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117" r:id="rId2"/>
    <p:sldId id="1118" r:id="rId3"/>
    <p:sldId id="1119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1133" r:id="rId18"/>
    <p:sldId id="1134" r:id="rId19"/>
    <p:sldId id="1135" r:id="rId20"/>
    <p:sldId id="1136" r:id="rId21"/>
    <p:sldId id="1137" r:id="rId22"/>
    <p:sldId id="1138" r:id="rId23"/>
    <p:sldId id="1139" r:id="rId24"/>
    <p:sldId id="1140" r:id="rId25"/>
    <p:sldId id="1141" r:id="rId26"/>
    <p:sldId id="1142" r:id="rId27"/>
    <p:sldId id="1143" r:id="rId28"/>
    <p:sldId id="1144" r:id="rId29"/>
    <p:sldId id="1146" r:id="rId30"/>
    <p:sldId id="114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112" d="100"/>
          <a:sy n="112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12189 9447 33,'-9'-3'25,"9"3"-1,-10-2-2,10 2-3,-10 1-3,10-1-3,0 0-4,0 0 0,0 0-3,0 0 0,17 9-2,-2-9 1,8 4 0,3-2-1,8 1 0,5-2 0,7 2-1,3-3 0,4 1 0,2 0-1,6 0 0,1-4 0,3 2-1,-3 0 1,-1 0-1,-1 0 0,0 1 1,-3-1-2,-4 1 1,-6 2 0,-4 0-1,-5-3 0,-4 2 1,-4 0-1,-7-1 0,-6 0 0,-4-1-2,-4-1 0,-9 2-4,0 0-5,-3-12-17,-7 2-12,-2 1 2,-7-4-2,-1 1 3</inkml:trace>
  <inkml:trace contextRef="#ctx0" brushRef="#br0" timeOffset="875.0501">12356 9339 9,'0'0'23,"11"-5"-1,-11 5-3,10-3 0,-10 3-3,0 0-3,14 0-2,-14 0-1,9 1-2,-9-1-1,0 0-1,0 0-1,12 4 2,-12-4-2,0 0-1,0 0 0,0 0 0,-16 9 0,16-9-2,-19 9 0,6 0-1,-3-2 0,-2 4 0,-2 1 0,-1 0 0,0 1-1,-1 2 1,2-2-1,2 0 1,3-1 0,2-1 0,4-2-1,4 0 1,5-9-1,0 15 1,0-15 0,15 15 1,0-7-1,2 3 1,4-2 0,4 1 0,2-1 0,1 1 0,0-1-1,1 1 0,-2-2 0,-2 1-1,-2-3 0,-5 1 0,-2 0 0,-4-4-2,-1 0-1,-11-3-5,11-4-20,-11 4-11,1-11 1,-1 11-1,-3-25 1</inkml:trace>
  <inkml:trace contextRef="#ctx0" brushRef="#br0" timeOffset="1741.0996">13915 9389 19,'0'0'27,"0"0"2,0 0-4,0 0-4,0 0-2,0 0-3,0 0-4,0 0-2,15 23-3,-11-6-1,3 7-1,-2 0-2,2 4 0,-5 1-1,2 2-1,-1-3-1,-1-3-1,2-1-3,-3-10-5,6 0-15,-7-14-11,0 0-1,11-5 0,-13-15 1</inkml:trace>
  <inkml:trace contextRef="#ctx0" brushRef="#br0" timeOffset="1941.111">13913 9160 35,'0'0'28,"14"-6"1,-14 6 0,16-8-12,-16 8-13,18-4-4,-8 1-9,3-1-14,4 6-6,-4-6 0,4 6 1</inkml:trace>
  <inkml:trace contextRef="#ctx0" brushRef="#br0" timeOffset="2442.1397">14606 9043 23,'0'0'29,"-1"-15"2,1 15 2,-11-10-12,-2 1-3,13 9-5,-25-11-2,14 9-3,-5-3-3,4 5-1,-4 0-1,2 2-1,1 1-1,-2 6 0,1 1 1,0 5-1,1 0 0,0 5 0,2 1 1,4 4-1,-3 0 0,6 1 0,1 0 0,1 4 0,4-1 0,1 2-1,1-1 1,2 1 0,1-2-1,1 2 1,0-1-1,2-2 0,-2-2 0,-1-2-1,0-3 0,-1-2-1,-1-3-1,-5-6-1,2 2-4,-2-12-4,0 0-13,-12 9-11,3-13 0,9 4 0,-23-18 2</inkml:trace>
  <inkml:trace contextRef="#ctx0" brushRef="#br0" timeOffset="2716.1554">14267 9418 44,'0'0'31,"0"0"2,0 0-8,14 3-7,4-2-2,-2-8-2,11 6-4,-2-6-2,6 2-3,-2-2-1,2 1-1,-4-2-1,-1 4-1,-6 2-1,-4 0-2,-4 4-2,-12-2-4,17 5-8,-17-5-22,0 0 2,0 0-1,0 0 0</inkml:trace>
  <inkml:trace contextRef="#ctx0" brushRef="#br0" timeOffset="5266.3012">16151 9081 17,'10'-2'24,"-10"2"-2,0 0-3,0 0-1,0 0-4,0 0-2,0 0-3,1 13-1,-2-4-1,3 5-2,-4 0-2,2 4 0,-2-1-1,2 2 0,-2 0-2,2-4 0,0 1-1,0-5-3,2 1-3,-2-12-5,0 0-9,12 10-10,-10-20 0,-2 10 1</inkml:trace>
  <inkml:trace contextRef="#ctx0" brushRef="#br0" timeOffset="5526.3161">16271 9082 20,'10'9'24,"-10"-9"2,4 12-9,-2 0-2,0 1-4,1 3-1,-3-2-4,1 4-1,-4 0-1,5 0-1,-5-2-2,4-1-1,-1-2-3,2-3-5,-2-10-8,8 15-12,-8-15-1,0 0 1,6-20 0</inkml:trace>
  <inkml:trace contextRef="#ctx0" brushRef="#br0" timeOffset="5807.3322">16473 9070 7,'13'9'24,"-13"-9"2,8 20 0,-8-5-9,0 0-5,2 4-1,-2-1-3,3 2-2,-4-1-2,5-2-1,-4-1-2,3-5-3,1 0-5,-4-11-7,0 0-14,13 4-1,-11-16 1,-2 12-1</inkml:trace>
  <inkml:trace contextRef="#ctx0" brushRef="#br0" timeOffset="6022.3445">16621 9093 26,'0'12'28,"7"11"0,-8-5-3,2 0-10,3 6-2,-4-2-3,5-2-3,-4-1-3,3-2-5,1-3-7,-1 1-16,-4-15-6,0 0-1,0 0 1</inkml:trace>
  <inkml:trace contextRef="#ctx0" brushRef="#br0" timeOffset="6742.3856">17602 9184 33,'0'0'29,"0"0"1,6-9-8,-6 9-4,-6-10-4,-3 2-5,9 8-2,-22-10-2,8 5 0,-5-2-3,-2 6-1,-4 2 1,1 2-1,-4 5 0,-2 3 0,-2 4-1,0 4 1,0 7 0,3 2 0,1 2 1,4 3-1,3 2 0,8 2 1,4 1-1,8 0 1,3-3-1,8 0 0,3-1 0,6-4 1,3-4-1,3-1 1,4-7-1,3-1 0,2-5 1,0-4-2,1-5 0,-2-3-1,1-1-2,-3-10-3,1 5-6,-10-7-17,-3-3-6,0 3-1,-11-6 1</inkml:trace>
  <inkml:trace contextRef="#ctx0" brushRef="#br0" timeOffset="7090.4055">17209 9389 52,'15'1'31,"-3"2"4,0-3-6,1-2-15,9 6 0,-4-5-4,6 6-3,-1-2-1,5 1-2,0-2-2,2 2 0,-2-1-1,0-2 0,0-2-1,0 0 0,-3 0-2,-6-4-3,0 5-8,-8-3-23,-11 3 0,10-15-1,-13 3 1</inkml:trace>
  <inkml:trace contextRef="#ctx0" brushRef="#br0" timeOffset="7919.453">18325 9006 38,'9'-15'30,"-9"15"2,0 0-9,0 0-6,0 0-2,0 0-3,3 14-2,-4-2-3,3 9-1,-2 0 0,4 9-1,-3-1-2,1 7 1,-2 2-2,1 4 0,-2-1 0,0 0-1,-2-3 0,0 1-1,-1-2 1,0-5-1,-1-2 0,2-4 0,1-5-1,1-2 1,2-2 0,3-7 0,-4-10 0,19 11-1,-2-11 1,4-1 0,4 0 0,6-2 1,3 0-1,3 2 0,4-2 1,-4 2 0,0 2-1,-2-1 1,-3-2-1,-5 2 0,-5 2-1,-7-2-2,0 5-6,-15-5-22,0 0-7,0 0 1,0 0-2</inkml:trace>
  <inkml:trace contextRef="#ctx0" brushRef="#br0" timeOffset="8728.4992">19511 8895 21,'0'0'27,"0"0"2,3-10-3,-3 10-9,0 0-1,-9-4-2,9 4-4,-14 4 0,14-4-3,-21 11-2,7-2-2,-3 0 0,-1 8 0,-4 0-1,0 7 0,-2 1 0,1 5 0,0 5 0,5 3 0,-1 5 1,7 3-1,1 1 0,6 2 0,3 3 0,4 0 0,2-4-1,6 2 1,-1-6-1,2-1 0,3-5-1,-1-3 1,2-6 0,-1-1-1,1-5 0,-4-5 1,-1-3-2,0-4 0,-2-2-2,-8-9-3,14 4-14,-14-4-19,10-17 2,-5 2-2,-1-8 2</inkml:trace>
  <inkml:trace contextRef="#ctx0" brushRef="#br0" timeOffset="10038.5742">20160 9028 30,'9'0'28,"-9"0"3,0 0-10,-2-10-2,2 10-3,0 0-3,-17-11-4,17 11 0,-20-4-4,8 2 0,-5-1-2,2 4 0,-5 1-1,-1 3 0,-4 2-1,2 5 1,-5 2-1,2 6 0,-1 2 0,0 1 0,0 1-1,5 5 1,-2 2 0,5 0 0,3 0-1,2 1 1,4-1 0,3 1-1,2 0 1,3-2-1,6-2 0,2 0 1,2-3-1,6-4 1,2-2 0,6-1 0,4-7-1,4-1 1,4-4 0,2-5-1,4-5 1,1 1 0,0-3-1,-1-3 1,-3-1-1,-2-3 0,-4 1 0,-3-2 0,-5 1 1,-4-2-1,-6 1 0,-4 0-1,-4 0 1,-5-1 0,-6 1 0,-3 0 0,-4 0 0,-5 2 0,-2-1-1,-1 2 1,-3 4 0,0 1 0,0 1 0,2 3 0,1 2 0,2 0-1,4 3 1,3 0 0,2 0 0,10-3 0,0 0 0,0 12 0,10-9 0,3 2 0,5-1 0,2 1 1,4-1-1,0-1 1,1-2-1,-2 1 0,-1 1 1,-1-2-1,-4-1 1,-2 2-1,-3-1 0,-3 0 0,-9-1 1,11 3-1,-11-3 1,0 0-1,2 12 1,-2-12-1,-2 13 1,1-2-1,-1 3 0,1 2 1,0 2-1,0 3 1,0 0-1,1 4 0,-1 1 0,1 0 1,1-1-1,0-2 0,0-1 0,0-4 1,0-3-1,0-4 0,-1-11-1,0 0-3,9 3-6,-10-13-21,5-5-8,1-3 1,-1-7-1</inkml:trace>
  <inkml:trace contextRef="#ctx0" brushRef="#br0" timeOffset="10551.6035">20503 8872 46,'20'3'33,"-11"1"2,5 5 0,3 3-16,-5-4-5,8 11-4,-4-1-3,4 9-3,-1 1-1,3 5 0,-2 2-2,0 5 0,-1 5 0,-4-1-1,-1 3 0,-2-1 0,-4 2 1,-4 1-1,-3-3 0,-4-1 0,-3-2 0,-4-1 0,-3-1-1,0-5 2,-3-3-2,0-4 0,0-1-2,0-9-2,7 1-5,-4-10-17,13-10-9,-10 4-1,10-4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13:11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16297 15142 14,'0'0'17,"0"0"-1,0 0-2,0 0 0,0 0-1,0 0-2,0 0-1,0 0-2,0 0 0,0 0-2,0 0-1,0 0 1,0 0-2,0 0 0,11-5 0,-11 5 0,11-2-1,-11 2-1,16-3 1,-7 2-1,1-2 0,0 1 0,2 1-1,2 1 0,-3 0 0,3 1 1,-3 1-1,1 3 0,0 1-1,0 2 1,-3 1 0,1 1 0,-2 0 0,1 3 0,-3 2 0,1 2 0,-1 0 0,-1 3 0,-2-1 0,0 2 0,-2 1 0,-1 2-1,-1 0 1,-1 0 0,-3 2-1,1 2 1,-1-1 0,-2 2-1,2 2 0,0 0 1,1 0-1,1 1 1,1 0-1,1-2 0,2 1 0,2 0 1,1-3-1,3 2 0,3-3 1,1-1-1,2-3 1,3 1-1,0-2 0,3-2 0,4-3 1,0-1-1,-1-2 1,3 0-1,1-1 0,1-2 1,-2-1-1,0-2 0,-2 0 0,0-3 0,-3-2 1,-3-2-1,-1-2 0,-4 0 0,-2-2 0,-10 3 0,15-8 1,-15 8-1,0 0 0,8-12 1,-8 12-1,0 0 0,-5-10 0,5 10 0,-11 3 0,11-3 0,-15 13 0,7-1 0,0 6 1,-2 1-1,2 4-1,0 4 2,0 2-2,1 3 2,2 3-2,0 0 2,1 2-1,2 3 0,0 4 0,1 1 0,2-1 0,0 1 0,3 4 0,0 1 0,1 2 0,1 3 0,0-3 1,1 4-1,-2-1 0,-1 1 1,0 3-1,-2-4-1,-1-2 1,-2-3-1,-2-3 1,-2-8 0,-2 0 1,-2-3 0,-2-13 1,-1-1 1,-2-7 0,0-4 0,-3-4 0,3-1 1,-3-4-2,2-4-1,0 3 0,2-2-1,1 0 1,3 3-1,9-2-1,-10 4 0,10-4-1,-1 11-2,1-11-4,8 13-22,-8-13-9,18-6 1,-18 6-1,21-23-1</inkml:trace>
  <inkml:trace contextRef="#ctx0" brushRef="#br0" timeOffset="14574.8336">17448 15909 27,'12'-5'28,"-14"-5"2,2 10-9,1-11-3,-1 11-2,0 0-2,-1-14-5,1 14 1,0 0-4,0 0-2,0 0 1,0 16-3,0-16 0,0 23 0,-1-5 0,2 4-1,0 0 1,2 2-1,-1 3 0,1 1 0,-1 1 0,2-3 0,-1 0 0,1-3-1,-1-3 1,1-3-1,-1-3 0,-3-14 0,7 13 0,-7-13 0,0 0 0,0 0 0,7-10 0,-6-2 0,1-1 0,1-5 0,0-1 0,3-3 0,3-1 1,0 1 0,2 0 0,3 1-1,-1 1 1,3 4 0,-1 2 0,2 3 0,-1 5 0,0 3-1,2 6 1,0 3-1,-2 6 0,0 2 1,-2 5-1,-2 2 1,-3 4-1,-1 0 0,-4-1 0,-1 1 0,-2-4 1,0-2-1,0-2 0,0-1 0,1-6-1,-2-10 1,4 15-2,-4-15 0,0 0-1,0 0-4,15 8-13,-15-8-18,10-9 1,-10 9 0,9-17 1</inkml:trace>
  <inkml:trace contextRef="#ctx0" brushRef="#br0" timeOffset="15141.8654">18114 15950 49,'0'0'31,"-7"15"3,0-5-9,-2 0-8,7 4-3,-6-1-5,5 7-3,-3-1-1,6 6-1,-2-1-1,3 2 0,2-1-1,3-1 0,0-3-1,4-3 0,1-5-1,3-2 1,1-7-1,3-4 0,-1-6 1,2-4-1,0-4 1,-1-4-1,-1-2 0,-1-5 0,-1-1 1,-4 0-1,-3-2 0,-2 1 0,-5 2 0,-3 1 0,-5 3 0,-3 4 0,-3 2 0,-4 5 0,-3 5 0,-1 5 1,-2 6-1,-1 4 0,0 4 0,2 1 0,3 5-1,2-3-2,6 5-3,1-8-10,6 3-21,7 0 1,0-5-2,8 0 2</inkml:trace>
  <inkml:trace contextRef="#ctx0" brushRef="#br0" timeOffset="15648.895">18417 15923 73,'0'0'34,"0"0"1,0 0-10,0 0-13,11 9-4,-11-9-2,8 12-3,-4-1-1,2 4 0,0 4 0,0 3-1,-1 3-1,0 1 1,0 1-1,0 0 0,1-4 0,0-4 0,1-2 0,-1-5 1,-6-12-1,16 11 0,-16-11 0,17-10 0,-6-1 0,-1-6 0,0-2 1,4-4-1,-1-3 1,2 1 0,0-1 1,2 3-1,-4 0 0,1 5 0,-2 3-2,-2 2-1,1 8-5,-11 5-11,0 0-20,0 0 1,0 0-1,3 11 2</inkml:trace>
  <inkml:trace contextRef="#ctx0" brushRef="#br0" timeOffset="16202.9267">18598 15919 60,'0'0'35,"-1"17"-1,1-7-3,1 0-16,10 6-5,-4 1-3,7 4-3,-3 1-1,3 1-1,-1 0 0,0-1-1,-2 1-1,1-1 0,-3-7 0,-1 1 1,2-6-1,-3-1 0,-7-9 0,14 11 0,-14-11 1,13-2-1,-13 2 0,13-11 1,-6 0 0,3 0 1,-2-5-1,4-4 1,-1-3 0,1-1 1,-1-4-1,3 1 0,-3 0 0,1 1 0,-3 1-1,-1 1 1,1 3-1,-3 5-1,-1 2 0,-2 4-1,-3 10-3,3-12-8,-3 12-26,0 0-2,1 10 1,-1-10-1</inkml:trace>
  <inkml:trace contextRef="#ctx0" brushRef="#br0" timeOffset="17326.991">19489 15859 16,'10'-3'26,"-10"3"0,2-11-3,-2 11-4,0 0-3,0 0-3,0 0-2,0 0-4,-7 19-2,4-3-2,0 3 0,1 6 1,-1 1-1,3 5-1,0-1 1,4 2-1,1-4 0,6-1 1,1-6-2,5-5 1,0-6 0,4-7-1,1-8 1,1-5-1,2-6 0,0-4 0,-2-5 0,-1 0 0,-2-5 0,-1 0 1,-4-2-2,-2 2 2,-6 0-2,-2 4 2,-4 1-2,-2 4 2,-2 5-2,-1 6 1,4 10 0,-13-1 0,13 1 0,-11 23-1,6-2 1,2 3-1,1 4 1,2 2-1,2 3 1,2 1-1,2-1 1,1-4-1,3 0 0,-1-5-1,3 0 0,-1-8-1,1-2-3,-12-14-5,24 9-12,-11-10-16,-3-7 1,0-3 0,-5-9 1</inkml:trace>
  <inkml:trace contextRef="#ctx0" brushRef="#br0" timeOffset="17882.0228">20022 15785 57,'0'0'34,"11"20"-1,-10-8 1,-6 6-20,5 6-6,-2 1-1,3 6-2,-2 0-1,2 1-1,0-1 0,2-3-2,1-2-1,2-3 0,0-6 1,2-3-1,-8-14 0,17 12 0,-8-12 1,2-3-1,-2-6 0,1-3 0,1-1 0,-1-3 0,0-3 1,1-1-1,-1-1 0,0 0 0,0 0 1,0 0 1,-1 0-1,1 4 1,-3 2-1,1 3 2,-2 3-2,-6 9 1,12 0-1,-12 0 0,9 18 0,-5-5-1,0 4 1,2 0-1,-2 5 1,0-3-1,1 1 0,-1 1 0,0 1 0,-1 0-1,0 1-1,-2-3 0,2 0-3,-4-7-5,6 2-15,0-3-14,-5-12 1,0 0 0,0 0 1</inkml:trace>
  <inkml:trace contextRef="#ctx0" brushRef="#br0" timeOffset="19090.0918">20544 15874 8,'0'0'27,"3"-15"1,-3 15-2,0-9-5,0 9-3,0 0-1,0 0-4,-1 11-3,1-11-2,4 23-3,-2-6-1,4 2-1,-2 2-1,3 2-1,-2-3 0,1-2-1,-1 2-1,-2-5-1,0 1 0,-2-6 0,-1-10-1,0 11 0,0-11 0,0 0 0,0 0 1,-7-17-1,5 4 2,-1 0 0,2-3 1,0 0 1,1-3 0,2 3 1,1-2 0,2 2 1,2-3-2,2 4 2,3-1-1,0 3 0,1 0-1,1 4 0,1 2-1,1 4 1,2 2-1,-1 1 1,1 4-1,-1 0 0,1 1 0,-2-2 0,0 1 0,-3-3 0,-1-2 0,-2 0 1,-10 1-1,16-13 0,-11 4-1,0-1 1,-3 0 0,0 1 0,-2 9 0,-2-18 0,2 18 0,-7-12 0,7 12 0,-13-6 0,13 6 0,-15 3 0,15-3 1,-16 8-1,16-8 0,-13 12 1,13-12-2,-5 16 0,7-6-4,-2-10-10,0 0-18,21 15-1,-21-15-1,23 4 2</inkml:trace>
  <inkml:trace contextRef="#ctx0" brushRef="#br0" timeOffset="19772.1308">21129 15893 28,'0'0'29,"0"0"1,-13 7 1,13-7-14,0 0-3,0 0-2,3 14-5,-3-14 1,17 8-3,-7-7-2,4 3-1,2-3 0,3 0-1,0-2 0,2 0 0,-1-2 0,2-5 0,-2-1-1,0-1 1,-3-3 0,-1 0-1,-2-2 0,-4 0 1,-1-2-1,-5 3 1,-2 0-1,-5 0 0,-3 1 0,-4 1 0,-3 4 0,-2 2 0,-2 4 0,-3 4 0,-1 5 0,1 4 0,-2 5 0,0 3 1,0 4 0,1 3 0,0 1 0,5 1 0,0 0 1,6 0 0,2-4 1,5 3-2,4-6 1,5-1 0,4-3 0,6-1 0,2-3-1,5-2 0,4-1-1,0-5-1,3 0-4,-3-9-6,6 0-28,-2 0 1,-5-8 0,-2 1 0</inkml:trace>
  <inkml:trace contextRef="#ctx0" brushRef="#br0" timeOffset="20607.1786">21866 15869 21,'0'0'26,"0"-11"2,0 11-3,-11-8-7,-2 3-3,-2 7-3,-9-3-1,4 6-1,-10-1 0,3 8-4,-3-3 0,3 7-1,-2-1-1,5 6-1,3-2 0,5 5-2,6-1 1,6 1 0,4-2 0,5 1-1,4-2 0,6-3 0,3-2 0,3-6-1,0-5 1,2-3-1,0-5 0,1-6 0,-2-3 0,-1-5-1,-1-5 1,-3 0 0,-2-4-1,-3-2 2,0-1-2,-6 3 1,-2 1 0,-2 4 1,-4 4-1,-1 6 1,3 11 0,-14-2-1,5 11 2,2 6-2,0 4 2,0 3-1,2 3 0,3 0-1,3 0 0,3 0 0,4-1-2,2-6-2,6 3-4,-1-13-7,11 4-14,2-7-9,-1-8 0,3-4 0,-3-9 2</inkml:trace>
  <inkml:trace contextRef="#ctx0" brushRef="#br0" timeOffset="20908.1958">22293 15806 53,'-17'2'35,"-1"9"-1,-8 1 2,-10 2-20,7 11-4,-7-4-2,6 7-2,-3-1-2,8 4-1,4-4-1,9 1-1,8-3-2,8 0 0,7-4 0,8-2-2,6-2-1,2-9-2,6 2-3,-6-13-5,8 3-14,-4-7-13,-5-8 1,-1 0-1,-5-10 2</inkml:trace>
  <inkml:trace contextRef="#ctx0" brushRef="#br0" timeOffset="21403.2242">22392 15493 48,'-1'-28'34,"4"13"1,-5 3 0,2 12-10,0 0-14,0 0-3,-4 27-2,0-3-1,3 13-1,-2 3 0,2 8-1,0 0-1,3 8-1,-1-1 1,3 2-2,0-4 0,3-2 0,0-5 0,1-4-1,2-6 1,-1-10-1,2-7 0,-1-8 0,3-7 0,-3-8 0,4-6 0,-2-6 0,-1-4 0,2-4 0,0-2 1,-2-1 0,3 1 0,-1 4 0,-1 2 0,-2 5 2,0 5-2,-10 10 1,15-2 1,-9 11-2,-2 2 2,-1 6-1,0 3 0,-1 3-1,2 3 0,0-1-1,2 1-3,-4-9-5,9 9-11,3-7-19,-14-19 0,18 15 0,-7-18 1</inkml:trace>
  <inkml:trace contextRef="#ctx0" brushRef="#br0" timeOffset="22205.27">23088 15912 40,'0'0'31,"-10"-13"2,10 13 0,-19-14-17,-1 6-5,8 5-1,-8 0-5,2 6 0,-2-1-1,2 8-2,-2 2 1,5 3-2,1 2 1,1 4-2,3 0 1,5 2-1,3 0 1,4-1-1,3-1 0,5-3 0,4-6 0,4-3 0,4-5 1,0-4-1,1-5 1,2-4 0,-2-4-1,-1-4 1,-1-2 0,-4-2-1,-4-2 1,-2-4 0,-5-1-1,-5 1 0,-4 0 1,0 3 0,-5 2 0,-2 5 0,1 5-1,-2 8 1,0 5 0,11-1 0,-14 21 0,10-2-1,2 3 1,4 3-1,0 1 1,4 0-2,4 3 1,1-2-1,2-2-1,0-5-2,2 0-4,-6-10-8,6-4-23,-2 0 2,-13-6-1,18-12 2</inkml:trace>
  <inkml:trace contextRef="#ctx0" brushRef="#br0" timeOffset="22867.3079">23294 15479 50,'3'-9'33,"8"12"2,-11-3 0,8 13-11,-7 9-17,-2 4-1,6 11-1,-9 3-1,7 7 1,-5 4-2,4 2-1,-4-1 0,7 0-2,-2-3 0,-2-2 0,5-5-1,-1-5 0,1-8 0,3-7 0,0-6 0,-9-16 0,16 9 0,-5-15 0,-1-8 0,-1-4 1,1-5-1,-6-5 1,0-5 0,0-2 0,-2 1 0,-1 2 1,-2 3 0,4 4 0,-2 3 0,3 9 0,-4 13 0,14-8 1,-14 8-1,18 13-1,-4 2 1,-1 4-1,3 3 0,-1 1-1,2 3 2,3 1-3,-6 0 2,-2 0-1,-1-4 0,-4-2 0,-3-1 0,-4-2 0,-6-2 0,-5-2 1,-5-2 0,-3-1 0,-3-1 0,-7-3 1,-2 0 0,0 0 0,1-2 0,2 1 0,5-1-1,2-3 0,6 0 0,15-2-3,0 0-2,0 0-9,8-17-23,9 11 0,-2-7-1,9 0 2</inkml:trace>
  <inkml:trace contextRef="#ctx0" brushRef="#br0" timeOffset="23200.3269">23705 15417 71,'0'0'37,"10"15"-1,-4 2 2,-6 8-27,1 1-6,4 12 0,-3 3-2,5 8 1,-7 3-1,2 3-2,2 2 1,-2 0-2,-1-4 0,3-2-2,1-1-1,-3-9-4,8 2-4,-6-16-16,-2-7-11,6-3 1,-8-17-1,13 3 2</inkml:trace>
  <inkml:trace contextRef="#ctx0" brushRef="#br0" timeOffset="23716.3564">23969 15980 50,'23'-2'33,"3"3"3,-3-7-1,-7 0-21,8 5-3,-4-6-3,1 2-2,-5-5-1,-3 2-1,0-4-2,1-2 0,-2-2-1,-7-2 1,-4-1-2,-2 2 1,-1 0-1,-1 2 0,-4 1 0,-6 5 0,-3 4 0,4 3 1,-3 4-1,-4 2 0,-1 4 0,0 6 1,-2 3 0,0 5-1,1 2 1,-5 4 0,4 2 0,5 4 0,-1-1 1,6 0-1,5 1 1,7-1 0,6-6 0,9-1 1,5-6-1,4-1 0,3-5 0,3-4 0,0-7 0,3-2-1,-6-3-1,-3-4 0,0 0-3,-4-9-3,5 9-13,-2-8-23,-12-3-1,-6-1 2,-3-2-1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30:5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923.1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5905.3376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7601.4346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12628.7223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14157.8098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40:04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2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3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4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5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7:37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12811 11376 5,'0'0'17,"0"0"-1,0 0 0,0 0-3,0 0 0,0 0-1,0 0-2,0 0 0,0 0-2,10-7-1,-10 7 0,0 0-1,11-5-1,-11 5 0,13-1-1,-3 4-1,-10-3 1,20 6-2,-10-1 1,1 3-1,1 1 1,0 0-2,0 0 1,-1 2 0,-1 0-1,2 1 0,-4 1 0,1-1 1,-2 3-1,2-1 0,-4 1 0,0 1-1,-1 0 1,0 0 0,-1 1-1,-1-1 1,-1 2 0,-1-1-1,1 2 0,-2-1 1,0-1-1,0 1 0,-1-1 0,0 2 1,-1-3-1,0 1 0,0-1 0,0 2 0,-1 1 0,1-3 1,0 1-1,-1 0 0,2 2 0,0 2 0,1-2 1,0 2-2,0-2 2,0 3-1,1 0 0,0 0 0,1-3 0,0 1 0,2 1 0,-1-1 0,3 1 0,-1 1 0,0-3 0,0 2 0,1 1 0,0-3 1,0 2-1,2 0 0,-2-2 0,1 0 0,1-1 0,0 0 1,4-4-1,0 1 0,2-4 0,-1 0 1,1-4-1,2 1 1,-2-2-1,3 1 1,-4-3-1,1-1 1,-1 0-1,0 0 0,1 0 1,0-2-1,1-1 0,-1 1 0,0-1 1,-1 0-1,0 0 0,-1-1 0,-11 1 1,15-1-1,-15 1 1,0 0 0,0 0-1,0 0 1,0 0 0,0 0 0,0 0 0,0 0-1,-10 6 1,10-6-1,-14 6 0,14-6 0,-16 10 0,16-10 0,-17 12 0,17-12 0,-15 14 0,15-14 0,-16 15 0,16-15 0,-13 20 0,6-9 0,0 0 0,1 2 0,0-1 1,0 2-2,1 0 2,1 1-2,-2-2 2,3 1-1,0-1-1,-1 3 1,2 1 0,-1 1 1,1 0-2,-1 1 1,2 0 0,-1 1 0,1 1 0,1-2 0,0 2 0,1 1 0,-1-1 0,1 2 1,1 0-1,0 0 0,-1-2 0,1 2 0,0-1 0,1-2 1,-1 0-1,0 0 0,0-1 0,0-1 0,0 1 0,1-1 0,0 3 1,0 1-1,-1-3 1,1 1-1,-2-2 1,1 3-1,0-2 0,-2-1 1,1-2-1,-1-2 0,-1 2 0,0-1 0,0 1 0,-1-3 1,-1 1-1,1-1 0,-2 1 0,0-3 0,0-1 0,-1 0 1,5-10-1,-12 12 0,12-12 0,-18 9 0,7-6 0,-2 0 0,0-2 0,0 3 0,-2-3 0,1 2 0,-1 0 0,3 1 0,0-1 0,1 1 0,0-1 0,0 0 0,2 0 0,9-3 1,-14 4-1,14-4 1,-12-2-1,12 2 1,0 0-1,-10-6 1,10 6-1,0 0 0,0 0 0,0 0-2,0 0-3,-5-11-12,5 11-22,0 0 1,7-20-1,-1 8 2</inkml:trace>
  <inkml:trace contextRef="#ctx0" brushRef="#br0" timeOffset="1651.0938">13684 11988 15,'11'-5'26,"-11"5"2,0 0 0,4 9-14,-4 2 0,2 6-2,-3 4-3,5 8-3,-2 2 0,2 6-2,-3 3-1,3 2 0,-2-1-1,2 0 0,-2-4-2,1-3 1,-2-5 0,0-4-2,1-5-1,-3-7-4,6-1-3,-5-12-6,0 0-12,0 0-7,1-15 3,1 3 0</inkml:trace>
  <inkml:trace contextRef="#ctx0" brushRef="#br0" timeOffset="2157.1234">13649 12046 33,'9'-16'30,"-4"-5"3,6-1-6,2 3-8,4-5-3,6 7-2,-1-2-5,6 8-2,-2 2-2,4 8-1,-3 5-2,1 5-1,-5 2 1,-2 7-2,-3 2 1,-5 2-1,-4 3 0,-5 2 0,-4-2-1,-5 1 1,-6 1-1,-5-2 0,-2 0 0,-5-2 1,0-2-1,-2-2 1,1-1 0,2-5 0,2-1 1,5-1 0,1-2 0,7 1 0,2-1 1,9 0 0,3 0 1,6 5-1,0-2 0,4 3 1,1-2-1,3 3 0,0-4-1,0 2 0,0-3 0,0-1-2,-1-1 0,1-4-2,1 0-3,-4-9-2,7 4-9,-8-10-13,1-1-8,1-2-1,-6-7 3</inkml:trace>
  <inkml:trace contextRef="#ctx0" brushRef="#br0" timeOffset="2624.1477">14137 12182 42,'14'2'29,"-14"-2"3,2 11-10,0 4-7,-3 0-2,6 9-4,-3 0-1,5 4-1,-2-2-2,6 3-1,-1-7 0,6-1-1,-2-7 0,5-4-1,-1-10 0,1-3 0,-1-9-1,-1-4 0,-1-7 0,-3-3 0,-1 0 0,-4-4-1,-3 0 1,-3 1-1,-2 1 1,-2 3-1,-2 3 1,0 6-1,0 2 1,4 14-1,0 0 1,-10 0-1,10 14 1,1 2-1,3 6 1,1 5 0,0 2-1,2 2 1,1 0-1,1 0 1,1-4-1,1-1 0,1-3-2,-2-7-2,2-1-5,-12-15-9,21 1-20,-7-5 0,-6-8 0,1-4 1</inkml:trace>
  <inkml:trace contextRef="#ctx0" brushRef="#br0" timeOffset="2946.1683">14537 11874 64,'0'0'35,"0"0"1,5 10 1,-1 4-24,-4 0-3,6 12-4,-5 3-1,4 9-1,-3 5-1,2 2-1,2 1-1,-1 3 1,-1-1-2,2-3 1,1-3 0,3-5-1,1-7 0,2-6-1,3-5-2,-2-10-2,5-3-6,-5-13-13,0-5-15,3-1 1,-7-6 0,0 0 1</inkml:trace>
  <inkml:trace contextRef="#ctx0" brushRef="#br0" timeOffset="3427.1961">14742 12287 50,'18'11'35,"-18"-11"-2,20-6-4,-3 6-12,-6-11 0,11 6-6,-6-5-3,5 1-3,-3-5-1,0 2-1,-2-4-2,-2 0 1,-2 0-2,-3 0 1,-4-3 0,-2 3-1,-3-1 1,-3 0-1,-3 4 0,-3 1 0,-4 0 1,-1 5-1,-3 2 0,1 4-1,-3 4 1,2 5 0,-2 6 0,0 2 0,2 7-1,1 4 2,2 4-1,3 5 0,1 3 0,2 1 1,4-1 0,4 0 0,3-5 0,5-1 1,4-7-1,2-5 1,4-8-1,4-1 0,3-8-1,3-5 0,-1-5-1,0-2-2,3-1-3,-9-10-9,7 0-25,-4 0 1,-6-4 0,0 3-1</inkml:trace>
  <inkml:trace contextRef="#ctx0" brushRef="#br0" timeOffset="3962.2267">15339 12079 70,'0'0'35,"6"-12"1,-6 12 0,-12-10-26,12 10-1,-16-5-3,7 5-2,-5 0 0,1 3-1,-4 2-1,4 2-1,-4 4 0,2 0 1,0 2-1,4 1-1,1-3 1,4 3 0,3-3 0,4 1 0,6-3 0,3 0-1,3 1 1,5-2-1,3 0 1,3-1-1,3-2 1,1 4-1,0-1 0,-2 2 0,-3 2 0,-3 2 0,-5 1 0,-7 2 0,-7 4-1,-6-4 1,-5 3 0,-6-1 0,-5-4 0,-2 0 1,-2-3 0,0-3 0,2-3 0,5-1 0,1-4 0,5-3 0,12 2-2,-8-12-4,19 8-16,1-6-19,2-7 0,4 0 0,2-10-1</inkml:trace>
  <inkml:trace contextRef="#ctx0" brushRef="#br0" timeOffset="5537.3167">17492 11763 23,'0'0'30,"0"0"2,3-11 0,-3 11-11,0 0-6,0 0-3,0 0-2,0 0-3,0 0-2,0 0 0,-6 12-1,4-1-1,3 7 0,-3 3 0,4 7-1,0 1 0,2 4-1,-2 0 0,1 3 0,0 0 0,0 0 0,1-5 0,-1 0-1,-2-1 1,1-5-1,0-3 0,0-3 0,0-5 0,-1 0 1,2-3-1,-3-11 0,2 9-1,-2-9-1,0 0-1,0 0-1,0 0-5,-4-9-6,9-3-21,-1-1-1,-1-8-1,3-3 2</inkml:trace>
  <inkml:trace contextRef="#ctx0" brushRef="#br0" timeOffset="6023.3445">17923 11706 20,'0'0'26,"0"0"2,0 0-7,8-11-4,-8 11-1,0 0-3,0 0-2,0 0-2,0 0-2,0 0 0,0 0-2,-10 8-1,10 4-1,-1-1 0,1 8 0,0 2-1,2 3 1,0 4-1,2 5 0,0 0 0,1 3 0,-1 0-1,2 0 0,-1-1 0,1-1 0,-1-3 0,0-2-1,-2-3 0,-1-4 1,1-5-1,-1-4-1,0-2 0,-2-11-2,0 0-2,0 0-5,0 0-7,0 0-15,-7-12-5,1 2 0,-8-5 2</inkml:trace>
  <inkml:trace contextRef="#ctx0" brushRef="#br0" timeOffset="6478.3705">17558 11907 11,'-15'-18'25,"11"7"2,-7 0-4,5-1-5,6 12-1,-11-13-3,11 13-1,0 0-3,0 0-2,0 0 0,11 8-2,-1-1-1,3 6 0,3 1 0,5 4-1,2 0 0,7 3-1,0 1 0,3 1-1,0-1 0,3-3-1,-3 1 0,1-1 0,-2 0 0,-5-1 0,-2-2-1,-2 1 0,-3-3 1,-5 0-1,-1-5 1,-4-1-1,-10-8 0,0 0 0,9 8-1,-9-8-1,0 0-5,-7-18-9,5 7-23,2 11 1,-6-19-1,6 19 1</inkml:trace>
  <inkml:trace contextRef="#ctx0" brushRef="#br0" timeOffset="18412.053">18396 12032 7,'0'0'22,"0"0"-3,0 0-2,0 0-2,0 0-2,0 0-2,0 0-1,6-9-1,-6 9 0,0 0 0,9-6-1,-9 6-1,13-5-1,-3 4 0,-10 1 0,20-4-1,-10 1-2,2 3 0,0-1 0,2 2-1,1-1 0,3 1-1,1 1 1,2-1 0,-2-1-1,4 1 0,-1-2 0,1 0 0,1 1 0,-1 0-1,-1 0 1,0 0-1,0 0 0,0 0 0,-2 0 1,-1 1-1,-1 0 0,0-1 0,-2 1 0,-2 0 0,-1 1 0,-2-1 0,-2 0 0,-9-1 0,16 1 0,-16-1-1,0 0-1,0 0-2,10-2-5,-10 2-7,-6-11-21,6 11 1,-7-9-1,7 9 3</inkml:trace>
  <inkml:trace contextRef="#ctx0" brushRef="#br0" timeOffset="19164.0962">18834 11833 9,'7'12'26,"-7"-12"1,0 0-2,0 0-6,0 0-3,13 1-1,-13-1-4,0 0-1,10 0-2,-10 0-1,13 2-1,-3 1-2,-10-3 0,16 6-1,-16-6-1,19 9 0,-19-9 0,18 12-1,-8-1 0,1-1 0,-2 0-1,1 2 0,-2-2 1,1 1-1,0 0 1,-3-1-1,-6-10 0,12 15-1,-12-15 2,7 13-1,-7-13 0,3 13 0,-3-13 0,-1 15 0,1-15 1,-8 15-1,2-5 0,0 0 0,-2 1 0,-2 1 0,1 0 0,0 1 0,-2-1 0,3 0 0,-1 1 0,0-3 1,2 0-1,0 0 1,7-10 0,-9 14-1,9-14 1,-7 11-1,7-11 0,-2 10 0,2-10 0,0 0 0,0 12-1,0-12-1,0 0-5,0 0-8,0 0-22,0 0 0,1-16 0,2 2 1</inkml:trace>
  <inkml:trace contextRef="#ctx0" brushRef="#br0" timeOffset="20031.1457">19463 11739 20,'13'-8'26,"-13"8"-3,0 0-2,8-11-3,-8 11-3,0 0-2,0 0-3,0 0-1,2 10-3,-3 0 0,-3-1 0,3 8-2,-3 0 0,2 7-1,-2 3 1,3 3-2,-4 1 1,5 4-1,-2-2 0,3 2 0,-1-3 0,2-1 0,1-5-1,1-1 0,-1-4 0,1-6 0,-1-5-1,1 0 1,-4-10-1,0 0-1,0 0 0,0 0-3,0 0-2,1-12-4,-1 12-10,4-9-16,-5-1-1,1 10 1,0-24 1</inkml:trace>
  <inkml:trace contextRef="#ctx0" brushRef="#br0" timeOffset="20578.177">19863 11655 9,'0'0'25,"0"0"1,0 0-4,0 0-3,0 0-2,0 0-3,0 0-3,-3 9-1,3-9-1,-4 13-1,4-2-2,-4-2-2,3 8 0,-3-1 0,2 4-1,-1 2 0,2 6-1,-2 1 1,2 2-1,-1 1 0,2 0 0,0-1 0,4 1-2,-2-3 2,1-2-2,1-5 0,0 0 1,0-4-1,0-3-1,0-4 1,-4-11-2,7 11-2,-7-11-3,0 0-5,0 0-9,-10-18-16,10 18 1,-11-21-1,5 7 2</inkml:trace>
  <inkml:trace contextRef="#ctx0" brushRef="#br0" timeOffset="21088.2062">19500 11827 14,'0'0'23,"0"0"1,0 0-9,0 0 1,0 0-3,0 0 0,0 0-2,0 0-1,0 0-1,9 7 0,-9-7-1,20 12 0,-9-5-2,6 5 0,0 0-1,4 6-1,-3-2-1,5 3 0,0 1-1,1 0 0,-2 1 0,1-1-2,-1-3 1,-1 0 0,-2-1 0,0-1 0,-5-2-1,0-2 1,-5-2-1,-9-9 1,12 12-1,-12-12 0,0 0 1,0 0-1,0 0-1,0 0 0,0 0-4,0 0-10,-8-14-23,8 14 1,-6-16-1,6 16 1</inkml:trace>
  <inkml:trace contextRef="#ctx0" brushRef="#br0" timeOffset="22344.278">20125 12175 18,'0'0'25,"0"0"-5,-7 10-2,7-10-1,0 0-2,0 0-2,0 0 0,0 0-2,0 0-2,0 0 0,9-6-1,-9 6-1,11-14-2,-11 14-1,13-19-1,-5 8 0,-2-3 0,3 3-1,-2-3 0,1 2 0,-2 1-1,0 0 1,-2 2-1,-4 9 0,9-12 0,-9 12 0,0 0-1,5-11 1,-5 11-1,0 0 1,0 0 0,0 0-1,5 12 0,-3-3 0,0 0 1,0 4-1,0 2 0,0 3 1,0 1-1,2 3 0,-1-1 0,-1 0 1,1 2-1,0-1 0,0 0 0,0-2 0,0 0 0,0-4 0,-2 1 0,0-3 0,0-2 0,-1-3 0,0-9-1,0 0 0,0 0-1,0 0 0,0 0-2,-10 1-2,10-1-2,-10-7-2,10 7-1,-14-5-3,14 5 3,-15-1 0,15 1 1,-17 2 2,17-2 4,-13 3 2,13-3 4,-10 6 3,10-6 1,0 0 2,-10 4 1,10-4 0,0 0 1,0 0 1,11 4-3,-2-2 0,-9-2-2,20 0-1,-10-1-1,4 2 0,-1-1-2,2 1-1,0-2 0,-1 3 0,0-2 0,-1 2-1,0-1 1,-3 0-1,0 0 0,-10-1 0,11 3 0,-11-3 1,0 0-1,0 0 0,0 0 0,0 0-1,0 0-1,2-12-5,-2 12-12,0 0-20,-2-14 1,2 14-1,-6-21 2</inkml:trace>
  <inkml:trace contextRef="#ctx0" brushRef="#br0" timeOffset="23326.3341">20652 11732 16,'-3'-15'24,"3"15"-3,0 0-1,0 0 0,0 0-3,1-11-3,-1 11-2,0 0-2,0 0-1,0 0-1,0 0-2,4-10-1,-4 10-1,0 0-1,0 0 0,0 0-1,0 0-1,0 0 1,7 12 0,-7-12-1,0 20 1,0-5 0,1 5 0,-2 1 0,2 4-1,-1 4 1,2 4 0,-2 0 0,2 1-1,-2-1 0,4-1 0,-2-1 1,1-3-2,0-7 1,0-2-1,1-6 1,-1-3-1,0 0 0,-3-10 0,0 0 0,0 0 0,0 0-1,0 0 0,0 0-2,0 0-1,0 0-5,0 0-7,12-15-23,-12 15 1,11-13 0,-11 13 1</inkml:trace>
  <inkml:trace contextRef="#ctx0" brushRef="#br0" timeOffset="23901.3671">21040 11697 10,'10'-5'15,"-10"5"0,3-11 0,-3 11 0,0 0 0,2-10-1,-2 10-1,0 0-1,0 0-1,0 0 0,0 0-2,0 0-1,0 0 0,0 0-1,4 13-2,-3-2 1,-4-1-2,6 4 0,-5 2-1,3 4 0,-2 1 0,2 5 0,-1 1-1,4 1 0,-3 0 0,1-1-1,0-2 0,2 1 0,-1-3 0,2-2-1,0-5 0,0 0 0,-1-2 1,0-2-1,0 0 0,-4-12-1,3 13-1,-3-13-1,0 0-1,0 0-4,-8 10-5,-3-16-8,11 6-16,-9-11 0,-3 2-1,2 0 3</inkml:trace>
  <inkml:trace contextRef="#ctx0" brushRef="#br0" timeOffset="24447.3983">20673 11799 23,'0'0'26,"-10"-2"-6,10 2 1,0 0-3,0 0-2,0 0-2,0 0-2,0 0-3,0 0 2,11-2-4,-11 2 0,11 8-1,-2-1-1,1-1-1,3 6-1,2-1 0,3 3 0,3 2-1,4 3 0,-1-2 0,4 3-1,-1-1 0,1 1 0,-2-1 0,-2 0 0,1-2-1,-4-2 1,-1 0-1,-4-3 1,-2-2-1,-4-2 0,-10-8 1,15 11-1,-15-11 0,0 0 0,0 0 0,0 0 0,0 0-2,0 0-2,0 0-7,0 0-17,-6-12-11,6 12 1,3-13-2</inkml:trace>
  <inkml:trace contextRef="#ctx0" brushRef="#br0" timeOffset="25705.4703">21295 12183 11,'0'0'27,"0"0"0,0 0 2,0 0-10,-11-9-3,11 9-3,-2-9-3,2 9-1,0 0 0,5-12-2,-5 12-2,4-11-1,-4 11 0,7-14 0,-7 14-1,9-11 0,-9 11 0,12-11-1,-12 11 1,12-11-1,-12 11 0,10-7-1,-10 7 0,12-4 0,-12 4 0,10-1 0,-10 1 0,11 4-1,-11-4 1,13 10-1,-13-10 1,10 17-1,-5-6 0,-2 4 1,-1-1-1,1 2 0,-3-1 0,-1 2 0,-4-2 0,0 0 0,-2-1 0,-1-1 0,-2-1 0,3 0 0,-1 0 0,1-2 0,7-10 0,-15 18 0,15-18 0,-11 14 0,11-14 0,-13 14-1,13-14 1,-11 10 0,11-10 0,-7 10 0,7-10-1,0 0 1,-2 12 0,2-12 0,0 0 0,0 0 1,12 9-1,-12-9 0,13 1 0,-13-1 1,14 0-1,-4 0 1,1-1 0,1 2 0,-1-2 0,2 1 0,1 0 0,2 0-1,-3-1 1,2 1 0,-2 0-1,1 0 1,-2-1 0,-2 2-1,-10-1 1,16 1-1,-16-1 1,9 3-1,-9-3 0,0 0 0,0 0 0,0 0 0,0 0-2,0 0-1,-9 10-4,9-10-13,-15-8-20,15 8 0,-10-11 0,10 11 1</inkml:trace>
  <inkml:trace contextRef="#ctx0" brushRef="#br0" timeOffset="44143.5248">18253 12618 14,'0'0'10,"0"0"0,0 0 0,3-13-2,-3 13 1,0 0 0,11-6 0,-11 6 0,12-3-1,-3 3-1,2 2 0,0 4-1,3-1 0,2 4-1,1 0-1,1 4 0,1-2-1,0 4 1,-1-4-1,3 3 1,-6-3-1,4 0-1,-4-1 1,1 0-1,-2-3 0,0 2-1,-2-4 0,-2 0 0,0-2 1,-10-3-1,11 2 0,-11-2 1,0 0-1,0 0 0,0 0 0,-1-10-1,1 10-2,0 0-3,0 0-6,-10-6-11,10 6-9,0 0-2,0 0 2</inkml:trace>
  <inkml:trace contextRef="#ctx0" brushRef="#br0" timeOffset="45199.5853">19481 12485 12,'0'0'9,"9"-3"-1,-9 3 1,0 0-1,0 0-1,0 0 0,0 0 0,0 0-1,0 0 0,0 0 1,0 0-1,-9-1-1,9 1 1,-13 6-2,2 0 0,0 2-1,-2-1 1,-3 1-1,-1 2-1,-2 3 0,0 1 0,-5 1-1,2 1 1,-4 2-1,0 0-1,-1 1 1,0 1-1,1-4 0,-3 3 0,6-3 0,-1-1 0,2-1 1,3-3-1,1-1 1,3-2-1,4-3 1,11-5 0,-14 7-1,14-7 1,0 0-1,0 0 1,0 0-1,0 0 0,0 0 0,0 0 0,0 0-1,0 0-1,0 0-3,0 0-5,2-12-15,-2 12-3,0 0 1,17-5 1</inkml:trace>
  <inkml:trace contextRef="#ctx0" brushRef="#br0" timeOffset="46187.6415">19538 12831 6,'9'-1'9,"-9"1"1,19-9-2,-10 4 0,6 1-1,-2-3 0,7 1-1,-2 0-1,6-2 1,3-1-1,3 0 0,2 0 0,3-1-1,2 0 0,0-1-1,4 1-1,1-3 0,1 3-1,2-2 0,1 0 1,1 0 1,2-4 1,3 2 0,3-1 0,-2 2 0,0-3 0,0 2-1,0 1 0,-2 0-2,-5 5 0,-7-2-2,-5 3 2,-7 1-1,-5 3 0,-9 1 0,-13 2 0,11 1-2,-11-1-4,0 0-7,-11 8-15,-2-9 0,13 1 1,-20 2 0</inkml:trace>
  <inkml:trace contextRef="#ctx0" brushRef="#br0" timeOffset="47787.7331">17661 13044 7,'0'0'20,"0"0"-4,0 0 0,0 0-2,0 0-2,0 0-3,11 14-1,-9-5 0,0 3-1,-1 1-2,1 2 0,-4 1-2,4 2 0,-4 1 0,1 0 0,0-3-1,0-1 0,1-1-1,0-3 0,2 0 0,-2-11 0,3 12-1,-3-12 0,0 0 1,0 0 0,0 0-1,11-3 1,-11 3-1,7-13 0,-1 1 0,-1 2 1,3-3-1,1 1 0,-3-2 1,6-1 0,-4-1 1,5 1-1,-2 2 2,4 1-1,-4 1 0,2 3-1,-2 0 1,2 4 0,-2 2 0,-1 3-1,0 2-1,-10-3 1,15 13 0,-9-3-1,0 3 1,-1 1 0,-3 1-1,-1 2 1,-2 3 0,0-1-1,-1 0 1,0-2 0,0 0-1,-2-4 0,2 0 1,1-3-1,1-10-1,-1 9-2,1-9-5,0 0-7,0 0-17,14-8 0,-10-2-2,7 4 2</inkml:trace>
  <inkml:trace contextRef="#ctx0" brushRef="#br0" timeOffset="48354.7649">18126 13117 4,'-10'2'23,"10"-2"1,-11 5 1,11-5-8,-10 8-3,10-8-2,-14 17-1,4-8-3,3 4 0,-4 2-1,5 3-2,-1-1 0,6 3-1,-1-4 0,5 2-1,3-3 0,7 0-1,2-5 0,3-1-1,3-3 0,0-1 0,1-4 0,2-2 0,-3-4-1,-1 1 1,-2-4 0,-3 0-1,-2-3 1,-3-3-1,-3-3 0,-3 1 1,-2-3-2,-3 0 2,-4-1-2,-1-1 1,-4 3 0,-3 2 0,0 5 0,-4 2 0,1 4 0,-2 4 0,2 3 0,-1 5 0,2 2 0,0 0 0,4 4-1,0-2 0,4 5-3,2-7-6,7 3-11,4 2-13,-6-14 1,17 14-1,-7-15 1</inkml:trace>
  <inkml:trace contextRef="#ctx0" brushRef="#br0" timeOffset="48936.7967">18398 13075 25,'11'2'29,"-11"-2"2,13-3 0,-13 3-9,0 0-9,9 18-2,-9-18-2,6 23-3,-6-8 0,4 5-2,-3-1 0,2 0-1,-2-1-1,3 1-1,-2-2 1,0-2-2,0-4 1,0-1-1,-2-10 1,6 9-1,-6-9 0,0 0 1,12-15-2,-7 5 1,1-2 0,1-2 0,0 0-1,1-2 1,1 2 0,0 3 0,0 0 0,2 1 0,-2 1 0,0 2 0,-9 7 0,18-10 1,-18 10-1,16-2 1,-16 2-1,15 6 1,-15-6-1,13 18 1,-8-6-1,1 2 0,-2 3 1,0 2-1,-1 0 1,-1-1-1,0 0 0,-1-1 0,0-1 0,-2-3-1,2-2-2,-1-11-4,2 15-8,-2-15-21,0 0 0,0 0 0,0 0 0</inkml:trace>
  <inkml:trace contextRef="#ctx0" brushRef="#br0" timeOffset="49422.8269">18862 12978 13,'-1'-12'29,"1"12"0,0-10 2,0 10-13,0 0-3,0 0-2,0 0-4,-1 15-4,2 0-1,-2 1 0,1 4-2,-1 3 0,2 1-1,-1 0 0,1 1-1,0-3 1,1 0 0,2-1 0,0-5-1,2 0 1,2-5 0,0 0 0,1-3 0,1-2 1,0-1-2,0-2 1,3-2-1,-2-1 1,0-1-2,4-1 0,-4-2-4,4 4-5,-15 0-10,13-16-13,-2 13-1,-11 3 1,8-11 0</inkml:trace>
  <inkml:trace contextRef="#ctx0" brushRef="#br0" timeOffset="49736.8448">18721 13072 22,'0'0'28,"0"0"2,7-11 0,-7 11-13,24-3-1,-9 1-4,7 5-1,-5-4-3,7 5-3,-5-1-1,3 1-2,-3 1-1,-2-1-2,-1 1-3,-4-1-4,3 3-9,-2 1-17,-13-8 1,20 8-2,-20-8 2</inkml:trace>
  <inkml:trace contextRef="#ctx0" brushRef="#br0" timeOffset="50419.8839">19175 13169 48,'0'0'31,"11"0"2,-11 0-7,15-6-11,-2 5-2,-1-4-4,3 4-3,-2-4-1,2 3-1,-1-4-2,0 3 0,-3-1-1,2 0-1,-3-1 1,-10 5-1,15-12 0,-15 12 1,8-14-1,-8 14 0,2-17 0,-5 8 0,3 9 0,-14-17-1,4 8 0,-3 2 1,-3 2-1,-1 1 0,0 2 1,-2 4-1,2 2 1,1 2 0,3 3 0,0 3 0,2 1 0,2 2 1,2 1-1,0 1 1,3-1 0,2 2 0,3 0 1,1 0-1,3 0 1,2-2-1,1-2 1,3 0-1,2-3 2,2-1-2,0-4 0,2 0 0,1-2 0,0-2-1,-1 1-2,1-4-1,-1 3-6,-6-7-8,0 0-21,0 2 2,-11 3-1,15-13 1</inkml:trace>
  <inkml:trace contextRef="#ctx0" brushRef="#br0" timeOffset="50998.917">19481 13074 44,'0'0'32,"13"5"1,-13-5 0,9 10-18,1 2-4,-5-3-3,4 7-3,-2-2-2,0 4-1,-1-1 0,0 2-1,-1-2 0,-1-2-2,-1-1 0,-1-4-1,-2-10 1,3 13-1,-3-13 0,0 0 0,0 0 1,1-16 0,0 5-1,0-2 2,0-3-1,2 0 1,0-1-1,1 2 0,0-2 1,2 4-1,-1 2 1,0 1 0,-5 10 0,12-12 1,-12 12-1,13-5 1,-13 5 0,14 0-1,-3 0 1,-11 0-1,18 2 1,-18-2-1,16 2 0,-16-2 0,9-1 1,-9 1-1,0 0 0,0 0 0,-8-11 1,8 11-2,-14-7 1,14 7-2,-16-7-2,6 3-6,10 4-5,-12 5-17,12-5-1,0 0 0,-12 10 2</inkml:trace>
  <inkml:trace contextRef="#ctx0" brushRef="#br0" timeOffset="51826.9644">19831 13046 37,'0'0'30,"0"0"2,7 19-1,-5-8-18,-2-1-2,4 5-3,-3-3-2,3 6 0,-2-3-3,2 3-1,0-2 0,0-3 0,-1 1-1,2-3-1,-2-2 1,-3-9 0,8 10-1,-8-10 0,11-3-1,-11 3 1,13-13 0,-6 3-1,1-5 0,1 2 1,-1-4 0,0 3 0,0-1 0,0 2 0,-1 1 1,0 3-1,-7 9 2,12-10-1,-12 10 0,10 0 0,-10 0 1,7 11-1,-5-1 0,2 3 0,-1 0 0,0 3-1,3 0 1,-1-1 0,0 0 0,2-2-1,1-1 1,-8-12-1,16 14 1,-16-14-1,16-1-1,-16 1 1,16-15 0,-9 5 0,1-6 0,0 1 0,1-5-1,-2 2 1,3 2 0,-1-1 0,0 3 0,-1 3 1,0 1-1,-8 10 1,14-8 0,-14 8 0,12 4 0,-12-4 0,12 17 0,-6-6 0,-1 2-1,0 2 1,0 0 0,-1 3-1,-2-4 0,0 0 0,-1 1 0,-1-4-2,1 1-2,-1-12-6,-1 9-18,1-9-9,0 0 1,0 0-1</inkml:trace>
  <inkml:trace contextRef="#ctx0" brushRef="#br0" timeOffset="52129.9816">20419 13081 55,'4'11'33,"-4"-11"1,-2 17-2,4-1-19,-5-5-3,6 7-2,-5-4-4,4 3-1,-2-1-1,2-2-1,-1 0-2,-1-14-2,4 20-5,-4-20-8,0 0-18,0 0-1,0 0 0,6-14 0</inkml:trace>
  <inkml:trace contextRef="#ctx0" brushRef="#br0" timeOffset="52363.9949">20394 12909 72,'0'0'37,"0"0"-1,0 0-2,0 0-21,0 0-6,0 0-4,13 4-8,-13-4-12,13 12-19,-13-12 0,0 0-1,0 0 0</inkml:trace>
  <inkml:trace contextRef="#ctx0" brushRef="#br0" timeOffset="53245.0455">20559 13054 19,'0'0'30,"0"0"1,14-5 0,-14 5-10,0 0-4,10 7-3,-10-7-3,3 14-4,-3-4-2,2 5-2,-1 0-1,1 4 0,-1-2-1,1 1 0,-1-2 0,0-2-1,1 0 1,0-3-1,-2-11 1,0 0-1,0 0 0,13 5 0,-13-5 0,12-18-1,-3 3 0,1-2 1,-1 0-1,1-3 1,4 1 0,-1-2 0,1 3 1,1 3 0,-1 0 0,1 6 0,0 2 1,-2 5-1,-1 2 0,0 5 1,-3 1-2,-1 4 1,0 4-1,-4 1 1,-1 1-1,0 1 0,-3 0 0,0-3 0,-1-1-1,-1-2-1,2 0 0,0-11-3,2 9-4,-2-9-9,0 0-19,9-8 1,-3-2 0,6 4 1</inkml:trace>
  <inkml:trace contextRef="#ctx0" brushRef="#br0" timeOffset="53894.0826">21136 13019 26,'0'0'28,"-9"-10"3,9 10 1,0 0-15,-17-3-4,17 3-2,-18 1-3,18-1 0,-19 5-2,7 2-2,-1 0 0,1 3-1,0 1-1,1 3 0,0-1 0,3 4 0,1-2 0,5 1 0,3-3 0,5 1-1,2-2 0,5-1 0,1-1 0,4-3 0,-2-3 0,3-1-1,-3-3 0,-1-2 0,-2-2 0,-2-3-1,-2-3 1,-3-1-1,-1-3 1,-2-2-1,-1-3 1,-2-1-1,-1-4 1,-1 1 0,0 2 0,0-1 0,0 5 0,0 4 0,0 4 0,2 9 1,0 0 0,0 0-1,3 19 1,0-2 0,0 1 0,2 2 0,1 2-1,-1 0 1,1 1-1,-1-1 0,1-1 0,0-4 0,0 1 0,-1-5-3,2 1-1,-7-14-7,15 5-19,-15-5-8,12-8 2,-12 8-2</inkml:trace>
  <inkml:trace contextRef="#ctx0" brushRef="#br0" timeOffset="54281.1046">21375 12764 57,'10'-4'35,"-10"4"-1,0 0-3,0 0-14,13 14-5,-13-14-2,6 23-3,-5-7-2,5 3-1,-5 2-1,3 5-1,-2 2 0,0 2-1,-1 1-1,0 0 1,0-1-1,1 1 1,-1-3-1,2-4 0,1-2 0,1-4 0,2-5-1,1-4-1,3 2-3,-11-11-9,20-4-24,-9 3 0,-11 1 0,19-13 0</inkml:trace>
  <inkml:trace contextRef="#ctx0" brushRef="#br0" timeOffset="54970.1441">21813 12933 18,'0'0'30,"7"-11"1,-7 11 2,0 0-11,0 0-5,0 0-3,0 0-3,0 0-4,-14-5-1,14 5-2,-17 7-1,7-1 0,-3 1-1,2 2 0,-2-1-1,1 2 0,2 0 0,-1 0-1,5 0 1,2-1-1,4-9 0,1 15 1,-1-15-1,14 13 0,-4-8 1,3 0 0,0-1 0,0 0 0,0-1 0,2 3-1,-2-1 1,0 2 0,-3 0-1,-1 2 1,-2 0-1,-2 0 0,-3 1 0,-3 0-1,-1-1 1,-3 0 0,5-9 0,-18 16-1,7-9 1,-3-1 0,1 0 0,-2 0 0,1-3 0,1 0 0,4-1-2,-3-2-2,12 0-12,0 0-22,0 0 1,0 0-1,7-15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2:28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12794 14022 8,'0'0'14,"0"0"-1,-1-10-1,1 10 1,0 0 0,0 0 0,0 0-3,1-11 1,-1 11-3,0 0-1,0 0-1,0 0-1,10-6-1,-10 6 0,10-2-1,-10 2 0,13-2 0,-13 2 0,18-3-1,-18 3 1,19 0-1,-9 0 0,1 3 0,-1-2-1,1 2 1,-2 0-1,1 1 1,0 1 0,-10-5-1,15 12 0,-15-12 0,14 13 0,-8-3 0,0-1 0,0 1 0,-1-1 0,2 4 0,-2-2 0,1 2 0,-1 0 0,0-1 0,0 2-1,0 0 1,-1 0 0,-1 0 0,-1 2-1,0-2 1,-1 3-1,0-1 0,-1 1 1,0-2-1,-2 3 0,1-2 0,-2 0 0,1 1 0,-2-1 0,0 0 0,-1-1 0,1 1 1,-1 0-1,0 1 0,0-1 0,-1 1 0,0 0 1,1 3-2,0 0 2,-1-2-2,0 1 2,-1-1-2,2 2 2,-1 0-2,1-3 1,1 0 0,0-1 0,0 2 0,3-2 0,0 1 0,1-1 0,1 2 0,0 1 0,-1-1 0,3 1 1,-1-1-1,-1 2 0,1 1 0,0-1 0,-1-1 0,2-1 0,-1 0 0,1 1 0,0-1 0,1-1 0,0 1 1,1-4-1,1 3 0,-1-2 1,1-2-1,0 1 0,1-1 1,0 0-1,0-1 0,0-1 1,1 0-1,0 0 1,1 1-1,0-2 0,1-2 1,2-3-1,0 1 1,1 0-1,0-3 0,1-1 1,-2 0-1,2-2 0,-1-1 0,-4 2 1,3-2-1,-3 0 0,-9 1 0,15-1 0,-15 1 0,14-6 0,-14 6 0,0 0 1,0 0-1,9-1 0,-9 1 1,0 0-1,0 0 1,0 0-1,-11 4 1,11-4-1,-11 5 0,11-5 1,-13 8-1,13-8 0,-14 14 0,14-14 0,-15 12 0,15-12 0,-14 16 0,14-16-1,-18 16 1,9-7 0,9-9 0,-17 18 0,17-18 0,-15 17 0,8-7 0,0-1 0,3 0 0,0 2 0,0 1 0,0 1 0,1-1 0,0 2 0,-1 2 0,1 0 0,0 2 0,0-2 0,1-1 0,-1 2 0,1 1 0,0 0 0,0-2 0,0 2 0,1-1 0,-1 2 0,0 1 0,1-1 0,-1 1 0,2-1 0,0-1 0,0 1 0,2 0 1,0 0-1,-1 2 0,0-2 0,0 1 0,1 0 1,-1-1-2,0 0 2,0 0-2,0-1 2,0-2-1,1-1 0,-1 1 0,1-1 0,-1 1 0,1-2 0,-1 0 1,1 3-2,0-3 2,-1 2-1,1-1 0,-1 1 0,2-1 0,-3-1 0,1-1 0,-1 1 0,-1 1 0,0 1 0,-3-2 0,1 1 0,-1-2 0,0 4 0,-1-2 0,-1 1 0,-1-3 0,-1-1 0,0 0 0,-1-1 0,-1-2 0,-1-1 0,0-2 0,-2-2 0,0-1 0,-2-1 0,0-1 0,-1-2 0,0 2 0,0-2 0,0-1 1,0-2-1,1 1 0,0 0 0,3 1 1,0-1-1,3 1 0,0-1 0,9 3 1,-13-1-1,13 1 0,0 0 1,0 0-1,-10-4-1,10 4 1,0 0-1,0 0 0,0 0-2,0 0-4,17 4-7,-17-4-24,13-1 2,-2-2-2,-11 3 2</inkml:trace>
  <inkml:trace contextRef="#ctx0" brushRef="#br0" timeOffset="1">13709 14254 13,'0'0'11,"0"0"1,0 0 0,0 0-1,0 0 0,0 0-2,0 0 1,0 0-2,0 0-2,-3 13 0,3-13-1,2 11 0,-2-11 0,2 22 0,-2-9-1,2 7 1,0 0-2,0 4 1,-1 0-1,1 3 0,0 2 0,-1 0-2,1 0 1,-2 0-2,0-1 1,-1-1-1,0-2 1,-1-1 0,-1-4-1,1-1 1,0-4-2,0-4-1,1-1-2,1-10-2,0 0-7,0 0-7,-3-16-12,7 6 2,-8-14 1</inkml:trace>
  <inkml:trace contextRef="#ctx0" brushRef="#br0" timeOffset="2">13674 14282 19,'0'-17'29,"9"4"2,-5-3-1,6-4-9,7 8-3,-3-7-4,8 8-2,-2-5-5,3 7-2,0 0-1,1 6-2,-3 4 0,-3 3-1,0 4-1,-3 4 0,-2 4 0,-6 4 0,-3 2-1,-4 1 1,-5 2-1,-3 0 0,-6-2 0,-2 1 0,-3-2 0,-2-3 1,-2-2 0,-1-1 0,1-4 0,3-2 1,1-1-1,3-1 1,3-1 0,4 0 0,9-7 0,-3 13 1,3-13 0,13 14 0,0-8 0,4 4 1,2-3-1,2 2 0,2 1 1,1 0-2,1-1 1,-3 2-1,1-2 0,-2 0-1,0-1 0,-1 1-2,-1-4 0,-4-2-3,0 2-2,-6-7-4,4 5-13,-3-5-12,-10 2 0,11-16-1,-9 2 2</inkml:trace>
  <inkml:trace contextRef="#ctx0" brushRef="#br0" timeOffset="3">14201 14334 47,'5'11'29,"-8"0"2,1 6-10,-2 10-8,-4 1-2,5 8-2,-1-3-2,6 3 0,0-6-1,6 0-2,3-7 1,5-4-2,0-13 0,6-4-1,-1-8-1,3-8 1,2-6-1,0-6 0,-3-5-1,0-1 1,-4-2-1,-3-2 1,-4 1-1,-4 4 0,-6 4 1,-5 3-1,-3 6 0,-3 6 0,0 8 0,0 7 0,-1 6 0,1 7 0,2 4 0,5 5 0,1 4 0,2 2 0,5 2 1,1 0-1,3-2 1,0 0-1,2-4 1,1-4-1,-2-4-1,1-5-3,-1-4-3,-11-10-11,10-2-20,0-3 2,-7-10-1,3 0 1</inkml:trace>
  <inkml:trace contextRef="#ctx0" brushRef="#br0" timeOffset="4">14554 14080 66,'13'4'35,"-10"5"0,2 11 1,-1 10-26,-4 1-2,3 11-1,-3 2-3,2 5 0,-1-1-2,2 2 0,-2-1 0,3-5 0,0-5-1,1-5-1,1-5 0,1-7-3,3-2-3,-10-20-8,21 8-24,-8-9 2,-2-8-3,2-1 2</inkml:trace>
  <inkml:trace contextRef="#ctx0" brushRef="#br0" timeOffset="5">14800 14514 42,'17'4'34,"-3"-6"2,5 3 0,1-3-14,-4-9-7,6 4-5,-4-5-3,5 2-2,-3-4-2,-1 1-1,-2-2 0,-1 0-1,-2-2 0,-3 2-1,-3-1 1,-1 0-1,-5-1 1,-2 3-1,-4-2 0,-4 3 1,-3 2-1,-3 2 0,-1 3 0,-3 4 0,-1 4 0,-2 2 0,-1 6-1,2 3 1,0 3 0,1 4-1,3 2 1,1 1 1,4 3-1,4 1 0,2 3 1,5 1-1,4-1 2,3 1-2,3-3 2,3-2-1,2-5 0,3 0 1,2-8-1,-1-3 0,2-4 0,1-4 0,-1-3-1,0-3-1,3-2-2,-5-5-3,5 5-7,-8-6-19,1-3-8,-1 0 1,-4-4-1</inkml:trace>
  <inkml:trace contextRef="#ctx0" brushRef="#br0" timeOffset="6">15506 14247 47,'0'0'32,"0"0"1,0 0-8,-4-16-7,4 16-5,-14-6-2,14 6-4,-22-2-1,9 3-2,-5 3 0,0 2-1,-3 3-1,2 4 0,-3 3-1,4 1 0,0 2 0,1 0 0,5-2 0,3 0-1,4-4 1,4-1-1,4-3 1,-3-9-1,16 13 1,-1-6-1,-2-3 1,5 0 0,1-1 0,3 0-1,0 0 1,-1 2-1,0-1 0,-2 2 1,0 0-1,-1 2 0,-3 2 0,-4 3 0,-3 0 0,-2 4-1,-3 1 1,-3 1-1,-4 0 1,-4 0-1,-5-2 2,-3 0-2,-3-1 1,-2-5 1,-2-2-1,1-2 1,0-4 1,4-1-1,2-2 0,6-3 0,10 3 1,-10-7-2,10 7 0,4-12-3,-4 12-7,15-4-28,-5-3-2,3 1 2,-4-6-2</inkml:trace>
  <inkml:trace contextRef="#ctx0" brushRef="#br0" timeOffset="7">17201 14065 25,'0'0'28,"0"0"2,0 0-8,0 0-3,0 0-4,0 0-3,0 0-4,0 0-1,0 0-2,0 0-1,0 0-1,2 16 0,-1-4-1,-1 4 0,2 4 0,-2 3 0,1 3 0,-1 2-1,1 4 0,-1 1 0,1 2 1,-2-2-1,1 1 0,-1-3-1,2-2 1,-1-1 0,1-5 0,-1-3-1,0-3 1,1-2-1,1-5 1,-2-10 0,0 12 0,0-12 0,0 0-1,0 0-1,0 0 0,0 0-3,-2-10-1,2 10-6,1-13-9,2-1-16,-3 14 0,7-23 1,0 11 0</inkml:trace>
  <inkml:trace contextRef="#ctx0" brushRef="#br0" timeOffset="8">17607 14016 4,'4'-14'19,"-4"14"-4,0 0-2,0 0 0,0 0-1,0 0 2,0 0-3,0 0 1,0 0-2,0 0-1,2 10 0,-2-10-2,0 14-1,-2-4 0,2 6-1,-2 0 0,3 5-1,-2 1-1,2 4 1,-2 2-2,2 0 1,-1 2-1,3 2-1,-2-2 1,1 0-1,1-3 0,0 0 0,0-5 0,1-1 0,-2-4 0,1-2-1,-1-5 1,0 0-1,-2-10-1,1 13 0,-1-13-2,0 0-1,-6 12-2,6-12-4,0 0-5,-17 2-7,8-4-11,9 2-2,-15-7 3,15 7 0</inkml:trace>
  <inkml:trace contextRef="#ctx0" brushRef="#br0" timeOffset="9">17273 14102 4,'0'0'21,"0"0"-6,0 0 1,0 0 0,0 0 0,0 0-2,0 0 0,7 14-1,-7-14-1,11 10-1,-11-10-1,16 19-1,-7-9-2,5 6-1,-1 0-2,5 5 0,-2 1-1,4 1-1,-1 1 0,3 2 0,-1-1-1,1 1 1,-1-4-1,-3 1 0,1-2 0,-1-1 0,-4-4 0,-1-2 0,-1-2-1,-2-3 0,-10-9 1,15 13-1,-15-13 0,9 4 1,-9-4-1,0 0 0,0 0 0,0 0-1,0 0-1,0-12-3,0 12-8,0 0-25,0 0 1,3-10-1,-3-1 2</inkml:trace>
  <inkml:trace contextRef="#ctx0" brushRef="#br0" timeOffset="10">18060 14292 10,'0'0'25,"0"0"0,0 0-4,0 0-1,0 0-2,10-6-4,0 9-1,-10-3-2,19 1-2,-7-2 0,7 4-3,-1-6-1,5 4 0,0-4-1,4 2 0,1-5-1,4 2-1,-1-2 0,3 2 0,-2 0-1,0 1 0,-2-3 0,0 4 0,-3 0 0,-3 1 0,-3 0-1,-3 0 1,-2 2 0,-4-2-1,-12 1 0,14 1 1,-14-1-1,0 0 0,0 0 0,0 0-2,0 0-2,0 0-4,0 0-10,-6-9-20,6 9 0,-8-15 0,0 5 1</inkml:trace>
  <inkml:trace contextRef="#ctx0" brushRef="#br0" timeOffset="11">18428 14090 37,'12'7'31,"-12"-7"2,0 0 0,12 4-17,-12-4-4,9 4-1,-9-4-3,14 6-1,-14-6-2,22 9 0,-9-5-2,5 3 0,0-2-1,1 1 0,2-1 0,0 0-1,-1 0 0,-2 1 0,-2 3-1,-1-1 1,-3 0-1,-3 3 1,-4 1-1,-3 1 0,-2 1 1,-3 0-1,-4 2 0,-2-1 0,-5 3 0,-1-2 0,-1 1 0,-2-1 0,-3-1 0,3 1 0,1-4 0,4-2 0,2-1 0,11-9 0,-14 12 0,14-12-1,0 0 0,0 0-3,12 3-5,-12-3-21,16-8-8,-4 3 0,0-3 0</inkml:trace>
  <inkml:trace contextRef="#ctx0" brushRef="#br0" timeOffset="12">19222 13866 49,'11'0'31,"-11"0"2,0 0-4,6 18-14,-9-5-6,4 6-2,-4 4-3,4 4 0,-2 0-2,2 5 1,-1 0-1,2 4 0,-1-2-1,1 2 0,-1 1-1,2-2 1,0-2 0,2 0-1,0-5 1,2 0 0,1-3 0,3-3 0,-1-3 0,0-1 0,2-3 0,-1-1 0,-2-1 0,3-2 0,-2-3 0,2 1 0,1-4 0,1-1 0,2-3 1,1 0-1,2-3 0,1 0 0,-1-2 0,0-2-1,-1 0-2,-2-2-1,-1 3-3,-6-6-10,0-1-22,-9 12 1,5-19-1,-7 9 1</inkml:trace>
  <inkml:trace contextRef="#ctx0" brushRef="#br0" timeOffset="13">19100 14181 19,'0'0'27,"0"0"-4,-6-11 0,6 11-1,0 0-2,10-13-2,3 14-4,-13-1-1,20-7-3,-10 1-1,8 7-2,-3-5-1,7 6-2,1-1 0,4 1-1,-1 0 0,4 2-1,2-2-1,0 2 0,-1-1 0,-2 0 0,-3-1-1,-3-1 1,-3 0-1,-4-1 1,-4 0-1,-12 0-1,11-4-1,-11 4-1,0 0-4,-8-10-13,8 10-20,-16-7 0,5 2 0,11 5 2</inkml:trace>
  <inkml:trace contextRef="#ctx0" brushRef="#br0" timeOffset="14">17295 14944 27,'0'0'17,"0"0"-1,0 0 0,0 0-1,0 0-3,0 0-2,0 0-2,-4 10-1,4-10-3,-7 13 0,7-13-1,-10 20 0,3-8-1,0 4 0,0 1 0,0 3 0,-1 1-1,2 3 1,-3 1 0,4 0 0,-2 1-1,2 0 0,0-2 1,2-1-1,-1-4 0,0 2 0,1-7 0,0 0 0,0-4 0,3-10 0,-5 15-1,5-15 2,0 0-2,-7 9-2,7-9 0,0 0-3,0 0-5,-4-9-11,4 9-11,-1-13-1,-3-1 1,4 14 2</inkml:trace>
  <inkml:trace contextRef="#ctx0" brushRef="#br0" timeOffset="15">17176 14952 14,'0'0'21,"-5"9"-2,5-9-1,-5 10-1,5-10-3,-1 9-2,1-9 0,0 0-3,3 11 0,-3-11-1,0 0-1,0 0-1,15-8 1,-7-2-3,3 0 0,0-3-1,4 3 0,-1-7-1,3 6-1,-2-2 1,3 3-1,-4 1 0,0 5 0,-3-1 1,1 5-2,-3 4 2,-9-4-1,12 12 0,-7 0 0,-1 3 0,-2 2 0,-1 2 0,1 1 0,-2-1-1,-1 0 1,1-4 0,-1-2-1,1-3-2,0-10-4,6 14-8,-6-14-24,0 0 2,0 0-2,0 0 1</inkml:trace>
  <inkml:trace contextRef="#ctx0" brushRef="#br0" timeOffset="16">15037 15717 6,'0'0'24,"0"0"1,0 0-5,0 0-3,-1 11-2,1-11-3,2 18-2,-3-8-3,3 6-2,-2 1 0,1 6-2,-1-1 0,1 1-1,-1 2 0,0 1-1,0-1 0,1 0 0,-1-5 0,1 0-1,0-3 1,0-5-1,-1-12 1,4 13-1,-4-13 1,0 0-1,10-8 1,-5-2-1,2-5 1,2 0-1,2-4 0,1-1 1,1-3 0,4 2 2,-3 0-2,5 5 1,-2-1-1,-2 6 1,1 4-1,-1 5 1,1 7-2,-3 4 1,0 4 0,-2 2-1,-3 4 1,0 0-1,-2 2 0,0 1 0,-4-5 1,1 0-1,-1-3 0,-1-2 0,1-2-1,-2-10 0,7 10-3,-7-10-5,12-4-8,-12 4-16,15-15 0,-2 4-1,-6-7 1</inkml:trace>
  <inkml:trace contextRef="#ctx0" brushRef="#br0" timeOffset="17">15481 15859 22,'3'18'27,"-9"-6"1,6 7-3,-3 3-11,-1-5-1,7 6-2,-2-7-1,8 3-2,-2-6-2,6-1 0,-1-6-2,6-2-1,-3-5-1,2-1 0,-2-5-1,2-2 0,-4-4 0,1 0 0,-5-3 0,-1-2 0,-2 2-1,-3-3 0,-4 1 0,-3 1 0,-4 2 0,-4 3 0,-3 0 0,-2 8-1,-4 0 1,0 6 0,0 4 0,-1 1 0,5 4-1,-1 1-1,9 3-1,0-5-5,11 3-8,4 0-13,-6-13-5,23 8-1,-9-11 2</inkml:trace>
  <inkml:trace contextRef="#ctx0" brushRef="#br0" timeOffset="18">15734 15802 28,'0'0'29,"0"0"3,14 20 0,-12-8-16,-4 0-3,4 9-3,-4-3-2,4 7-2,-3-1-2,2 1-1,-2-5-1,3 2-2,-2-5 1,2-6 0,-2-11-1,0 0 0,12 4 1,-12-4-1,16-21 0,-7 6 0,1-3 1,1 0-1,-2 0 0,2 0 1,-2 1-2,-2 5 2,-7 12-2,16-14 2,-16 14-1,11 3 0,-11-3 0,9 15 0,-5-2 1,2 1-1,-1 0 1,-1 5-1,1-3 1,-1 2-1,0 0 0,-1-3 0,1 0-1,-3-3-2,2-1-4,-3-11-10,0 0-17,0 0 0,0 0-2,3-14 2</inkml:trace>
  <inkml:trace contextRef="#ctx0" brushRef="#br0" timeOffset="19">16068 15625 64,'11'-8'34,"-11"8"0,11 2-2,-6 8-21,-5 0-5,6 8-2,-6 1-1,3 4 0,-2 1-1,1 4-1,-4 1 0,4 1 0,-5-1 0,0 0-1,2-2 1,1-2-1,0-2 0,2 0 0,3-5 1,0-3-1,2-3 0,2-2 0,1-3 0,2-2 1,-1-2-1,3-2 0,-2-2 0,2 0 0,-1-2-1,-1-3-1,3 1-3,-6-7-5,6 5-12,-3-2-14,-7-4 1,1 2-1,-8-3 1</inkml:trace>
  <inkml:trace contextRef="#ctx0" brushRef="#br0" timeOffset="20">15991 15800 44,'-15'9'33,"15"-9"1,0 0 0,0 0-16,0 0-4,16 2-5,0-2-2,2-4-1,6 4-2,0-2 0,3 1-3,1 1 0,-1-1-3,3 2-2,-6-4-6,4 6-13,-4-1-15,-7-3 1,0 2-1,-7-2 2</inkml:trace>
  <inkml:trace contextRef="#ctx0" brushRef="#br0" timeOffset="21">16368 15928 31,'18'12'30,"-9"-11"2,6 3 0,1-4-16,-3-4-5,9 2-2,-5-5-2,4 2 0,-3-4-3,0 3-1,-2-2-1,-1-2 1,-2-2-2,-3 3 1,-2-2-2,-1-1 1,-4 1 0,-1-2-1,-5 1 1,-2 2-1,-5-3 1,0 2-1,-4 0 1,0 2-1,-3 3 0,1 2 0,-2 3 0,2 4 0,-1 4 0,1 4 0,-1 3 0,3 2 0,0 2 1,3 4-1,2 1 1,3-1 0,3 1 1,6-1-1,3-2 1,3 2-1,1-5 1,5-1 0,0-2 0,4-2-1,-1-4 1,2 1-1,0-6 1,1 1-1,0-4 0,1 0 0,-2-3-1,1 0 0,-2-3-1,-3-2-2,2 2-3,-7-8-9,5 0-24,-5 3 1,-6-5-2,1 1 3</inkml:trace>
  <inkml:trace contextRef="#ctx0" brushRef="#br0" timeOffset="22">16768 15791 50,'0'0'35,"14"1"0,-14-1 0,11 1-17,1 9-8,-12-10-3,22 20-2,-12-5-2,2 1-1,-3 1-1,-1 1 0,-2 0 0,-2 0-1,-1-4 0,-3-3-1,0 0 1,0-11-1,-4 14 1,4-14-1,0 0 1,0 0 0,-10-5-1,10 5 1,0-13 0,0 2 0,3 0 0,1-1 1,2-3-1,0 1 0,1-2 1,0 2-1,0 0 0,2 2 1,-3 0-1,-6 12 1,13-15-1,-13 15 0,13-7 0,-13 7 0,9-3 0,-9 3-1,9-1 1,-9 1 0,0 0-1,12-4 1,-12 4-1,0 0 0,7-10 1,-7 10-1,2-12 1,-2 12 0,-3-14 0,3 14 0,-5-13 0,5 13 1,-10-8-1,10 8 0,-10-4 1,10 4-1,0 0 0,-12 6 0,12-6 0,0 0 1,-8 12-1,8-12-1,-1 11-3,1-11-8,0 0-24,0 10 0,0-10 0,0 0-1</inkml:trace>
  <inkml:trace contextRef="#ctx0" brushRef="#br0" timeOffset="23">17205 15740 24,'0'0'31,"0"0"3,0 0-3,0 0-10,0 0-3,0 0-4,0 0-4,0 0-3,-6 15-2,5-1-2,3 3 0,-1 4-1,2 4-1,0 0 1,3 3-2,1-2 2,0-2-1,1-5 0,3-3-1,0-7 1,1-4 0,2-5-1,0-8 1,0-4-1,0-4 0,-1-5 0,0-3 2,-2-2-2,0 1 0,-2-1 0,-2 5 1,-2 1-1,1 5 0,0 5 0,-6 10-1,0 0 2,11-8-1,-11 8 0,9 12 0,-4-1 1,1 3 0,-1 4-1,1 0 0,0 2 1,1 0-1,1-2 1,0-1-2,0-3 2,-1-2-1,3-6 1,-10-6-1,16 1 1,-16-1-1,18-15 0,-11 2 1,2-3-1,2 0 0,-1-2 0,0 2 1,1 0-1,-1 3 0,-2 2 0,2 2 0,-10 9 0,15-8 0,-15 8 0,13 2 0,-13-2 0,12 11 0,-7 0 0,0 2 1,0 3-1,-1 2 0,0 2 1,-1-1-2,0-2 2,-1 0-2,0-1 1,-1-4-3,4-2-1,-5-10-3,7 11-10,-7-11-23,0 0 1,11-6 0,-7-4 1</inkml:trace>
  <inkml:trace contextRef="#ctx0" brushRef="#br0" timeOffset="24">17855 15776 43,'0'0'34,"0"0"2,10 0 0,-10 0-14,2 13-10,-4-3-5,3 8-2,-2 1 0,3 2-2,-1 2 0,1 1-2,0-1 1,1 0-1,-1-1 0,2-6-1,-1-2-1,-3-14-4,7 18-8,-7-18-25,0 0 1,5-14-1,-6-2 0</inkml:trace>
  <inkml:trace contextRef="#ctx0" brushRef="#br0" timeOffset="25">17819 15604 75,'0'0'36,"0"0"-1,-5 10 2,5-10-31,0 0-7,0 0-17,16 13-18,-16-13 1,13 2-1,-13-2 1</inkml:trace>
  <inkml:trace contextRef="#ctx0" brushRef="#br0" timeOffset="26">18116 15738 30,'9'-15'34,"-9"15"1,0 0 1,1-12-15,-1 12-4,0 0-5,0 13-4,-3-3-4,3 8 0,-2 4-3,2 5 0,0 0 1,2 3-2,1 0 1,1-1 0,1-3 0,2-5-1,0-9 1,2-4 0,0-7-1,1-7 1,1-4-1,0-8 1,1-3-1,-1-3 1,2 0-1,-1-1 0,-1 3 0,0 3 1,-1 3-2,0 6 1,0 5 0,1 4 0,-2 4 0,1 5 0,2 4 0,-1 2 0,0 3 1,-1 1-1,-2 1 0,0 2 0,-2-1 0,-2 0-2,-3-2 0,-5-5-4,7 2-5,-3-15-9,0 0-19,0 0 2,0 0-1,0 0 2</inkml:trace>
  <inkml:trace contextRef="#ctx0" brushRef="#br0" timeOffset="27">18654 15786 37,'14'-1'30,"-14"1"3,9-14-8,-9 14-8,2-11-4,-2 11-1,-4-9-1,4 9-3,-14-6-2,14 6-1,-20-2 0,6 3-2,-3 0 0,0 3 0,-2 1-1,1 1 0,0-1-1,3 4 0,0 1 0,4 1 0,1 4 0,2 0 0,4 2 0,4 0-1,3 2 1,4 0 0,3-2 0,4 0-1,4-5 1,4-1-1,2-6 0,0-2 1,-1-3-1,-1-3 0,-3-5 0,-1-2 1,-5-3-1,-2-5 1,-3 0-2,-3-4 2,0-3-2,-2 0 2,-2-1-2,-2 2 1,-1 0 0,-2 4 0,0 5 0,-1 3 0,5 12 0,-11-7 0,11 7 0,-8 16 0,7-1 0,1 4 0,1 2 0,3 4 0,2 2 1,2 0-1,1 0 0,3-3 0,-1-4 0,1-1-1,2-5 1,-3-6-2,4-3-3,-5-9-4,6 2-20,-3-7-10,-5-6-1,4-4 1,-4-4 0</inkml:trace>
  <inkml:trace contextRef="#ctx0" brushRef="#br0" timeOffset="28">18928 15413 67,'0'0'37,"12"-7"-1,-12 7 2,17 13-24,-17-13-6,11 23-3,-7-5 0,3 7-2,-3 4-1,-1 4 0,-2 1-1,0 4 1,-2-1-1,0-2 1,-1 0-1,3-1 1,1-4 0,3-1-1,2-5 2,6-2-1,1-4 0,3 0-1,-1-2 1,2-3 0,-2-4-1,2 0 0,-3 0-1,-2-2 1,-3-2-2,-10-5-1,19 3-6,-19-3-31,0 0-4,10-19 2,-11-1-1</inkml:trace>
  <inkml:trace contextRef="#ctx0" brushRef="#br0" timeOffset="29">19789 14751 23,'-8'-14'17,"8"14"1,0 0-2,-6-9 0,6 9-2,0 0-1,-9-10-1,9 10-2,0 0 0,-9-11-2,9 11-1,0 0 0,0 0-1,0 0-1,0 0-1,0 0-1,6 14 1,0-4-1,6 5 0,0 3 0,6 5 0,0 1-1,6 4 1,3 2-2,2 2 1,2-2 0,4 1 0,0-2-1,3 0 0,0 0 0,-2-1 0,-1-2 0,-2-1 0,-2 0 0,-3 0-1,-4-2 1,-4-2-1,-3-5 0,-3 0 0,-3-4 0,-5-2-2,-6-10-1,0 0-4,0 0-9,0 0-23,-18-5 1,7-6-2,-6-7 2</inkml:trace>
  <inkml:trace contextRef="#ctx0" brushRef="#br0" timeOffset="30">19754 14718 15,'0'0'20,"0"0"0,0 0 0,0 0-1,0 0-2,0 0-4,-11 6-1,11-6-3,0 0-3,-8 17-1,4-6-2,-3 3 0,1 3-1,-2 3 1,-1-1 1,3 2-1,2-3 0,4 0 0,0-6-1,5-1 1,-5-11 0,14 7-1,-4-13 0,0-2-1,-2-5 0,2-4 0,-4-1 0,0-4 0,-3-1-1,-2 1 0,-2 1 1,-1 1-1,-1 4 0,0 2 0,-1 2 1,0 2-1,4 10 1,-6-12 0,6 12 0,0 0 0,0 0 2,0 0-1,16 3 0,-6 1 1,3 1-1,3 3 1,3-2-1,3 2-1,1-1 0,4 2 0,0-1 0,1-1-1,0 0 1,1 0-1,-1-1-2,-4-4-2,3 6-15,-3-6-20,-9-4 0,-3 0-1,-6-7 1</inkml:trace>
  <inkml:trace contextRef="#ctx0" brushRef="#br0" timeOffset="31">20675 15154 31,'6'-13'29,"-6"13"3,4-10 0,-4 10-14,0 0-6,0 0-2,0 0 0,-7 10-3,5 6-2,-4 3 0,1 8-1,1 4-1,0 6-1,2 3 1,0 5-2,0 0 1,2 1-1,1-4 1,3 2-1,-1-7 1,5-1-1,3-7 0,2-4 0,4-5 1,1-5-1,3-4 0,2-6 0,1-4 0,-2-2 0,0-3-1,-1-4-1,-2 2-2,-3-5-2,-1 5-7,-10-8-13,-1 3-14,-4 11 1,-5-22-1,-3 12 1</inkml:trace>
  <inkml:trace contextRef="#ctx0" brushRef="#br0" timeOffset="32">20564 15471 54,'0'0'32,"-5"-11"2,5 11 0,-6-19-23,6 19-2,9-12 0,0 10-2,-9 2 0,21-5-1,-8 4-2,5 2-2,2-2 0,4 1-1,4 0 0,3-1-1,1 0-1,-1-3-2,3 1-3,-7-7-7,4 2-20,-6 1-4,-9-2-2,-5 2 3</inkml:trace>
  <inkml:trace contextRef="#ctx0" brushRef="#br0" timeOffset="33">20918 15542 40,'15'-2'32,"10"5"2,-4-9 0,-2-3-13,8 5-7,-4-6-5,5 3-2,-5-3-1,4-1-1,-4-3-1,0 2 0,-4-3-2,0 2 0,-3-3-1,-3 1 0,-5-1 0,-3 2-1,-5-1 1,-4 2 0,-5 1-1,-5 2 0,-4 2 1,-3 4-1,-2 2-1,-2 3 1,-3 7 0,0 3 0,1 5 0,1 2 0,2 3-1,3 3 1,3 3 0,4 1 0,6-3 0,6 2 0,7-1 1,3-1 0,7-1 0,7-4 0,2-3 1,3-2-1,3-2 1,1-3-1,0-6 0,1 1 0,-3-4 0,-3-2-1,-1-2 0,-1-3-1,-3 0-2,-6-5-3,4 6-9,-10-2-26,-2-7 1,-1 0 1,-5-3-1</inkml:trace>
  <inkml:trace contextRef="#ctx0" brushRef="#br0" timeOffset="34">21400 15340 76,'17'0'37,"-4"-2"0,5 7 1,0 3-27,-6-2-5,4 10-2,-5 1-1,1 6-1,-3 1-1,1 3 1,-4 1-2,-1-1 1,-2-2-1,-1-4 0,-1-5-1,-1-3 1,-2-4-1,2-9 1,0 0-1,-8-9 1,6-1 0,-1-6-1,1-2 1,1-1 0,1-3 0,1 1 0,2 1 0,2 0 1,1 3-1,2 1 0,3 5 1,1 2-1,1 2 0,1 3 1,1 1-1,3 3 1,0 1 0,-1 2-1,0-2 0,-1 0 1,-1 0-1,-1-1 1,-1-1-1,-4-2 0,-9 3 0,13-12 0,-7 2 1,-3 1-1,-2-1 0,-3 0 0,-3 1 0,5 9 0,-15-14 0,2 10 0,-2 4 0,0 3 0,-1 3 0,2 1-1,1 3 1,3 2 0,4-1 0,4-2 0,6 2-1,-4-11-4,19 17-14,-2-13-19,-5-6-1,4-1 1,-2-6-1</inkml:trace>
  <inkml:trace contextRef="#ctx0" brushRef="#br0" timeOffset="35">21920 15339 18,'0'0'26,"0"0"1,7-10-2,-7 10-9,0 0-1,0 0-3,0 0-1,0 0-1,0 0 0,0 0-2,0 0-2,0 0-1,0 0 0,1 18-1,-2-7-1,1 7 0,0 1-1,3 6 1,0 0-2,2 0 1,1 0-1,2-1 1,1-2-2,3-2 1,-3-6-1,-1-1 0,-8-13 1,17 14-1,-17-14 1,10-1-1,-10 1 0,7-18 0,-1 4 0,-1-5 0,1-4 0,0-2 0,2-1 0,2-1 0,1 4 0,1 0 0,0 2 0,0 7 0,1 2 0,-1 6 0,0 4 1,-2 6-1,-10-4 1,15 22-1,-9-5 0,-1 5 1,-1 2-1,-2 1 0,0 0 0,1-1 1,-1-2-2,0-3 2,2-6-1,-4-13 0,9 11 0,-9-11 1,14-5-1,-6-4 0,1-6 0,1-2 0,0-4 0,3-2 0,2 0 1,1-1-1,-1-2 1,4 3-1,-2 4 2,2 1-1,-3 4 0,2 3 0,-6 5-1,0 4 1,-3 3 0,-9-1 0,13 14-1,-9 0 1,-1 2-1,-2 3 1,1 2-1,0 3 0,-3-1 0,1 1 1,1-1-1,-1-2 0,-1-2 0,1-3-1,1-4-1,-1-12-2,2 12-6,-2-12-19,0 0-12,1-15 1,1 1-1,2 0 1</inkml:trace>
  <inkml:trace contextRef="#ctx0" brushRef="#br0" timeOffset="36">22625 15363 44,'15'2'34,"-15"-2"1,11 5 1,-11-5-12,-1 10-13,8 0-3,-7-10-1,3 24-2,-3-8 0,2 4-2,-1 0-1,1 3 0,-1-1-1,1 1-1,-2-1 1,2-3-1,-2-2 0,3-4 0,-1-2-3,-2-11-1,0 0-7,0 0-23,0-10-4,1-2 0,-2-10-1</inkml:trace>
  <inkml:trace contextRef="#ctx0" brushRef="#br0" timeOffset="37">22614 15131 76,'0'0'39,"0"0"-1,0 0 2,-12-10-27,12 10-6,0 0-1,11 10-3,-11-10-3,8 10-2,1-1-6,-9-9-13,0 0-18,15 9 0,-15-9-1,14 2 1</inkml:trace>
  <inkml:trace contextRef="#ctx0" brushRef="#br0" timeOffset="38">22917 15359 43,'0'0'31,"9"-11"2,-9 11-8,10-3-10,-10 3-2,0 0-2,0 0-4,-1 18 0,-4-6-3,4 6 1,-4 3-2,3 4-1,-2 0 0,2 2-1,1-2 0,3 1 0,2-4 0,1-5-1,1-4 1,-6-13 0,14 10-1,-4-13 1,3-4 0,-1-4-1,-1-5 1,1-4 0,0-3-1,0-2 1,1 0 0,1 1-1,-5 0 0,4 4 1,0 1-1,-2 5 1,2 5-1,1 5 1,-2 3-1,0 5 0,2 4 1,-4 2-1,-1 5 0,3 2 0,-4 2 0,-3 1 1,1 3-1,-4 0 0,-4-1 0,2 2 0,-2 0 0,-3-3-1,1-3-1,1-3-1,1-1-4,2-14-5,0 0-21,0 0-5,9-6-1,2-4 2</inkml:trace>
  <inkml:trace contextRef="#ctx0" brushRef="#br0" timeOffset="39">23650 15419 34,'0'0'33,"11"-6"2,-11 6-7,-6-9-8,6 9-4,0 0-3,-12-11-3,1 5-3,1 3-1,-4 0-2,0 1-1,-1 2-2,-4 2 0,-2 2 0,1 4 0,-3 3 0,-1 3 0,2 4 0,-2 2 0,1 1 0,6 2 0,3 0 0,3-1 0,8 1-1,9-3 1,3-5-1,9-1 0,5-4 0,1-5 0,4-4 0,5-3 0,-3-6 0,-3-3-1,-1-2 1,-2-5 0,-5-1 0,-1-2 0,-5-2 0,-3-1-1,-4-2 1,1 2 1,-4 0-1,-3 3 0,-1 3 1,0 2-1,-1 5 0,2 11 0,0 0 1,0 0-2,0 0 1,-5 14 1,9 1-1,-1 6 1,1 2 0,2 2 0,-5 2 0,7 1-1,-2 1 1,1-3 1,0-2-3,2-5 1,-2-2-1,2-5-1,6-1-2,-15-11-9,21-9-26,-11 2-2,-4-6 1,1-2 0</inkml:trace>
  <inkml:trace contextRef="#ctx0" brushRef="#br0" timeOffset="40">24057 15042 59,'11'-1'37,"-2"5"-1,-9-4 2,0 0-21,6 15-9,-6-6 0,-1 7-3,-4 1-1,3 4 0,-1 2-1,0 5-1,-2 1-1,-2 3 0,-1 2-1,4 3 1,2-1-1,-3 3 0,-1-3 0,6 1 1,1-2 0,2 0 0,5-5 0,-1-3 0,0-5 0,8-2 0,-2-3 1,-2-3-2,0-6 1,-1-1 0,0-3-1,3 0 0,-3-3 0,-10-1 0,18-8-1,-2 0-2,0 4-7,-1-6-31,-1-7-1,-3 0 1,-3-6-1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1:5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F49E3F9-F21F-4422-960C-B013E68385F2}" emma:medium="tactile" emma:mode="ink">
          <msink:context xmlns:msink="http://schemas.microsoft.com/ink/2010/main" type="inkDrawing" rotatedBoundingBox="5513,5956 8990,4410 10264,7277 6787,8823" rotationAngle="1700342236">
            <msink:destinationLink direction="with" ref="{A7D30712-FDE5-40B4-82BA-B5EB89F27AA8}"/>
          </msink:context>
        </emma:interpretation>
      </emma:emma>
    </inkml:annotationXML>
    <inkml:trace contextRef="#ctx0" brushRef="#br0">7919 5538 12,'1'8'13,"-1"-8"0,0 0 0,-7 9-2,7-9-1,-4 10 0,4-10 0,-4 12-1,4-12-2,-4 16 0,3-6-1,1 1 0,1 2-1,1 2-1,0 0 0,4 1-1,0 0-1,1 0 1,1-2-1,3 0 0,0-3-1,1 0 1,2 0-1,1-3 0,1-1 0,0 0 0,2-3 0,-1-2 0,2 0 0,1-2 0,-1-3-1,3 2 1,0-2 1,1-3-1,-2 2 0,2 0-1,-2 0 2,-1 1-1,0 0-1,-1 0 1,-2 0 0,1 1-1,-3 2 1,2 2-1,-4-2 1,3 1-1,-1 1 1,0 4-1,0-1 1,1 1-1,-2 0 0,2 2 0,-1 1 0,2-1 1,-4 1-1,3-1 0,-3-1 0,1 3 0,-2 0 0,-1-1 0,-1 2 0,-2 0 0,-2 5 0,-1-2-1,-2 2 1,-2-2 0,-1-1 0,0 1-1,-1 0 2,0-3-2,1-11 1,-3 12 0,3-12 0,0 0 0,0 0 0,0 0 0,0 0-1,0 0 1,0 0 0,-3-13 0,4 5 0,0-5 0,1-1 0,0-1 0,1 1 0,2-5 1,-1 2-2,2 2 1,0-3 0,1 5 0,2-1 1,0 2-1,1 0 0,3 3 1,0 2-1,2-1 1,1 0 0,4 1-1,1 1 0,2 0 1,2-1-1,1 1 1,0 0-1,2 3 1,-3 1-1,1 1 1,-1 2 0,0 2-1,1-1 1,-2 5-1,1-2 1,0 1 0,-1-2 0,1 2 0,-2-3 0,2 0 1,-3-2-1,2-3 0,-1-2 1,3-2-1,-1-5 1,3-1-1,-1-7 0,0 3 0,-2-2 1,-2 0-2,-3 2 1,-5 2 0,-3 2 0,-12 12-1,10-13 1,-10 13-1,0 0-3,-14-5-3,14 5-10,0 0-21,-20 8 1,10-7-2,-5 0 1</inkml:trace>
    <inkml:trace contextRef="#ctx0" brushRef="#br0" timeOffset="1616.0918">8629 6271 9,'0'0'19,"1"10"-2,-1-10-1,2 8-1,-2-8-1,0 0-2,0 11 0,0-11-2,0 0-1,0 8-2,0-8-1,0 0-1,-2 13-1,2-13-1,-1 15-1,1-3 0,0 0-1,-1 4 1,0-1-1,0 4 0,-1-2 0,1 5-1,-2 1 2,1 2-1,-1-1 0,1 1-1,1 0 1,0 1-1,0 0 1,1-1-1,0-3 0,0 1 0,1 2 0,-1-3 0,1-2 0,0 1 0,0-2 0,2 1 0,-2 1 0,0-1 1,0-1-2,0 0 1,-1 2 0,0 1 0,0-1 0,0-1 0,-1 1 0,0 1 0,0 1 0,-2-3 0,2 2 0,-1 1 0,0-1 0,1 0 0,0-2 1,0 1-2,0-3 1,1 3 0,0-1 0,0-1 0,0 0 0,0 1 0,-1 0 0,0 1 0,0-1 0,0-2 0,0 0 0,0 1 0,0-1 0,1-1 0,-1 0 0,1-2 0,-1 3 0,1 0 0,-1-1 0,1-2 0,-1 0 0,0 0-1,0 2 2,1-4-1,0 5 0,-1-5 0,1 3 0,0-1 0,0 1 0,0-4 0,-1 2 0,1 0-1,-1-3 2,0-1-1,1 0 0,0-10-1,-1 11 1,1-11 0,0 9 1,0-9-1,0 0 0,0 0 0,0 0-1,0 0-2,0 0-6,0 0-7,0 0-16,0 0 0,-11-1 0,11 1 0</inkml:trace>
    <inkml:trace contextRef="#ctx0" brushRef="#br0" timeOffset="7390.4227">6308 5597 6,'0'0'20,"0"0"-3,0 0-3,-6 11-1,6-11-1,-4 13-1,4-13-3,-2 14-1,2-3-1,0 2-1,2-2-1,-1 2 0,5 1-1,-3 1 0,3 0 0,-1 0-1,2 0 0,1-3 0,3 1 0,-2-3 0,1-3-1,1-3 1,0 2-1,0-3 1,0 0-1,-1-3 1,2-1 0,-1-1-1,0 1 1,3-1 0,-1-2 0,1-1-1,0 1 1,1 0-1,1-1 2,-2 0-2,2 1 0,0-2 0,-2 5-1,2-1 1,-2 0 0,0 1-1,1 1 0,-2 2 1,0 1-1,-1 0 0,1 0 1,-2 0-1,0 2 0,-1 2 1,1-3 0,-11-4-1,17 12 1,-17-12-1,13 17 1,-10-9-1,-1 1 1,2 1-1,-4 0 0,2 1 1,-3-2-1,3 1 0,-4 0 0,2 1 0,0 1 0,0 0 0,0-2 0,-1-1 0,1 0 0,0-9 0,-1 15 0,1-15 0,0 0 0,1 9 0,-1-9 0,0 0 0,0 0 0,0 0 0,0 0 0,-1-10 0,1 2 1,0-1-1,1-2 0,-1-1-1,1 0 1,-1-2 0,1 3 1,1-2-2,2 2 1,0 0 0,-1 2 0,3 1 1,2-1-1,0 0 0,4 3 0,-1 0 0,2 1 0,-1 1 0,3-1 1,-2 3-1,0 1 0,2 2 0,-2 0 0,1 0 0,-1 1 1,1 1-1,0 2 0,-1-1 0,2-1 0,-1 0 0,1 2 0,-1-1 0,2 0 1,0-1-1,1 0 0,-1-2 0,2 1 1,0-2 0,0-2-1,1-2 1,-1 0-1,0 0 1,-1-1 0,-1-2 0,1-1 0,-2-2-1,0 3 1,-2-1 0,-1-2-1,0-1 1,-2 3-1,-3-2 1,-7 10-1,13-13 1,-13 13 0,6-13 0,-6 13-1,0 0 1,0-8 0,0 8-1,0 0 0,0 0-3,0 0-3,0 0-23,0 0-7,-16-6 0,16 6-2</inkml:trace>
    <inkml:trace contextRef="#ctx0" brushRef="#br0" timeOffset="27312.5621">6739 6299 16,'0'0'16,"-5"12"-4,5-12 1,-2 13-2,2-13-1,-2 14 1,2-3-1,-2-2-1,2 2 0,-4 0-2,4 3 1,-4 2-2,2 1 0,-3-1-1,3 2 0,-5 1 0,4 1-2,-2 0 1,3-1 0,-2-2-1,3 2-2,-2-4 1,3 1-1,-1-2 0,1 0 0,-1-1 0,1 3-1,-1 0 1,-1 2-1,0 0 1,0 1 0,0 0-1,-1 4 1,0 0 0,2 1 0,-1 1 0,1 2-1,-1 0 1,1 0 0,0 2 0,0-1-1,0-1 1,0 0-1,1 0 0,2 0 0,-1-3 1,1 2-2,1-2 2,-1-2-1,1-1 1,-1 1-1,0-5 0,-1 1 0,-1 0 1,-1-3-1,-2 0 0,2 2 0,-2-1 0,1 2 0,-1-1 0,0-2 0,-1 2 0,1 2 0,0 1 0,-1-3 1,0-1-2,0 3 1,1 0 0,1-1 0,-1 1 0,0-3 0,0 2 0,1 0 0,0 0 0,0 0 1,0 1-2,0 0 1,1 0 0,-1 0 0,1-1 0,0 1 0,1-2 0,-1-1 0,1 0 0,0-3 0,0 0 0,1 0 0,-1-1 0,-1-1 0,1 0 0,-1-1 0,0 2 0,0 2-1,0-1 1,0 0 0,-1 1 0,1-1 0,0-1 0,0 2-1,0-1 1,0-2 0,0 1 0,1-2 0,-1 1 0,0-2 0,1 0 0,0-9 0,-1 12 0,1-12 0,0 0 0,-1 10 0,1-10 0,0 0 0,0 0 0,-2 11-1,2-11 0,0 0-1,0 0-4,0 0-6,0 0-19,0 0-3,-10-13-1,8 5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44:0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7D30712-FDE5-40B4-82BA-B5EB89F27AA8}" emma:medium="tactile" emma:mode="ink">
          <msink:context xmlns:msink="http://schemas.microsoft.com/ink/2010/main" type="inkDrawing" rotatedBoundingBox="11005,6557 22552,5079 22867,7543 11321,9021" rotationAngle="1700342236" semanticType="callout">
            <msink:sourceLink direction="with" ref="{DF49E3F9-F21F-4422-960C-B013E68385F2}"/>
          </msink:context>
        </emma:interpretation>
      </emma:emma>
    </inkml:annotationXML>
    <inkml:trace contextRef="#ctx0" brushRef="#br0">11278 8684 3,'2'-12'8,"-2"12"-1,2-10 1,-2 10-1,5-12 0,-5 12-1,6-15 0,-6 15 0,10-16 0,-5 6 0,1-2-1,1 2 0,1-3 1,0 2-1,1-1-1,-1 1 0,-1 0-1,2 0 0,-2 1 0,2-1-1,-1 0 0,3 1-1,-2 1 0,1-1 0,4 1 1,-3 0-1,5-2 0,-2 2 1,2 0-1,-2-2 1,2 2-1,-1 2 0,0 0 0,-1 2 0,-1 1 0,-1 1 0,-1 1 0,0 2-1,-2 1 1,1-1-1,0 1 1,-1 0-1,0 0 1,2 3-1,-2-2 1,1 0 0,0 0 0,-1 1-1,2-1 1,-1 2-1,0-1 1,-1-1 0,2-1-1,0 3 1,0-1-1,1 1 1,-12-4-1,18 6 1,-18-6-1,19 6 1,-19-6 0,15 6-1,-5-4 0,-10-2 1,16 4-1,-6-2 1,0-2-1,0 0 1,1-1-1,0 2 0,0-2 1,2-1 0,0-1-1,0 2 1,0-1-1,1 0 1,0-1-1,-1 0 1,1 0-1,-1 1 0,2-1 1,-2-3-1,3 1 1,-1-1-1,1-2 0,-1 0 1,1-1-1,0-2 1,-1-2-1,0 2 0,-1-1 0,-1-1 1,-1 1-1,2-1 0,-3 1 1,1 1-1,-3 0 0,0 0 0,-3 1 0,2 0 1,-8 10-1,10-14 0,-10 14 0,5-12 1,-5 12-1,1-10 0,-1 10 1,0 0-1,0 0 0,0 0 0,0 0 0,0 0 0,0 0 0,0 0 0,0 0 0,-4 10 0,4-10 0,2 13-1,-2-13 1,5 14 0,-5-14 0,8 15 0,-8-15 0,11 10 0,-11-10 0,14 10 0,-14-10 0,18 8 1,-8-4-1,2 0 0,1 0 0,1 0 0,0 1 1,1-1-1,1-1 0,1-2 1,-1 2-1,2-3 1,-2 2-1,1-2 1,1-2 0,0 2-1,-1 2 1,1-2 1,2 1-2,-4 0 1,1-1-1,-3 2 0,2 1 1,0-3-1,0 0 0,0 2 0,0-1 1,1-1-1,2 0 1,1-1-1,-2 1 0,1 1 0,-2-1 1,1 0 0,-1-2-1,0 3 0,1 1 1,-1-2 0,1-1-1,-1 0 1,4 0 0,0 1-1,1-1 1,0-3-1,0 0 1,-2 3-1,2-2 0,1 1 1,-4 1-1,1 0 0,0-1 1,-2 2-1,3 1 0,-1-1 1,-2 0-1,0 3 0,1-1 0,1 1 1,-1 3-1,0-1 0,0 1 0,1 2 1,-2 1-1,3-2 0,-5 1 0,2 2 0,-3-2 0,0 2 1,-3 0-1,1 0 0,-2-1 0,-1 2 0,0-1 0,-2 0 1,0 2-1,1-3 0,-1 1 0,0 3 0,-1-3 0,1 1 0,-1 1 1,0-1-1,0 1 0,-2 1 0,1-1 0,-1 1 0,-2 1 1,0 2-1,-1-1 0,0 2 0,-1-3 1,0 1-1,0-3 0,-1 2 0,0-3 0,0-11 1,-1 13-1,1-13 0,0 11 0,0-11 0,0 0 0,0 0 0,0 0-1,0 0-1,0 0-4,0 0-11,-9-4-18,9 4 0,-6-27-1,3 8 0</inkml:trace>
    <inkml:trace contextRef="#ctx0" brushRef="#br0" timeOffset="3601.206">13117 6912 5,'0'0'10,"0"0"-2,-4 11 0,4-11-2,0 0-1,-8 13-1,8-13 0,-12 18-1,5-6 0,-2-1 0,-1 5-1,0 2 1,-3 2-1,0 0 0,-1 1 0,1 3-1,-3-1 0,1 2 1,-2-1-1,1-1-1,-1 3 1,0 0-1,0 0 1,0 0 0,1-2-1,-2 2 1,2-1-1,-2 0 0,1-3 0,0 0 1,2 0-1,-2-1 0,3-1 0,-1-2 0,2 1 0,-1-3 0,3 3 0,0-2 0,0 0 0,1-3 0,1 2 0,0-2 0,1 1-1,1 0 1,0-1 0,1-2 1,-3-1-2,3 4 1,0-3 0,-1 0 0,-1 0 0,2-3 0,6-9 0,-11 19 0,11-19 0,-12 14 1,12-14-1,-9 12 0,9-12 0,-8 9 0,8-9 1,0 0 0,0 0-1,0 0 1,-9 9 1,9-9-1,0 0-1,0 0 1,0 0-1,0 0 0,0 0-1,0 0 0,0 0-2,0 0-3,3-10-6,-3 10-10,5-10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2:20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6EB8227-2308-4E7C-868D-EB601E13A1C5}" emma:medium="tactile" emma:mode="ink">
          <msink:context xmlns:msink="http://schemas.microsoft.com/ink/2010/main" type="writingRegion" rotatedBoundingBox="6456,7808 8852,7808 8852,8441 6456,8441"/>
        </emma:interpretation>
      </emma:emma>
    </inkml:annotationXML>
    <inkml:traceGroup>
      <inkml:annotationXML>
        <emma:emma xmlns:emma="http://www.w3.org/2003/04/emma" version="1.0">
          <emma:interpretation id="{16A41297-5796-4D55-B6BD-F1BBDD657E95}" emma:medium="tactile" emma:mode="ink">
            <msink:context xmlns:msink="http://schemas.microsoft.com/ink/2010/main" type="paragraph" rotatedBoundingBox="6456,7808 8852,7808 8852,8441 6456,8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D6EE9-63F9-4D38-9D93-82870BFD51CF}" emma:medium="tactile" emma:mode="ink">
              <msink:context xmlns:msink="http://schemas.microsoft.com/ink/2010/main" type="line" rotatedBoundingBox="6456,7808 8852,7808 8852,8441 6456,8441"/>
            </emma:interpretation>
          </emma:emma>
        </inkml:annotationXML>
        <inkml:traceGroup>
          <inkml:annotationXML>
            <emma:emma xmlns:emma="http://www.w3.org/2003/04/emma" version="1.0">
              <emma:interpretation id="{DF89B83B-CE7D-4151-B0AF-DABBD512AF56}" emma:medium="tactile" emma:mode="ink">
                <msink:context xmlns:msink="http://schemas.microsoft.com/ink/2010/main" type="inkWord" rotatedBoundingBox="6456,8028 6868,8028 6868,8441 6456,8441"/>
              </emma:interpretation>
              <emma:one-of disjunction-type="recognition" id="oneOf0">
                <emma:interpretation id="interp0" emma:lang="en-US" emma:confidence="1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6456 8028 20,'0'0'23,"8"20"-4,-6-10-3,3 4-2,-1-1-2,-1 2-4,0 1-1,-1 0-2,1 1 0,1 1-1,1 1-1,-1-2 0,2 3-2,-2-3 1,3 2-1,-1 0 0,1-2 0,-2-1 0,1 0 0,0 1-1,0-4 1,-1 2 0,0-4-1,0-2 1,0 3-1,-1-2 0,-4-10 0,9 13 0,-9-13 0,6 11 1,-6-11 0,0 0 0,9 3 2,-9-3 0,7-13 0,-1 2 0,2-4 2,0-6-2,3-1-1,2-3 1,1-1-2,3-3 0,0-1 0,1 0-1,2 4 0,0 1 1,0 1-1,-1 3 0,-1 3 0,-3 4 0,-2 4 0,-2 4-1,-11 6-1,13-2-9,-13 2-19,-6 9-3,6-9-1,-19 13 0</inkml:trace>
        </inkml:traceGroup>
        <inkml:traceGroup>
          <inkml:annotationXML>
            <emma:emma xmlns:emma="http://www.w3.org/2003/04/emma" version="1.0">
              <emma:interpretation id="{E48E9227-ECBC-403A-BA51-6D776E385E79}" emma:medium="tactile" emma:mode="ink">
                <msink:context xmlns:msink="http://schemas.microsoft.com/ink/2010/main" type="inkWord" rotatedBoundingBox="8484,7808 8852,7808 8852,8268 8484,8268"/>
              </emma:interpretation>
              <emma:one-of disjunction-type="recognition" id="oneOf1">
                <emma:interpretation id="interp5" emma:lang="en-US" emma:confidence="1">
                  <emma:literal>V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-25062.4335">8495 7831 4,'0'0'12,"0"0"0,0 0-1,0 0 2,0 0-1,0 0 2,0 0 0,0 0-2,-10-8-1,10 8-1,0 0-2,0 0 0,-1 11-2,1-11-1,3 14-1,3-3 1,-4 2-2,4 1 0,-2 1 2,4 3-3,-3-1 1,4 3-1,-2 0 0,2 1-1,-1-2 1,2 2-1,-2-1 0,0 0 0,1 0-1,-2 0 1,0-1-1,0 0 0,-1-2 0,1-1 1,-1-1-1,0-1 0,0-1 0,-1-3 0,-5-10 0,9 18 0,-9-18 0,7 10 0,-7-10 0,0 0 0,0 0 0,0 0 1,0 0-1,0 0 0,0 0 1,0 0-1,0 0 0,0 0 1,0 0-1,0 0 0,4-10 0,-4 10 0,3-16 0,0 4 0,0-4 1,4-2 0,-1-6 1,3-1 0,1-5 1,4 0 0,-2-6-1,3 1 1,0-2-1,3 4 0,-3 1-1,1 2 0,-3 3-2,-1 6 2,-3 8-1,-2 1 1,-7 12-1,0 0 1,0 0-1,0 0-1,0 0-1,0 0-4,2 11-12,-2-11-20,0 0 1,-12-2-2,0-10 2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01:02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 12534 5,'0'0'11,"-1"-12"-2,1 12-1,0-11 0,0 11-1,3-14-2,-3 14 0,6-17-1,-1 5 0,3 1 0,-1-2 0,2-2 0,2-1-1,2 0 2,0-1-2,5-1 0,-1-2-1,4 2 0,1-1 0,7 0 0,0-1-1,5 0 0,1 1 0,2 0 0,4 0 0,-1 1 0,1-1 1,3 0-1,2 1 0,1-2 0,2 3 1,5-3-1,3 3 1,6-4 0,5-1 0,-1 1-1,4-1 1,1-1-1,2 2 0,1 1-1,-1-1 0,2 0 0,-2 4 0,2 1 0,1 0 1,0 1-1,1 1 0,0 0 0,0 1 0,0 2 1,-1-2-1,0 4 0,-1 0 0,-1 0 0,1 2 0,-3 1 0,0 1 0,-2 1 0,0 1 0,3-1 0,-1 2 0,-2 1 0,1 0 0,0 2 0,-1 2 1,-2 1-1,-1 0 0,-3 2 0,0 0 0,2 1 0,1 2 1,-2-1-1,0 0 0,2-1-1,0 3 2,-1-2-1,-1 1 0,-2 0 0,2 0 0,1-1 0,0 2 0,-1-1 0,-1-1 0,3 0 0,0 2 0,-1-1 0,0 0 0,-1-1 0,0 2 0,1 0 1,3 0-1,-4 1 0,1-3 0,1 2 0,2 0 1,-1 0-1,2-2 0,-1-2 1,3 3-2,0-3 2,1 2-1,0-1 0,-1 1 0,1-2 0,-1 2-1,1-2 1,-1 0 1,1 1-1,1-2 0,0 1 0,-1 1 0,2-2 0,-1 1 0,-1-1 0,2 1 0,0-1 0,-1 1 0,1-1 0,0 0 0,0-1 0,2 2 0,-2 0 0,0-1 0,0 2 0,2-3 0,-1 1 0,2-1 0,-2 0 0,1-3 0,1 1 0,-1-1 0,0 0 0,-1-2 0,2 2 0,-1-2 0,1 1 0,-2 0 1,2 0-1,-1 0 0,1-1 0,-1 0 0,0 1 0,0-1 0,-1 0 0,1-1 0,-1 1 0,2-1 0,-3 1 0,2-2 0,0 0 0,1-1 0,0-2 0,2 1 0,1 0 0,-1-1 0,0-1 0,-2 0 0,0 0 0,-2 1 1,1 0-1,-1-1 0,-3-1 0,-1 1 0,2 0 0,-3-2 0,0 0 0,-1-2 0,-2 1 0,-1-2 0,-1 1 0,-2-3 0,-4 1-1,-2-2 1,-1 1 0,-2 1 0,-5-2 0,-1 1 0,-3-3 0,-1 2 0,-1-1 0,-2-1 0,-1-1 0,-2-1 0,-2 0 0,-3-2 0,-3 0 1,-2-1-1,-3-1 0,-2 1 0,-7 0 0,0 0 0,-4-1 0,-2 3 0,-3 1 0,-2 1 0,-2 2 0,-4 0 0,-2 3-1,-3 3 1,0 1 0,4 9 0,-13-12 0,13 12 0,-15-5 0,15 5 0,-13 1 0,13-1 0,-11 9 1,11-9 0,-11 17-1,8-5 1,-1 2 0,2 2 0,1-1 1,1 4-1,1-2 0,2 1 1,2 1-1,1-2 0,2 1 0,0-1-1,1 2 1,3-3-1,0 1 1,0 0 0,3-3-1,0 0 1,5-1 0,2-1 0,0-1 0,2 0-1,1-3 1,2 2 0,1-2 0,2 0-1,-1-1 1,1 1 0,0-2-1,2 1 0,2-2 1,1 2-1,1 1 0,1-2 0,2 4 1,1-2-1,4 2 0,3-1 0,-3 1 1,3 1-1,0-1 0,2 0 0,2-2 1,0 1-2,2-3 1,1 2 0,4 0 0,-2-2 0,4-1 0,0-1 0,1 0 0,0-1 0,2 2 0,0-3 0,2 0-1,3 0 1,-1 0 0,0-1-1,5 1 1,0 0 0,-1-1-1,2 1 1,1 0 0,2 0 0,3 0 0,0 0 0,3-1 0,-1 1 0,1-1 0,1 0 0,2 1 0,1-1 0,1 1 0,1-1-1,1 1 1,1 0 0,2 1 0,0-2 0,1 2 0,0-2 0,0 0 0,2 1-1,-1-2 1,3 0 0,0-1 0,2 0 0,-2 0 0,-2 0 0,2-1 0,-1 0 0,0 0 0,-1 0 0,1 1 1,0 0-1,0-1 0,2 0 0,-3-2 0,0 2 0,1-1 0,-1 1 0,-2-3 0,-1 2 0,0-1 1,-1 1-1,2 0 1,-1-2-1,1 1 1,0 1-1,1 0 0,0 0 0,-1 0 1,-1-1-1,0 0 0,0 1 0,-2-1 0,-1 0 0,0 1 0,-1 0 1,-1 0-1,-1 1 0,-1 0 0,0 1 0,-2 0 0,-2 1 0,-2 0 0,-2 1 1,-2-1-1,-2 1 0,-2 1 0,-1 0 0,-3 1 0,-2-1 0,-3 1 0,-3 2 0,-1 1 1,-5 0-1,0 0 0,-4 1 0,-3 1 1,-1 0-1,-4 2 0,0-2 0,1 3 1,-2 0-1,-2 0 0,2 2 1,0-2-1,-1 2 2,-1 1-1,1 1 0,-4-1 0,2 2 0,-2-2-1,-3 3 1,-1-1 0,1 1 0,-2-1-1,0 2 1,-1-2 0,-2 2-1,-1-1 1,1 1 0,-4-2-1,-1 2 1,-1-2-1,2 1 0,-2-1 1,2 0-1,-1 0 0,-1 1 1,0 0-1,6 0 0,-1 3 1,-3 1-2,0-1 2,3 2-1,-2 1 0,2 0 0,0 0 0,-3 2 0,0-1 0,4 0 0,0 1 1,-1 2 0,-2 0 0,2 0 0,-4 0-1,3 0 1,-3 1 0,-2-1-1,-4-2 0,1 0 1,-2-1-2,-3-1 2,0-2-1,-5 0 0,-3-1-1,-1-3 1,1 1-3,-7-5-2,4 6-14,-4-3-17,-10-9 1,2 0-1,-7-13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0" timeOffset="1457.0827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8:2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10173 13385 10,'0'0'10,"0"0"-2,0 0 0,0 0-1,0 0 0,0 0-1,0 0 1,0 0-2,0 0 1,0 0-1,0 0 2,0 0-1,0 0-1,0 0 0,0 0 0,0 0-1,0 0 1,0 0 0,0 0 0,0 0-2,0 0 0,0 0 0,0 0-1,0 0 0,0 0 0,0 0-1,4 10 0,-4-10 0,0 0 1,4 14-1,-4-14 0,-1 13 0,1-13-1,-3 18 0,1-8 1,-1 1-1,0 0 0,-1 0 1,0 1-1,-2-1 0,1 1 0,1-1 0,-1-1 1,0 1-1,5-11 0,-11 17 1,11-17-1,-11 15 0,11-15 1,-15 13-1,15-13 0,-18 12 1,18-12-1,-20 13 0,11-7 0,-3 0 0,1 0 0,1 0 0,-1 0 0,-1-1 0,1 0 1,0 1-1,-1 1 0,2-2 0,-2 0 0,1 2 0,1-2 0,-2 0 0,2 1 1,0-2-1,0 1 0,0-1 0,1-1 0,-1 0 0,1-1 0,-1 1 0,0-1 0,-2 2 0,0-2 0,-1 0 0,1 0 0,-1 1 0,-2 0 0,2 0 0,-3 0 0,1 1 0,-2-1 0,-1 3 1,-2-1-1,-2 0 0,-3 1 0,-2 0 0,-1 1 0,-5 0 0,0-1 0,-2 1 1,-1-1-1,0 1 0,-1-1 0,2-1 0,-2-1 0,1 1 0,-1-2 0,1 2 0,0-2 0,-1 0 0,1-1 0,-1 1 0,0 1 0,0-2 1,2 0-1,-2-1 0,1 2 0,0-2 0,0 0 0,2-1 0,0-2 0,2 1 0,0 1 0,-2-1 0,5-2 1,-1 2-1,0 2 0,0-2 0,1 0 0,-1 1 1,0-1-1,2 0 0,-3 1 0,0-1 0,0-1 0,0 1 0,-2 0 0,-1 0 1,0-1-1,-3 1 0,1-1 0,2 0 0,-2-1 1,1 1-1,-1 0 0,0 0 0,-1 0 0,0 0 0,1 0 0,-3-1 0,0 1 0,-2-1 0,0 1 0,-2-1 0,2-1 0,-2 1 0,0 0 0,1 0 0,0 0 0,1 0 0,1 0 0,-1 1 0,2-1 0,0 0 0,0 0 0,-2-1 0,2 1 0,-2 0 0,-1 0 0,3-1 0,-1 1 0,1 0 0,-2 0 0,1 0 0,1 1 0,0-3 0,2 2 0,-3 0 0,1 0 0,-1-1 0,1 1 0,0-2 0,-2 2 0,0-2 0,-2 1 0,0 0 0,1 0 0,-2 1 0,-2 0 0,1 0 0,-1 0 0,3 0 0,-2-1 0,-1 2 0,0 1 0,1-1 0,-2 1-1,1 1 1,-1 0 0,-1 0 0,-2 1 0,3-1 0,-1 0 0,0 1 0,1 0 0,0-1 0,2 0 0,-1 1 0,2-1 0,1 1 0,0-1 0,1 0 0,-1 0-1,1 0 2,0 1-1,0-2 0,3 1 0,-2 0-1,2-1 1,-1 1 0,3 0 0,1 0 0,1 0 0,-1-1 0,0 0 0,2 1 0,1-1 0,0-1 0,0 1 0,0 1 0,0-1 0,-1 1 0,0 1 0,-2-1 0,0 1 0,-2 1 0,0 0 0,0 0 0,-2 2-1,3-1 1,-1 0 0,-1 0 0,-2 1 0,4-1 0,-1 0 1,0 0-1,0 0 0,0 2 0,-1-3 0,1 2 0,-1-1 0,-1-1 0,0 2 0,0-2 0,0-1 0,0 2-1,1-1 1,3-1 0,-1 1 0,1 1 1,1 0-1,0 0 0,1-1 0,1 1 0,-1-1 0,0 2 0,0-1 0,0 0 0,2 0 0,-1 0 0,0 1 0,0-1 0,1 0 0,1 0 0,0-1-1,2 1 1,0 1 0,3-1 0,2 1 0,0 1 0,0-2 0,0 1 0,4-1 0,-2 1 1,0-1 0,1 1-1,2 0 0,-1 0 1,2 1-1,1-2 0,-1 1 1,3 1-1,-1 1 0,2 0 0,-2 1 0,2 1 0,0 0 0,-1 0 1,2 2-1,-2-2 0,3-2 0,-3 4 0,3-4-1,-2 0 1,3 0 0,-2 1-1,0 0 1,2 0 0,1 1 0,-1-1 0,1 2-1,1-1 1,9-8 0,-16 16 0,16-16 0,-12 17 0,12-17-1,-13 16 1,13-16 0,-9 18 0,4-8 0,0 1 0,0 2 0,1 0 0,0 1-1,1 0 1,1 2 0,0-1 0,0 2 0,1 0 0,1 0-1,-1 1 1,0-1 0,1 1 0,-2 0 0,2-1 0,-1-3 0,0 1 0,1-5 0,0 1 0,0-11-1,1 13 2,-1-13-1,0 0 0,1 11 0,-1-11 0,0 0 0,0 0 1,0 0-1,0 0 0,0 0 0,0 0-1,0 0-2,0 0-3,-3 11-9,3-11-15,0 0-3,0 0 1,0 0 0</inkml:trace>
  <inkml:trace contextRef="#ctx0" brushRef="#br0" timeOffset="1">10185 13393 1,'5'-9'3,"-5"9"-1,0 0 1,4-9-1,-4 9 1,0 0 1,-1-11-1,1 11 1,0 0 0,2-12 1,-2 12 0,0 0-1,2-12 0,-2 12 0,0 0 0,3-11-1,-3 11-1,0 0 0,-1-12 0,1 12 1,0 0-1,-2-11 1,2 11-1,0 0 1,-5-10-2,5 10 1,0 0 0,0 0-1,0 0 2,0 0-2,-10-7 1,10 7-1,0 0 1,0 0 0,0 0 1,0 0 0,0 0 0,0 0 0,0 0 0,-1 10 1,1-10-1,0 0 0,2 13 0,-2-13-1,1 10 0,-1-10 0,2 15 1,-2-15-1,6 15 0,-6-15 0,7 16 1,-7-16-1,10 15 1,-10-15-1,14 14 0,-14-14 1,15 14-1,-15-14-1,15 12 1,-15-12-1,16 16 0,-16-16 0,18 15-1,-18-15 1,17 16 0,-7-8 0,0 1 0,0-1 0,1-1 0,-1 0 0,0 2-1,1-3 1,-1 0-1,-1 0 2,1 1-2,0-3 1,0 4-1,1-4 0,-1 0 1,0-1-1,2 1 0,-2 1 0,0-3 0,-10-2 1,18 7-1,-18-7 0,16 7 0,-6-4 0,-10-3 0,17 6 0,-17-6 0,19 8 0,-9-3 0,1-1 0,-1 0 1,0-1-2,2 1 2,-1 0-1,0-2 0,2 1 0,-2 1 0,0-1 0,1 0 0,0 1 0,0 0 0,0-1 0,-2 2 0,3 0 0,0 0 0,3 0 0,-1 0 0,1 0 0,1 1 0,2-1 0,1 0 0,0-1 0,1 1 0,0 0 0,1-1 1,-1-1-1,2 1 0,-1-1 0,3 2 0,-1-2 0,1 1 1,0-2-1,-1 2 0,2-2 0,1 1 1,-2 1-1,2 0 0,1 0 0,0 0 0,0-1 0,3 1 1,3-2-1,0 2 0,1-1 0,0-1 0,1 0 1,1-1-1,1 0 0,-1 1 1,1-1-1,1-2 0,-1-1 0,3 4 0,-1-4 0,2 2 1,2 0-1,1-1 0,1 1 0,0 0 0,2 0 0,0-1 0,0 2 0,0-1 0,2 0 0,-1 1 0,-3 1 0,2-1 0,0-1 0,0 1 0,-1-1 0,2 0 0,-1-1 0,0 1 0,2-1 0,-2-2 0,1 2 0,-3-1 0,2 0 0,0 1 0,-3-1 0,-2 0 1,0-1-1,0 0 0,1 1 0,-2 0 0,-1 0 0,1 0 0,-1 0 0,0-1 0,0 1 0,-2 1 0,-1 0 0,0-1 0,1 0 0,-1 2 0,0-1 0,-1 0 0,2 0 0,0 0 0,0 0 0,1 1 0,-2-1 0,1 1 0,-1 0 0,1 0 0,0 1 0,-1-1 0,-2 1 0,0-1 0,1 1 0,1 0 0,-1 0 0,-1 0 0,-1 1 0,1 0 0,0-1 0,-1 1 0,1 1 0,-2-1 0,-1 0 0,0 0 0,2 0 0,-1 0 0,0 0 0,1-1 0,-3 0 0,-1 0 0,-1-1 0,0 0 0,-4 0 0,1 0 0,-1 0 0,1 0 0,-2 0 0,0-1 0,0 0 0,-1 1 0,1 0 0,-1-1 0,-1 1 0,-2 1 0,1-1 0,0 2 0,0-1 0,0 0 0,0 1 0,-1 0 0,2 0 0,0 0 0,0 0 0,1 2 0,0-2 0,2 1 0,-1 0 1,1 0-1,0 0 0,0 0-1,1 0 2,-1 0-1,2 0 0,-1 1 0,1-1 0,1 0 0,-1 0 0,0 0 0,-1 0 0,1-1 0,-2 1 0,1 0 0,1-1 0,-1 0 0,1 0 0,0 1 0,2-1 0,0-1 0,0 0 0,0 0 0,-1 0 0,0 1 0,-1-1 0,0 0 0,-2 1 0,-1 0 0,0 1 1,1 0-1,-3 1 0,1-1 0,0 2 1,0-1-1,-1 2 0,1-1 0,-1 0 0,1 0 0,-1 2 1,0 0-1,1 1 0,1 0 0,-1-1 0,-2 2-1,2-2 1,-2 2 0,-1-1 0,0-1 0,-1 0 0,-2 1 0,-1 0 0,-1-1 0,-1 0 0,-2 1 0,0 1 0,-2-2 0,-1 0 0,0 2 0,-10-9 0,15 16 0,-15-16 0,12 16 0,-12-16 0,8 17 0,-8-17 0,6 17 0,-6-17 0,6 17 0,-3-8 0,1 1 0,-4-10 0,3 17 0,-3-17 0,4 15 0,-4-15 0,3 12 0,-3-12 0,3 14 0,-3-14 0,3 13 0,-3-4 0,0-9 0,1 19 0,0-9 0,-1 1 0,0-1 0,-1 0 0,1 1 0,0-2-1,0-9 1,-2 16 0,2-16 0,-2 13 0,2-13 0,0 0 0,-3 10 0,3-10 0,0 0 1,0 0-2,0 0 0,0 0-3,0 0-5,0 0-24,0 0-2,-17-16 0,17 16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0" timeOffset="469.0268">14399 12824 14,'11'-2'30,"-11"2"1,0 0 2,0 0-15,-2 14-3,6-2-1,-8 0-5,6 8-1,0-2-2,1 7-1,0-2-2,-1 1-1,-2-4-1,1 1 0,-1-5-2,0-5-2,3-1-4,-3-10-12,0 0-16,-8-9 0,4-2-1,4 1 0</inkml:trace>
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0" timeOffset="2646.1514">17351 12874 13,'0'0'30,"9"7"2,-9-7 3,-1 10-16,5 8-2,-7-2-3,7 8-3,-6-1-4,4 4-2,-2-3-2,0 0-1,-1-4-4,-2-9-7,3-11-27,4 12 1,-4-12-1,-4-18 1</inkml:trace>
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20618 12783 37,'0'0'33,"0"0"2,5 9-6,-5-9-11,2 21-3,-6-8-3,6 11-3,-5-2-4,3 7 0,-3-2-2,2 2 0,-1-4-2,1-1 0,0-3-1,1-8-3,3 0-3,-3-13-10,0 0-23,0 0 2,0-19-1,2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9:08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17708 14611 2,'0'0'15,"2"-13"-3,-2 13-2,-2-18 0,4 7 0,-2-2 0,2-2-1,1 1 1,0-2-2,2 0-1,-1-2-1,5 1-1,-1 0-2,2-1 1,-1-1-2,5 1 1,-3-1 0,5 0-1,-2 0 0,2 0 0,0 1 0,0 0-1,1 1 1,2 1-1,0 1 1,2-1-1,0 0 1,1 2-1,3-1 1,2 0-1,1-1 1,2 3-1,-1-2 0,1 2 1,0 0-1,0 1 0,-2 0 1,1 4-1,0-2 0,0 3 0,-3 0 0,1 2 0,-1 1 1,0 1-2,-1-2 1,1 4 1,-5-1-1,2 1 0,0 1 0,0-1-1,0 0 1,1 2-1,-1-1 1,0 0-1,0 1 1,0 1-1,-1-1 1,0 2-1,-1-1 0,1-1 1,0 1-1,0-1 1,0-1-1,2 1 0,0-1 0,0 0 1,3 0-1,1 0 0,-1 0 1,1 1-1,-1 0 1,0 1-1,0 0 0,-2 1 0,-2 0 0,-1 1 0,1-1 0,-3 4 0,3-3 0,-2 2 1,-1-1-1,1 0 0,0-1 0,0 1 0,1-1 0,1-2 1,-1 1-1,1-3 0,3-1 1,1 1-1,-1-2 0,2 1 0,2-1 0,0 0 0,0-2 0,1 1 0,-1-1 1,1 1-1,-1-1 0,1 1 0,-2 0 0,-2 1 1,2-1-1,0 1 0,-2-1 0,0 0 0,1 1 0,-2 0 0,0-1 0,-3 1 0,0-2 1,-2 1-1,-1 0 0,-1 0 0,-2-1 0,-2-1 0,-1 0 0,0 0 0,-2 0 1,1 1-1,-1-1 0,0-2 0,-2 2 0,-1-3 0,3 1 0,-12 7 0,19-17 1,-8 8-1,-1 0 0,1-2 0,0 2-1,-1 2 2,-1-3-1,1 2-1,-10 8 1,12-15 0,-12 15 0,7-15 0,-7 15 0,6-15 0,-6 15 0,5-14 0,-5 14 0,2-13 1,-2 13-1,1-11 0,-1 11 0,0 0 1,-1-10-1,1 10 0,0 0 0,0 0 1,0 0-1,0 0 0,0 0 0,0 0 0,0 0 0,0 0 0,0 0 0,0 0 0,0 0 0,0 0 0,0 0 0,1 9 0,-1-9 1,1 10-1,-1-10 0,3 11 0,-3-11 0,5 16 0,-5-16 0,7 15 0,-2-6 0,-5-9 1,10 18-1,-10-18 1,10 20-1,-5-9 1,0-1-1,1 1 1,0-1 0,1 0-1,0 0 1,0-1-1,-7-9 0,18 12 0,-9-5 0,1-2 1,0 0-1,1 0 0,0 0 0,1 1 0,0-1 0,1-1 1,-1 1-1,3-1 0,-1 0 0,3 0 0,0-1 0,2-1 1,0 3-1,1-3 0,3 1 1,0 0-1,-1-1 0,2 0 0,-1 1 0,0-2 1,-1 0-1,1 0 0,2 0 0,-1 0 0,1 0 0,-2-1 0,2 1 0,0 0 0,0 0 1,1-1-1,-4 1 0,3 0 0,1 0 0,1-1 0,0-1 0,1 1 0,2-2 0,2 2 0,1-2 0,1 0 1,0 0-1,0 0 0,1 1 0,-1-1 0,2 0 0,0 0 0,-2 0 0,0 1 1,-1-2-1,1 0 0,1 0 0,0 1 0,0 0 0,0-1 0,3-1 0,0 2 0,0 0 0,0-1 0,1 1 0,-2 0 0,-1-1 0,-1 2 0,-2 0 0,2-3 0,1 2 1,-3 1-1,0 0 0,0 0 0,-2 2 1,2-1-1,0 1 0,-4 2 0,0 1 0,1-1 0,0 0 0,-1 1 0,1-1-1,-1 1 1,-2 0 0,0 0 0,1-1 0,-3 1 0,0 0 0,0-2 1,-3 2-1,2-1 0,-2 0-1,-2 0 1,-1 1 1,3 0-1,-1 2 1,-4-2-1,1 2 1,0-1-1,0 0 0,-1 3 1,0-2-1,-5 1 0,3 1 0,0 3 0,-1-2 0,-3 2 0,5 0 0,-2 0 0,-2 0 0,6 1 0,1-1 0,-4-1 0,0 2 0,1-2 0,-3 1 0,0 0 0,0-2 0,-1 1 0,-6 0 1,4-1-1,1 0 0,-11-9 0,12 17 0,-12-17 0,10 17 0,-10-17 1,8 14-1,-8-14 0,-1 11 0,1-11 0,0 0 0,4 10 1,-4-10-1,0 0 0,0 0 0,0 0 0,0 0 0,0 0 0,0 0 0,0 0 0,0 0-1,0 0-1,0 0-3,0 0-15,0 0-20,0 0 2,-7-15-2,1 5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29:5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19066 9706 6,'0'0'6,"0"0"0,0 0 0,0 0 2,-10-1 0,10 1 0,0 0 2,-8 13 0,8-13 0,-5 16 2,5-16-2,-4 18-1,4-18-1,-5 19-1,1-8-1,4 4-1,-4-2-1,3 4 0,-4 2-1,3 5 0,-2 0 1,2 2-2,-2 0 1,-1 3-1,0-2 0,1 4 0,0-5-1,0 1 1,-1-2-1,2 0 1,-1-1-1,1-5 0,2-1 0,-1-1-1,1-3 1,0-3-1,0 0 0,0-2 1,1-9-1,-2 11 0,2-11-1,0 0-1,0 11-4,0-11-3,0 0-9,0 0-12,6-18-4,-6 18 1,12-21 1</inkml:trace>
  <inkml:trace contextRef="#ctx0" brushRef="#br0" timeOffset="669.0382">19504 9697 12,'0'0'14,"12"-8"-2,-12 8 0,0 0-1,0 0 1,0 0 0,0 0-1,0 0-1,1 17 0,-1-17-1,-4 23-1,-1-9-1,3 7-1,-5-1-2,0 6 1,0 1-2,0 4 0,-2-1-1,1 2 0,1-2 0,1 1-1,1-3 1,2-1-1,-1-4 0,2-3 0,0 0 0,2-4-1,-1-2 0,1-3 1,1-1-1,-1-10-1,1 13-1,-1-13-3,0 0-2,0 0-6,0 0-10,0 0-10,-4-14-1,4 14 2</inkml:trace>
  <inkml:trace contextRef="#ctx0" brushRef="#br0" timeOffset="1322.0756">19079 9773 8,'0'0'10,"0"0"-1,-11-9 1,11 9 1,0 0 0,0 0 0,0 0 1,0 0 0,0 0 0,0 0-1,12 13-1,-12-13-1,15 18-1,-7-9-1,5 8-1,-4-2-1,6 5-1,-5 0 0,3 6-1,-2-1-1,2 1 0,0 0 0,1-1-1,1-3 1,1 2-2,0-5 1,0-2 0,-1-1-1,0-2 1,-1 0-1,-2-1 1,0-3-1,-2 1 0,-1-4 0,-9-7 1,17 14-1,-17-14 0,14 9 0,-14-9 0,13 4 0,-13-4 0,10 3-3,-10-3-4,0 0-13,13-4-14,-13 4-1,7-11-1,-7 1 1</inkml:trace>
  <inkml:trace contextRef="#ctx0" brushRef="#br0" timeOffset="2599.1483">19502 9280 11,'0'0'18,"12"-5"-2,-12 5-2,15-6-1,-15 6-2,16-3-1,-7 2-2,2-4-2,-11 5 0,17 0 0,-5 1 0,-2-1-1,2 3-1,-1-3-1,0 3 1,-11-3-1,18 9-1,-18-9-1,12 8 0,-12-8 0,6 14-1,-6-14 1,1 14 0,-1-14-1,-7 19 1,7-19-1,-13 19 0,13-19 0,-18 18 1,8-10-1,-1 0 0,2 0 0,9-8 1,-15 10-1,15-10 0,0 0 1,-11 5 0,11-5-1,0 0 2,0 0-1,13-6 0,-13 6 1,16-4 0,-5 3 0,0 0-1,-1 0 2,2 3-2,1 0 0,-3 0-1,2 1 1,-1 3-1,-1 0 0,1 2 1,-11-8-1,16 16 0,-16-16 0,13 19 0,-8-8 0,-5-11 1,5 19-1,-3-9 0,-1-1-1,-2 1 1,-1-1 0,2-9 0,-7 16 0,7-16 0,-14 14 0,4-8 1,0-2-1,-2 4 0,0-4 0,-2 2 0,2-2 0,1 0 1,-2-1-1,13-3 0,-16 8 0,16-8 1,-12 1-1,12-1 0,0 0 0,0 0 0,0 0-1,0 0-1,0 0-7,0 0-15,0 0-10,0 0 0,11-11 1</inkml:trace>
  <inkml:trace contextRef="#ctx0" brushRef="#br0" timeOffset="7567.4328">19824 9822 19,'0'0'18,"0"0"-3,0 0 0,0 0-2,0 0 0,0 0-3,0 0-2,-9 3-1,9-3-2,0 0 0,0 0 0,-12 10-1,12-10-1,-4 16-1,2-6 1,-1 5 0,0 4-1,-1 1 0,0 4 0,-1 2 0,0 1 0,0 0-1,0 3 1,0-3-1,1-1 0,0 0 0,-3-4 0,4 1 0,-2-1-1,2-4 1,-2-3-1,3-3 0,-2 0 0,2-3 0,2-9 0,-2 12-1,2-12 0,0 0-2,0 0-4,2 11-6,-2-11-14,0 0-6,10-8 1,-7-5 0</inkml:trace>
  <inkml:trace contextRef="#ctx0" brushRef="#br0" timeOffset="8583.4908">20214 9926 11,'0'0'15,"0"0"-1,0 0 1,5-9-1,-5 9-2,0 0 1,-5-12-3,5 12-1,0 0-2,-13-8 0,13 8-2,-11-5 0,11 5-1,-16 0 0,7-1-1,-1 3 0,-2 0-1,0 3 1,-3 0-1,-1 3 0,0-1 0,0 4-2,-1 1 2,3 0-1,1 0 0,1 3-1,2-3 1,2 4 0,0-2-1,1 0 2,2 0-2,0 2 1,0-1-1,2 0 1,-1-1-1,4-1 1,1 2-1,4-2 0,0 0 1,2-2-1,-1-1 0,2 2 1,3-5-1,1 1 0,2-2 0,0-1 1,2-3-1,-1 1 0,3-2 0,0-1 0,-2 0 0,0-4 0,-2 1 0,-1-1 1,-1 0-1,-2-1 0,0-2 0,-10 7 0,16-13 0,-16 13 0,12-11 0,-12 11 0,5-13 0,-5 13 0,-1-14 0,1 14 0,-7-14 0,7 14 0,-11-15 0,11 15 0,-17-9 0,17 9 0,-17-6 0,7 5-1,1 2 1,0 0 0,9-1 0,-15 2 0,15-2 0,0 0 0,-10 4 0,10-4-1,0 0-1,0 0-4,0 0-3,5-13-9,-5 13-16,15-12 0,-8 1 1,7 6 1</inkml:trace>
  <inkml:trace contextRef="#ctx0" brushRef="#br0" timeOffset="9357.5352">20385 9838 20,'0'0'16,"0"0"0,0 0-1,0 0 1,0 0-1,-9 1-3,9-1-2,0 0-1,-7 9-2,7-9-1,-4 12-1,4-12-1,-2 19-1,1-7 0,0 1 0,-1 5-2,1-2 1,0 5-1,0 1 0,0 3 0,-3-3 0,1 6-1,-1 1 1,2 0 1,-2 1-2,2 0 1,-1 1 0,2 0 0,1-2-1,1-2 1,0-3-1,1-3 0,1-2 1,-1-4-1,2-2 0,-4-13-1,7 14-2,-7-14-4,0 0-7,9 10-17,-9-10-2,0 0-1,0 0 1</inkml:trace>
  <inkml:trace contextRef="#ctx0" brushRef="#br0" timeOffset="16140.9232">19663 10059 0,'0'0'19,"0"0"-6,0 0 0,0 0-3,0 0 0,-10 2-2,10-2 0,0 0 1,0 0-1,0 0 0,-9 10 0,9-10-1,0 0-1,0 0-1,-3 10-1,3-10 0,0 0-2,-3 9 0,3-9 0,0 0-1,0 0 1,0 0 0,0 0 0,0 0-1,0 0 1,0 0 0,0 0 0,0 0-1,0 0 0,7-10 0,-7 10 0,3-9 0,-3 9 0,0 0-1,2-13 1,-2 13 0,0 0 1,0 0-2,0 0 1,0 0-1,0 0 1,0 0-1,0 0 1,0 0-1,-4 10 0,4-10 0,0 0-1,0 0 0,6 9-5,-6-9-6,0 0-21,0 0 1,1-12-2,-1 12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9B3643D-E570-4F55-A103-CA6B681AE69B}" emma:medium="tactile" emma:mode="ink">
          <msink:context xmlns:msink="http://schemas.microsoft.com/ink/2010/main" type="inkDrawing" rotatedBoundingBox="8188,16660 8275,4566 9490,4574 9402,16668" semanticType="callout" shapeName="Other">
            <msink:sourceLink direction="with" ref="{7E0C0DF1-A882-4102-B634-F84481C60D4D}"/>
            <msink:sourceLink direction="with" ref="{60032407-04C8-4ED6-AD08-A502A79EEC3E}"/>
          </msink:context>
        </emma:interpretation>
      </emma:emma>
    </inkml:annotationXML>
  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31:58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12297 13926 8,'0'0'14,"0"0"0,0 0-1,-3-10-1,3 10 0,-4-9-2,4 9 1,0 0-3,-11-11-1,11 11 0,-10-7-2,10 7-1,-14-6-1,14 6 0,-18-1-1,7 0 0,-2 2 0,-1 0 0,-2 2-1,-2 2 2,0-2-2,-1 2 1,1-1 0,-2 2-1,3-2 0,-2 3 1,4-2-1,-2-1-1,0 2 1,2-1-1,0 4 0,2-3 1,2 2-1,0-2 1,2 5-1,9-11 1,-13 13-1,13-13 1,-10 14 0,10-14-1,-3 14 1,3-14 0,3 14-1,-3-14 1,8 18-1,-2-9 1,-6-9 0,14 17-1,-4-9 1,0 0 0,1-2 0,3 1-1,-1-2 1,3-1 1,0 0-1,-1-1-1,2-1 1,1 0 0,-2 1-1,1 0 1,0 1-1,-2 0 1,0 0-1,1 2 0,-2 0 1,-1 3-1,0-1 0,-1-1 0,-1 3 1,-2 1-1,1 0 0,-2 2 0,-1-1 1,-1 2-1,-1 2 0,-2 1 1,1 0-1,-2 0 0,-1 0 0,-1-1 0,-1-1 0,-1 0 1,-2-1-1,0-1 0,-2 0 0,0 0 0,-2-1 0,-3-1 0,-1 1 1,-3-2-1,-1-1 1,-4-1-1,0 0 1,-4-2 0,-1-2 0,-1-1 0,1 0 0,0-2 0,1-1 0,1-2 0,2-1 1,3-2-1,2 1 0,1-3-1,2 0 2,1 1-1,12 6-1,-16-10 1,16 10-1,-11-6 0,11 6 0,0 0 1,0 0-2,0 0 0,0 0-2,0 0-3,14-2-11,-5 0-20,6 2 0,-2-7 0,4 1 1</inkml:trace>
  <inkml:trace contextRef="#ctx0" brushRef="#br0" timeOffset="886.0507">12564 13713 17,'0'0'14,"2"-15"0,-2 15 1,0 0-1,1-9-1,-1 9-1,0 0-1,0 0-3,0 0-1,0 0 0,0 0-2,0 0-1,0 0 0,7 15 0,-7-15 0,5 23 1,-4-9-1,3 5 0,-3 0 1,3 3-2,-3-3 0,3 2-1,-4 1 1,1-1-2,0-2 1,-1-1-1,0-3 1,1 0-2,-1-4 1,0-1-1,0-10 0,1 10 0,-1-10-3,0 0-3,0 0-11,9 5-18,-9-5 0,0 0-1,-4-22 1</inkml:trace>
  <inkml:trace contextRef="#ctx0" brushRef="#br0" timeOffset="11898.6805">11592 14888 14,'0'0'8,"-3"-12"0,3 12 1,-1-18-4,3 9-1,-1-3 0,2 3 0,1-2-1,0-1-1,2 2 0,-1 0 0,1 0-1,0 1 0,0 0-1,-6 9 1,14-16-1,-14 16 0,12-11 0,-12 11 0,15-6 0,-15 6 1,16 0-1,-7 2 0,2 1 1,2 0 0,1 0 0,1 0 0,2 0 1,-1-1 0,2-1 0,0 0 0,1-1 0,-1 0 1,2-1-1,0 1 0,-1-1-1,2 0 0,1 0 0,0-1 0,0 0 0,3-1 1,-2 0-1,2 0 0,0 1 1,-1-1-1,1 0 0,0 0 0,-1 3 0,-1 0 0,0 0 0,-2 0-1,2 1 1,-4 1-1,1 0 1,1-1 0,-2-1-1,3 2 1,1 0-1,-2-1 0,2 0 1,0-1-1,1 0 0,-2 1 1,2 0-1,0-2 0,0 1 1,0 0-1,1 0 0,3 0 0,-2 0 0,3-1 0,-1 0 0,1 0 1,0 0-1,0-1 0,0 0 0,-1-3 1,0 3-1,0-2 0,0 1 1,2 1-1,1 0 0,-1 0 1,0 1-1,0 1 0,0 0 0,0 0 1,-1 1-1,-1-1 0,-2 1 0,1 0 0,0 0 1,-1 1-1,0-1 0,0 1 0,-2 0 0,0 0 0,-1 1 1,0 0-1,-1-1 0,0-1 0,-2 0 0,1-1 0,0 0 0,-1-1 1,-1-1-1,3-1-1,-2 2 1,2-2 0,0 1 0,0 1-1,1 0 1,1 0-1,0-1 1,-2 1-1,2 0 1,1 0-1,-2 0 1,0 0 0,0 1-1,1 1 1,-1-1 0,-2 0 0,0 1 0,1 0 0,-3 1 0,-1 1 0,1-1 0,-4 0 0,1 1 0,-3 2 0,1-3 0,-2 1 0,1-1 0,0 0 0,-2 0 0,1 0 0,0 0 0,-1 1 0,2 0 0,-2-1 0,-1 0 0,1 0-1,-11-2 1,16 5 0,-16-5 0,12 2 0,-12-2 0,0 0 0,0 0 1,0 0-1,0 0 0,0 0 1,9 0-1,-9 0 0,0 0 0,0 0 0,0 0 0,0 0 0,0 0 0,0 0 1,0 0 0,0 0 1,0 0 0,-6 16 1,4-4 1,-3-2 0,2 6-1,-1 1 1,1 2 0,0-3-1,1 4-1,0-4 0,1-1 0,-1-2-1,2-3-1,-1-1-2,1-9-7,0 0-18,0 14-5,0-14 0,0 0 1</inkml:trace>
  <inkml:trace contextRef="#ctx0" brushRef="#br0" timeOffset="16367.9362">11615 14853 0,'-2'10'2,"2"-10"-1,0 0 0,-5 15 0,5-15-1,-4 12 1,4-12-1,-4 17 1,4-17-1,-4 15 0,4-15 0,-3 12 1,3-12-1,-2 13 0,2-13 1,-2 11-1,2-11 1,0 10-1,0-10 1,0 0-1,0 12 1,0-12-1,0 0 1,0 0 0,0 0 1,0 0 0,0 0-1,0 9 0,0-9 1,0 0-1,0 0-1,0 0 1,0 0-1,-1 12 0,1-12 0,0 0 0,-2 10 0,2-10 0,0 0 1,0 0 0,0 0-1,0 0 1,0 0 0,0 0 0,0 0 0,0 0 0,0 0-2,0 0-1,0 0-2,9-6-4,-9 6-5</inkml:trace>
  <inkml:trace contextRef="#ctx0" brushRef="#br0" timeOffset="20498.1724">15548 13803 2,'0'0'9,"0"0"-1,1-10-1,-1 10-1,0 0-1,0 0-1,0 0 0,0 0 1,0 0 0,0 0 0,-1-10 1,1 10 1,0 0-1,0 0 1,-10-5-1,10 5 0,-10-1 0,10 1-1,-16 0 0,7 1-1,0 2 0,-3-2 0,1 1-1,-2 0 0,3 0-1,-3 0 0,-1 1 1,-1-1-2,1 1 1,-2-1 0,-1 2-1,0 0 0,-3 1 0,1 0 0,2 1-1,-2 2 1,1 1-1,0-1 1,2 2-1,-1-1 1,3-1 0,0 2-1,0 0 1,2-1 0,1-3-1,11-6 1,-15 17-1,15-17 0,-8 15 0,8-15 1,-2 15-1,2-15 0,0 14 0,0-14 0,6 15 0,-6-15 1,13 12 0,-4-8 0,4 1 0,3-1 0,5-1 1,0-1-1,5-1 0,3 1 0,0-1 0,1 0 0,0 2 1,-1 0-2,-1 2 1,-1 1 0,-1 1-1,-4 0 1,0 3 0,0 0-1,-2 0 1,-2 1-1,0 2 1,-3-1-1,-2 1 0,1 1 1,-3-1-1,-1 1 0,-1-1 1,-2 3-1,0-1 1,-2 2-1,0-1 0,-4 2 0,0 1 1,-2 1-1,-2 1 1,-2-3-1,1 2 0,-2-2 1,-2-2-1,-3 0 1,-1-2-1,-3-1 1,-3-1-1,-4-3 1,-2 2 0,-4-4 0,2 0-1,-2-3 1,0-1 0,-1-4 0,2-1-1,2-2 1,3-1-1,1-2 0,0-1 1,3 0-1,2 1 0,3 0 1,2 1-1,2 1 0,9 5 0,-13-6 0,13 6 0,0 0 0,-10-3-1,10 3-1,0 0-2,0 0-5,13 7-8,-1-5-18,4 3-1,-3-6 0,6 2 1</inkml:trace>
  <inkml:trace contextRef="#ctx0" brushRef="#br0" timeOffset="21113.2076">15712 13611 8,'2'-12'18,"-6"-5"0,5 5-2,-3-1-1,1 3 0,1 10-4,-1-14-2,1 14 0,0 0-2,3 12-1,1 2-1,2 5 0,0 3 0,2 6 0,0 0-1,3 1 0,-4-3-1,3 0 0,-6-6 1,2-1-3,-5-7 1,3-2-2,-4-10-1,0 0-8,0 0-19,15 9-6,-15-9 0,7-11 0</inkml:trace>
  <inkml:trace contextRef="#ctx0" brushRef="#br0" timeOffset="36859.1082">14965 15028 2,'0'0'4,"0"0"-1,-2-12 1,2 12-1,4-12 1,-4 12 0,4-18 0,-4 18-1,5-19 1,-2 9-1,-1 0 0,1 0-1,-1-1 0,2 0 0,0 1-1,1-2 1,-1 1 0,1 0 0,0 0 0,0 1 1,0-1 0,2 2-1,-7 9 1,14-14 0,-14 14-1,20-15 0,-11 9 1,3 2-1,1 1-1,-1 1 1,2 1 1,-2-2-2,1 3 0,1 1-1,0 2 1,0-1 0,-2 1-1,1 1 1,-1 0 0,0 1 0,0-2 0,0 1 0,0-1 0,0 0-1,0-2 1,1 1 0,0-1 0,1 0 0,-1 1 0,1-1 0,-2 0 0,1-2 0,1 0 0,0-2 0,1-2 1,-1-4-1,1 0 0,-1-4 1,3 0-1,-4 0 0,2-2 0,-4 1 0,0 2 0,-2 1-1,-9 11 0,13-15 1,-13 15-1,7-10 0,-7 10 1,0 0-1,0 0 1,0 0-1,0 0 0,0 0 1,0 0-1,0 0 0,0 0 0,0 0 0,0 0-1,0 0 1,6 14 0,-6-14 1,7 15-1,-2-4 0,1-2 0,1 2 0,3-1 1,-1 0-1,1-2 0,2-2 0,0 1 1,0-2-1,2-1 1,1-2 0,3 0 0,-1-1-1,2 0 1,1-1 0,-1-1 0,3-2 0,0 2 0,-1-2 0,2 0-1,1 0 1,0-1 0,1 2 0,0 1 0,3 0-1,0 0 1,1 1 0,0 2-1,-1 0 1,2 2-1,-1 0 0,0 0 1,-1 0-1,0 0 0,1 0 1,-1-2-1,2-1 0,1 1 1,0-3-1,2 0 1,-1-1-1,1 0 1,-1-1-1,1 2 1,-1 0-1,-1-1 1,2 1 0,-1 1 0,1 1 0,-1 0 0,-1 1-1,0 0 1,-2 0 0,0 1-1,-2 0 1,-1 0-1,-4 1 1,1 1-1,1-1 1,-2 2-1,-1 0 1,-1 2 0,0-3-1,-3 3 1,1-2 0,-3 0-1,-1 2 1,-2-1-1,-1 0 1,1 2-1,-2 2 0,0-1 1,1 0-1,-1 2 0,-1-2 0,1 2 0,-1-1 0,-1-1 0,1 0 0,-1 1 1,0-1-1,-1 2 0,1-2 0,-1-1 0,-1 0 0,-1 1 1,-1-1-1,-4-9 0,6 14 0,-6-14 0,3 9 0,-3-9 0,0 0 1,0 0-1,0 0 0,0 0-1,0 0-3,0 0-9,0 0-19,0 0-2,-9-18 2,9 18-1</inkml:trace>
  <inkml:trace contextRef="#ctx0" brushRef="#br0" timeOffset="38568.2048">18598 13791 7,'0'-13'20,"0"13"-3,0 0-2,-4-9-2,4 9-2,0 0 0,-9-11-3,9 11 0,0 0-2,-11-11-1,11 11-1,-10-5 0,10 5-1,-15-2 0,4 4-1,-1-1 0,-1 2-1,-4 0 0,2 2-1,-3 0 1,-1 1 0,0-1 0,0 1 0,3 0-1,-1 2 1,3 1 0,1-1 0,1 1-1,3 2 1,2-2-1,0 1 1,7-10 0,-10 18-1,7-9 1,3-9 0,0 17 1,0-17-1,9 12 1,0-7 0,7-2 1,4 0-1,3-2 0,4 2 1,2 0-2,2 1 1,1 0-1,1 4-1,-4 1 1,0 4-1,-3-2 0,-1 5 1,-3-2-1,-1 5 0,-2-1 1,-3 2-1,-1 2 1,-5-2-1,-1 4 0,-2 1 0,-3 1 0,-3-2 1,-5 0-1,-2-1 1,-3-1-1,-2-2 0,-3-4 1,-2-3-1,-4-1 1,-1-3 0,-3-3-1,0-2 1,-3-2 0,1 0-1,0-4 1,1 0-1,4-1 1,2 0-1,4-2 0,2 2 0,4-1 0,9 4-1,-10-7 0,10 7-3,0 0-3,4-17-7,5 15-6,-9 2-14,15-9-2,-1 5 1,-6-11 2</inkml:trace>
  <inkml:trace contextRef="#ctx0" brushRef="#br0" timeOffset="39117.2368">18831 13461 11,'0'0'18,"0"0"-1,-7-10 0,7 10-2,-6-10 2,6 10-4,-3-9 0,3 9-3,0 0-2,-1-11-2,1 11-1,0 0-2,0 0 1,0 0-1,9 18-1,-4-4 1,0 5-1,2 5 2,-2 3-2,3 5 0,-4-1-1,0 1 1,-1-2-1,-1-2 0,-1-5 0,0-4-1,0-3-1,-1-16-2,3 16-3,-3-16-10,0 0-17,0 0-1,0 0-2,0 0 2</inkml:trace>
  <inkml:trace contextRef="#ctx0" brushRef="#br0" timeOffset="42347.422">17975 14995 9,'7'-13'8,"-1"-7"1,3 3-1,-1-6 0,2 4-1,1-2-1,-1 2 0,0 2-2,3 0 0,-2 4 0,1 0-2,1 5 0,0 0-1,0 3 0,0 1 1,3 2-1,-3 1 0,3 2 1,-1 1 0,1 2-1,-2 2 1,4-1 0,-3-1 1,4 2 0,-3-1-1,3 0 1,1-2 0,1-1 0,-1-3 0,2 1-1,-3-3 1,3-2 0,-1-2 0,1 1-1,-2-5 1,1 1-1,2-3 0,-1 0-1,2 0 0,1 2 0,-1-2-1,-4 3 1,2 1 0,-3 0-1,-3 2 1,0 1-1,-3 1 1,-4 0 0,-9 5 0,16-9 0,-16 9 0,10-7 1,-10 7-1,0 0 0,0 0-1,0 0 1,0 0-1,0 0 0,0 0 1,0 0-2,0 0 1,0 0 0,0 0 0,7 11 0,-7-11 0,8 12 0,-8-12 0,11 14 0,-11-14 0,18 18 0,-9-9 0,2-1 0,1 3 0,1-2 0,-1 0 0,3 0 0,-2-2 1,3-1-1,-2 0 1,2-2-1,0 0 1,1-1-1,2-2 1,1 0-1,0 0 1,2-1-1,-2 0 1,2 1-1,-1 2 1,0-2-1,-2 2 1,-1 1-1,1 1 1,0 0-1,0 0 1,0-1-1,0-1 0,2 1 1,-1-3-1,1 0 0,-1-1 0,2 1 1,1 0-1,-2 0 0,4 0 1,-4-1-1,3 1 0,-2 0 1,0 1-1,0-2 0,-2-1 1,1 2-1,1-1 0,1 0 1,-2-1 0,2 1-1,0-1 1,-1 1 0,1-1-1,1 0 1,-3-1-1,-1 2 2,2-1-1,0 1-1,0 0 1,1-1-1,2 0 0,0-1 1,1 1-1,1-2 1,-1 0-1,1 1 0,-2 0 1,-1-1-1,-2 3 0,-1 0 0,-2 3 1,-4-1-1,1 0 0,-3 1 0,1 0 0,-1 0 1,1 0-1,-1-1 0,0-1 0,2 0 0,1 0 1,3-1-1,-2-1 0,0 1 1,0 0-1,-2 1 0,1 0 0,-3 0 0,-3 2 0,0 2 0,-10-5 0,15 12 1,-15-12-1,13 18 0,-8-7 0,-1 2 0,-1 3 0,-1-1 1,1 2-1,-2 0 0,0 1 0,0-2 0,-1-3 0,0-2 0,-1-1 1,1-10-1,-1 11 0,1-11-1,0 0-6,0 0-18,0 0-9,-4-12-2,-1-3 2</inkml:trace>
  <inkml:trace contextRef="#ctx0" brushRef="#br0" timeOffset="44545.5478">21826 13757 0,'0'0'12,"0"0"-1,3-13-1,-3 13-2,0 0 1,0 0-2,-1-13-1,1 13 0,0 0 0,0-12-1,0 12 2,0 0-2,-2-9 0,2 9 1,0 0 0,0 0-1,-11-11-1,11 11 0,-11-3 0,11 3 0,-14-2-1,4 2 1,10 0-1,-20 2 0,5 0-1,-1-2 0,-1 3 0,-1-1 0,-2 1-1,-1-1 0,0 2 1,-2 0-2,3 1 1,2 1 0,-1 2-1,2 0 0,0 1 0,3 0 0,2 2 0,2-2 0,3 1 0,1 0 0,6-10 1,-1 16-1,1-16 0,10 15 0,-1-10 0,1 0 0,4 0 0,1 0 0,3 1 1,2 1 0,0 0-1,4 0 1,2 0-1,0 4 1,1-2-1,-1 4 1,1 0 0,0-2-1,-2 5 0,-2-1 0,-4 4 1,0-3-1,-4 6 0,-2-1 0,-5 2 0,-4 1 1,-2 0-1,-4-1 0,-3 0 1,-3-2 0,-2-2 1,-2-4 0,0 0 0,-4-5 0,3 0 1,-5-4-1,4-3 1,-5-2-1,1 0-1,-2-4 0,1-1 0,0-4-1,0 2 0,1-2 1,2 2-2,1-2 1,5 0 0,10 8-2,-11-10-1,11 10-2,0 0-3,9-5-9,-9 5-13,18-5-5,1 3 0,-4-10 2</inkml:trace>
  <inkml:trace contextRef="#ctx0" brushRef="#br0" timeOffset="44926.5695">22095 13491 31,'0'0'27,"0"0"2,6 14-12,-4-4-5,2 8-3,-3 2-2,4 4-1,-4 2 0,4 4-2,-3-3 0,1 2-1,-3-3-2,1-2-1,1-2-6,-5-4-7,1-7-18,6 7-2,-10-9 2,7 5-1</inkml:trace>
  <inkml:trace contextRef="#ctx0" brushRef="#br0" timeOffset="47257.7028">21102 15107 5,'0'-15'22,"0"15"-4,0-21-1,0 10-3,0-4 0,-1 0-2,2 0-2,-2-4-1,5 3 0,-3-5-3,4 3 0,0-3-1,2 2-2,0 1 1,3 0-2,0 0 0,0 2-1,3 2 0,-1 1 0,1 1-1,1 4 1,2-1-1,0 3 0,1 3 1,0 1-1,5 1 0,0 2 0,2 2 1,3 0-1,1 1 1,0 1-1,2 2 0,0 1 1,-3 0-1,0-1 1,-3 2-1,-2-2 0,0 0 1,-2-1-1,0-4 2,0 1-1,-2-5-1,-2 0 1,0-2 0,-1-2-1,-5-1 1,4-2-1,-5-4 1,-1 1-1,1-2 1,-2 0-1,0-1 0,-2 1 0,1-2 0,-2 3 1,0 0-1,-2 2 0,0 2 0,-2 9 0,1-11 0,-1 11 0,0 0 0,0 0 0,0 0 0,0 0 0,0 0 0,0 0 0,0 0 0,0 0-1,5 11 1,-5-11 0,9 12 0,-9-12 0,12 17 0,-12-17 0,16 17 0,-6-8 0,0-1 0,1-1 0,1 1 0,0 0 0,2 0 1,-1-1-1,1 0 0,1 0 0,0 0 0,2-1 0,1 1 0,-1-2 0,1 0 1,0-1-2,2-2 2,2 1-1,-1-3 0,1 0 0,1-1 0,0 0 0,0-1 0,0 0 0,2 0 1,0 0-1,-2 0 0,0 2 1,1-1-1,-3 4 0,0-2 1,1 1-1,-2 1 0,-2-1 0,2 2 0,0 0-1,-1-1 1,2 1 0,1-1 0,-1 1 0,2-1-1,1-2 1,2-1 0,-1-1 0,2 0 0,0-1-1,-1-2 1,1 2 0,1-1-1,-2 1 1,-2 0 0,0 0 0,1 1 0,-2 0 0,-1 1 0,-1-1 0,-2 2 1,0-1-1,1 2 0,-2 0 0,-3 0 0,5-1 0,-3 2-1,3-2 1,3 1-1,-4 0 0,2 0 0,2 0 1,-2-1-1,0 1 0,4-1 1,-4 2-1,0-2 1,5 1-1,0-1-1,-1 0 2,0 0-1,-1 0 1,-1 0-1,0-1 1,-1-1 0,-4 2-1,-1 0 1,1 1 0,2-2 0,-4 2 0,3-1 0,2 1 0,-5 0 1,4 0-1,-1 0 0,-1 0 0,-3 1 0,2-2 0,-3 1 0,-1-1 0,0 2-1,1-1 1,-4 0 0,4 0-1,1 0 1,-1-1 0,2 2 0,1-1 0,-2 1 0,3 1 0,-1 1 0,-2-1 0,-3 1 0,4 1 1,-4 1-1,-1 2 0,0-2 0,-2 3 0,-1 0 1,4 0-1,-2 1 0,-3 2 1,2-3-1,2 2 0,1-1 0,1 1 0,-3 0 0,-2-1 0,0 0 0,4 1 0,-2 0 0,-3-2 0,-3 2 0,0-2 0,2-1 0,-6-9 0,12 17 0,-12-17 0,4 14 1,-4-14-1,4 15 0,-4-15 2,0 0-2,-6 11 0,6-11 1,0 0-1,0 0 0,0 0-1,-10 0-1,10 0-1,0 0-2,-7-9-5,7 9-12,0 0-12,-15-6 0,15 6 1</inkml:trace>
  <inkml:trace contextRef="#ctx0" brushRef="#br0" timeOffset="103298.9083">12095 16564 2,'0'0'4,"0"0"-1,-9 7 0,9-7 1,0 0 0,-13 3 1,13-3 0,0 0-1,-10 5 1,10-5 0,0 0 0,0 0 0,-9 2-2,9-2 1,0 0-1,-9 5 0,9-5-1,0 0 1,0 0-1,-13 14 1,13-14 0,0 0-1,-9 11 2,9-11-2,0 0-1,-11 12 1,11-12-1,-9 11 0,9-11 0,-6 12-1,6-12 1,-4 11-1,4-11 0,-2 13 1,2-13-1,-1 13 1,1-13-1,-1 14 1,1-14-1,0 14 1,0-14-1,1 16 0,-1-16 1,2 14 0,-2-14 0,5 15-1,-5-15 1,6 13 0,-6-13-1,9 13 1,-9-13 0,10 11-1,-10-11 0,9 9 0,-9-9 0,11 10 0,-11-10 1,12 10-1,-12-10 0,12 9 0,-12-9 1,16 10-1,-16-10 0,14 7 0,-14-7 0,13 6 0,-13-6 0,13 5 1,-13-5-1,11 2 0,-11-2 1,12 0-1,-12 0 1,13-3 0,-13 3-1,12-5 0,-12 5 1,13-10-1,-13 10 0,15-13 1,-15 13-1,12-16 0,-6 6 0,1 0 1,-2-1-1,0-1 0,-2-1 0,0 1 1,-1 1-1,1 1 0,-2-1 1,-1 11-1,2-18 0,-2 18 1,0-13-1,0 13 1,-4-15-1,4 15 1,-7-15 0,7 15-1,-11-16 0,2 6 0,2 1 0,1 0 0,-3 1 1,2-2-2,-2 3 1,9 7 0,-13-12 0,13 12 0,-15-8 0,6 8 0,9 0 0,-18 2 0,6 2 0,1-2 0,-4 3 0,0 4 0,3-4-1,-1 4 0,2-2-1,-2 0-2,13-7-5,-12 17-9,12-17-9,0 0 1,0 0 0</inkml:trace>
  <inkml:trace contextRef="#ctx0" brushRef="#br0" timeOffset="104394.971">13633 16549 21,'0'0'16,"0"0"-2,0 0-1,0 0-2,0 0 0,-10 1-2,10-1-2,-4 11-2,4-11 0,-3 14-1,2-2 0,0-1 0,1 5-1,0-1-1,1 1 1,0 2-2,0 1 1,1 1-1,-1-1 1,-1 0-1,1-2 0,0-1 0,-1-1 0,-1-2 0,1-13 0,1 16-1,-1-16 0,1 13 0,-1-13-2,2 10-1,-2-10-3,0 0-5,6 16-10,-6-16-10,0 0 2,0 0 0</inkml:trace>
  <inkml:trace contextRef="#ctx0" brushRef="#br0" timeOffset="106087.0677">15179 16591 8,'3'-15'18,"-3"15"-2,0 0 0,0-12-2,0 12 1,1-9-4,-1 9-1,3-13-1,-3 13-1,6-16-1,-6 16-1,7-14-2,-7 14 0,9-15 0,-9 15-1,10-9-1,-10 9-1,10-4 1,-10 4-1,10-3 0,-10 3-1,12 4 1,-12-4-1,10 4 1,-10-4-1,11 8 0,-11-8 1,10 17-1,-4-8 0,-2 0 0,0 5 0,0-3 1,-1 3-1,-1-2 1,0 1-1,-1-2 0,-4 1 0,1-2 0,-2 0 0,0 0 0,-1 0-1,-1 3 1,0-2 0,-2 2-1,0-3 1,0 1 0,0 1-1,-1 0 1,0-4 0,9-8-1,-16 18 1,16-18-1,-13 13 1,13-13 0,-8 10 0,8-10 0,0 0 0,0 0 0,0 0 1,0 0-1,0 0 0,0 0 1,-2 9 0,2-9 0,0 0 0,14-1 0,-14 1 1,17 4 0,-6-3 0,1-2-1,2 1 0,0-1 0,2 0 0,0 1-1,1-1 1,-4-2 0,4 4-1,-5-3 0,0 2 1,-1 3-1,-2-3 0,-9 0 0,14 1 0,-14-1 1,9 2-2,-9-2 1,0 0-2,14 4-4,-14-4-9,0 0-19,0 0 1,6-16-2,-6 16 1</inkml:trace>
  <inkml:trace contextRef="#ctx0" brushRef="#br0" timeOffset="107545.1512">16670 16586 18,'4'-10'26,"-4"10"-3,8-11-2,-8 11-5,12-10-3,-12 10-2,16-11-3,-5 1-2,4 5-1,-1-3-1,4 5-1,-1 1 0,1 2-1,-1 0-1,0 3 0,-1 1 0,-1 0-1,-1 2 1,-3 1-1,-1-3 1,-1 5-1,-9-9 1,9 17 0,-8-7-1,-2 4 0,-3 0 1,-2 1-1,-3 0 0,0-2 0,0 1 0,-1-1-1,2-3 1,8-10 1,-11 8-1,11-8 0,0 0 1,0 0 2,8-13-2,-8 13 0,18-14 1,-6 10-1,1-1 0,2 2 0,0 3-1,1 2 1,-1 2-1,-1 2 0,-2 2 0,0 1 1,-4 5-1,-2-1 0,-2 4 0,-2-1 0,-3 3 0,-1-1 1,-4 2-1,0 0 1,-3-2-1,-2 2 2,-2-7-1,0 3 1,-2-6-1,0 2 1,0-6-1,0-1 1,1-2-2,0-2 1,3 0-1,1 0 1,10-1-1,-16 1 0,16-1-1,-9-1-1,9 1-1,0 0-7,2-13-27,-2 13 1,12-23 0,1 5 0</inkml:trace>
  <inkml:trace contextRef="#ctx0" brushRef="#br0" timeOffset="108960.2321">18224 16480 19,'0'0'26,"0"0"-8,0 0-1,0 0-1,0 0-2,0 0-2,0 0-3,-10-2-1,10 2-3,-2 9-1,2-9-1,0 17-2,0-6 1,0 0-1,-1 2 0,0-1 1,0 1-1,-2 1 0,-2-1-1,-1 0 1,0-2-1,-1 0 1,0 1-2,7-12 1,-14 15 0,14-15 0,-7 10 0,7-10 0,0 0 0,0 0 0,12-1 0,-12 1 0,18-4 0,-7 2 0,3 3-1,-1 0 1,2-1 1,-1 0-1,0 0 0,-1 0 0,-2-1 0,0 0 0,-11 1 0,15-9 1,-15 9-2,9-4 2,-9 4-1,0 0 0,8-11 0,-8 11 0,0 0 1,0 0-1,0 0 0,0 0 0,0 0-1,0 0 2,-10 8-1,10-8 1,-2 18-1,2-3 1,2 2-1,-1 0 1,3 1 0,-2 2-1,2 1 0,-1-2 1,1-5-1,-2-2 0,1-2 0,-3-10 0,3 12-1,-3-12 0,0 0-2,10-2-2,-10 2-5,5-9-10,-5 9-12,5-15-2,-5 15 2</inkml:trace>
  <inkml:trace contextRef="#ctx0" brushRef="#br0" timeOffset="110443.317">19800 16553 2,'0'0'27,"0"0"0,0 0-3,0 0-5,0 0-4,-1-14-3,1 14-4,0 0-2,0 0-1,-1-10-1,1 10-2,0 0 0,-2 11 0,2-11-1,-5 13 1,5-13-1,-5 18 0,5-18 1,-5 16-1,5-16 1,-3 18-2,3-18 1,0 16-1,0-16 1,4 15-1,-4-15 0,6 10 1,-6-10-1,10 4 2,-10-4-1,13-1 0,-13 1 0,13-2 0,-13 2 0,17-3 0,-17 3-1,16-1 1,-7 0-1,1 3 0,-1-1 0,1 2 0,1 0 1,-2 1-1,1 0 0,0 3 0,-1 0 0,-9-7 0,17 13 0,-10-3 0,-1-1 0,-6-9 0,7 20 0,-6-10 0,-1 0 0,-2 2 1,-2-2-1,-2-1 0,6-9 0,-18 18 0,7-10 1,-2-1-1,0 0 0,-2-2 0,-2-1 0,0-1 0,1 2 0,1-4 1,0 1-1,3 1 0,1-3 1,11 0-1,-13 3 1,13-3-1,0 0 0,0 0 0,0 0-1,-3-9-1,3 9-3,7-10-8,-7 10-12,16-9-9,-13-3-2,-3 12 2</inkml:trace>
  <inkml:trace contextRef="#ctx0" brushRef="#br0" timeOffset="110997.3487">19813 16582 15,'-2'-10'23,"2"10"-4,0 0-4,9-12-1,-9 12-4,0 0-2,5-11 0,-5 11-2,0 0 1,0 0 0,0 0 0,-2-10-2,2 10 1,0 0-2,0 0 1,0 0-1,0 0 0,5-13 1,-5 13-2,0 0 0,11-8 0,-11 8 0,9-6-1,-9 6 0,15-6 0,-15 6-1,21-3 0,-10-1 1,4 3-1,-1-1 0,1 1-1,-1 1 1,0-1-1,-2 0-1,0 1 1,-12 0-1,14 3-1,-14-3-1,0 0-5,0 0-11,9 9-17,-9-9 0,0 0-1,-12-7 2</inkml:trace>
  <inkml:trace contextRef="#ctx0" brushRef="#br0" timeOffset="113269.4786">21609 16525 11,'0'0'15,"-10"-3"-2,10 3 0,0 0-2,0 0-3,0 0 0,0 0-1,0 0-2,-11 4 0,11-4-1,0 0 0,0 0 1,-9-1-1,9 1 1,0 0-1,0 0 0,-10-7 0,10 7 0,0 0-1,0 0 2,-14-2-2,14 2 2,-10 0-2,10 0 1,-10 1-2,10-1 1,-13-1-1,13 1 0,-11 5-1,11-5-1,-13 6 1,13-6 1,-15 9-1,15-9 0,-17 14 1,7-7-1,-1-2 0,1 5 0,-2-3 0,3 2 0,-2-4 0,2 4 0,0-3 0,3 4 0,6-10 0,-12 13 0,8-4-1,1 0 1,0 2-1,2-1 0,1 0 0,0 0 0,2 3 0,1-1 1,1 1-1,2-2 0,1 0 0,1 2 0,0 0 0,2-1 0,1-1 0,1-1 1,-1 0-2,2-1 1,-1-1 0,3-4 0,-2 4 0,1-4 0,-1-3 0,2 1 0,-2-2 0,0-3 0,0 1 0,-1-1-1,-1-3 1,-1 2 0,-1-2 1,-9 6-1,15-12 0,-15 12 0,10-15 0,-10 15 0,6-12 0,-6 12 0,2-15 0,-2 15 0,-2-10 0,2 10 0,-7-11 0,7 11 1,-11-8-2,11 8 2,-17-4-1,7 2 0,-1-1 0,0 4 0,-1 0 0,-1-4 1,0 4-1,-1-1 0,2 1 0,-2 1 0,3 1 0,-1-1 0,-1 1 0,3 4 0,1-3-1,-2-1 1,11-3-1,-14 6-2,14-6-3,-10 6-9,10-6-21,0 0 1,0 0-1,7-12 2</inkml:trace>
  <inkml:trace contextRef="#ctx0" brushRef="#br0" timeOffset="114828.5678">22975 16530 9,'0'0'17,"0"0"-1,0 0-1,0 0-2,0 0-2,0 0-1,0 0-1,0 0-1,0 0 0,0 0-1,0 0 1,0 0-1,0 0 1,-7-10-1,7 10-2,0 0 0,0 0-1,0 0 1,10 0-2,-10 0 0,12 1-1,-12-1 1,18 2-1,-7-2 0,0 1 0,-2-2-1,6 1 0,-3-1-1,-1 1 1,1-1-1,0 0 0,-2-1 0,1 0 0,-1 0 0,-10 2 0,16-1 0,-16 1 0,15-1 0,-15 1 0,11 3 1,-11-3-1,0 0 0,10 5 0,-10-5 0,0 0 0,5 10 1,-5-10-1,0 0 0,2 13 1,-2-13-1,-1 11 1,1-11-1,-3 16 1,3-16-1,-6 17 1,5-8-1,-1 4 0,-1 0 1,2 3-1,0 1 0,-2 0 0,-1 0 1,1 5-1,-1-2 0,0 1 0,1 0 1,-1 0-1,-1-4 0,2 3 1,2-2-1,-3-5 1,1 0-1,2-2 0,-3-1 0,4-10 0,-2 17 0,2-17 0,-7 11 0,7-11 0,-2 12 0,2-12-1,0 0-2,0 0-2,-1 11-9,1-11-24,0 0 1,0 0-1,-13-7 1</inkml:trace>
  <inkml:trace contextRef="#ctx0" brushRef="#br0" timeOffset="128399.344">12175 10092 16,'3'-9'23,"-3"9"-4,0 0-4,0 0 1,0 0-4,-7-13-2,7 13-1,-5-12-1,5 12 0,-6-10-1,6 10-2,-9-7 0,9 7 0,-12-6-1,12 6 0,-18-4 0,18 4-1,-18-2-1,7 3 0,0-1 0,0 0-1,-2 1 0,1 3 1,-3-2-1,0 1 0,0 0-1,0 0 1,-3 0-1,2 2 1,-2-1-1,1 0 1,-1 2-1,1-1 0,1 0 0,1 1 1,2 0-1,0 1 0,2 1 0,1 0 0,1 0 0,1 2 0,2 0 0,0 0 0,1 3 0,3-2 0,2 1 0,1 0 0,3 0-1,2-2 1,-6-10 0,18 18 1,-6-14-1,3 3 1,0-7-1,5 3 1,-1-4 0,3 1 0,2 2 0,1-2-1,1 3 1,0 1-1,1 3 0,-1-1 1,1 6-1,-1-1 0,-1 1 0,-3 2 0,-1 2 1,0 1-1,-4-1 0,-1 4 0,-4-2 0,-2 0 1,-1 1-1,-4-2 0,-2 1 0,-4-1 0,-3-2 1,-2 1-1,-5-3 0,-3 4 0,-4-1 1,-2-1-1,-4-4 1,-1-1-1,-3-2 0,0-2 0,-1-6 0,1-6 0,1-1-1,2 0 1,2 0 0,2 0 0,4 0 0,2 2 0,4 3 0,11 2 0,-15 0-1,15 0 0,0 0-1,0 0-4,0 0-6,13 5-17,-13-5-7,21 0-1,-8-3 1</inkml:trace>
  <inkml:trace contextRef="#ctx0" brushRef="#br0" timeOffset="128921.3739">12377 9895 4,'6'-9'27,"-7"-10"2,5 9 1,-4-3-12,0 1-4,0 12-3,1-10-3,-1 10-2,0 0-1,2 18 0,0-3-1,2 5 0,-1 4 1,2 6-1,1 0 0,0 2-2,-2-3 1,2 0-1,0-6 0,-2-3-2,2-6-1,-6-14-3,9 12-7,-9-12-24,0 0 1,5-14-2,-9-2 1</inkml:trace>
  <inkml:trace contextRef="#ctx0" brushRef="#br0" timeOffset="137047.8387">15590 9889 23,'1'-10'19,"-1"10"-1,0 0-2,-4-12 0,4 12-4,0 0-1,-10-9-2,10 9-2,-9-3-1,9 3-1,-12-1-1,12 1-1,-15 1 0,15-1-1,-17 1 0,6 1 0,-2-2 0,-1 2-1,-1 1 1,-3 1-2,1 0 1,-2 2 0,-2 1-1,2 0 1,-1 0-1,1 1 0,0 0 0,1-1 0,2 2 1,0-1 0,2 2 1,1-2-2,2 2 0,2 0 1,9-10-1,-16 16 0,16-16 0,-10 17 1,10-17-1,-5 16 0,5-16 0,-2 15 0,2-6 0,0-9 1,6 14-1,-6-14 1,12 14-1,-2-10 1,1 0 0,3 0 0,2-1 0,3 2 0,0-1 0,2-1 0,1 0-1,0 2 1,0 1 0,1-2-1,-2 2 0,1-1 1,-2 0-1,-1 1 0,0 2 1,-1-1-1,-2-1 0,0 4 0,-3 0 0,1 0 0,-2 2 0,-1-1 0,0 0 0,-3 1 0,-3 1 0,-1 0 0,-2 2-1,-3 1 1,-2 1 0,-2-1 0,-3 4-1,-3-1 1,0 0 0,-2-1 0,-3-3 0,-1-1 1,-1-3-1,-1-2 0,-1-4 1,-1-2 0,-1-1 0,3-4 0,-2-2 0,2 1 0,1-3 0,2 2 1,2 0-1,2 1 0,2-1-1,10 4 1,-12-3-1,12 3 0,0 0-1,0 0-2,0 0-1,0 0-4,16-1-6,-16 1-17,17-5-4,-1 5-2,-3-7 3</inkml:trace>
  <inkml:trace contextRef="#ctx0" brushRef="#br0" timeOffset="137689.8754">15777 9729 11,'0'0'27,"-3"-11"-2,3 11-2,1-10-5,-1 10-3,0 0-3,1-11-3,-1 11-1,0 0-2,11 15-1,-9-4-1,4 7-1,-2 0 1,2 5-1,-2 0-1,0 1 0,-2-3-1,2-4 0,-1-3 0,0-2-1,-3-12 1,7 10-2,-7-10-3,0 0-5,10-4-13,-10 4-12,0 0-1,7-9 1,-7 9 0</inkml:trace>
  <inkml:trace contextRef="#ctx0" brushRef="#br0" timeOffset="158935.0905">18976 9896 9,'-7'-11'20,"7"11"-1,0 0-1,0 0-4,-8-11 1,8 11-5,0 0-1,-13-7-2,13 7-1,-12-3-2,12 3-1,-15 0-1,6 1 0,-2 0 0,-1-1-1,-2 0 0,-1 1 0,-3-1 0,-1-1-1,-2 2 1,-3 1-1,0 0 1,-1 3-1,-3 5 0,3-2 0,-1 5 1,2 4-1,2-1 1,0 2-1,1 1 0,4-1 0,1-1 0,1 0 0,2-1 0,3-3 0,2-1 0,2 0 0,4-1 1,2-1 0,0-10 0,9 15 0,-9-15 1,17 14 0,-5-9 1,3 0 0,2-2 0,2 1-1,2 0 1,4-1 0,1 1-2,1 0 0,2 0 0,0 3 0,-1 0-1,0 3 1,-2-1-1,-1 3 0,-4 5 0,-2-1 0,-3 2 0,-3 2 0,-3-1 0,-1 2-1,-5 1 1,-2-2 0,-4 0 0,-1 1-1,-4-2 1,-2 0 0,-1-2 0,-3 1 0,-1-4-1,-2 1 1,-1-5 1,-4 1 0,-3-5-1,2-2 1,-3-1 0,-1-3 0,-1-2 0,2-1 0,1-2 0,4 1-1,4-2 0,3 1 0,13 5 0,-11-8 0,11 8-2,10-8-1,5 6-5,2-9-10,7-2-15,8 4-3,-2-9 3,6 6-1</inkml:trace>
  <inkml:trace contextRef="#ctx0" brushRef="#br0" timeOffset="159417.1181">19160 9821 17,'3'-17'25,"-3"17"-6,0 0-1,0 0-2,0 0-4,-3 12-3,4 1-2,-2-1 0,3 6 0,-2 2 0,2 5-1,-1-1 0,2 2-2,-2-2 1,2 0-2,-2-3 1,1-2-2,0-6-2,-2-13-2,4 17-4,-4-17-7,0 0-18,14-6-2,-12-4-1,-2 10 1</inkml:trace>
  <inkml:trace contextRef="#ctx0" brushRef="#br0" timeOffset="191278.9405">12186 6584 26,'0'0'20,"0"0"0,0 0-3,-10 1 1,10-1-4,-11 3-2,1-4-2,10 1-2,-16-1-3,16 1 0,-21 2-1,11-2-1,-2-1-1,0 2 0,0-1 0,-1 2 1,-2-1-2,0 1 0,0-2-1,-1 4 1,-1-1-1,1 0 1,0 2-1,0 0 0,1 2 1,1-1-1,2 2 0,0-3 1,3 3-1,9-8 0,-14 17 0,8-5 0,2-3 0,2 1-1,2 1 1,2 2 0,1 0 0,3-1 0,2-1 0,2-1 0,5-1 0,1-1 0,7-2 1,2-3-1,4-2 0,3 1 1,4 0 0,1 0 0,1 1-1,0 2 0,-3 1 1,-1 3-1,-4 5 1,-3-2-1,-5 4 0,-4 2 1,-4 3-1,-2 1 0,-7 2 0,-3 1 0,-3 0 0,-5 3 0,-4-1 0,-2-1 0,-5-2 0,-4 0-1,-3-4 1,-2-2 1,-2-4-1,-1-5 0,-1-4 1,1-3-1,2-5 1,0-5 0,3-2 0,2-3 0,3 1-1,1-2 1,3 3-1,3 0 1,3 1-2,9 10 0,-9-13-2,9 13-2,0 0-4,6-18-9,5 8-17,6 6-1,-2-8 2,8 4 0</inkml:trace>
  <inkml:trace contextRef="#ctx0" brushRef="#br0" timeOffset="191698.9643">12374 6351 22,'0'0'29,"0"-12"1,0 12-10,0 0-3,0 0-1,3 17-4,-3-5-5,6 8-1,-3 0-2,3 8-1,-1-2 1,2-1-2,1-3-2,-3 1-1,4-3-6,-5-7-6,-4-13-19,15 19-2,-15-19 0,0 0 0</inkml:trace>
  <inkml:trace contextRef="#ctx0" brushRef="#br0" timeOffset="200292.4559">15612 6468 9,'0'0'14,"0"0"0,0 0-2,-6-9 0,6 9-1,0 0-1,-6-12 1,6 12-2,0 0-2,-14-10 0,14 10-1,-18-3 0,5 2-2,-2 1 0,-2 0-1,-4 4-1,-2-2 0,0 2 0,1 0-1,-2 2-1,1 1 1,3 4-1,-1 0-1,3 1 2,3 1-2,1 1 1,2 1 0,4 0 0,0-2 0,3-3-1,5-10 1,-2 17 0,2-17 0,5 12 0,-5-12 1,13 5 0,-13-5 0,19 7 0,-7-2 1,5-2 0,-1 0 0,6 2-1,-2 0 1,5 3-1,-1-1 0,2 3 0,-1-3-1,-2 7 0,2-2 0,-3 4 1,-1-2-2,-2 4 2,0-1-2,-4 1 1,0 0 0,-3-2-1,-1-1 1,0 0-1,-4 0 1,-1-3 0,-3 0-1,-1-1 1,-2-11 0,-8 19 0,-1-8 0,-5-4 1,-2 2-1,-5 3 1,-3-2 1,0-1-1,-3-3 0,-2-3 1,-1-1 0,5 2 1,-2-6-1,6-1-1,5-1 0,1 3 0,5 1-1,10 0 0,0 0-2,0 0-5,0 0-3,13-9-9,-2-3-14,11 0-1,-2-11 0,8 4 2</inkml:trace>
  <inkml:trace contextRef="#ctx0" brushRef="#br0" timeOffset="200627.4752">15892 6112 21,'0'0'29,"0"0"1,0 0 1,-8 24-18,7-1-3,-3 3-2,3 9-2,-2 2-1,2 2-2,0-1-1,2 0 0,-2-6-2,2-2 1,0-5-3,-1-8-3,4-1-6,-3-2-16,-1-14-6,4 12 1,-4-12 1</inkml:trace>
  <inkml:trace contextRef="#ctx0" brushRef="#br0" timeOffset="214428.2646">12247 3832 7,'0'0'15,"0"0"0,0 0-1,0 0 1,0 0 0,0 0 1,0 0-1,0 0-1,0 0-1,0 0-2,0 0-2,-5-10-1,5 10-1,-13-3-3,3 4 0,-4-1-1,-4 1-1,0 1 0,-2 2-1,-2 1 1,0 2-1,-1-1-1,0 2 0,0 0 0,5 3 0,0 2 0,2-1 0,0 3 0,6 0 0,2 5 0,2-1 0,2 0 0,3 1 0,3 0 0,1-1 0,4 0 0,0-3 0,3-1 0,5-2-1,1-1 2,4-5-1,5-2 0,5-1 0,2-2 0,3-1 0,1 0 0,1-1 0,0-1 0,-1 3 0,-4 1 0,-3-1 0,-3 4 0,-1-1 0,-6 2 0,-3 2 0,-3 4 0,-4-1 1,-4 4-1,-5 1 0,-5 4 0,-4 0 0,-4 0 0,-1 2 1,-4-1-1,-1-1 0,-3-1 0,0-2 1,1-6-2,-2-1 2,0-1-1,1-2 1,2-2-1,-1-1 1,2-2-1,4 2 0,3-1-1,0-4-2,12 0-2,0 0-7,3-19-18,13 7-6,0-12-1,8-4 1</inkml:trace>
  <inkml:trace contextRef="#ctx0" brushRef="#br0" timeOffset="214767.284">12484 3505 44,'0'0'32,"5"-10"3,-5 10-1,5 16-24,-3-4 0,6 9 0,-3 4-4,4 8-2,-2 2-1,3 3-1,-1-1 0,2 0-2,-1-4-1,-2-9-4,5-1-17,0-5-14,-13-18 1,14 4-2,-13-20 1</inkml:trace>
  <inkml:trace contextRef="#ctx0" brushRef="#br0" timeOffset="220521.6131">14268 3402 14,'46'48'24,"-7"-12"1,10 15-5,-2-5-11,4 3-5,6 2-1,5 2-2,2-1 1,-2 0 1,0 0 0,1-4 1,1 0 0,-2-1-1,3 1 1,-1 3-1,2 3-1,5 1-1,2 4 0,5 4-1,3 3 0,3 2 0,4 2 0,5 3 0,3 2 0,2 2 0,0 2 0,4 4-1,1 3 1,3 2 1,-1 8-1,0 3 0,-4 4 1,1 5-1,2 3 0,-5 1 0,-1 3 1,1 4-1,-1 0 1,0-1 1,3 3-1,-3-1 1,3 3 1,2 2 0,1 4-1,-5-3 1,4 8 1,-4-1-1,1 1 0,-3 1 0,1 1 0,-4-3 0,2 4 1,-1-1-1,-1 3 0,-3-1 1,3 4-2,-2 0 0,-1 5 0,-3-2 0,1 3-1,-1-1 0,1 0 0,0 1 0,-1 1-1,1-1 1,1-1 0,2 2-1,1-2 1,-1 0-1,2-1 0,0-2 0,4 1 0,0-1 1,3 1-1,1 1 0,2 2 0,5-3 1,1 4-1,2 0 1,-1-3 0,4-1-1,0-2 0,3-1 1,3-2 0,2-1 0,2-3 1,2 0-1,6 1 0,2 3 1,3 2-1,0 2 1,6 5 0,2 3-1,7 5 0,3-1-1,3 2 1,6-3-1,8-5-1,4-4-2,7-14-7,5-13-30,2-7 0,-5-8 1,-18-6-2</inkml:trace>
  <inkml:trace contextRef="#ctx0" brushRef="#br0" timeOffset="246081.075">10185 3877 30,'5'-14'28,"-5"14"1,2-10-9,-2 10-6,-8-10-4,8 10-3,-16-3-2,3 3-1,3 2 0,-4 0-1,-1 6 0,-2-1 0,-1 5-1,-2 0 0,3 1-1,-3 2 1,4 1-1,-2 3 2,7 0-2,1-2 1,6 4-2,3-3 2,4 2-1,5-2 1,4 1-1,5-3 0,1-2 1,6-2-1,3-4 0,2-3 0,4-2-1,-1-4 1,1-4-1,-2-4 1,-1-3-1,-4-4 1,-4-3 0,-5-3-1,-5-1 1,-4-3-1,-6 2 1,-5-2-1,-4-1 1,-4 4-2,-3 0 0,-3 4-1,-4 3-1,2 5-2,-9-1-3,7 13-7,-7 0-10,0 5-9,7 9-1,-5-4 2</inkml:trace>
  <inkml:trace contextRef="#ctx0" brushRef="#br0" timeOffset="246629.1063">10105 4074 6,'0'0'26,"-19"-2"0,19 2-2,-19 6-7,6-1-3,1 4-3,-1 1-4,3 5-1,-1 2-1,4 2-2,1 1 0,4 4-1,1 0 1,5 0-1,2 1 0,6-1-1,0-2 1,4 1 0,2-3-1,5-3 0,3-3 0,2 1 0,0-7-1,3-3 1,1-5 0,1-4 1,-3-5-1,0-2 0,-4-7 0,-2-2 1,-2-4 0,-4 0 0,-7-2 1,-4 0-1,-6 0 0,-5 2-1,-7 2 0,-6 2-1,-6 4-1,-5-1-3,-2 8-4,-8-2-10,-1 4-17,6 6 0,-2-2 0,8 4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108A9B7-2B7F-41D2-BDD9-A0C7CC9C914B}" emma:medium="tactile" emma:mode="ink">
          <msink:context xmlns:msink="http://schemas.microsoft.com/ink/2010/main" type="writingRegion" rotatedBoundingBox="3033,9778 7039,9796 7029,12066 3023,12048"/>
        </emma:interpretation>
      </emma:emma>
    </inkml:annotationXML>
    <inkml:traceGroup>
      <inkml:annotationXML>
        <emma:emma xmlns:emma="http://www.w3.org/2003/04/emma" version="1.0">
          <emma:interpretation id="{E6B905D9-91C8-4273-9B34-51E9783F25C1}" emma:medium="tactile" emma:mode="ink">
            <msink:context xmlns:msink="http://schemas.microsoft.com/ink/2010/main" type="paragraph" rotatedBoundingBox="3033,9778 7039,9796 7035,10854 3028,10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FDD3C-E8D9-46D8-8880-F7DB0C8FB082}" emma:medium="tactile" emma:mode="ink">
              <msink:context xmlns:msink="http://schemas.microsoft.com/ink/2010/main" type="line" rotatedBoundingBox="3033,9778 7039,9796 7035,10854 3028,10837"/>
            </emma:interpretation>
          </emma:emma>
        </inkml:annotationXML>
        <inkml:traceGroup>
          <inkml:annotationXML>
            <emma:emma xmlns:emma="http://www.w3.org/2003/04/emma" version="1.0">
              <emma:interpretation id="{7E0C0DF1-A882-4102-B634-F84481C60D4D}" emma:medium="tactile" emma:mode="ink">
                <msink:context xmlns:msink="http://schemas.microsoft.com/ink/2010/main" type="inkWord" rotatedBoundingBox="3033,9778 7039,9796 7035,10854 3028,10837">
                  <msink:destinationLink direction="with" ref="{59B3643D-E570-4F55-A103-CA6B681AE69B}"/>
                </msink:context>
              </emma:interpretation>
              <emma:one-of disjunction-type="recognition" id="oneOf0">
                <emma:interpretation id="interp0" emma:lang="en-US" emma:confidence="1">
                  <emma:literal>substring</emma:literal>
                </emma:interpretation>
                <emma:interpretation id="interp1" emma:lang="en-US" emma:confidence="1">
                  <emma:literal>sub string</emma:literal>
                </emma:interpretation>
                <emma:interpretation id="interp2" emma:lang="en-US" emma:confidence="0">
                  <emma:literal>subs thing</emma:literal>
                </emma:interpretation>
                <emma:interpretation id="interp3" emma:lang="en-US" emma:confidence="0">
                  <emma:literal>subs truing</emma:literal>
                </emma:interpretation>
                <emma:interpretation id="interp4" emma:lang="en-US" emma:confidence="0">
                  <emma:literal>subs trying</emma:literal>
                </emma:interpretation>
              </emma:one-of>
            </emma:emma>
          </inkml:annotationXML>
        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      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      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      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      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        <inkml:trace contextRef="#ctx0" brushRef="#br0" timeOffset="2472.1414">4730 10507 70,'0'0'39,"0"0"-1,24-13-7,-4 1-16,13 8-2,-3-6-4,7 4-3,-2 0-1,2 3-3,-2 2-1,-3 0-3,-1 6-3,-8-4-4,9 10-12,-5-4-21,-6-2 3,0 1-3,-5-2 4</inkml:trace>
        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        <inkml:trace contextRef="#ctx0" brushRef="#br0" timeOffset="3334.1908">5831 10375 81,'0'0'39,"0"0"0,4 9 1,-1 3-30,-5 2-4,4 3-3,-1 4 0,3 4-1,-1 4-1,0 1 0,0 0 0,-2-1 0,0-4-1,0-1 0,0-2-1,-2-7-3,2-1-3,-1-14-13,0 0-22,0 0 3,-1-14-1,3-4 1</inkml:trace>
          <inkml:trace contextRef="#ctx0" brushRef="#br0" timeOffset="3527.2018">5779 10132 82,'-7'-11'40,"7"11"-2,0 0 2,5 10-31,-5-10-5,4 11-4,4 3-14,-1-1-25,-7-13 1,8 14-2,-8-14 1</inkml:trace>
        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      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      </inkml:traceGroup>
      </inkml:traceGroup>
    </inkml:traceGroup>
    <inkml:traceGroup>
      <inkml:annotationXML>
        <emma:emma xmlns:emma="http://www.w3.org/2003/04/emma" version="1.0">
          <emma:interpretation id="{5E537BBC-FC02-484D-B63D-AAFF5D21ED06}" emma:medium="tactile" emma:mode="ink">
            <msink:context xmlns:msink="http://schemas.microsoft.com/ink/2010/main" type="paragraph" rotatedBoundingBox="3091,10937 5818,10922 5824,12049 3097,12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BBE468-30DB-4AEC-B9DB-A1ADF7EC7F3A}" emma:medium="tactile" emma:mode="ink">
              <msink:context xmlns:msink="http://schemas.microsoft.com/ink/2010/main" type="line" rotatedBoundingBox="3091,10937 5818,10922 5824,12049 3097,12064"/>
            </emma:interpretation>
          </emma:emma>
        </inkml:annotationXML>
        <inkml:traceGroup>
          <inkml:annotationXML>
            <emma:emma xmlns:emma="http://www.w3.org/2003/04/emma" version="1.0">
              <emma:interpretation id="{60032407-04C8-4ED6-AD08-A502A79EEC3E}" emma:medium="tactile" emma:mode="ink">
                <msink:context xmlns:msink="http://schemas.microsoft.com/ink/2010/main" type="inkWord" rotatedBoundingBox="3091,10937 5818,10922 5824,12049 3097,12064">
                  <msink:destinationLink direction="with" ref="{59B3643D-E570-4F55-A103-CA6B681AE69B}"/>
                </msink:context>
              </emma:interpretation>
              <emma:one-of disjunction-type="recognition" id="oneOf1">
                <emma:interpretation id="interp5" emma:lang="en-US" emma:confidence="1">
                  <emma:literal>length</emma:literal>
                </emma:interpretation>
                <emma:interpretation id="interp6" emma:lang="en-US" emma:confidence="0">
                  <emma:literal>length h</emma:literal>
                </emma:interpretation>
                <emma:interpretation id="interp7" emma:lang="en-US" emma:confidence="0">
                  <emma:literal>leng th</emma:literal>
                </emma:interpretation>
                <emma:interpretation id="interp8" emma:lang="en-US" emma:confidence="0">
                  <emma:literal>lengt h</emma:literal>
                </emma:interpretation>
                <emma:interpretation id="interp9" emma:lang="en-US" emma:confidence="0">
                  <emma:literal>Deng th</emma:literal>
                </emma:interpretation>
              </emma:one-of>
            </emma:emma>
          </inkml:annotationXML>
        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      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      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      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      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        <inkml:trace contextRef="#ctx0" brushRef="#br0" timeOffset="7999.4576">4849 11705 71,'-11'-1'40,"11"1"-1,0 0 1,9-14-28,14 12-3,-2-4-3,7 4-2,2-2-3,1 0-2,1 2-3,-7-7-6,8 1-27,-5 2-4,-5-5 2,0-1-1</inkml:trace>
        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1:22:22.13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11965 13719 13,'-9'-7'28,"9"7"2,-4-14-6,1 2-6,4 0-3,-3-5-3,5 4-2,-4-6-2,5 8-1,-3-6 0,4 8-2,-3-5-1,2 5 0,-1-2 0,-3 11-1,14-15 0,-14 15 1,16-17-2,-3 8 1,-1-2-1,0 3 1,2-1-1,1 1-1,1-1 1,1 4-1,1-2 0,0 2 0,-2 2 0,2 3-1,0 1 1,-1 3-1,-1 4 0,-1 1 1,-1 1-1,1 4 0,-2 0 0,1 1 1,-2 0-1,-1 2 0,0-2 0,-2 1 1,-1-1-1,-1-1 0,-2 1 0,-2 0 0,-1 0 0,-2 0 0,-2 0 0,-2 1 0,-1 0 1,-4 4-1,-1-1 0,-2 1 0,-3 1 0,-1 0 0,-2 2 0,-3 1 0,1 1 1,-2-1-1,0-2 0,2 2 0,0-1 0,1-3 0,1 2 0,1-3 0,1-3-1,-1 3 1,2-2 0,0 1 1,-1 0-1,0-1 0,3 0 0,0-5 0,3 2 0,1-4 0,9-10 0,-13 13 0,13-13 0,0 0 1,0 11-1,0-11 1,15 7 0,-3-5 0,5-1 0,2 0-1,5-2 1,5 3 0,3-1 0,4 1 0,1-1 0,4 3-1,-3-1 1,1 3 0,-3 0 0,-4-1-1,-5-1 1,-1 2 0,-6 0-1,-5-1 1,-2-2-1,-4 0 1,-9-3-1,10 4 0,-10-4 0,0 0-1,0 0-2,-5-10-3,5 10-13,1-10-22,-5-4-2,2-8 1,4-7 0</inkml:trace>
  <inkml:trace contextRef="#ctx0" brushRef="#br0" timeOffset="1">12656 13351 29,'-4'11'32,"4"-11"1,0 0-7,0 0-5,-4-15-5,4 15-3,4-12-4,-4 12-2,10-16-1,-10 16-1,14-22-2,-4 12 0,-2-2-1,3 0 1,-3 0-2,3 3 1,-1-2-2,0 3 2,1 2-1,-2 1 0,-9 5 0,16-4 0,-16 4-1,14 5 1,-14-5-1,9 17 0,-6-5 1,2 2 0,-1 2 0,0 2-1,-1 1 0,1 2 1,0-2-1,0 2 1,-2-1-1,0 1 0,1-2 0,-1-1 0,-1-1 0,-1-4 0,0-1 0,0-3 0,0-9 0,1 11 0,-1-11 0,0 0 0,0 10 0,0-10 0,0 0 0,0 0 0,0 0 0,0 0 0,0 0 0,-1-12 1,1 12-1,2-16 0,1 4 0,0-1 0,2-2 0,2-1 0,1-2 1,0 2-1,1-3 0,1 2 1,1 1-1,-1 0 1,3-3-1,-3 6 1,1-2-1,0 3 1,-1 1-1,-1 1 1,-9 10-1,17-14 1,-17 14-1,13-6 1,-13 6 0,14 4-1,-14-4 0,15 12 0,-15-12 1,18 14 0,-9-4-1,2-1 0,0 2 1,-2-2-1,-1 0 1,0 0 0,-2 0-1,-1 1 0,-1 0 0,-4-10 0,3 18 0,-3-9 0,0 1 0,-1 1 1,0 0-1,0 1 0,-1 0 0,0 1 0,0 0 0,2 0 0,-1 0 0,4 0 0,1 0 0,2-1 0,2-2 1,4-3 0,0 0-1,3-2 1,0-1 0,2-2 0,0-1-1,2-2 1,-1-1-1,-1 1-1,0-2-2,-4-6-6,5 1-33,-10-2-1,-8-3 0,-3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0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0 249 4,'23'-5'9,"-9"-2"-2,5 5-1,-1-5 1,5 2-1,-3-1-1,1 3 1,0-2 0,2 4 0,-1-4-1,7 2-1,-5 0 0,7 3 0,-1-1-1,2-2 0,1 3 0,3-2-2,0 2 2,1-3-1,2 2 0,2-4 0,-2 4 0,5-4 1,-2 2-1,4-3 0,-1 2 0,2-3 0,-2 3 0,-1-1-1,1 1 1,-1-2-1,2 1 0,-5 2 0,1-1 0,-1 1-1,3 0 1,-4-2 0,1 4-1,0-4 1,0 2 0,0 0-1,1 0 1,0-2 0,-1 4-1,1-2 1,4-2-1,-1 2 1,1 0-1,2 2 0,-3-2 0,1 0 0,0 0 1,1 1-1,-1 2 0,-4 0 0,3-1 0,2 1 1,3 1-2,0-1 2,0 0-1,1 0 0,4 0 0,4-1 0,0 2 0,3-1 0,-2-1 0,5 2 0,2-1 0,-1 2 0,1 1 1,-4-2-1,2 1 0,0 1 0,2 0 0,-1-2 0,2 1 1,3-4-1,2 2 0,4-1 1,2-1-1,-1-1 1,-1 0-1,1 0 0,0 2 0,-1-1 1,-1-1-1,-2 2 0,0-2 0,0 1 0,-1 1 0,2 1 0,-2-2 1,1 1-1,-1 2 0,-1-1-1,-1 2 2,-3 1-1,0 0 0,0 3 0,2 1 0,-5 1 0,1-1 0,-1 1 0,2 3 1,1-2-1,3 0 1,-1-2 0,1-1 1,1 0-1,4 0 1,-2-1-1,1-2 1,4-1-1,1 1 0,-3-3 0,0 1 0,0 1 0,1-2 0,2 0-1,1 1 1,-2-1-1,-2 2 1,0-2-1,-1 0 1,4 0-1,-1 1 1,-2-1-1,-2 2 1,2-2-1,2 0 1,3 0 0,2 0-1,-1-2 1,2 1-1,-2-2 0,5 1 1,0-1-1,-2-1 0,2-1 0,1 0 1,1 1-1,3-1 0,2 1 0,-1-2 1,1 0-1,-1 3 0,4-2 0,-1 2 0,-1-1 0,3-1 0,0 1 0,1 1 1,3-1-1,0 0 0,1 1 0,-1 0 0,-2 1 0,-1-1 0,0 2 0,0-2 0,-1-2 0,3 4 0,-4-2 0,0 0 0,2 0 0,1 1 0,-4 1 0,0-1 0,-3 1 0,-1-1 0,3-1 0,-1 3 0,0-1 0,-3-4 0,2 4 0,0-2 0,-2 0 0,-1 1 0,-1 1 0,-2-3 0,-2 1 0,2 2 0,1 1 0,-3-2 0,1-1 0,-4 0 0,1 2 1,0-1-1,-3 2 0,-2-1 0,-2-2 0,-1 3 0,1 0 0,0 1 0,0-1 0,-2 2 0,1-1 0,0 4 0,-5-2 0,1 1 0,1 1 0,-2 0 0,-3 1 0,0 1 0,0-1 0,2-1 0,-1 1 0,4 0 0,-5 0 0,1 0 0,2-2 0,0 1 0,-3 1 0,-3-1 0,2-1 0,-5 1 0,-3-1-1,-5 2-2,-1 0 0,-6-1-4,0 2-7,0 8-17,-15-13 0,7 10 1,-16-15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1.9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0 262 9,'33'5'17,"-7"-10"-7,6 5-1,1-3-1,6 5 0,1-5 0,8 3-1,0-4-1,11 0 1,2-1-1,2 1 0,7-1 0,2-1-1,3 2 0,0-2-1,7 0 0,-4 0-1,7-2 0,1 1 0,3-3-1,-2 1 0,5-1 0,-3 1-1,2-2 1,-1 2-1,3 0 1,-6-2-1,4 4 0,-3-5 0,3 4-1,-1 1 1,2-1-1,-5-1 1,0 3-1,-1 1 1,1 2-1,-6 0 1,-1 0 0,-4 2-1,1-1 1,-1 1-1,-1-2 0,2-2 0,1 2 1,0 0-1,1 0 0,-4 0 0,2 0 1,1-1-1,2 1 0,-5 0 1,-1-2-1,5 0 0,1 2 0,0-1 0,3 1 1,-1 1-1,-2 1 1,0 1-1,2 1 1,-2 1-1,2 2 1,-2-1 0,0 0-1,3 2 1,0-2-1,5 0 0,3 0 1,-5-3-1,2 0 0,2 2 1,1-1 0,-3-1-1,1 0 1,-1 0-1,-1 2 0,3-2 0,-1 1 2,-2-1-2,1 0 0,0 2 0,-2-1 0,2 2 0,-2-1 0,-1 1 0,-1-2 0,1 1 0,0 1 1,4-2-1,0-1 0,0 0 0,0 2 0,7-1 1,-3-1-1,0 0 0,3 0 0,0 0 0,0 2 0,1-1 0,1-2 0,-2-1 0,0 2 0,4 0 0,0 0 0,-2-3 0,0 2 0,-1-2 1,3 3-1,1 0 0,1-3 0,-4 1 0,0 2 0,0 0 0,-2 0 0,-3 0 0,-3-1-1,-4-1-1,-5 1-6,3-1-8,2 5-15,-20-13-1,4 5 0,-19-16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4.1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0 154 8,'0'0'11,"19"4"-1,-19-4 0,24 5-2,-24-5 0,31 4-1,-15-4 0,4 3 0,3-1-1,-1-1 0,7 1-1,-5-1 0,8 2-1,-3-1 1,9 1-2,-4 0 2,4 3-2,9-4 1,-6 4 0,10-5-1,-1 4 0,5-5 0,-3 4-1,4-5 0,0-2-1,-6 3 0,6-5 0,-4 2-1,0 2 0,-2-1 0,2 1 0,-4-1 0,1 5 0,3-4 0,-5 4 0,5-3 0,-2 0 1,3 0-1,-4 0 1,3 1-1,1 1 1,-3-1-1,0 1 1,-1-1-1,-3 2 1,-2 0-1,1-1 1,2-1-1,0 1 0,-2-1 0,3-1 0,-1 2 0,3-4 0,3 1 1,0-1-1,-2 1 0,1-1 1,5-1-1,1-4 1,-1 4-1,4-5 0,-4 4 0,5-3 0,0 3 0,2-2 1,-4 1-1,1 2 0,-1-3-1,2 5 1,3-4 0,0 1 0,-3-1 1,2 1-1,2-1 0,-1 1 0,2-2 0,-2-1 0,-3 1 1,0 2-1,3-1 0,-2 1 0,-4-2 0,3 0 1,0 1-1,2 1 1,-1-1-1,4 1 1,-4-6 0,5 4 0,0 0 0,-1 0 0,1 2 0,-3-2-1,1 0 1,1 3 0,-5-2-1,0 2 1,-3 0 0,1 2-1,-1-1 1,3 2 0,-3-3 0,2 3 1,-1-1-2,2 1 1,2 1-1,-2-1 1,0 0-1,0 0 1,-4 2-1,0-1 0,2 1 0,1-2 0,-4 1 1,4 1-1,1 1 0,1-2 1,1 2-1,4-1 1,-2 1 0,2 0 0,0-2 0,0 1-1,-3-1 1,0 1-1,2-1 1,-2 2-1,-3-1 0,-2 1 1,1-2-1,2 1 0,1 1 0,2-2 0,-2-1 0,-1 0 1,4 0-1,-2 0 0,0 2 0,-1-4-1,-2 2-1,-7-4-4,12 4-17,-2 4-10,-12-13 1,6 3-2,-18-19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6:42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5559 12686 5,'0'0'5,"0"0"0,0 0-2,0 0-1,0 0 0,0 0 0,0 0 1,0 0 0,0 0 0,10 10 2,-10-10-1,14 3 2,-14-3-1,19 1 1,-8 0-2,1 0 1,1 0 0,0 0-1,2 1 0,-1 0 1,3 0-2,0 0 0,1 0 0,4 0 0,1-1-1,1 0 0,3-1 1,1-1-1,3 1 0,2-3 0,3 2 0,0-1-1,2 1 1,4-1-1,-1 1 0,3 0-1,-1-1 1,0 1-1,0-1 1,-1 1 0,3-1-1,-4 0 1,1 0 0,0-1-1,1 1 1,1-1-1,0-1 1,-1 2-1,1-1 0,1 1 0,0-1 0,-1 1 0,0 1 1,-2 0-1,-1 0 0,4 0 0,-2 1 0,-1 1 0,0-1 0,0 1 0,1 0 1,0-1-1,2 1 0,-2-1 0,1 0 1,2-1-1,-1-1 1,2 1-1,-1-1 1,3-1-1,-2 1 1,0-1 0,-1 0-1,0 1 1,-1 2-1,2-2 1,0 3 0,0 0-1,-1 0 1,2 0 0,0 2 0,-2-2 0,1 1 0,-1 1 0,1 0 0,-3 0 0,2 1 0,-4 0 0,1 1 0,2 0 0,0 0 0,1 0 0,1 0-1,2-1 1,0 0 0,3-1-1,1 1 1,1-1 0,2-2-1,-1 0 1,3-1-1,0-1 1,1 0 0,3 1-1,1-1 1,-1 0-1,1 1 0,2-3 1,-1 2-1,0 1 0,1-1 0,-2 1 1,2-1-1,3 1 0,-1-1 0,0 1 0,1 0 0,4 0 1,-1-1-1,0 1 0,-1 1 1,1-1-1,1 0 0,3 0 1,0-1-1,-1 0 1,2 0-1,1-2 1,1 0-1,1-1 1,0 0-1,1-1 1,-2 0-1,1-1 1,-3 1-1,1 1 0,-2 0 0,-2-1 1,1 1-1,-3-1 0,-1 0 0,2 1 0,-2 0 0,-2-1 0,-2 0 0,3 0 0,-4 1 0,-2 1 0,-2 1 2,-4 0-2,-2-1 0,1 1 0,-2 0 0,-5 1-2,-5-3-2,0 5-6,-7-1-12,-7-5-9,1 8-2,-16-11 2</inkml:trace>
  <inkml:trace contextRef="#ctx0" brushRef="#br0" timeOffset="2472.1414">5426 13670 9,'12'-2'11,"-12"2"0,18-1-2,-9-2 0,6 3-1,-3 0 0,4-1-2,0 1 0,2 0-2,1-1 1,3 1-1,2 0-1,0-1 0,2 1 0,3-1 0,1 1 0,4-1 0,1 1-1,1 0 0,2 0 0,2 0 0,4 0 0,-1 0 0,4-1 0,0 0-1,2 0 1,1-2 0,2 0-1,1 0 1,1 0-1,-2-3 1,3 3-1,0-1 0,1 0 0,1 1 0,0 1 0,1-2 0,1 0 0,1 1 0,0 0 0,0-1 0,1 1 0,-2 0-1,1-1 1,-1 2 0,1 0-1,0 1 1,1 0-1,-1 3 1,-3-1-1,1 0 1,-1 2-1,1 0 1,0 1-1,-2-1 1,-1 0-1,1 0 0,2 1 1,1 0-1,3-1 1,-3-1-1,0 2 0,2-1 1,0 1 0,-1-1-1,0 1 1,0-1-1,2 0 1,1 0-1,2 0 0,-1-2 1,0 2-1,4-1 0,1-1 1,-2 2-1,0-1 1,1-1-1,0 1 0,4 1 1,-1-1-1,-1 0 1,0 1-1,3-1 0,0 1 1,0-1-1,-1 0 0,-1-1 1,1 2-1,2-2 0,1 1 0,-2-1 0,1-1 0,0 1 1,0-1-1,0 1 0,1 0 0,-2-1 1,2 1-1,0-1 0,-2 1 1,2 1-1,-2-1 1,1-1-1,1 1 0,-1-1 0,2 0 2,0 0-2,2-1 0,1 1 0,2 0 0,-1 0 0,-1-1 0,1 1 0,1 0 0,0 0 0,1 1 0,-2 0 0,3 1 0,-2-1 0,-1 1 1,1 0-1,-2 1 0,1-2 0,0 1 1,-2-1-1,0 0 0,-1 0 1,-1 0-1,0-2 0,-1 1 1,0-1-1,0 1 0,-2-1 0,-1-1 1,4 1-1,-3-1 0,-1 1 0,1-2 1,-3 0-1,0 1 0,2-2 0,-1 0 1,-3 1-1,2-1 0,0-1 1,-1 1-1,0-1 0,-1-1 1,2 0-1,-1 1 0,-1 0 1,-1 0-1,-1 0 0,-1-2 0,0 1 0,-3 0 0,-3 1 0,-2-2-3,1 4-2,-5-4-8,3-2-20,1 10 0,-10-9-1,4 5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58:02.92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10713 9317 18,'2'-13'28,"-2"13"0,-1-16-7,0 2-5,2 1-2,-4-3-5,7 4-2,-2-5-2,3 6 0,-1-6 0,4 6-1,-1-1-1,6 1 0,0 0-1,5 2 1,-1 2-1,5 0 0,1 1-1,1 4 0,-2 0 0,2 5 0,-3 3-1,-3 0 1,-2 4-1,-3 5 1,-3 2-1,-3 2 1,-4 5 0,-1 1-1,-2 1 1,-1 3-1,-4 1 0,-2-1 0,-3-1 1,-1 4-2,-3-3 1,-4-1 0,-3 0 0,-3-2 0,0 0-1,-1 0 1,1-1 0,-1-3 0,3-1 0,1-4 0,3 0 0,6-3 0,3-3 0,9-11 0,-10 14 0,10-14 1,8 10 0,1-5 1,3-3-1,6 3 1,1-1 0,5 1 0,1-2-1,3 1 1,0-1-1,0 2 0,-3-1 0,-4-2-1,-2-1 0,-4 1-2,-1-1-1,-14-1-3,18-4-10,-18 4-21,9-19 0,-3 5 0,-2-10 1</inkml:trace>
  <inkml:trace contextRef="#ctx0" brushRef="#br0" timeOffset="803.0459">11265 8973 26,'6'-11'20,"-6"11"-2,5-17-1,-2 7-2,0-4-3,-3 14-1,7-20-2,-3 9-1,-4 11-1,5-13-2,-5 13 0,0 0-2,0 0 0,-3 9 0,0 3-1,1 5-1,-2 5 0,1 3 0,-2 2-1,-1 3 1,-1-1 1,1-1-2,0 0 0,1-3 1,1-6-1,2-4 1,2-4 0,0-11 0,0 0 0,12 0 0,-5-11 1,4-2-1,-1-5 1,3 0-1,1-3 1,1-1-1,2 0 0,2 2 0,-3 2 0,2 3 0,0 4-1,1 5 0,-2 4 1,1 7-1,-3 6 0,0 4 0,-3 4 1,-2 4-1,-4 2 1,-3 2-1,-4-1 0,-1 0 1,-1-3-1,-1-3 0,-1-3 0,3-5 0,2-12-4,0 10-9,0-10-23,0 0 0,11-21-1,-2 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30.emf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47" Type="http://schemas.openxmlformats.org/officeDocument/2006/relationships/image" Target="../media/image34.emf"/><Relationship Id="rId50" Type="http://schemas.openxmlformats.org/officeDocument/2006/relationships/customXml" Target="../ink/ink57.xml"/><Relationship Id="rId7" Type="http://schemas.openxmlformats.org/officeDocument/2006/relationships/image" Target="../media/image14.emf"/><Relationship Id="rId12" Type="http://schemas.openxmlformats.org/officeDocument/2006/relationships/customXml" Target="../ink/ink38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25.emf"/><Relationship Id="rId4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16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29.emf"/><Relationship Id="rId40" Type="http://schemas.openxmlformats.org/officeDocument/2006/relationships/customXml" Target="../ink/ink52.xml"/><Relationship Id="rId45" Type="http://schemas.openxmlformats.org/officeDocument/2006/relationships/image" Target="../media/image33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35.emf"/><Relationship Id="rId10" Type="http://schemas.openxmlformats.org/officeDocument/2006/relationships/customXml" Target="../ink/ink37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4" Type="http://schemas.openxmlformats.org/officeDocument/2006/relationships/customXml" Target="../ink/ink54.xml"/><Relationship Id="rId4" Type="http://schemas.openxmlformats.org/officeDocument/2006/relationships/customXml" Target="../ink/ink34.xml"/><Relationship Id="rId9" Type="http://schemas.openxmlformats.org/officeDocument/2006/relationships/image" Target="../media/image15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24.emf"/><Relationship Id="rId30" Type="http://schemas.openxmlformats.org/officeDocument/2006/relationships/customXml" Target="../ink/ink47.xml"/><Relationship Id="rId35" Type="http://schemas.openxmlformats.org/officeDocument/2006/relationships/image" Target="../media/image28.emf"/><Relationship Id="rId43" Type="http://schemas.openxmlformats.org/officeDocument/2006/relationships/image" Target="../media/image32.emf"/><Relationship Id="rId48" Type="http://schemas.openxmlformats.org/officeDocument/2006/relationships/customXml" Target="../ink/ink56.xml"/><Relationship Id="rId8" Type="http://schemas.openxmlformats.org/officeDocument/2006/relationships/customXml" Target="../ink/ink36.xml"/><Relationship Id="rId51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28.emf"/><Relationship Id="rId21" Type="http://schemas.openxmlformats.org/officeDocument/2006/relationships/image" Target="../media/image30.emf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40.emf"/><Relationship Id="rId50" Type="http://schemas.openxmlformats.org/officeDocument/2006/relationships/customXml" Target="../ink/ink81.xml"/><Relationship Id="rId55" Type="http://schemas.openxmlformats.org/officeDocument/2006/relationships/image" Target="../media/image44.emf"/><Relationship Id="rId7" Type="http://schemas.openxmlformats.org/officeDocument/2006/relationships/image" Target="../media/image16.emf"/><Relationship Id="rId12" Type="http://schemas.openxmlformats.org/officeDocument/2006/relationships/customXml" Target="../ink/ink63.xml"/><Relationship Id="rId17" Type="http://schemas.openxmlformats.org/officeDocument/2006/relationships/image" Target="../media/image21.emf"/><Relationship Id="rId25" Type="http://schemas.openxmlformats.org/officeDocument/2006/relationships/image" Target="../media/image32.emf"/><Relationship Id="rId33" Type="http://schemas.openxmlformats.org/officeDocument/2006/relationships/image" Target="../media/image25.emf"/><Relationship Id="rId38" Type="http://schemas.openxmlformats.org/officeDocument/2006/relationships/customXml" Target="../ink/ink76.xml"/><Relationship Id="rId59" Type="http://schemas.openxmlformats.org/officeDocument/2006/relationships/image" Target="../media/image39.emf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23.emf"/><Relationship Id="rId41" Type="http://schemas.openxmlformats.org/officeDocument/2006/relationships/image" Target="../media/image33.emf"/><Relationship Id="rId54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1" Type="http://schemas.openxmlformats.org/officeDocument/2006/relationships/image" Target="../media/image18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27.emf"/><Relationship Id="rId40" Type="http://schemas.openxmlformats.org/officeDocument/2006/relationships/customXml" Target="../ink/ink77.xml"/><Relationship Id="rId53" Type="http://schemas.openxmlformats.org/officeDocument/2006/relationships/image" Target="../media/image43.emf"/><Relationship Id="rId58" Type="http://schemas.openxmlformats.org/officeDocument/2006/relationships/customXml" Target="../ink/ink85.xml"/><Relationship Id="rId5" Type="http://schemas.openxmlformats.org/officeDocument/2006/relationships/image" Target="../media/image38.emf"/><Relationship Id="rId15" Type="http://schemas.openxmlformats.org/officeDocument/2006/relationships/image" Target="../media/image20.emf"/><Relationship Id="rId23" Type="http://schemas.openxmlformats.org/officeDocument/2006/relationships/image" Target="../media/image31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41.emf"/><Relationship Id="rId57" Type="http://schemas.openxmlformats.org/officeDocument/2006/relationships/image" Target="../media/image9.emf"/><Relationship Id="rId10" Type="http://schemas.openxmlformats.org/officeDocument/2006/relationships/customXml" Target="../ink/ink62.xml"/><Relationship Id="rId19" Type="http://schemas.openxmlformats.org/officeDocument/2006/relationships/image" Target="../media/image29.emf"/><Relationship Id="rId31" Type="http://schemas.openxmlformats.org/officeDocument/2006/relationships/image" Target="../media/image24.emf"/><Relationship Id="rId44" Type="http://schemas.openxmlformats.org/officeDocument/2006/relationships/customXml" Target="../ink/ink79.xml"/><Relationship Id="rId52" Type="http://schemas.openxmlformats.org/officeDocument/2006/relationships/customXml" Target="../ink/ink82.xml"/><Relationship Id="rId4" Type="http://schemas.openxmlformats.org/officeDocument/2006/relationships/customXml" Target="../ink/ink59.xml"/><Relationship Id="rId9" Type="http://schemas.openxmlformats.org/officeDocument/2006/relationships/image" Target="../media/image17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22.emf"/><Relationship Id="rId30" Type="http://schemas.openxmlformats.org/officeDocument/2006/relationships/customXml" Target="../ink/ink72.xml"/><Relationship Id="rId35" Type="http://schemas.openxmlformats.org/officeDocument/2006/relationships/image" Target="../media/image26.emf"/><Relationship Id="rId43" Type="http://schemas.openxmlformats.org/officeDocument/2006/relationships/image" Target="../media/image34.emf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8" Type="http://schemas.openxmlformats.org/officeDocument/2006/relationships/customXml" Target="../ink/ink61.xml"/><Relationship Id="rId51" Type="http://schemas.openxmlformats.org/officeDocument/2006/relationships/image" Target="../media/image42.emf"/><Relationship Id="rId3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ustomXml" Target="../ink/ink86.xml"/><Relationship Id="rId7" Type="http://schemas.openxmlformats.org/officeDocument/2006/relationships/customXml" Target="../ink/ink88.xml"/><Relationship Id="rId12" Type="http://schemas.openxmlformats.org/officeDocument/2006/relationships/image" Target="../media/image47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customXml" Target="../ink/ink90.xml"/><Relationship Id="rId5" Type="http://schemas.openxmlformats.org/officeDocument/2006/relationships/customXml" Target="../ink/ink87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8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7" Type="http://schemas.openxmlformats.org/officeDocument/2006/relationships/image" Target="../media/image48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5" Type="http://schemas.openxmlformats.org/officeDocument/2006/relationships/image" Target="../media/image15.emf"/><Relationship Id="rId9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5" Type="http://schemas.openxmlformats.org/officeDocument/2006/relationships/image" Target="../media/image52.emf"/><Relationship Id="rId4" Type="http://schemas.openxmlformats.org/officeDocument/2006/relationships/customXml" Target="../ink/ink96.xml"/><Relationship Id="rId9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rant_Institute_of_Mathematical_Sciences" TargetMode="External"/><Relationship Id="rId2" Type="http://schemas.openxmlformats.org/officeDocument/2006/relationships/hyperlink" Target="http://en.wikipedia.org/wiki/John_Cock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edford,_MA" TargetMode="External"/><Relationship Id="rId5" Type="http://schemas.openxmlformats.org/officeDocument/2006/relationships/hyperlink" Target="http://en.wikipedia.org/wiki/Tadao_Kasami" TargetMode="External"/><Relationship Id="rId4" Type="http://schemas.openxmlformats.org/officeDocument/2006/relationships/hyperlink" Target="http://en.wikipedia.org/wiki/New_York_Univers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5.xm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9.xml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7.emf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9" Type="http://schemas.openxmlformats.org/officeDocument/2006/relationships/image" Target="../media/image30.emf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47" Type="http://schemas.openxmlformats.org/officeDocument/2006/relationships/image" Target="../media/image34.emf"/><Relationship Id="rId7" Type="http://schemas.openxmlformats.org/officeDocument/2006/relationships/image" Target="../media/image14.emf"/><Relationship Id="rId12" Type="http://schemas.openxmlformats.org/officeDocument/2006/relationships/customXml" Target="../ink/ink15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25.emf"/><Relationship Id="rId4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6.e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29.emf"/><Relationship Id="rId40" Type="http://schemas.openxmlformats.org/officeDocument/2006/relationships/customXml" Target="../ink/ink29.xml"/><Relationship Id="rId45" Type="http://schemas.openxmlformats.org/officeDocument/2006/relationships/image" Target="../media/image33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10" Type="http://schemas.openxmlformats.org/officeDocument/2006/relationships/customXml" Target="../ink/ink14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4" Type="http://schemas.openxmlformats.org/officeDocument/2006/relationships/customXml" Target="../ink/ink31.xml"/><Relationship Id="rId4" Type="http://schemas.openxmlformats.org/officeDocument/2006/relationships/customXml" Target="../ink/ink11.xml"/><Relationship Id="rId9" Type="http://schemas.openxmlformats.org/officeDocument/2006/relationships/image" Target="../media/image15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24.emf"/><Relationship Id="rId30" Type="http://schemas.openxmlformats.org/officeDocument/2006/relationships/customXml" Target="../ink/ink24.xml"/><Relationship Id="rId35" Type="http://schemas.openxmlformats.org/officeDocument/2006/relationships/image" Target="../media/image28.emf"/><Relationship Id="rId43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CYK Algorithm for Parsing </a:t>
            </a:r>
            <a:br>
              <a:rPr lang="en-US" dirty="0"/>
            </a:br>
            <a:r>
              <a:rPr lang="en-US" dirty="0"/>
              <a:t>General Context-Free Grammars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9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31"/>
              </p:ext>
            </p:extLst>
          </p:nvPr>
        </p:nvGraphicFramePr>
        <p:xfrm>
          <a:off x="4091763" y="5933462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4080450" y="5463599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(p &lt;= r 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7123" y="4303547"/>
                <a:ext cx="4978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70866" y="6374856"/>
              <a:ext cx="2017800" cy="126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8986" y="6365856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7477" y="6378456"/>
              <a:ext cx="916920" cy="122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3437" y="6364416"/>
                <a:ext cx="94824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/>
          <p:cNvGrpSpPr/>
          <p:nvPr/>
        </p:nvGrpSpPr>
        <p:grpSpPr>
          <a:xfrm>
            <a:off x="4199760" y="6261405"/>
            <a:ext cx="4327206" cy="461670"/>
            <a:chOff x="4176708" y="6627162"/>
            <a:chExt cx="4327206" cy="461670"/>
          </a:xfrm>
        </p:grpSpPr>
        <p:sp>
          <p:nvSpPr>
            <p:cNvPr id="58" name="TextBox 57"/>
            <p:cNvSpPr txBox="1"/>
            <p:nvPr/>
          </p:nvSpPr>
          <p:spPr>
            <a:xfrm>
              <a:off x="4176708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55603" y="66271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32475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73835" y="66271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4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58143" y="66271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5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53066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6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0396" y="662716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8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7726" y="66271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1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7659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0" y="882605"/>
            <a:ext cx="8117457" cy="5607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INPUT</a:t>
            </a:r>
            <a:r>
              <a:rPr lang="en-US" dirty="0" smtClean="0">
                <a:solidFill>
                  <a:srgbClr val="000000"/>
                </a:solidFill>
              </a:rPr>
              <a:t>:  grammar </a:t>
            </a:r>
            <a:r>
              <a:rPr lang="en-US" dirty="0">
                <a:solidFill>
                  <a:srgbClr val="000000"/>
                </a:solidFill>
              </a:rPr>
              <a:t>G in Chomsky normal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word w to parse using 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iff</a:t>
            </a:r>
            <a:r>
              <a:rPr lang="en-US" dirty="0">
                <a:solidFill>
                  <a:srgbClr val="000000"/>
                </a:solidFill>
              </a:rPr>
              <a:t> (w in L(G))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= |w|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hlinkClick r:id="rId2"/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 : Array[N][N]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= 1 to N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d(p)(p) </a:t>
            </a:r>
            <a:r>
              <a:rPr lang="en-US" dirty="0">
                <a:solidFill>
                  <a:srgbClr val="000000"/>
                </a:solidFill>
              </a:rPr>
              <a:t>= {X | G contains X-&gt;</a:t>
            </a:r>
            <a:r>
              <a:rPr lang="en-US" dirty="0" smtClean="0">
                <a:solidFill>
                  <a:srgbClr val="000000"/>
                </a:solidFill>
              </a:rPr>
              <a:t>w(p)}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q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{p </a:t>
            </a:r>
            <a:r>
              <a:rPr lang="en-US" dirty="0">
                <a:solidFill>
                  <a:srgbClr val="000000"/>
                </a:solidFill>
              </a:rPr>
              <a:t>+ 1 .. N}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= {}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 = 2 to N </a:t>
            </a:r>
            <a:r>
              <a:rPr lang="en-US" dirty="0">
                <a:solidFill>
                  <a:schemeClr val="accent2"/>
                </a:solidFill>
              </a:rPr>
              <a:t>// substring length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</a:t>
            </a:r>
            <a:r>
              <a:rPr lang="en-US" dirty="0">
                <a:solidFill>
                  <a:srgbClr val="000000"/>
                </a:solidFill>
              </a:rPr>
              <a:t>= 0 to N-k </a:t>
            </a:r>
            <a:r>
              <a:rPr lang="en-US" dirty="0">
                <a:solidFill>
                  <a:srgbClr val="333399"/>
                </a:solidFill>
              </a:rPr>
              <a:t>// initial </a:t>
            </a:r>
            <a:r>
              <a:rPr lang="en-US" dirty="0" smtClean="0">
                <a:solidFill>
                  <a:srgbClr val="333399"/>
                </a:solidFill>
              </a:rPr>
              <a:t>position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j </a:t>
            </a:r>
            <a:r>
              <a:rPr lang="en-US" dirty="0">
                <a:solidFill>
                  <a:srgbClr val="000000"/>
                </a:solidFill>
              </a:rPr>
              <a:t>= 1 to k-1 </a:t>
            </a:r>
            <a:r>
              <a:rPr lang="en-US" dirty="0">
                <a:solidFill>
                  <a:srgbClr val="333399"/>
                </a:solidFill>
              </a:rPr>
              <a:t>// length of first half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r = p+j-1; 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 = p+k-1;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(X</a:t>
            </a:r>
            <a:r>
              <a:rPr lang="en-US" dirty="0">
                <a:solidFill>
                  <a:srgbClr val="000000"/>
                </a:solidFill>
              </a:rPr>
              <a:t>::=Y Z) in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in </a:t>
            </a:r>
            <a:r>
              <a:rPr lang="en-US" dirty="0" smtClean="0">
                <a:solidFill>
                  <a:srgbClr val="000000"/>
                </a:solidFill>
              </a:rPr>
              <a:t>d(p)(r) </a:t>
            </a:r>
            <a:r>
              <a:rPr lang="en-US" dirty="0">
                <a:solidFill>
                  <a:srgbClr val="000000"/>
                </a:solidFill>
              </a:rPr>
              <a:t>and Z in </a:t>
            </a:r>
            <a:r>
              <a:rPr lang="en-US" dirty="0" smtClean="0">
                <a:solidFill>
                  <a:srgbClr val="000000"/>
                </a:solidFill>
              </a:rPr>
              <a:t>d(r+1)(q)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d(p)(q)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union {X}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hlinkClick r:id="rId2"/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 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d(0)(N-1)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4699" y="1541622"/>
            <a:ext cx="4023360" cy="250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What is the running time as a function of grammar size and the size of input?</a:t>
            </a:r>
          </a:p>
          <a:p>
            <a:pPr marL="57150" indent="0"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O(      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6826320" y="3333600"/>
              <a:ext cx="51264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4080" y="3324240"/>
                <a:ext cx="5328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3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another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40321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0321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0321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0321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0321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321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0321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2962286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7526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87040" y="1224720"/>
              <a:ext cx="5384520" cy="487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4800" y="1104120"/>
                <a:ext cx="5401440" cy="56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091366" y="3523679"/>
              <a:ext cx="1442160" cy="817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046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6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Parse Trees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Let w denote word ()()()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t has two parse trees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Give a lower bound on number of parse trees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of the word </a:t>
            </a:r>
            <a:r>
              <a:rPr lang="en-US" dirty="0" err="1" smtClean="0">
                <a:solidFill>
                  <a:srgbClr val="333399"/>
                </a:solidFill>
              </a:rPr>
              <a:t>w</a:t>
            </a:r>
            <a:r>
              <a:rPr lang="en-US" baseline="30000" dirty="0" err="1" smtClean="0">
                <a:solidFill>
                  <a:srgbClr val="333399"/>
                </a:solidFill>
              </a:rPr>
              <a:t>n</a:t>
            </a:r>
            <a:r>
              <a:rPr lang="en-US" baseline="30000" dirty="0" smtClean="0">
                <a:solidFill>
                  <a:srgbClr val="333399"/>
                </a:solidFill>
              </a:rPr>
              <a:t> </a:t>
            </a:r>
            <a:r>
              <a:rPr lang="en-US" baseline="-25000" dirty="0" smtClean="0">
                <a:solidFill>
                  <a:srgbClr val="333399"/>
                </a:solidFill>
              </a:rPr>
              <a:t> 	</a:t>
            </a:r>
            <a:r>
              <a:rPr lang="en-US" dirty="0" smtClean="0">
                <a:solidFill>
                  <a:srgbClr val="333399"/>
                </a:solidFill>
              </a:rPr>
              <a:t>(n is positive integer)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 is the word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()()() 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CYK represents all parse trees compactly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re-run algorithm to extract first parse tree, or enumerate parse trees one by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296600" y="4754880"/>
              <a:ext cx="507600" cy="39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920" y="162360"/>
                <a:ext cx="6904800" cy="50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1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Conversion to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(CNF)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Steps</a:t>
            </a:r>
            <a:r>
              <a:rPr lang="en-US" dirty="0" smtClean="0">
                <a:solidFill>
                  <a:schemeClr val="accent2"/>
                </a:solidFill>
              </a:rPr>
              <a:t>: (not in the optimal order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remove single non-terminal productions (unit Productions):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reduce </a:t>
            </a:r>
            <a:r>
              <a:rPr lang="en-US" dirty="0" err="1" smtClean="0">
                <a:solidFill>
                  <a:srgbClr val="000000"/>
                </a:solidFill>
              </a:rPr>
              <a:t>arity</a:t>
            </a:r>
            <a:r>
              <a:rPr lang="en-US" dirty="0" smtClean="0">
                <a:solidFill>
                  <a:srgbClr val="000000"/>
                </a:solidFill>
              </a:rPr>
              <a:t> of every production to less </a:t>
            </a:r>
            <a:r>
              <a:rPr lang="en-US" dirty="0">
                <a:solidFill>
                  <a:srgbClr val="000000"/>
                </a:solidFill>
              </a:rPr>
              <a:t>than two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1) Unproductive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410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|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2" y="5242025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There is no derivation of a sequence of tokens from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2" y="5700764"/>
            <a:ext cx="710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every step will have at least one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term, or factor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6162429"/>
            <a:ext cx="7773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 it cannot derive sequence of tokens we call it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unproductive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1) Unproductive </a:t>
            </a:r>
            <a:r>
              <a:rPr lang="en-US" dirty="0" smtClean="0">
                <a:solidFill>
                  <a:srgbClr val="000000"/>
                </a:solidFill>
              </a:rPr>
              <a:t>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24"/>
            <a:ext cx="8229600" cy="256020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Productive symbols are obtained using these two rules (what remains is unproductive)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Terminals are productive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X::=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a rule and each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productive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X is </a:t>
            </a:r>
            <a:r>
              <a:rPr lang="en-US" dirty="0" smtClean="0">
                <a:solidFill>
                  <a:srgbClr val="000000"/>
                </a:solidFill>
              </a:rPr>
              <a:t>productive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949364"/>
            <a:ext cx="8229600" cy="2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/>
              <a:t>  </a:t>
            </a:r>
            <a:r>
              <a:rPr lang="en-US" dirty="0" err="1"/>
              <a:t>stmt</a:t>
            </a:r>
            <a:r>
              <a:rPr lang="en-US" dirty="0"/>
              <a:t> ::=  identifier := identifier</a:t>
            </a:r>
            <a:br>
              <a:rPr lang="en-US" dirty="0"/>
            </a:br>
            <a:r>
              <a:rPr lang="en-US" dirty="0"/>
              <a:t>              | while (</a:t>
            </a:r>
            <a:r>
              <a:rPr lang="en-US" dirty="0" err="1"/>
              <a:t>expr</a:t>
            </a:r>
            <a:r>
              <a:rPr lang="en-US" dirty="0"/>
              <a:t>) </a:t>
            </a:r>
            <a:r>
              <a:rPr lang="en-US" dirty="0" err="1"/>
              <a:t>stmt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| if (</a:t>
            </a:r>
            <a:r>
              <a:rPr lang="en-US" dirty="0" err="1"/>
              <a:t>expr</a:t>
            </a:r>
            <a:r>
              <a:rPr lang="en-US" dirty="0"/>
              <a:t>) </a:t>
            </a:r>
            <a:r>
              <a:rPr lang="en-US" dirty="0" err="1"/>
              <a:t>stmt</a:t>
            </a:r>
            <a:r>
              <a:rPr lang="en-US" dirty="0"/>
              <a:t> else </a:t>
            </a:r>
            <a:r>
              <a:rPr lang="en-US" dirty="0" err="1"/>
              <a:t>stmt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expr</a:t>
            </a:r>
            <a:r>
              <a:rPr lang="en-US" dirty="0"/>
              <a:t> ::= term + term | term – term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term</a:t>
            </a:r>
            <a:r>
              <a:rPr lang="en-US" dirty="0"/>
              <a:t> ::= factor * factor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factor</a:t>
            </a:r>
            <a:r>
              <a:rPr lang="en-US" dirty="0"/>
              <a:t> ::= ( </a:t>
            </a:r>
            <a:r>
              <a:rPr lang="en-US" dirty="0" err="1"/>
              <a:t>expr</a:t>
            </a:r>
            <a:r>
              <a:rPr lang="en-US" dirty="0"/>
              <a:t> )</a:t>
            </a:r>
            <a:br>
              <a:rPr lang="en-US" dirty="0"/>
            </a:br>
            <a:r>
              <a:rPr lang="en-US" dirty="0"/>
              <a:t>  program ::= </a:t>
            </a:r>
            <a:r>
              <a:rPr lang="en-US" dirty="0" err="1"/>
              <a:t>stmt</a:t>
            </a:r>
            <a:r>
              <a:rPr lang="en-US" dirty="0"/>
              <a:t> | </a:t>
            </a:r>
            <a:r>
              <a:rPr lang="en-US" dirty="0" err="1"/>
              <a:t>stmt</a:t>
            </a:r>
            <a:r>
              <a:rPr lang="en-US" dirty="0"/>
              <a:t>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3927" y="3729675"/>
            <a:ext cx="3004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unproductive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language recognized by the grammar will not change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77903" y="5207451"/>
              <a:ext cx="5453280" cy="90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663" y="5192691"/>
                <a:ext cx="5460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23343" y="5607051"/>
              <a:ext cx="3645360" cy="95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743" y="5592651"/>
                <a:ext cx="3653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59263" y="5953011"/>
              <a:ext cx="2861640" cy="75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943" y="5937891"/>
                <a:ext cx="28702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953360" y="4532400"/>
              <a:ext cx="3603960" cy="407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0480" y="4524120"/>
                <a:ext cx="36108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4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58367" y="4235724"/>
            <a:ext cx="1131243" cy="535577"/>
          </a:xfrm>
          <a:prstGeom prst="roundRect">
            <a:avLst/>
          </a:prstGeom>
          <a:gradFill>
            <a:gsLst>
              <a:gs pos="2000">
                <a:srgbClr val="FF0000"/>
              </a:gs>
              <a:gs pos="8000">
                <a:srgbClr val="FF0000"/>
              </a:gs>
              <a:gs pos="24000">
                <a:srgbClr val="C00000"/>
              </a:gs>
              <a:gs pos="9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Unreachable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2"/>
            <a:ext cx="8229600" cy="3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start symbol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ifStmt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882" y="5858803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way to reach symbol ‘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ifStmt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from ‘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069" y="6245986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we formulate rules for reachable symbols ?</a:t>
            </a:r>
          </a:p>
        </p:txBody>
      </p:sp>
    </p:spTree>
    <p:extLst>
      <p:ext uri="{BB962C8B-B14F-4D97-AF65-F5344CB8AC3E}">
        <p14:creationId xmlns:p14="http://schemas.microsoft.com/office/powerpoint/2010/main" val="448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2) Unreachable non-terminals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Reachable terminals are obtained using the following rules (the rest are unreachable)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starting non-terminal is reachable (program)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and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 smtClean="0"/>
              <a:t>Delete unreachable </a:t>
            </a:r>
            <a:r>
              <a:rPr lang="en-US" sz="2800" dirty="0" err="1" smtClean="0"/>
              <a:t>nonterminals</a:t>
            </a:r>
            <a:r>
              <a:rPr lang="en-US" sz="2800" dirty="0" smtClean="0"/>
              <a:t> and their productions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4508" y="3058163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is reachable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1782" y="3488043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non-terminal in s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reachable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Parse General Grammars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Can be difficult or impossible to make grammar unambiguous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thus LL(k) and LR(k) methods cannot work,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such ambiguous grammars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Some inputs are more complex than simple programming 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mathematical formulas</a:t>
            </a:r>
            <a:r>
              <a:rPr lang="en-US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= y /\ z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r>
              <a:rPr lang="en-US" dirty="0" smtClean="0">
                <a:solidFill>
                  <a:srgbClr val="000000"/>
                </a:solidFill>
              </a:rPr>
              <a:t> 	(x=y) /\ z              x = (y /\ z)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language: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future programming languages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3) Removing Empty Strings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268789" cy="684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Ensure only top-level symbol can be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2168059"/>
            <a:ext cx="8438605" cy="36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“”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|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to do it in this example?</a:t>
            </a:r>
          </a:p>
        </p:txBody>
      </p:sp>
    </p:spTree>
    <p:extLst>
      <p:ext uri="{BB962C8B-B14F-4D97-AF65-F5344CB8AC3E}">
        <p14:creationId xmlns:p14="http://schemas.microsoft.com/office/powerpoint/2010/main" val="42720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1645922"/>
            <a:ext cx="8438605" cy="46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“” |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       |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smtClean="0">
                <a:solidFill>
                  <a:srgbClr val="000000"/>
                </a:solidFill>
              </a:rPr>
              <a:t>{ 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</a:t>
            </a:r>
            <a:r>
              <a:rPr lang="en-US" dirty="0">
                <a:solidFill>
                  <a:srgbClr val="000000"/>
                </a:solidFill>
              </a:rPr>
              <a:t> while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18443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Algorithm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Compute the set of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non-terminals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</a:rPr>
                  <a:t>X::=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is a production </a:t>
                </a:r>
                <a:r>
                  <a:rPr lang="en-US" sz="28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is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then add new rule   </a:t>
                </a:r>
              </a:p>
              <a:p>
                <a:pPr lvl="1"/>
                <a:r>
                  <a:rPr lang="en-US" dirty="0" smtClean="0">
                    <a:solidFill>
                      <a:srgbClr val="000000"/>
                    </a:solidFill>
                  </a:rPr>
                  <a:t>X::=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aseline="-25000" dirty="0" smtClean="0">
                    <a:solidFill>
                      <a:srgbClr val="000000"/>
                    </a:solidFill>
                  </a:rPr>
                  <a:t>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333399"/>
                    </a:solidFill>
                  </a:rPr>
                  <a:t>Remove all empty right-hand sides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If starting symbol S was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, then introduce a new start symbol S’ instead, and add rule  S’ ::= S | “”  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77911" y="3477098"/>
              <a:ext cx="297000" cy="32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5311" y="3465938"/>
                <a:ext cx="32148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4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Since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>
                <a:solidFill>
                  <a:srgbClr val="008000"/>
                </a:solidFill>
              </a:rPr>
              <a:t>blockStmt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Since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	     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Eliminating unit productions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80778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Single production is of the form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X ::=Y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where X,Y are non-terminals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1334" y="3200402"/>
            <a:ext cx="5238209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::= assignment |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assignment ::=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> ::= </a:t>
            </a:r>
            <a:r>
              <a:rPr lang="en-US" sz="2800" dirty="0" smtClean="0">
                <a:solidFill>
                  <a:srgbClr val="000000"/>
                </a:solidFill>
              </a:rPr>
              <a:t>while 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Eliminate unit productions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7460" y="1751612"/>
            <a:ext cx="7759340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>
                <a:solidFill>
                  <a:srgbClr val="008000"/>
                </a:solidFill>
              </a:rPr>
              <a:t>assignment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</a:t>
            </a:r>
            <a:r>
              <a:rPr lang="en-US" sz="2800" dirty="0" err="1">
                <a:solidFill>
                  <a:srgbClr val="008000"/>
                </a:solidFill>
              </a:rPr>
              <a:t>whileStmt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93046" y="3996210"/>
              <a:ext cx="2862360" cy="83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246" y="3983970"/>
                <a:ext cx="288000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5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4) </a:t>
            </a:r>
            <a:r>
              <a:rPr lang="en-US" dirty="0" smtClean="0">
                <a:solidFill>
                  <a:srgbClr val="000000"/>
                </a:solidFill>
              </a:rPr>
              <a:t>Unit Production Elimination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2"/>
            <a:ext cx="8229600" cy="225192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If there is a unit production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X ::=Y 	</a:t>
            </a:r>
            <a:r>
              <a:rPr lang="en-US" dirty="0" smtClean="0">
                <a:solidFill>
                  <a:srgbClr val="333399"/>
                </a:solidFill>
              </a:rPr>
              <a:t>put an edge </a:t>
            </a:r>
            <a:r>
              <a:rPr lang="en-US" dirty="0" smtClean="0">
                <a:solidFill>
                  <a:srgbClr val="000000"/>
                </a:solidFill>
              </a:rPr>
              <a:t>(X,Y)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into graph</a:t>
            </a:r>
          </a:p>
          <a:p>
            <a:pPr lvl="0"/>
            <a:r>
              <a:rPr lang="en-US" dirty="0">
                <a:solidFill>
                  <a:srgbClr val="333399"/>
                </a:solidFill>
              </a:rPr>
              <a:t>If there </a:t>
            </a:r>
            <a:r>
              <a:rPr lang="en-US" dirty="0" smtClean="0">
                <a:solidFill>
                  <a:srgbClr val="333399"/>
                </a:solidFill>
              </a:rPr>
              <a:t>is a </a:t>
            </a:r>
            <a:r>
              <a:rPr lang="en-US" dirty="0" smtClean="0">
                <a:solidFill>
                  <a:srgbClr val="000000"/>
                </a:solidFill>
              </a:rPr>
              <a:t>path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from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X to 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 the graph, and there is rule </a:t>
            </a:r>
            <a:r>
              <a:rPr lang="en-US" dirty="0" smtClean="0">
                <a:solidFill>
                  <a:srgbClr val="000000"/>
                </a:solidFill>
              </a:rPr>
              <a:t>Z 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then add 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2777" y="4441371"/>
            <a:ext cx="735438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6736" y="3420352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::=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kern="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617" y="3990537"/>
            <a:ext cx="5524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 the end, remove all unit productions.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5) No more than 2 symbols on RHS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600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9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6) A non-terminal for each terminal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161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5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Order </a:t>
            </a:r>
            <a:r>
              <a:rPr lang="en-US" dirty="0" smtClean="0">
                <a:solidFill>
                  <a:srgbClr val="000000"/>
                </a:solidFill>
              </a:rPr>
              <a:t>of steps in conversion to CNF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7"/>
            <a:ext cx="8229600" cy="4655172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remove </a:t>
            </a:r>
            <a:r>
              <a:rPr lang="en-US" sz="2400" dirty="0">
                <a:solidFill>
                  <a:srgbClr val="000000"/>
                </a:solidFill>
              </a:rPr>
              <a:t>unproductive </a:t>
            </a:r>
            <a:r>
              <a:rPr lang="en-US" sz="2400" dirty="0" smtClean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remove unreachable </a:t>
            </a:r>
            <a:r>
              <a:rPr lang="en-US" sz="2400" dirty="0" smtClean="0">
                <a:solidFill>
                  <a:srgbClr val="000000"/>
                </a:solidFill>
              </a:rPr>
              <a:t>symbols</a:t>
            </a:r>
            <a:endParaRPr lang="en-US" sz="2400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Reduce </a:t>
            </a:r>
            <a:r>
              <a:rPr lang="en-US" sz="2400" dirty="0" err="1" smtClean="0">
                <a:solidFill>
                  <a:srgbClr val="000000"/>
                </a:solidFill>
              </a:rPr>
              <a:t>arity</a:t>
            </a:r>
            <a:r>
              <a:rPr lang="en-US" sz="2400" dirty="0" smtClean="0">
                <a:solidFill>
                  <a:srgbClr val="000000"/>
                </a:solidFill>
              </a:rPr>
              <a:t> of every production to &lt;= 2</a:t>
            </a:r>
            <a:endParaRPr lang="en-US" sz="2400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remove epsilons (no </a:t>
            </a:r>
            <a:r>
              <a:rPr lang="en-US" sz="2400" dirty="0" smtClean="0">
                <a:solidFill>
                  <a:srgbClr val="000000"/>
                </a:solidFill>
              </a:rPr>
              <a:t>top-level </a:t>
            </a:r>
            <a:r>
              <a:rPr lang="en-US" sz="2400" dirty="0" err="1">
                <a:solidFill>
                  <a:srgbClr val="000000"/>
                </a:solidFill>
              </a:rPr>
              <a:t>nullable</a:t>
            </a:r>
            <a:r>
              <a:rPr lang="en-US" sz="2400" dirty="0">
                <a:solidFill>
                  <a:srgbClr val="000000"/>
                </a:solidFill>
              </a:rPr>
              <a:t> symbols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remove unit productions </a:t>
            </a:r>
            <a:r>
              <a:rPr lang="en-US" sz="2400" dirty="0">
                <a:solidFill>
                  <a:srgbClr val="000000"/>
                </a:solidFill>
              </a:rPr>
              <a:t>X::=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endParaRPr lang="en-US" sz="2400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make terminals occur </a:t>
            </a:r>
            <a:r>
              <a:rPr lang="en-US" sz="2400" dirty="0">
                <a:solidFill>
                  <a:srgbClr val="000000"/>
                </a:solidFill>
              </a:rPr>
              <a:t>alone on right-hand </a:t>
            </a:r>
            <a:r>
              <a:rPr lang="en-US" sz="2400" dirty="0" smtClean="0">
                <a:solidFill>
                  <a:srgbClr val="000000"/>
                </a:solidFill>
              </a:rPr>
              <a:t>side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Again remove </a:t>
            </a:r>
            <a:r>
              <a:rPr lang="en-US" sz="2400" dirty="0">
                <a:solidFill>
                  <a:srgbClr val="000000"/>
                </a:solidFill>
              </a:rPr>
              <a:t>unreachable </a:t>
            </a:r>
            <a:r>
              <a:rPr lang="en-US" sz="2400" dirty="0" smtClean="0">
                <a:solidFill>
                  <a:srgbClr val="000000"/>
                </a:solidFill>
              </a:rPr>
              <a:t>symbols (if any)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Again remove </a:t>
            </a:r>
            <a:r>
              <a:rPr lang="en-US" sz="2400" dirty="0">
                <a:solidFill>
                  <a:srgbClr val="000000"/>
                </a:solidFill>
              </a:rPr>
              <a:t>unproductive </a:t>
            </a:r>
            <a:r>
              <a:rPr lang="en-US" sz="2400" dirty="0" smtClean="0">
                <a:solidFill>
                  <a:srgbClr val="000000"/>
                </a:solidFill>
              </a:rPr>
              <a:t>symbols (if any)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What if we swap the steps </a:t>
            </a:r>
            <a:r>
              <a:rPr lang="en-US" dirty="0" smtClean="0">
                <a:solidFill>
                  <a:srgbClr val="008000"/>
                </a:solidFill>
              </a:rPr>
              <a:t>2 </a:t>
            </a:r>
            <a:r>
              <a:rPr lang="en-US" dirty="0">
                <a:solidFill>
                  <a:srgbClr val="008000"/>
                </a:solidFill>
              </a:rPr>
              <a:t>and </a:t>
            </a:r>
            <a:r>
              <a:rPr lang="en-US" dirty="0" smtClean="0">
                <a:solidFill>
                  <a:srgbClr val="008000"/>
                </a:solidFill>
              </a:rPr>
              <a:t>3 ?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Potentially exponential blow-up in the # of productions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What if we swap the steps </a:t>
            </a:r>
            <a:r>
              <a:rPr lang="en-US" dirty="0" smtClean="0">
                <a:solidFill>
                  <a:srgbClr val="008000"/>
                </a:solidFill>
              </a:rPr>
              <a:t>3 </a:t>
            </a:r>
            <a:r>
              <a:rPr lang="en-US" dirty="0">
                <a:solidFill>
                  <a:srgbClr val="008000"/>
                </a:solidFill>
              </a:rPr>
              <a:t>and </a:t>
            </a:r>
            <a:r>
              <a:rPr lang="en-US" dirty="0" smtClean="0">
                <a:solidFill>
                  <a:srgbClr val="008000"/>
                </a:solidFill>
              </a:rPr>
              <a:t>4 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Epsilon removal can introduce unit productions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Ambiguity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943" y="5972248"/>
            <a:ext cx="8229600" cy="572243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6" y="872762"/>
            <a:ext cx="1666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8" y="6536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98" y="1813504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972" y="3624334"/>
            <a:ext cx="6906291" cy="2385625"/>
            <a:chOff x="421972" y="3624334"/>
            <a:chExt cx="6906291" cy="2385625"/>
          </a:xfrm>
        </p:grpSpPr>
        <p:sp>
          <p:nvSpPr>
            <p:cNvPr id="13" name="Rectangle 12"/>
            <p:cNvSpPr/>
            <p:nvPr/>
          </p:nvSpPr>
          <p:spPr>
            <a:xfrm>
              <a:off x="421972" y="4095150"/>
              <a:ext cx="518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5371" y="3624334"/>
              <a:ext cx="5722892" cy="2385625"/>
              <a:chOff x="1605371" y="3465875"/>
              <a:chExt cx="5722892" cy="23856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930537" y="3465875"/>
                <a:ext cx="1397726" cy="20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71" y="3508350"/>
                <a:ext cx="1666875" cy="234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15" y="3884192"/>
                <a:ext cx="1341393" cy="1929597"/>
              </a:xfrm>
              <a:prstGeom prst="snip1Rect">
                <a:avLst>
                  <a:gd name="adj" fmla="val 4198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57" y="1346562"/>
            <a:ext cx="1449978" cy="20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using CYK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Transform grammar into Chomsky Form: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Have only rules X ::= Y Z,  X ::= t, and possibly S ::= </a:t>
            </a:r>
            <a:r>
              <a:rPr lang="en-US" dirty="0" smtClean="0">
                <a:solidFill>
                  <a:srgbClr val="000000"/>
                </a:solidFill>
              </a:rPr>
              <a:t>“”</a:t>
            </a:r>
          </a:p>
          <a:p>
            <a:r>
              <a:rPr lang="en-US" smtClean="0">
                <a:solidFill>
                  <a:srgbClr val="333399"/>
                </a:solidFill>
              </a:rPr>
              <a:t>Apply </a:t>
            </a:r>
            <a:r>
              <a:rPr lang="en-US" dirty="0" smtClean="0">
                <a:solidFill>
                  <a:srgbClr val="333399"/>
                </a:solidFill>
              </a:rPr>
              <a:t>CYK dynamic programming algorithm</a:t>
            </a:r>
          </a:p>
        </p:txBody>
      </p:sp>
    </p:spTree>
    <p:extLst>
      <p:ext uri="{BB962C8B-B14F-4D97-AF65-F5344CB8AC3E}">
        <p14:creationId xmlns:p14="http://schemas.microsoft.com/office/powerpoint/2010/main" val="1400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CYK Parsing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2926080"/>
            <a:ext cx="8523131" cy="35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John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Cocke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Jacob T. Schwartz (1970).  Programming languages and their compilers: Preliminary notes. Technical report,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3" tooltip="Courant Institute of Mathematical Sciences"/>
              </a:rPr>
              <a:t>Courant Institute of Mathematical Sciences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4" tooltip="New York University"/>
              </a:rPr>
              <a:t>New York 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Daniel H.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Younger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(1967). Recognition and parsing of context-free languages in time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Information and Control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10(2): 189–208.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5" tooltip="Tadao Kasami"/>
            </a:endParaRPr>
          </a:p>
          <a:p>
            <a:pPr lvl="0" eaLnBrk="0" hangingPunct="0"/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T. </a:t>
            </a:r>
            <a:r>
              <a:rPr lang="en-US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Kasami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(1965). An efficient recognition and syntax-analysis algorithm for context-free languages. Scientific report AFCRL-65-758, Air Force Cambridge Research Lab,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 tooltip="Bedford, MA"/>
              </a:rPr>
              <a:t>Bedford, MA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Two Steps in the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Transform grammar to normal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	called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(Noam Chomsky, mathematical linguist)</a:t>
            </a:r>
            <a:endParaRPr lang="en-US" sz="2000" dirty="0">
              <a:solidFill>
                <a:srgbClr val="333399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Parse input using transformed grammar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	dynamic programming</a:t>
            </a:r>
            <a:r>
              <a:rPr lang="en-US" dirty="0" smtClean="0">
                <a:solidFill>
                  <a:srgbClr val="000000"/>
                </a:solidFill>
              </a:rPr>
              <a:t>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4637313"/>
            <a:ext cx="8190413" cy="18118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method for solving complex problems by breaking them down into simpler steps.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applicable to problems exhibiting the properties of overlapping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”				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Balanced Parentheses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Original grammar 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( S ) | S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Modified grammar in Chomsky Normal Form: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S’ 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S’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(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Terminals: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  )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333399"/>
                </a:solidFill>
              </a:rPr>
              <a:t>Nonterminals</a:t>
            </a:r>
            <a:r>
              <a:rPr lang="en-US" dirty="0" smtClean="0">
                <a:solidFill>
                  <a:srgbClr val="333399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 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’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endParaRPr lang="en-US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600" y="3193920"/>
              <a:ext cx="3105360" cy="32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5000" y="3185640"/>
                <a:ext cx="3132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11960" y="4090680"/>
              <a:ext cx="3254400" cy="78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584600" y="4991760"/>
              <a:ext cx="4145400" cy="90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7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How We Obtained the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 (     S   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S’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| 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  (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  <a:endParaRPr lang="en-US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66560" y="2039988"/>
              <a:ext cx="1164600" cy="926184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560" y="2037107"/>
                <a:ext cx="1187640" cy="94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060080" y="2488320"/>
              <a:ext cx="880920" cy="649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25440"/>
                <a:ext cx="4132800" cy="10252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250877" y="5678259"/>
            <a:ext cx="57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Chomsky </a:t>
            </a:r>
            <a:r>
              <a:rPr lang="en-US" dirty="0">
                <a:solidFill>
                  <a:srgbClr val="000000"/>
                </a:solidFill>
              </a:rPr>
              <a:t>Normal </a:t>
            </a:r>
            <a:r>
              <a:rPr lang="en-US" dirty="0" smtClean="0">
                <a:solidFill>
                  <a:srgbClr val="00000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transformation can be done fully mechanically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324160" y="2810880"/>
              <a:ext cx="862920" cy="228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9480" y="2797560"/>
                <a:ext cx="881280" cy="2527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4573688" y="1733639"/>
            <a:ext cx="332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Because S can be empty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 but S’ cannot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Programming to Parse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315622"/>
            <a:ext cx="8569235" cy="5189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Assume Chomsky Normal Form, 3 types of rules: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 		(only for the start non-terminal)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t		(names for terminals)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(just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non-terminals on RHS)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Decomposing long input:</a:t>
            </a: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find all ways to parse substrings of length 1,2,3,…</a:t>
            </a:r>
            <a:endParaRPr lang="en-US" dirty="0">
              <a:solidFill>
                <a:srgbClr val="333399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3953" y="5148150"/>
          <a:ext cx="79506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600" y="4111920"/>
              <a:ext cx="7903080" cy="637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4639140" y="3648023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2854" y="44245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39800" y="4784040"/>
              <a:ext cx="5376600" cy="406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3433003" y="429735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j</a:t>
            </a:r>
            <a:endParaRPr lang="en-US" sz="2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6374880" y="4961520"/>
              <a:ext cx="2056680" cy="29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5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45051"/>
              </p:ext>
            </p:extLst>
          </p:nvPr>
        </p:nvGraphicFramePr>
        <p:xfrm>
          <a:off x="4091763" y="6001199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199760" y="6496532"/>
            <a:ext cx="4327206" cy="461670"/>
            <a:chOff x="4176708" y="6627162"/>
            <a:chExt cx="4327206" cy="461670"/>
          </a:xfrm>
        </p:grpSpPr>
        <p:sp>
          <p:nvSpPr>
            <p:cNvPr id="4" name="TextBox 3"/>
            <p:cNvSpPr txBox="1"/>
            <p:nvPr/>
          </p:nvSpPr>
          <p:spPr>
            <a:xfrm>
              <a:off x="4176708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55603" y="66271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2475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73835" y="66271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4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58143" y="66271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5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53066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6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00396" y="662716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8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147726" y="66271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1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30993</TotalTime>
  <Words>1099</Words>
  <Application>Microsoft Office PowerPoint</Application>
  <PresentationFormat>On-screen Show (4:3)</PresentationFormat>
  <Paragraphs>321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Cambria Math</vt:lpstr>
      <vt:lpstr>Wingdings</vt:lpstr>
      <vt:lpstr>Arial</vt:lpstr>
      <vt:lpstr>Default Design</vt:lpstr>
      <vt:lpstr>  CYK Algorithm for Parsing  General Context-Free Grammars </vt:lpstr>
      <vt:lpstr>Why Parse General Grammars</vt:lpstr>
      <vt:lpstr>Ambiguity</vt:lpstr>
      <vt:lpstr>CYK Parsing Algorithm</vt:lpstr>
      <vt:lpstr>Two Steps in the Algorithm</vt:lpstr>
      <vt:lpstr>Balanced Parentheses Grammar</vt:lpstr>
      <vt:lpstr>Idea How We Obtained the Grammar</vt:lpstr>
      <vt:lpstr>Dynamic Programming to Parse Input</vt:lpstr>
      <vt:lpstr>Parsing an Input</vt:lpstr>
      <vt:lpstr>Parsing an Input</vt:lpstr>
      <vt:lpstr>Algorithm Idea</vt:lpstr>
      <vt:lpstr>Algorithm</vt:lpstr>
      <vt:lpstr>Parsing another Input</vt:lpstr>
      <vt:lpstr>Number of Parse Trees</vt:lpstr>
      <vt:lpstr>Conversion to Chomsky Normal Form (CNF)</vt:lpstr>
      <vt:lpstr>1) Unproductive non-terminals</vt:lpstr>
      <vt:lpstr>1) Unproductive non-terminals</vt:lpstr>
      <vt:lpstr>2) Unreachable non-terminals</vt:lpstr>
      <vt:lpstr>2) Unreachable non-terminals</vt:lpstr>
      <vt:lpstr>3) Removing Empty Strings</vt:lpstr>
      <vt:lpstr>3) Removing Empty Strings - Result</vt:lpstr>
      <vt:lpstr>3) Removing Empty Strings - Algorithm</vt:lpstr>
      <vt:lpstr>3) Removing Empty Strings</vt:lpstr>
      <vt:lpstr>4) Eliminating unit productions</vt:lpstr>
      <vt:lpstr>4) Eliminate unit productions - Result</vt:lpstr>
      <vt:lpstr>4) Unit Production Elimination Algorithm</vt:lpstr>
      <vt:lpstr>5) No more than 2 symbols on RHS</vt:lpstr>
      <vt:lpstr>6) A non-terminal for each terminal</vt:lpstr>
      <vt:lpstr>Order of steps in conversion to CNF </vt:lpstr>
      <vt:lpstr>Parsing using CYK Algorithm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3493</cp:revision>
  <dcterms:created xsi:type="dcterms:W3CDTF">2005-06-07T20:03:32Z</dcterms:created>
  <dcterms:modified xsi:type="dcterms:W3CDTF">2014-10-29T12:49:46Z</dcterms:modified>
</cp:coreProperties>
</file>