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118" r:id="rId2"/>
    <p:sldId id="1007" r:id="rId3"/>
    <p:sldId id="904" r:id="rId4"/>
    <p:sldId id="1122" r:id="rId5"/>
    <p:sldId id="1123" r:id="rId6"/>
    <p:sldId id="1132" r:id="rId7"/>
    <p:sldId id="1124" r:id="rId8"/>
    <p:sldId id="1125" r:id="rId9"/>
    <p:sldId id="1126" r:id="rId10"/>
    <p:sldId id="1060" r:id="rId11"/>
    <p:sldId id="1127" r:id="rId12"/>
    <p:sldId id="1128" r:id="rId13"/>
    <p:sldId id="1129" r:id="rId14"/>
    <p:sldId id="1143" r:id="rId15"/>
    <p:sldId id="1121" r:id="rId16"/>
    <p:sldId id="1130" r:id="rId17"/>
    <p:sldId id="1120" r:id="rId18"/>
    <p:sldId id="1008" r:id="rId19"/>
    <p:sldId id="1119" r:id="rId20"/>
    <p:sldId id="1010" r:id="rId21"/>
    <p:sldId id="1011" r:id="rId22"/>
    <p:sldId id="1012" r:id="rId23"/>
    <p:sldId id="1013" r:id="rId24"/>
    <p:sldId id="1014" r:id="rId25"/>
    <p:sldId id="1015" r:id="rId26"/>
    <p:sldId id="1016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2609" autoAdjust="0"/>
  </p:normalViewPr>
  <p:slideViewPr>
    <p:cSldViewPr snapToGrid="0">
      <p:cViewPr varScale="1">
        <p:scale>
          <a:sx n="132" d="100"/>
          <a:sy n="132" d="100"/>
        </p:scale>
        <p:origin x="8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8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6:53.1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BF8C24-FC9F-4D08-BE8D-15E12BD60156}" emma:medium="tactile" emma:mode="ink">
          <msink:context xmlns:msink="http://schemas.microsoft.com/ink/2010/main" type="writingRegion" rotatedBoundingBox="11076,10824 11143,14434 9053,14473 8986,10863"/>
        </emma:interpretation>
      </emma:emma>
    </inkml:annotationXML>
    <inkml:traceGroup>
      <inkml:annotationXML>
        <emma:emma xmlns:emma="http://www.w3.org/2003/04/emma" version="1.0">
          <emma:interpretation id="{E2189148-C937-4E39-B9BE-D8BBCF4279D8}" emma:medium="tactile" emma:mode="ink">
            <msink:context xmlns:msink="http://schemas.microsoft.com/ink/2010/main" type="paragraph" rotatedBoundingBox="11076,10824 11143,14434 10692,14442 10625,10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C4532F-AB0E-43B4-A90D-8EF5302DC0A0}" emma:medium="tactile" emma:mode="ink">
              <msink:context xmlns:msink="http://schemas.microsoft.com/ink/2010/main" type="line" rotatedBoundingBox="11076,10824 11143,14434 10692,14442 10625,10833"/>
            </emma:interpretation>
          </emma:emma>
        </inkml:annotationXML>
        <inkml:traceGroup>
          <inkml:annotationXML>
            <emma:emma xmlns:emma="http://www.w3.org/2003/04/emma" version="1.0">
              <emma:interpretation id="{961B6ACC-0CF5-4709-AA7F-7EC6DAA519CB}" emma:medium="tactile" emma:mode="ink">
                <msink:context xmlns:msink="http://schemas.microsoft.com/ink/2010/main" type="inkWord" rotatedBoundingBox="11076,10824 11143,14434 10692,14442 10625,10833"/>
              </emma:interpretation>
            </emma:emma>
          </inkml:annotationXML>
          <inkml:trace contextRef="#ctx0" brushRef="#br0">420 73 3225,'0'0'2838,"0"0"0,0 0-516,2-18-258,-2 18-258,0 0-645,0 0 0,0-16-387,0 16 0,0 0-258,0 0-129,-17-7-129,17 7 0,-14-5-129,14 5 129,-17-1-129,17 1-129,-24-6 129,11 3 0,-1 2 0,-3 1-129,0-3 129,-4 0-129,5-2 0,-1 2 0,-2 2 0,-1 1 0,1-1 0,1 1 0,1 0 0,3 2 0,-4 6 0,1-1 129,1 3-258,1 0 129,3-2 0,12-8 0,-24 24 0,24-24 0,-17 18 0,17-18 0,-8 16 0,8-16 0,0 21 0,0-21 129,0 0-129,5 19 0,-5-19 0,13 16 0,-13-16 129,17 13-129,-17-13 258,22 11-129,-8-9-129,-14-2 129,25 9 0,-11-4 0,3-4-129,-2 5 129,1-3-129,2 2 129,0 1-129,-1 1 0,-1 2 129,3-2-129,-4 3 0,4-1 0,-4 1 0,0-1 0,-15-9 0,26 24 0,-26-24 0,24 26-129,-24-26 129,20 23 0,-20-23 129,18 22-129,-18-22 129,14 19-129,-14-19 0,12 17 0,-12-17 129,6 14-129,-6-14 0,4 14 0,-4-14 0,0 13 0,0-13 129,-5 13-129,5-13 0,-13 19 0,13-19 0,-21 16 0,21-16 0,-24 14 0,8-10 0,1 5 129,-1-6-129,-3-2 0,1 1 129,-2-2-129,-1 0 129,2 0 0,1-2 129,2-3-129,-4-1 0,3-1 0,1-4 129,3 2-129,-5-1 0,18 10 0,-26-18 0,26 18 0,-25-13 0,25 13-129,-17-8 129,17 8-129,0 0 129,0 0-129,-14-9 0,14 9 0,0 0 0,0 0 0,0 0 0,0 0 0,0 0 0,0 0 0,0 0 0,0 0 0,8 7-129,-8-7-129,0 0-1161,6 13-2967,-6-13-516,0 0-129,0 0-516</inkml:trace>
          <inkml:trace contextRef="#ctx0" brushRef="#br0" timeOffset="6683.8488">252 825 2193,'0'0'4257,"0"0"129,0 0-1677,0 0-387,0 0-645,-8-16-258,8 16-645,0 0-129,0 0-129,0 0-129,0 0-129,-5 12 129,5-12-129,0 23-129,4-6 129,-2 4-129,5 7 0,-3 2 0,3 8 0,-2-1 0,1 4 0,-2-3-129,1-1 129,-3-2-129,1-9 0,-2-2 0,-1-10 0,0-14 0,4 16-129,-4-16-129,0 0-516,0 0-1806,0 0-1935,0 0-258,0 0-387,0 0 129</inkml:trace>
          <inkml:trace contextRef="#ctx0" brushRef="#br0" timeOffset="48812.1982">311 2370 2709,'0'0'4128,"0"-19"-516,0 19-903,0 0-387,0 0-387,0 0-516,0 0-387,-14 0-258,14 15-258,0 1-129,0 12 0,0 0-129,0 10 0,0-2-129,2 6 0,-2-2 0,0 2 0,0-3 0,0-3 0,0-2-129,0-3 129,0-11-129,0-4 0,4-1-258,-4-15-516,0 0-3612,17 0-129,-17 0-387,3-13-258</inkml:trace>
          <inkml:trace contextRef="#ctx0" brushRef="#br0" timeOffset="50307.8883">449 3152 1032,'8'-16'4257,"-8"16"258,0 0-387,0-13-1935,0 13-129,0 0-645,0 0-387,-8-17-258,8 17-129,-13-3-258,13 3 0,-23-1-129,8 1-129,-2 0 0,-3 0 0,-4 3 0,-2 1 0,0 0 0,-3 4-129,1 1 129,3 0-129,7-2 129,-1 5-129,5-4 0,14-8 0,-15 24 0,15-24 0,0 22 0,0-22 129,13 21-129,0-11 129,5-2-129,2 0 258,4-3-258,3 1 0,-1 0 129,2 4-258,-4-1 129,1 5 0,-6 0 0,-1 4-258,-2-1 258,-3 5-129,-5-1 129,-5 4-129,-3-4 129,0 3-129,-7 0 129,-5-4 0,-6 2 0,-4-2 0,-1-4 0,-2-1 0,-4-3 129,-2-5-129,0-5 129,0-2 258,3 0-258,0-5 129,2-3-129,4-1 129,2-5 0,7 5-129,13 9-129,-21-19 129,21 19-258,-4-16 0,4 16-645,0 0-3870,18-1-258,-2 1-387,2 0-387</inkml:trace>
        </inkml:traceGroup>
      </inkml:traceGroup>
    </inkml:traceGroup>
    <inkml:traceGroup>
      <inkml:annotationXML>
        <emma:emma xmlns:emma="http://www.w3.org/2003/04/emma" version="1.0">
          <emma:interpretation id="{8DD2D494-F992-4619-AA36-04B76A6350CC}" emma:medium="tactile" emma:mode="ink">
            <msink:context xmlns:msink="http://schemas.microsoft.com/ink/2010/main" type="paragraph" rotatedBoundingBox="10533,11730 9409,13191 8943,12833 10067,11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7349C2-E3FF-4B87-8403-BB5928C9F9D5}" emma:medium="tactile" emma:mode="ink">
              <msink:context xmlns:msink="http://schemas.microsoft.com/ink/2010/main" type="line" rotatedBoundingBox="10533,11730 9409,13191 8943,12833 10067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E8870375-4BEB-45A0-AFC3-A6C07A50FE9C}" emma:medium="tactile" emma:mode="ink">
                <msink:context xmlns:msink="http://schemas.microsoft.com/ink/2010/main" type="inkWord" rotatedBoundingBox="10533,11730 9409,13191 8943,12833 10067,11372"/>
              </emma:interpretation>
            </emma:emma>
          </inkml:annotationXML>
          <inkml:trace contextRef="#ctx0" brushRef="#br0" timeOffset="7427.9432">-354 718 2967,'0'0'4386,"0"0"-516,-17 5-645,17-5-774,0 0-645,-14 27-516,0-18-387,5 11-129,-13-3-129,4 11-258,-9-2-129,-4 6-129,-5 5 0,-7 3 0,-6 2-129,-2 1 129,1 5-129,-3-6 129,0-1-129,5-3 0,5-5 129,3-5-129,9-4 129,2-7-129,6-5 129,9-2 0,14-10-129,-15 6 129,15-6-129,0 0 0,0 0-129,11-6-258,2 3-258,-13 3-2064,19-12-1677,-19 12-387,17 0-387,-17 0 129</inkml:trace>
          <inkml:trace contextRef="#ctx0" brushRef="#br0" timeOffset="8240.0464">-1308 1773 516,'0'0'3870,"0"-13"387,0 13 0,-23-6-1806,23 6-645,-38 0-258,21 9-516,-9-7-129,5 9-129,-7-5 0,8 6-129,-10-8 0,12 8-129,-5-4-129,6 5 129,0 3-258,4 4 0,0-1-129,4 8 0,7 2 0,-2 0 0,4 2-129,4-1 129,6-5 0,4 0 0,6-6-129,3-3 129,0-7 0,4-3-129,0-6 258,2-12-258,0-7 129,0-7 0,1-6-129,-1-8 0,1-1 129,-3-1-129,-1-2 0,-7 1 0,1 6 0,-7 6 0,-4 3 129,-6 11-129,-3 17 129,0-17-129,0 17 129,-14 18-129,6 1 129,5 10-129,-3 7 0,5 4 129,1 1-129,0 2 129,8-7-129,2-1 129,2 0-129,2-9 0,0-8 0,0-4 0,2-7 129,-2-4-258,0-2 129,1-1-258,3-3-387,-7-15-1032,9 14-3096,-5-11-258,2 4-258,0-7-387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8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1769 1278 5934,'8'-13'5160,"-8"13"-387,0 0 0,0 0-2967,3 12-516,1 9-129,-4-6-387,0 14 0,0-1-387,0 3 0,0 7-258,0-5 129,0 3-258,0 1 0,0-4 0,0-1 0,0-4-129,0-6 0,0-2-129,0-8-258,6-1-387,-6-11-903,0 0-2580,3-13-645,-2 3-258,-1-6-258</inkml:trace>
  <inkml:trace contextRef="#ctx0" brushRef="#br0" timeOffset="1">1769 1515 4386,'3'-18'5160,"9"3"-258,-12 15 0,20-9-2709,-16-1-387,15 10-387,-7-4-516,10 4-129,-6 0-129,7 9-258,3-5-129,0 5 0,-1 0-129,-1 3 0,0 1-129,-2-3 0,-4 6 0,-3-3 129,-3 0-129,-7 4 0,-3-2 0,-2 1 0,-2 0 0,-8-1 0,-5 1 0,-3-1 0,-2-3 0,-3-3 129,-3-4-129,1-1 0,-2-4 129,0 0 0,4 0 0,1-1 0,5-2 0,0 1 0,17 2 0,-17-3 0,17 3-129,0 0-129,8 0-129,-8 0-516,29 8-2967,-12-8-1419,2 5-129,-6-4-516,2 6-258</inkml:trace>
  <inkml:trace contextRef="#ctx0" brushRef="#br0" timeOffset="2">576 583 3870,'-14'-3'4515,"14"3"0,0 0-1806,0 0-645,0 0-258,6 10-516,-6-10-129,32 23-387,-10-10 0,11 11 0,2 0 0,8 8-258,2-2-129,5 9 0,0-4 0,3 5-258,1-4 129,2 3-129,-4-7 0,-2 2-129,-3-7 129,2-1-129,-10-1 0,0-7 0,-3-2 0,-6-2 0,-3-2-129,-5-5-387,2 9-1032,-11-11-3483,-1 0 129,-12-5-645,0 0-258</inkml:trace>
  <inkml:trace contextRef="#ctx0" brushRef="#br1" timeOffset="3">4277 1738 2580,'0'0'3870,"-13"-18"-1290,13 18-387,-18-14-258,18 14-258,-23-10-387,9 8-129,-7-7-387,7 9 0,-9-5-387,4 5 0,-8 0-129,4 1 0,-7 5-129,1 7 129,0 3-129,0 7 129,2 0 0,4 6 0,0-1 0,10 3 0,4-3 0,9 1 0,0-6 0,11 0-129,6-5 258,6-1-258,5-9 0,0-3 0,3-5 0,3-2-129,0-11 129,0-5-129,-4-4 0,0-3 0,-6-5 129,-5-4-129,-4 0 129,-4-3-258,-8 3 258,-3 4-129,0 3 0,0 6 0,-4 9 0,4 12 0,0 0 0,-12 10 0,12 12 0,0 4 0,4 8-129,5 1 258,3 2-258,3-1 129,3-2 0,2-5-129,3-1-258,-2-10-516,13 0-3612,-11-10 0,1-4-387,-2-4-516</inkml:trace>
  <inkml:trace contextRef="#ctx0" brushRef="#br1" timeOffset="4">5040 1641 1548,'5'-12'4128,"-9"-2"129,-10 6-129,-13 4-2580,-5-4-645,4 8 129,-14-3-387,3 3 129,-10 5-129,6 13 0,-8 3-258,7 7 129,-3 2 0,12 5 129,2 3-258,13 2 0,9-3-129,11-3 129,12-6-129,14-5 0,6-7-129,11-6-129,5-5 258,4-5-258,2-9 0,1-5 0,-4-8 0,-1-4 0,-6-9 0,-9-3 0,-9-5 0,-8 3 0,-7 2 129,-10 2-258,-1 6 258,-11 11-129,-3 3 0,-4 14 0,4 7 0,-2 11 0,5 7 129,4 10-129,4 1 129,3 4-129,8 2 129,9 2 0,2-8-129,1 0 0,5-4-387,-1-10-258,8 7-903,-7-14-3096,10-3 0,-5-9-516,11-1-129</inkml:trace>
  <inkml:trace contextRef="#ctx0" brushRef="#br1" timeOffset="5">5822 1569 3999,'-11'-26'4515,"-8"19"-129,-11 3-258,-6-3-2967,1 9-258,-8 1-258,8 12 129,-7-2-258,4 12 129,2 2-129,6 4 0,1 5-129,10 3 0,5-1 0,11 1-129,3-4 0,11-1 129,8-10-129,5-1-129,5-8 0,6-9 0,-1-6-129,3-1 129,0-14-129,2-6 129,-5-9-129,2-5 0,-11-8 129,0-1-129,-7-1 129,-7 2-129,-5 6 0,-6 6 0,0 7 0,-11 11 0,-1 11 0,0 4 0,2 15 0,1 9 129,3 4 0,2 7-129,4 1 129,7 4 0,5 0 0,3-1 0,3-8-129,0-3 0,5-2-387,-6-12-387,13 1-3870,-15-13-387,4-2 0,-5-4-774</inkml:trace>
  <inkml:trace contextRef="#ctx0" brushRef="#br1" timeOffset="6">6329 1190 1677,'3'-37'4644,"-3"23"-129,0 1 0,-7 2-2451,7 11-387,0 6-516,0 16-258,0 2 0,0 16-129,0 4-129,0 12-129,-2 0 129,1 6-387,-2 2 129,-1-1-258,2-5 0,2-8-129,0-4-129,-1-9-258,1-4-645,0-16-774,3-1-2838,-3-16-129,0 0-387,0 0-129</inkml:trace>
  <inkml:trace contextRef="#ctx0" brushRef="#br1" timeOffset="7">6326 1639 1677,'9'-32'4644,"0"14"129,4 3-129,-6-5-1677,19 18-1161,-14-10-258,15 12-516,-6 0-387,8 6-129,-8 2 0,2 8-258,-3 3-129,-3 4 0,-7 1-129,-2 4 129,-6 0-129,-2-1 0,-5-2 0,-8 0 0,-4-3 0,-5-6 0,-2-2 0,-4-4 0,-2-6 0,2-3 0,0-1 0,4 0 0,5-2 0,3-1 0,16 3 0,-16-5 0,16 5-258,0 0-129,0 0-387,11 3-645,12 7-2967,-6-5-516,8 4 0,2-8-516</inkml:trace>
  <inkml:trace contextRef="#ctx0" brushRef="#br1" timeOffset="8">6956 1166 5547,'16'-34'4902,"-16"34"-129,0 0-387,0 0-3225,3 11-387,-3 13 258,0 13-387,-7 1 0,2 10-129,-2-1 0,3 7-258,0-2 0,0 0-129,3-1-129,-1-3-129,2-3-129,0-5-129,2-5-645,-2-11-129,8 6-1677,-8-15-1677,0-2-516,0-13-129,0 0 258</inkml:trace>
  <inkml:trace contextRef="#ctx0" brushRef="#br1" timeOffset="9">6965 1682 1419,'7'-50'4386,"0"28"258,0-4-258,8 13-1290,-9-13-774,16 14-903,-9-2-129,8 9-516,-4-4-129,6 9-129,-2 3-129,3 5-258,-4 4 0,2 3-129,-4 1 129,-1 4-129,-5 2 0,-2 2 0,-6 0 0,-4-1 0,-1-1 0,-12-2 0,-3 0 0,-5-3 0,-3-3 0,-3-5 0,0-5 0,0 0 0,1-3 0,3-1 0,4 0 0,4 0 129,15 0-258,-18 0 0,18 0-387,0 0-774,18 8-3096,-6-8-516,7 5-129,3-5-516</inkml:trace>
  <inkml:trace contextRef="#ctx0" brushRef="#br1" timeOffset="10">7471 1118 2580,'0'-25'4902,"0"25"-258,0 0 0,0 0-2322,15 9-774,-12 7-258,9 17-387,-8-2 0,6 14-258,-5-4 129,0 8-516,-2 0 129,1 2-258,-4 0 129,0-2-258,-1-2 0,-5-4 0,1-5-129,-1-4-129,4-8-129,-5-7-258,7-2-645,0-17-1032,0 0-2064,1-9-645,7-3 0,-4-8-258</inkml:trace>
  <inkml:trace contextRef="#ctx0" brushRef="#br1" timeOffset="11">7550 1533 4128,'5'-25'4773,"3"11"-258,3 11-903,-5-11-1161,21 14-774,-12-1-258,14 5-387,-3 0-258,7 9 0,-5 2-387,2 3 0,-4 0-258,-3 6 0,-7 3-129,-3 0 0,-12 2 0,-1 1 129,-8-2-129,-8 1 0,-10-6 0,-4-3 0,-7-3 0,-1-4 129,-7-4 0,1-2 0,-2-7 0,9 0 0,3 0 0,9 0-129,12-2-387,7-9-1677,17 9-2709,10-5-387,11 4-387,6-4-516</inkml:trace>
  <inkml:trace contextRef="#ctx0" brushRef="#br0" timeOffset="12">68 3275 903,'0'0'3741,"0"0"-645,0 0-387,0 0-387,0 0-516,0 0-387,0 0-258,0 0-258,0 11 0,0-11-258,0 17 0,0-3-129,0 4-129,0 2 0,0 1 129,0 2-258,0 4 0,0-1-129,0 3 129,0-2 0,0-1-129,0 1 0,0-1 0,0-4 0,1 0-129,0-4 0,2-3 0,-2-3 0,-1-12-258,9 9-129,-9-9-387,14 0-3870,-14 0 0,0 0-387,10-13-387</inkml:trace>
  <inkml:trace contextRef="#ctx0" brushRef="#br0" timeOffset="13">-1280 3412 1,'0'0'2450,"0"0"-257,3-12 0,-3 12-129,0 0-516,0 0 0,0 0-258,0 0-258,-12-12-129,12 12-258,-14-5 129,14 5-258,-17-7-129,17 7 0,-22-4 129,22 4-129,-22-5 0,22 5-129,-19 0 0,19 0-129,-20 3 129,10 8 0,-2 2 0,5 5-129,-3 1 129,1 2 0,1 0 0,3 5 129,1-3-258,4 0 129,0-4 0,6 1 0,5-7 0,2-2 0,3-4-129,2-2 129,0-5 0,4-6-129,1-4-129,1-5 129,-2-6 0,0-2-129,-1-3 258,-2-3-129,-3-1-129,-8 2 0,0 0 129,-4 4 0,-4-1 0,0 9-129,-5 4 0,5 12 0,-18-7 0,18 7 129,-19 12-129,12 8 0,2 4 0,3 2 129,2 4-129,0-1 129,6 1-129,4 0 129,2-8 0,2 0-129,2-6 129,1-5-129,2-4 0,0-6-129,0 1-516,-19-2-3612,33-3-645,-20-4-387,1 1-516</inkml:trace>
  <inkml:trace contextRef="#ctx0" brushRef="#br0" timeOffset="14">-1008 3177 3354,'34'-8'4386,"-11"-2"129,8 4-1935,-3-15-387,21 6-387,-9-15-645,17 10-258,-6-12-129,5 6-129,-7-3-258,-1 8-129,-9-1-129,-9 7-387,-3 11-2967,-27 4-1161,14-4-645,-14 4-129</inkml:trace>
  <inkml:trace contextRef="#ctx0" brushRef="#br0" timeOffset="15">414 2890 3483,'0'0'4644,"0"0"0,-3 13-2064,3-13-645,18 8-258,-18-8-387,35 9-129,-12-4-129,17 7-387,-1-4 0,13 9 0,5-8-129,11 4-129,-5-1-129,9 2-129,0-2 129,0 3-129,-3-2-129,-6-3 129,-8 1-129,-7-2 0,-9 3-129,-9-1-387,-4 3-903,-26-14-3354,18 18-258,-18-18-258,-3 16-645</inkml:trace>
  <inkml:trace contextRef="#ctx0" brushRef="#br0" timeOffset="16">1844 2924 1161,'0'-11'4644,"0"11"0,0 0 129,-3 11-2451,3-11-516,-8 35-516,0-11-387,7 13 0,-7 4-258,5 8-129,-2 0-129,1 4-129,2-5-129,-3 1 258,4-7-516,-1-5-129,2-6-129,0-15-387,8 8-1677,-8-24-2322,6 10-129,-6-10-516,8-6 258</inkml:trace>
  <inkml:trace contextRef="#ctx0" brushRef="#br0" timeOffset="17">1824 3309 3870,'18'-21'5160,"-8"10"-387,4 4 0,-7-6-3225,17 14-258,-11-1-258,10 11-258,-8-3-387,4 11 0,-7-1-258,0 3 0,-6 5-129,-2-2 0,-4-4 0,0 2 0,-10-2 0,-3-4 129,-5-3-129,-3-3 0,-4-3 258,2-4-129,0-3-129,2 0 129,3-1-129,5-5 129,13 6-387,-12-16-387,20 11-3612,-8 5-774,22-9 0,-9 3-645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90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96 0 1677,'0'0'1806,"0"0"0,0 0 387,0 0-387,0 0 0,0 0-387,0 0 0,0 0-516,0 0-129,-1 16-258,-3-4 0,4 9-258,-4-1 0,1 7 0,-2 1 0,2 5 129,-1-2 0,-1 4-258,2 1 129,0 4-129,-1 1 0,2 2-129,-1 1 129,1 0-129,0 0 0,2 3 129,-3-1-129,3-2 129,0 0-129,0 0 0,0-3 0,0 1 129,0 0-129,0-2 0,0-4 129,3 0-129,-2-2 0,2 1 0,-2 1 0,-1 1 0,0-1 129,0 1-258,0 1 129,0 0 0,0 1 0,-3 2 0,1-3 0,-1 3 129,3 2-129,-2 2 0,-1 1 0,1 1 0,1-1 0,-3 1 0,2-1 0,1-2 0,0-3 129,-4 2-258,3-4 129,-2-1-129,1 0 258,0 1-258,-1-1 129,4 4-129,-4-5 129,3 1 0,0 0 0,1 2 0,0 0 0,0 0 0,0-3 0,0 0 0,2 2-129,2 2 129,-2-6 0,0 0 0,1-1 129,0 0 0,1-2 0,0 2-258,-1-3 258,-1-2-129,1 4 129,1-2-258,-1 4 129,1-1-129,-3 1 129,2-1 0,1-2 0,0 1 0,0-2-129,2 0 129,-1-5 0,2 0 0,1-3-129,0 0 129,0-2 0,2 2 0,-1-1 0,1-3 0,-2 1 0,1-2 0,1 11 0,-2-12 129,2 12-258,-2-3 258,4 2-129,0-2 0,-1 0-129,2-1 258,0-5 0,0 4-129,0-10 129,0 3-129,-1 0 129,1-1-387,-1 2 387,0-1-258,1 0 0,-1 2-129,1-1 129,1-4 0,-1 3 0,2-1 129,-1 2 0,3-7 0,0 8 0,-1-4 0,-1 3 0,1-4 0,-1 5 0,2-5 0,-1 5 0,-1 2 0,3-5 0,-4-1 0,4 4-129,0 1 129,2-5 0,-1-1 0,0 1 0,2 1 0,0 0 0,-2 1-129,2 0 258,-2 2-258,0-4 129,1 5 0,-1-7 0,2 2 0,-1-1 0,0 4 129,2-6-258,-3 2 258,3-1-129,2 5 0,-3 2 0,1-4-129,0 2 129,1-6 129,-2 6-258,3-7 129,-3 7-129,2-6 258,-1 0-129,-1 2 0,4-2-129,-3 9 129,1-11 0,-2 7 0,2-2 0,-2 1 129,3-3-129,-1 2 0,0-2 129,-1 0-129,4 0 0,0-3 0,0 7 0,1-8 0,-4 1 0,1 3 129,-1-2-129,1-1 0,-3 7 129,-2 7-129,-1-21 0,2 22 0,0-8 0,-2 0 0,0 12 0,0 10 0,2-27-129,0-12 258,-1 7-129,2-3 0,-1 5 0,-20-9 0,42 43 129,-20-43 0,-3 0-129,4 19 0,-3-6 0,-1-3 0,5-10 0,-3-10 0,4 2-258,-2-5 258,0 16 0,4-4 0,-3-3 0,1 4 0,3 15 0,-3-23 0,-25 8 129,54 25 0,-25-25 0,-2-2-129,0 6 0,0 6 0,3-13 0,-5 3 0,0-2-129,3 1 0,-3 1 129,3 6-129,-1-1 258,-27-5-129,59 15 129,-27-15-129,0-1 0,1-2 0,3-14-129,0 17 129,-2-12 0,3-22 0,3 7-129,-2 11 129,4-10 0,2 5-129,-1 0 129,4-8 0,-1 1 0,1 0-129,1 7 0,-2-10 129,1-1 129,-2 2-258,0 6 258,0-5-258,-1 3 129,2 0 0,0 3 0,-1 1-129,1 1 129,-3-6 0,6 6 0,-4-7 0,4 3 0,-4 1-129,0 2 129,-2-6-258,-2 1 258,-1 5 0,-4-3 258,0-1-258,-2 3 0,-1-4 0,0-1 129,-4 0-129,1 1 0,-1-1 0,0-2 0,-2 1 0,-3 2 129,2-3-258,-3 2 258,0 0-129,0-2 0,2 2 129,-4 1 0,3 1-129,-1-4 129,0 5 129,0-5-258,0 9 258,0-6-258,-1 5 129,0-4-258,-1-4 387,-2-1-258,0 0 0,0 2 0,0-4 0,-1 0 129,-2 2-129,-1-5 0,3 10 0,-3-3 129,0-1-129,-2-1 0,2-5 129,-3 0-129,1-1 0,-1 4 0,-1-6 0,0 1 129,-3 3-129,-1 1 0,-1 3 0,-1 3 0,-2 3 0,-1-5 0,-2 7 0,0-3 0,0 3 0,0 0 0,0-1 0,-3 1 0,1 2 0,-1-2 129,1 2-129,-1 0 0,2 0 0,-1-1 0,2 0 0,-3-1 129,3-1-129,-2 2 0,2-5 0,-1 1 0,1 2 0,0-5 129,-1 1-129,1 1 0,-1-1 0,0 1 0,-1-2 129,-1 3-129,2-1 0,-3 0 0,0 1 0,-1-1 129,0 1-129,0 1 0,-1 0 129,1 0-129,-1 0 0,2 0 0,-1 0 129,-1 1-129,1 0 0,-1-1 0,1 1 129,-1 1-129,4-1 0,-4-2 0,3-1 0,0-1 129,1-3-129,1 2 0,-3 1 0,2 0 0,0 0 0,-2-1 129,0 3-129,0-1 258,-2 3-258,3 1 0,-2-4 0,2-2 129,-1 4-129,1-2 0,-1 0 0,3 0 0,0-1 129,-2-1-129,3 0 129,-1 0-129,1 2 129,0-3-258,0 0 258,-2 0-129,2-1 0,0-1 0,-1 0 0,1-2 129,0 1 0,-1-3-129,1 2 0,0 3 129,0-2-129,0 0 129,0 4-129,0 0 0,0-1 0,0 4 129,0 2-129,0-4 129,0 2-129,0 0 0,1-1 0,0 3 0,1 0 0,-1-1-129,3 2 129,-3-1 0,6 3 0,-5 4-129,2-4 129,-3 3 129,5 0-129,-5 3 0,1-1 0,0 2 129,-1 2-129,-1-2 0,0 3 0,0 11 129,0-17-129,0 17 129,0 0-129,-6-11 0,6 11 129,0 0-129,0 0 0,0 0 129,0 0-129,-13 0 0,13 0 0,0 0 0,0 0 0,0 9 0,0-9 0,0 0 0,0 0 0,0 0 0,0 0 129,0 0-129,0 0 0,0 0 129,0 0 0,0 0 0,0 0-129,0 0 129,0 0-129,0 0 258,-15 11-258,6 0 0,-3 2 0,-1 2 0,-3 3 0,1 1 0,0 0 0,-1 3 0,3-3 0,5-4 0,-1 0 0,5 2-258,1-7 258,3-10 258,0 16-258,0-16 0,0 0 129,0 0-129,0 0 0,0 0 0,11-13-129,-6 0 129,-2-4 0,7 1 0,-3-3-258,3-2 258,0-3 0,2 1 258,0 1-258,-1 0 0,-3 1 0,1 6 0,-4 3 0,-5 12 0,11-13 0,-11 13 0,0 0 0,11 7 0,-11-7 0,13 24 0,-6-11 0,5 1 129,3 3 0,-1-1-129,2-1 129,-1-1-129,1 1 129,-1 0-129,-1-2 129,-2-2-129,2 1 129,-8 0-129,-6-12 0,15 21 0,-11-8 0,3 0-258,-7-13-516,22 28-2838,-10-14-903,2 1-516,1-2-387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8:26:49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4DD52C5-9C02-4556-8BD1-1D94F5E58525}" emma:medium="tactile" emma:mode="ink">
          <msink:context xmlns:msink="http://schemas.microsoft.com/ink/2010/main" type="writingRegion" rotatedBoundingBox="14998,6192 16591,6184 16595,6987 15002,6995"/>
        </emma:interpretation>
      </emma:emma>
    </inkml:annotationXML>
    <inkml:traceGroup>
      <inkml:annotationXML>
        <emma:emma xmlns:emma="http://www.w3.org/2003/04/emma" version="1.0">
          <emma:interpretation id="{D270098F-2901-485B-A663-DB46DF0469DD}" emma:medium="tactile" emma:mode="ink">
            <msink:context xmlns:msink="http://schemas.microsoft.com/ink/2010/main" type="paragraph" rotatedBoundingBox="14998,6192 16591,6184 16595,6987 15002,6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728665-5ACF-46E6-8F3C-630622328C00}" emma:medium="tactile" emma:mode="ink">
              <msink:context xmlns:msink="http://schemas.microsoft.com/ink/2010/main" type="line" rotatedBoundingBox="14998,6192 16591,6184 16595,6987 15002,6995"/>
            </emma:interpretation>
          </emma:emma>
        </inkml:annotationXML>
        <inkml:traceGroup>
          <inkml:annotationXML>
            <emma:emma xmlns:emma="http://www.w3.org/2003/04/emma" version="1.0">
              <emma:interpretation id="{82AB78FA-3FB4-4365-971D-417619C02705}" emma:medium="tactile" emma:mode="ink">
                <msink:context xmlns:msink="http://schemas.microsoft.com/ink/2010/main" type="inkWord" rotatedBoundingBox="14998,6192 16591,6184 16595,6987 15002,6995"/>
              </emma:interpretation>
            </emma:emma>
          </inkml:annotationXML>
          <inkml:trace contextRef="#ctx0" brushRef="#br0">15016 6422 37 0,'5'-13'32'0,"-5"13"-1"15,6-11 2-15,-6 11-17 16,0 0-4-16,5 17-2 16,-10-6-4-16,3 10-2 15,-4 1 0-15,3 9-2 16,-4 1 0-16,3 4-1 16,0 2 0-16,4-2 0 15,2-2-1-15,4-2 0 16,3-3 0-16,4-4 1 15,1-3-1-15,3-4 0 16,5-6 0-16,-1-2 0 0,3-6 1 16,-2-3-1-16,4-6 1 15,-1-3 0-15,-3-8 0 16,2-2 0 0,-3-4 0-16,-2-2 0 0,-8-7 0 15,0 0 0-15,-8-5 0 16,-3 4 0-16,-6 0-1 15,-2 2 0-15,0 3 1 16,-3 4-1-16,0 6-1 16,4 5 0-16,7 12-1 15,0 0-4-15,0 0-13 16,18 5-16-16,1 1-1 16,0-3 0-16,9 0 0 0</inkml:trace>
          <inkml:trace contextRef="#ctx0" brushRef="#br0" timeOffset="664.929">15939 6235 56 0,'-12'-12'33'16,"-2"0"-1"-16,3 4 1 0,-11-4-23 16,22 12 1-16,-31-3-5 15,19 8-2 1,-5 1-2-16,4 4-1 16,-2 1 3-16,5 3-3 0,1 2 1 15,1 0-1-15,5 2 1 16,3 3-1-16,5-2 1 15,2 2-2-15,4-1 1 16,2 1-1-16,2-2 0 16,-1 1 0-16,1-4 0 15,-4-1 1-15,-2 2-2 16,-3-2 2-16,-8-2-1 16,-4-1 0-16,-8 2 0 15,-5-3 0-15,-4 1 0 16,-5-2 0-16,-3-6-1 15,3 1 1-15,-1 0 0 16,7-5 0-16,4-2 1 0,18 2-1 16,-15-4 0-16,15 4 0 15,11-1 0-15,2 3 0 16,0 2 0-16,2 3 0 16,-1 7-1-16,-3 0 1 15,-2 6 0-15,-3-1-1 16,-2 4 1-16,-3 1 0 15,1 3 0-15,-2 0 0 16,0-3 0-16,0 0 0 16,0-2 0-16,4 1 0 15,0 0-1-15,-1-3 2 16,1-3-2-16,1-3 2 16,1 0-2-16,-6-14 0 0,15 20-5 15,-15-20-28-15,10-1-1 16,-1-11-1-16,4-1 0 15</inkml:trace>
          <inkml:trace contextRef="#ctx0" brushRef="#br0" timeOffset="1238.5436">16247 6421 62 0,'-7'-11'34'0,"7"11"0"16,-15-15 0-16,15 15-23 16,-22-5-2-16,11 12-4 15,-9-1-1-15,3 7-1 16,-4 4-1-16,3 4 0 15,-2 3-1-15,9 3 1 16,0 0-1-16,4-2-1 16,7-1 1-16,7-2-1 15,4-6 0-15,7-3 1 16,4-3-1-16,3-5 0 0,2-3 0 16,1-3 0-16,-2-4 0 15,-4 2 0-15,-6 0 0 16,-16 3-1-16,0 0 1 15,0 0 0-15,-11-3 0 16,-11 9 0-16,-5 2 0 16,-2 2 0-16,0 2 0 15,3 0 0-15,1 0 0 16,6 2 0-16,6-2 0 16,6-1 0-16,7-11 1 15,5 19-1-15,-5-19 1 16,23 20 0-16,-8-9-1 15,3-1 1-15,1 0 0 0,1-3-1 16,0 2 0-16,-3-4 0 16,2-2-3-16,-4-7-4 15,15-3-29-15,-15-3-1 16,7-3 0-16,-4-2 0 16</inkml:trace>
          <inkml:trace contextRef="#ctx0" brushRef="#br0" timeOffset="1975.4005">16416 6280 82 0,'-13'-19'36'16,"13"19"1"-16,-2-18-1 16,2 18-29-16,11-16-3 15,4 12 1-15,-4 0-3 16,7 4 0-16,-2 2-1 16,1 3-1-16,-2 4 1 15,0 5-1-15,-4 2 1 16,-4 4-2-16,-3 3 2 15,-4 2-2-15,-3 1 2 16,-1 5 0-16,0-3-2 16,0-1 1-16,1-1 0 15,0-3 0-15,6-1 0 16,0-3 0-16,5-3-1 0,0-4 1 16,-8-12 0-16,18 17 1 15,-18-17-1-15,19 8 1 16,-19-8-1-16,12-3 0 15,-12 3 1-15,0 0 0 16,2-11-1-16,-2 11 1 16,0 0-1-16,-17-1 0 15,17 1 0-15,-18 15 0 16,7-3-1-16,1 3 1 16,0 5 0-16,3 2 0 15,2 0 0-15,2 1 0 16,0 1 0-16,6-1 0 15,0-1 0-15,5-3-1 0,-1-3 1 16,1-1 0-16,0-3 0 16,-8-12 0-16,10 17 0 15,-10-17 0-15,1 11 0 16,-1-11 0-16,-14 7 1 16,2 1-1-16,0 1 0 15,-3-1 1-15,-2 1-1 16,1-1 1-16,3 2-1 15,0 0 0-15,13-10-1 16,-15 14 0-16,15-14-2 16,-11 13-5-16,11-13-29 15,8 15 0-15,-8-15 0 0,7 16-1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4-10-09T08:21:03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5D892D-7AA7-40D2-B9E6-8499E16A5858}" emma:medium="tactile" emma:mode="ink">
          <msink:context xmlns:msink="http://schemas.microsoft.com/ink/2010/main" type="writingRegion" rotatedBoundingBox="24205,10847 24220,10847 24220,10862 24205,10862"/>
        </emma:interpretation>
      </emma:emma>
    </inkml:annotationXML>
    <inkml:traceGroup>
      <inkml:annotationXML>
        <emma:emma xmlns:emma="http://www.w3.org/2003/04/emma" version="1.0">
          <emma:interpretation id="{80A579A9-D355-4ACD-99DB-0259E59C9B49}" emma:medium="tactile" emma:mode="ink">
            <msink:context xmlns:msink="http://schemas.microsoft.com/ink/2010/main" type="paragraph" rotatedBoundingBox="24205,10847 24220,10847 24220,10862 24205,10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EC05DD-09D9-4FCA-AA36-AD69D33CB057}" emma:medium="tactile" emma:mode="ink">
              <msink:context xmlns:msink="http://schemas.microsoft.com/ink/2010/main" type="line" rotatedBoundingBox="24205,10847 24220,10847 24220,10862 24205,10862"/>
            </emma:interpretation>
          </emma:emma>
        </inkml:annotationXML>
        <inkml:traceGroup>
          <inkml:annotationXML>
            <emma:emma xmlns:emma="http://www.w3.org/2003/04/emma" version="1.0">
              <emma:interpretation id="{DF918B58-A5EE-46A6-B475-D78A189B0EE3}" emma:medium="tactile" emma:mode="ink">
                <msink:context xmlns:msink="http://schemas.microsoft.com/ink/2010/main" type="inkWord" rotatedBoundingBox="24205,10847 24220,10847 24220,10862 24205,10862"/>
              </emma:interpretation>
            </emma:emma>
          </inkml:annotationXML>
          <inkml:trace contextRef="#ctx0" brushRef="#br0">0 0 0,'0'0'15,"0"0"1,0 0-16,0 0 15,0 0 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9T08:21:05.4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A4A61E-2990-4948-AAB4-862F748122C7}" emma:medium="tactile" emma:mode="ink">
          <msink:context xmlns:msink="http://schemas.microsoft.com/ink/2010/main" type="inkDrawing" rotatedBoundingBox="17002,12930 17109,14236 17069,14240 16961,12933" semanticType="callout" shapeName="Other"/>
        </emma:interpretation>
      </emma:emma>
    </inkml:annotationXML>
    <inkml:trace contextRef="#ctx0" brushRef="#br0">13 14 24 0,'0'0'23'0,"0"0"0"16,0 0-2-16,0 0-6 15,0 0-2-15,0 0-4 16,0 0-2-16,0 0 0 15,0 0-1-15,0 0-1 16,0 0 0-16,0 0-1 16,0 0 1-16,0 0-2 15,-15-16 0-15,15 16 0 16,0 0 0-16,0 0 0 0,0 0 0 16,0 0 0-16,0 0-1 15,0 0 1-15,0 0-1 16,1 30-1-1,-1-30 1-15,2 35-1 0,0-11-1 16,3 1 1-16,-1-1-1 16,-1 6 1-16,1-4-1 15,-1 4-1-15,1 0 1 16,-1-2 0-16,1 0 0 16,-1 1 0-16,1 1 0 15,-1-2-1-15,1-2 1 16,-1 2-1-16,3-1 1 15,-3-4 0-15,-1-1 0 0,1 1 0 16,1-5-1-16,-2-1 1 16,-1-1 0-1,-1-16 1-15,2 30-1 16,-2-30 0-16,0 29 0 0,0-11 0 16,0-2 0-16,0 1 0 15,-2 2 0-15,2-3 0 16,0 2 0-16,0-1 0 15,2 1 0-15,-2-18 0 16,0 28 0-16,0-28 0 16,2 29 0-16,0-13 0 15,-2-16 0-15,1 26 0 0,-1-26 0 16,4 25 0-16,-4-25-1 16,4 24 1-1,-4-24 0-15,5 21 1 16,-5-21-1-16,2 20 0 0,-2-20 0 15,0 0 0-15,0 0 0 16,-2 17 0-16,2-17 0 16,0 0-1-16,0 0 1 15,0 0 0-15,0 21 1 16,0-21-1-16,0 16 0 16,0-16 0-16,2 23 0 15,-2-23 0-15,-2 19 0 16,2-19 0-16,0 23 0 15,0-23 0-15,-2 19-1 16,2-19 2-16,2 16-1 16,-2-16 0-16,2 21 0 15,-2-21 0-15,0 21 0 0,0-21 0 16,1 21 0-16,-1-21 0 16,-1 17 0-16,1-17 1 15,1 16-1-15,-1-16 0 16,0 0 0-16,7 19 0 15,-7-19 1-15,6 16-1 16,-6-16 0-16,0 0 0 16,5 21 0-16,-5-21 0 15,0 0 0-15,2 16-1 16,-2-16-2-16,0 0-6 16,0 0-23-16,0 0-2 15,23-19 1-15,-22 3-1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8:31:53.5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11225 5062 23 0,'-19'-12'27'0,"19"12"0"16,-25 1 2-16,10-5-12 15,5 16-2-15,-10-14-3 16,6 14-3-16,-7-10-2 16,9 8 0-16,-7-6-2 15,8 4-1-15,0-4-2 16,11-4 1-16,-14 13-2 15,14-13 0-15,-3 16 0 16,7-4 1-16,2 2-2 16,1 3 1-16,1 3 0 15,3 2 0-15,-4 1 0 0,4 4-1 16,-4-1 0 0,-2 4 1-16,-2-2-1 0,-2 1-1 15,-5-1 1-15,-1 0 0 16,-6-1 0-16,-3 0-1 15,-5-3 1-15,-2-3-1 16,-1-2 2-16,0-4-1 16,-4-5 0-16,0-1 1 15,4-5-1-15,1-3 1 16,3-2-1-16,6 0 1 16,12 1-1-16,-19-6 0 15,19 6 0-15,0 0 0 16,0 0 0-16,12-3 0 15,-1 6 0-15,1 3 1 16,2 1-1-16,4 3 0 0,-4 6-1 16,1-1 2-16,-4 7-2 15,0 5 1-15,-4 5 0 16,-3 2 0-16,0 1 0 16,-3 2 0-16,1-1 0 15,2 0 1-15,-3-2-2 16,2-5 2-16,4-2-2 15,0-3 2-15,1-1-2 16,3-5 2-16,-1-2-1 16,1-3 0-16,0 0-1 15,-11-13-4-15,26 12-30 16,-26-12 0-16,18-5-1 0,-7-8-1 16</inkml:trace>
  <inkml:trace contextRef="#ctx0" brushRef="#br0" timeOffset="4266.7589">13090 5491 19 0,'0'0'30'0,"0"0"1"16,0-11 1 0,0 11-12-16,0 0-2 0,-17-19-5 15,17 19-4-15,-13-12-3 16,13 12-2-16,-22-18 0 15,10 9-2-15,-6-2-1 16,3 0 0-16,-6 2 0 16,2 0-1-16,-3 2 0 15,0 3 1-15,-4 7-1 16,0-1 1-16,2 8-1 16,-2 2-2-16,3 7 2 0,1 3-2 15,0 4 1-15,8 4 0 16,3 4 0-1,3 4 0-15,8-3 0 16,8 1 2-16,3-2-1 0,7-2 0 16,4-3 0-16,3-7 1 15,1-9-1-15,3-3 1 16,1-6-1-16,-4-8 1 16,3-6-1-16,-7-2 1 15,0-9 0-15,-2-3-1 16,-3-7 1-16,-2-7-1 15,-4-3 1-15,-4-3 0 16,-3 0 1-16,-4 3 0 16,0 5-1-16,-4 6 1 15,-1 7-1-15,-2 10 1 16,7 13-1-16,-13 2 0 16,10 12-1-16,-1 6-1 0,4 6 0 15,2 7 0-15,0 3 1 16,4 5-1-16,1-1 0 15,3 2 0-15,1-2 1 16,1-4 1-16,0-2-1 16,2-6 0-16,0-6-1 15,-3-6 0-15,0 1-3 16,-11-17-6-16,16 2-26 16,-12-13 0-16,3-3 0 15,-5-12-1-15</inkml:trace>
  <inkml:trace contextRef="#ctx0" brushRef="#br0" timeOffset="4915.7753">13181 5107 38 0,'0'0'29'16,"0"0"0"-16,0 0 1 16,8 13-16-16,-8-13-1 15,0 0-4-15,-11 11-4 16,11 2-1-16,-4 1-1 16,2 4 0-16,0 0-2 15,2 4 1-15,0-4-1 16,2 1 1-16,0-5-1 15,3-2 0-15,-5-12 0 0,13 13 0 16,-13-13 1-16,19-7-1 16,-8-3 1-16,3-3-1 15,1-4 1 1,1-1 0-16,1-2-1 0,-3 2 0 16,-3 1 0-16,0 4-1 15,-3 2 1-15,-8 11-1 16,15-7 1-16,-15 7-1 15,8 12 0-15,-4 0 1 16,3 2-1-16,-4 5 0 16,1 0 0-16,0 3 1 15,0 0-2-15,0-2 1 16,2 0-1-16,-5-6-2 0,9 6-3 16,-10-20-8-16,8 19-19 15,-8-19-3-15,15 11 1 16,-15-11 0-16</inkml:trace>
  <inkml:trace contextRef="#ctx0" brushRef="#br0" timeOffset="5227.8575">13566 4967 70 0,'1'-11'32'15,"-1"11"1"-15,0 0 0 0,14 7-25 16,-10 9-1-16,4 15-1 16,-3 5-3-1,4 11 0-15,-5 9-1 16,1 7-1-16,-1 8-1 0,-2-1 0 16,-1-1-1-16,-1-1 0 15,2-6 1-15,0-6-1 16,1-6 0-16,0-8 0 15,1-9 0-15,0-6 0 16,0-7-2-16,-4-20-4 16,11 19-18-16,-11-19-9 15,4-11-1-15,-4-4 0 16</inkml:trace>
  <inkml:trace contextRef="#ctx0" brushRef="#br0" timeOffset="5652.5524">13641 5512 56 0,'2'-16'35'0,"0"-3"1"15,5 5 0-15,-7-6-24 16,17 15 1-16,-12-10-4 16,10 11-5-16,-1 1-1 15,3 6-2-15,-1 3 1 16,3 6-3-16,-2 4 2 0,1 3-3 15,-2 4 2 1,1 4-1-16,-5-1 0 16,-1 4 1-16,-3-4 0 15,-6-1 0-15,-4 1-1 0,-6-3 1 16,-3-1-1-16,-3-1 1 16,-4-2 0-16,-6-3-1 15,0-1 1-15,-3-2 0 16,-2-5 0-16,4 1 1 15,2-4-1-15,3 0 0 16,5-4 1-16,4 0 0 16,11-1-1-16,0 0 0 15,0 0 1-15,0 0-2 16,0 0-2-16,13-24-14 16,1 15-19-16,-3-6-1 15,6 2 0-15,-3-10 0 16</inkml:trace>
  <inkml:trace contextRef="#ctx0" brushRef="#br0" timeOffset="6327.4962">13960 4968 67 0,'12'-5'33'0,"-12"5"-1"15,0 0 1-15,0 0-23 16,0 0-1-16,4 17-3 16,-5-4-3-16,1 5-1 15,0 1 1-15,4 7-1 16,-7-2-1-16,2 4 1 0,1-3-1 15,0 0-1-15,-3-4 1 16,3 0-1-16,0-4 0 16,0-5 0-1,0-12 0-15,8 11 0 0,-8-11 0 16,21-8 1-16,-6-6-1 16,3-3 1-16,0-5 0 15,2-3-1-15,1-2 1 16,-3 4 0-16,0-2 0 15,-3 6-1-15,-3 6 1 16,-12 13-1-16,18-12 0 16,-18 12 1-16,14 15-1 15,-9-1 0-15,1 7 0 0,-2 4 0 16,0 2 0 0,0 3 1-16,-2 3-1 0,-2-1 0 15,0-3 0 1,-1-4-1-16,1-3-2 0,0-22-9 15,-2 26-23-15,2-26-1 16,0 0 0-16,-15-6-2 16</inkml:trace>
  <inkml:trace contextRef="#ctx0" brushRef="#br0" timeOffset="12918.9117">11964 5423 24 0,'0'0'26'0,"0"0"4"15,0 0-8-15,0 0-3 16,-3-12-2-16,3 12-3 15,0 0-3-15,0 0-3 16,-15-8-3-16,15 8 0 16,-13-6-2-16,13 6 0 15,-24-9-1-15,13 6 0 16,-5-3 0-16,0 1 0 16,0 0-1-16,-2 0 0 0,-1 1-1 15,4 2 1-15,-6 2-1 16,2 1 1-1,0 3-1-15,1 2 0 16,-3 4 0-16,5 2 0 0,-2 1 0 16,0 5-1-16,3 0 1 15,4 7-1-15,4 1 0 16,3 2 0-16,4 0 1 16,5 4-2-16,5-2 2 15,2-3 0-15,5-2-1 16,1-2 1-16,2-3 0 15,1-3 0-15,-2-5 0 16,-1-5 0-16,0-2 0 0,4-1 1 16,-4-7-1-1,2-3 0-15,2-1 0 16,2-5 1-16,-1-6 0 16,1-3-1-16,0-5 1 0,-2-1 0 15,-2-3 0-15,-3 0 1 16,-5-5 0-16,-2 2 0 15,-7 2 0-15,-3 1 1 16,-2 5-3-16,-1 4 3 16,-3 2-2-16,-1 7 0 15,0 1-1-15,7 11 0 16,0 0 0-16,0 0 0 16,0 0 0-16,-4 19-2 15,6 2 2-15,1 3-1 16,-1 6 1-16,2 8-2 15,0 6 2-15,-4-3-1 16,3-1 0-16,-3 3 1 0,4-5 0 16,1-4 0-16,5-3-1 15,-1-8 1-15,4-7 0 16,2-3 0-16,3-4-1 16,-2-8-1-16,5 5-8 15,-21-6-26-15,26-20-1 16,-18 3 0-16,2-3-1 15</inkml:trace>
  <inkml:trace contextRef="#ctx0" brushRef="#br0" timeOffset="14464.0516">12153 5069 39 0,'0'0'31'0,"0"0"1"15,0 0 1-15,6-16-11 16,-6 16-10-16,0 0-2 15,0 0-3-15,-3-11-3 0,3 11-1 16,0 0 0-16,0 0-1 16,0 16-1-16,0-3 0 15,3 2-1-15,-2 2 1 16,3 2-1-16,-1 2 0 16,4 0 0-16,-3-2 1 15,0-1-2-15,3-4 1 16,-4-3 0-16,-3-11 1 15,8 12-1-15,-8-12 0 16,0 0 1-16,10-10-1 16,-2-1 0-16,-4-2 1 15,3-5 0-15,0-3-1 16,0 0 0-16,2 1 1 0,-3 1 0 16,1 4-1-16,-3 1 1 15,-4 14-1-15,8-11 0 16,-8 11 0-16,0 0 0 15,15 8 0-15,-15-8 0 16,14 14 0-16,-7-3 0 16,-7-11 0-16,16 18 1 15,-16-18-1-15,13 20 0 16,-13-20 1-16,8 14-1 16,-8-14 0-16,3 12 0 15,-3-12 0-15,0 0-1 16,4 14 1-16,-4-14 0 0,0 0-1 15,0 0 1-15,15 2 0 16,-15-2 0-16,14-9 1 16,-3-2-1-16,0-2 0 15,4-1 1-15,0-3-1 16,-1 2 1-16,3 2-1 16,-4 0 0-16,-1 2 0 15,-1 3 0-15,-11 8 0 16,17-6 0-16,-17 6 0 15,12 8 0-15,-12-8 0 16,13 18 0-16,-7-4 0 16,1 3 0-16,-3 4 0 15,-1 3 0-15,1 1 0 0,-2-1 0 16,0-1 1-16,-2-4-1 16,0-2 0-16,0-2 0 15,0-4 0-15,0-11 0 16,0 0 0-16,3 11-2 15,-3-11-2-15,0 0-22 16,0 0-10-16,8-11 0 16,-8 0-1-16,0 11 1 15</inkml:trace>
  <inkml:trace contextRef="#ctx0" brushRef="#br0" timeOffset="15309.0424">14906 4888 63 0,'0'-14'36'0,"0"14"-1"16,3-17 0-16,-3 17-19 15,0 0-6-15,0 0-2 16,-4 26-3-16,1 8-2 16,0 9-2-16,-1 13 0 15,-1 12-1-15,1 14-1 0,0 7 1 16,1 5-1-16,1 6 1 15,4-4-1-15,-1-4 0 16,6-8 0-16,1-8 1 16,2-11-1-16,0-12 1 15,1-13 0-15,-3-11 0 16,1-8 1-16,-3-8-1 16,-6-13 0-16,0 0 0 15,0 0-1-15,0 0-4 16,0 0-30-16,0 0-1 15,-12-14-3-15,10-1 1 16</inkml:trace>
  <inkml:trace contextRef="#ctx0" brushRef="#br0" timeOffset="16687.5213">15577 5343 51 0,'-4'-12'32'15,"4"12"-1"-15,-3-11 1 16,3 11-14-16,5 11-6 16,-6 1-4-16,9 15-4 15,-2 6 0-15,2 8-2 16,-3 4 1-16,4 1-2 16,-4-1 0-16,2-2-2 15,-3-6 1-15,2-10 0 16,-1-13 0-16,-5-14 1 15,18 4-1-15,-7-14 0 16,2-10 0-16,0-11 1 0,2-10 0 16,1-5 0-16,1-3-1 15,-2 1 2-15,-1 1-2 16,-1 5 2-16,-4 8-2 16,2 12 2-16,-11 22-2 15,13-9 1-15,-8 20-1 16,1 6 1-16,-1 7-1 15,1 3-1-15,-1 2 1 16,2 1 0-16,1-3 0 16,1-2-1-16,-2-3 1 15,0-5-1-15,-7-17 2 16,18 17-1-16,-6-18 0 16,-1-8 2-16,2-5-2 0,2-8 1 15,0-5 0-15,1-3 0 16,3 1-1-16,-5 0 1 15,0 3-1-15,-3 8 0 16,-1 5 0-16,2 10 0 16,-12 3 0-16,17 21 0 15,-9-2 0-15,3 4-1 16,1 5 1-16,5 3-1 16,-2 0 1-16,3-3-1 15,-2-1 1-15,1-5-3 16,1 3-5-16,-13-13-27 15,6-3-2-15,-11-9 1 16,14-20-2-16</inkml:trace>
  <inkml:trace contextRef="#ctx0" brushRef="#br0" timeOffset="17139.3691">16322 5139 94 0,'0'0'36'16,"3"25"0"-16,-3-25-1 16,21 19-32-16,-2-10-1 0,8 3 1 15,2-1-2-15,4 2 0 16,2-1 0-16,2 1 0 15,-4 0-1 1,1 0 0-16,-7 2 0 0,1 0 0 16,-9 0 0-16,0 3 0 15,-9-2-1-15,-4 0 0 16,-6 1 1-16,-4-2-2 16,-6 2 2-16,-8 0-2 15,-1 3 2-15,-10-3-1 16,-2 2 1-16,-2 1-1 15,-2-3 2-15,1-2-1 16,5 0 0-16,3-4 0 16,8-4 0-16,7-3-1 15,11-4-1-15,0 0-2 0,18 2-6 16,-18-2-22 0,33-14-4-16,-10 3 1 0,5 1-1 15</inkml:trace>
  <inkml:trace contextRef="#ctx0" brushRef="#br0" timeOffset="17364.0111">16769 5480 77 0,'4'17'34'0,"-4"-17"0"0,-18 24-5 16,-1-16-22-16,3 11 0 15,-8-5-3 1,-1 8-1-16,-2-4-1 15,-1 3 0-15,2-3-1 0,6-1 0 16,3-2-1-16,2-4-2 16,11 0-4-16,-7-14-23 15,11 3-6-15,0 0 0 16,14-14-1-16</inkml:trace>
  <inkml:trace contextRef="#ctx0" brushRef="#br0" timeOffset="17718.8624">17097 5069 105 0,'0'0'36'0,"0"0"0"16,0 0-8-16,-3 19-23 16,5 4-1-16,-4 8-2 15,4 5 0-15,-4 9-2 16,2 7 1-16,-2 2-1 0,2 2 0 16,-2-4 1-1,4-1-1-15,-2-5 0 16,5-6-1-16,1-5 0 15,1-11-1-15,2-5-1 0,-9-19-7 16,26 8-27-16,-26-8 0 16,18-19-1-16,-15-1 1 15</inkml:trace>
  <inkml:trace contextRef="#ctx0" brushRef="#br0" timeOffset="18264.2381">17563 5570 88 0,'31'3'37'0,"4"8"0"16,-9 0-1-16,-1 3-32 15,-6 9-2-15,-1 4 0 16,-12 3-2-16,-6 2-1 16,-4 1-2-16,-9-7 0 15,2 3-4-15,-13-15-6 0,9 2-23 16,-6-12 1-16,4-4 0 16,-1-11 0-16</inkml:trace>
  <inkml:trace contextRef="#ctx0" brushRef="#br0" timeOffset="18776.1479">18173 5138 91 0,'0'0'35'16,"11"12"1"-16,-7 0-1 15,7 8-30-15,-7 2-2 0,1 9 1 16,1 3-2-16,-1 4-1 16,1-2 0-16,-1 2 0 15,1-5 0-15,5-3-2 16,0-2 2-16,1-7-2 15,1-7 1-15,0-4 0 16,3-9 1-16,1-6-1 16,1-4-1-16,-1-10 2 15,0-5-1-15,1-6 2 0,3-1-2 16,-3 0 1 0,-2 2-1-16,2 2 1 15,-5 6-1-15,0 9 0 16,0 9 1-16,-1 6-1 0,-12-3 0 15,18 28 0-15,-9-5 1 16,0 4-2-16,-2 3 3 16,1 4-2-16,-3-2 1 15,1-1-2-15,2 1 2 16,-6-8-4-16,6 0-2 16,-10-10-30-16,15-8-4 15,-13-6 1-15,25-20-2 16</inkml:trace>
  <inkml:trace contextRef="#ctx0" brushRef="#br0" timeOffset="19543.0308">18884 5108 77 0,'0'0'35'16,"0"0"2"-16,0 0-1 0,0 0-26 15,17 11-3-15,7 0 0 16,3-3-4-16,6 7 0 16,3 1-1-16,3 2-1 15,-1 1 0-15,-3 1-1 16,-2-1-1-16,-4 0 1 16,-10-2-1-16,-5 2 1 15,-6-4 0-15,-8 1 0 0,-8 0-1 16,-6 0 1-1,-8-2 0-15,-7 2-1 16,-5 1 2-16,-2-2-2 16,-1 0 1-16,2-2-1 0,5-3 2 15,2 0-2-15,8-1 0 16,5-4 0-16,15-5-1 16,-14 6-2-16,14-6-7 15,0 0-25-15,0 0-1 16,15-5 0-16,1 0 0 15</inkml:trace>
  <inkml:trace contextRef="#ctx0" brushRef="#br0" timeOffset="19800.3437">19283 5479 67 0,'-1'11'33'16,"-9"0"0"-16,-1 1 0 15,-10-4-26-15,7 10 1 16,-12-6-3-16,3 6-1 16,-8-3 0-16,1 4-1 15,0-4-1-15,4 0 1 16,2-2-2-16,5-4-1 16,5-3-1-16,14-6-3 15,0 0-20-15,0 0-12 16,24-18 0-16,-5 0 0 15,9-1-1-15</inkml:trace>
  <inkml:trace contextRef="#ctx0" brushRef="#br0" timeOffset="22279.6689">19575 5149 77 0,'-10'13'36'0,"-2"-4"-1"0,2 9 0 16,-4 3-25-16,5 4-8 15,2 3 1-15,8 5 0 16,3 2-1-16,6 2-1 15,4-3 0-15,5-4 0 16,3-3 1-16,3-7-2 16,-1-4 1-16,2-5-1 15,-4-7 1-15,1-6 0 16,-3-4-2-16,-3-3 3 16,-2-6-2-16,-4-4 1 15,-3-7-1-15,-5-5 0 16,-3-5 0-16,-5-1 0 15,-6-2 1-15,-6 1-2 0,-6 6 0 16,-8 5 0-16,-5 7 1 16,-4 11 0-16,-2 4-1 15,3 5 1-15,6 8-2 16,4-3-1-16,16 10-5 16,-2-10-28-16,26 3 0 15,10-7-1-15,13 1 0 16</inkml:trace>
  <inkml:trace contextRef="#ctx0" brushRef="#br0" timeOffset="23111.4301">20001 4729 70 0,'0'0'36'0,"18"-6"1"16,-2 2 0-16,-3-5-24 16,9 5-6-1,-2-2-1-15,4 2-2 16,-3-1-2-16,4 5 0 0,-5-1-1 16,1 4-1-16,-4 2 2 15,-2 3-2-15,-6 3 0 16,0 6 1-16,-7 4 0 15,-3 8-1-15,-2 1 0 16,-5 4 1-16,1 2-1 16,0 5 0-16,0 1 0 15,6-1-1-15,2 2 1 0,6-4 0 16,1-3 0-16,3 0 0 16,2-3 0-16,0-6 0 15,0-5 0 1,1-5 0-16,-2-6 0 0,-1-2 0 15,-11-9 0-15,18 6 0 16,-18-6 0-16,13-6 0 16,-13 6 0-16,5-12-1 15,-5 12 1-15,0-11-1 16,0 11 0-16,0 0 1 16,0 0 0-16,-12-5 0 15,12 5-1-15,-10 19 1 16,6-4-1-16,1 2 1 0,3 7 0 15,4 1-1 1,3 4 2-16,4 2-2 16,3-1 2-16,1 1-2 15,3 1 2-15,-3 2-1 0,-2-2 0 16,-5-5 0-16,-7 1 0 16,-4-2 0-16,-7-2-1 15,-6-1 1-15,-3-1 0 16,-3-5 0-16,-1-4 0 15,3 0 0-15,4-4 0 16,3-5-2-16,13-4-4 16,-16-3-18-16,16 3-13 15,12-12-1-15,-2 3 0 0,1-4 1 16</inkml:trace>
  <inkml:trace contextRef="#ctx0" brushRef="#br0" timeOffset="45523.5387">1506 10104 51 0,'0'0'29'0,"-15"-1"0"0,15 1-1 16,-13-4-13-16,-6-4-4 15,8 9-3-15,-11-6-2 16,4 4-1-1,-4-3-1-15,0 5 0 16,-3-3-2-16,5 4 1 0,-4-2-1 16,2 4 0-16,-2 1 0 15,4 3 0-15,-6 0 1 16,5 1-2-16,2 3 2 16,1 1-1-16,-1-1-1 15,6 0 0-15,-2-1 0 16,8 0 0-16,3 0 0 15,2 0 0-15,2-11 0 0,6 20 1 16,-6-20-1-16,14 20 0 16,0-12 0-16,1 3 1 15,0-2-1 1,6 2 0-16,-2-1 0 0,6 1-1 16,-2 1 0-16,2 2 1 15,-1-3-1-15,2 2 1 16,-3 2-1-16,3-2 0 15,-4-2 0-15,-1 1 0 16,-6 1 0-16,0 0 0 16,-4 0 0-16,-4-2 0 15,-1 0 0-15,-5 0 0 16,-1 0 0-16,-3 0 0 0,-1-1 0 16,-3 1 1-16,7-11-1 15,-22 19 0 1,7-10 0-16,-3 1 1 15,-4-3-1-15,0-1 0 0,-4-2 1 16,1 0-1-16,2-3 1 16,-2 0 0-16,3-3 1 15,4-2-1-15,0 0 1 16,8-2-1-16,-5-1 0 16,15 7 1-16,-18-15-1 15,18 15 0-15,-15-17 0 16,15 17-1-16,-15-13 0 15,15 13 1-15,-11-10-1 16,11 10-1-16,0 0 1 16,-4-11 0-16,4 11 0 15,0 0-1-15,0 0-2 16,12 0-2-16,2 10-11 0,-14-10-24 16,30 0 0-16,-16-2 0 15,8 5-1-15</inkml:trace>
  <inkml:trace contextRef="#ctx0" brushRef="#br0" timeOffset="49306.8577">1944 10302 48 0,'0'0'32'0,"-13"10"1"15,13-10-1-15,0 0-12 16,0 0-6-16,0 0-4 16,0 0-3-16,0 0-1 15,0 0-2-15,14 0 0 16,-14 0-1-16,22-8 0 16,-7 2-1-16,4 1 0 15,2-2-1-15,5-1 0 16,-1 0-1-16,5 1 1 15,2 1-1-15,-2 1 0 0,-1 3 0 16,3-1 1-16,-5 3-2 16,-2 3 1-16,0 0 0 15,-6-1 0-15,-1 2 0 16,-4 0-1-16,-3-2 0 16,-11-2 0-16,19 4-2 15,-19-4 0-15,0 0-6 16,0 0-21-16,0 0-6 15,0 0 0-15,0 0 0 16</inkml:trace>
  <inkml:trace contextRef="#ctx0" brushRef="#br0" timeOffset="50186.3745">2007 10434 49 0,'0'0'31'15,"0"0"2"-15,0 0-1 16,-15-2-13-16,15 2-6 0,0 0-4 16,0 0-3-16,0 0-1 15,18 6-1-15,-18-6-1 16,26 3 0-16,-11-3-1 15,7 4 0-15,0-3-1 16,4 2 0-16,0-1 0 16,-1 1 0-16,0-2-1 15,-2-1 0-15,-2 2 0 0,1-3 0 16,-4 2 0 0,-2-1-1-16,2 1-1 15,-3-4-1-15,3 6-3 16,-11-13-15-16,11 11-14 15,-18-1-1-15,22-11 1 0,-22 11-1 16</inkml:trace>
  <inkml:trace contextRef="#ctx0" brushRef="#br0" timeOffset="51254.7852">2405 10154 20 0,'-10'8'27'0,"10"-8"0"16,-15-1-3-16,15 1-3 15,-11-4-2-15,11 4-3 0,0 0-3 16,0 0-2-16,-18-4-2 16,18 4-2-16,0 0-1 15,0 0-2 1,-14 0 0-16,14 0-1 0,0 0-1 15,0 0-1-15,0 0 1 16,0 0-1-16,0 0 0 16,0 0 0-16,0 0 0 15,4 14 0-15,-4-14 0 16,11 12 0-16,-11-12 0 16,17 20 0-16,-6-11-1 15,0 5 1-15,3 0-1 16,1 2 0-16,0 0 0 0,-1 5 1 15,2-3-2-15,1 0 1 16,-2 1 0-16,0-2 1 16,-3-1-1-1,1-1 0-15,-3-3 0 0,-2 0 0 16,-4 0 0-16,-4-12 0 16,7 16 0-16,-7-16 1 15,-3 13-1-15,3-13 0 16,-11 8 0-16,11-8 0 15,-17 7 1-15,5-2-1 16,-3 2 0-16,0 1 0 16,1 2 0-16,-1 1 0 15,0 0 0-15,4 1-1 16,0 1 1-16,1 0 0 16,2 0 0-16,2-1 0 15,1 0-1-15,2-1 1 16,-1 0 0-16,4-11 0 0,-4 15 0 15,4-15 0-15,0 0-1 16,0 0 1-16,0 0-1 16,0 0-2-16,0 0-4 15,0 0-18-15,0 0-11 16,-3-15-2-16,3 15 1 16,0 0-1-16</inkml:trace>
  <inkml:trace contextRef="#ctx0" brushRef="#br0" timeOffset="58783.1272">3061 9958 66 0,'3'-19'32'0,"-3"19"1"16,0 0-1 0,0 0-19-16,0 0-3 15,4 24-3-15,-9-4-1 16,10 9-3-16,-9 4-1 0,8 7 0 15,-4 1 0-15,3 5-1 16,-2-2 1-16,2-1-1 16,1 0-1-16,0-4 0 15,2-7 0-15,-2-4-2 16,3-3 0-16,-3-12-3 16,7 6-8-16,-11-19-21 15,0 0-1-15,0 0 1 16,3-20-1-16</inkml:trace>
  <inkml:trace contextRef="#ctx0" brushRef="#br0" timeOffset="59310.6728">3060 9911 75 0,'8'-12'34'0,"-5"-1"0"15,-3 13 0-15,7-24-23 16,5 21-2-16,-6-9-1 16,9 7-3-16,0-4 0 15,3 7-2-15,-2-1 0 16,7 3-1-16,-1-1 0 0,1 4 0 15,3 0-1-15,-2 3 0 16,-1 2 0-16,-1 0-1 16,-1 2 0-1,-5 1 0-15,-2 1 0 0,-6 1 0 16,-1 1-1-16,-7 0 1 16,-4 2-1-16,-4 2 1 15,-6 2 0-15,-4 0 0 16,-4 0 0-16,-3-3-1 15,-5 1 2-15,1-4-1 16,3-3 1-16,0-3-1 16,1-6 1-16,9-1 0 15,-1-2 0-15,17 1 0 0,-18-5 0 16,18 5 0 0,0 0-1-16,0 0 0 0,0 0-1 15,0 0-2 1,18 0-6-16,-18 0-28 0,33 6 0 15,-8-6-1-15,9 3-1 16</inkml:trace>
  <inkml:trace contextRef="#ctx0" brushRef="#br0" timeOffset="60047.9102">3963 9969 62 0,'-15'-18'33'0,"15"18"1"16,-22-16 0-16,22 16-15 16,-29-7-5-16,29 7-5 15,-29-1-3-15,17 3-1 0,-6-2-1 16,4 7-1-16,-8 2-1 15,2 8 0-15,-4 2 0 16,-2 6-2-16,-3 4 2 16,3 4-2-16,1 3 1 15,3 4-1-15,4 0 1 16,10 1-2-16,4-3 2 16,8 1-1-16,7-3 0 15,4-2 0-15,3-3-1 0,5-6 1 16,3-3 0-1,2-6 0-15,1-4 0 16,2-6 0-16,0-6 1 16,5-5-1-16,-3-6 1 0,1-5-1 15,-1-4 1-15,0-7 0 16,0-2-1-16,-1-5 2 16,-6-3-2-16,-4-3 1 15,-3-1-1-15,-9-6 0 16,-4-1 0-16,-8 4 0 15,-9 2 0-15,-4 5 0 16,-10 5-1-16,-8 8 1 16,-4 7-1-16,-4 11 1 15,-5 7-1-15,1 3 0 16,-2 7 0-16,5 6 0 16,7 1-2-16,6 1-1 15,15 9-8-15,2-8-25 0,17 1 0 16,5-1 0-16,9-2 0 15</inkml:trace>
  <inkml:trace contextRef="#ctx0" brushRef="#br0" timeOffset="60498.1573">3904 10180 91 0,'-11'2'36'0,"11"-2"0"15,-14 8 0-15,14-8-27 16,0 0-3-16,-4 18 0 15,4-18-2-15,11 21-1 16,3-10 0-16,5 6-1 16,-1 1 0-16,8 3 0 15,-1 1 0-15,5 4-1 16,-2-3 0-16,-1 2-1 16,-5-2 0-16,0-3 0 15,-6-3 1-15,-3-2-1 0,-2-5 0 16,-11-10 0-16,14 12 0 15,-14-12 1 1,0 0-2-16,0 0 1 16,0 0-3-16,0 0-1 0,0 11-15 15,0-11-19-15,0 0 0 16,-19-5-1-16,19 5 0 16</inkml:trace>
  <inkml:trace contextRef="#ctx0" brushRef="#br0" timeOffset="66971.9478">4601 10160 70 0,'0'0'32'0,"0"0"1"16,12-3-6-16,3 6-10 15,-15-3-5-15,22-6-4 0,-11 0-2 16,11 4-3-16,-7-1 0 16,6 2-2-16,-3 1 0 15,4 0-1-15,-3-2 1 16,3 2-1-16,3 2 0 16,-2-4 1-16,1 2-1 15,-2 0 0-15,0-2-1 16,-6 1 0-16,2 0-2 15,-7-4-2-15,6 7-2 16,-17-2-15-16,9-11-12 16,-9 11 0-16,0 0-1 15,0 0 2-15</inkml:trace>
  <inkml:trace contextRef="#ctx0" brushRef="#br0" timeOffset="67510.4719">4624 10324 32 0,'0'0'26'0,"-11"11"3"15,11-11-5-15,-11 0-3 16,11 0-4-16,0 0-2 15,0 0-3-15,0 0-3 16,0 0-3-16,-1-11 0 16,1 11-2-16,16-5-1 15,-2 4-1-15,0-3 0 16,6 3-1-16,2-2 0 0,3 1 0 16,4 1 0-16,1-1 0 15,2 2-1-15,-3 0 0 16,0 0 1-16,-2 0-1 15,-5 4 0-15,-1-1-1 16,-7-1 1-16,-3 0-1 16,-11-2 0-16,12 2-3 15,-12-2-2-15,0 0-9 16,11-9-19-16,-11 9 0 16,3-11 0-16,-3 11 0 15</inkml:trace>
  <inkml:trace contextRef="#ctx0" brushRef="#br0" timeOffset="68224.0762">4939 9992 40 0,'0'0'29'0,"0"0"1"16,0 0 1-16,-1 16-12 16,1-16-3-16,0 0-4 15,0 0-3-15,0 0-2 16,0 0-2-16,0 0 0 16,-3 12-1-16,3-12-2 15,0 0 1-15,14 11-2 16,-14-11 0-16,15 16 0 0,-15-16 0 15,19 21 0 1,-3-13 0-16,-2 4-1 16,3 3 0-16,2-4 0 15,-4 1 1-15,2 0-1 0,-2 0 1 16,-4 0-1-16,-1 0 0 16,-6-1 1-16,-4-11-1 15,3 19 0-15,-3-19 0 16,-6 17 0-16,6-17 0 15,-16 14 0-15,2-9 0 16,0 3 0-16,-5 2 0 16,1 2 0-16,0-1 0 15,-1 3 0-15,-2 0 0 16,3 2 0-16,2 0-1 16,3-1 1-16,2-2 0 15,11-13 0-15,-16 19 0 16,16-19-1-16,-10 12 1 0,10-12-2 15,0 0 0-15,0 0-4 16,7 22-16-16,-7-22-13 16,0 0 0-16,0 0-1 15,14 13 1-15</inkml:trace>
  <inkml:trace contextRef="#ctx0" brushRef="#br0" timeOffset="87359.5312">11402 7809 3 0,'1'21'2'15,"-1"1"1"-15,2 5-1 16,-2-3 1-16,4 4 0 16,-4-1-1-16,3 2 0 15,-2-2-1-15,-1 3 1 16,0 0-2-16,0-2 0 16,0 3 0-16,0-3 0 15,1-2 0-15,1 0 0 0,2 1 1 16,0-7-1-1,1 0-1-15,1-5 1 16,-2-2-2-16,-4-13 0 16,11 18-1-16,-11-18-1 0,0 0-1 15,0 0-1-15,0 0 6 16</inkml:trace>
  <inkml:trace contextRef="#ctx0" brushRef="#br0" timeOffset="87982.1621">11330 7565 14 0,'0'0'9'16,"0"0"-1"-16,-2 12 1 15,2-12-1-15,0 22 0 0,2-2-1 16,0 8-1-16,0 5 0 15,2 7-3-15,1 5-1 16,-1 2-5 0,3 2-5-16,-1 4-11 0,-6-14-3 15,9 8 1-15,-13-15 15 16</inkml:trace>
  <inkml:trace contextRef="#ctx0" brushRef="#br0" timeOffset="89000.3679">13061 7600 20 0,'0'16'17'0,"2"-2"-5"16,-2 1-1-16,1 4-3 16,2 8 0-16,0 1-3 0,0 6-2 15,1 3 0-15,1 5-2 16,3 3 1-16,-1 3-1 15,0-1-1 1,1 0 0-16,-1-1-1 0,0-6 0 16,3-3-3-16,-5-5-5 15,1-11-13-15,6 5 0 16,-12-26-1-16,8 28 15 16</inkml:trace>
  <inkml:trace contextRef="#ctx0" brushRef="#br0" timeOffset="148725.8109">20709 10211 51 0,'0'0'30'0,"19"14"1"15,-19-14 0-15,18-3-22 16,0 6-1-16,-3-4-3 16,9 4-2-16,-1-5-1 15,4 2 0-15,1-2 0 16,2 2-1-16,-2-1 0 15,1 1 0-15,-4 0-4 16,-9-3-4-16,5 13-12 16,-10-8-13-16,-11-2 0 15,0 0 0-15,0 0-1 0</inkml:trace>
  <inkml:trace contextRef="#ctx0" brushRef="#br0" timeOffset="148989.6042">20624 10395 46 0,'-14'10'32'16,"14"-10"0"-16,0 0 0 16,8-11-20-16,7 10-4 15,-15 1-2-15,29-10-3 16,-12 7-1-16,5 1-1 0,-2 0-1 15,4-1-1-15,1 1 0 16,-1-3-2-16,5 4-3 16,-7-11-8-16,3 3-18 15,-2 1 1-15,-1-4-2 16,0 0 1-16</inkml:trace>
  <inkml:trace contextRef="#ctx0" brushRef="#br0" timeOffset="149454.2521">20926 9975 38 0,'0'0'29'0,"0"0"1"15,-1-11-9-15,11 22-6 16,-10-11-4-16,15 31-2 16,-5-16-2-16,5 9-3 15,0-3 0-15,3 5-2 16,1-4 0-16,5 2-2 16,-2-3 1-16,1-3 0 15,-2 1-2-15,-1 1 1 0,-3-5 0 16,-6 4 0-1,-2-1 0-15,-7-2 0 16,-2-1 0-16,-8 1 0 16,-3 0-1-16,-6-1 1 0,-4 0 0 15,-3-1 0-15,-2-1 0 16,-1-2 0-16,1-3 0 16,3-1 0-16,2 0 0 15,5-5 0-15,4 1-1 16,12-3-1-16,0 0-6 15,0 0-17-15,0 0-7 16,0 0 0-16,14-8 0 16</inkml:trace>
  <inkml:trace contextRef="#ctx0" brushRef="#br0" timeOffset="150377.498">21594 10179 30 0,'0'0'30'16,"0"0"3"-16,0 0-1 15,-12-11-15-15,12 11-4 16,4-14-3-16,-4 14-3 16,6-20-3-16,-6 20-2 15,-2-22 0-15,-2 8-1 16,-4-1-1-16,-3 3 2 16,-3 6-2-16,-1 4 0 15,-5 2 0-15,-2 5 2 16,-2 4-1-16,-1 10 0 15,1 4 0-15,0 6-1 16,0-1 2-16,5 2-2 16,3 3 1-16,5 1-1 0,6 0 0 15,4-3 0-15,5-2-1 16,4-4 1 0,5-6 0-16,3-6 0 15,2-6-1-15,2-5 1 0,0-7 0 16,1-7 0-16,-2-5 0 15,0-5 0-15,-4-3 1 16,-1-3-1-16,-1-4 0 16,-4-2 0-16,-1 3 1 15,-2 0-1-15,-3 5 0 16,-2 4 0-16,0 3-1 16,-2 7 2-16,1 12-1 0,0 0 1 15,-1 11-1 1,2 6 1-16,0 5 0 15,4 5-1-15,1 3 1 16,3 3-1-16,3 0-1 0,0-4 0 16,5 2-1-16,-2-10-1 15,6 5-8-15,-9-17-23 16,6-4 0-16,0-10-1 16,3-3 0-16</inkml:trace>
  <inkml:trace contextRef="#ctx0" brushRef="#br0" timeOffset="150922.9935">22015 10166 31 0,'0'0'30'16,"11"-13"1"-16,-11 13 0 0,2-22-18 15,-2 22-2-15,-2-15-1 16,2 15-2-16,-15-11-2 15,15 11-3-15,-26-8-1 16,10 9 1-16,-8 1-1 16,1 6 0-16,-2 1 1 15,2 7-1-15,0 2-1 16,3 5 0-16,5 0 0 16,5 4 0-16,6-1-1 15,8-2 0-15,6-2 0 16,5-3 0-16,3-5 0 15,1-5 1-15,3-4-2 16,-2-5 1-16,-1-4 0 0,-1-5 0 16,-4-5 0-16,-2-3 0 15,-2-4 0-15,-2-5 0 16,-4-2 0-16,0 0 0 16,-1 0 0-16,-3 5-1 15,0 3 1-15,-2 3-1 16,0 6 0-16,2 11 2 15,0 0-1-15,0 0 0 16,-10 25 1-16,10-4 0 16,0 4-1-16,1 4 1 15,3 2 0-15,-1 2-1 16,5-2 0-16,-5-4-1 16,6-2-1-16,-4-9-3 0,9 5-18 15,-14-21-11-15,16 6-2 16,-16-6 1-16,21-20 0 15</inkml:trace>
  <inkml:trace contextRef="#ctx0" brushRef="#br0" timeOffset="151650.0035">22445 10127 38 0,'0'0'31'16,"2"-15"1"-16,-2 15-1 0,-12-19-20 16,12 19 1-16,-12-22-5 15,12 22-2-15,-19-22-2 16,19 22 0-1,-23-11-1-15,10 13-1 16,-5 0 0-16,0 10 0 0,-1 4 1 16,0 6-1-16,1 2 0 15,4 4 0-15,4-2 0 16,5 0 0-16,4 1 0 16,7-4-1-16,5-2-1 15,2-3 1-15,5-5 0 16,-2-7-1-16,1-5 1 15,-1-3 0-15,1-8 0 0,-5-2 0 16,1-5 1-16,-2-5-1 16,-3-3 0-1,1-1 1-15,-2 0-2 16,-2-5 1-16,-3 11 0 0,0 2 0 16,-4 3 0-16,2 15 1 15,0 0 0-15,-14 1-1 16,6 13 2-16,3 9-1 15,-1-2 1-15,4 4-1 16,2 1-1-16,4 0 1 16,2-1-2-16,3-3 0 15,3-4-1-15,-1-5-1 16,4 2-6-16,-15-15-14 0,20 2-12 16,-20-2 0-1,24-14 0-15,-11 2 0 16</inkml:trace>
  <inkml:trace contextRef="#ctx0" brushRef="#br0" timeOffset="152266.609">22865 10114 25 0,'0'0'33'0,"0"0"-1"16,0 0 1-16,-14-21-14 0,14 21-5 16,-12-11-4-16,12 11-4 15,-20-19-3-15,8 13-1 16,-5 2 0-16,0 3 0 15,-3 3-1-15,1 4 0 16,0 3 1-16,0 8-1 16,2 1 0-16,3 3-1 15,5-2 1-15,4 2-1 16,5-1 1-16,5 0-1 16,3-2 0-16,4-1 0 15,5-2 0-15,-1-7 0 16,2-3 0-16,0-5 0 15,-1-5 0-15,0-5 0 0,-3-4 0 16,1-4 0-16,-4-6 0 16,0-2 0-16,-1-6 0 15,-3-1 0-15,0 3 0 16,-3 2 1-16,0 1-1 16,-2 8 0-16,-2 7 1 15,0 12 1-15,0 0-1 16,-7 24 0-16,5-2 0 15,1 5 0-15,1 3-1 16,1 3 1-16,2-2-1 16,3-1 0-16,1-6-1 15,-2-5 0-15,5-2-3 16,-10-17-5-16,20 9-24 0,-20-9-3 16,18-10 0-16,-7-2 1 15</inkml:trace>
  <inkml:trace contextRef="#ctx0" brushRef="#br0" timeOffset="152882.2667">23149 9740 62 0,'0'0'33'0,"-11"0"2"16,1 11-1-16,9 13-26 0,-10 0-3 15,9 12 0-15,-5 2-1 16,5 10-1-16,-3 0-1 16,1 3-1-1,-1-2 0-15,1-2 0 0,-3-3-1 16,-1-4-1-16,-1-6 0 16,1-6 0-16,1-5 0 15,0-7-1-15,3-3-1 16,4-13 1-16,0 0 0 15,0 0 0-15,2-15 0 16,3-4 0-16,5-2 2 16,-2-3 0-16,2-4 1 15,1 1 1-15,-2 2-1 0,4 1 1 16,-4 1 0-16,4 6 0 16,-2 0-1-1,5 7 1-15,-2 3-2 16,1 5 0-16,3 4 1 0,0 5-1 15,-3 4 1-15,0 1-1 16,-5 6 1-16,-3 2-1 16,-5 1 0-16,-3 0 0 15,-5 0 0-15,-6-2 0 16,-4-1-1-16,-4-1 1 16,0-4 0-16,-5-1 0 15,1-4 0-15,0-3 1 16,0-1 0-16,2-2 0 15,4-2 0-15,3-1 0 16,3 0 0-16,12 1 0 16,-12-6-1-16,12 6-2 15,0 0-3-15,9-17-13 0,4 13-18 16,3-7 0-16,9-1-1 16,0-4 1-16</inkml:trace>
  <inkml:trace contextRef="#ctx0" brushRef="#br0" timeOffset="153233.73">23469 9707 38 0,'0'0'34'0,"-4"-14"2"15,4 14-1-15,0 0-16 16,0 0-4-16,1 23-3 16,-3-8-5-16,6 10-3 15,-4 3-1-15,1 8 0 16,-2 8-2-16,1 3 0 16,-6 3-1-16,1 0 0 15,-1-2 0-15,-2 1 0 16,1-4 0-16,2-5-1 15,-1-5 0-15,2-8-2 16,4-4 0-16,-5-10-4 16,13 8-12-16,-8-21-18 15,0 0 0-15,4-11 1 0,1-5 0 16</inkml:trace>
  <inkml:trace contextRef="#ctx0" brushRef="#br0" timeOffset="153633.8823">23435 10105 56 0,'1'-11'34'0,"-1"11"1"15,8-11 2-15,-8 0-27 16,14 10 0-16,-14 1-5 16,21-7 0-16,-9 2-1 15,5 5-2-15,-2 0 0 0,4 1-1 16,-1 3-1-16,2 3 1 15,-1 2 0-15,1 2-2 16,-3 2 2-16,0 0-1 16,-4 2 0-1,-4 2 0-15,-4 0 0 0,-9-1-1 16,-3 1 1-16,-8-2-1 16,-6-1 1-16,-8 0-1 15,0-4 1-15,-3-1 0 16,0-2 0-16,4-3 0 15,2-6 1-15,5 4 0 16,6-4 0-16,15 2-1 16,-11-2 0-16,11 2 0 0,0 0-4 15,14-4-13-15,-2 10-19 16,3-6-1 0,3 4-1-16,-1 0 2 0</inkml:trace>
  <inkml:trace contextRef="#ctx0" brushRef="#br0" timeOffset="205556.1614">5966 10235 45 0,'0'0'29'0,"3"-11"1"15,-3 11 0-15,-1-12-11 0,-9-4-7 16,10 16-2-1,-12-23-2-15,12 23-1 16,-18-24-2-16,18 24-1 16,-25-22 0-16,11 15-1 0,-5-1-1 15,1 6-1-15,-4 6-1 16,3 7 1-16,-3 6 0 16,1 12-1-16,-1 6 0 15,7 9 1-15,1 4-1 16,5 3 0-16,7-1 0 15,7-5 1-15,11-6-1 16,7-11 1-16,5-14 0 16,6-8 1-16,5-15-1 15,3-8 1-15,-6-8 0 16,3-5 0-16,-9-9 0 16,-7 0 0-16,-9-2-1 15,-6 1-1-15,-9 4 0 0,-9 3 0 16,-5 4 1-16,-1 6-1 15,-5 9-1-15,2 9 1 16,2 11 0-16,5 10 1 16,2 8-1-16,9 9 1 15,2 10-1-15,9 2 1 16,4 2-1-16,5-1 1 16,0-3-1-16,6-6-1 15,4-2-3-15,-10-18-9 16,6-3-24-16,-10-11 0 15,7-7-1-15,-8-16 0 16</inkml:trace>
  <inkml:trace contextRef="#ctx0" brushRef="#br0" timeOffset="205806.019">6272 9979 103 0,'-2'23'38'16,"8"12"1"-16,-6 3-1 16,5 13-31-16,-3 5-2 15,9 8-1-15,1-6-1 16,0-1-2-16,3-2-2 16,1-8 0-16,2-7-3 15,-7-13-1-15,8-3-6 0,-19-24-27 16,13 4 1-16,-12-20 0 15,-2-8-1-15</inkml:trace>
  <inkml:trace contextRef="#ctx0" brushRef="#br0" timeOffset="206114.463">6184 9932 89 0,'-3'-31'37'0,"10"13"1"16,4-1 0-16,15 13-25 15,-7-5-5-15,20 9 0 16,-4 4-3-16,7 10-2 0,-2 4-1 16,1 12-1-16,-8 3-1 15,-1 5 0 1,-10 3 1-16,-8 1-2 0,-9 0 2 16,-10 0-2-16,-9-3 2 15,-8-9-2-15,-3-3 2 16,-8-5-2-16,0-8 1 15,4-7 0-15,3-5-1 16,8-9 0-16,9-2-3 16,5-9-4-16,22 4-28 15,-1-7-2-15,16 5 0 16,3-2-1-16</inkml:trace>
  <inkml:trace contextRef="#ctx0" brushRef="#br0" timeOffset="207359.5309">7047 9854 80 0,'-8'11'34'0,"-9"6"0"15,-3 8 0-15,-1 15-27 16,-13 5 0-16,4 15-1 0,-6 0 1 16,8 11-2-1,3-2-1-15,15 4 1 16,9-10-2-16,12-5 0 15,11-12-2-15,18-9 1 0,6-13-2 16,7-11 1-16,5-13 0 16,0-9 0-16,0-14-1 15,-5-9 0-15,-6-8 1 16,-8-8-1-16,-13-8 1 16,-11-5-1-16,-15-8-1 15,-11-2 1-15,-11 3-1 16,-15 8 0-16,-9 6 0 15,-9 11-1-15,3 11-1 0,-6 8-1 16,7 18-2 0,1 5-2-16,23 13-23 15,-3-1-7-15,16 7 2 16,8 2-1-16</inkml:trace>
  <inkml:trace contextRef="#ctx0" brushRef="#br0" timeOffset="207594.3265">7076 10238 101 0,'8'18'39'15,"-2"-5"0"-15,9 4 0 16,-11-6-29-16,14 8-2 16,-3-4-2-16,7 4-2 15,3 0-2-15,2 0-1 16,2 0-1-16,4 0-1 15,0 3-1-15,-1-8-6 0,8 4-32 16,-13-6 0-16,2 2 1 16,-4-8-2-16</inkml:trace>
  <inkml:trace contextRef="#ctx0" brushRef="#br0" timeOffset="208320.9803">7909 10106 83 0,'15'-3'36'0,"4"0"0"16,2-3 1-16,12 8-27 15,-4-10-2-15,15 7-2 16,-4-5-3-16,6 2-1 16,2-1-2-16,-1-3-1 15,-2-2-2-15,-4-2-1 16,-1 7-2-16,-18-13-10 0,0 8-20 15,-22 10-2-15,0 0 2 16,-15-8-1 0</inkml:trace>
  <inkml:trace contextRef="#ctx0" brushRef="#br0" timeOffset="208516.0312">8002 10191 70 0,'0'0'30'0,"24"11"2"16,-8-9-1-16,5-2-27 15,8 1-1-15,0-7-1 0,4-2-4 16,8 1-21 0,-3-4-7-16,-3-6-2 0,4 1-1 15</inkml:trace>
  <inkml:trace contextRef="#ctx0" brushRef="#br0" timeOffset="208853.4395">8293 9864 91 0,'4'14'37'15,"-4"-14"0"-15,29 18-1 16,-8-10-32-16,12 6-1 16,4 0 0-16,3 4-2 15,4 1 0-15,0 2-2 0,-6 1 2 16,-3 1-2-16,-9 4 0 16,-11 2 0-16,-8 0 1 15,-11-3-2-15,-10 5 1 16,-8-6 0-16,0 1 0 15,-7-4 0-15,6-4-1 16,1-7-2-16,11 6-16 16,0-12-15-16,11-5 0 15,0 0 0-15,11-17 0 16</inkml:trace>
  <inkml:trace contextRef="#ctx0" brushRef="#br0" timeOffset="212169.7441">9384 10055 40 0,'0'0'28'16,"2"-10"2"-16,-2 10-9 15,-4-11-4-15,-5-3-5 16,9 14-3-16,-16-9-3 15,16 9-2 1,-29-13 0-16,17 12-1 0,-10-5-1 16,4 7 0-16,-7 5 0 15,0 4 0-15,-1-3-1 16,3 9 0-16,1 2 0 16,0 5 0-16,4 3 0 15,7 3 0-15,4-2 0 16,4 3 0-16,9-2 1 15,5 1-1-15,5-5 0 0,9-2 1 16,0-7-1-16,5-4 1 16,0-11-1-16,3-5 1 15,-4-6 0 1,-1-7-1-16,-5-4 1 0,-4-2 0 16,-6-8-1-16,-3 1-1 15,-9-5 0-15,-4 1 0 16,-3 4 0-16,-1 4 0 15,-2 5-1-15,9 22 1 16,-11-7 0-16,7 19 0 16,4 13 1-16,7 8-1 15,4 6 1-15,4 5 0 16,3 2-1-16,4-7 0 16,0-4-1-16,-3-8-3 0,12 3-20 15,-13-18-11-15,1-7-2 16,-4-12 0-16,-4-9 0 15</inkml:trace>
  <inkml:trace contextRef="#ctx0" brushRef="#br0" timeOffset="214064.8809">9897 10006 32 0,'0'0'29'0,"-7"-19"0"16,3 4-7-16,4 15-7 16,-17-23-1-16,17 23-4 15,-22-19-4-15,22 19-1 0,-26-2-1 16,7 10 0-16,-5 6-1 16,5 10 0-16,-3 2 0 15,8 9 0-15,-1 0 0 16,10 6-1-16,5-3 0 15,12 1 0-15,7-10 0 16,9-5 0-16,5-8 0 16,7-8 0-16,0-10-1 15,1-5 1-15,-5-7 0 16,-3-3 0-16,-7-7 0 16,-8 0-1-16,-11-4 0 15,-7-4 0-15,-7 2-1 0,-7 1 1 16,-3 3-1-16,-3 3 0 15,3 6-1-15,1 10 1 16,1 8 0-16,4 13 0 16,9 4 1-16,4 9-1 15,6 5 1-15,6 5-1 16,2 2 1-16,9-3 0 16,0-3 1-16,4 0-2 15,3-4 0-15,-3-11-3 16,7 2-5-16,-14-10-29 15,9-6 0-15,-6-9-1 16,1-4 0-16</inkml:trace>
  <inkml:trace contextRef="#ctx0" brushRef="#br0" timeOffset="214521.1096">10722 9765 68 0,'0'0'35'0,"-18"-8"0"16,5 16 1-16,-15 3-27 15,8 18-2-15,-9 3 0 0,0 18-2 16,-1 2 0-16,10 9-2 15,4 1 0-15,8 2 0 16,8-6-1-16,15-2 0 16,11-11-1-16,10-12 1 15,8-9-1-15,6-8 0 16,4-14-1-16,1-9 1 16,1-9-1-16,-5-8 0 15,-10-8 1-15,-8-5-1 16,-11-13 0-16,-15-6 0 15,-14-2 0-15,-15-2 0 16,-11 2-1-16,-11 1 1 16,-7 8 0-16,-2 7-1 0,0 13 0 15,4 7-1-15,10 10-2 16,3 3-5 0,22 14-26-16,-1 0-3 15,15 7 1-15,3 3-1 0</inkml:trace>
  <inkml:trace contextRef="#ctx0" brushRef="#br0" timeOffset="214755.566">10762 10114 82 0,'15'19'40'0,"-6"-7"0"15,12 5 0-15,-6-8-24 0,10 7-9 16,-6-2-2-1,6 6-1-15,-3-1-2 16,4 3-1-16,-1 2-2 16,-2-2 1-16,-2 2-2 0,-3 0-1 15,4 7-9-15,-11-15-27 16,4 2-1-16,-15-18 0 16,12 16 0-16</inkml:trace>
  <inkml:trace contextRef="#ctx0" brushRef="#br0" timeOffset="218318.4139">11327 10049 44 0,'0'0'33'0,"0"0"1"15,14-6 0-15,-8-8-19 16,12 14-1-16,-3-11-4 16,8 7-4-16,-2-3-1 15,5 6-2-15,1-5-1 0,-2 6-1 16,4 1-1-16,-6-1-1 16,1 1 1-16,-5-3-3 15,-1 2 0-15,-18 0-3 16,25 4-14-16,-25-4-16 15,0 0 2-15,-11-4-1 16,-3 2 0-16</inkml:trace>
  <inkml:trace contextRef="#ctx0" brushRef="#br0" timeOffset="218542.473">11339 10105 61 0,'8'18'33'15,"-8"-18"1"-15,22 15 0 16,0-4-24-16,-8-9-3 16,8 8-1-16,-3-5-3 15,3 1-2-15,0-1 0 16,0 0-1-16,0-4-1 16,-3-5-2-16,6 7-8 15,-10-12-23-15,4 1 0 16,-2-4-1-16,-1-3 1 15</inkml:trace>
  <inkml:trace contextRef="#ctx0" brushRef="#br0" timeOffset="219001.3876">11575 9865 83 0,'11'5'37'15,"-11"-5"0"-15,18 16-8 0,-18-16-22 16,26 14-1-16,-8-5-1 15,4 4-2 1,1-1-1-16,5 1-1 16,-2 1-1-16,-4 3 0 0,0 0 0 15,-1 2 1-15,-4-2-2 16,-4 3 1-16,-5 0 1 16,-5 2-2-16,-5 0 2 15,-2-4-1-15,-4-1 1 16,-3 0-1-16,-4 0 0 15,1-5 0-15,-2 0 0 16,2-2 0-16,-2-3-1 16,3-4-2-16,13-3-3 0,-15 3-5 15,15-3-25-15,0 0 0 16,3 11-1-16,-3-11 1 16</inkml:trace>
  <inkml:trace contextRef="#ctx0" brushRef="#br0" timeOffset="226977.3201">12686 10031 18 0,'-16'-13'29'15,"-6"-1"1"-15,-2 8-1 16,2 10-8-16,-9-5-5 16,7 15-4-16,-11-6-3 15,12 11-3-15,-7 1 0 16,9 9-2-16,2-8 0 15,9 11-1-15,5-5 0 16,10 2-1-16,6-2-1 16,9-3 0-16,4-6 0 15,6-3-1-15,1-6 0 16,2-6 0-16,-2-7 1 16,-1-4-1-16,-5-6 0 0,-3-1 1 15,-5-6-1-15,-5-2 0 16,-2-3-1-16,-4-2 1 15,-6-4 0-15,0 1 0 16,-6 2 0-16,1 4 1 16,-3 5-1-16,2 4 1 15,6 16-1-15,-13-6 1 16,10 20 0-16,2 6 0 16,1 6 0-16,1 4-1 15,2 3 1-15,5 2 0 16,1 0 0-16,2-5-1 15,3-5-1-15,-2-6 0 16,5-2-4-16,-6-14-7 0,7 2-23 16,-3-11-1-16,-1-2 0 15,1-6 0 1</inkml:trace>
  <inkml:trace contextRef="#ctx0" brushRef="#br0" timeOffset="227510.5354">13053 10037 60 0,'0'0'32'16,"8"-17"2"-16,-8 17-1 0,0 0-24 16,-24-22-3-16,24 22 0 15,-29-13-1-15,16 9-2 16,-4 0-1-1,0 2 0-15,-2 1-1 16,4 6 0-16,-3 7 0 0,-1 6 0 16,1 4 0-16,1 5-1 15,5 1 2-15,4 2-1 16,5 2 0-16,7-3 0 16,7-7 0-16,10-4 0 15,2-7 0-15,7-6-1 16,2-5 1-16,0-5 0 15,-2-7-1-15,-1-4 1 0,-3-4-1 16,-7-1 1 0,-4-7-1-16,-7 1 1 15,-8-1-1-15,-5 0 0 16,-5 5 0-16,-5 4 0 0,1 3 1 16,-1 6-1-16,1 10 0 15,2 11 0-15,3 9 1 16,6 5 0-16,5 5 0 15,5 6 0-15,6 0 0 16,5 4 0-16,1-1 0 16,4-6 0-16,3-7-1 15,-4-5-3-15,7 4-15 16,-11-20-19-16,2-2-1 0,-20-3 0 16,24-23-1-1</inkml:trace>
  <inkml:trace contextRef="#ctx0" brushRef="#br0" timeOffset="229642.563">13806 10104 21 0,'0'0'28'16,"20"-5"0"-16,-7 3-1 16,-13 2-9-16,22-15-2 15,-18-2-4-15,7 7-2 16,-9-8-3-16,5 5-1 16,-9-5-2-16,2 2 0 15,-7-2-2-15,-1 4 0 0,-4 1-1 16,-3 4 0-16,-5 2-1 15,-2 4 1 1,-5 3-1-16,1 6 0 16,-2 5 0-16,1 9 1 0,-1 6-1 15,6 3 1-15,3 2 1 16,9 3-1-16,6-2 2 16,8 1-1-16,7-8 0 15,9-4 0-15,6-7 0 16,5-4 0-16,2-10 0 15,0-2 0-15,0-4-1 16,-4-8-1-16,-1-2 0 16,-5-3 1-16,-6-6-1 0,-4-2 0 15,-6 0-1-15,-3-3 1 16,-6-2 0 0,-2 3 0-16,-3 4 0 15,-2 4 0-15,0 9 0 0,9 12 0 16,-21-1 0-16,14 16 0 15,0 10 0-15,1 7 1 16,4 4 0-16,2 3 0 16,4 1 0-16,3-4-1 15,4-1 0-15,0-12-2 16,8-3-3-16,-8-18-24 16,14-2-7-16,-1-11-1 15,5-6-1-15</inkml:trace>
  <inkml:trace contextRef="#ctx0" brushRef="#br0" timeOffset="230049.9778">14295 9745 88 0,'-15'7'36'0,"-7"4"-1"16,-1 12 1-16,-8 4-32 15,6 9-1-15,-3 4 1 16,3 9-2-16,4-4 1 16,10 2-1-16,6-5 0 15,12-2-1-15,9-8 1 16,9-4-2-16,8-11 2 16,8-7-2-16,3-7 1 15,4-6-1-15,-1-8 0 0,-1-7 0 16,-4-9-1-16,-3-6 1 15,-8-7 0-15,-13-5-1 16,-7-6 1-16,-11-2-1 16,-13-1 1-16,-10 3-1 15,-10 8 1-15,-8 4-1 16,-2 13-1-16,-2 6-1 16,4 15-2-16,2 1-2 15,16 21-14-15,1-8-15 16,12 8 0-16,5-2 0 15,8 2 1-15</inkml:trace>
  <inkml:trace contextRef="#ctx0" brushRef="#br0" timeOffset="230271.2004">14257 9912 70 0,'0'18'36'16,"5"3"1"-16,-1-6 0 15,10 10-23-15,-6-12-5 16,14 8 0-16,-3-6-3 15,6 5-1-15,1-4-1 16,0 1-3-16,-1 0 2 16,4-2-2-16,-7-1-1 15,0 0-1-15,-2 0-2 16,-3-8-3-16,5 10-5 16,-22-16-27-16,26 5-1 15,-26-5 1-15,26-10 0 0</inkml:trace>
  <inkml:trace contextRef="#ctx0" brushRef="#br0" timeOffset="230575.1362">14810 9618 95 0,'0'0'38'15,"8"-10"0"-15,-4 23-1 16,-8 8-31-16,8 14-2 0,-4 4 0 16,3 9-2-16,1 7-1 15,2 8-1-15,1-2 1 16,1-1 0 0,2-5-2-16,-1-9-2 0,2-2-1 15,-5-14-5-15,10 3-16 16,-12-22-12-16,-4-11-1 15,0 0 1-15,4-11 0 16</inkml:trace>
  <inkml:trace contextRef="#ctx0" brushRef="#br0" timeOffset="230851.9397">14806 9966 73 0,'-11'-34'37'16,"11"11"0"-16,4 1 1 0,22 13-23 15,-12-5-5-15,20 12-2 16,-3 2-3-1,6 10-2-15,-2 5-1 16,1 5-1-16,-7 6-1 0,-3 7 0 16,-8 3 1-16,-5 2-1 15,-7-3 0-15,-8-1 0 16,-7-1 0-16,-6-4 1 16,-7-4-1-16,-3-8 0 15,-3-5 0-15,0-4 0 16,2-6 0-16,3-4 1 15,6-3-1-15,5-1 0 16,12 6-1-16,-7-17-2 0,21 17-27 16,-14 0-7-1,28-12-2-15,-8 6-1 16</inkml:trace>
  <inkml:trace contextRef="#ctx0" brushRef="#br0" timeOffset="234691.7596">15277 9968 39 0,'0'0'33'0,"15"6"1"16,-1-10 1-16,-6-9-15 15,17 16-1-15,-11-13-8 0,12 11-3 16,-6-7-3-16,4 7-2 16,-5-4 0-16,2 3-2 15,-4 0-1-15,-3 1 0 16,-1 0-1-16,-13-1 0 16,15 2-2-16,-15-2-2 15,12 4-2-15,-12-4-6 16,0 0-9-16,0 0-13 15,-5 13 0-15,5-13 0 16,-17 9 3-16</inkml:trace>
  <inkml:trace contextRef="#ctx0" brushRef="#br0" timeOffset="234899.716">15361 10066 47 0,'-10'13'31'0,"10"-13"2"15,2 18-8-15,-2-18-4 16,23 7-5-16,-11-11-6 15,13 8-2-15,-6-5-3 16,7 3-1-16,-2-2-2 16,-1 1-2-16,1 2 0 15,-5-4-1-15,2 4-2 16,-5-6-3-16,7 7-14 16,-9-7-15-16,1-1 1 15,-4-3-1-15,-11 7 0 16</inkml:trace>
  <inkml:trace contextRef="#ctx0" brushRef="#br0" timeOffset="235253.0764">15498 9827 76 0,'0'0'34'0,"21"-7"0"15,-10 3-1-15,7 9-27 16,-3-1 0-16,7 8-2 16,-4 1-1-16,5 10-1 15,-5-1-1-15,4 4 0 16,-3 4 0-16,-3 2 0 0,0-1 0 16,-4 1-1-16,-5-3 1 15,-2-2-1-15,-3-4 1 16,-2-4 0-1,-3-6 0-15,3-13-1 0,-15 16 1 16,15-16-1-16,-17 5-1 16,17-5 0-16,-14-2-3 15,14 2-7-15,-11-13-25 16,11 13 2-16,0-10-2 16,0 10 0-16</inkml:trace>
  <inkml:trace contextRef="#ctx0" brushRef="#br0" timeOffset="236501.2918">16195 9972 16 0,'-14'-14'27'16,"3"16"0"-16,-9-9 1 15,-3 1-12-15,7 9-2 16,-10-8-4-16,7 10-2 15,-5-5-1-15,6 10-2 16,-4-2 0-16,6 11-1 16,-4 2 1-16,8 7-2 15,0 0 1-15,5 4-2 16,6-1 1-16,5 2-2 16,1-4 0-16,8-6-1 15,2-6 1-15,4-4-1 16,1-7 1-16,1-4 0 0,1-8 0 15,-1-4 0-15,-5-7 2 16,2-1-1 0,-7-7 0-16,0-1 0 15,-7-6-1-15,0 3 1 0,-6-1-1 16,-2 3 0-16,-1 5-1 16,-1 4 0-16,1 6 1 15,5 12-1-15,0 0 0 16,-5 19 0-16,9 2 2 15,3 4-2-15,1 3 2 16,5 1-2-16,2 2 1 16,1-3-1-16,5 0-2 15,-5-15-4-15,13 1-25 0,-11-10-4 16,4-3-1 0,0-8 0-16</inkml:trace>
  <inkml:trace contextRef="#ctx0" brushRef="#br0" timeOffset="236981.3202">16580 10018 80 0,'0'0'33'0,"-1"-14"1"16,1 14 0-16,-18-9-29 15,2 0-1-15,1 6 0 0,-8-5-1 16,3 6-1-16,-4-2-1 15,4 5 1 1,-4 6-2-16,4 6 1 16,0 5 0-16,6 4-1 0,3 5 1 15,7 2 0-15,6 1 0 16,9-1 0-16,5-3 0 16,10-7 0-16,3-5 0 15,2-6 0-15,0-7-1 16,-1-2 1-16,-7-6 0 15,-4-5 0-15,-7-3-1 16,-5-3 0-16,-5-6 0 16,-5-4 0-16,-3 1-1 15,-2 3 1-15,0 1 1 16,1 3-1-16,0 6 0 16,7 14 1-16,0 0-1 15,0 0 1-15,-1 28 1 0,9-5-1 16,0 3 0-16,5 3 0 15,-1 1 0-15,3-3-1 16,3 1-2-16,-7-14-8 16,8 4-28-16,-6-10 1 15,2 0-1-15,-3-9 0 16</inkml:trace>
  <inkml:trace contextRef="#ctx0" brushRef="#br0" timeOffset="238070.5452">17168 9913 29 0,'0'0'29'15,"-11"-2"2"-15,11 2 0 16,0 0-12-16,-23-6-4 16,23 6-5-16,-20-5-3 0,20 5-1 15,-26-1-2-15,12 3 0 16,-6 1 0-16,1 5-1 16,-4 1-1-16,4 6 0 15,-3 2-1-15,6 8 1 16,-1 0 0-16,8 2-1 15,5-2 1-15,8 0-1 16,5-2 1-16,10-6-1 16,1-4 1-16,3-8-1 15,1-5 0-15,1-5 0 16,-4-3-1-16,-3-6 0 16,-3-5 0-16,-4-2 1 0,-7-2-2 15,-1-4 1-15,-5 1 0 16,-1-1-1-16,-3 2 2 15,3 6-1-15,-3 6 0 16,6 13 0-16,-4-11 1 16,4 11-1-16,6 18 1 15,1-1-1-15,4 8 0 16,2 1 1-16,-1 2-1 16,2-1 1-16,-1 0-1 0,-1-3-1 15,2-4 0 1,-6-5-4-16,6 1-6 15,-14-16-25-15,11 7-1 16,-11-7 0-16,0 0 0 0</inkml:trace>
  <inkml:trace contextRef="#ctx0" brushRef="#br0" timeOffset="238769.0319">17550 9953 37 0,'4'-10'30'0,"-4"10"1"16,5-16 0-16,-6-1-16 16,1 17-5-16,-8-16 0 15,8 16-4-15,-12-15 0 16,12 15-2-16,-15-10-1 16,15 10 0-16,-24-9 0 15,10 7-1-15,-1-1-1 16,-2 4 0-16,1 2 0 15,-2 3 0-15,-3 1-1 16,2 4 1-16,0 4-1 16,1 3 1-16,-2 2 0 0,7 8 0 15,3-2 1-15,6 2-1 16,7-3 1-16,6 1 0 16,7-6 0-16,6-1-1 15,4-6 1-15,1-8-2 16,2-4 1-16,-1-2 0 15,-4-5-1-15,-2-5 0 16,-7-4 0-16,-3-4 1 16,-4-3-2-16,-6-2 2 15,-2-2-2-15,-4 0 1 16,-2 0 0-16,1 2 0 16,-2 6 1-16,1 5-1 0,6 13 1 15,0 0-1 1,-13 7 2-16,13 8-1 15,2 11-1-15,2 4 1 16,5 4 0-16,-2 3 1 0,6-3-1 16,-2-3-1-16,5-3 0 15,-5-5-2-15,6-5-3 16,-17-18-17-16,24 6-15 16,-13-9-1-16,3-5 0 15,-1-4 0-15</inkml:trace>
  <inkml:trace contextRef="#ctx0" brushRef="#br0" timeOffset="239230.3798">17899 9729 74 0,'-5'-21'34'0,"-2"3"1"16,-5 4 0-16,12 14-28 16,-21-8-1-16,6 22 0 15,-9 4-2-15,5 15 0 16,-5 3-1-16,5 8-1 0,4 7 0 16,4 2 0-1,6-2-1-15,7-2 1 16,10-7-1-16,5-5-1 15,7-6 1-15,8-8-1 0,3-12 2 16,3-5-2-16,1-8 0 16,0-6 1-16,-3-10-2 15,-5-4 1-15,-4-8 0 16,-6-4 0-16,-8-6-1 16,-5-5 1-16,-8-5-1 15,-9-2 2-15,-5 5-1 16,-7-1-1-16,-6 8 1 15,-4 9 0-15,-2 8-3 16,-3 5-2-16,13 22-15 16,-7-1-17-16,11 9 0 15,1 0 0-15,11 6 0 16</inkml:trace>
  <inkml:trace contextRef="#ctx0" brushRef="#br0" timeOffset="239488.0012">17880 9927 90 0,'3'14'39'16,"-3"-14"-2"-16,4 19 2 15,-4-19-31-15,4 12-1 16,-4-12-3-16,6 12 0 16,-6-12-2-16,16 10 0 15,-4-6 0-15,4 9-1 16,2-1 0-16,4 2 0 15,1 2 0-15,2 1 0 0,-1 1 0 16,-3-2-2-16,0 1-1 16,-8-12-7-16,9 3-30 15,-22-8 0-15,14 2-2 16,-14-2 2-16</inkml:trace>
  <inkml:trace contextRef="#ctx0" brushRef="#br0" timeOffset="240278.5355">18243 9680 76 0,'0'0'36'0,"18"11"0"16,-18-11 1-16,22 26-28 16,-18-12-1-16,7 15-1 15,-9 1-2-15,1 6-1 16,-1 3-2-16,1 2 0 15,-2 3-1-15,2-4 1 16,0-2-1-16,4-4-1 16,-2-4 1-16,2-6-2 15,3-4 0-15,-10-20-2 0,16 19-3 16,-16-19-3-16,17 5-9 16,-17-5-19-16,3-15-1 15,-8 3 0-15,1 1 2 16</inkml:trace>
  <inkml:trace contextRef="#ctx0" brushRef="#br0" timeOffset="240608.6689">18308 10012 67 0,'0'0'35'0,"5"-22"1"16,6 13 2-16,-6-8-23 16,17 14-4-16,-9-6-3 15,8 9-1-15,-4 0-3 16,1 8-1-16,1 1-2 0,-2 9 0 15,-1 3-1-15,-3 1 0 16,0 1 1-16,-5 3-1 16,-3-3 0-16,-4 0-1 15,-4 0 1-15,-5-6 0 16,-3-2 0-16,-6-1 0 16,-3-4 0-16,-5-4 0 15,0 0 0-15,2-6-1 16,-1-3 1-16,5 0 0 15,4-2 0-15,4-4-1 16,11 9-1-16,-6-12-4 16,17 13-13-16,0-7-18 15,7 3-1-15,4-6 1 0,4 3-2 16</inkml:trace>
  <inkml:trace contextRef="#ctx0" brushRef="#br0" timeOffset="241203.4898">18618 9720 84 0,'-1'-15'36'0,"1"15"1"15,0 0 1-15,-13 2-31 16,16 20 0-16,-3 3-2 0,6 11-2 15,-4 4-1-15,8 7 1 16,1 2-2-16,-1-1 0 16,2 1 0-1,2-6-1-15,-2-4 0 0,-1-2 0 16,0-8-1-16,-3-9 0 16,1-4 0-16,-9-16-1 15,11 12 1-15,-11-12 0 16,4-13 0-16,-4-6 0 15,-2-7 0-15,1-4 2 16,0-5-1-16,-1 1 1 16,2-2-1-16,3 4 2 0,2 1-1 15,4 8 0-15,0 6 1 16,8 9 0 0,-1 5-1-16,6 6-1 15,2 5 0-15,0 7 1 0,1 8-2 16,-4 3 1-16,-2 6 1 15,-4 1-1-15,-6 1 0 16,-8 0 0-16,-8-1 0 16,-8-3 0-16,-7-5 0 15,-7-2 0-15,-3-7 0 16,-3-1 0-16,0-4 1 16,2-5-1-16,4-4 0 15,6-3 1-15,8-3-1 16,15 4 0-16,0 0-2 0,-2-18-6 15,24 12-30-15,-5 1 0 16,8-1-1 0,-1 0 0-16</inkml:trace>
  <inkml:trace contextRef="#ctx0" brushRef="#br1" timeOffset="261940.3482">6649 11094 47 0,'0'0'31'0,"0"0"1"15,7-12 0-15,-7 12-6 0,-7-13-10 16,7 13-5-16,-15-7-2 16,15 7-3-16,-26-6-2 15,8 4-1-15,-4 1-1 16,0 4 0-16,-7-1-1 16,0 2 1-16,0-1-1 15,0 3 0-15,-4 4-1 16,3-1 1-16,5-2-1 15,1 0 1-15,4-2 0 16,5 2-1-16,15-7 1 16,-11 15-1-16,11-15 1 15,13 11 0-15,2-3 0 16,5 3 0-16,2 3-1 0,6-1 1 16,-1 4-1-16,2 0 1 15,0 2-1-15,3 3 0 16,-2 0 0-16,-5-1-1 15,1 2 1-15,-4-1 0 16,-3-2 0-16,-2 1 0 16,-2-4 0-16,-7 0 0 15,-4 0 1-15,-1-3-1 16,-3 0 0-16,-7-1 1 16,-5-1-1-16,-5 0 0 15,-2 2 0-15,-7-2 1 16,-6-4-1-16,-2 0 0 0,-2-2 0 15,-4-3 1-15,4-3-1 16,3-1 1-16,0-5 0 16,8 0 0-16,0 0-1 15,9-1 1-15,5-1 0 16,11 8-1-16,-6-17 1 16,6 17-1-16,13-11-1 15,-13 11 0-15,28-3-3 16,-17-3-14-16,11 13-18 15,-4-2-2-15,6 6-1 16,-3-3 0-16</inkml:trace>
  <inkml:trace contextRef="#ctx0" brushRef="#br1" timeOffset="264728.6406">6137 11831 35 0,'0'0'26'15,"0"0"2"-15,0 0 2 16,0 0-11-16,12-1-2 16,-12 1-2-16,0 0-2 0,-1-12-3 15,1 12-1 1,0 0-3-16,0 0-1 15,-7 11-1-15,7-11-1 16,-11 18-1-16,3-3-1 0,-6 2-1 16,-4 2 1-16,-1 3-1 15,-7 5 0-15,-3 2 0 16,-4 1 1-16,-3 2-1 16,3-1 0-16,0-2 0 15,0-1 1-15,7-2-1 16,1-7 0-16,7-3 0 15,6-5 0-15,12-11-1 16,-14 12-1-16,14-12-5 16,0 0-28-16,0 0 1 15,0 0-2-15,0 0 1 16</inkml:trace>
  <inkml:trace contextRef="#ctx0" brushRef="#br1" timeOffset="265192.5578">5147 12328 83 0,'0'0'35'15,"0"0"0"-15,11-6 1 16,-4 18-17-16,-7-12-11 15,3 23-4-15,-6-4 0 16,3 9-2-16,-1 1 0 16,-2 5-1-16,3 0 0 15,0 0-1-15,0-3 1 16,0-1-1-16,0-6 0 0,3-4-1 16,1-2 0-1,-3-6-1-15,5 0-2 0,-6-12-3 16,8 12-10-1,-8-12-19-15,0 0 1 0,4-14-1 16,-4 14 1-16</inkml:trace>
  <inkml:trace contextRef="#ctx0" brushRef="#br1" timeOffset="265645.6878">5154 12357 70 0,'-4'-23'32'0,"1"0"2"16,6 3 0-16,-6-6-19 16,17 11-2-16,-10-6-4 15,14 9-2 1,-1-3-2-16,7 6-1 0,0 1-2 16,6 6 0-16,0 2-1 15,6 5 0-15,-4 2 0 16,5 4 0-16,-4 3 0 15,0 4-1-15,-7 0 1 16,-1-1-1-16,-6 1 0 16,-5 1 0-16,-7-4 1 15,-3 1-2-15,-8-4 2 16,-7-1-2-16,-6 0 2 0,-6-2-2 16,-6-2 1-16,-7-1 0 15,-1-2 0 1,-4-3 0-16,1 1 0 15,5-2 0-15,5-2 0 0,5 2 1 16,9-1-1-16,2 1 0 16,14 0-1-16,0 0 1 15,0 0-2-15,0 0-1 16,10 15-10-16,-10-15-22 16,26 9-2-16,-10-9 1 15,9 1-2-15</inkml:trace>
  <inkml:trace contextRef="#ctx0" brushRef="#br1" timeOffset="266424.984">6682 11773 96 0,'0'0'35'0,"0"0"2"15,0 0-1-15,7 16-26 16,15 6-2-16,-3 2-2 0,10 7-2 15,3 3-1-15,5 7-2 16,-1-1 0 0,4-3 0-16,-3 0-1 15,-4-6 1-15,-1-4-1 0,-9-5 0 16,-1-3 0-16,-7-7 0 16,-15-12-3-16,10 15-2 15,1-4-11-15,-11-11-22 16,0 0 2-16,0 0-1 15,0 0 0-15</inkml:trace>
  <inkml:trace contextRef="#ctx0" brushRef="#br1" timeOffset="266971.7326">7551 12189 65 0,'-3'-24'33'0,"-8"1"0"15,0 6 0-15,-8 1-7 16,1 14-19-16,-10 2-1 0,2 16-1 15,-4 4 0 1,-2 11-2-16,-1 5 2 16,4 8-3-16,2 2 2 15,6 4-3-15,9-1 2 0,6 2-2 16,9-3 0-16,11-2-1 16,8-10 1-16,8-3-1 15,7-9 1-15,6-8-1 16,1-10 0-16,5-8 1 15,-1-13 1-15,1-7-1 16,-5-6 0-16,-4-7 0 16,-3-6 0-16,-5-5 1 15,-13-5-1-15,-5-4 0 16,-14 1-2-16,-10 1 2 16,-9 1-2-16,-14 7 1 15,-7 9 0-15,-4 9-1 16,-3 10 0-16,-1 10 0 0,4 9 0 15,5 8-1-15,10 12-3 16,6-6-3-16,23 12-28 16,-4-3-2-16,15 3 1 15,1-4-1-15</inkml:trace>
  <inkml:trace contextRef="#ctx0" brushRef="#br1" timeOffset="267264.9329">7540 12352 111 0,'0'0'38'0,"0"0"0"15,-11-6 0-15,0 1-31 0,11 5-2 16,0 0-1-16,8 11-1 16,-1 1 0-16,8 3-1 15,-1 4 0-15,8 8 0 16,0 2 0-16,8 3-2 15,2 4 0-15,1 2 0 16,0-2 0-16,3-2 0 16,-3-5 0-16,0-2 0 15,0-2-1-15,-8-8-1 16,1-1-5-16,-15-15-28 16,4 3-4-16,-15-4 0 15,0 0-1-15</inkml:trace>
  <inkml:trace contextRef="#ctx0" brushRef="#br1" timeOffset="271172.6083">4891 12932 45 0,'0'0'25'16,"0"0"0"-16,0 0 0 15,3-13-12-15,-3 13-1 16,0 0-1-16,0 0-1 16,0 0 1-16,15-1-2 15,-15 1 0-15,0 0-2 0,0 0-1 16,-4 13-2 0,4-13 0-16,-14 17-1 15,3-4-1-15,0 6 0 16,-8 0-1-16,1 3-1 0,-4 0 0 15,-3 4 0-15,-1 2 0 16,0 0-1-16,-2-2 1 16,5-2-1-16,1-2 0 15,5-4 1-15,2-2 1 16,15-16-2-16,-15 17 2 16,15-17-2-16,0 0-2 15,0 0-8-15,0 0-24 0,0 0 0 16,11-4-1-16,-11 4-1 15</inkml:trace>
  <inkml:trace contextRef="#ctx0" brushRef="#br1" timeOffset="272249.4332">4266 13604 48 0,'0'0'31'16,"0"0"0"-16,0 0 2 15,0 0-10-15,0 0-9 0,0 0-3 16,0 0-1-16,-7-17-4 15,7 17-2-15,-8-13 0 16,8 13-2 0,-17-8 0-16,6 4-1 0,-4 1 0 15,-1 0-1-15,-2 4 1 16,-4 2-1-16,1 2 0 16,-2 1 0-16,-1 6 0 15,2 1 0-15,0 5-1 16,3 4 1-16,4 0 0 15,1 5 0-15,4 3-1 16,5-1 2-16,5-2-1 16,5 0 0-16,5-5 0 0,5-5 0 15,3-5 0-15,4-6 1 16,3-6 0-16,-2-6 0 16,2-4-1-1,0-6 1-15,-3-3 1 0,-3-3-1 16,-2-5 0-16,-2-1 0 15,-8-1 0-15,1-1 0 16,-8 2 0-16,0 6 0 16,-3 1 0-16,-2 6-1 15,5 15 0-15,0 0 0 16,-11-2 1-16,9 18-1 16,4 5 0-16,6 3 0 0,3 5 1 15,3 3 0-15,6-1-1 16,4 0 1-16,2-2 0 15,3-5-1 1,-1-2 0-16,-1-7 0 16,-3-5-1-16,-1-5-3 0,3 6-19 15,-11-17-14-15,2-1-1 16,-8-10-1-16,5-4 0 16</inkml:trace>
  <inkml:trace contextRef="#ctx0" brushRef="#br1" timeOffset="273396.4936">5546 12914 68 0,'-12'-10'29'15,"12"10"-1"-15,0 0 0 16,-18-12-21-16,18 12-1 15,0 0-1 1,0 0 0-16,0 0-1 0,0 0 0 16,0 0 2-16,11 17-1 15,-11-17 1-15,8 27 0 16,-2-11-1-16,6 7 1 16,-1-3-2-16,7 7 0 15,0-3-1-15,4 7 0 16,0-3-1-16,3 2-1 15,-3-2 0-15,4 1-1 0,-4-5 1 16,-1-1-1-16,-3-2 0 16,-3-6 0-1,-4-3-1-15,-11-12-1 16,15 15-2-16,-15-15-9 0,0 0-24 16,0 0 0-16,0 0 0 15,11-10-1-15</inkml:trace>
  <inkml:trace contextRef="#ctx0" brushRef="#br1" timeOffset="273747.3721">6060 13266 82 0,'5'-17'36'0,"-5"17"0"15,0 0 0-15,0 0-12 16,-12 17-19-16,12 1-2 16,0 5 0-16,1 8-1 15,5 5 0-15,2 5-1 16,3 5 0-16,3 2 0 15,-2-3-1-15,5-2 0 16,-2-4 0-16,-3-6-1 16,1-5-2-16,-5-11-1 15,6 1-7-15,-14-18-23 16,0 0-2-16,0 0 0 0,9-23 0 16</inkml:trace>
  <inkml:trace contextRef="#ctx0" brushRef="#br1" timeOffset="274193.3615">6071 13350 72 0,'-11'-18'33'16,"7"4"1"-16,-6-5 0 15,10 19-20-15,-1-29-4 16,1 29 0-16,11-26-3 15,0 15-1-15,0 0-2 0,8 4-1 16,0-5-1-16,5 8 0 16,2 3 0-16,3 4-1 15,2 4 0-15,1 3 0 16,-1 2-1-16,-4 3 0 16,-1 6 1-16,-5-3-2 15,-7 0 1-15,-5 3 0 16,-6-4 0-16,-6 1 0 15,-8-2 0-15,-5-3 0 16,-9 0 0-16,-2-5 0 16,-8-3 0-16,0-3 0 15,-2-2 0-15,3-2 0 16,1-3 0-16,8 3 0 0,6-2 0 16,6 0-1-16,13 4 1 15,0 0-2-15,7 16-2 16,-7-16-16-16,33 17-16 15,-15-7-2-15,11 6 1 16,-3-5-1-16</inkml:trace>
  <inkml:trace contextRef="#ctx0" brushRef="#br1" timeOffset="277377.9847">6177 14045 37 0,'0'0'27'0,"0"0"-1"16,-14-1 2-16,14 1-10 15,0 0-3-15,0 0-2 16,-15 6-1-16,15-6-2 16,0 0-2-16,0 0-1 15,0 0-2-15,-8 14-1 16,8-14-1-16,-3 19-1 16,3-3-1-16,0 6 0 0,0 3 0 15,1 4-1-15,1 2 1 16,3 3-1-16,-1 0 0 15,3 1 1-15,-1-5-1 16,2-2 0-16,-1-5-1 16,-2-5 0-16,1-3-1 15,-6-15-7-15,11 5-26 16,-11-5 0-16,0-15-1 16,-4-1 0-16</inkml:trace>
  <inkml:trace contextRef="#ctx0" brushRef="#br1" timeOffset="278616.459">6248 14753 39 0,'0'0'29'16,"0"0"0"-16,0 0 2 16,0 0-11-16,0 0-6 15,0 0-4-15,0 0-2 16,0 0-2-16,0 0-1 16,0 0-1-16,-18-15 0 15,18 15-1-15,-20-6-1 16,9 3 0-16,-7 0 0 15,3 2 0-15,-7 0-1 16,0 2 0-16,0 4 0 16,0 1-2-16,0 4 2 15,0 4 0-15,4 3-1 16,0 4 0-16,3 3 0 0,4 4 1 16,4 0-1-16,3 1 1 15,4 0-1-15,4-2 1 16,3-3-1-16,4-1 0 15,5-3 1-15,5-4 0 16,1-7 0-16,3-3 1 16,5-7-1-16,-1-3 0 15,0-2 0-15,0-6 1 16,-2-6-1-16,-1-5 0 16,-5-4-1-16,-3-3 1 15,-3-2 0-15,-8 0 0 16,-3-7-1-16,-6 5 1 15,-4 3 0-15,-1 7-1 0,-2 5 1 16,-2 9-1-16,11 10 0 16,-17 2 0-16,14 14 0 15,0 6 0-15,7 6 0 16,6 5-1-16,1 0 1 16,3 3 0-16,5 2 0 15,-1-3 1-15,2-4-1 16,0 1 1-16,-2-4-1 15,1-3 1-15,-5 0-1 16,1-4 0-16,-4-4 0 16,-1-4-2-16,-2 4-7 15,-8-17-29-15,0 0 0 0,10-21-2 16,-2-2-1-16</inkml:trace>
  <inkml:trace contextRef="#ctx0" brushRef="#br1" timeOffset="283028.4907">7500 12947 14 0,'0'0'19'16,"0"0"0"-16,0 0-2 15,0 0-5-15,0 0 2 16,0 0-1-16,-2 12 1 0,2-12-2 16,0 0-2-1,0 0 0-15,0 0 0 16,-13-4-2-16,13 4 0 0,0 0-2 16,0 0 0-16,0 0 0 15,0 0-2-15,0 0 0 16,0 0 0-16,0 0-2 15,0 0 0-15,0 0 0 16,-3 14-1-16,3-14-1 16,-3 23 0-16,2-5 1 15,1 5-1-15,-3 6-1 16,0 5 1-16,2 1-1 16,-2 3 1-16,2 0 0 15,-2-3 0-15,0-1-1 16,2-5 1-16,1-5 0 0,-3-4 0 15,3-8 1-15,0-12-1 16,-1 14 0-16,1-14 1 16,0 0-1-16,0 0 0 15,0 0 0-15,-3-13-1 16,3 13-2-16,0 0-7 16,0-12-24-16,0 12-1 15,0 0 0-15,0 0 0 16</inkml:trace>
  <inkml:trace contextRef="#ctx0" brushRef="#br1" timeOffset="283770.612">7467 13678 70 0,'0'0'33'0,"0"0"1"15,0 0-1-15,0 0-18 16,-22-15-4-16,22 15-3 16,-18-12-2-16,4 6-3 15,-1 1 0-15,-4 4-2 16,-3-1 0-16,1 6 0 15,-1 5-1-15,0 4 1 16,0 5-1-16,3 4 0 16,5 2 0-16,3 3 0 15,7 0 0-15,4-1-1 0,7 0 2 16,5-3-1-16,6-4 0 16,1-3 0-1,5-5 1-15,2-2-1 0,-4-6 1 16,1-2 0-16,-6-5 0 15,2-5-1-15,-5-4 1 16,-3-2 0-16,-3-3 0 16,-4-1 1-16,-2-5-1 15,-4 0 0-15,-2 1-1 16,0 3 1-16,-3 1-1 16,0 4 0-16,3 2 0 15,4 13-1-15,0 0 1 16,0 0 0-16,0 0 0 15,14 25 0-15,-2-5 0 16,6 6 0-16,3 1-1 16,1-1 1-16,2 1 0 15,2 2-1-15,-2-5 0 0,-2-4-4 16,3 0-6-16,-11-15-25 16,5 0-1-16,-4-12 1 15,3-2-2-15</inkml:trace>
  <inkml:trace contextRef="#ctx0" brushRef="#br1" timeOffset="284399.2777">7854 12912 93 0,'-22'3'34'0,"22"-3"2"16,0 0-4-16,4 20-20 15,-4-20-2-15,29 26-2 0,-2-6-2 16,9 5-2-16,11 2-1 15,4 6 0-15,1-2-2 16,6 2-1-16,-1-1 0 16,0-1 0-16,-4-4-1 15,-4-2 0-15,-6 0-2 16,-5-10-2-16,5 9-21 16,-21-17-11-16,4 3-1 15,-11-10 0-15,2 1-1 16</inkml:trace>
  <inkml:trace contextRef="#ctx0" brushRef="#br1" timeOffset="284996.1451">8994 13384 86 0,'-14'2'36'0,"-5"-3"0"16,2 6 0 0,-6-5-20-16,5 12-11 0,-5 1-1 15,2 13-1-15,-4 8-2 16,5 7 1-16,2 6-1 16,3 6 0-16,2 1-1 15,6 2 0-15,7-1 0 16,4-4 0-16,8-8 0 15,9-7 0-15,4-8 0 16,6-10 0-16,4-15 1 16,4-4 0-16,-2-9 1 0,3-8-1 15,-7-8 1 1,-3-4 0-16,-9-6 0 16,-2-3 0-16,-11 0-1 15,-4-4 0-15,-9-2 0 0,-10 1-1 16,-3 0 1-16,-10 4-2 15,-2 5 1-15,-3 6-1 16,0 6 0-16,0 5-2 16,7 13-2-16,0-7-11 15,13 20-22-15,2-4 0 16,11-4 0-16,13 18-1 16</inkml:trace>
  <inkml:trace contextRef="#ctx0" brushRef="#br1" timeOffset="285272.6572">9005 13682 110 0,'-6'20'39'0,"6"-20"-1"16,0 0 0-16,-12 8-33 16,12-8-2-16,0 0 0 15,4 15 0-15,-4-15-1 16,12 21-1-16,-2-4 1 15,2 4-2-15,5 2 2 16,1 5-2-16,4 1 0 0,4 1 0 16,3-1 0-1,1-1-2-15,2-4 1 16,1-6-3-16,0 4-9 16,-7-17-26-16,-1-3-1 0,-14-10 0 15,5-8-1-15</inkml:trace>
  <inkml:trace contextRef="#ctx0" brushRef="#br1" timeOffset="286009.8372">8207 12380 76 0,'21'0'36'16,"-7"2"2"-16,15 9-1 15,8-2-10-15,25 14-18 16,14-1-2-16,20 14-1 0,17 1-2 16,20 6-1-1,16 6-1-15,11 3 0 16,2 3-1-16,5 2 0 16,1 1-1-16,-4-1 0 0,-10-1 0 15,-13 3 0-15,-19-3 0 16,-16-4 0-16,-21-3 0 15,-20-4 0-15,-21-6 0 16,-19-5-1-16,-14-5 0 16,-18-9 0-16,-8-1-3 15,-10-13-3-15,6 6-23 16,-17-16-9-16,7 4-1 0,-8-8 0 16,8 0 0-16</inkml:trace>
  <inkml:trace contextRef="#ctx0" brushRef="#br1" timeOffset="286579.1727">10851 12931 110 0,'0'0'40'0,"0"0"-1"0,0 0 1 16,-18 19-33-16,14 7-3 16,-3 9 0-16,3 9-2 15,4 6-1-15,4 8 0 16,-1 6-1-16,8 5 1 16,-4 2-2-16,5-1 1 15,-2-3-1-15,-2-5 0 16,0-4-2-16,-5-12-2 15,8-1-10-15,-11-23-25 16,4-9 0-16,-4-13 0 16,-4-20 1-16</inkml:trace>
  <inkml:trace contextRef="#ctx0" brushRef="#br1" timeOffset="286923.4225">10744 13436 100 0,'-19'-16'40'15,"19"16"0"-15,0-12 0 16,19 11-27-16,-5-6-6 16,18 7-1-16,0 0-2 15,11 3-2-15,5 4 0 16,3 3-2-16,4 1 1 16,-4 2-1-16,1 7-1 15,-12 4 0-15,-7 4 0 16,-11 4 0-16,-15 2 0 15,-10 0 0-15,-12 2 0 0,-14 3 0 16,-8-5 0-16,-7-5 2 16,-4-5-1-16,1-7 0 15,0-3 1 1,10-7 0-16,7-7 0 0,12-5-1 16,18 5 0-16,-7-17-2 15,25 15-12-15,-3-14-26 16,14 5 0-16,-3-4-1 15,7 6 0-15</inkml:trace>
  <inkml:trace contextRef="#ctx0" brushRef="#br1" timeOffset="289501.6136">8914 14369 75 0,'0'0'34'16,"-10"14"2"-16,10-14-1 15,-5 22-21 1,5-22-6-16,-4 30-2 16,1-6-3-16,4 9-1 0,1 6 0 15,2 5 0-15,-3 0-1 16,5 6-1-16,-2 0 0 15,0-1-1-15,-1-3 2 16,1-3-1-16,0-5-1 16,-4-4 0-16,3-4-1 15,-3-11-5-15,11-2-28 16,-11-17-1-16,0 0-1 16,0 0 0-16</inkml:trace>
  <inkml:trace contextRef="#ctx0" brushRef="#br1" timeOffset="290200.713">9032 15326 67 0,'0'0'34'0,"-18"-5"-1"15,6 8 0-15,-9-7-24 16,6 11-3-16,-7 0-1 15,3 7-2-15,-3 2-1 16,1 7 0-16,1 5 0 0,1 7 0 16,3 0 1-16,5 6-2 15,4 2 2-15,7 5-2 16,5-2 2 0,12 1-1-16,3-11-1 0,5-3 0 15,9-7 1-15,3-6-1 16,-1-13 0-16,5-8 0 15,-5-11 0-15,1-8 0 16,-8-6 0-16,0-7 0 16,-6-5 0-16,-2-2-1 15,-10-1 0-15,-3-6 1 16,-11 7-2-16,-2 6 2 16,-8 3-1-16,-7 6 0 0,-2 5-1 15,-7 4 0-15,3 9-1 16,-6 4-2-16,7 5-5 15,-9-9-21-15,16 12-6 16,-4-5-1-16,11 4 1 16</inkml:trace>
  <inkml:trace contextRef="#ctx0" brushRef="#br1" timeOffset="290479.2575">9031 15524 71 0,'0'0'39'0,"4"14"-2"16,-4-14 1-16,0 0-13 15,0 0-20-15,11 15-1 16,-11-15-1 0,22 17-1-16,-8-4-1 0,4 5 0 15,2 3 0-15,4 5 0 16,-1-1-1-16,2 3 0 15,-3 0-1-15,0-3 0 16,-4 0-3-16,-18-25-8 16,29 17-26-16,-29-17 0 15,11-16-1-15,-14-11 1 16</inkml:trace>
  <inkml:trace contextRef="#ctx0" brushRef="#br1" timeOffset="290996.4196">8670 14382 69 0,'0'0'33'16,"3"-17"0"-16,-3 17-3 16,-25 4-16-16,14 17-4 15,-18 0-3-15,0 18-3 16,-9 7-2-16,-6 11 1 16,-3 1-1-16,-3 8 0 0,-2-3 0 15,5 2-2 1,3-5 1-16,2-1 0 15,5-9 0-15,6-5-1 0,5-6 0 16,5-10-1-16,9-5-1 16,-1-12-1-16,12 6-12 15,1-18-20-15,0 0 0 16,0-12-1-16,0 12-1 16</inkml:trace>
  <inkml:trace contextRef="#ctx0" brushRef="#br1" timeOffset="291712.4537">7840 15612 67 0,'0'0'33'0,"0"0"0"16,0 0 0-16,-29-19-19 15,14 21-6 1,-11-5-3-16,4 6 0 0,-7-3-2 16,3 6 1-16,-2-1-1 15,1 10 0-15,6 1-2 16,3 8 1-16,1 3-1 15,8 2 0-15,4 5-1 16,7 0 1-16,5-4-1 16,8-3 0-16,5-3 1 15,6-9-1-15,4-7 1 0,6-5 0 16,-2-9-1-16,2-4 1 16,-2-8 0-16,-2-7-1 15,-7-4 1 1,-6-2 0-16,-5-5-1 0,-9 2 0 15,-6 2 1-15,-7 4-1 16,-2 8 1-16,-5 8-1 16,0 10 0-16,4 7 0 15,4 12-1-15,3 8 1 16,8 4 1-16,3 5-1 16,8 4 0-16,4-2 0 15,7 1 1-15,-1-2-1 16,7-6 0-16,-2-5 0 0,3 2-4 15,-4-20-16 1,7 6-18-16,-3-14 0 0,6-8-1 16,-3-24 0-1</inkml:trace>
  <inkml:trace contextRef="#ctx0" brushRef="#br1" timeOffset="292559.9048">9404 14264 61 0,'0'0'34'0,"0"0"2"15,0 0 0-15,2 14-10 16,5 0-17-16,17 15-3 15,4 5-2-15,8 7-1 16,13 6-1-16,6 6 0 16,3-1-1-16,9 0-1 0,2-3 0 15,0-3 0-15,-3-6 1 16,-7 1-2 0,-6-6 1-16,-11-1 0 15,-8 1-2-15,-15-7-2 16,4 9-14-16,-20-15-19 0,1-1 0 15,-8-5-1-15,4-1-1 16</inkml:trace>
  <inkml:trace contextRef="#ctx0" brushRef="#br1" timeOffset="293015.6487">10553 15053 79 0,'0'0'37'0,"-12"-3"-1"16,8 17 2-1,-14-5-25-15,14 18-8 0,-3 2 0 16,3 8-2-16,1 5-1 15,6 3-1-15,1-1 1 16,-1 4-2-16,5-2 0 16,-1-1 0-16,0-3-1 15,-2-7-2-15,2-2-1 16,-7-14-8-16,14 4-25 16,-14-23 0-16,4 15-2 15,-4-15 2-15</inkml:trace>
  <inkml:trace contextRef="#ctx0" brushRef="#br1" timeOffset="293400.9134">10490 15391 73 0,'-1'-13'36'15,"-2"-5"1"-15,3 18 0 16,4-29-24-16,17 22-5 15,-6-6-1-15,11 9-2 16,0 2-2-16,10 5-1 16,0 2-1-16,3 4 0 15,1 5-1-15,-1 1 0 16,0 5 0-16,-7-1-1 16,-2 1 2-16,-8 2-2 15,-7-1 0-15,-8-1-1 0,-11-2 2 16,-9-1-2-16,-9-2 2 15,-9-1-1-15,-9-3 0 16,-5-2 1-16,0-3 0 16,-1-2 0-16,6-2 1 15,5-2-1-15,7 0 0 16,13-5-2-16,15 5-8 16,0 0-27-16,33-11-1 15,-1-1 1-15,6 6-3 16</inkml:trace>
  <inkml:trace contextRef="#ctx0" brushRef="#br1" timeOffset="296426.001">9046 16113 88 0,'-4'24'37'0,"4"-24"-1"15,-7 18-3-15,-3-17-23 16,10 16-3-16,-4-5-2 16,7 7-1-16,-3 0-2 15,1-3 0-15,1 9-1 16,2-5-1-16,0 0 1 15,-1 5-2-15,1 0 1 0,-4 1-1 16,1-3 1-16,-1-3-1 16,0 1 1-1,0-2 0-15,0-5 0 0,0-14 0 16,0 15 0-16,0-15-1 16,0 0 0-16,0 0-2 15,14-1-5-15,-18-12-25 16,4 13-5-16,7-21 1 15,-3 10-2-15</inkml:trace>
  <inkml:trace contextRef="#ctx0" brushRef="#br1" timeOffset="297824.625">9112 16773 36 0,'0'0'32'16,"14"1"0"-16,-14-1 1 16,0 0-13-16,0 0-8 15,0 0-1-15,-18-5-1 16,18 5-4-16,-19 0-1 16,5 3-2-16,-4-8-1 15,-1 6-1-15,-2 4 0 16,-1 2 0-16,-3-2 1 15,2 3-2-15,1 5 1 16,1 0 0-16,4 2 0 16,4-1 0-16,4-3 0 0,6 0 0 15,6 1 0-15,8 3 0 16,5-4 0-16,6-3 0 16,3 2-1-1,5-3 1-15,0 2 0 16,3-5-1-16,-4 2 0 0,-1-3 0 15,-5-3 1-15,-4 1-1 16,-6 0 0-16,-13-1 0 16,0 0 1-16,-2 12-1 15,-10-8 0-15,-6 2 0 16,-1 6 0-16,-3 0 0 16,-3-1 0-16,3 2-1 15,1 4 1-15,1-2 0 0,6-1 0 16,3 0 1-16,1-2-1 15,9 3 1-15,1-3-1 16,0-12 1 0,14 19 0-16,2-9 0 0,5 6 1 15,2-6-2-15,5-2 2 16,6-1 0-16,2 2-1 16,4-2 0-16,-3-2-1 15,0-4-1-15,-1 1-1 16,-7-1-3-16,4 11-11 15,-18-13-23-15,-1 6 1 16,-14-5-1-16,0 0 1 16</inkml:trace>
  <inkml:trace contextRef="#ctx0" brushRef="#br2" timeOffset="357149.9525">13028 11472 19 0,'0'0'26'15,"0"0"3"-15,0 0-1 0,11 2-8 16,-11-2-2-16,0 0-4 16,-11-7-4-1,11 7 0-15,0 0-3 16,0 0-1-16,-13-5-1 0,13 5-2 16,-14-6-1-16,14 6 0 15,-19-5-1-15,5 5 0 16,-1 0 0-16,-4 2 0 15,-5 2-1-15,-2 4 1 16,-1-2-1-16,2 2 0 16,-1 1-1-16,4 2 1 15,4 1-1-15,3-1 1 16,15-11 0-16,-7 22-1 16,11-10 2-16,4-1-1 15,9 1 1-15,1-1-1 16,8-3 1-16,0 3-1 15,4 3 2-15,3-1-2 0,3 0 1 16,-3 1-1-16,0 1 0 16,-1 4 0-16,-4 2 0 15,-3-1 0-15,-8 0 0 16,-6 2 0-16,-9 4 0 16,-7-2 0-16,-6 3 0 15,-7-4 0-15,-4-5 0 16,-4-3 1-16,0-4-1 15,0-3 1-15,1-8 0 16,-1-2-1-16,5-6 1 16,5 0-1-16,3-1 1 15,13 9-2-15,-11-12 0 16,13 1-4-16,13 15-12 0,0-10-18 16,7 3-1-16,3-4 0 15,9 2-1-15</inkml:trace>
  <inkml:trace contextRef="#ctx0" brushRef="#br2" timeOffset="357517.4314">13442 11654 80 0,'0'0'36'0,"0"-11"0"16,11 5-1-16,-4-7-24 15,15 5-5-15,-2-5-2 16,12 3-3-16,-3 3-1 15,5 0 0-15,-1 0 0 16,-1-1 0-16,-2 5-1 16,-2-2 1-16,-2 2-2 15,-10-2-1-15,1 5-3 0,-17 0-4 16,20-2-20-16,-20 2-6 16,0 0 1-16,-11 1 0 15</inkml:trace>
  <inkml:trace contextRef="#ctx0" brushRef="#br2" timeOffset="357716.7517">13479 11755 62 0,'0'0'34'0,"25"-6"-1"15,-6-3 1-15,10 3-18 16,-4-10-10-16,10 7-3 0,0-3-2 15,-1-3-3-15,2 9-4 16,-10-7-26-16,2 0-2 16,-4 4 1-1,-2-2-1-15</inkml:trace>
  <inkml:trace contextRef="#ctx0" brushRef="#br2" timeOffset="358033.135">13777 11453 79 0,'-5'12'34'16,"5"-12"0"-16,0 0 0 16,20 11-30-16,0-5 0 15,0-1-2 1,5 2 1-16,3 0-1 0,1 2-1 15,-1 2 0-15,-3 2-1 16,-5 1 1-16,-6 7-1 16,-9 1 1-16,-6 1-1 15,-9 4 1-15,-6-1-1 16,-7 1-1-16,-1-3-1 16,4 7-6-16,-9-12-26 15,11-2 0-15,3-7-1 16,15-10 0-16</inkml:trace>
  <inkml:trace contextRef="#ctx0" brushRef="#br2" timeOffset="358461.0191">14342 11394 61 0,'14'28'32'0,"-3"5"-1"16,-2 6 0-16,4 8-24 16,-9-6 0-16,5 7-3 15,-7-6 0-15,5 2-1 16,-5-5-2-16,3-5 1 15,-3-10-4-15,0-12-6 16,-2-12-24-16,0 0 0 16,13 1-1-16,-15-18 1 0</inkml:trace>
  <inkml:trace contextRef="#ctx0" brushRef="#br2" timeOffset="358791.4405">14276 11370 70 0,'-3'-24'36'0,"3"1"0"16,6 4-1-16,0-5-21 16,11 15-6-16,1-7-2 15,7 8-3-15,3 7-2 16,1 2 0-16,0 6 0 16,4 5 0-16,-4 0 0 15,-3 6-1-15,-6 6 0 0,-5 2 0 16,-8-1 1-16,-5 3-1 15,-8-2 0-15,-3-2 1 16,-7-2-1-16,-1-4 0 16,-3-6 1-16,0-5 0 15,2-1-1-15,1-3 0 16,4-4-1-16,13 1-1 16,0 0-4-16,-7-25-18 15,24 18-12-15,3-9-2 16,13-1 2-16,3-3-1 15</inkml:trace>
  <inkml:trace contextRef="#ctx0" brushRef="#br2" timeOffset="359211.727">14998 11271 80 0,'-20'10'34'0,"-4"-1"1"15,1 5 0-15,-7 1-29 16,8 12 0-16,-7-2-2 16,7 10-1-16,0 2 1 15,10 8-1-15,2 0-1 16,9 1 0-16,7-4-1 16,8-3 0-16,8-4 0 15,7-7 0-15,4-8-1 16,2-11 1-16,3-6-1 15,0-10 1-15,-2-13-1 16,1-5 0-16,-6-11 0 16,-4-1 1-16,-5-7-1 0,-5-4 0 15,-10-5 0-15,-9 0 1 16,-7 1-1-16,-11 1 0 16,-9 6 0-16,-8 8-1 15,-5 11 1-15,-5 12 0 16,-1 14-1-16,1 10-1 15,7 13-2-15,3-2-6 16,20 10-26-16,1-5-1 0,16 1 0 16,5-8 0-1</inkml:trace>
  <inkml:trace contextRef="#ctx0" brushRef="#br2" timeOffset="359482.5244">14968 11508 94 0,'15'-4'38'0,"-15"4"-1"15,0 0 1-15,0 0-30 16,13 4-3-16,-13-4-1 16,20 26-2-16,-5-8 1 15,3 6-2-15,4 1 1 16,3-2-1-16,1 0 0 15,0 0 0-15,1-3-1 16,-3-1-1-16,1 0-3 0,-9-18-19 16,2 8-15-16,-18-9-1 15,22-3-1-15,-17-10 0 16</inkml:trace>
  <inkml:trace contextRef="#ctx0" brushRef="#br2" timeOffset="360301.6864">15846 11417 86 0,'11'4'36'0,"-11"-4"-1"15,23-4 1-15,-12 0-26 16,18 7-3-16,-6-5-3 0,7 3-2 16,2 0-1-1,5-1 1-15,-1 0-2 16,2 0 0-16,-3-2-2 16,-3-4-1-16,-2 3-2 0,-10-3-3 15,2 12-11-15,-22-6-18 16,0 0 2-16,0 0-2 15,-30 16 2-15</inkml:trace>
  <inkml:trace contextRef="#ctx0" brushRef="#br2" timeOffset="360520.5491">15910 11557 71 0,'0'0'35'0,"0"0"0"16,17 8 0-16,-5 0-19 15,-1-8-9-15,10 6-4 0,-3-5 0 16,5 3-2-16,2-2-1 16,4-2 1-16,1-1-2 15,-1-6-1-15,5 3-5 16,-8-9-6-16,9 7-22 16,-11-5 1-16,1 3-1 15,-10 0 0-15</inkml:trace>
  <inkml:trace contextRef="#ctx0" brushRef="#br2" timeOffset="361068.0161">16139 11252 80 0,'-2'-15'37'0,"2"15"0"16,8-14-1-16,6 13-25 15,-14 1-4-15,25-5-1 0,-9 10-3 16,9 2 0-16,5 3-2 16,4 3-1-16,5-1 1 15,3 2 0-15,0 3-1 16,0-4 1-16,-2 2-1 16,-4 0 0-16,-10 5 0 15,-8 2 1-15,-10 3-1 16,-8 1 0-16,-7 2-1 15,-7 1 1-15,-5 0-1 16,-4-1 1-16,-3-3 0 16,-4 2-1-16,5-5 2 15,1-3-2-15,4-2 2 16,1-3-1-16,7-3 1 0,12-11 0 16,-13 14-1-16,13-14 0 15,0 0 0 1,0 0-3-16,22 10-10 15,-11-15-23-15,9 0-2 0,0-11 0 16,4-3 0-16</inkml:trace>
  <inkml:trace contextRef="#ctx0" brushRef="#br2" timeOffset="362017.2332">17255 11354 1 0,'0'0'9'0,"0"0"10"16,0 0 3-16,0 0-7 16,0 0 2-16,0 0 2 15,-16-18 1-15,16 18 1 16,0 0-3-16,0 0-3 16,-21 6-3-16,22 14-3 15,-8-1-4-15,9 15-2 16,-4 5-1-16,4 7-1 15,1 4 0-15,3-1 0 16,1 0-1-16,2-3 1 16,-1-6-1-16,1-8-1 15,1-6-2-15,-3-13-3 0,8 2-12 16,-15-15-17-16,12-7 0 16,-12-7 0-16,0-6 0 15</inkml:trace>
  <inkml:trace contextRef="#ctx0" brushRef="#br2" timeOffset="362391.1659">17127 11324 72 0,'-2'-21'34'0,"0"-4"0"15,6 4 1-15,-12-7-22 16,21 14-4-16,-5-8-2 0,14 8-2 15,0 2-1-15,9 9-2 16,2 1 0-16,3 9 0 16,1 1-2-1,-1 5 1-15,-2 7 0 0,-3 2-1 16,-7 1 0-16,-6 3 1 16,-7 1-2-16,-4-1 2 15,-10-1-1-15,-5-1 0 16,-10-1 0-16,-5-3 1 15,-9-1-1-15,-2-2 0 16,-5-2 0-16,2-3 1 16,3-5-2-16,3-1 1 15,11 0-2-15,7-4-2 0,13-2-21 16,21 1-12 0,7-7 1-16,3-5-1 0,16 0 0 15</inkml:trace>
  <inkml:trace contextRef="#ctx0" brushRef="#br2" timeOffset="364672.5357">18137 11479 44 0,'0'0'28'0,"11"-6"-1"0,-11 6-2 16,0 0-12-16,0 0-1 15,-6-11-4-15,6 11-1 16,0 0-2-16,0 0 1 16,0 0-1-16,-12-6 0 15,12 6-2-15,-20-3-1 16,7 1 0-16,-2 4 0 15,-2 0-1-15,-3 3-1 16,-2 2 0-16,0 5 0 0,-1 3 1 16,2 2-1-16,1 3 0 15,6 2 0-15,4 4 0 16,6 1 0 0,5-1 1-16,6-3-2 0,4 0 2 15,7-3-1-15,1-6 1 16,2-2 0-16,-2-9 0 15,3-3 1-15,-2-4 0 16,0-5-1-16,-5-7 1 16,0-2 0-16,-4-4-1 15,-1 0 1-15,-6-4-1 16,0 0 0-16,-4-2 0 16,-4 2-1-16,2 4 1 0,-2 7 0 15,1 1-1 1,3 14 1-16,0 0-1 0,0 0 0 15,-3 22 1-15,8 1-1 16,4 5 1-16,0 2-1 16,2 2 1-16,4-2-1 15,-2-2 1-15,1-3-1 16,-1-7 0-16,0-4 1 16,-2-5-2-16,-11-9-2 15,18 5-5-15,-18-5-26 16,4-14-2-16,-4 3-1 15,0 11 0-15</inkml:trace>
  <inkml:trace contextRef="#ctx0" brushRef="#br2" timeOffset="368980.0185">18659 11239 14 0,'0'0'27'15,"0"-15"1"-15,0 15 2 16,-14-20-10-16,14 20-1 16,-16-15-5-16,16 15-3 15,-16-8-4-15,16 8-2 16,-20 3-2-16,9 5-1 16,-4 1-1-16,0 7 1 0,1 2-1 15,-1 8 1-15,-2 3 0 16,2 5 0-1,2-1-1-15,2 4 1 0,2-1 0 16,5 2-2-16,3-1 1 16,6-2 0-16,5-3 0 15,4-1-1-15,2-4 1 16,6-2-1-16,2-5 1 16,3-5 0-16,1-5 0 15,2-3 1-15,-1-7-1 16,2-2 0-16,-3-9 1 15,2-1-1-15,-4-7 0 16,-1-1 0-16,-4-4 0 0,-1-3 0 16,-6-3 0-16,-1-3 0 15,-4-2-1-15,-7 0 1 16,-6-2 0-16,-8 1-1 16,-7-2 1-16,-10 3-1 15,-8 2 0-15,-4 5 0 16,-2 6-1-16,-1 5-1 15,9 9-2-15,-1-2-2 16,15 16-2-16,-2-8-7 16,23 18-15-16,-5-5-6 15,8 4 1-15,3 1 1 16</inkml:trace>
  <inkml:trace contextRef="#ctx0" brushRef="#br2" timeOffset="369202.7003">18575 11381 43 0,'4'16'32'0,"-1"-4"2"15,5 2 0-15,-8-14-11 16,24 25-6-16,-12-19-5 16,16 11-4-16,-5-5-2 15,7 6-2-15,-2-1-2 16,6 5 0-16,-5-1-1 16,1 4-1-16,-7 2 0 15,1-2 0-15,-4 0 0 16,0-5-3-16,-1 4-2 15,-6-11-16-15,2 4-15 0,-4-11 0 16,0-4 0-16,-11-2-1 16</inkml:trace>
  <inkml:trace contextRef="#ctx0" brushRef="#br2" timeOffset="369512.5931">19078 11145 86 0,'3'-12'35'16,"-3"12"1"-16,0 0-1 0,-4 16-28 16,10 6-3-16,-3 1 0 15,5 10-2 1,2 3-1-16,1 4 0 0,1 0 0 15,1 3-1-15,-1-4-1 16,-1-3 0-16,0-2-1 16,-3-7-2-16,3 1-2 15,-11-14-4-15,10 12-8 16,-10-26-17-16,-5 18 0 16,5-18 1-16,0 0 0 15</inkml:trace>
  <inkml:trace contextRef="#ctx0" brushRef="#br2" timeOffset="369835.9363">19158 11548 59 0,'-4'-10'34'0,"2"-1"0"16,2 11 1-16,0-25-17 15,13 24-6-15,-5-11-4 16,10 10-2-16,-3-5-2 0,10 7-2 16,-2 2 0-16,4 1-1 15,0 2-1-15,1 2 0 16,-3 4 0-16,-1-1 0 15,-8 1 1-15,-3-1-1 16,-11 3 1-16,-7 2-1 16,-6 0 1-16,-11 5 0 15,-7-1 0-15,-4 1-1 16,-1-1 1-16,1-1 0 16,1-4 1-16,6-2-1 15,6-2 0-15,5-8 0 16,15-2 0-16,0 0-1 15,0 0-2-15,4-23-8 0,14 16-27 16,-1-8-1-16,6 2-1 16,1-4 1-16</inkml:trace>
  <inkml:trace contextRef="#ctx0" brushRef="#br2" timeOffset="372179.9089">15934 12482 51 0,'0'0'31'16,"-11"10"2"-16,11-10-1 15,0 0-12-15,11-3-7 16,-11 3-2-16,27-10-2 16,-11 3-3-16,8 6-1 15,1-5-1-15,2 2-3 16,3 2 0-16,-2 1-1 16,0 1-1-16,-4 0-1 0,2 4-3 15,-10-6-3-15,7 13-20 16,-23-11-7-16,11 18-1 15,-11-18 1-15</inkml:trace>
  <inkml:trace contextRef="#ctx0" brushRef="#br2" timeOffset="372382.2732">15965 12677 80 0,'-14'8'34'16,"14"-8"-1"-16,0 0 1 15,26-6-25-15,-13-3-4 16,9 7-2-16,3-1-2 0,1 1-1 16,4 1-1-16,-2-6-4 15,10 10-8-15,-9-12-20 16,4 1 0 0,-7-5 0-16,0-3-1 0</inkml:trace>
  <inkml:trace contextRef="#ctx0" brushRef="#br2" timeOffset="372676.2908">16269 12314 64 0,'0'0'29'0,"15"-1"2"0,3 8-1 15,8 8-23-15,-4-5 0 16,11 7-2-1,-4-4-1-15,4 4-2 0,-6 0 1 16,1 4-2-16,-9-2 0 16,-8 3 0-16,-7-1 0 15,-4 2-1-15,-10 0 0 16,-7 3 0-16,-5-1 0 16,-1 0-1-16,-3 2-2 15,-5-9-7-15,12 3-21 16,-1-3-1-16,9-5 0 15,11-13 0-15</inkml:trace>
  <inkml:trace contextRef="#ctx0" brushRef="#br2" timeOffset="373096.473">17118 12677 86 0,'3'17'32'0,"1"3"1"16,0 8-1-16,-12 0-27 16,12 10-1-16,-2 4-3 15,2 1-1-15,1 2 0 16,2-2 0-16,2-4-2 15,1-8-1-15,5 0-5 0,-9-18-16 16,6 0-9-16,-12-13 1 16,19 4-2-1,-19-4 2-15</inkml:trace>
  <inkml:trace contextRef="#ctx0" brushRef="#br2" timeOffset="373431.6478">17002 12626 74 0,'-14'-40'35'0,"8"11"1"16,-1 1-1-16,10 12-15 15,1-8-11-15,11 10-3 16,3-1-2-16,11 5-2 16,1 3 0-16,6 5-1 15,2 0 0-15,-1 7 0 16,0 5-1-16,-4 2 0 15,-8 5 0-15,-7 6 0 0,-11 4 0 16,-7 2 1-16,-10 5-1 16,-8 0 0-16,-9-2 0 15,-8-2 0-15,-3-2 0 16,-1-3 1-16,0-5-1 16,4-6 0-16,6-5-1 15,7-7-1-15,22-2-5 16,-13-1-28-16,28-3-1 15,7-8-1-15,15 3 0 16</inkml:trace>
  <inkml:trace contextRef="#ctx0" brushRef="#br2" timeOffset="374140.8785">18274 12756 47 0,'13'-5'30'16,"-13"5"1"-16,0 0 0 15,-15-6-7-15,-1-5-13 16,16 11-3-16,-29-12-2 15,14 10-1-15,-11-5-1 16,4 2-2-16,-3 0 0 16,-1 4 0-16,-2-1-1 15,3 7 0-15,1 5 0 16,3 6 1-16,6 3 0 16,5 7-1-16,9 2 0 15,5 1 1-15,7 0-2 16,7-4 1-16,7-4 0 15,4-5-1-15,3-5 0 0,2-5 1 16,1-9 0-16,-2-2-1 16,-4-5 1-16,-3-4-1 15,-4-4 1-15,-7-1-1 16,-6-5 1-16,-4-1 0 16,-9-2 0-16,-3 2 1 15,-4-1-1-15,0 7 0 16,-2 2 0-16,2 7 0 15,11 10 0-15,-16 1-1 16,16-1 1-16,7 31-2 16,8-6 1-16,3 4 0 15,4 3-2-15,2-3-1 16,7 5-6-16,-5-15-20 0,8 5-7 16,-4-17-1-16,4-2 1 15</inkml:trace>
  <inkml:trace contextRef="#ctx0" brushRef="#br2" timeOffset="374610.9518">18819 12674 83 0,'10'-5'35'0,"-10"5"1"16,0 0 0-16,-9-16-21 15,9 16-7-15,-27 0-3 16,7 1-2-16,-8 2-2 0,1 4 1 15,-2 1 0-15,-1 6-1 16,0 3 0-16,4 7-1 16,0 5 1-16,5 4 0 15,7 0-1-15,7-3 0 16,9-2 1-16,6-2-1 16,7-7 0-16,11-9 0 15,5-10 1-15,4-6-1 16,2-8 0-16,-1-3 0 15,-3-8 1-15,-4-4-1 16,-5-2 0-16,-7 0 0 16,-10-2 0-16,-5 3 1 15,-8-1-1-15,-3 3 0 0,-4 8 1 16,-1 3-1-16,1 5 0 16,0 7 1-16,13 5-1 15,-9 12 0-15,13 5 0 16,5 5 0-16,2 4 0 15,5 5 1-15,3 3-1 16,1-1 0-16,2 1-1 16,-2-8-4-16,9 7-24 15,-11-15-9-15,4-3 0 16,-6-15 0-16</inkml:trace>
  <inkml:trace contextRef="#ctx0" brushRef="#br2" timeOffset="375271.5649">19368 12374 102 0,'0'0'35'0,"-23"8"1"16,9 9-2-16,-4 6-31 15,-1 9 0-15,1 6-2 16,3 7 2-16,4 3-2 0,7 7 2 15,5-3-2 1,11-1 2-16,6-10-1 16,9-6 0-16,7-10-1 15,7-8 1-15,5-16-1 0,4-11 0 16,-4-11 0-16,-1-6 0 16,-3-9-1-16,-5-2 0 15,-10-6 1-15,-7-1-2 16,-12-1 2-16,-12 0-1 15,-14 2-1-15,-10 1 1 16,-13 7-1-16,-7 6 0 16,-4 9 1-16,-4 8-1 15,4 12-2-15,-1 5 0 16,13 15-5-16,-3-7-18 16,22 12-11-16,1-3 0 15,13 0-1-15,3-6 1 16</inkml:trace>
  <inkml:trace contextRef="#ctx0" brushRef="#br2" timeOffset="375498.5918">19346 12544 91 0,'11'2'37'16,"4"8"0"-16,-4-5 0 16,11 11-25-16,-7-9-4 15,10 10-3-15,-3 0-1 16,7 2-2-16,-3 3-1 15,5 0 0-15,-1-5 0 16,0 4 0-16,-4-2-1 16,-1-2 0-16,-3 1-3 0,-5-9-3 15,8 5-27-15,-14-8-5 16,0 4 0-16,-11-10 0 16</inkml:trace>
  <inkml:trace contextRef="#ctx0" brushRef="#br2" timeOffset="376450.5069">20175 12214 79 0,'-8'-21'35'0,"1"8"-1"15,-4 5 1-15,11 8-27 0,-21 20-2 16,20 8-1-16,-1 3 0 15,8 9-2 1,-2 5-1-16,8 4 1 16,2-3-1-16,1 1 0 0,3-3-1 15,-4-4 0-15,-2-7-1 16,-1-5-1-16,-2-9 0 16,-7-7-2-16,-2-12-2 15,0 0 1-15,0 0 0 16,-18-13-1-16,9 1 1 15,-2-4 0-15,0 1 3 16,3 1 1-16,-1-1 1 16,9 4 2-16,3-1 0 0,8 5 1 15,5-3-1-15,8 5 1 16,3-1-1 0,5 5 0-16,3 4-1 15,1 4-1-15,-3 3 0 0,-2 5 0 16,-5 5 0-16,-6 3-1 15,-8 2 1-15,-6 0-1 16,-9-2 1-16,-8 1-1 16,-8-1 0-16,-5-5 0 15,-6-6 1-15,-3-2-1 16,-3-9 0-16,1-2 0 16,4 0 0-16,0-4 1 15,11-5-2-15,2-1 0 16,18 11-1-16,-8-22-4 15,25 22-14-15,1-13-16 16,10-1-1-16,2-5 0 0,8 5 1 16</inkml:trace>
  <inkml:trace contextRef="#ctx0" brushRef="#br2" timeOffset="376766.5371">20629 12058 72 0,'0'0'34'0,"17"14"0"16,-12 11 0-16,4 14-20 15,-1 7-10-15,3 11 0 16,-2 4-1-16,4 6 1 16,-4-2-2-16,2 2 0 15,-2-9-2-15,-2-9-3 16,4 0-8-16,-9-18-24 16,4-6-1-16,-6-14 1 15,0-11-1-15</inkml:trace>
  <inkml:trace contextRef="#ctx0" brushRef="#br2" timeOffset="377121.3544">20671 12495 80 0,'19'-11'33'0,"-3"0"1"16,5 4 1-16,-2-4-29 15,7 10-1-15,0 0-2 16,5 4 0-16,-1 2 0 16,3 4-1-16,-1 0 0 15,-3 5-1-15,-6 3 0 16,-6 6-1-16,-12 2 0 16,-7 5 1-16,-12-1 0 0,-10 3 2 15,-10 1-2-15,-5 1 2 16,-5-6-1-16,0-2 1 15,0-6 0 1,4-2-1-16,6-5 0 0,10-7-3 16,9-5-1-16,8-13-12 15,7 12-23-15,16-25-2 16,6 7 0-16,5-11 0 16</inkml:trace>
  <inkml:trace contextRef="#ctx0" brushRef="#br2" timeOffset="378456.387">15883 13954 80 0,'0'0'36'0,"0"0"1"0,0 0 0 16,0 0-22-16,11-6-4 15,-11 6-5-15,30-7-2 16,-8 3-1 0,7 2-1-16,2-4-1 0,5 0-1 15,1 3 0-15,2 0 0 16,-2 1-2-16,-5-1-1 15,2 9-8-15,-15-7-25 16,5 9-2-16,-13-5 1 16,-4 8-1-16</inkml:trace>
  <inkml:trace contextRef="#ctx0" brushRef="#br2" timeOffset="378741.5061">15917 14193 110 0,'0'0'38'16,"0"0"-1"-16,-1-23-9 16,1 23-22-16,16-4-2 15,-3 4-2-15,2-2-1 16,4 2-1-16,6-2 0 15,2-1 0-15,3 1-1 16,2-3 1-16,2-2-2 0,-2-3-2 16,4 9-8-16,-10-14-24 15,4 9-1 1,-10-8 0-16,0 0 0 16</inkml:trace>
  <inkml:trace contextRef="#ctx0" brushRef="#br2" timeOffset="379168.9081">16128 13759 93 0,'0'0'37'15,"-14"0"-1"-15,14 0 1 0,-7 11-31 16,7-11 0-16,16 14-2 16,4-4-1-16,2-1-1 15,7 1 0-15,4-3-1 16,6 0 0-16,-1 0 0 16,1 3-1-16,-3 1 0 15,-3 1 1-15,-4 1 0 16,-7 4-1-16,-9 4 0 15,-7 2 0-15,-12 5 0 16,-7 2 0-16,-10 3 0 16,-7 2-1-16,-3 0 1 15,-1 1 0-15,-3-6-1 16,4-3 1-16,7-2-1 0,4-8 0 16,13-4-3-16,9-13-17 15,0 0-16-15,17-14-1 16,8-1-1-16,6-13 0 15</inkml:trace>
  <inkml:trace contextRef="#ctx0" brushRef="#br2" timeOffset="382216.0315">17192 14100 24 0,'11'-6'25'15,"3"5"3"-15,-3-4 0 0,-11 5-13 16,19-7-1-16,-18-8 1 15,12 14-1-15,-16-15-1 16,3 16-3-16,0-21-2 16,0 21-1-16,-11-24-2 15,-2 13-2-15,-7 0-1 16,-5 5 0-16,-3 3-2 16,-4 4 1-16,-5 7 0 15,0 7-1-15,1 8 0 16,-1 8 0-16,8 8 0 15,3 6 0-15,8 4 0 16,7 0 1-16,9 0-1 16,11-2 1-16,8-8-1 0,7-7 1 15,8-13-1-15,5-8 1 16,3-13 0-16,2-8 0 16,-4-8 0-16,-2-6-1 15,-6-6 1-15,-5-4 0 16,-4-4 0-16,-9 0 0 15,-4 1-1-15,-5-3 0 16,-6 2 1-16,-2 0-1 16,-2 4 0-16,-1 7 0 15,0 8 0-15,3 8 1 16,5 11-1-16,0 0 0 16,-2 25 0-16,6 6 0 0,4 6 0 15,0 6 0-15,3 3-1 16,2 1 1-16,2 2-2 15,-1-7-1-15,5 3-5 16,-10-19-26-16,11-4-3 16,-8-15-1-16,3-8 0 15</inkml:trace>
  <inkml:trace contextRef="#ctx0" brushRef="#br2" timeOffset="382463.7503">17506 13787 104 0,'-5'29'38'16,"5"-6"-2"-16,4 13 1 16,-1 6-34-16,3 9-2 15,1 6 1-15,2 6-2 16,2 2 1-16,-3 1-2 15,2-2-1-15,-2-9-5 16,6-4-26-16,-8-22-4 16,3-7 1-16,-9-22-2 15</inkml:trace>
  <inkml:trace contextRef="#ctx0" brushRef="#br2" timeOffset="382800.6115">17404 13776 90 0,'1'-29'38'0,"-2"-2"1"16,9 11-1-16,-1-6-25 15,8 10-8-15,4-3-2 16,7 8-1-16,3 7-1 16,2 8-1-16,2 6 0 15,2 7 0-15,-4 5 0 16,-3 3-1-16,-5 4 1 15,-2 0-1-15,-10-1 1 16,-6 1 0-16,-9 1 0 0,-7 0 0 16,-9-1 0-16,-4-2 0 15,-7-3 1 1,-2-1-1-16,2-3 1 16,2-5-1-16,5-4-2 0,6-11-3 15,18 0-18-15,0 0-14 16,22-14-1-16,1-7 0 15,16 0-2-15</inkml:trace>
  <inkml:trace contextRef="#ctx0" brushRef="#br2" timeOffset="383644.5362">18795 13934 74 0,'-11'-2'33'15,"-6"0"0"-15,-3 2 0 16,-6-8-24-16,-3 11-4 15,-7-2-1-15,1 10-1 0,-4 0 0 16,1 6-1-16,-1 1 0 16,6 7 0-16,0 0 0 15,10 6 0-15,4-1-1 16,10 0 0-16,9-2 0 16,8-1 0-16,6-7 1 15,12 1-1-15,5-9 0 16,7-4 0-16,2-6 0 15,3-8 0-15,-2-5 0 16,-2-5 0-16,-4-4 0 16,-6-5-1-16,-5 0 1 15,-7-4-1-15,-6-5 1 16,-8 3 0-16,-6 0 0 0,-6 0 1 16,-4 6-2-16,-4 3 1 15,1 6-1-15,0 7 0 16,3 10 0-16,3 12 0 15,7 8 0-15,5 7 0 16,4 3 0-16,6 6 0 16,4-1-1-16,4-1 1 15,2-1-2-15,0-13-4 16,10 6-7-16,-10-21-24 16,5 0-2-16,-3-15 1 15,2-2-1-15</inkml:trace>
  <inkml:trace contextRef="#ctx0" brushRef="#br2" timeOffset="384159.6264">19224 13939 61 0,'0'0'33'0,"0"0"2"16,13-11-1-16,-15-5-22 15,2 16-3-15,-9-16-2 16,9 16 1-16,-17-13-2 16,6 11-2-16,-7 0-1 15,0 6-1-15,-7 1-1 16,0 7 0-16,-1 3 0 0,0 7-1 16,1 1 0-16,4 7 1 15,5 1 0 1,5-1-1-16,8 0 1 15,10-6-1-15,7-5 0 0,6-3 1 16,7-4-1-16,4-9 0 16,4-5-1-16,-1-5 2 15,1-5-1-15,-5-4-1 16,-4 0 1-16,-5-5 0 16,-4-6 1-16,-6 0-1 15,-8-2 0-15,-4 0 1 16,-5 2-1-16,-2 4 1 0,-2 2-1 15,-1 9 1-15,11 12-1 16,-17 0 0 0,13 16 0-16,8 4 0 15,4 5 0-15,7 5 0 16,3 3-1-16,5 0 1 0,7-2-2 16,-1-6-6-16,17-1-28 15,-15-11-2-15,5 0-1 16,-7-15 0-16</inkml:trace>
  <inkml:trace contextRef="#ctx0" brushRef="#br2" timeOffset="384710.7632">20074 13837 59 0,'-29'-7'33'15,"-1"3"1"-15,7 1 1 16,-9-4-23-16,20 14-2 15,-10-6 0-15,9 13-3 16,-3-1-1-16,8 17-1 16,-3 0-1-16,6 7-2 15,4 3 0-15,5 8-1 0,5-3 0 16,7 1 0-16,6-4-1 16,6-8 0-16,6-7 0 15,4-8 1-15,2-9 0 16,3-10-1-16,-2-7 0 15,1-10 1-15,-4-10-1 16,-5-5-1-16,-4-6 2 16,-6-7-1-16,-7-1 1 15,-8-4 0-15,-11-5-1 16,-8-3 1-16,-11-3 0 16,-7 5 0-16,-8 7-1 15,-3 9 1-15,-3 8-1 16,-2 11-1-16,4 19 0 0,2 10-3 15,10 24-12-15,-1-3-23 16,9 10 0-16,1-6 0 16,10 3-1-16</inkml:trace>
  <inkml:trace contextRef="#ctx0" brushRef="#br2" timeOffset="384954.6819">20021 13894 98 0,'20'8'39'16,"-20"-8"1"-16,19 20-1 16,-9-8-33-16,9 7-1 15,2-1-3-15,9 8 0 0,3-1-1 16,7 3 0-16,2 1-1 16,2-2 1-16,0-3-1 15,-3 3 0 1,-2-1-1-16,-8-5 0 0,-4 1-4 15,-11-15-8-15,1 4-26 16,-17-11-1-16,13-1 0 16,-15-18-1-16</inkml:trace>
  <inkml:trace contextRef="#ctx0" brushRef="#br2" timeOffset="385406.9689">20756 13481 86 0,'1'-28'38'15,"-2"5"0"-15,1 23 0 0,0 0-28 16,1 13-3-16,-2 16-3 15,5 14-1-15,-1 10-1 16,1 10-1-16,3 4-1 16,1 7 1-16,3-3-2 15,0-7 0-15,1-5-2 16,-1-14-2-16,3-2-3 16,-11-23-10-16,7 4-20 15,-10-24-1-15,0 0 1 16,0 0 0-16</inkml:trace>
  <inkml:trace contextRef="#ctx0" brushRef="#br2" timeOffset="385747.6971">20822 13922 86 0,'9'-14'38'16,"-4"-3"0"-16,7 9 0 16,-7-11-30-16,9 12-1 15,1 0-4-15,3 4-1 16,2 1-1-16,6 4 0 15,3 3 0-15,1 4 0 16,3 2-1-16,-2 3 0 16,-1 1 0-16,-7 3-1 15,-6 3 1-15,-12 3-1 16,-8 2 1-16,-13-1-1 16,-9 0 1-16,-8-3 0 15,-8-2 0-15,-3-4 1 0,-3-7 0 16,0-4-1-16,7-2 0 15,6-6 1-15,8-3-1 16,10-1-1-16,16 7 0 16,6-21-3-16,19 16-4 15,-2-12-25-15,24 9-5 16,-2-9-1-16,10 6 0 16</inkml:trace>
  <inkml:trace contextRef="#ctx0" brushRef="#br2" timeOffset="386062.3856">21290 13333 100 0,'0'0'38'0,"0"0"1"16,11 5-1-16,-1 19-33 16,-2 11-2-16,10 12-1 15,1 11-1-15,2 5 0 16,1 3-1-16,1 4 0 16,-2-1-2-16,-2-2 0 15,-2-8-2-15,-8-13-3 16,4 2-4-16,-16-21-28 0,6 0 0 15,-9-16 0 1,6-11 1-16</inkml:trace>
  <inkml:trace contextRef="#ctx0" brushRef="#br2" timeOffset="386409.0886">21423 13868 92 0,'17'-22'41'15,"-3"14"-2"-15,-3-7 1 16,15 5-31-16,-8-2-4 0,8 5-2 16,2 3-2-16,3 3 0 15,0 4-2 1,2 3 1-16,-3 2 0 16,-2 3-1-16,-5 2 1 15,-8 3-1-15,-9 2 1 0,-9 7-1 16,-12 1 1-16,-11 2-1 15,-9 3 2-15,-8 1 0 16,-8 1 0-16,2-1 0 16,-1-4 0-16,3-3 1 15,7-5-1-15,9-3 0 16,9-6-2-16,11-8-1 16,19 8-17-16,-8-11-21 15,29-18 0-15,-7-5-2 16,8-3 1-16</inkml:trace>
  <inkml:trace contextRef="#ctx0" brushRef="#br2" timeOffset="387931.7126">15864 15201 73 0,'0'0'34'16,"0"0"0"-1,-4 13 2-15,4-13-26 0,0 0-2 16,0 0-1-16,16 1 0 15,-5-1-3-15,8 5 0 16,3-3-1-16,7 2-1 16,3 1 0-16,5 0-1 15,3-5 0-15,2 1-1 16,0-1 0-16,0-2 0 16,-2-2-2-16,-6-2 0 15,2 5-4-15,-14-11-7 16,0 15-24-16,-22-3 0 15,0 0-1-15,-7 13 0 16</inkml:trace>
  <inkml:trace contextRef="#ctx0" brushRef="#br2" timeOffset="388163.5539">15928 15502 79 0,'0'0'37'15,"15"11"-1"-15,-15-11 1 16,25 2-21-16,-14-2-11 16,14 4-1-16,-1-5-1 15,5 0-2-15,6-3-1 16,-1-3-1-16,2-2-3 16,1-8-2-16,7 9-6 15,-10-17-24-15,6 6 0 0,-11-9-1 16,0 4 1-16</inkml:trace>
  <inkml:trace contextRef="#ctx0" brushRef="#br2" timeOffset="388487.3331">16174 14940 79 0,'0'0'34'0,"18"19"0"16,-5 1 0-16,7 3-29 0,2 2-2 16,11 6 1-16,4-5-1 15,3 4 0-15,0-7 0 16,3 3 0-16,-4-5-1 16,-3 1 0-16,-8-4-1 15,-4 0-1-15,-11 2 0 16,-7 0 0-16,-5 3-1 15,-8 0 1-15,-4 5-1 16,-6-2-1-16,2 5-2 16,-7-10-10-16,7 9-21 15,-3-10 0-15,10-1 0 16,8-19 0-16</inkml:trace>
  <inkml:trace contextRef="#ctx0" brushRef="#br2" timeOffset="389117.384">17270 15501 76 0,'11'-8'35'0,"-8"-6"1"15,-3 14-1-15,-3-24-23 16,3 24-4-16,-26-5-3 15,4 10-2-15,-8 2 0 16,-3 6-2-16,-5 7 0 16,2 5 0-16,-1 4 0 15,8 5 0-15,7 1-2 16,9 2 1-16,11-1 0 16,11-3 0-16,11-5 0 0,10-5 0 15,6-7 0-15,5-11-1 16,4-8 1-1,-2-10 0-15,-2-8 0 16,-4-3 0-16,-8-6 0 0,-8-2 0 16,-8 1 1-16,-6 0-1 15,-11 2 1-15,-4 4 0 16,-7 3-2-16,-2 4 2 16,-2 5 0-16,4 5-1 15,1 4 1-15,14 4 0 16,-14 18-1-16,18 3 1 15,5 6 0-15,4 6-1 16,4 2 0-16,3 6 0 16,3-1-2-16,-2-8-5 15,11 8-21-15,-11-22-9 16,2 0-2-16,-8-20 1 16</inkml:trace>
  <inkml:trace contextRef="#ctx0" brushRef="#br2" timeOffset="389363.2821">17680 15239 102 0,'8'26'39'16,"-12"-8"-1"-1,6 13 0-15,-8 6-36 16,3 8-1-16,1 9 0 15,2 6-1-15,2 0 0 0,1-2-1 16,3-2-1-16,-1-11-3 16,12 1-7-16,-14-23-24 15,12-6-2-15,-15-17 0 16,16-17 0-16</inkml:trace>
  <inkml:trace contextRef="#ctx0" brushRef="#br2" timeOffset="389678.4535">17574 15185 101 0,'-7'-25'39'0,"10"10"0"16,1-6-2-16,9 12-32 0,7-3-2 16,9 3-2-16,6 7-1 15,7 2 0-15,4 3 0 16,2 2 0-16,-1 4-1 15,-4-1 1-15,-6 4 0 16,-10 3 0-16,-10 1 0 16,-14 3 1-16,-16 5-1 15,-7 5 0-15,-16 4 1 16,-6 1 0-16,-4 1 0 16,-3 1 0-16,5-2-1 15,6-6-3-15,16 3-8 16,4-22-27-16,18-9 0 15,20-2-3-15,17-16 2 0</inkml:trace>
  <inkml:trace contextRef="#ctx0" brushRef="#br2" timeOffset="390499.3003">19078 15385 52 0,'7'-12'33'16,"-6"-4"0"-16,-1 16 2 15,-14-32-20-15,14 32-5 16,-23-28-2-16,6 18-2 15,-12-3 0-15,3 8-2 16,-8 2 0-16,-1 6-3 16,2 8 1-16,2 7-1 15,0 5 0-15,5 7-1 16,8 4 2-16,11 3-2 16,7-2 1-16,14 0-1 15,8-7 1-15,6-2-1 16,10-8 0-16,6-11 0 15,2-8 0-15,-4-5 0 0,-2-9 0 16,-5-4-1-16,-7-4 1 16,-7-6 0-16,-9 0 1 15,-8-1-1-15,-8 0 1 16,-8-2 0-16,-7 6-1 16,0 2 1-16,-2 2-1 15,2 7 1-15,1 10-2 16,5 6 2-16,5 10-1 15,14 10-1-15,5 3 1 16,4 8-1-16,7 3 0 16,3-1-2-16,7 0-2 15,-5-15-15-15,12 7-18 0,-9-15 0 16,7-1-1-16,-5-18 1 16</inkml:trace>
  <inkml:trace contextRef="#ctx0" brushRef="#br2" timeOffset="390987.3319">19649 15297 96 0,'0'0'38'16,"0"0"-1"-16,0 0-7 15,0 0-26-15,-19-10-2 16,4 8 0-16,-3 3-1 0,-6-1 0 15,1 5 0-15,-7 7 0 16,1 4-1-16,2 4 1 16,3 5-2-16,4 2 2 15,9 1-1-15,9 2 0 16,13-4 0-16,13-8 1 16,9-2-2-16,3-8 1 15,7-10 0-15,2-4 0 16,-1-6 1-16,-6-6-1 15,-6-3 0-15,-9 1 0 16,-8-7 1-16,-8 1-1 16,-6 0 1-16,-8-3-1 15,-4-1 0-15,-2 5-1 0,-2 1 2 16,2-1-1-16,2 8 0 16,4 6 0-16,7 11-1 15,0 0 1 1,14 20 1-16,1 2-1 0,3 8-1 15,3 9 1-15,2 3-1 16,2 2-1-16,-3-1-3 16,8 5-9-16,-9-21-24 15,4-3-1-15,-5-17 1 16,2-9-2-16</inkml:trace>
  <inkml:trace contextRef="#ctx0" brushRef="#br2" timeOffset="391279.3771">20306 14840 96 0,'-24'-2'40'15,"12"14"-1"-15,-7-1 0 16,8 13-36-16,8 14-1 15,6 7 0-15,6 7-1 16,3 6 0-16,4 3-1 16,0-3 1-16,5-1-2 15,-4-3 0-15,-1-11-1 16,-3-7-3-16,2-4-4 16,-15-32-16-16,4 20-13 15,-4-20-2-15,0 0 2 16,-21-20 0-16</inkml:trace>
  <inkml:trace contextRef="#ctx0" brushRef="#br2" timeOffset="391581.7267">20310 15342 77 0,'-10'-20'38'0,"10"20"1"15,4-15-1-15,12 13-27 16,-16 2-4-16,24-12-3 16,-6 9-1-16,6 4-1 15,-1 0-1-15,1 4 0 16,0 5-1-16,-2 0 0 15,-4 4 1-15,-5 2-1 16,-5 2 0-16,-7 0 0 16,-2 4 0-16,-9-2-1 0,-5-1 1 15,-3-2-1-15,-7-4 1 16,-1-2 0-16,-4-7 0 16,1-4 0-16,0-4 0 15,3-1 0-15,5-2-1 16,5-4 0-16,16 11-2 15,-9-23-3-15,30 18-25 16,-6-10-8-16,12 2 1 16,0-8-2-16</inkml:trace>
  <inkml:trace contextRef="#ctx0" brushRef="#br2" timeOffset="391888.5923">20749 14822 87 0,'-12'-18'40'0,"12"18"-2"15,-11 1 1-15,11 19-33 16,0 12-2-16,6 11-2 15,3 7 0-15,3 9 0 16,2 7-2-16,4-1 1 16,0 0-1-16,2-7 0 0,1-11-3 15,-2-9-2-15,5 3-14 16,-12-29-20-16,4-2 0 16,-16-10-1-16,7-13 2 15</inkml:trace>
  <inkml:trace contextRef="#ctx0" brushRef="#br2" timeOffset="392219.707">20794 15223 91 0,'0'0'39'16,"16"-11"0"-16,-7 0-1 15,9 7-33-15,1-1-2 0,9 5-1 16,2 2-1-16,3 1 0 15,2 3-1 1,-1 2 0-16,1 0 0 16,-5 2 0-16,-4 2 0 0,-8 0-1 15,-8 4 1-15,-12 3 0 16,-12 1 0-16,-10 0 0 16,-9 2 1-16,-5-1-1 15,-4-2 1-15,2-1 1 16,1-4-1-16,7-3-1 15,9-3-1-15,9-7 0 16,14-1-5-16,0 0-27 16,15-13-6-16,1 0-1 0,11 3 0 15</inkml:trace>
  <inkml:trace contextRef="#ctx0" brushRef="#br2" timeOffset="392991.5016">15833 16516 68 0,'-17'4'36'0,"17"-4"-1"15,-14-6 1-15,14 6-20 16,0 0-3-16,0 0-4 16,11 4-2-16,9-3-2 15,4-4-1-15,10 3-3 16,2 0 0-16,5-4 0 15,4 3-2-15,2-1 1 16,-2-4-2-16,-1 3-1 16,-5 8-4-16,-10-10-5 15,9 8-26-15,-24 0 2 16,-3 8-3-16,-11-11 2 16</inkml:trace>
  <inkml:trace contextRef="#ctx0" brushRef="#br2" timeOffset="393219.8147">15905 16758 81 0,'-11'5'35'0,"11"-5"1"15,0 0 0-15,-7-11-25 16,25 8-4-16,-2-4-2 16,8 9-1-16,0-4-1 15,7 6-2-15,2-4 0 16,4 1-1-16,0 1-1 15,0-5-2-15,3 3-3 16,-10-18-18-16,11 12-13 0,-7-15 0 16,-2 4 0-1,-7-11 0-15</inkml:trace>
  <inkml:trace contextRef="#ctx0" brushRef="#br2" timeOffset="393624.7065">16163 16241 90 0,'-3'12'36'0,"10"-1"0"15,-7-11 0-15,27 17-28 16,-14-7-3-16,16 5-2 15,4-2 0-15,8 0-1 16,3 4-1-16,3 0 0 0,1-3 0 16,-3-1-1-16,2-1 1 15,-6 3-1-15,-7 0 0 16,-6 4 0-16,-10-4 1 16,-9 7-1-16,-10 5 0 15,-7 3 0-15,-10 4 0 16,-8 1 0-16,-7 1-1 15,-3 0 2-15,0 0-2 0,2-6 1 16,2-4-1-16,6-5-1 16,13-5-3-1,1-17-15-15,12 1-17 16,14 2 0-16,6-7-2 0,-1-11 1 16</inkml:trace>
  <inkml:trace contextRef="#ctx0" brushRef="#br2" timeOffset="395284.6492">17400 16654 6 0,'16'-6'18'15,"-16"-5"-1"-15,0 11-3 16,15-1-2-16,-12-11-1 0,-3 12-1 15,10-11 1-15,-10 11 1 16,0 0 2-16,12-4 0 16,-16-9 0-16,4 13-3 15,0 0-2-15,0 0-2 16,0 0-1-16,3-11-1 16,-3 11-1-16,0 0-1 15,-3-14-1-15,3 14 0 16,-3-14-1-16,3 14 1 15,0 0 0-15,-15-12-1 16,15 12 0-16,-21-4 0 16,6 8-1-16,-1 4 0 15,-2 4 0-15,-1 6 0 0,-1 6 0 16,5 7 0-16,1 2 0 16,5 2 0-16,3 5 0 15,9 1 1-15,4-2-1 16,5-6 0-16,6-6 0 15,3-5 1-15,1-8 0 16,3-8-1-16,-1-11 1 16,1-9-1-16,-3-3 1 15,-3-7-1-15,-1-8 1 16,-3-2-1-16,-4-2 0 16,-4-1 1-16,-3 2-1 15,0 7 0-15,-4 1 1 16,0 8-1-16,0 6 0 0,0 13 0 15,0 0 0-15,0 17 0 16,3 8 0-16,5 5 1 16,-1 6-2-16,2-1 2 15,4 6-1-15,0-2 0 16,3-9-2-16,1-10-1 16,8 4-14-16,-5-20-20 15,4-4-1-15,-6-15 0 16,5-2-1-16</inkml:trace>
  <inkml:trace contextRef="#ctx0" brushRef="#br2" timeOffset="396375.6203">18352 16643 32 0,'0'0'30'0,"14"-18"0"16,-13-5-9-16,-1 23-5 16,-5-28-3-16,5 28-2 15,-24-21 0-15,11 19-3 16,-14-13-1-16,5 9-1 15,-9 2-1-15,2 7 0 16,-4-3-1-16,1 10-1 16,5 3 0-16,3 10-1 15,4 4 0-15,5 3-1 16,6 4-1-16,8 2 0 16,6 3 0-16,8-4 0 15,5-3-1-15,6-6 1 0,5-9 0 16,6-5-1-16,2-16 1 15,1-9 0-15,-3-8-1 16,-2-9 1-16,-3-9 0 16,-5-1-1-16,-7-1 1 15,-9-1 1-15,-5 5 0 16,-6 5 0-16,-7 4 0 16,-3 11 0-16,-7 11 0 15,1 7 0-15,-3 4 1 16,7 12-1-16,-1 11 0 15,9 6 0-15,6 2-1 16,8 2 0-16,6 2 0 16,5-3-1-16,10 3-4 0,-5-21-20 15,17 7-14-15,-7-19 0 16,1-4-1-16,-4-17 1 16</inkml:trace>
  <inkml:trace contextRef="#ctx0" brushRef="#br2" timeOffset="397328.42">19484 16628 34 0,'0'0'32'0,"2"-15"2"15,-2 15-2-15,-19-21-11 16,19 21-7-16,-29-23-6 16,9 16-2-16,-11-2-1 15,-3 9-2-15,-4-1-1 16,0 1 0-16,0 5 0 15,3 11-1-15,4-3 0 16,5 5 0-16,8 4 0 16,8 6 0-16,9 2 0 15,8 2-1-15,8-2 0 16,8-6 1-16,9 1-1 16,8-3 0-16,4-12 0 0,3-10 0 15,3-3 0-15,-3-8 1 16,-3-13-1-16,-7 1 0 15,-6-7 1-15,-7-2 0 16,-10-5 0-16,-7 3-1 16,-8 1 1-16,-8 4-1 15,-4 14 1-15,-4 1-1 16,-3 8 1-16,2 9-1 16,2 11 0-16,3 9 1 15,7 5-1-15,10 5 0 16,7 2-2-16,6-1-1 15,15 7-8-15,-6-14-26 16,14-1-2-16,-3-18 1 0,4-6-1 16</inkml:trace>
  <inkml:trace contextRef="#ctx0" brushRef="#br2" timeOffset="397822.6726">20046 16556 68 0,'0'0'36'0,"0"0"2"15,0 0-2-15,-20-27-28 16,9 21-4-16,-5-3 0 16,-1 7-2-16,-2 1 0 0,0 7 0 15,-6 3-1-15,1 12 0 16,1 1 0-16,3 8-1 15,6 4 1-15,6 4 0 16,10 0-1-16,8-7 0 16,10-3 0-16,9-10 0 15,9-3 0-15,4-10 0 16,6-21 0-16,-2-4 0 16,-2-5 0-16,-4-8 0 15,-6-6 0-15,-8-2 0 16,-9-1 1-16,-10 1-1 15,-10 11 0-15,-9-1 0 16,-5 1 1-16,-4 9-1 0,-1 10 0 16,2 2 1-16,3 8-1 15,5 2 0 1,12-1 1-16,1 26-1 16,10-6 1-16,6 5-1 0,6 0 0 15,5 9 0-15,2-2-1 16,1-1-2-16,4 8-6 15,-12-12-29-15,11-2-1 16,-10-13 1-16,1-2-2 16</inkml:trace>
  <inkml:trace contextRef="#ctx0" brushRef="#br2" timeOffset="398138.2216">20764 16068 76 0,'-21'6'38'16,"-2"-3"0"-16,9 8 0 15,-8-8-29-15,20 12-3 16,2 1-3-16,9 13-1 15,4 4-1-15,3 5 0 16,2 5-1-16,1 4-1 16,-1 4 1-16,-1 1-1 15,-5-2-1-15,-4-9-1 16,2 7-4-16,-16-19-20 0,10 7-12 16,-10-16 1-16,4-1-1 15</inkml:trace>
  <inkml:trace contextRef="#ctx0" brushRef="#br2" timeOffset="398470.8528">20792 16454 70 0,'18'-15'38'16,"-2"13"-1"-16,-1-12 1 15,7 11-30-15,-1-6-4 16,6 8-2-16,1 2 0 15,4 5-3-15,-2 1 1 0,-4 4 0 16,-2 9-1-16,-5-2-1 16,-7 3 2-16,-9 1-1 15,-8 3 0-15,-11 2 1 16,-6-4 0-16,-6-4 1 16,-6-3 1-16,-4 0 0 15,-2-7 0-15,1-5 0 16,3-1-1-16,7-5 0 15,7 0-2-15,6-4-1 16,16 6-8-16,0 0-27 16,23-16-2-16,2-2 1 15,12-4-1-15</inkml:trace>
  <inkml:trace contextRef="#ctx0" brushRef="#br2" timeOffset="398801.6251">21298 15977 85 0,'-2'-20'39'16,"2"20"2"-16,-2-17-2 15,2 17-30-15,0 16-6 0,6 6-1 16,2 6-1-16,6 15-1 16,-1 5 0-16,5 1 0 15,2 5 0 1,-1-1-1-16,0 0 1 0,-2-4-2 16,-1 0-2-16,-8-18-2 15,6 13-11-15,-14-24-22 16,2-2-1-16,-2-18 1 15,-16 11-1-15</inkml:trace>
  <inkml:trace contextRef="#ctx0" brushRef="#br2" timeOffset="399131.6375">21348 16397 80 0,'9'-16'40'0,"8"7"0"0,-2-4-2 16,8 4-32-1,-1-4-2-15,6 3-2 0,1 4-1 16,1 4-1-16,2 3 0 16,1 2 0-16,-3 1 1 15,-2 7-1-15,-6 3 0 16,-7 1-2-16,-5 5 2 16,-10 2-1-16,-10 3 1 15,-8 3 0-15,-7-2 0 16,-6-3 0-16,-4 2 2 0,-5-3-1 15,2-5 0 1,2-6 1-16,3 0-2 0,8-4 0 16,7-6 0-1,18-1-4-15,0 0-9 0,8-11-26 16,15 0-2-16,0-8 2 16,11 1-2-16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8:45:24.08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1840 4018 88 0,'0'0'34'0,"0"0"0"0,0 16 0 16,3 10-28-16,-11 7-3 15,5 14 1-15,-1 7-1 16,0 5-1-16,1 0-2 16,0-2 1-16,6-2-1 15,-3-6 1-15,3-11-2 16,1-12-2-16,0-5-3 15,-4-21-15-15,0 0-13 16,0 0-1-16,-4-16 1 16,-2-12-1-16</inkml:trace>
  <inkml:trace contextRef="#ctx0" brushRef="#br0" timeOffset="571.2054">1708 4009 91 0,'8'-26'36'15,"-5"-8"-1"-15,18 12 0 16,-6-12-27-16,11 10 0 16,4-6-4-16,5 10-1 15,6 2-2-15,-1 9 0 16,7 7 0-16,-6 6-1 16,3 11 0-16,-4 4-1 15,-7 6 2-15,-7 8-1 16,-12 2 0-16,-7 4-1 15,-10 4 1-15,-12-5 0 16,-7 0 0-16,-8-1-1 0,-7-2 1 16,-6-6 0-16,3-5 0 15,-1-7 0-15,2-10 1 16,8 1 0 0,4-6 0-16,9-6 0 0,18 4-1 15,-5-16 1-15,17 8 0 16,10-1-1-16,10 4 0 15,5 0 0-15,7 2 0 16,3 5 0-16,4 8-1 16,0 2 1-16,-6 6-1 15,-2 5 1-15,-10 0 0 16,-7 5 0-16,-15 6-1 0,-7-1 1 16,-12-1 0-16,-10-1-1 15,-9-4 2-15,-8-4-1 16,-2-4 0-1,-3-2 0-15,0-6 0 16,2-5 0-16,2-3 1 0,7-2-1 16,4 0 1-16,5-2-1 15,7 0 0-15,13 1-1 16,0 0-2-16,0-12-5 16,28 9-27-16,-5-13-2 15,20 2 0-15,-2-10-1 16</inkml:trace>
  <inkml:trace contextRef="#ctx0" brushRef="#br0" timeOffset="1822.1521">4773 3845 51 0,'0'0'30'0,"15"7"3"15,-15-7-2-15,15 23-9 16,-15-11-7-16,11 18-3 15,-10 3-4-15,6 12-3 16,-1 5-2-16,2 5-1 16,-4 5-1-16,3-2-1 15,0-2-1-15,-2-5 0 0,1-9 0 16,-2-8-2 0,4-4-6-16,-8-30-21 0,6 18-3 15,-6-18-1 1,0-16 0-16</inkml:trace>
  <inkml:trace contextRef="#ctx0" brushRef="#br0" timeOffset="2411.9575">4678 3810 91 0,'8'-20'38'0,"-1"-8"-3"16,12 12 2-16,-1-5-30 15,15 9-1-15,0 2-2 16,8 8 0-16,5 2-2 16,-1 7-1-16,3 7 0 15,0 1 0-15,-4 4-2 0,-5 1 1 16,-4 1 0-16,-8 3 0 16,-13 2 0-16,-10 2-1 15,-11-1 1-15,-9 1-1 16,-12 2 1-16,-9-3 0 15,-5 0 0-15,-2-5 0 16,4-5-1-16,2-5 1 16,8-3 1-16,9-7-1 15,21-2 1-15,0 0 0 16,14-14 0-16,12 6-1 16,10 1 1-16,6 1 0 15,8 3-1-15,1 6 1 16,3 3-1-16,-3 5-1 0,-3 5 1 15,-7 4 0-15,-5 2-1 16,-11 6 1-16,-9 4 0 16,-13-1-1-16,-7 4 1 15,-14-2 0-15,-7-3 1 16,-8 0-1-16,-7-5 0 16,-2-7 1-16,-2-6-1 15,1-4 1-15,2-7-1 16,3-2 1-16,6-3-1 15,5-1 0-15,8 0 0 16,4-2-1-16,15 7-1 16,0-13-2-16,20 15-12 15,1-16-20-15,14 4-1 0,1-10 0 16,17 2-1-16</inkml:trace>
  <inkml:trace contextRef="#ctx0" brushRef="#br0" timeOffset="2727.8705">5856 3720 101 0,'-1'-11'39'15,"-13"-4"-3"-15,14 15 0 0,-18-8-30 16,18 8-2-16,-11 22-2 15,7 4 0-15,4 8 0 16,3 7-1-16,2 9 0 16,-2 6 0-1,5 6 0-15,-2-3-1 0,2 2 1 16,-1-5-2-16,5-5 0 16,-5-7 0-16,0-6-3 15,-3-16-2-15,7 2-13 16,-11-24-17-16,0 0-1 15,7-34 1-15,-7 5-1 16</inkml:trace>
  <inkml:trace contextRef="#ctx0" brushRef="#br0" timeOffset="3338.3977">5653 3643 100 0,'-2'-18'37'16,"2"-9"0"-16,15 10-1 15,-1-9-28-15,19 13-2 16,3 0 0-16,8 8-2 16,4 4-1-16,7 7-1 15,-1 6-1-15,5 6 0 16,-1 4-1-16,-6 3 0 16,-4 3-1-16,-8 0 1 15,-10 5-1-15,-11 1 0 0,-14-1 0 16,-16 2 1-1,-11 0 0-15,-11-2 0 16,-7-3 0-16,-7-1 0 16,-5-4 1-16,5-8-1 0,3-2 1 15,7-4-1-15,8-5 0 16,4-2 0-16,11-4 0 16,14 0 0-16,0 0 0 15,0 0 1-15,21-5-1 16,1 5 0-16,4 1 0 15,10 3 0-15,8 1 0 16,3 3 0-16,5 3 0 16,2 4-1-16,-2 3 0 15,-5 3 1-15,-2 1-1 16,-11 4 1-16,-8 5-1 16,-14 0 0-16,-9 2 0 15,-13 0 1-15,-14-3 0 0,-11 2-1 16,-8-4 1-16,-9-5 0 15,-5-4 0-15,1-7 1 16,1-7 0-16,7-5 0 16,5-4 0-16,10-2 0 15,11-5 0-15,8-3-1 16,9-1 0-16,6 1-2 16,10 6-3-16,0-10-18 15,15 15-15-15,-2-10-1 16,9 12 0-16,-3-4-1 15</inkml:trace>
  <inkml:trace contextRef="#ctx0" brushRef="#br0" timeOffset="6297.2876">3239 4093 93 0,'0'0'34'16,"-1"11"1"-16,1-11-2 15,-3 11-27-15,3-11-2 16,3 12 0-16,-3-12-2 16,0 0-2-16,0 0-2 0,15 15-8 15,-15-15-23-15,0 0-1 16,0 0 0 0,11 0-2-16</inkml:trace>
  <inkml:trace contextRef="#ctx0" brushRef="#br0" timeOffset="6491.9076">3272 4455 73 0,'3'11'32'16,"-3"-11"0"-16,3 12-1 15,-3-12-23-15,0 0-2 0,0 0-5 16,0 0-11-16,9-23-20 15,-2 8-1 1,-3-8-1-16,3 0-1 16</inkml:trace>
  <inkml:trace contextRef="#ctx0" brushRef="#br0" timeOffset="6699.1372">3409 4166 87 0,'13'7'34'16,"-13"-7"0"-16,0 0-2 16,0 0-25-16,-1 12 0 15,1-12-4-15,0 0-3 16,0 0-1-16,0 0-3 16,12-3-9-16,-12 3-19 15,0 0-2-15,6-12 1 0,-6 12 0 16</inkml:trace>
  <inkml:trace contextRef="#ctx0" brushRef="#br0" timeOffset="6884.7251">3473 4321 51 0,'3'25'30'16,"-2"1"1"-16,2-6 0 16,1 5-13-16,-4-25-8 15,7 27-2-15,-7-27-2 16,3 11-3-16,-3-11-2 15,0 0-5-15,0 0-12 16,9-18-16-16,-6 5 1 16,1-6-2-16,2 0 0 0</inkml:trace>
  <inkml:trace contextRef="#ctx0" brushRef="#br0" timeOffset="7168.0475">3655 4174 83 0,'23'2'33'0,"-9"-4"0"15,4 2 0-15,-3-6-24 16,9 6-3-16,-4-2-3 15,3-2-2-15,0 1 0 16,-1-2-1-16,1 2-3 16,-4-4-2-16,3 11-9 15,-8-9-18-15,1 7-1 16,-15-2 0-16,15 3-1 16</inkml:trace>
  <inkml:trace contextRef="#ctx0" brushRef="#br0" timeOffset="7418.4285">3681 4276 84 0,'0'0'35'16,"-4"12"0"-16,4-12 1 0,19 11-26 15,-5-14-3-15,8 6-1 16,0-1-3-16,4 0-1 15,1 2-1-15,3-1 0 16,1 0-1-16,-2-2-1 16,0 1 0-16,0-4-2 15,0 7-5-15,-11-12-27 16,8 5 0-16,-12-6-1 16,5 4 0-16</inkml:trace>
  <inkml:trace contextRef="#ctx0" brushRef="#br0" timeOffset="8247.1164">7726 3445 97 0,'0'0'35'15,"1"-16"-1"-15,2 34 0 16,-11 7-28-16,12 22 0 15,-7 11-3-15,10 20 0 16,-3 13 0-16,6 17-1 16,1 7 0-16,1 4 0 15,6 3-1-15,-4-6-1 16,2-7 1-16,1-8-1 16,-2-13 0-16,0-16-1 15,-1-13 1-15,-3-14-1 16,0-15 1-16,-3-13-2 15,2-3-7-15,-10-14-28 0,4-14 0 16,-8-10-1-16,2-7 1 16</inkml:trace>
  <inkml:trace contextRef="#ctx0" brushRef="#br0" timeOffset="8939.8007">9663 3385 89 0,'-25'21'35'0,"-8"5"0"0,0 18 1 16,-8 7-28-16,4 20-1 15,-5 7-1 1,9 15-1-16,0 8-2 15,15 8 1-15,7-3-2 0,11-7 1 16,11-7-2-16,11-9 1 16,11-13-2-16,1-10 0 15,7-13-2-15,-4-14-1 16,3-4-5-16,-18-14-30 16,11-11 0-16,-11-13-1 15,0-6 0-15</inkml:trace>
  <inkml:trace contextRef="#ctx0" brushRef="#br0" timeOffset="9248.0011">10157 3696 108 0,'0'0'38'16,"0"0"1"-16,0 0-2 16,10 11-34-16,-12 10-1 15,8 8 0-15,-1 6 1 16,1 9-2-16,1 4 1 16,2 8-1-16,1 4 0 15,-3 3 0-15,-3-1-2 16,3-3-1-16,0-2-2 0,-7-13-5 15,15 2-28-15,-15-19-2 16,3-3 1-16,-3-24-1 16</inkml:trace>
  <inkml:trace contextRef="#ctx0" brushRef="#br0" timeOffset="9839.8382">10046 3728 92 0,'-8'-32'38'0,"8"9"1"16,0-7-1-16,15 7-23 15,3-3-10-15,15 4 0 0,4 3-1 16,9 8-2-16,4 5-1 16,2 7 0-16,2 6 0 15,-6 7-2-15,-7 6 1 16,-6 5-1-16,-8 5 1 15,-9 0-1-15,-8 3-1 16,-10 0 1-16,-11 2 0 16,-7-2-1-16,-8 0 2 15,-7-5-1-15,-3-4 1 16,-1-6-1-16,-2-2 1 16,5-5 0-16,2-4 1 15,6-6 0-15,7-1 0 16,19 0 0-16,0 0-1 0,0 0 1 15,30-14 0-15,0 12 0 16,9 2-1 0,9 4 1-16,-1 1-1 0,2 6-1 15,-3 3 1-15,-5 7-1 16,-8 5-1-16,-8 3 1 16,-9 2 0-16,-10 4 0 15,-9 2 0-15,-8-1 0 16,-8 1 0-16,-5-3 1 15,-5-4-1-15,-5-4 1 16,-2-5 1-16,-1-4-1 16,3-8 1-16,1-4 0 15,5-6 1-15,5-1-2 0,5-1 1 16,3-3-1 0,15 6-1-16,-6-16-4 15,23 18-20-15,-5-19-13 16,16 5-1-16,2-12 0 0,11-2 0 15</inkml:trace>
  <inkml:trace contextRef="#ctx0" brushRef="#br0" timeOffset="10217.7041">10994 3240 89 0,'0'0'38'0,"4"-16"1"0,21 27 0 16,1 0-19-16,17 24-15 16,1 11 0-16,8 17-2 15,-8 10-1-15,1 10 0 16,-10 5-2-16,-8 7 0 15,-8 4-1-15,-14-3 0 16,-8-2 0-16,-10-7 0 16,-9-4 0-16,-6-10 0 15,-3-9 0-15,1-13 1 16,1-12 0-16,2-11 0 16,5-11 0-16,8-11-2 15,14-6-5-15,-18-9-30 16,18 9-1-16,15-33-1 0,6 6 0 15</inkml:trace>
  <inkml:trace contextRef="#ctx0" brushRef="#br0" timeOffset="10878.0425">12748 3347 100 0,'0'-17'36'16,"0"17"0"-16,0-24-1 15,0 24-29-15,0 0-1 16,0 0 1-16,3 36-2 15,1 6-1-15,0 13 0 16,-1 14-1-16,1 15 0 16,3 15-1-16,-3 9 1 0,3 11-2 15,-3-1 0 1,3-3 1-16,-6-4-1 16,5-4 0-16,2-13 0 15,-4-11 0-15,6-10-1 0,-5-19-1 16,9-10-1-16,-10-17-2 15,14-2-10-15,-18-25-26 16,19-20 3-16,-13-14-2 16,9-10 1-16</inkml:trace>
  <inkml:trace contextRef="#ctx0" brushRef="#br0" timeOffset="11601.7375">14499 3733 71 0,'0'0'33'0,"-13"-20"0"15,-2 18 1-15,-14-6-16 0,0 14-9 16,-11-2-2-16,-2 8-2 15,-8 3-1-15,4 4-1 16,-3 1 0-16,7 2-1 16,5 1 0-16,5 0 0 15,13-1 0-15,8 2-1 16,15-4 0-16,8 0-1 16,16-1 2-16,6-2-2 0,9-3 0 15,4-3 0 1,2-3 1-16,-2-4-1 15,-9-1 0-15,-5-1 0 16,-9-5 1-16,-13 2-1 16,-11 1 1-16,-20-3-1 0,-12 7 0 15,-11 3 1-15,-11 4-2 16,-6 8 1-16,-2 4 0 16,0 3 0-16,8 6-1 15,9 3 2-15,15 1 0 16,19 1 0-16,20-3 0 15,19-3 1-15,12-4 0 16,12 0-1-16,6-5 0 16,3-3 0-16,1-2 0 15,-8-4-1-15,-6-4 0 16,-7-1 0-16,-12 1-1 16,-7-5 0-16,-8-1-1 0,-14-3-2 15,19 3-13-15,-19-3-21 16,3-17-1-16,-3-2-1 15,6 1 0-15</inkml:trace>
  <inkml:trace contextRef="#ctx0" brushRef="#br0" timeOffset="18564.1133">831 5680 72 0,'14'-3'34'16,"7"-1"1"-16,5 2-1 15,-3-4-29-15,16 7 1 16,-1-7-1-16,13 7-2 16,0-2 0-16,11 1-1 0,4-4 0 15,9 2-1-15,3-3 1 16,10-2-1-16,-1-4 1 16,4 0-1-16,1-2 0 15,4-2 0-15,2-1 0 16,4 3 0-16,1-2-1 15,2 1 0-15,2 3 0 16,3 1 1-16,3 1-2 16,0 4 1-16,4-1 0 15,1 0 0-15,-3 3-1 16,6 2 2-16,0-5-2 16,7 2 3-16,8 2-2 15,-1-2 1-15,3 0 0 0,0 0 0 16,2 1-2-16,6 1 2 15,0 2 0-15,-3-1-1 16,0-2-1-16,-2 2 2 16,6-2-1-16,3 1 0 15,0-3 1-15,-1 0-1 16,1 1 0-16,4-1 0 16,3-1 0-16,4 1 0 15,-1 0 0-15,1 2 1 16,7 0-1-16,4 2 0 15,4-1 1-15,2 2-1 16,6-3 1-16,6 0-1 0,12 2 0 16,8-4 1-16,6 0-1 15,6 3 1-15,5-5-1 16,5 1 1 0,5 0-1-16,3-1 0 0,2 0 0 15,-5-1 0-15,1-1-1 16,7-3 1-16,7 0-1 15,-4-1 1-15,11-1 0 16,5-2 0-16,6 2-1 16,8-1 1-16,6 1 1 15,2-2 0-15,-2 0 0 16,2 4 0-16,-2 0 0 16,-4 0-1-16,-6 0 1 0,-1 4-1 15,-6 0 1-15,-7 1-1 16,-4 3 0-16,-6-1-1 15,-11 1 1 1,-11 3 0-16,-10 1 0 0,-17-1 0 16,-18 2-1-16,-18-1-1 15,-21 3-1-15,-26-6-3 16,-19 12-16-16,-35-13-16 16,-24 4 0-16,-40 0-1 15,-38-17 1-15</inkml:trace>
  <inkml:trace contextRef="#ctx0" brushRef="#br0" timeOffset="19446.5201">2621 6957 92 0,'-14'-20'36'0,"-5"-3"0"16,1 2 0-16,-8-8-27 15,3 7-4-15,-8 1 0 16,-2 4-3-16,-8 4 0 16,-2 10-1-16,-8 4 1 15,-1 12-1-15,-6 10-1 16,3 9 1-16,1 4 0 15,2 8-1-15,8 7 2 16,12 6-1-16,9 0 0 0,12 1 1 16,7 1 0-16,9-1-2 15,9-1 0 1,7-1 1-16,9-8-1 16,3-4 1-16,8-7 0 0,10-10-1 15,8-7 1-15,6-10 1 16,5-12 0-16,9-4-1 15,-1-7 1-15,2-5-1 16,-3-4 0-16,-9-1 0 16,-12-1 0-16,-8 5-1 15,-13 5-2-15,-15 2 0 16,-20 12-2-16,3-13-9 0,-3 13-26 16,-33 15-2-16,4-2 1 15,-8-4-1-15</inkml:trace>
  <inkml:trace contextRef="#ctx0" brushRef="#br0" timeOffset="20157.1341">3568 7055 104 0,'0'0'37'0,"0"0"-1"16,0 0 1-16,0 0-31 15,0 0-3-15,0 0-3 16,0 0-1-16,0 0-3 16,0 14-7-16,0-14-25 15,11 6-1-15,-11-6 0 16,11 9 0-16</inkml:trace>
  <inkml:trace contextRef="#ctx0" brushRef="#br0" timeOffset="20322.4642">3626 7295 71 0,'4'17'30'0,"-4"-17"-1"0,3 22 0 16,-3-22-27-16,9 12-6 16,-9-12-19-16,0 0-6 15,13-7 0-15,-9-6-1 16</inkml:trace>
  <inkml:trace contextRef="#ctx0" brushRef="#br0" timeOffset="20523.6721">3809 7004 95 0,'0'0'35'0,"0"0"0"0,0 0-1 15,-15 7-32-15,15-7-2 16,0 12-4-16,0-12-9 16,0 0-20-16,15 12-1 15,-4-6 0-15,-11-6 0 16</inkml:trace>
  <inkml:trace contextRef="#ctx0" brushRef="#br0" timeOffset="20703.0777">3897 7231 74 0,'4'18'34'0,"-4"-2"0"16,3 1 0-16,-3-17-23 15,-3 25-4-15,3-25-3 16,-1 20-3-16,1-20-2 16,1 11-7-16,-1-11-25 15,14 1-2-15,-14-1 1 16,19-17 0-16</inkml:trace>
  <inkml:trace contextRef="#ctx0" brushRef="#br0" timeOffset="20986.1322">4145 7003 103 0,'12'-17'39'16,"-2"3"-2"-16,9 3 1 16,2-7-35-16,8 8 0 15,4-5-1-15,5 0-1 16,5 2-1-16,1 1-1 16,2-2 1-16,-4 3-3 15,-2 8 0-15,-7-6-2 16,2 18-10-16,-19-8-23 15,-5 9 2-15,-11-10-2 16,-4 23 2-16</inkml:trace>
  <inkml:trace contextRef="#ctx0" brushRef="#br0" timeOffset="21240.1607">4222 7150 104 0,'22'7'40'0,"0"-8"-1"16,11 4 0-16,0-8-32 15,12 5-1-15,-3-2-3 16,6 1 0-16,0-2-2 16,-1 0-1-16,0 0 0 15,-7-2-1-15,-7 2 0 16,-10-2-3-16,2 11-11 0,-25-6-23 15,18-5-1-15,-18 5 0 16,0 0-1-16</inkml:trace>
  <inkml:trace contextRef="#ctx0" brushRef="#br0" timeOffset="23500.8668">7289 6827 49 0,'-1'-16'34'15,"-10"0"-1"-15,-3 2 2 16,-12-7-20-16,0 12-3 15,-18-5-3-15,-3 10-4 16,-16 2-1-16,-2 7-2 16,-6 6 0-16,0 8 0 15,-3 9-1-15,9 11 1 16,7 6 0-16,13 7 0 16,8 2 0-16,19 5 0 15,14 3-1-15,12-2 0 0,15-4 1 16,16-6-2-1,12-9 1-15,15-7 0 16,11-14 1-16,11-6 0 0,1-14 0 16,5-8 0-16,0-8 0 15,-6-4-1-15,-7-3 1 16,-8 0-1-16,-18 1 0 16,-15 4 0-16,-9 4-1 15,-15 0-1-15,-16 14 1 16,2-15-2-16,-2 15-2 15,-27-10-6-15,16 13-29 16,-8-6 1-16,6 3-1 16,1-5 0-16</inkml:trace>
  <inkml:trace contextRef="#ctx0" brushRef="#br0" timeOffset="24084.3475">9031 6297 56 0,'19'-29'34'0,"-12"11"2"0,-7 18 0 16,-29-2-10-16,-1 38-19 15,-14 16 0-15,-4 19-3 16,-9 11 1-1,6 18-2-15,-1 2 1 0,13 6-1 16,12-3 0-16,16-5-2 16,12-12 1-16,17-7-2 15,11-13 0-15,11-15-1 16,12-9-2-16,-1-16-1 16,10-5-9-16,-13-25-25 15,7-7 0-15,-11-16 0 16,-4-6 0-16</inkml:trace>
  <inkml:trace contextRef="#ctx0" brushRef="#br0" timeOffset="27245.5542">10305 6586 33 0,'0'0'33'0,"0"0"0"15,0 0 0-15,5 12-13 16,-20-19-5-16,15 7-3 15,-14-5-4-15,14 5-3 16,-26-14-1-16,12 4 0 16,-5-3-2-16,-2 2 0 15,-4 1 0-15,-3 4-1 16,-4 5 0-16,-2 6 0 16,-4 7 0-16,1 6-1 15,-3 9 0-15,3 5 0 16,4 6 0-16,4 5 0 15,8 8 0-15,9 0 0 16,5 2 1-16,11 2 0 0,11-3 0 16,13-4 0-16,6-2 1 15,10-4 0 1,8-10 0-16,3-4-2 16,1-8 1-16,3-3 0 0,-8-4-1 15,-6-4 1-15,-2-6-2 16,-14-2-2-16,1 7-11 15,-12-17-23-15,-3-2-1 16,-4-8 0-16,6-7-1 16</inkml:trace>
  <inkml:trace contextRef="#ctx0" brushRef="#br0" timeOffset="27791.6174">10688 6193 75 0,'12'5'37'16,"10"2"1"-16,2-2 1 15,14 12-25-15,3 0-9 16,10 10-1-16,4 8 0 16,4 7-2-16,0 9 0 15,3 8-1-15,-10 3-1 16,-6 4 0-16,-13 10-1 16,-9-2 2-16,-15 0-1 15,-10 1 0-15,-15-1 0 16,-9-2 1-16,-5-4-1 15,-3-5 1-15,3-11 1 0,1-8-2 16,7-12-1-16,7-6 1 16,11-10-2-16,4-16-4 15,15-5-32-15,-4-11 0 16,11-3-1-16,0-9 0 16</inkml:trace>
  <inkml:trace contextRef="#ctx0" brushRef="#br0" timeOffset="29023.9123">12659 6614 60 0,'16'-8'34'0,"-16"8"1"16,4-15 0-16,-17-3-23 15,13 18-4-15,-16-21-3 16,3 12-2-16,-9-1 0 16,-4 5 0-16,-8-1-1 15,-6 8 0-15,-6 8-1 16,-6 8 0-16,-4 9 0 15,-2 8 1-15,3 9-2 16,4 9 1-16,10 8 0 16,9 5 0-16,12 0 1 15,14 6 0-15,17-3 1 0,17-2-1 16,13-4 0-16,21-10 0 16,7-10 1-16,8-7-1 15,6-11-1-15,3-10 0 16,-4-11 0-16,-4-5 0 15,-12-8-1-15,-15-2-1 16,-11 0-1-16,-14-4-3 16,-3 9-30-16,-17-10-4 15,-5 2-2-15,-6-4 1 16</inkml:trace>
  <inkml:trace contextRef="#ctx0" brushRef="#br0" timeOffset="30116.0314">14400 6149 56 0,'11'15'36'0,"-11"-15"-2"15,13 30 2-15,-11-12-19 16,7 24-9-16,-7 4-1 15,5 18-2-15,-5 10-2 16,0 14-1-16,-2 11 1 16,-2 13-1-16,-2 3 0 15,0 9-1-15,3 1 0 16,-1-6 1-16,2-6-1 16,2-3-1-16,1-19 0 15,3-12 1-15,1-16 0 0,0-19-2 16,3-14-3-16,-12-17-32 15,2-13-1-15,11-31-2 16,-8-9 0 0</inkml:trace>
  <inkml:trace contextRef="#ctx0" brushRef="#br0" timeOffset="31497.2456">16410 6611 45 0,'0'0'31'0,"0"0"-4"16,0 0-4-16,0 0-6 15,-18 0-4-15,-9-2-2 16,1 11-3-16,-14-6-1 16,1 8-2-16,-10-2-2 15,3 4 0-15,-4 2-2 16,2-1 0-16,3 1 0 16,10 1-1-16,5-2 1 15,15 3 0-15,7-1-1 16,12-1 1-16,8-2 0 15,14-1 0-15,6-1-1 16,6-1 1-16,5-3 0 0,-3-1-1 16,-2-3 1-16,-2 0-1 15,-12 2 0-15,-7 0 0 16,-17-5 0-16,-2 19 0 16,-19-3 0-16,-8 2 1 15,-5 3-2-15,-7 3 1 16,3 1 1-16,1 0-1 15,8-1 1-15,7-2 0 16,11-4 1-16,13 1-1 16,9-6 2-16,12 0 0 15,6-3-1-15,11 1 0 16,1-4 0-16,7 2 0 16,2-2-2-16,-1 0 1 0,-3 3-2 15,-6-4 0-15,-2 1-1 16,-8-3-2-1,1 7-7-15,-17-11-26 16,7 0-2-16,-10-6 1 0,4-4-1 16</inkml:trace>
  <inkml:trace contextRef="#ctx0" brushRef="#br0" timeOffset="95471.3974">1426 9104 72 0,'14'1'34'0,"5"-2"0"16,6 0 0 0,1-5-28-16,11 7-1 15,3-6 0-15,8 4-1 16,3-2-2-16,8 1 1 0,2-4-2 16,12 2 1-16,8-3 0 15,18-2 0 1,7 0 0-16,15-1 0 0,10-3 0 15,18 2 0-15,12 0-1 16,8-1 0-16,10 1 0 16,13 1 0-16,10-1-1 15,10 0 0-15,19 1 1 0,6 1-1 16,15 1 0-16,13-1 0 16,12 1 1-1,10 2-2-15,6 4 1 16,7-2 0-16,0 2 0 15,3 2 0-15,4 0-1 0,3 1 1 16,52 0-1-16,-44 2 1 16,8-5 0-16,5 2-1 15,3 0 0-15,12 0 1 16,2-2-1-16,3-3 1 16,-42-2 0-16,44-2 0 15,8 0 0-15,4-2 0 16,4-1 1-16,-5 1-1 15,7-3 1-15,0 2 0 16,0 1 0-16,-2 0 0 16,-7 0 0-16,-4 2 0 15,-9 0 0-15,-4 1 0 0,-10 2-1 16,-8 2 0-16,-14 3 0 16,-18-2-1-16,-16 6-1 15,-23-2-3-15,-15 8-30 16,-39-8-3-16,-26 0 0 15,-32-6-1-15</inkml:trace>
  <inkml:trace contextRef="#ctx0" brushRef="#br0" timeOffset="97820.1588">2124 10460 89 0,'1'31'36'0,"-1"4"-1"0,6 13 0 16,-10 5-29-16,13 12-1 15,2 0-1-15,2 7 0 16,-1-3-2-16,3 1 0 16,-1-3-1-16,-6-6-1 15,3-10-1-15,-5-8-2 16,2-3-3-16,-11-18-21 16,6 1-9-16,-3-23 1 15,0 0-1-15,-14-9 1 16</inkml:trace>
  <inkml:trace contextRef="#ctx0" brushRef="#br0" timeOffset="98211.8468">1977 10441 81 0,'1'-49'38'15,"13"9"0"-15,1 0-1 16,11 14-18-16,6 1-13 15,13 15-1-15,9 9-1 16,8 12-2-16,5 9-1 0,6 13 1 16,4 6-1-1,1 7-1-15,-7 7 1 16,-2 4-1-16,-13 13 0 16,-12 0 0-16,-12 3-1 0,-11-3 1 15,-16 2-1-15,-12-7 0 16,-12-4 1-16,-10-6-1 15,-10-16 1-15,-6-9 0 16,-6-12 1-16,0-7 0 16,-6-11 0-16,4-5 0 15,2-6 0-15,7-2 0 16,8 0 0-16,10 0-1 16,8 5-1-16,18 8-4 15,14-13-32-15,1 7-1 16,18 3-1-16,4-8-1 15</inkml:trace>
  <inkml:trace contextRef="#ctx0" brushRef="#br0" timeOffset="98916.9628">3771 10467 80 0,'0'0'39'0,"-11"7"0"15,11-7-1-15,0 0-9 16,-17 6-21-1,17-6-3-15,-7 12-3 16,7-12-2-16,-3 16-2 0,3-16-1 16,7 22-5-16,-7-22-20 15,9 16-10-15,-9-16 1 16,22 20-1-16,-22-20 0 16</inkml:trace>
  <inkml:trace contextRef="#ctx0" brushRef="#br0" timeOffset="99076.4014">3798 10871 94 0,'0'28'34'15,"0"-6"0"-15,2-6-2 16,-2-16-27-16,4 15-4 16,7-7-12-16,-11-8-20 0,12-12-2 15,-5-4-1-15,4-7 1 16</inkml:trace>
  <inkml:trace contextRef="#ctx0" brushRef="#br0" timeOffset="99323.7986">4036 10506 76 0,'0'0'36'15,"0"0"1"-15,0 0-1 0,0 0-13 16,0 0-13-16,0 0-3 16,0 0-4-16,-11 0-1 15,11 0-2-15,0 0-3 16,3 19-2-16,-3-19-9 16,7 15-22-16,-6-4-1 15,9 4 1-15,-6-1 0 16</inkml:trace>
  <inkml:trace contextRef="#ctx0" brushRef="#br0" timeOffset="99504.5088">4091 10849 83 0,'3'23'34'0,"-2"3"1"0,-1-13 0 16,2 7-21-16,-2-20-6 15,-2 12-4-15,2-12-1 16,0 0-2-16,0 0-3 15,3-18-7-15,5 7-25 16,-2-10-1-16,2-2 0 16,-1-6-1-16</inkml:trace>
  <inkml:trace contextRef="#ctx0" brushRef="#br0" timeOffset="99778.2435">4332 10577 100 0,'0'0'39'16,"0"0"-1"-16,19-3 0 16,-6-11-27-16,13 7-3 15,0-4-2-15,9 1-3 16,3 2-1-16,6 1-2 15,3 2 0-15,0 2-2 16,-2 3-1-16,-5-1-3 16,3 11-7-16,-17-9-25 15,3 8 0-15,-13-5 0 16,-3 6 0-16</inkml:trace>
  <inkml:trace contextRef="#ctx0" brushRef="#br0" timeOffset="100042.478">4496 10730 105 0,'-18'11'38'0,"-4"-8"0"16,22-3 0-16,-20 6-29 16,20-6-2-16,16 1-1 15,6-1-2-15,10-1-1 16,9 1-1-16,7 2-1 15,7-1 0-15,0 1 0 0,-4 0-2 16,-1 4-1 0,-8-2 0-16,-7 4-3 15,-13-7-5-15,0 6-28 16,-22-7-1-16,11 3 0 0,-11-3 0 16</inkml:trace>
  <inkml:trace contextRef="#ctx0" brushRef="#br0" timeOffset="103556.531">6832 9927 40 0,'0'0'31'0,"11"-11"1"16,-11 11 0-16,-1-15-14 15,1 15-2-15,0 0-3 16,-13 2-4-16,-3 0-3 15,5 6-1-15,-11 3-2 16,0 12 0-16,-4 4 0 16,-6 11-1-16,-1 8 0 15,-3 12 0-15,2 9 1 0,2 14 0 16,5 4-1-16,9 4 1 16,4 2 0-16,14 0 0 15,7-9 0-15,12-5-1 16,9-10 0-16,5-8-1 15,4-10 1-15,0-8-1 16,7-12-1-16,-4-5-1 16,-6-3-1-16,-5-6-1 15,0-5-2-15,-14-13-7 16,6 3-26-16,-21 0 1 16,15-13-1-16,-15-3 1 15</inkml:trace>
  <inkml:trace contextRef="#ctx0" brushRef="#br0" timeOffset="104071.2012">7542 10190 96 0,'0'0'37'16,"0"0"0"-16,2 18 0 16,-9-3-29-16,9 12-2 15,-4 5-1-15,5 13-1 16,-3 8-2-16,4 4 0 0,0 2 0 15,1 3 0-15,-1-4 0 16,1 4 0-16,3-7-1 16,-5-10-1-1,3-6 1-15,-1-9-3 0,-1-3-1 16,-2-15-4-16,7 2-14 16,-9-14-17-16,0-24-1 15,-6 0 0-15,1-9 0 16</inkml:trace>
  <inkml:trace contextRef="#ctx0" brushRef="#br0" timeOffset="104516.5715">7428 10185 87 0,'-5'-22'36'0,"-2"-1"1"0,4 4 1 16,0-10-27-16,16 16-2 15,2-8-2-15,8 14 0 16,5-2-4-16,9 7 1 16,7 4-2-16,7 5 0 15,4 8 0-15,6 0-1 16,-1 6 0-16,2 4-1 16,-1 5 1-16,-2 5-1 15,-11 4 1-15,-5 7-2 0,-14 4 1 16,-10 5 0-1,-12 4-1-15,-13-2 0 16,-13 1 1-16,-10-3 0 16,-12 3 0-16,-14-4 1 0,-4-6 0 15,-3-7-1-15,-3-7 2 16,6-6-1-16,5-6 1 16,6-5-1-16,12-10 0 15,12-4-1-15,7-2 0 16,17-1 0-16,0 0 0 15,-7-14-2-15,20 9-3 16,-2-14-9-16,13 12-26 16,-1-10 0-16,16 3-1 15,0-6-1-15</inkml:trace>
  <inkml:trace contextRef="#ctx0" brushRef="#br0" timeOffset="105025.6865">8505 9750 105 0,'-3'12'39'16,"16"6"1"-16,-1-7-5 15,10 20-28-15,3 9-2 16,8 9 0-16,4 4-2 15,3 7-1-15,-2 8-1 16,-1 2 0-16,-6 3-1 16,-3 5 1-16,-10-5-1 15,-9 2 0-15,-12-2 0 16,-10 1 0-16,-13-6 1 16,-11-6-1-16,-8-7 2 15,-3-7-1-15,1-7 0 0,0-8 0 16,7-6 1-16,6-10-2 15,5-3 0-15,11-8 0 16,18-6-3-16,-15 7-2 16,15-7-28-16,14 2-6 15,-3-5-2-15,0-9 1 16</inkml:trace>
  <inkml:trace contextRef="#ctx0" brushRef="#br0" timeOffset="106275.2058">9568 9961 67 0,'0'0'37'16,"0"0"0"-16,4 28 1 15,-8 3-13-15,8 23-19 16,-4 9-1 0,7 16-3-16,-3 7 0 0,0 9 0 15,6-4 0-15,-1 0-1 16,1-9 0-16,1-13-2 15,0-8 0-15,-3-16-2 16,3-7-3-16,-8-21-6 16,4-4-22-16,-7-13-3 15,-14-15-1-15,-1-6 1 16</inkml:trace>
  <inkml:trace contextRef="#ctx0" brushRef="#br0" timeOffset="106655.3585">9314 10057 79 0,'3'-32'37'0,"11"2"0"16,15 8 1-16,8-1-27 16,27 19-3-16,7 1-1 15,24 15-1-15,3 3-1 16,16 13-3-16,-4 8 0 15,-2 10-1-15,-13 6 0 0,-14 7-2 16,-19 8 1 0,-21 2 0-16,-30 5-1 15,-30 2 1-15,-27-2 0 16,-21 0 0-16,-18-4 1 0,-10-8 0 16,-6-9 1-16,2-10-1 15,5-14 1-15,16-11-1 16,17-8 1-16,17-14-1 15,17-10-2-15,16-4 0 16,11-4-1-16,11-4 0 16,11 7-6-16,-3-5-29 15,15 4-4-15,-2-2 1 16,11 6 1-16</inkml:trace>
  <inkml:trace contextRef="#ctx0" brushRef="#br0" timeOffset="107158.3697">11373 9663 80 0,'21'5'37'0,"-1"21"1"16,-12 15-1-16,2 27-28 15,-18 18-2-15,8 23 0 16,-12 13-2-16,-2 10 0 16,-1 2-1-16,1-2-3 15,3-7 2-15,3-9-1 16,1-12-1-16,7-8 0 15,4-14 0-15,-1-10-2 0,5-14-1 16,-5-12-1-16,5-7-4 16,-8-27-15-16,0-12-16 15,0 0-2 1,4-34 0-16,-1-12 1 0</inkml:trace>
  <inkml:trace contextRef="#ctx0" brushRef="#br0" timeOffset="108067.7985">13012 10132 83 0,'0'0'38'15,"0"0"-1"-15,-16-11-6 0,5 17-19 16,-14-6-3-16,-4 9-4 16,-4-3-1-16,-6 7 0 15,-3 0-3 1,-2 3 1-16,-2 5 0 0,2-1-1 15,2 6-1-15,5-1 1 16,8 3-1-16,7 4 1 16,9-1 0-16,11 2-1 15,13-4 0-15,9-1 1 16,11-5-1-16,13-2 1 16,4-7-1-16,4-4 1 15,-4-5-1-15,-1-3 0 16,-10 1 0-16,-12-1 0 15,-25-2 0-15,0 0-1 16,-25 19 1-16,-19-6-1 16,-14 5 0-16,-9 5 1 15,-3 4 0-15,0 4-1 0,6 3 1 16,14 2 1-16,14-4 0 16,20 1 0-16,19-1 1 15,19-3-1-15,16-4 2 16,10-3-2-16,7-5 2 15,4 0-2-15,-1-3 0 16,-5-5-1-16,-9-1 1 16,-8-1-1-16,-10-5 0 15,-8-2-1-15,-18 0-1 16,11-6-2-16,-11 6-9 16,0 0-26-16,-10-14-2 15,5-2 0-15,7 4-1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8:50:24.56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4595 10755 76 0,'22'-5'33'0,"11"2"2"16,7-5-9-16,11 8-13 0,1-7-4 16,16 7-2-16,-2-3-2 15,11 6-2 1,-1-2-2-16,2 1-1 16,-1 2 0-16,-4-2-1 0,-4 2-2 15,-7-4-3-15,-4 7-17 16,-10-4-11-16,-11 0 1 15,-8-3-2-15,-11 0 2 16</inkml:trace>
  <inkml:trace contextRef="#ctx0" brushRef="#br0" timeOffset="28450.1089">5446 15498 27 0,'-7'-18'28'15,"-7"1"1"-15,3 4-4 16,11 13-5-16,-22-1-3 16,15 14-6-16,-9-5-3 0,13 19-2 15,-8 0-1-15,11 18-1 16,-3 4 0-16,6 12-2 15,4 7 0 1,1 11 0-16,6 11-1 0,-3 3 0 16,3 4-1-16,1 7 1 15,0 2 0-15,-4 7-1 16,0 4 1-16,-4 1-1 16,-3-6 1-16,0 4-1 15,-1 3 0-15,-3-3 0 16,0-3-1-16,0-5 3 15,-3-6-3-15,0-1 0 0,-1-9 1 16,-1-9 0-16,-2-13 0 16,0-16-2-16,7-54 1 15,-22 83-6-15,22-83-20 16,0 0-7-16,0 0-1 16,-48 0 2-16</inkml:trace>
  <inkml:trace contextRef="#ctx0" brushRef="#br0" timeOffset="29115.9625">5396 15376 26 0,'0'0'22'0,"0"0"0"16,-20 5-5-16,3-1-5 15,9 10-2-15,-14-1-1 16,7 10-2-16,-13-2 1 15,13 10-1-15,-15-6 2 16,15 6-3-16,-11-4 0 16,13 7-1-16,-5-10-1 15,10 0 0-15,1-8-1 16,3-2-1-16,4-14 0 16,0 0 0-16,18-6 1 15,-6-13-1-15,2-5 0 16,7-5 1-16,-1-6-2 15,5 0 2-15,-4-1-2 0,-1 6 1 16,-7 7-1-16,3 7 1 16,-2 3-1-16,-4 9-2 15,-10 4 2-15,16 16 0 16,-2-2 0-16,1 7-1 16,7 3 0-16,4 2-2 15,7 10-5-15,-4-10-27 16,10-1-1-16,-5-5-1 15,2-3-1-15</inkml:trace>
  <inkml:trace contextRef="#ctx0" brushRef="#br0" timeOffset="30347.4769">5055 17530 56 0,'0'0'30'15,"8"15"3"-15,-8-15-10 16,0 0-9-16,0 0-4 16,0 0-2-16,0 0-1 15,17-10-2-15,-17 10-2 16,15 1-1-16,-3-8 0 16,2 0 0-16,8 7-1 15,4 1 0-15,7 1 1 16,6 2-1-16,6-4 0 0,5 0 1 15,6-4-1-15,5 8 1 16,2 1-1 0,7-1 0-16,1-2-1 15,3 2 1-15,0-3 0 0,3-7-1 16,2 22 1-16,5-16-1 16,4-4 1-16,-4 6 0 15,1 7 0-15,2-4-1 16,-2 2 0-16,1 4 1 15,-4-6-1-15,5 9 0 16,-3-6 0-16,4 4 0 16,-1-3 1-16,-2-6-1 15,3 4 0-15,0 3 0 16,2-11 1-16,-5 1-1 16,6 7-1-16,0-8 2 15,4-8-2-15,3 15 2 16,-2-12-1-16,6 1 1 0,-2 2-1 15,3 2 0-15,-2-10 0 16,0 0 1-16,-2 12-1 16,0-10-1-16,0 12 1 15,-4-10 1-15,3 2-1 16,-3 3 0-16,1-2 1 16,2 7-2-16,-3-5 2 15,2 1 0-15,-3-9-1 16,4 7 1-16,0 1-1 15,-3-10 1-15,1 14-2 16,2-19 2-16,-1 3-1 16,2 3 0-16,-3 0 0 15,0-1-1-15,-2 3 1 0,-2 1 0 16,-8 3 0-16,0 4 0 16,-5-2 0-16,-4-3-1 15,-3 11 1-15,-5-1 1 16,-1 2-1-16,-5 0 0 15,-5-5 1-15,-5 11-1 16,-4-5-1-16,-3 7 2 16,-6-7-2-16,-5 4 2 15,-7 0-2-15,-3 10-1 16,-9-9-1-16,-14-12-2 16,22 16-19-16,-22-16-16 15,-7 12 4-15,-8-17-4 16,1-4 4-16</inkml:trace>
  <inkml:trace contextRef="#ctx0" brushRef="#br0" timeOffset="30965.7718">11096 17101 63 0,'0'0'36'16,"0"0"-1"-16,0 0 2 15,0 0-26-15,11-6-3 16,-11 6-2-16,23 7-1 15,-9-4-2-15,4 6-1 16,-3 5-1-16,7-3 1 16,-4 4-1-16,2 1 0 15,1 1 0-15,2 1 1 16,-1 1-1-16,2 6 1 16,-1-7-1-16,0 12 1 15,-2 10-2-15,1 2 0 0,-3-2 0 16,0-3 1-16,-4 12-1 15,0-13 0-15,-4 5 0 16,-1-13-1 0,-6-5 3-16,-3-1-7 0,-2-2 7 15,-6-2-6-15,7-18 5 16,0 0-2-16,-45 51 2 16,45-51-2-16,-52 33 0 15,52-33 5-15,-62 20-5 16,62-20 5-16,-66 19-3 15,66-19-2-15,-56-11 1 16,56 11-3-16,0 0 3 16,-59-2 0-16,48-11-1 0,11 13-6 15,-7-25 5 1,7 25-6-16,0 0-7 16,0 0-19-16,22 2-5 15,-22-2 2-15,15-7-2 0</inkml:trace>
  <inkml:trace contextRef="#ctx0" brushRef="#br0" timeOffset="32608.845">10273 17156 75 0,'0'0'36'16,"15"-6"-2"-16,-15 6 1 16,4 25-29-16,-3 7-2 15,2 16-3-15,1 10 0 16,-1 9 0-16,-3 0-1 16,1 4-3-16,-6-9-12 15,9 0-20-15,-4-62 0 0,-8 79-1 16,2-62 0-1</inkml:trace>
  <inkml:trace contextRef="#ctx0" brushRef="#br0" timeOffset="33155.1142">10082 18159 50 0,'0'0'37'0,"0"0"0"16,0 0-2-16,0 0-13 15,0 0-11-15,-31 49-5 16,31-49-2-16,0 0-2 16,0 0 0-16,-9 60 0 15,9-60 1-15,0 0-3 16,-2 56-2-16,2-56 1 15,0 0-2-15,-7 67-5 16,7-67-26-16,0 0-3 16,0 0-2-16,0 0 2 15</inkml:trace>
  <inkml:trace contextRef="#ctx0" brushRef="#br0" timeOffset="33590.8383">10271 18305 67 0,'0'0'35'15,"0"0"-1"-15,0 0-10 16,0 0-15-16,0 0-3 15,0 0-2-15,0 0-2 0,0 0 1 16,24 49-2-16,-24-49 0 16,0 0-1-16,9 56 0 15,-9-56 1-15,0 0-2 16,0 0 2-16,0 0-2 16,0 0 0-16,28 51 1 15,-28-51 1-15,0 0-2 16,0 0 1-16,0 0 1 15,0 0-2-15,55-19 2 16,-55 19-1-16,0 0 1 16,48-26-2-16,-48 26 1 15,0 0-1-15,61-46 0 16,-61 46-4-16,0 0-11 0,63-33-19 16,-63 33 1-16,0 0-1 15,0 0 0 1</inkml:trace>
  <inkml:trace contextRef="#ctx0" brushRef="#br0" timeOffset="34012.0988">10493 18221 52 0,'-51'49'35'0,"51"-49"0"16,0 0-1-16,0 0-23 15,0 0-3-15,0 0-3 16,0 0-2-16,0 0-1 0,51 20-1 16,-51-20 0-16,0 0 0 15,0 0 1-15,44 51-2 16,-44-51 0-16,0 0 0 15,0 0 0-15,0 0 1 16,55 35-1-16,-55-35 0 16,0 0-1-16,0 0 2 15,47-2-1-15,-47 2 0 0,0 0 1 16,0 0-1 0,37-56 0-16,-37 56 0 15,0 0-1-15,22-53-3 16,-22 53-4-16,0 0-12 0,0 0-16 15,20-51 1-15,-20 51-1 16,0 0 1-16</inkml:trace>
  <inkml:trace contextRef="#ctx0" brushRef="#br0" timeOffset="34320.7322">10865 18057 65 0,'0'0'36'0,"0"0"1"16,0 0 0-16,0 0-28 16,0 0-3-16,4 81-1 15,-4-81-1-15,-11 62-1 16,11-62-1-16,-15 82 0 15,15-82 0-15,-10 64-1 16,10-64-1-16,0 0-1 16,-14 72-2-16,14-72-2 15,0 0-7-15,-8 61-26 16,8-61 0-16,0 0 0 16,0 0 0-16</inkml:trace>
  <inkml:trace contextRef="#ctx0" brushRef="#br0" timeOffset="36951.9265">5487 17433 16 0,'-1'15'20'0,"1"-15"-2"0,0 0-7 16,0 0-4-16,-2 18-1 15,2-18-3-15,-5 11-3 16,5-11 0-16,-6 11-2 15,6-11 0-15,0 0-1 16,0 0 0-16,0 0 1 16,0 0 0-16,13 6 2 15,-13-6 1-15,0 0 1 16,15 0-1-16,-15 0 1 16,7 11 0-16,-7-11 0 15,0 0 0-15,5 16 1 16,-5-16 1-16,3 12 1 15,-3-12 1-15,0 0 2 0,0 0-1 16,0 0 1-16,-11-11 0 16,11 11 0-16,0 0-2 15,-11-14-1-15,11 14 0 16,-15-13-2-16,15 13 0 16,-15-10-1-16,15 10-1 15,-18-7-1-15,18 7 2 16,-18-11-2-16,18 11 1 15,-19 0-1-15,19 0 0 16,-14-11 0-16,14 11 0 16,-11 8 0-16,11-8-1 15,-8 13 1-15,8-13 0 16,-3 20 0-16,3-6 0 0,-3 4 0 16,2-1 0-16,1-2 1 15,-3 2-1 1,6 0 0-16,-3-17 0 15,5 17 0-15,1-4 1 0,-1 4-1 16,-5-17 2-16,21 15-2 16,-10-11 1-16,0 2 0 15,1-2 0-15,1 5 0 16,-2-14-2-16,0-6 2 16,0 6-2-16,0-1 1 15,-11 6-1-15,19-22 1 16,-19 22 0-16,11-10 0 15,-11 10 0-15,10-15 0 16,-10 15 0-16,4-13 1 16,-4 13-1-16,1-15 0 0,-1 15 0 15,-5-25 1 1,5 25-1-16,-7-18 0 0,0 5 0 16,0-1 0-16,7 14 0 15,-19-8 0-15,19 8 0 16,-17-9 0-16,17 9 0 15,-15 14-1-15,15-14 1 16,-8 14-1-16,5-3 1 16,3-11-1-16,4 22 0 15,-1-9-1-15,5 0-5 0,-8-13-25 16,11 18 3 0,-11-18-3-16,17 2 3 15</inkml:trace>
  <inkml:trace contextRef="#ctx0" brushRef="#br0" timeOffset="41113.506">5516 17450 34 0,'0'11'27'16,"0"-11"1"-16,0 0-5 16,-3-13-7-16,10 2-2 15,-11 0-4-15,4 11-2 0,7-21-2 16,-3 10-1-16,-4 11-1 15,8-19-1-15,-2 7 0 16,1 0-1-16,1-8 1 16,3 1-1-16,0-5 1 15,7-3-1-15,-2-6 0 16,5 0 1-16,-1 0-1 16,4 3-1-16,-2-1 1 15,3-3-1-15,4 3 0 16,-3 0 0-16,0 0 0 15,-1 1 0-15,-3 2-1 16,4-1 1-16,-8 5-1 16,0 4 1-16,-7 0 0 0,0 7 0 15,-11 13-1-15,10-12 0 16,-10 12-1-16,0 0-1 16,-2 14-2-16,2-14-3 15,-1 23-29-15,1-23 1 16,-10 14-1-16,10-14 0 15</inkml:trace>
  <inkml:trace contextRef="#ctx0" brushRef="#br0" timeOffset="43253.8344">6038 16786 21 0,'0'0'23'15,"-6"15"-3"-15,6-15-1 16,0 0 0-16,0 0-2 16,0 0-2-16,3-11-4 15,-3 11-2-15,14-10-2 16,-3 3-2-16,0-5-1 15,4 3-1-15,-4-11-1 0,8 3-1 16,-2-4 1-16,6 0-1 16,2-3 0-16,1 0 0 15,3-5 0-15,4 2 0 16,0 0 0-16,-1-1 0 16,1-1 1-16,-3 4-1 15,-2 0-1-15,-5 5 3 16,-2 0-3-16,-5 3 3 15,-6 3-3-15,-10 14 2 16,15-20-3-16,-15 20 2 16,7-15 0-16,-7 15-1 15,0 0-1-15,4-14 1 16,-4 14 0-16,0 0-1 0,0 0 0 16,0 0-2-16,0 0 0 15,0 0-5-15,0 0-11 16,3 11-15-16,-3-11 3 15,-7 11-2-15,7-11 1 16</inkml:trace>
  <inkml:trace contextRef="#ctx0" brushRef="#br0" timeOffset="45320.3414">6634 16315 47 0,'0'0'33'16,"0"0"-1"-1,0 0 2-15,0 0-18 0,0 0-4 16,0 0-4-16,0 0-2 15,0 0-2-15,0 0-1 16,11 12-1-16,0-2-1 16,0 6 1-16,4 3-2 15,3 1 2-15,4 4-2 16,3 5 2-16,1 1-3 16,-3-2 3-16,2 5-1 15,0-3-2-15,-2 1 2 0,-2-3-1 16,-3-6 0-1,-1-7 0-15,-1 2 1 16,-3-1-2-16,-2-4 1 16,0-4 0-16,-11-8 0 0,16 10 0 15,-16-10 0-15,0 0 0 16,14 11 0-16,-14-11 0 16,0 0-1-16,0 0 1 15,1 14-1-15,-1-14 1 16,4 17-1-16,-1-5 0 15,0-1 1-15,-3-11-1 16,11 16 0-16,-4-4-1 16,-7-12 0-16,12 12-1 15,-12-12-7-15,0 0-25 16,11-16 1-16,-11 16-1 16,4-22 0-16</inkml:trace>
  <inkml:trace contextRef="#ctx0" brushRef="#br0" timeOffset="46169.0035">7109 16796 63 0,'0'0'33'0,"14"-18"0"16,-3 8-1 0,-7-14-21-16,14 9-2 0,-3-10-4 15,4 4 0-15,-1-7-2 16,7-1 0-16,-3-1 0 15,7 0-1-15,0-4 1 16,1 2-2-16,3-1 0 16,0 1 2-16,0 2-3 15,3 1 2-15,-5 1-2 16,0 3 2-16,-5 6-3 16,-4 5 3-16,-4 0-1 0,-7 6-1 15,-11 8 0-15,0 0 0 16,0 0-1-1,0 0-1-15,-5 12-1 16,5-12-3-16,-10 23-11 0,10-23-20 16,-10 16 1-16,10-16-1 15,0 0 2-15</inkml:trace>
  <inkml:trace contextRef="#ctx0" brushRef="#br0" timeOffset="46919.6775">7672 16231 57 0,'0'0'32'0,"0"0"2"16,0 0-1-16,0 30-17 0,0-30-7 15,7 23-5-15,1-6 1 16,9 8-4-16,2-1 2 15,10 8-2-15,0 2 1 16,5 4-2-16,5 3 1 16,1-1 0-16,-3 1-1 15,0 2 0-15,-3-3 1 16,-2-1-2-16,1-3 1 16,-7-2 0-16,2-5 0 15,-6 0 0-15,0-7 0 16,-3-4 0-16,-3 1-1 15,-3-5 0-15,-2-3-1 0,-11-11-3 16,11 17-11-16,-11-17-19 16,0 0 1-16,-11 0-1 15,11 0 0 1</inkml:trace>
  <inkml:trace contextRef="#ctx0" brushRef="#br0" timeOffset="48647.3499">8377 16790 30 0,'0'0'29'0,"22"-20"1"0,-11 3 0 16,-4-12-15-1,12 12-3-15,-5-17-3 16,12 8-1-16,-11-13 0 0,14 8-1 15,-7-6-1-15,10 5-1 16,-5-5-2-16,5 3 2 16,-3 3-3-16,0 2 2 15,1 1-4-15,-5 2 2 16,-1 4-2-16,0 3 2 16,-6 5-1-16,-1 1-2 15,-3 0 1-15,-3 6-1 16,0 3-1-16,-3-9-2 0,4 16-8 15,-5-17-24 1,-7 14 1-16,14-24-3 16,-5 11 3-16</inkml:trace>
  <inkml:trace contextRef="#ctx0" brushRef="#br0" timeOffset="49241.1377">8943 16096 45 0,'0'0'32'15,"0"0"0"-15,0 0 0 16,16 0-19-16,-13-21-4 16,11 12-3-16,-6-9 0 15,10 4-2-15,-4-11 0 16,8 3-1-16,-3-5 0 15,3 0-1-15,0-7 0 16,3 0 0-16,1-6 0 16,-3 3-1-16,1-1 0 15,2 4-1-15,-4 1 0 16,-4 4 0-16,0 9-2 16,-7 1 0-16,-11 19-3 15,11-23-4-15,0 19-26 0,-11 4 0 16,-2-12 0-16,-2 1 0 15</inkml:trace>
  <inkml:trace contextRef="#ctx0" brushRef="#br0" timeOffset="50027.7251">9476 15762 62 0,'-13'-3'32'15,"13"3"1"-15,0 0-8 0,-17-11-15 16,17 11-1-16,0 0-2 15,-3 16-2-15,3-16-1 16,1 28 0-16,3-11-1 16,5 7 0-16,1 2-1 15,8 5 0-15,2 3-1 16,6 0-1-16,0 0 1 16,7 2 0-16,0 5-1 15,0 1 0-15,0-2-1 16,-3-2 1-16,2-4-2 15,-6-5 0-15,-1 3-6 16,-14-13-27-16,8-4-1 16,-9-13 0-16,1 2 0 0</inkml:trace>
  <inkml:trace contextRef="#ctx0" brushRef="#br0" timeOffset="50779.7518">9875 16523 67 0,'0'0'35'15,"0"0"-1"1,-11 1-1-16,11-1-24 0,0 0-2 15,8 21-2-15,-8-21-1 16,18 26-1-16,-6-3-1 16,9 8 0-16,-2 5-1 15,7 3 0-15,-1 8-1 16,6 6 1-16,-4 2-1 16,1 4 1-16,1-2-2 15,-5 0 2-15,1-1-2 16,-4-1-1-16,1 5-1 15,-6-7-3-15,9 6-13 16,-7-13-18-16,-4 1 3 16,-2-9-3-16,-1-12 2 0</inkml:trace>
  <inkml:trace contextRef="#ctx0" brushRef="#br0" timeOffset="1.22496E6">2906 15428 26 0,'0'0'24'16,"0"0"1"-16,-14 7-4 15,14-7-5 1,0 0-1-16,0 0-3 15,0 0 0-15,0 0-2 0,0 0-3 16,0 0-1-16,0 0-2 16,0 0 0-16,0 0-1 15,0 0 0-15,0 0-1 16,0 0 1-16,0 0 0 16,-11 1 0-16,11-1-1 15,0 0 1-15,0 0-2 16,0 0 1-16,0 0 0 15,-11-2 0-15,11 2-1 0,0 0 1 16,-12 1-1 0,12-1-1-16,-13 3 2 15,13-3-1-15,-12 8 0 16,12-8-1-16,-14 10 0 0,14-10 0 16,-15 12-1-16,15-12 1 15,-14 18-1-15,6-7 2 16,1 1-2-16,3 2 1 15,0 0 1-15,-2 3-1 16,2 4 1-16,3-2-1 16,-2 4 0-16,0 4 0 15,2 1 0-15,-2-1 0 0,3 2 0 16,0 1-1 0,0 0 1-16,0 1 0 15,0-3 0-15,3-4 0 16,-2 0 0-16,2 2 0 0,1-3 0 15,2-3 0-15,-1-3 0 16,2 2 0-16,0-5 1 16,1 0-2-16,2-2 2 15,2-3-1-15,-1-1 0 16,0 1 1-16,0 6-1 16,2-10 1-16,-4 6 0 15,4-6-1-15,-13-5 1 16,20 11-1-16,-20-11 0 15,15 7 0-15,-15-7 0 16,0 0 0-16,10-7-1 16,-10 7 0-16,0 0 0 15,0 0-2-15,3-19-1 0,-3 19-5 16,0 0-26-16,0 0-2 16,-3-13 0-16,3 13 0 15</inkml:trace>
  <inkml:trace contextRef="#ctx0" brushRef="#br0" timeOffset="1.22778E6">2125 15605 45 0,'0'0'31'15,"0"0"0"-15,-8-11 0 16,-3 0-14-16,11 11-5 16,0 0-4-16,0 0-3 15,0 0-1-15,0 0-1 16,-4 14-1-16,5 3 0 15,-1 6-1-15,-4 5 0 16,3 7 0-16,-2 1 0 0,-1 5-1 16,-3 1 1-16,3-3-1 15,-3-3 1-15,3-6-1 16,0-3 0 0,1-5-1-16,2-4 1 0,2-5 0 15,-1-13-1-15,4 17 0 16,-4-17 0-16,0 0-2 15,14 2-3-15,-2-1-6 16,-13-14-19-16,9 2-2 16,-1-10-1-16,4-1 2 15</inkml:trace>
  <inkml:trace contextRef="#ctx0" brushRef="#br0" timeOffset="1.22806E6">2248 15563 28 0,'7'-21'29'0,"-6"2"0"16,2 3 2-16,-3 16-9 16,-10-17-9-16,10 17-4 15,0 0-2-15,-4 19-3 16,1-7 0-16,5 14-1 16,-1 1-1-16,3 5-2 15,-1 7 1-15,0 1 0 16,-2 0-1-16,3 0 1 15,-1-2-2-15,-2-4 1 0,-1-4-1 16,-1-4-2-16,2-4-1 16,-5-10-7-1,10 4-20-15,-6-16-2 16,-3 15 1-16,3-15 0 0</inkml:trace>
  <inkml:trace contextRef="#ctx0" brushRef="#br0" timeOffset="1.22839E6">1996 15722 40 0,'0'0'31'0,"0"0"1"15,15-12 0-15,-4-5-15 0,11 19-5 16,-7-18-1-16,13 14-4 16,-2-7-3-16,3 6-1 15,1-5-2-15,3 3 0 16,0 3-1-16,-5-2 0 16,3 2 0-16,-6 1-1 15,-3 0 0-15,-4-3-2 16,-4 14-4-16,-14-10-11 15,0 0-15-15,0 0 1 16,-3 12-2-16,-11-10 1 16</inkml:trace>
  <inkml:trace contextRef="#ctx0" brushRef="#br0" timeOffset="1.22869E6">2051 15821 65 0,'0'0'33'0,"0"0"0"16,0 0 1-16,0 0-25 15,26 0-2-15,-15-6-1 16,10 7-2-16,-2-3-3 16,10 2 0-16,0 0 0 15,4-3-1-15,0 5 0 16,1-2 1-16,-1-2-1 15,0 2 0-15,-3 2 0 0,-3-2-1 16,-5 2 1-16,-6-1-3 16,1 4-2-16,-17-5-7 15,18 0-21-15,-18 0-1 16,0 0 0-16,0 0 0 16</inkml:trace>
  <inkml:trace contextRef="#ctx0" brushRef="#br0" timeOffset="1.22982E6">3272 15631 21 0,'0'0'23'0,"-16"12"-1"16,16-12-2-16,0 0-2 16,0 0-1-16,0 16-1 15,0-16-2-15,0 0-1 16,0 0-2-16,20 6-3 0,-20-6-1 15,22-2-3-15,-11 0-1 16,3 6-1-16,4-4 0 16,1 1-1-16,2-1 0 15,1 1-1-15,0 0 0 16,0 2 1-16,-3-1-1 16,2 2 0-16,-3 2 1 15,-6-1-1-15,2 0 0 16,-14-5 0-16,15 10 0 15,-15-10 0-15,0 0 0 16,11 13 1-16,-11-13-2 16,0 0-1-16,0 0-3 15,-4-11-12-15,4 11-17 0,0 0-1 16,0-11-1-16,0 0 1 16</inkml:trace>
  <inkml:trace contextRef="#ctx0" brushRef="#br0" timeOffset="1.23025E6">3897 15424 40 0,'0'0'29'0,"0"0"-1"16,-1 16 2-16,1-16-19 15,0 33-3-15,-3-11 0 16,11 10-4-16,-5 5-1 16,4 4-2-16,-3 4 0 0,3 2-2 15,-3-2 0-15,0-2 1 16,0-6-1-16,-1-3 1 16,1-6-2-16,-4-6-1 15,6-2-7-15,-6-20-13 16,-4 11-7-16,4-11 1 15,0 0 0-15</inkml:trace>
  <inkml:trace contextRef="#ctx0" brushRef="#br0" timeOffset="1.23054E6">4069 15432 57 0,'4'-14'31'0,"-4"14"0"0,0 0 0 15,-1 18-18-15,-2-7-5 16,7 15-4-16,-2-1-1 16,3 9-2-16,-1 4 1 15,-1 4-2-15,4 0 1 16,-3 4-1-16,0-5 0 15,0-5-1-15,-1 1-1 16,-3-13-5-16,10 5-16 16,-9-13-9-16,2-1 0 0,-3-15-1 15,0 0 1 1</inkml:trace>
  <inkml:trace contextRef="#ctx0" brushRef="#br0" timeOffset="1.23088E6">3785 15639 47 0,'0'0'30'0,"9"-17"1"16,-9 17 0-16,26-8-20 15,-12-2 0-15,11 16-2 16,-2-8-3-16,9 8-1 16,-1-5-1-16,8 6-1 0,-3-2-1 15,1 2 0-15,4-3-1 16,-4-3-1-16,-4 3 0 16,-1-4 0-16,-7-1 0 15,-3-4-2-15,-3 6-3 16,-16-13-16-16,-3 12-13 15,0 0 1-15,0 0-1 16,-28-5 1-16</inkml:trace>
  <inkml:trace contextRef="#ctx0" brushRef="#br0" timeOffset="1.23116E6">3871 15723 79 0,'8'-12'33'0,"-8"12"0"16,17-18-2-16,-1 15-26 15,-3-7 0-15,7 8-2 16,1-2-2-16,5 7 1 16,0-4-1-16,3 2 0 15,0 0 0-15,4 1 0 16,-1 1-1-16,-2 0-1 15,-1 2-2-15,-6-5-3 16,5 19-5-16,-13-19-19 0,7 8-4 16,-8-4 0-16,1 3 0 15</inkml:trace>
  <inkml:trace contextRef="#ctx0" brushRef="#br0" timeOffset="1.23264E6">3783 15867 24 0,'0'0'23'0,"0"0"-1"16,0 0-2-16,-1-14-4 16,1 14-2-16,0 0-2 15,16-1-1-15,-12-10-2 16,7 11-2-16,-11 0-2 15,18-5 0-15,-18 5-1 16,26 0 0-16,-12 0-1 16,8 3-1-16,0 0 0 15,6 3 1-15,-1-5-1 16,6 3-1-16,0-3 1 0,4 0-1 16,-1-4 1-16,1 3-1 15,-2-4 0-15,-4 1-1 16,-2 2-2-16,-8-7-6 15,1 9-26-15,-22-1 0 16,18 6-1-16,-18-6 0 16</inkml:trace>
  <inkml:trace contextRef="#ctx0" brushRef="#br0" timeOffset="1.23369E6">4493 15435 35 0,'0'0'26'0,"-12"5"1"16,12-5-7-16,-11 5-2 16,-3-9-4-16,14 4-1 15,0 0-4-15,0 0 1 16,0 0-2-16,-4 12-1 16,4-12-1-16,0 0-3 15,14 9 2-15,-4-1-3 16,2 2 1-16,3 3-2 0,-1 0 0 15,5 2-1-15,-1 5 1 16,-3 2-1 0,3-1 0-16,-4 4 0 15,-5 1 0-15,-2 4 1 0,-3 2-2 16,-8 1 2-16,-3 0-2 16,-2 0 1-16,-5-2 0 15,-4-4 0-15,0-3 0 16,0-2 0-16,0-5-1 15,2-4 1-15,2-3 0 16,2-5-1-16,12-5-1 16,-13 6-2-16,13-6-9 15,0 0-22-15,0 0-1 0,11 0 1 16,-11 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9:49:01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12008 7027 19 0,'0'0'14'15,"0"0"0"-15,0 0 1 16,-7 18-3-16,7-7 0 16,0 8-5-16,0 5 0 15,5 6-1-15,-1 6-1 16,3 8-1-16,-1 8-1 16,1 11 1-16,-3 11-1 15,3 16 0-15,-5 7-2 16,0 16 0-16,-2 11-1 15,0 7 0-15,2 10-1 16,0 0-1-16,1 3-2 0,1-5 1 16,3-2 0-16,1-12 1 15,1-6 0 1,1-8 0-16,-4-9 0 16,2-9 2-16,-4-8-1 0,0-13-3 15,-1-1-4-15,-3-12-6 16,-3-13-11-16,6 5 0 15,-6-18-1-15</inkml:trace>
  <inkml:trace contextRef="#ctx0" brushRef="#br0" timeOffset="1335.2925">14530 7086 11 0,'0'0'27'0,"-18"11"-1"16,18-11-8-16,-8 23-4 15,3-6-1-15,7 11-2 16,-10 1-4-16,8 14-1 16,-3 4-2-16,6 14 0 15,-3 11-1-15,0 14 0 16,0 8-2-16,2 12 0 15,2 13-1-15,-2 6-1 16,1 11 0-16,-1-1-2 16,4 7-3-16,-6-6-1 15,9 3-1-15,-7-11-3 16,7 4-7-16,-2-5-10 0,-5-12 0 16,7 5 2-16,-9-18 15 15</inkml:trace>
  <inkml:trace contextRef="#ctx0" brushRef="#br0" timeOffset="8702.0006">2929 10155 42 0,'0'0'30'0,"-4"-11"0"15,-4 0-5-15,8 11-4 0,-17-13-4 16,17 13-6 0,-20-12-2-16,20 12-2 15,-32-10-3-15,14 10 0 16,-8-2-2-16,-4 3 0 0,-5 1 0 16,-2 4 0-16,-4 3-1 15,-2 3 1-15,-2 2-2 16,2 2 2-16,0 5-2 15,9-2 1-15,2-1-1 16,9 3 1-16,9-1-1 16,6-3 0-16,12 0 1 15,11-4 0-15,10-2 0 16,8 0 0-16,11-4 0 16,7 0 1-16,4-1-1 15,4 0-1-15,2 0 1 16,-2 4 0-16,-5 5-1 15,-5 2 0-15,-5 3 1 0,-15 6-2 16,-4 4 1-16,-7 3 1 16,-11 2-2-16,-6-1 2 15,-5-1-2-15,-7-4 2 16,-7 0-1-16,0-4 0 16,-4-6 1-16,-4-3-1 15,-3-7 1-15,0-1 0 16,-5-6 0-16,2-1 0 15,-1-3 0-15,7-3 0 16,0 0-1-16,4-1 0 16,5 2 0-16,6 1-1 15,11 3-3-15,0 0-4 0,33-9-28 16,-12 4-2-16,12 4 1 16,3-6-1-16</inkml:trace>
  <inkml:trace contextRef="#ctx0" brushRef="#br0" timeOffset="12063.2535">3572 10217 75 0,'0'0'34'16,"0"0"2"-16,-12 14-2 15,12-14-21-15,0 0-4 16,-14 9-3-16,14-9-3 16,0 0-3-16,0 0-6 15,18 6-28-15,-18-6 0 0,15-4-2 16,-15 4 1-16</inkml:trace>
  <inkml:trace contextRef="#ctx0" brushRef="#br0" timeOffset="12258.7953">3611 10463 79 0,'-2'27'33'0,"1"-4"-1"16,1 0-2-16,0-23-21 16,-4 23-2-16,4-23-3 15,0 0-2-15,0 0-2 16,4-16-7-16,10 1-25 0,-6-6-1 15,3-2 0-15,1-7-1 16</inkml:trace>
  <inkml:trace contextRef="#ctx0" brushRef="#br0" timeOffset="12423.1714">3787 10202 85 0,'0'0'33'0,"0"0"-1"15,-4 11-1-15,4-11-29 16,-5 16-5-16,5-16-15 16,0 0-13-16,-2 12-1 15,2-12 0-15,13 14 1 0</inkml:trace>
  <inkml:trace contextRef="#ctx0" brushRef="#br0" timeOffset="12618.2987">3809 10437 69 0,'0'24'31'16,"0"-3"1"-16,0-7-9 16,7 9-10-16,-7-23-4 15,-1 27-4-15,-1-15-2 16,2 0-1-16,0-12-1 16,0 16-2-16,0-16-1 15,0 0-6-15,11 7-24 0,-11-7 0 16,0 0 1-1,14-14-2-15</inkml:trace>
  <inkml:trace contextRef="#ctx0" brushRef="#br0" timeOffset="12903.312">4047 10224 93 0,'0'0'35'0,"14"12"-1"16,-2-18-8-16,6 6-21 16,7-5-1-16,1 2 0 15,3-3-2-15,4 1 0 0,0 0-3 16,-1-2-2-16,1 7-3 15,-14-10-13-15,3 10-15 16,-4 0 1-16,-18 0-2 16,13 7 2-16</inkml:trace>
  <inkml:trace contextRef="#ctx0" brushRef="#br0" timeOffset="13147.0924">4053 10409 96 0,'0'0'37'0,"11"9"0"0,12-7-1 15,6-12-28-15,15 5-2 16,4-5-2-16,11 1-2 16,2-2-1-16,-3 1-3 15,5 5-2-15,-12-6-3 16,7 17-11-16,-18-11-18 15,-6 8-1-15,-12-1 1 16,-5 4 0-16</inkml:trace>
  <inkml:trace contextRef="#ctx0" brushRef="#br0" timeOffset="18310.4735">5815 9995 78 0,'-3'-11'34'0,"3"11"0"15,0 0 2-15,-22 12-24 16,18 17-4-16,-8 5-2 16,6 16-2-16,-2 6-1 15,1 10-1-15,3 2 0 0,1-1 0 16,2-1-2-16,2-4 0 15,3-8-2-15,-1-9 1 16,5-4-3-16,-2-14-2 16,6 2-11-16,-6-12-19 15,2-5 2-15,-8-12-2 16,0 0 2-16</inkml:trace>
  <inkml:trace contextRef="#ctx0" brushRef="#br0" timeOffset="18687.4403">5684 10041 73 0,'4'-47'34'16,"3"-1"1"-16,9 6 0 15,0-6-23-15,18 17-3 0,1-1-1 16,10 9-3-16,-1 5-2 15,10 12-1-15,-2 10-1 16,6 10 0-16,-6 7-1 16,-2 5 0-16,-5 5 0 15,-5 3 1-15,-11 1-2 16,-11 4 1-16,-10-3 1 16,-14-4-1-16,-14-2 1 15,-15-3-1-15,-11-3 1 16,-9-4-1-16,-3-3 1 15,-7-8 0-15,5 1-1 16,3-3 0-16,12-2 0 16,9 0-2-16,18 2-4 0,18-7-29 15,4 11-2-15,28-10 1 16,16-3-2-16</inkml:trace>
  <inkml:trace contextRef="#ctx0" brushRef="#br0" timeOffset="20117.8581">7295 9784 11 0,'11'-20'26'16,"-11"-4"1"-16,0 10-4 0,0 14-4 15,-33-7 0-15,8 24-3 16,-23 3-2-16,1 22-3 15,-12 7-1-15,5 22-2 16,-5 5 0-16,12 15-2 16,7 1-2-16,19 3 0 15,13-8-1-15,22-6 0 16,19-16-2-16,11-14 0 16,13-20-1-16,6-15 1 15,6-20-1-15,1-15 0 16,0-14 1-16,-1-12-1 15,-11-13 1-15,-6-11-1 0,-9-14-1 16,-10-8 1-16,-14-5-1 16,-12-2 1-16,-14 0 0 15,-12 5-1-15,-14 8 1 16,-7 15 0-16,-11 19-1 16,-8 17 0-16,1 21-3 15,-8 9-7-15,16 27-24 16,-3 6-1-16,14 11 0 15,13 4-1-15</inkml:trace>
  <inkml:trace contextRef="#ctx0" brushRef="#br0" timeOffset="20382.3748">7167 10167 93 0,'-4'20'37'16,"4"-20"1"-16,16 23-2 16,-2-14-28-16,8 17-2 15,0 2-2-15,11 9-1 16,0 3-1-16,7 4 0 16,1 0-2-16,6-2 0 15,-3 2 0-15,5-8-2 16,2 4-6-16,-12-9-29 15,7-3 0-15,-8-9-2 0,-3-4 1 16</inkml:trace>
  <inkml:trace contextRef="#ctx0" brushRef="#br0" timeOffset="21331.3476">8184 9886 76 0,'18'9'35'16,"4"15"1"-16,-11 8 0 16,5 18-26-16,-11 7-2 15,-1 18-3-15,-7 6-1 16,-3 8-1-16,-3 1-1 15,-2-8-1-15,-3-3-2 16,-1-3 2-16,6-11 0 16,1-13-2-16,7-9-2 15,-3-24-5-15,9 1-7 16,-5-20-21-16,6-20 0 16,-4-16-1-16,0-13 0 15</inkml:trace>
  <inkml:trace contextRef="#ctx0" brushRef="#br0" timeOffset="21742.0107">8099 9970 64 0,'8'-40'35'16,"6"-3"0"-16,10 8 1 16,0-10-22-16,22 19-3 15,-1-1-3-15,13 15-3 16,-2 6-1-16,6 13-1 15,-4 12-2-15,-3 6 0 16,-8 8-1-16,-9 5 1 16,-13 8-2-16,-14 0 2 15,-18 2-1-15,-12 0 1 0,-18-3 0 16,-14-5-1-16,-11-1 0 16,-11-4 1-16,-1-10 0 15,1-3-1-15,10-4 1 16,6-2 0-16,18-4 0 15,16 3 1-15,23-15 0 16,19 23-1-16,23-5 0 16,16 3 0-16,20 4 0 15,11 4 0-15,9 4-1 16,4 2-1-16,-7 3 1 16,-9 1-1-16,-9 0-1 15,-18-4-3-15,-4 7-28 16,-29-14-6-16,-8 4 0 0,-18-9 1 15</inkml:trace>
  <inkml:trace contextRef="#ctx0" brushRef="#br0" timeOffset="28462.8523">2735 11637 93 0,'0'0'35'0,"0"15"2"16,0 4-2-16,-5-3-25 15,5 17-4-15,-2 3-2 0,2 8-1 16,0 6-2-16,3 3 0 15,0 4-1-15,2 0 0 16,1 1-1-16,-1-3 1 16,1-5 1-16,-1-3-2 15,1-6-1-15,-5-10-2 16,6 3-8-16,-11-19-22 16,11 0-1-16,-7-15-2 15,0 0 1-15</inkml:trace>
  <inkml:trace contextRef="#ctx0" brushRef="#br0" timeOffset="28846.0296">2684 11640 96 0,'3'-31'36'15,"15"6"0"-15,-4-7 0 16,16 10-29-16,3-1-1 16,10 9-2-16,2 1-1 15,3 7-1-15,2 9-2 16,-2 5 1-16,-3 6 0 16,-6 5-1-16,-6 7 1 15,-7 5 0-15,-12 3 0 0,-10 4-1 16,-11-1 1-16,-12 0-1 15,-8 0 1-15,-8-3 0 16,-4-6-1 0,-3-7 0-16,-1-5 1 0,3-7-1 15,7-6 0-15,8-3 0 16,6-4-3-16,8-8-3 16,25 7-31-16,-6-10 0 15,18 2-1-15,6-4 0 16</inkml:trace>
  <inkml:trace contextRef="#ctx0" brushRef="#br0" timeOffset="29720.2858">3685 11758 93 0,'0'0'35'16,"-14"-4"0"-16,14 4-2 16,0 0-22-16,0 0-5 15,0 0-4-15,0 0-2 16,7 13-3-16,-7-13-12 16,21 4-19-16,-6-3-1 0,0 2 0 15,3-4 0-15</inkml:trace>
  <inkml:trace contextRef="#ctx0" brushRef="#br0" timeOffset="29914.1781">3774 11985 89 0,'2'17'34'0,"-2"-17"0"15,0 20 0-15,0-20-25 16,0 0-5-16,0 0-2 15,0 0-3-15,9-15-4 16,-9-2-14-16,0 17-14 0,13-24 0 16,-4 11 0-16,0-2-1 15</inkml:trace>
  <inkml:trace contextRef="#ctx0" brushRef="#br0" timeOffset="30143.4115">4068 11788 79 0,'0'0'32'0,"-18"-13"-1"16,18 13-1-16,-15-13-22 0,9 2-4 15,6 11-3-15,6-11-3 16,-6 11-4-16,15-7-25 15,-15 7 1 1,15 4-1-16,-15-4 0 0</inkml:trace>
  <inkml:trace contextRef="#ctx0" brushRef="#br0" timeOffset="31327.4776">4054 11913 65 0,'0'0'34'0,"0"0"1"0,0 0-1 15,0 0-9-15,-14 4-17 16,14-4-3 0,0 0-3-16,0 0-2 15,6 14-3-15,-6-14-3 16,19 8-24-16,-19-8-4 0,22 6 0 16,-8-7 0-16</inkml:trace>
  <inkml:trace contextRef="#ctx0" brushRef="#br0" timeOffset="31617.4015">4321 11802 102 0,'-11'-17'35'15,"8"6"0"-15,3 11-1 16,7-20-29-16,7 14-1 16,4-2-3-16,5 2-1 15,9 1 0-15,5 3 0 16,3-1 0-16,3 3-2 16,1 5 0-16,-7-2-3 15,4 11-9-15,-13-5-20 16,-5 4 0-16,-12-2-1 15,-4 4 1-15</inkml:trace>
  <inkml:trace contextRef="#ctx0" brushRef="#br0" timeOffset="31881.8881">4343 11904 92 0,'-11'5'35'16,"11"-5"0"-16,14 0 0 16,12 4-28-16,-4-7-1 15,11 10-1-15,3-3-2 16,8 2-2-16,3 3 0 16,0-3-1-16,-2 2 0 15,-2-2-1-15,-5 3-3 16,-10-9-7-16,1 6-24 0,-10-5 0 15,-5 3 0-15,-14-4 0 16</inkml:trace>
  <inkml:trace contextRef="#ctx0" brushRef="#br0" timeOffset="37102.2952">5979 11805 35 0,'16'-2'31'0,"-16"2"1"16,15-4 1-16,-15 4-8 16,6-11-6-16,-6 11-5 15,4-16-5-15,-4 16-2 16,0-22-2-16,-4 11-2 0,-7-4-1 16,0 2 0-16,-4-4 0 15,-6 6-2-15,-1-3 0 16,-7 3 0-16,-4 6 0 15,-3 2 0-15,-2 7 1 16,-2 5-1-16,-3 11-1 16,1 7 2-16,0 12-1 15,6 6 0-15,7 6 0 16,7 6 0-16,10 1 0 16,9 1 1-16,13-4-2 15,9-11 2-15,13-11-1 16,10-10 2-16,6-17-2 15,5-12 1-15,2-15 1 0,3-11-1 16,-3-6 0-16,-3-5 1 16,-5-8-1-16,-7 0 0 15,-10 1 1-15,-5-1-1 16,-14 4 0-16,-11 6 0 16,-4 2 0-16,-11 10-1 15,-3 13 0-15,-3 9 0 16,-1 14 0-16,3 15 1 15,4 13-1-15,5 14 0 16,9 10 0-16,5 8 1 16,8 0 0-16,9 2 0 15,4-7-1-15,8-5 0 16,5-10-1-16,-3-14-1 0,10-6-13 16,-4-23-23-16,3-7 0 15,-7-19-1 1,4-5 0-16</inkml:trace>
  <inkml:trace contextRef="#ctx0" brushRef="#br0" timeOffset="41522.3862">2808 13026 58 0,'0'-23'35'15,"4"4"0"-15,-5-2-1 16,1 21-12-16,-3-27-9 16,3 27-4-16,0 0-4 15,6 28-1-15,-8 0-2 16,-2 13-1-16,3 8 0 16,-2 6-1-16,-1 4 0 0,1 0-1 15,-1-2-1 1,1-7-2-16,3 3-3 15,-5-22-14-15,6 1-14 16,-5-13 0-16,4-6 0 0,0-13 0 16</inkml:trace>
  <inkml:trace contextRef="#ctx0" brushRef="#br0" timeOffset="41853.9023">2607 13067 89 0,'-8'-45'34'15,"5"0"0"-15,6 10-1 16,-3-4-27-16,19 9-2 16,3-2 0-16,11 7-2 15,6 2 0-15,10 6 0 16,4 5 0-16,7 8-1 16,6 3 1-16,-4 6-1 0,-1 5 0 15,-8 6 0-15,-9 5 0 16,-10 3 0-16,-15 0-1 15,-16 2 1-15,-20-1 0 16,-12 0-1-16,-14-6 1 16,-9-1-1-16,-4-6 0 15,-2-4 0-15,3-2 0 16,4-5-1-16,11 1-3 16,10-4-2-16,30 2-22 15,0 0-8-15,12-1 1 16,20-8-2-16</inkml:trace>
  <inkml:trace contextRef="#ctx0" brushRef="#br0" timeOffset="42186.8365">3758 12852 105 0,'14'6'38'0,"-14"-6"-2"15,20 15 0 1,-20-15-30-16,4 18-6 0,2-2-3 16,-6-16-9-16,11 26-23 15,-8-15-1-15,7 3 1 16,-10-14-1-16</inkml:trace>
  <inkml:trace contextRef="#ctx0" brushRef="#br0" timeOffset="42356.6257">3868 13142 98 0,'-11'17'36'0,"3"1"-2"15,-3-9-1 1,8 3-28-16,3-12-4 16,0 0-5-16,6 11-11 0,-6-11-18 15,19-18-2-15,-8 0 1 16,7-2 0-16</inkml:trace>
  <inkml:trace contextRef="#ctx0" brushRef="#br0" timeOffset="42567.2502">4186 12833 105 0,'0'0'35'0,"0"0"1"15,-5 13-2-15,5-13-31 0,-7 17-1 16,4-6-3-16,-1 6-4 16,4-17-12-16,-7 24-17 15,7-13-1-15,0 3 1 16,0-4-1-16</inkml:trace>
  <inkml:trace contextRef="#ctx0" brushRef="#br0" timeOffset="42724.7675">4192 13160 75 0,'0'0'33'15,"1"20"-2"-15,-1-20 1 16,0 0-23-16,0 0-9 0,0 0-18 16,3-15-13-16,-3 1 0 15,4-3-1-15,-3-5 0 16</inkml:trace>
  <inkml:trace contextRef="#ctx0" brushRef="#br0" timeOffset="42983.4076">4375 12923 107 0,'-11'15'35'15,"11"-15"0"-15,-14 19-5 0,14-19-26 16,0 0 0-16,0 0-1 16,18 4-2-16,0-7 0 15,6-1 0-15,6-1-1 16,1-3-1-16,9-1-2 16,-4-4-4-16,11 7-23 15,-13-5-6-15,2 6 2 16,-13-3-2-16</inkml:trace>
  <inkml:trace contextRef="#ctx0" brushRef="#br0" timeOffset="43232.5257">4372 13043 106 0,'-14'5'35'0,"14"-5"2"16,0 0-1-16,0 0-30 16,21 4-1-16,3-5-2 15,7-4-1-15,9 0 1 16,8-2-3-16,3-3-1 16,8 3-3-16,-4-12-10 15,6 9-22-15,-6-7-2 16,1 1 1-16,-10-8-1 15</inkml:trace>
  <inkml:trace contextRef="#ctx0" brushRef="#br0" timeOffset="43708.9114">5697 12420 100 0,'14'4'37'0,"3"13"-2"15,-12 8 1-15,1 14-29 16,-10 12-4-16,4 12 0 0,-4 6-2 15,-3 5 0 1,0 2-1-16,0-6 0 16,1-7-1-16,2-8-2 15,3-10 0-15,-3-15-4 0,9 3-10 16,-6-21-18-16,1-12-1 16,0 0 1-16,11-7 1 15</inkml:trace>
  <inkml:trace contextRef="#ctx0" brushRef="#br0" timeOffset="44039.4929">5675 12864 106 0,'-2'-17'37'16,"2"17"-1"-16,7-20 0 15,12 16-30-15,-1-1-2 16,11 6-1-16,7 2-2 0,8 4 1 15,7-1-1-15,5 0 0 16,2 0 0-16,1 2 0 16,-9 1 0-16,-9 3 0 15,-12 4-1-15,-18 2 0 16,-21 4 0-16,-17 4 1 16,-16 2-1-16,-13-3 0 15,-10-1 2-15,1-3-1 16,-1-6 0-16,8-4 0 15,10-5-1-15,12-8-3 16,18 2-5-16,7-14-29 16,25 0-1-16,6-7-1 15,15 0 0-15</inkml:trace>
  <inkml:trace contextRef="#ctx0" brushRef="#br0" timeOffset="48154.3076">2907 14269 39 0,'0'0'32'16,"6"-12"0"-16,-6 12 0 15,-6-17-7-15,6 17-10 16,-12-11-5 0,12 11-3-16,-21-9-2 0,21 9-1 15,-26-6-1-15,12 6 0 16,-5 1-2-16,1 3 1 16,-1 2-2-16,-3 7 1 15,-3 2-1-15,0 8 0 16,-1 9 0-16,0 4 0 15,1 6-1-15,-1 7 2 16,7 4-1-16,1 6 0 0,8 3 0 16,6-1-1-16,8 1 2 15,9 0-2 1,10-6 2-16,10-7-2 16,7-4 1-16,8-10 1 0,7-11-1 15,6-9 1-15,2-13 0 16,2-9 0-16,-2-9 0 15,2-7 0-15,-2-11 0 16,-6-7 0-16,-4-5 0 16,-3-5 2-16,-9-11-2 15,-8-3 0-15,-9-6-1 16,-8-3 2-16,-13-2-2 16,-13 6 1-16,-13 3-1 0,-16 7 0 15,-13 17 0 1,-6 13-1-16,-8 19 0 15,-6 12-3-15,5 22-4 16,-6 0-24-16,15 16-5 0,6 0 0 16,15 1 0-16</inkml:trace>
  <inkml:trace contextRef="#ctx0" brushRef="#br0" timeOffset="48525.7135">3129 14570 91 0,'0'0'38'0,"-25"-21"-1"15,25 21 0-15,-26-17-28 16,26 17-3-16,0 0-1 16,22 18-1-16,0 3-2 15,5 7-1-15,4 3 0 16,8 7-1-16,3 1 1 16,1 0-2-16,-2 1 2 0,2-4-2 15,-5-3 1 1,-2-3-1-16,-3-1-2 15,-4-9-3-15,8 4-28 16,-16-13-3-16,1 0-2 0,-11-15 0 16</inkml:trace>
  <inkml:trace contextRef="#ctx0" brushRef="#br0" timeOffset="49130.4154">4259 14480 98 0,'-7'11'35'16,"0"5"0"-16,7-16-2 15,-20 15-33-15,18-2-6 16,2-13-25-1,-5 14-3-15,5-14 0 0,8 13-1 16</inkml:trace>
  <inkml:trace contextRef="#ctx0" brushRef="#br0" timeOffset="49318.9256">4381 14845 85 0,'5'23'33'0,"-3"-7"1"0,0-3-2 16,-2-13-28-16,-11 11-4 16,11-11-4-16,0 0-17 15,0 0-13 1,0 0 2-16,-5-14-2 0,5 0 1 16</inkml:trace>
  <inkml:trace contextRef="#ctx0" brushRef="#br0" timeOffset="49497.9591">4471 14569 87 0,'-8'-16'32'0,"8"16"0"0,-11 0-1 16,11 0-31-16,-12 11-5 15,12-11-13 1,0 0-13-16,0 0-2 15,-6 12 2-15,6-12-2 0</inkml:trace>
  <inkml:trace contextRef="#ctx0" brushRef="#br0" timeOffset="49685.813">4573 14694 75 0,'4'19'33'0,"-1"0"0"15,1-2-1-15,-8-4-26 16,4 5-2-16,4-4-2 16,0 0-4-16,2 5-7 15,-10-8-23-15,4-11 0 16,12 6-1-16,-12-6-1 0</inkml:trace>
  <inkml:trace contextRef="#ctx0" brushRef="#br0" timeOffset="49944.3841">4784 14610 89 0,'11'-5'36'0,"8"4"1"15,-5-8-2-15,6 7-25 16,1-6-7-16,8 4-1 0,-3-2-1 15,4 0-2-15,-1 3-1 16,1-2 0-16,1 5-2 16,-7-11-8-16,7 10-22 15,-12-3-2-15,2 4 1 16,-10 0 0-16</inkml:trace>
  <inkml:trace contextRef="#ctx0" brushRef="#br0" timeOffset="50183.132">4891 14692 90 0,'11'3'38'0,"7"-3"0"15,1-6-1-15,7 6-27 16,6-6-6-16,8 3 0 15,-3 2-2-15,7 0-1 16,3 2-2-16,-3 0-2 16,4 4-3-16,-12-5-30 15,8 7-1-15,-8-5-1 16,-6 4 0-16</inkml:trace>
  <inkml:trace contextRef="#ctx0" brushRef="#br0" timeOffset="56939.5077">6549 14538 63 0,'-3'-17'33'0,"3"17"-1"16,-11-17 2-16,-7 3-21 15,18 14-2-15,-22-10-3 16,22 10-2-16,-21-11-2 15,10 7-1-15,-4-1 0 16,0 4-1-16,0-4-1 16,-4 5 0-16,-2 3 0 15,-2-1-1-15,-1 4 0 0,-1 3 1 16,-1-1-1-16,0 6 0 16,4 4 0-16,0 1-1 15,0 4 1-15,5 4 0 16,6 5 0-16,-1 2-2 15,8 3 2-15,0 5-1 16,4-1 1-16,8 2 0 16,3 1-1-16,4-4 1 15,6 0 0-15,5-7 0 16,3-7 0-16,4-8 0 16,2-6 0-16,2-11 0 15,0-12 0-15,0-7 0 16,-1-12 0-16,-2-7 0 0,-2-5 1 15,-3-3 0-15,-7-9 1 16,-2 1 0-16,-7-2-1 16,-5 7 1-16,-8 2 0 15,0 9 1-15,-11 8-1 16,3 7-1-16,-3 14 0 16,11 8 0-16,-14 17 0 15,11 6-1-15,6 11 0 16,0 2 0-16,5 8-1 15,-1 5 1-15,5-2-1 16,-2 0-1-16,5-2 0 16,-4-7-2-16,3-3-3 0,-10-18-27 15,11-5-4-15,-15-12 0 16,19-22 0 0</inkml:trace>
  <inkml:trace contextRef="#ctx0" brushRef="#br0" timeOffset="57194.3284">6947 14128 105 0,'0'0'39'16,"0"0"-1"-16,9 19-1 15,-13 7-32-15,4 16-2 0,0 15-1 16,0 9-1-16,0 7 0 15,0 4-2 1,4 4 0-16,-1-6-1 16,7-7-1-16,-3-16-3 0,9-5-5 15,-9-20-26-15,8-5 0 16,-4-16-1-16,4-6 1 16</inkml:trace>
  <inkml:trace contextRef="#ctx0" brushRef="#br0" timeOffset="57553.9205">7054 14605 91 0,'3'-23'37'0,"-5"-6"1"16,12 6 0-16,-14-9-28 16,19 13-3-16,-1 0-1 15,8 13-2-15,-3 8-2 0,6 9 0 16,2 7-2-16,-3 6 0 15,2 8-1-15,-4 2 0 16,0 0 1-16,-7-3-1 16,-1-2 0-16,-7-2-1 15,-7-2 1-15,-3-3 0 16,-12-3 1-16,-3-5-1 16,-10-2 1-16,-2-1 0 15,-4-5 1-15,-1-1-1 16,1-4 2-16,2-1-2 15,3-1 1-15,7-1 0 16,7-2-2-16,15 4-2 16,0 0-9-16,0 0-25 0,18-16-2 15,3 3 1-15,12 1-3 16</inkml:trace>
  <inkml:trace contextRef="#ctx0" brushRef="#br0" timeOffset="58190.8986">8151 14152 63 0,'-6'-11'36'0,"-7"20"-1"0,-11 4 1 16,-2 22-11-16,-11-1-18 15,0 20 0-15,-11 9-2 16,2 13-1-16,1 8-2 16,5 8-1-1,8 4 0-15,12-4-1 0,13-5 1 16,14-10-2-16,16-12 1 15,17-14 0-15,11-19 0 16,7-17 0-16,12-17-1 16,0-17 1-16,6-16 0 15,-2-13-1-15,-2-11 1 16,-6-10 1-16,-8-6-1 16,-13-9 1-16,-13-6 0 0,-17 0 1 15,-19 2-2 1,-17 5 2-16,-13 6-1 15,-13 11-1-15,-12 15 0 16,-3 15 1-16,-3 20-1 0,6 16 0 16,8 16-3-16,1 4-6 15,20 19-28-15,1-1 0 16,17 5-1-16,2-2 0 16</inkml:trace>
  <inkml:trace contextRef="#ctx0" brushRef="#br0" timeOffset="58499.9353">8228 14613 87 0,'-17'-4'39'16,"17"4"0"-16,-16-2-1 15,16 2-21-15,-10 16-14 16,12 0 1-16,6 1-2 16,3 7-1-16,7 9 0 15,8 5-1-15,9 2 1 16,9 5 0-16,4 2-1 16,7 5-1-16,0 5 0 15,-1-3-2-15,1 9-20 16,-17-15-15-16,-3 1-1 15,-15-13-1-15,-4-3 0 16</inkml:trace>
  <inkml:trace contextRef="#ctx0" brushRef="#br0" timeOffset="61310.5222">3096 15553 75 0,'0'0'34'0,"0"0"-1"16,0 0 0-16,-14 22-26 15,-8-9-4-15,-3 14 0 0,-2 4-2 16,-1 11 1-16,-1 1-1 16,3 7 0-16,3 2 0 15,2 2 0 1,7 6-1-16,10-1 1 0,7-6 0 15,9-4 0-15,6-8-1 16,10-5 2-16,9-7-2 16,4-7 1-16,9-18-1 15,2-8 1-15,1-19 0 16,0-7-1-16,2-9 1 16,-4-8 0-16,-7-9 1 15,-4-10-2-15,-8-5 2 0,-10-3-1 16,-15 6 0-16,-9 6 0 15,-17 7-1-15,-14 10 0 16,-11 17-1-16,-14 16-1 16,-8 26-4-16,-11 4-29 15,8 22-1-15,-7-3 0 16,10 6-2-16</inkml:trace>
  <inkml:trace contextRef="#ctx0" brushRef="#br0" timeOffset="61585.6278">3135 15767 96 0,'16'10'37'0,"-16"-10"1"15,25 19-2-15,-10-13-32 16,4 5-2-16,9 3 0 15,6 4 0-15,6 4-1 16,4 3 0-16,3 0-1 16,-1-3 1-16,0 0-1 15,-2-4-1-15,3-2-1 16,-6-7-4-16,13 5-30 16,-17-9-1-16,3 0-1 15,-6-7 0-15</inkml:trace>
  <inkml:trace contextRef="#ctx0" brushRef="#br0" timeOffset="61829.0856">4190 15638 97 0,'0'0'38'0,"-12"21"-4"15,2-9-4-15,-5-14-52 16,7 17-14-16,8-15 0 16,-14 18-1-16,14-18 1 15</inkml:trace>
  <inkml:trace contextRef="#ctx0" brushRef="#br0" timeOffset="62001.7258">4280 15939 67 0,'-2'24'31'0,"1"-6"0"15,1-5-3-15,0-13-28 16,0 0-25-16,0 0-5 15,11-9 0-15,-7-7-1 16</inkml:trace>
  <inkml:trace contextRef="#ctx0" brushRef="#br0" timeOffset="62193.9056">4504 15614 95 0,'-5'19'35'16,"-9"-12"-1"-16,3 5 0 16,-3-1-36-16,-1-7-6 15,15 14-15-15,0-18-11 16,-11 14-1-16,11-14 1 16,0 0-1-16</inkml:trace>
  <inkml:trace contextRef="#ctx0" brushRef="#br0" timeOffset="62369.4229">4576 15872 77 0,'1'24'33'0,"-2"-7"1"16,1 9-8-16,0-26-17 16,-7 21-2-16,7-21-6 15,0 0-7-15,4 10-27 16,-4-10-1-16,11-10 1 15,-5-3-1-15</inkml:trace>
  <inkml:trace contextRef="#ctx0" brushRef="#br0" timeOffset="62629.3984">4865 15740 95 0,'0'0'37'0,"12"11"-2"15,-12-11 1-15,21 2-34 16,-6-2-2-16,7-1 0 16,4-3 0-16,3-2-1 0,7 0-1 15,1-11-5-15,9 14-13 16,-8-18-15-1,-2 8 0-15,-6-7 0 16,-2 6 0-16</inkml:trace>
  <inkml:trace contextRef="#ctx0" brushRef="#br0" timeOffset="62882.0346">4956 15832 66 0,'-14'24'36'0,"3"-8"0"16,12 2 1-16,-1-18-12 0,24 9-19 15,-2-10-1 1,11 2-1-16,5-2-2 0,11-3 0 16,3-6-1-16,3-2-2 15,4 2-3-15,-9-17-25 16,6 12-8-16,-9-9 0 15,-7 4-1-15</inkml:trace>
  <inkml:trace contextRef="#ctx0" brushRef="#br0" timeOffset="63759.1145">6243 15523 55 0,'16'-2'33'16,"-16"2"2"-16,0 0 0 15,-16-19-17-15,16 19-6 16,-32-12-4-16,13 9-2 15,-13 0-2-15,1 5-1 0,-8 2-1 16,2 6-1-16,-6 3-1 16,5 8 1-16,-1 5-1 15,6 7 1-15,6 5-2 16,6 3 1 0,10 1 0-16,8 1 0 0,10-3 0 15,8-5 0-15,13-6 0 16,5-8 0-16,11-8-1 15,3-8 2-15,8-5-1 16,0-5 0-16,-4-3 0 16,-3-2 0-16,-6-2 1 15,-11 7-1-15,-9 0 0 16,-22 5 0-16,0 0 0 0,-27 12 0 16,-10 5-1-16,-9 8 2 15,-9 3-2-15,-7 1 1 16,1 7-1-1,1 7 1-15,6-3 0 0,11-2 1 16,13-4-1-16,16-2 2 16,14-4-1-16,14-5 1 15,16-7 0-15,13-8 1 16,12-2-2-16,10-1 0 16,5-4 0-16,0-3 0 15,-1 0 0-15,-6-1-3 16,-9 3-2-16,-17-7-32 15,-4 8-1-15,-20-6-1 0,-13 5 0 16</inkml:trace>
  <inkml:trace contextRef="#ctx0" brushRef="#br0" timeOffset="68790.7267">13207 11707 47 0,'-2'17'34'0,"0"4"0"16,2 8 1-16,-1 0-18 16,6 19-8-16,-7-3-3 15,11 12 0-15,-7 0-3 16,4 5-1-16,-3-2-2 15,-3-6-2-15,4 3-4 0,-13-16-14 16,7 0-14-16,-5-9 1 16,-1-5-1-1,1-8 0-15</inkml:trace>
  <inkml:trace contextRef="#ctx0" brushRef="#br0" timeOffset="70094.1155">13200 11743 27 0,'0'0'32'0,"0"0"0"16,2-19 2-16,-2 19-14 16,-4-19-7-16,4 19-2 15,9-24-2-15,7 10-2 16,-6-4-2-16,10 6-1 0,-2-4-1 15,6 4-1-15,1 0 0 16,8 2 0 0,1 2-1-16,-1 7-1 15,4 1 1-15,-1 7-1 0,-3 6 0 16,-3 5 0-16,-4 4 0 16,-8 5 0-16,-6 6 0 15,-8 2 0-15,-10 4 0 16,-7-3 0-16,-7-3-1 15,-8 1 1-15,-5-1-1 16,-4-8 1-16,-6-2 0 16,1-7 0-16,-4-5 1 15,0-4-1-15,6-1 0 0,3-3 1 16,6-2-1-16,7 3 1 16,11 2 0-1,8 5-1-15,9 6 1 16,8 4-1-16,12 4 1 0,6 4-1 15,8 2 1-15,6 5-1 16,5-4 1-16,7-1 0 16,0-5 1-16,2 0-2 15,0-4 2-15,-6-5-2 16,-1-1-1-16,-11-13-8 16,6 6-27-16,-21-6 0 15,-6 0-2-15,-19-3 1 16</inkml:trace>
  <inkml:trace contextRef="#ctx0" brushRef="#br0" timeOffset="70876.605">14284 11813 83 0,'12'4'35'16,"-12"-4"-1"-16,-2 14-1 15,-1 1-36-15,3-15-7 16,-4 18-23-16,4-18 0 15,-2 18-1-15,2-18 0 16</inkml:trace>
  <inkml:trace contextRef="#ctx0" brushRef="#br0" timeOffset="71065.6731">14398 12135 64 0,'2'18'34'0,"-2"-6"-1"16,2-1 1-16,-2-11-20 16,0 0-15-16,2 13-7 15,-2-13-20-15,0 0-5 16,-2-11 0-16,2 11 0 16</inkml:trace>
  <inkml:trace contextRef="#ctx0" brushRef="#br0" timeOffset="71289.8147">14637 11837 70 0,'0'0'34'16,"0"17"-1"-16,0-17 0 15,-15 14-29-15,15-14-6 16,0 15-14-16,0-15-16 16,0 0 0-16,-3 13-1 0,3-13 0 15</inkml:trace>
  <inkml:trace contextRef="#ctx0" brushRef="#br0" timeOffset="71484.8789">14710 12035 57 0,'4'23'32'0,"-4"2"2"0,0-5-2 15,7 6-21-15,-10-15-6 16,3 4-1-16,-4-4-2 16,4-11-5-16,0 16-8 15,0-16-21-15,0 0-1 16,0 0 0-16,11-18 0 15</inkml:trace>
  <inkml:trace contextRef="#ctx0" brushRef="#br0" timeOffset="71741.4201">15009 11865 84 0,'0'0'38'15,"14"-6"-1"-15,-3 4 0 16,-11 2-32-16,18-10 0 16,-3 6-2-16,7 2 0 15,0-3-2-15,2-1-1 16,0 0 0-16,3 0 0 16,0-3-2-16,1-3-2 0,4 12-7 15,-17-7-25-15,7 6 0 16,-11 0-1-16,-11 1 0 15</inkml:trace>
  <inkml:trace contextRef="#ctx0" brushRef="#br0" timeOffset="71981.0889">15111 11978 80 0,'11'5'36'0,"4"-3"1"0,7 1 0 16,0-10-30-16,14 7-1 15,2-8-2-15,3 3-1 16,2-3-2-16,-7-2-3 16,3 9-10-16,-11-6-24 15,-2 4 0-15,-12 0-1 16,-3 3-1-16</inkml:trace>
  <inkml:trace contextRef="#ctx0" brushRef="#br0" timeOffset="73956.365">16174 11397 71 0,'7'-12'36'0,"-7"12"0"15,11-4 0-15,-11 4-24 0,11 38-5 16,-8 2-2 0,7 14-2-16,-4 9 0 15,3 10-2-15,-5 4 0 16,-1 4 0-16,-2-3 0 0,0-2 0 15,-3-5-1-15,-1-6 1 16,-3-8-2-16,2-7 1 16,0-9-1-16,-1-9-3 15,7-1-2-15,-7-17-11 16,13-2-18-16,-8-12-1 16,11 0 0-16,-5-11 0 15</inkml:trace>
  <inkml:trace contextRef="#ctx0" brushRef="#br0" timeOffset="74333.5174">16192 11939 78 0,'-15'-17'36'16,"15"17"1"-16,12-15-1 15,15 10-26-15,4-6-2 16,17 10-2-16,3 1-3 15,8 6 0-15,-1 3-1 16,5 6 0-16,-3 2-2 16,-5 2 0-16,-10 7-1 15,-7 2 1-15,-9-2 0 16,-10 4-1-16,-11 1 0 16,-14 1 0-16,-13 0 0 15,-8 4 1-15,-13-5-1 16,-7-2 0-16,-5-1 2 0,-3-5-1 15,0-4 2-15,3-5-1 16,8-5 0-16,7-5-1 16,8-1 0-1,11-6 0-15,18 3-5 0,-10-23-14 16,27 16-18-16,7-9-1 16,9 3 1-16,9-8-1 15</inkml:trace>
  <inkml:trace contextRef="#ctx0" brushRef="#br0" timeOffset="75030.9437">17283 11683 84 0,'12'5'38'16,"4"10"1"-16,-4 4-1 16,4 17-27-16,-8 6-5 15,5 14 0-15,-6 4-3 16,-2 8-1-16,-4 1-2 16,-3-1 0-16,-3-4 1 15,-3-9-2-15,3-6 0 16,-3-11-1-16,6-7-2 15,-6-14-6-15,16 3-13 16,-8-20-13-16,0 0-2 16,4-17 1-16,-1-8 0 0</inkml:trace>
  <inkml:trace contextRef="#ctx0" brushRef="#br0" timeOffset="75517.5177">17241 11664 62 0,'0'-24'36'0,"7"0"0"16,4-2 1-16,11 5-20 16,-1-7-7-16,20 14-1 15,-4-2-3-15,9 9-1 0,-2 3-3 16,5 9-1-16,-1 4 0 15,-1 8-1-15,1 4 0 16,-4 5-1-16,-8 3 2 16,-3 1-1-16,-13 4 0 15,-11 0 1-15,-13 2-2 16,-12 0 1-16,-16 0-1 16,-12-2 0-16,-9-4 0 15,-10-4 1-15,-4-5-1 16,-1-4 0-16,5-5 1 15,5-5 1-15,9-3-1 16,10 0 1-16,17 3 0 16,17 3 1-16,17 6-1 0,14 6 1 15,17 5-2-15,11 3 1 16,10 5-1-16,10 1 1 16,4-4-1-1,1-1 0-15,0-3-1 0,-6-8 0 16,-10 0-2-16,-10-11-6 15,-4 3-28-15,-19-5-1 16,-10-3 1-16,-20-4-1 16</inkml:trace>
  <inkml:trace contextRef="#ctx0" brushRef="#br0" timeOffset="76249.9595">13447 13069 89 0,'11'32'37'16,"3"17"0"-16,0 9-3 15,-3 17-30-15,0 11-2 16,4 8 0-16,-8-3-2 16,-3-6-1-16,0-6 1 15,-5-19-3-15,5-3-7 0,-15-25-25 16,7-16 0-16,4-16-1 15,-18-22 1-15</inkml:trace>
  <inkml:trace contextRef="#ctx0" brushRef="#br0" timeOffset="76609.8758">13416 13186 84 0,'9'-40'37'0,"2"6"0"15,10 11 0 1,1 1-27-16,15 15-3 15,3 1-4-15,4 7 0 16,3 4 0-16,-1 6-2 0,-3 8 0 16,-7 7-1-16,-9 1 0 15,-9 3 0-15,-9 0 0 16,-10 0-1 0,-7 3 0-16,-12-1 1 0,-7-4-1 15,-10-1 1-15,-3 3-1 16,-2-5 1-16,-1 1-1 15,5-3 2-15,2-3 0 16,14 1 0-16,7 2 0 16,15-2 0-16,15-2 1 15,7 4 0-15,14-1-2 16,4-1 1-16,10-1-2 16,5-2-1-16,7 1-5 0,-7-10-31 15,7-1 0-15,-2-13-2 16,5-3 2-1</inkml:trace>
  <inkml:trace contextRef="#ctx0" brushRef="#br0" timeOffset="76826.9898">14479 13317 100 0,'-17'10'35'0,"1"-2"0"16,3 0-2-16,13-8-38 15,-13 6-7 1,24-3-23-16,-11-3-1 0,18-3 1 16,-3-3 0-16</inkml:trace>
  <inkml:trace contextRef="#ctx0" brushRef="#br0" timeOffset="77021.4213">14600 13561 94 0,'-11'23'36'0,"-2"-7"-1"15,4-3 0-15,9-13-33 16,-15 9-2-16,15-9-2 15,-4-20-4-15,17 13-20 0,-6-15-9 16,6-3 0-16,2-6-1 16</inkml:trace>
  <inkml:trace contextRef="#ctx0" brushRef="#br0" timeOffset="77193.5251">14800 13119 94 0,'0'0'36'0,"-13"16"0"16,4-3-2 0,-2 2-33-16,2 1-3 15,9 10-8-15,-11-6-24 16,11-1-1-16,0-4 1 0,4-2-2 16</inkml:trace>
  <inkml:trace contextRef="#ctx0" brushRef="#br0" timeOffset="77397.8477">14866 13447 72 0,'-1'27'34'0,"-6"-3"0"16,0 1 2-16,-5-9-25 16,6 8-6-16,-5-4-1 15,5-1-1-15,0-3-1 16,3-5-1-16,3-11-5 15,0 0-11-15,0 0-20 0,20-9 0 16,-8-7 0-16,4-8-2 16</inkml:trace>
  <inkml:trace contextRef="#ctx0" brushRef="#br0" timeOffset="77621.2444">15049 13247 92 0,'0'0'39'0,"0"0"-1"16,0 0 0-16,24 11-30 15,-24-11-4-15,27 2 0 16,-7-1-3-16,2-2-1 0,2 1-2 16,0-4 0-16,3 3-2 15,-4-7-5-15,10 8-29 16,-15-6 1-16,1 6-1 15,-8-3 1-15</inkml:trace>
  <inkml:trace contextRef="#ctx0" brushRef="#br0" timeOffset="77851.124">15148 13395 96 0,'-15'15'38'15,"15"-15"-1"-15,0 0 1 0,26 8-33 16,-8-9-1-16,6 2-1 16,3-4-2-16,3 1-1 15,4-3 0 1,-1-1-1-16,4 2-2 0,-8-9-11 16,3 8-24-16,-5-7 1 15,-1 5-1-15,-9-4-1 16</inkml:trace>
  <inkml:trace contextRef="#ctx0" brushRef="#br0" timeOffset="79658.1871">16638 13085 62 0,'0'0'34'16,"11"-13"1"-16,-11 13 1 16,-11-4-22-16,-11-2-6 0,6 7-2 15,-14-6-1 1,-2 7-2-16,-10-2 0 16,0 6-2-16,-5 1 0 15,-3 5 0-15,3 0 0 0,3 7-1 16,3 4 1-16,10 2-1 15,11 2 1-15,7 0 0 16,13-1 0-16,10-2 0 16,13 0-1-16,11-7 1 15,9-5 0-15,7-5-1 16,1-3 0-16,2-4 1 16,-2-4-1-16,-4-1 0 15,-13 0 0-15,-11 2 0 16,-23 3 0-16,-1 11 0 15,-26 2 0-15,-13 11 1 16,-20 7-2-16,-4 9 1 16,-5 7 0-16,1 4 1 0,5-1-1 15,12-1 1-15,17-4 0 16,16-5 0-16,21-8 0 16,17-10 0-16,19-9 0 15,12-8 0-15,11-6-1 16,6-5 0-16,1-5-1 15,-3-4-1-15,1 6-6 16,-19-7-27-16,-1 6-2 16,-17-2-2-16,-7 7 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9:52:26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4280 13685 67 0,'0'0'33'0,"-3"-20"1"16,3 20-1-16,-11-20-16 15,11 20-3-15,-8-17-2 16,8 17-4-16,-7-11-2 15,7 11-1-15,0 0-3 16,-4 13 0-16,8 4-1 16,0 10 0-16,0 11-1 15,3 9 1-15,-3 9-1 16,3 6 0-16,0 3 0 0,-2 2 0 16,1-2 1-1,-2 1-2-15,-1-8 1 0,1-8 0 16,0-5-1-16,-1-9 1 15,1-4-2-15,-3-11 1 16,6-6-3-16,-7-15-4 16,14 0-27-16,-10-18-3 15,7-2 1-15,-3-16-1 16</inkml:trace>
  <inkml:trace contextRef="#ctx0" brushRef="#br0" timeOffset="288.6164">4826 13613 73 0,'11'9'33'0,"-5"5"-1"16,1 12 1-16,-7-3-24 15,9 16-2-15,-7-4 1 16,9 11-2-16,-7 0-2 15,7 4-1-15,-6-4-1 16,2 3-1-16,-1-1 0 16,-5 1 0-16,-1-4-2 0,-1-5 0 15,-2 0-3 1,-8-14-4-16,7 0-26 16,-11-13 0-16,2-3-1 15,-10-23 0-15</inkml:trace>
  <inkml:trace contextRef="#ctx0" brushRef="#br0" timeOffset="527.3808">4325 13563 97 0,'-26'-29'35'0,"15"23"2"16,11 6-2-16,-7 26-26 15,15 4-2-15,16 15-3 16,6 8-1-16,13 12 0 15,11 3-1-15,6 2-1 16,6-1 0-16,0-6-1 16,3-6 0-16,-4-6-1 0,-2-6-2 15,-5-13-5-15,0 3-28 16,-17-17-1-16,-5 1-1 16,-12-10-1-16</inkml:trace>
  <inkml:trace contextRef="#ctx0" brushRef="#br0" timeOffset="1581.6809">5689 13733 98 0,'0'0'34'0,"0"0"0"16,0 0-2-16,0 0-30 15,0 0-3-15,0 0-4 16,13 10-27-16,-13-10-1 15,0 0 0-15,8 13-1 16</inkml:trace>
  <inkml:trace contextRef="#ctx0" brushRef="#br0" timeOffset="1766.4834">5761 13980 59 0,'3'23'28'0,"1"-1"2"15,1 0-3-15,-5-12-19 16,6 4-1-16,-6-14-2 16,0 0-5-16,21 3-16 15,-21-3-12-15,15-20-2 16,-11 3 1-16,0-3-2 16</inkml:trace>
  <inkml:trace contextRef="#ctx0" brushRef="#br0" timeOffset="1952.9276">5888 13776 84 0,'0'0'30'0,"0"14"1"16,0-14-2-16,-3 14-28 15,3-14-2-15,0 0-7 16,0 0-20-16,0 0-2 15,18 2 0-15,-18-2 0 16</inkml:trace>
  <inkml:trace contextRef="#ctx0" brushRef="#br0" timeOffset="2135.7122">5991 13974 68 0,'3'22'31'0,"-3"-3"-1"16,0-6 0-16,0 4-23 0,0-17-4 16,0 0-3-16,4 11-24 15,-4-11-4-15,8-13-3 16,-4-3 1-16</inkml:trace>
  <inkml:trace contextRef="#ctx0" brushRef="#br0" timeOffset="2382.9458">6111 13801 98 0,'11'-3'34'16,"7"4"1"-16,2-8-2 0,9 4-28 15,3-4-1-15,8 2-2 16,1 0-1-16,2 0 0 15,1-2-1-15,-1 0-3 16,1 4-1-16,-10-1-2 16,6 10-18-16,-11-8-10 15,-7 5 0-15,-8-1 0 16,-3 4 0-16</inkml:trace>
  <inkml:trace contextRef="#ctx0" brushRef="#br0" timeOffset="2644.6895">6292 13898 97 0,'0'0'37'0,"0"0"1"15,11 2-1-15,-11-2-29 16,33-8 0-16,-9 1-2 15,8 5-2-15,1-2-2 0,7 3-1 16,1-2-2 0,-1 2-1-16,0 4-2 15,-3-7-5-15,3 11-29 16,-10-4 1-16,2 5-2 0,-10-4 0 16</inkml:trace>
  <inkml:trace contextRef="#ctx0" brushRef="#br0" timeOffset="3380.0343">7550 13520 92 0,'9'-14'35'0,"-6"0"0"15,-3 14 0-15,0 0-26 16,11 13-3-16,-9 18 0 16,4 16-2-16,-6 12-1 15,3 14-1-15,-1 4 0 16,0 8-1-16,2-5-1 15,-1-5 0-15,1-11-2 16,1-10 0-16,5-12-3 0,-4-22-4 16,10-3-27-16,-16-17 0 15,11-16-1-15,-15-13 0 16</inkml:trace>
  <inkml:trace contextRef="#ctx0" brushRef="#br0" timeOffset="3768.5997">7485 13589 103 0,'4'-35'36'0,"14"10"1"15,1-9-1-15,14 20-29 16,7 1-1-16,11 10-2 0,0 8-1 16,4 10-1-16,-1 5-2 15,-5 8 1-15,-10 7-2 16,-10 1 1-16,-14 1 0 15,-11 0 0 1,-19-2 0-16,-10-1 0 0,-16-1-1 16,-10-6 0-16,-7-4 1 15,-1-3-1-15,0-4 1 16,5-4 0-16,9-2 0 16,10-3 1-16,16-6 0 15,19-1 1-15,0 0-1 16,33 9 1-16,4-3-1 15,11 5 0-15,7 1 0 0,7 3-2 16,3 5 1-16,-2-1-2 16,-1 2-2-1,-11-4-5-15,7 5-29 0,-21-10 0 16,-1 5-1-16,-10-9 0 16</inkml:trace>
  <inkml:trace contextRef="#ctx0" brushRef="#br0" timeOffset="4055.9907">8246 14118 102 0,'7'-13'37'0,"4"1"-1"0,-4-20-2 16,4 10-27-1,-3-4-2-15,5 0-2 16,-2 2-1-16,-2 4 0 15,1 3 0-15,-10 17 0 0,14 2-1 16,-10 13-1-16,-3 7 0 16,2 10 0-16,-3 5 0 15,1 6-1-15,1 2 0 16,-2-5-1-16,8 2-3 16,-7-14-9-16,10 5-23 15,-9-10 0-15,7 0-1 16,-9-23 1-16</inkml:trace>
  <inkml:trace contextRef="#ctx0" brushRef="#br0" timeOffset="4258.1818">8290 14355 109 0,'-5'-11'38'0,"5"11"1"15,11-28-1-15,7 17-32 16,1-3-1-16,7 1-2 15,4 9 0-15,5 1-3 16,2 6-1-16,-4 1-3 16,8 19-12-16,-9-14-22 15,6 7-1-15,-6-9-1 16,5-1 1-16</inkml:trace>
  <inkml:trace contextRef="#ctx0" brushRef="#br0" timeOffset="4686.0712">9115 13251 101 0,'18'-17'37'16,"-7"11"0"-16,5 19 0 15,-17 14-30-15,13 28-3 16,-2 17 0-16,2 16-2 16,-6 14 1-16,2 11-2 15,-4-2 0-15,6-3-1 16,-2-11-1-16,6-17-1 16,4-15-3-16,-6-22-6 15,18-13-27-15,-13-25 0 16,9-7-1-16,-8-21 1 0</inkml:trace>
  <inkml:trace contextRef="#ctx0" brushRef="#br0" timeOffset="4942.1422">9714 13540 103 0,'0'0'37'0,"0"15"-2"16,-3 17 2-16,-8 6-35 16,8 10 1-16,-2 6-1 15,3 9-1-15,1 2 1 0,4-1-2 16,2-3 0-16,-2-9-4 16,5-5-1-1,-5-18-7-15,8-4-25 16,-11-25 0-16,0 0-1 0,7-14 1 15</inkml:trace>
  <inkml:trace contextRef="#ctx0" brushRef="#br0" timeOffset="5307.3355">9597 13480 108 0,'12'-37'38'0,"10"12"1"16,3 1-1-16,8 11-33 0,0 9-1 15,8 8-2 1,-1 10-1-16,3 8 0 16,-6 4-1-16,-4 6 0 15,-11 3 0-15,-10 1 0 0,-10 0 0 16,-13 0 0-16,-11 0 0 16,-13 1 0-16,-7-2 0 15,-5-3-1-15,3-7 2 16,0-2-1-16,8-3 0 15,11-5 1-15,13-5 1 16,12-10-2-16,15 10 2 16,10-7 0-16,8 4-1 15,7 5 0-15,4 2-1 0,4 4-1 16,3 6-1 0,-3 1-2-16,7 14-11 15,-12-11-25-15,3 6 0 16,-7-14 0-16,0 1-1 0</inkml:trace>
  <inkml:trace contextRef="#ctx0" brushRef="#br0" timeOffset="5692.8124">10317 14030 103 0,'-2'-13'39'0,"15"5"0"16,-2-11-1-16,16 5-33 15,-2-3-1-15,0 7-2 0,1 6-2 16,-4 5 1-16,-4 10-1 16,-4 2-1-16,-6 9 1 15,-8 1-2-15,-10 7 1 16,-6 4 0-16,-6-1 0 15,0-1 1-15,-3-4-1 16,0-3 1-16,6-4 0 16,4-6 1-16,15-15 1 15,0 0 0-15,0 0-1 16,26 4 1-16,-3-5 0 16,2-2-2-16,5 3-1 15,-6-2-8-15,9 12-29 0,-14-5-2 16,3 8 0-16,-22-13 0 15</inkml:trace>
  <inkml:trace contextRef="#ctx0" brushRef="#br0" timeOffset="12667.7232">16445 13031 52 0,'2'-16'31'16,"-2"16"2"-16,0 0-1 15,0 0-20-15,2 33-3 16,-10 3 1-16,8 21-1 0,-9 6-2 15,7 20-1-15,-5-1-1 16,7 9-1 0,-4-5-2-16,3-2 0 15,-1-10-1-15,2-12-1 0,2-13-4 16,-4-21-5-16,11-11-26 16,-9-17-1-16,9-26 0 15,-3-18 0-15</inkml:trace>
  <inkml:trace contextRef="#ctx0" brushRef="#br0" timeOffset="12892.4235">16991 12845 87 0,'30'27'36'0,"-10"14"-2"16,-7 20-1-16,-12 8-29 0,5 13-1 15,-4 2-1-15,-2 2-1 16,0 0-1-16,-6-8-2 16,1-5-2-16,-10-21-4 15,11-8-25-15,-14-18-1 16,3-13 0-16,-8-18 0 16</inkml:trace>
  <inkml:trace contextRef="#ctx0" brushRef="#br0" timeOffset="13108.9287">16585 13096 82 0,'-20'-23'35'15,"4"12"0"-15,16 11 1 0,-12 10-26 16,22 14-3-16,3 4-1 16,12 10-3-16,2 5 0 15,12 11-2-15,2 3 1 16,7 4-1-16,3-3-2 15,0-7-3-15,10 5-23 16,-11-19-10-16,1-5 0 16,-7-18-1-16,-4-11 1 15</inkml:trace>
  <inkml:trace contextRef="#ctx0" brushRef="#br0" timeOffset="13397.4653">17677 13027 84 0,'0'0'22'15,"0"0"-21"-15,3 21-3 16,-3-7-29-16,-2 2-2 16</inkml:trace>
  <inkml:trace contextRef="#ctx0" brushRef="#br0" timeOffset="13561.8">17682 13415 73 0,'-4'11'2'0,"4"-11"-1"0,0 0-1 16,13 6-32-16</inkml:trace>
  <inkml:trace contextRef="#ctx0" brushRef="#br0" timeOffset="13736.834">18052 13027 70 0,'-4'11'24'16,"7"8"-25"-16,-9 1 2 16,-3 2-28-16,3 3-3 0</inkml:trace>
  <inkml:trace contextRef="#ctx0" brushRef="#br0" timeOffset="13902.699">18102 13292 67 0,'1'20'27'15,"-9"-6"-5"-15,9 10-6 16,-11-2-42-16,4-4-3 16,3 0 0-16,3-18 0 15</inkml:trace>
  <inkml:trace contextRef="#ctx0" brushRef="#br0" timeOffset="14153.7516">18431 13057 66 0,'19'1'31'15,"9"4"-2"-15,-4-5 1 16,7-1-26-16,-1 2-3 16,4-1-2-16,-2 0 1 15,0 2-3-15,-8-9-12 16,-4 3-11-16,2 4-3 16,-9-4 1-16,-2 4-2 15</inkml:trace>
  <inkml:trace contextRef="#ctx0" brushRef="#br0" timeOffset="14356.1897">18490 13250 76 0,'12'8'36'0,"5"-11"0"15,12 1 0-15,2-6-24 16,9 5-7-16,2-2-1 15,2 2-4-15,2 7-5 16,-15-5-21-16,4 6-9 0,-8-3-1 16,-3 2 0-16</inkml:trace>
  <inkml:trace contextRef="#ctx0" brushRef="#br0" timeOffset="14696.2608">19257 12808 68 0,'0'0'34'0,"19"27"2"0,-8-3 0 16,10 19-24-16,-16-1-2 15,9 22-2-15,-9-3-3 16,1 10-2-16,-3 2-4 16,-6-4-2-16,3-5-4 15,-11-18-6-15,10-7-22 16,-9-16-1-16,2-12 0 15,-5-19-1-15</inkml:trace>
  <inkml:trace contextRef="#ctx0" brushRef="#br0" timeOffset="15048.7918">19238 12859 83 0,'22'-32'36'0,"12"6"0"16,10 4-1-16,12 9-21 15,3 2-10-15,6 12-2 16,0 9-1-16,-3 8 0 16,-14 10-2-16,-12 5 2 15,-18 3-1-15,-17 2 0 16,-16 1 0-16,-15-3-1 16,-17-4 1-16,-14-2-1 15,-6-3 0-15,-8-2 1 16,5-3 0-16,4-1 0 15,9-5 0-15,15-1 2 16,17 0 0-16,20-2 0 0,17 1 0 16,20 0 0-16,12-1 0 15,11 6-1-15,8 0-2 16,5-2-3-16,9 11-14 16,-12-13-19-16,3 2-1 15,-12-9 0-15,-5-2-1 16</inkml:trace>
  <inkml:trace contextRef="#ctx0" brushRef="#br0" timeOffset="15393.3321">20004 13398 74 0,'19'-18'36'0,"-8"2"0"0,1-1 0 16,-4-9-24-16,8 7-5 15,-7-2-1-15,4 5-1 16,-4-1-2-16,-9 17-1 16,19-15-1-16,-19 15 0 15,12 11-1-15,-9 7 1 16,1 8-2-16,-3 8 1 15,-1 10-1-15,-2 4 1 16,-1 6-2-16,0 0 0 0,2 2-4 16,-6-11-1-16,12 7-13 15,-10-22-17-15,4-5 1 16,-6-12-1-16,7-13 2 16</inkml:trace>
  <inkml:trace contextRef="#ctx0" brushRef="#br0" timeOffset="15581.9158">19993 13697 86 0,'0'0'36'0,"0"0"1"15,11 15-2-15,0-17-26 16,15 6-3-16,-2-4-1 0,10 5-2 16,-2-3-2-16,1 1-1 15,1 3-5-15,-10-12-17 16,2 12-14-16,-13-5-2 15,-1 4 1-15,-12-5-2 16</inkml:trace>
  <inkml:trace contextRef="#ctx0" brushRef="#br0" timeOffset="16041.1257">16343 14640 96 0,'12'6'37'15,"5"10"0"-15,-6 2-1 0,-6 11-35 16,8 11 0-16,0 8-1 16,-4 8 0-16,-2 2 0 15,-3 1 0-15,-4-4-3 16,4 1-5-16,-12-13-27 16,10-9 0-16,-2-14-1 15,0-20 0-15</inkml:trace>
  <inkml:trace contextRef="#ctx0" brushRef="#br0" timeOffset="16255.7638">16986 14403 105 0,'18'19'37'15,"-1"21"0"-15,-10 6-1 16,-13 17-37-16,14 11 1 15,-1 6-2-15,0 4 2 16,-3-4-3-16,0-4 0 16,-4-12-3-16,5-5-24 15,-10-20-6-15,-3-9 0 16,-12-20 0-16</inkml:trace>
  <inkml:trace contextRef="#ctx0" brushRef="#br0" timeOffset="16477.8638">16485 14543 92 0,'-25'-29'38'0,"25"29"-1"15,-13 0-1-15,29 24-29 16,3 4-1-16,14 12-4 16,5 7 0-16,10 11-1 15,3 1-1-15,3 3 0 16,-1-1-1-16,0-7-3 15,2 7-9-15,-9-20-24 16,5-1-1-16,-9-15 0 16,0-8-1-16</inkml:trace>
  <inkml:trace contextRef="#ctx0" brushRef="#br0" timeOffset="16793.588">17640 14541 92 0,'11'-8'36'0,"-11"8"-4"0,0 0-1 16,11 29-47-16,-15-10-19 16,2 6 0-16,-7-2-1 15,4 1 1-15</inkml:trace>
  <inkml:trace contextRef="#ctx0" brushRef="#br0" timeOffset="16964.2121">17726 14857 82 0,'0'22'34'0,"-4"-2"-2"15,-1-8-2-15,5-12-32 16,-13 2-14-16,13-2-17 15,0 0-1-15,13-18 0 16,-7-1 1-16</inkml:trace>
  <inkml:trace contextRef="#ctx0" brushRef="#br0" timeOffset="17144.2824">18037 14464 90 0,'-3'15'34'0,"-2"2"-3"16,-4 1 0-16,4 5-35 15,-9-8-12-15,14 9-18 0,-5-5-1 16,5 2 1-16,0-4 1 16</inkml:trace>
  <inkml:trace contextRef="#ctx0" brushRef="#br0" timeOffset="17280.3211">18103 14725 56 0,'3'23'26'0,"-10"-11"-11"16,6 8-15-16,5-3-27 16,-9-4-1-16,4 0 0 15</inkml:trace>
  <inkml:trace contextRef="#ctx0" brushRef="#br0" timeOffset="17555.1196">18467 14397 94 0,'12'14'37'15,"5"4"0"-15,-2-8-1 16,8-2-33-16,-1 2-3 16,6 1 0-16,2-2 0 15,0-1 1-15,4-2-1 0,0-4 0 16,5-2-1-16,3-7-3 16,11 9-11-16,-13-15-21 15,4 2 0 1,-13-1-1-16,-4 3 1 0</inkml:trace>
  <inkml:trace contextRef="#ctx0" brushRef="#br0" timeOffset="17738.7091">18574 14777 91 0,'0'0'37'0,"23"6"0"16,12-11-1-16,5-7-35 15,10-1-3-15,6 2-3 16,-10-6-25-16,7 11-7 16,-11-5 1-16,-2 5-2 15</inkml:trace>
  <inkml:trace contextRef="#ctx0" brushRef="#br0" timeOffset="18027.0304">19390 14250 91 0,'0'0'37'0,"-5"19"0"16,5-5-1-16,9 13-34 15,0 8 0-15,4 12 0 16,-4 8-1-16,0 11 0 16,-1 0-1-16,-5 4-2 15,5 0-2-15,-10-14-4 16,13 1-29-16,-15-19-2 16,4-9 2-16,0-29-1 15</inkml:trace>
  <inkml:trace contextRef="#ctx0" brushRef="#br0" timeOffset="18436.474">19271 14333 83 0,'-6'-39'37'16,"11"10"1"-16,4 1 0 16,9 6-29-16,9 4-5 15,12 5-1-15,7 4-1 16,5 9-1-16,3 5 0 15,0 8 0-15,-5 8-1 16,-3 6-1-16,-9 4 1 16,-11 3 0-16,-9 3-1 0,-13-2 0 15,-14 1 1-15,-12 0-1 16,-12-2 1 0,-11-3 0-16,-7-4 0 15,-1 0-1-15,0-6 1 0,4-2 0 16,7-7 1-16,8-1-1 15,13-3 1-15,21-8 0 16,-2 16 0-16,21-6 0 16,11-1 0-16,11 3-1 15,6 4 0-15,4 2 0 16,4-1-1-16,-2-1-4 16,2 6-2-16,-17-16-10 15,4 11-22-15,-16-10 0 0,-3 2 0 16,-23-9 1-1</inkml:trace>
  <inkml:trace contextRef="#ctx0" brushRef="#br0" timeOffset="18891.6578">19986 14745 92 0,'0'0'39'0,"13"-22"0"16,-13 22 0-16,11-8-37 0,2 11 0 15,3-1-1-15,2 6-1 16,3 4 0-16,-3 3-1 15,3 5 0-15,-7 2-1 16,-3 6 0-16,-4 2 0 16,-7 6 0-16,-9 0 0 15,-6 0 1-15,-5 2 0 16,-7 0 1-16,1 0 1 16,-2-5 0-16,5-4 1 15,3-7-1-15,9 2 2 16,5-6-1-16,12-1 2 15,9-8-2-15,12-2 0 16,2-2 0-16,8-3-2 0,3 0-1 16,0-6-3-16,8 9-23 15,-17-16-13-15,-2 4 0 16,-14-6-1-16,-7 1 0 16</inkml:trace>
  <inkml:trace contextRef="#ctx0" brushRef="#br0" timeOffset="21561.994">1784 16435 82 0,'4'-20'37'16,"-8"5"0"-1,4 15-1-15,0 0-30 16,0 29-1-16,4-2-3 15,0 17 0-15,3 8-1 0,-3 13 1 16,2 5-2-16,-4 1 1 16,1 2-2-16,-3-4 2 15,0-7-1-15,0-13 0 16,3-7-3-16,-3-11-1 16,7-7-3-16,-7-24-15 15,11 1-13-15,-2-15-2 16,8-5 1-16,-6-15-1 15</inkml:trace>
  <inkml:trace contextRef="#ctx0" brushRef="#br0" timeOffset="21815.1378">2420 16258 83 0,'19'-6'34'15,"-1"13"2"-15,-7 4-1 16,-4 16-30-16,-6 5-2 16,5 12-2-16,-2 10-1 15,1 7-1-15,1 7 1 16,-4 0 0-16,0-4-1 16,-1-3 1-16,1-2-3 15,-2-15-3-15,8-5-27 16,-12-20-2-16,4-19 0 15,-15 6 0-15</inkml:trace>
  <inkml:trace contextRef="#ctx0" brushRef="#br0" timeOffset="22055.2148">1795 16403 85 0,'-25'-3'35'15,"7"1"2"-15,18 2-1 16,-7 12-28-16,32 7-3 16,11 7-2-16,12 9-1 15,10 5-1-15,12 10 2 16,7 1-3-16,3 1 0 0,1-3-3 16,-5-11-3-16,5 4-30 15,-20-18-2-15,-2-3 1 16,-16-17-2-16</inkml:trace>
  <inkml:trace contextRef="#ctx0" brushRef="#br0" timeOffset="22425.5326">3213 16321 97 0,'0'0'35'0,"11"-6"-3"16,-11 6-30-1,0 0-35-15,0 0-3 16,11 17-1-16</inkml:trace>
  <inkml:trace contextRef="#ctx0" brushRef="#br0" timeOffset="22608.4672">3261 16666 68 0,'6'13'34'16,"-1"-2"-2"-16,-5-11 1 0,0 0-28 15,15 14-11-15,-15-14-24 16,0 0-2-16,13-17 0 16,-5 1-1-1</inkml:trace>
  <inkml:trace contextRef="#ctx0" brushRef="#br0" timeOffset="22801.2484">3677 16309 87 0,'12'1'34'0,"-12"-1"-2"16,15 10-1 0,-16 1-38-16,1-11-27 15,0 11 1-15,0-11-1 16,0 12 0-16</inkml:trace>
  <inkml:trace contextRef="#ctx0" brushRef="#br0" timeOffset="22977.7207">3692 16565 44 0,'4'18'26'0,"7"7"2"16,-7-12-2-16,-1-1-21 15,-3-12-6-15,15 11-21 16,-15-11-3-16,0 0-3 16,14-8 1-16</inkml:trace>
  <inkml:trace contextRef="#ctx0" brushRef="#br0" timeOffset="23284.3504">3988 16405 72 0,'19'-2'34'0,"-8"3"-1"0,0 1 1 16,6 4-28-16,-6-7-3 15,8 4 0-15,3 1-2 16,4 0-1-16,-1 1 0 16,1-3-1-16,2 0-1 15,-2-4-3-15,7 11-17 16,-11-10-10-16,-4-1-2 16,-6 2 1-16,-12 0-1 15</inkml:trace>
  <inkml:trace contextRef="#ctx0" brushRef="#br0" timeOffset="23524.3289">4127 16532 90 0,'-3'13'38'0,"3"-13"-1"16,14 7 2-16,8-1-32 15,-7-4-3-15,10 9-1 16,1 0-1-16,6-1-2 16,1 1 0-16,1-1-4 15,5 4-5-15,-13-9-27 16,11 7-2-16,-8-12 0 16,4 1 0-16</inkml:trace>
  <inkml:trace contextRef="#ctx0" brushRef="#br0" timeOffset="23979.2149">5004 16091 102 0,'24'20'40'16,"-8"6"-2"-16,6 15 1 16,-22 12-36-16,8 18-1 15,-5 14-1-15,0 10-2 16,-8 6 1-16,-4-7-3 15,0-2-1-15,-9-13-6 16,11-7-27-16,-12-27-1 16,6-21 1-16,-4-22-1 0</inkml:trace>
  <inkml:trace contextRef="#ctx0" brushRef="#br0" timeOffset="24433.1134">4905 16251 101 0,'19'-20'38'0,"2"-4"-1"15,9 6 0-15,-15-4-33 16,25 14-3-16,4 6 0 16,6 7 0-16,2 12-1 15,-1 6 1-15,-4 4 0 0,-7 5-1 16,-3-1 1-16,-12-5-1 15,-5-5 1-15,-10 3-2 16,-13-1 2-16,-8 3-2 16,-11 0 2-16,-8-4-1 15,-6 4 0-15,-4-3 1 16,-4 0-1-16,4-1 1 16,6-6 0-16,5-3 0 15,7 2 0-15,11 0 0 16,11-15 1-16,0 0-1 15,30 13 0-15,3-9 0 16,7 2 0-16,10 1 0 0,6-1 0 16,2 6 0-16,0 6-1 15,-3 1-1-15,-7 2 0 16,-8 1 0-16,-7 6-3 16,-14-10-9-16,2 3-26 15,-21-21 0-15,6 17-1 16,-6-17 1-16</inkml:trace>
  <inkml:trace contextRef="#ctx0" brushRef="#br0" timeOffset="24681.9753">5939 15929 108 0,'0'0'39'0,"12"34"-1"16,-23 3 0-16,-8 11-37 16,-3 6-1-16,-3 3 0 15,-4 0-1-15,-1-5-1 16,1-4-3-16,-1-18-8 16,12-10-24-16,-4-17-1 15,22-3 1-15,-25-21 0 16</inkml:trace>
  <inkml:trace contextRef="#ctx0" brushRef="#br0" timeOffset="24860.3656">5640 15943 95 0,'11'-3'38'0,"-11"3"0"16,26 33 0-16,-10-10-31 15,14 17-3-15,0 5-2 16,2 1-1-16,1 4-4 15,-6-6-2-15,6 3-4 16,-18-17-23-16,3 1-6 16,-12-21 1-16,-6-10 0 15</inkml:trace>
  <inkml:trace contextRef="#ctx0" brushRef="#br0">5700 16110 100 0</inkml:trace>
  <inkml:trace contextRef="#ctx0" brushRef="#br0" timeOffset="25927.2308">16044 16137 49 0,'0'0'23'16,"4"-34"1"-16,-4 34 1 15,5-17-3-15,5 35 0 0,-16-5-7 16,12 21-5-16,-12 0-3 16,9 12-3-16,-6 5-2 15,3 8-1-15,3 3 0 16,-3-8-2-16,3 2-3 16,0-12-4-16,13 2-28 15,-10-16 1-15,2-8-1 16,-8-22 0-16</inkml:trace>
  <inkml:trace contextRef="#ctx0" brushRef="#br0" timeOffset="26165.2482">16537 16064 87 0,'22'15'35'0,"-2"14"-1"15,-9 3-2-15,-1 12-31 16,1 7-1-16,0 5 0 16,-3 2-1-16,-1-1 0 15,0-6 0-15,-9-7-4 16,5 7-16-16,-8-22-11 16,-5-5-3-16,-6-15 2 15,-7-13-2-15</inkml:trace>
  <inkml:trace contextRef="#ctx0" brushRef="#br0" timeOffset="26391.5438">16049 16155 84 0,'1'18'37'0,"5"3"-2"15,12 4 1-15,-3 3-31 16,22 6-3-16,8 3 1 15,11-2-2-15,6 1 1 16,1 4-2-16,1 0 0 16,-1-2-3-16,1 8-7 15,-7-16-25-15,-2-3-2 0,-8-10 1 16,-7-3-2-16</inkml:trace>
  <inkml:trace contextRef="#ctx0" brushRef="#br0" timeOffset="26862.7833">17252 16253 77 0,'0'0'24'16,"17"14"-22"-16,-17-14-3 16,-2 15-30-16,2-15-3 15</inkml:trace>
  <inkml:trace contextRef="#ctx0" brushRef="#br0" timeOffset="27020.4388">17398 16433 58 0,'10'17'23'0,"-10"-17"-20"0,-2 15-3 16,2-15-26-16,0 0-4 16</inkml:trace>
  <inkml:trace contextRef="#ctx0" brushRef="#br0" timeOffset="27200.2818">17546 16205 68 0,'6'12'27'15,"-9"1"-3"-15,10-2-12 0,-11 7-42 16,4-5 0-16,-2 6 0 15,2-19 0-15</inkml:trace>
  <inkml:trace contextRef="#ctx0" brushRef="#br0" timeOffset="27373.2235">17677 16480 64 0,'3'25'29'0,"-6"-2"-2"16,1-3-13-16,-4-5-24 16,1-2-19-16,3-1 1 0,2-12-1 15,0 0 1-15</inkml:trace>
  <inkml:trace contextRef="#ctx0" brushRef="#br0" timeOffset="27597.5182">17947 16296 68 0,'12'6'33'16,"3"-1"2"-16,1-3-2 16,3 7-26-16,2-8-4 15,5 4-1-15,2-3 0 0,-1 1-3 16,4-1-3-16,-7-6-3 15,9 6-26-15,-7-5-2 16,-3 0 2 0,-6-4-3-16</inkml:trace>
  <inkml:trace contextRef="#ctx0" brushRef="#br0" timeOffset="27793.2779">18089 16439 77 0,'-5'13'37'0,"7"2"-2"16,-2-15 2-16,23 2-33 0,-2 1-2 15,11-2-3 1,5 3-3-16,-4-9-17 16,5 6-16-16,0-5 2 15,-2 3-3-15,-3-7 1 0</inkml:trace>
  <inkml:trace contextRef="#ctx0" brushRef="#br0" timeOffset="28988.5126">19634 16176 9 0,'0'0'17'16,"0"0"0"-16,11-6 0 15,-11 6-14 1,-3-17-1-16,3 17 2 0,-5-21 2 16,5 21 3-16,-12-21 3 15,12 21 2-15,-23-12 0 16,9 16-3-16,-15-9-1 16,3 12-2-16,-11-4-1 15,5 10-1-15,-12 6 0 16,7 7-1-16,-3-2-1 15,9 5-1-15,3-3 0 16,14 2-2-16,8-3 1 0,13-3-1 16,13-13 0-16,13-1 0 15,11-4-1 1,9-4 1-16,4-4-1 16,0-3 0-16,-2-3 0 0,-8 3 0 15,-8 0-1-15,-12 0 1 16,-14 4 0-16,-13 3 0 15,-15 10 0-15,-15 4-1 16,-14 5 2-16,-7 6-2 16,-7 4 2-16,0 2-1 15,3 1 1-15,6 4-1 16,12-5 2-16,15 0-1 16,18-6 0-16,16-1 1 0,15-11-1 15,13-1 1 1,8-2-1-16,7-7 0 15,2-7-2-15,1-7-3 16,4 19-15-16,-11-21-18 0,-6 9-3 16,-17-6 2-16,-10 1-1 15</inkml:trace>
  <inkml:trace contextRef="#ctx0" brushRef="#br0" timeOffset="29504.4133">16180 17155 82 0,'3'16'37'16,"-1"12"0"-16,-9 16-1 15,0 20-30-15,-5 10-2 16,3 1-7-16,-3 19 5 15,3-3-1-15,-1-9-1 16,6-3-1-16,5-18-1 16,0-13-5-16,-1-48-18 15,37 62-10-15,-37-62-4 16,49-42 0-16</inkml:trace>
  <inkml:trace contextRef="#ctx0" brushRef="#br0" timeOffset="29732.423">16819 17167 82 0,'19'17'35'0,"-4"12"0"16,-7 19-1-16,-2 5-32 15,-5 13-2-15,-4 4-1 16,-3 19 1-16,-3-13-1 15,-2 3 0-15,-6-6-7 0,3-24-27 16,14-49-1-16,-36 49 0 16,15-47-1-16</inkml:trace>
  <inkml:trace contextRef="#ctx0" brushRef="#br0" timeOffset="29963.7187">16291 17194 82 0,'-18'-7'36'0,"5"10"-1"16,13-3 3-16,-2 27-32 15,21 10-2-15,6 4-2 16,12 11 1-16,7 17-1 0,5-6-4 16,4-2 5-16,4 2-7 15,2 17 3 1,-2-18-5-16,9 2-15 15,-9-20-19-15,-4-18 1 0,-53-26 2 16,84 14-4-16</inkml:trace>
  <inkml:trace contextRef="#ctx0" brushRef="#br0" timeOffset="30227.9838">17309 17337 67 0,'2'-18'31'15,"1"2"3"-15,-3-1-3 16,0 17-29-16,0 0-2 15,0 0-8-15,-1 29-18 16,-2-8-8-16,2 1 3 16,1 5-2-16</inkml:trace>
  <inkml:trace contextRef="#ctx0" brushRef="#br0" timeOffset="30403.425">17444 17640 58 0,'-6'35'35'16,"6"-35"-2"-16,-25 62 1 16,25-62-23-16,0 0-11 15,0 0-9-15,-35 69-23 16,35-69-3-16,5-17-1 16,2-10 2-16</inkml:trace>
  <inkml:trace contextRef="#ctx0" brushRef="#br0" timeOffset="30564.0765">17638 17294 54 0,'4'23'31'16,"-11"-2"2"-16,-3 4-3 16,-2 3-22-16,2 7-15 15,-2-2-26-15,3-5 3 16,8-4-2-16,-2-1 2 15</inkml:trace>
  <inkml:trace contextRef="#ctx0" brushRef="#br0" timeOffset="30732.1685">17731 17735 58 0,'7'57'31'16,"-7"-57"-3"-16,-6 56 4 0,6-56-32 15,-6 50-6-15,6-50-26 16,0 0-1-16,0 0 1 16,-16 21 0-16</inkml:trace>
  <inkml:trace contextRef="#ctx0" brushRef="#br0" timeOffset="30957.5117">17982 17389 72 0,'16'13'36'15,"-2"-6"-2"-15,4 6 1 0,-3-4-33 16,7-2 0-16,2 6-1 16,0-2-1-16,3-3 0 15,1-2-3 1,5 5-6-16,-8-15-25 0,3-6 0 15,-4-4-2-15,-6-5 2 16</inkml:trace>
  <inkml:trace contextRef="#ctx0" brushRef="#br0" timeOffset="31166.1218">18045 17675 78 0,'-12'29'37'0,"9"-9"-1"16,4-4 0 0,13-18-34-16,5 8-1 0,-19-6 1 15,66 11-2-15,-32-18 2 16,10 8-18-16,-5 2-17 16,1-14-6-16,-4 1 5 15,1-6-3-15</inkml:trace>
  <inkml:trace contextRef="#ctx0" brushRef="#br0" timeOffset="31555.246">19152 17047 65 0,'-5'12'37'0,"1"4"0"16,4 11 0-16,-2-7-31 16,5 28-3-16,4 21 0 0,2 13-4 15,-2 1 3-15,0 9-4 16,-3 7 4-16,-2-17-3 16,1 7-5-16,-12-7-29 15,9-82-2-15,-9 63 1 16,9-63-2-16</inkml:trace>
  <inkml:trace contextRef="#ctx0" brushRef="#br0" timeOffset="31956.5137">19027 17165 71 0,'13'-21'37'0,"6"2"-2"16,8-2 2-16,-1 1-32 15,14 7-3-15,6 7-1 16,5 9-1-16,-3 10 0 16,-2 7 0-16,-8 4 0 15,-8 7 0-15,-12 12-1 16,-13 3 0-16,-10 0 0 16,-15 8 0-16,-10-1 0 15,-8-4 1-15,-6-1-1 16,-2 4 1-16,2-21 1 15,6-6 0-15,5 5 1 16,9-10 1-16,12-15 0 16,12-5 0-16,15 20 1 0,13-15-4 15,7 5 3-15,12-4-4 16,4 2 4-16,5 12 0 16,2-1-3-16,-3 7 0 15,-4-25-3-15,-51-1-1 16,80 50-36-16,-80-50 2 15,33 14-2-15,-33-35 0 16</inkml:trace>
  <inkml:trace contextRef="#ctx0" brushRef="#br0" timeOffset="32975.244">20099 16960 69 0,'17'22'38'0,"-12"3"-1"15,1 12 1-15,-8 3-32 16,4 19-3-16,-2 19-1 16,0 1 0-16,-2 3-1 15,2 1-4-15,0 8 5 16,0-23-4-16,6-2-1 15,-5-25-8-15,13-23-26 16,-3-10-2-16,4-19 1 16,-5-20 3-16</inkml:trace>
  <inkml:trace contextRef="#ctx0" brushRef="#br0" timeOffset="33216.8035">20633 16858 78 0,'13'22'37'0,"-4"12"1"15,-11 3-1-15,-3 17-35 16,-3 12-2-16,0 12 2 16,-6 12-1-16,2-8 0 15,-2 10 1-15,-1-14-6 16,3-5 1-16,-5-16-6 15,16-17-28-15,-12-17-1 16,13-23 2-16,-24-6-4 0</inkml:trace>
  <inkml:trace contextRef="#ctx0" brushRef="#br0" timeOffset="33448.5378">20035 17025 79 0,'13'27'39'16,"17"2"0"-16,2-3 0 15,14 9-35-15,11-2-2 16,8 12 0-16,0 6 0 16,0 2-1-16,-9-1-1 0,-9 3 0 15,-4 4-6-15,-21-4-36 16,2-7 2-1,-14-20-3-15,-6-8 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54.7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8603EE-6660-409E-9FE5-0D4852326F8E}" emma:medium="tactile" emma:mode="ink">
          <msink:context xmlns:msink="http://schemas.microsoft.com/ink/2010/main" type="writingRegion" rotatedBoundingBox="11433,15923 9207,17201 8912,16688 11138,15410"/>
        </emma:interpretation>
      </emma:emma>
    </inkml:annotationXML>
    <inkml:traceGroup>
      <inkml:annotationXML>
        <emma:emma xmlns:emma="http://www.w3.org/2003/04/emma" version="1.0">
          <emma:interpretation id="{8B0EC7FF-F6E5-4BE1-B4ED-9EF9AF447850}" emma:medium="tactile" emma:mode="ink">
            <msink:context xmlns:msink="http://schemas.microsoft.com/ink/2010/main" type="paragraph" rotatedBoundingBox="11433,15923 9207,17201 8912,16688 11138,1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B2077-9883-43BE-BDAB-4365C1CB750B}" emma:medium="tactile" emma:mode="ink">
              <msink:context xmlns:msink="http://schemas.microsoft.com/ink/2010/main" type="line" rotatedBoundingBox="11433,15923 9207,17201 8912,16688 11138,15410"/>
            </emma:interpretation>
          </emma:emma>
        </inkml:annotationXML>
        <inkml:traceGroup>
          <inkml:annotationXML>
            <emma:emma xmlns:emma="http://www.w3.org/2003/04/emma" version="1.0">
              <emma:interpretation id="{076F4571-6FA0-4D6B-8F67-9E1FAB6FF013}" emma:medium="tactile" emma:mode="ink">
                <msink:context xmlns:msink="http://schemas.microsoft.com/ink/2010/main" type="inkWord" rotatedBoundingBox="11433,15923 9207,17201 8912,16688 11138,15410"/>
              </emma:interpretation>
            </emma:emma>
          </inkml:annotationXML>
          <inkml:trace contextRef="#ctx0" brushRef="#br0">538 4708 3096,'3'-17'4257,"-3"17"-774,0 0-774,0 0-129,0-20-903,0 20-258,0 0-387,0 0-258,-18-3-129,18 3 0,-22 0-129,22 0-258,-32 0 129,14 6-129,-8-3 129,1 1-129,-6 2 0,-1 2 0,-6 2 0,4 0-129,3 5 0,2-1 0,5-1-129,4 5 0,10-1 129,9 1-129,3-5-129,14 5 258,4-5-258,8 3 129,3 3 0,3 2 0,1-4 0,3 3 129,-5 1-258,0-2 129,-5-1 0,-2 1 129,-4-5-258,-4 1 129,-3 2 0,-3-2 0,-7 0 0,-2-2 0,-3 0 0,-7 0 0,-4 3 0,-6-3 0,-5-3 129,-4-2-129,-2-2 0,-3 0 129,-2 0-129,2-5 129,-2-1 0,4 0-129,4-1 0,3-2 129,6 1-129,16 2 129,-15-11-258,15 11 0,14-6-516,-14 6-1161,33-10-2967,-12 6-258,6 4-387,-5 0-516</inkml:trace>
          <inkml:trace contextRef="#ctx0" brushRef="#br0" timeOffset="2704.3434">-780 5663 2967,'33'-34'3999,"-11"8"-1161,7 17-774,-10-27 129,19 26-387,-13-30-129,18 27-258,-11-18-387,15 16-129,-14-10-129,9 12-129,-7-1-258,2 2 0,-6 3-258,-3 2 129,-4-2-129,-5 1-129,-3 6 129,-16 2-129,18-8-387,-18 8-258,0 0-3225,0 0-774,0 0-387,0 0-258</inkml:trace>
          <inkml:trace contextRef="#ctx0" brushRef="#br0" timeOffset="3764.9781">-1471 5901 1677,'10'-17'4257,"-10"17"258,0-19-129,-3 3-2580,3 16-516,-15-6-258,15 6-258,-27 0-129,13 2-129,-5 1-129,2 8 0,-5-1 129,4 6-129,-2-1-129,6 9 129,1-4-129,8 3 0,4-1-129,1 1 129,11-7-129,10 1 0,1-8 129,6-5-129,1-2 0,2-2 0,-3-12-129,1-3 129,0-3-129,-7-5 129,0 1-129,-6-1 0,-3-2 129,-2 1-129,-5 7 0,-1 4 0,-5 13 129,0-20-129,0 20 0,0 0 129,0 0-129,-11 20 0,6-1 0,5 6 129,0 0-129,0 3 129,5-1-129,8 3 0,3-4 0,4-6 0,1 1 0,1 0 0,1-8 0,1-6-129,1 9-129,-7-16 0,6 15-1032,-24-15-3225,32 10-387,-17-20-387,2 5-387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8:01.0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5A4C5D-373D-4F7C-88D4-4E0E7B82087F}" emma:medium="tactile" emma:mode="ink">
          <msink:context xmlns:msink="http://schemas.microsoft.com/ink/2010/main" type="writingRegion" rotatedBoundingBox="11462,15522 13453,16481 12359,18751 10368,17792"/>
        </emma:interpretation>
      </emma:emma>
    </inkml:annotationXML>
    <inkml:traceGroup>
      <inkml:annotationXML>
        <emma:emma xmlns:emma="http://www.w3.org/2003/04/emma" version="1.0">
          <emma:interpretation id="{7E2AC74F-508C-48F8-ABBA-DB546644D064}" emma:medium="tactile" emma:mode="ink">
            <msink:context xmlns:msink="http://schemas.microsoft.com/ink/2010/main" type="paragraph" rotatedBoundingBox="11692,15633 13453,16481 13221,16962 11460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CEF71-D448-4AA5-9DB7-3351E65E7F28}" emma:medium="tactile" emma:mode="ink">
              <msink:context xmlns:msink="http://schemas.microsoft.com/ink/2010/main" type="line" rotatedBoundingBox="11692,15633 13453,16481 13221,16962 11460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0D0BB4CF-E927-43E7-A79A-6BEB58BEF910}" emma:medium="tactile" emma:mode="ink">
                <msink:context xmlns:msink="http://schemas.microsoft.com/ink/2010/main" type="inkWord" rotatedBoundingBox="11692,15633 13453,16481 13221,16962 11460,16113"/>
              </emma:interpretation>
            </emma:emma>
          </inkml:annotationXML>
          <inkml:trace contextRef="#ctx0" brushRef="#br0">12 31 1548,'0'0'4386,"0"-19"-774,0 19-387,0 0-645,0 0-258,-13-13-645,13 13-387,0 0-258,2 8-129,-2-8-258,21 20-129,-3-7-129,9 10 129,9-2-258,11 2 0,6 1 0,7 5-129,2-1 0,4-2-129,-3 2 129,6 0-129,-11 0 258,-1-1-129,-9-1-129,-2-2 129,-5 0-129,-4-4 0,-5-1 129,-9 2-129,-5-2-129,-6-3-258,1 8-258,-13-24-645,7 24-3483,-7-8-387,-3 2-387,3-18-258</inkml:trace>
          <inkml:trace contextRef="#ctx0" brushRef="#br0" timeOffset="600.0762">1336 292 1806,'13'0'5031,"-13"0"129,0 0-387,-6-12-2193,10 20-774,-4-8-387,0 18-258,0-5-516,0 23 129,0-3-387,0 12-129,2 6-129,0 3-129,0 3 0,0-1 0,-2-4 0,0-9 0,0-3-129,0-7 129,0-4-258,0-14-258,1 0-645,-1-15-1677,0 0-2064,0 0-258,0-13-516,2-3 388</inkml:trace>
          <inkml:trace contextRef="#ctx0" brushRef="#br0" timeOffset="1016.129">1355 706 2709,'0'-15'5289,"0"-2"-387,0 17 0,20-9-2709,-15-7-645,20 16-258,-11-13-387,14 13 0,-6 0-387,9 1-129,0 2-129,-1 3 0,2 4-258,3 6 129,-1 2-129,-3-2 0,-4 5 0,-3-4 0,-7 3 0,-6 1 0,-11 4-129,-3-7 129,-12-1-129,-5-1 129,-7-3 0,-3-3 0,-2 0 0,-2-4 129,2-6 0,3 0 0,1 0 0,4 0 0,2 0 0,6-6 0,16 6 0,-14-10-258,14 10 0,0 0-387,17 0-903,-17 0-3741,21 0 0,-21 0-645,22 5-129</inkml:trace>
        </inkml:traceGroup>
      </inkml:traceGroup>
    </inkml:traceGroup>
    <inkml:traceGroup>
      <inkml:annotationXML>
        <emma:emma xmlns:emma="http://www.w3.org/2003/04/emma" version="1.0">
          <emma:interpretation id="{67299E9D-73C1-4EBD-83C6-B2AF0EFD8303}" emma:medium="tactile" emma:mode="ink">
            <msink:context xmlns:msink="http://schemas.microsoft.com/ink/2010/main" type="paragraph" rotatedBoundingBox="11330,16454 11470,18104 10835,18157 10695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A09FC-FA2E-4149-8938-89A33D8D4E5B}" emma:medium="tactile" emma:mode="ink">
              <msink:context xmlns:msink="http://schemas.microsoft.com/ink/2010/main" type="line" rotatedBoundingBox="11330,16454 11470,18104 10835,18157 10695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95359327-FBCA-4B42-8EDA-100A0C32C863}" emma:medium="tactile" emma:mode="ink">
                <msink:context xmlns:msink="http://schemas.microsoft.com/ink/2010/main" type="inkWord" rotatedBoundingBox="11330,16454 11470,18104 10835,18157 10695,16507"/>
              </emma:interpretation>
            </emma:emma>
          </inkml:annotationXML>
          <inkml:trace contextRef="#ctx0" brushRef="#br0" timeOffset="2119.7691">-550 550 4644,'0'0'5160,"10"8"-258,-10 8-258,0-16-3354,-5 31 0,-3-15-387,8 18-129,0-9-258,0 9 0,0 1-258,0 5 0,3 2-129,2 8 0,-4 0-129,4 0 258,-2-3-258,-2-3 129,1-3-258,0-8 258,-2-2-129,1-13 129,-1-18-129,0 16-129,0-16 0,0 0-258,0 0-258,0 0-1290,0 0-2838,-9-13-387,9 13-129,-14-15-516</inkml:trace>
          <inkml:trace contextRef="#ctx0" brushRef="#br0" timeOffset="3711.9713">-354 1541 1935,'0'0'4128,"-6"13"516,6-13-2322,-21-1-516,21 1-129,-31 0-645,17 0 129,-13 0-387,6 7 0,-9-7-258,4 13 0,-6-8-129,5 1 0,-5-1 0,5 10-129,-3-1 0,9 2 0,-2 4 0,9 2 0,1 6 0,8 0-129,5-2 129,5 1 0,10-3-129,9 4 129,5-14-258,6-1 129,5-5 0,3 0 0,-2-8-129,2 0 0,-6-6 0,-4 3 0,-5-7 0,-7 1 0,-7 2-129,-14 7 129,0 0 129,0 0-129,0 0 0,-8 0 0,-13 6 0,-3 8 129,-6-7-129,-2 4 0,-2 6 0,-1 3 0,2 3 0,3-4 0,4 4 0,8-1 129,8 6-129,10-8 129,0 8-129,12-3 129,8-10 129,7 7 0,6-5-129,3-1 129,3-12 0,-1 4-129,5-7 0,2-1 0,-1 0-129,-1-3 0,-5-1-258,-1-8-516,6 12-3483,-14-10-903,-3-3-387,-15 0-258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03.21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409B0-914C-4F04-92F3-C0E4E855A4A6}" emma:medium="tactile" emma:mode="ink">
          <msink:context xmlns:msink="http://schemas.microsoft.com/ink/2010/main" type="writingRegion" rotatedBoundingBox="9335,11317 20116,11763 19958,15586 9176,15139"/>
        </emma:interpretation>
      </emma:emma>
    </inkml:annotationXML>
    <inkml:traceGroup>
      <inkml:annotationXML>
        <emma:emma xmlns:emma="http://www.w3.org/2003/04/emma" version="1.0">
          <emma:interpretation id="{DA2B7153-EE93-41F6-882B-C17025ABC560}" emma:medium="tactile" emma:mode="ink">
            <msink:context xmlns:msink="http://schemas.microsoft.com/ink/2010/main" type="paragraph" rotatedBoundingBox="11555,11409 20116,11763 20051,13337 11489,12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4A487-907C-4EB4-AEBF-32D650F70583}" emma:medium="tactile" emma:mode="ink">
              <msink:context xmlns:msink="http://schemas.microsoft.com/ink/2010/main" type="line" rotatedBoundingBox="11554,11409 20116,11763 20051,13337 11489,12982"/>
            </emma:interpretation>
          </emma:emma>
        </inkml:annotationXML>
        <inkml:traceGroup>
          <inkml:annotationXML>
            <emma:emma xmlns:emma="http://www.w3.org/2003/04/emma" version="1.0">
              <emma:interpretation id="{17F0207B-1069-4790-96C8-B4C47ED12F29}" emma:medium="tactile" emma:mode="ink">
                <msink:context xmlns:msink="http://schemas.microsoft.com/ink/2010/main" type="inkWord" rotatedBoundingBox="11555,11409 13403,11485 13348,12813 11500,12737"/>
              </emma:interpretation>
            </emma:emma>
          </inkml:annotationXML>
          <inkml:trace contextRef="#ctx0" brushRef="#br0">2317 1435 5934,'9'-16'5160,"-9"16"-387,0 0 0,0 0-2967,4 14-516,0 12-129,-4-7-387,0 16 0,0-1-387,0 5 0,0 7-258,0-6 129,0 4-258,0 2 0,0-6 0,0 0 0,0-6-129,0-7 0,0-3-129,1-9-258,5-1-387,-6-14-903,0 0-2580,4-16-645,-3 3-258,-1-6-258</inkml:trace>
          <inkml:trace contextRef="#ctx0" brushRef="#br0" timeOffset="460.5585">2317 1725 4386,'4'-22'5160,"9"4"-258,-13 18 0,24-11-2709,-19-2-387,17 13-387,-8-5-516,11 5-129,-6 0-129,8 11-258,3-6-129,1 7 0,-2-2-129,-1 5 0,0 1-129,-2-3 0,-5 6 0,-3-3 129,-5 0-129,-7 5 0,-3-3 0,-3 2 0,-3-1 0,-8 0 0,-7 0 0,-3 0 0,-2-4 0,-4-5 129,-3-3-129,0-2 0,-1-5 129,-1 0 0,5 0 0,2-2 0,5-2 0,0 2 0,20 2 0,-20-3 0,20 3-129,0 0-129,9 0-129,-9 0-516,34 9-2967,-14-9-1419,2 6-129,-7-5-516,3 8-258</inkml:trace>
          <inkml:trace contextRef="#ctx0" brushRef="#br0" timeOffset="-727.5924">921 583 3870,'-16'-4'4515,"16"4"0,0 0-1806,0 0-645,0 0-258,7 12-516,-7-12-129,37 29-387,-11-13 0,13 13 0,2 1 0,9 9-258,2-2-129,7 10 0,0-4 0,3 6-258,1-5 129,3 4-129,-5-9 0,-3 3-129,-3-9 129,2-1-129,-11-2 0,0-7 0,-4-4 0,-7-2 0,-4-2-129,-5-6-387,2 10-1032,-13-13-3483,-1 0 129,-14-6-645,0 0-258</inkml:trace>
        </inkml:traceGroup>
        <inkml:traceGroup>
          <inkml:annotationXML>
            <emma:emma xmlns:emma="http://www.w3.org/2003/04/emma" version="1.0">
              <emma:interpretation id="{DB210BD3-163C-488A-9F63-50F55CB1A231}" emma:medium="tactile" emma:mode="ink">
                <msink:context xmlns:msink="http://schemas.microsoft.com/ink/2010/main" type="inkWord" rotatedBoundingBox="15470,11865 20104,12057 20051,13337 15417,13145"/>
              </emma:interpretation>
            </emma:emma>
          </inkml:annotationXML>
          <inkml:trace contextRef="#ctx0" brushRef="#br1" timeOffset="103403.1306">5249 1998 2580,'0'0'3870,"-16"-21"-1290,16 21-387,-21-18-258,21 18-258,-27-12-387,11 10-129,-8-9-387,7 10 0,-10-5-387,5 6 0,-10 0-129,5 2 0,-8 5-129,2 9 129,-1 4-129,0 8 129,2 0 0,5 8 0,1-2 0,10 4 0,6-4 0,10 1 0,0-6 0,13-1-129,7-6 258,6-1-258,7-11 0,0-4 0,3-6 0,4-3-129,-1-12 129,1-8-129,-5-4 0,0-3 0,-7-7 129,-5-5-129,-6 1 129,-4-5-258,-9 5 258,-4 4-129,0 4 0,-1 7 0,-3 11 0,4 15 0,0 0 0,-14 12 0,14 16 0,0 4 0,5 9-129,5 2 258,4 2-258,4 0 129,3-4 0,2-5-129,4-2-258,-2-12-516,14 0-3612,-12-12 0,1-5-387,-2-5-516</inkml:trace>
          <inkml:trace contextRef="#ctx0" brushRef="#br1" timeOffset="103967.2021">6140 1880 1548,'6'-15'4128,"-10"-2"129,-13 7-129,-14 5-2580,-7-5-645,5 10 129,-16-4-387,4 4 129,-12 7-129,6 15 0,-8 3-258,7 10 129,-3 2 0,14 6 129,3 3-258,14 3 0,12-4-129,12-3 129,13-8-129,18-5 0,6-10-129,14-6-129,5-7 258,5-6-258,2-11 0,1-7 0,-4-9 0,-2-4 0,-7-12 0,-10-4 0,-10-6 0,-10 4 0,-8 3 129,-12 2-258,-1 7 258,-13 13-129,-4 5 0,-3 16 0,3 10 0,-1 12 0,4 10 129,6 11-129,5 2 129,3 4-129,9 3 129,11 3 0,2-11-129,2 1 0,5-5-387,-1-13-258,9 9-903,-7-17-3096,10-3 0,-4-12-516,11-1-129</inkml:trace>
          <inkml:trace contextRef="#ctx0" brushRef="#br1" timeOffset="104483.2677">7055 1791 3999,'-12'-31'4515,"-10"22"-129,-14 4-258,-6-3-2967,2 10-258,-11 1-258,10 16 129,-8-3-258,5 14 129,0 3-129,9 6 0,1 5-129,12 3 0,6 0 0,13 1-129,3-5 0,12-1 129,10-13-129,7-1-129,5-10 0,7-10 0,-1-8-129,3-1 129,1-18-129,1-7 129,-5-10-129,2-7 0,-12-10 129,-1-1-129,-8-1 129,-9 2-129,-5 8 0,-7 7 0,0 9 0,-12 13 0,-2 13 0,0 6 0,2 17 0,2 12 129,2 5 0,4 8-129,4 2 129,8 4 0,6 1 0,4-2 0,2-9-129,2-4 0,4-3-387,-6-15-387,15 2-3870,-17-16-387,4-3 0,-5-4-774</inkml:trace>
          <inkml:trace contextRef="#ctx0" brushRef="#br1" timeOffset="105055.3404">7648 1327 1677,'4'-45'4644,"-4"27"-129,0 2 0,-8 3-2451,8 13-387,0 7-516,0 20-258,0 3 0,0 19-129,0 5-129,0 14-129,-3 1 129,2 7-387,-3 2 129,0-1-258,2-6 0,2-9-129,0-6-129,-2-10-258,2-6-645,0-19-774,4-2-2838,-4-19-129,0 0-387,0 0-129</inkml:trace>
          <inkml:trace contextRef="#ctx0" brushRef="#br1" timeOffset="105431.3881">7645 1877 1677,'10'-39'4644,"1"17"129,4 4-129,-7-7-1677,22 22-1161,-16-11-258,18 14-516,-7 0-387,8 7-129,-8 3 0,2 9-258,-4 5-129,-3 4 0,-8 2-129,-3 4 129,-6 0-129,-3-1 0,-6-2 0,-10 0 0,-3-5 0,-7-6 0,-2-3 0,-5-5 0,-2-7 0,2-3 0,1-2 0,4 0 0,5-3 0,5-1 0,18 4 0,-19-6 0,19 6-258,0 0-129,0 0-387,13 4-645,14 8-2967,-7-6-516,9 5 0,2-9-516</inkml:trace>
          <inkml:trace contextRef="#ctx0" brushRef="#br1" timeOffset="105767.9307">8381 1298 5547,'19'-42'4902,"-19"42"-129,0 0-387,0 0-3225,3 13-387,-3 17 258,0 15-387,-8 1 0,2 13-129,-2-1 0,3 8-258,1-2 0,-1 0-129,4-2-129,-1-3-129,2-4-129,0-6-129,2-6-645,-2-14-129,9 8-1677,-9-18-1677,0-3-516,0-16-129,0 0 258</inkml:trace>
          <inkml:trace contextRef="#ctx0" brushRef="#br1" timeOffset="106135.4774">8391 1930 1419,'9'-62'4386,"-1"35"258,0-4-258,10 15-1290,-11-16-774,18 17-903,-9-2-129,8 11-516,-4-5-129,7 11-129,-3 3-129,4 8-258,-4 3 0,1 5-129,-3 0 129,-3 6-129,-4 2 0,-4 2 0,-6 0 0,-5-1 0,-1 0 0,-14-4 0,-4 1 0,-6-4 0,-3-5 0,-3-4 0,-1-7 0,1 0 0,0-4 0,4-1 0,5 0 0,4 0 129,18 0-258,-21 0 0,21 0-387,0 0-774,21 9-3096,-7-8-516,9 5-129,2-6-516</inkml:trace>
          <inkml:trace contextRef="#ctx0" brushRef="#br1" timeOffset="106527.5273">8983 1239 2580,'0'-31'4902,"0"31"-258,0 0 0,0 0-2322,18 11-774,-15 9-258,11 20-387,-9-2 0,7 17-258,-7-4 129,1 8-516,-2 1 129,0 3-258,-4-1 129,0-1-258,-1-4 0,-6-4 0,1-7-129,-1-4-129,5-10-129,-6-9-258,8-2-645,0-21-1032,0 0-2064,1-11-645,8-3 0,-4-11-258</inkml:trace>
          <inkml:trace contextRef="#ctx0" brushRef="#br1" timeOffset="106859.5695">9075 1747 4128,'6'-31'4773,"3"15"-258,4 12-903,-5-14-1161,23 18-774,-13-1-258,15 6-387,-2 0-258,7 11 0,-5 2-387,2 4 0,-4 1-258,-4 6 0,-9 4-129,-3 0 0,-13 3 0,-2 1 129,-10-3-129,-9 1 0,-11-6 0,-5-5 0,-8-3 0,-2-5 129,-7-5 0,0-3 0,-1-8 0,9 0 0,4 0 0,11 0-129,14-2-387,8-11-1677,20 10-2709,12-5-387,12 4-387,7-5-516</inkml:trace>
        </inkml:traceGroup>
      </inkml:traceGroup>
    </inkml:traceGroup>
    <inkml:traceGroup>
      <inkml:annotationXML>
        <emma:emma xmlns:emma="http://www.w3.org/2003/04/emma" version="1.0">
          <emma:interpretation id="{900D2CD2-14C3-4BD4-90A7-B6FFDC62F10B}" emma:medium="tactile" emma:mode="ink">
            <msink:context xmlns:msink="http://schemas.microsoft.com/ink/2010/main" type="paragraph" rotatedBoundingBox="9141,14339 13198,14114 13252,15090 9195,15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01811-7F97-452C-AC70-095D016EBF4D}" emma:medium="tactile" emma:mode="ink">
              <msink:context xmlns:msink="http://schemas.microsoft.com/ink/2010/main" type="line" rotatedBoundingBox="9141,14339 13198,14114 13252,15090 9195,15315"/>
            </emma:interpretation>
          </emma:emma>
        </inkml:annotationXML>
        <inkml:traceGroup>
          <inkml:annotationXML>
            <emma:emma xmlns:emma="http://www.w3.org/2003/04/emma" version="1.0">
              <emma:interpretation id="{D84A071D-277D-4034-85C2-DB1F37997704}" emma:medium="tactile" emma:mode="ink">
                <msink:context xmlns:msink="http://schemas.microsoft.com/ink/2010/main" type="inkWord" rotatedBoundingBox="9153,14316 10987,14247 11023,15214 9190,15283"/>
              </emma:interpretation>
            </emma:emma>
          </inkml:annotationXML>
          <inkml:trace contextRef="#ctx0" brushRef="#br0" timeOffset="50203.8751">327 3882 903,'0'0'3741,"0"0"-645,0 0-387,0 0-387,0 0-516,0 0-387,0 0-258,0 0-258,0 13 0,0-13-258,1 22 0,-1-6-129,0 7-129,0 1 0,0 2 129,0 2-258,0 5 0,0-1-129,0 3 129,0-1 0,0-2-129,0 0 0,0 0 0,0-4 0,1-2-129,0-4 0,2-3 0,-2-4 0,-1-15-258,11 11-129,-11-11-387,16 0-3870,-16 0 0,0 0-387,12-16-387</inkml:trace>
          <inkml:trace contextRef="#ctx0" brushRef="#br0" timeOffset="43179.4831">-1248 4050 1,'0'0'2450,"0"0"-257,3-15 0,-3 15-129,0 0-516,0 0 0,0 0-258,0 0-258,-14-15-129,14 15-258,-16-6 129,16 6-258,-20-8-129,20 8 0,-25-5 129,25 5-129,-26-6 0,26 6-129,-23 0 0,23 0-129,-23 4 129,12 9 0,-3 3 0,5 6-129,-2 1 129,0 3 0,2 0 0,3 5 129,1-2-258,5-1 129,0-5 0,7 2 0,6-9 0,2-3 0,4-4-129,2-3 129,0-6 0,5-7-129,1-6-129,1-5 129,-3-8 0,1-2-129,-1-4 258,-3-3-129,-4-2-129,-8 3 0,-1-1 129,-4 6 0,-5-2 0,0 12-129,-6 4 0,6 15 0,-21-9 0,21 9 129,-22 15-129,14 10 0,2 4 0,3 3 129,3 4-129,0 0 129,8 1-129,3 0 129,3-10 0,3-1-129,1-6 129,2-6-129,2-6 0,0-7-129,1 2-516,-23-3-3612,38-4-645,-23-5-387,2 2-516</inkml:trace>
          <inkml:trace contextRef="#ctx0" brushRef="#br0" timeOffset="45487.7763">-930 3762 3354,'40'-10'4386,"-13"-2"129,9 5-1935,-3-19-387,24 7-387,-10-17-645,19 11-258,-6-14-129,5 7-129,-8-3-258,-1 9-129,-10-1-129,-11 8-387,-3 15-2967,-32 4-1161,16-5-645,-16 5-129</inkml:trace>
        </inkml:traceGroup>
        <inkml:traceGroup>
          <inkml:annotationXML>
            <emma:emma xmlns:emma="http://www.w3.org/2003/04/emma" version="1.0">
              <emma:interpretation id="{257B6A4B-91A1-4152-A46B-4D82BE5DD4D0}" emma:medium="tactile" emma:mode="ink">
                <msink:context xmlns:msink="http://schemas.microsoft.com/ink/2010/main" type="inkWord" rotatedBoundingBox="11546,13756 13411,14389 13192,15034 11327,14401"/>
              </emma:interpretation>
            </emma:emma>
          </inkml:annotationXML>
          <inkml:trace contextRef="#ctx0" brushRef="#br0" timeOffset="46487.9033">732 3410 3483,'0'0'4644,"0"0"0,-3 16-2064,3-16-645,20 10-258,-20-10-387,42 11-129,-16-5-129,21 9-387,-1-5 0,15 10 0,5-9-129,13 5-129,-5-1-129,12 2-129,-2-2 129,0 4-129,-4-4-129,-6-2 129,-10 0-129,-7-2 0,-12 4-129,-10-2-387,-4 5-903,-31-18-3354,21 22-258,-21-22-258,-4 19-645</inkml:trace>
          <inkml:trace contextRef="#ctx0" brushRef="#br0" timeOffset="44219.6152">2405 3452 1161,'0'-13'4644,"0"13"0,0 0 129,-4 13-2451,4-13-516,-9 43-516,0-14-387,7 17 0,-7 4-258,5 10-129,-2 0-129,2 5-129,2-6-129,-4 1 258,4-9-516,0-6-129,2-7-129,0-18-387,10 9-1677,-10-29-2322,7 13-129,-7-13-516,9-8 258</inkml:trace>
          <inkml:trace contextRef="#ctx0" brushRef="#br0" timeOffset="44555.6579">2381 3924 3870,'21'-26'5160,"-9"13"-387,4 4 0,-7-7-3225,19 17-258,-13-1-258,12 14-258,-10-4-387,5 13 0,-8-1-258,0 4 0,-6 6-129,-4-3 0,-4-5 0,0 3 0,-12-2 0,-3-6 129,-6-3-129,-3-3 0,-5-5 258,2-4-129,0-4-129,2 0 129,4-1-129,6-7 129,15 8-387,-14-19-387,23 13-3612,-9 6-774,26-12 0,-11 5-645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9T08:20:53.9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B0C4B0-CB6E-46D7-9589-36F1B7AFBC86}" emma:medium="tactile" emma:mode="ink">
          <msink:context xmlns:msink="http://schemas.microsoft.com/ink/2010/main" type="inkDrawing" rotatedBoundingBox="10917,11697 11002,13394 10946,13397 10860,11700" semanticType="callout" shapeName="Other"/>
        </emma:interpretation>
      </emma:emma>
    </inkml:annotationXML>
    <inkml:trace contextRef="#ctx0" brushRef="#br0">-1 8 1 0,'-2'-16'18'0,"2"16"2"16,0 0-2-16,0 0-3 16,0 0-1-16,0 0 1 15,0 0-1-15,0 0-2 16,0 0-2-16,0 0-2 16,0 0-2-16,0 0-1 15,0 0-1-15,0 0 0 16,0 0-1-16,0 0 1 15,-3 20 0-15,3-20 0 0,0 0-1 16,0 0-1-16,0 0 0 16,0 0 0-16,0 0-1 15,5 15-1-15,-5-15 1 16,0 0 0-16,9 23-1 16,-9-23 1-16,5 23 0 15,-5-7 0-15,2-1 0 16,-2-15 1-16,0 32-1 15,0-15 0-15,0 3-1 16,-2-3 1-16,4 4-1 16,-2-5 1-16,2 0-1 15,-2-16 0-15,3 28 0 0,-3-28 0 16,4 24 1 0,-4-24-1-16,1 19 0 15,-1-19 0-15,0 28 0 16,0-12 0-16,0-16 0 15,-1 28 0-15,1-12 0 0,-2 0 0 16,2-16 0-16,2 26 1 16,-2-26-1-16,3 19 1 15,-3-19-1-15,6 20 2 16,-6-20-2-16,8 17 1 16,-8-17-1-16,9 19-1 15,-9-19 2-15,11 20-1 16,-11-20 0-16,7 17 0 0,-7-17 0 15,3 19 0 1,-3-19 0-16,4 21 0 16,-4-21 0-16,-2 21 0 15,2-21 0-15,0 23 0 0,0-23 0 16,0 23 0-16,0-23 0 16,2 19 0-16,-2-19 0 15,2 23 0-15,-2-23 0 16,0 23 0-16,0-23 0 15,0 28 0-15,0-28 0 16,1 22 0-16,-1-22 0 16,2 23 0-16,-2-23 0 15,0 23 0-15,0-23 0 0,2 19 0 16,-2-19 0-16,0 25-1 16,0-25 1-1,-2 28 0-15,2-13 0 16,-2 1 0-16,2-16 0 0,-3 30 0 15,1-11 0-15,0-3 0 16,0 0 0-16,2-16 0 16,-1 30 0-16,1-30 0 15,0 26-1-15,0-26 1 16,1 24 0-16,-1-24 0 16,2 20 0-16,-2-20 0 15,0 22 0-15,0-22 0 16,2 28 0-16,-2-28 0 15,2 23-1-15,-2-23 1 16,3 25 0-16,-3-25 0 16,2 24 0-16,-2-24 0 15,2 23 0-15,-2-23 0 0,0 21 0 16,0-21-1-16,0 23 1 16,0-23 0-16,-4 19 0 15,4-19 0-15,-1 21 0 16,1-21-1-16,-4 19 1 15,4-19 0-15,0 0 0 16,-5 23-1-16,5-23 1 16,-2 19-1-16,2-19 1 15,-4 21-1-15,4-21 1 16,0 19 0-16,0-19 0 16,0 23 0-16,0-23 0 15,0 0 0-15,2 16 0 16,-2-16-1-16,0 0 1 0,0 21 0 15,0-21 0-15,0 0 0 16,2 16 0-16,-2-16-1 16,2 17 1-16,-2-17-1 15,0 0-1-15,5 19 1 16,-5-19 0-16,0 0-1 16,7 20 1-16,-7-20-1 15,0 0 0-15,11 17-1 16,-11-17 0-16,7 16-3 15,-7-16-1-15,10 21-4 16,-10-21-9-16,2 16-11 16,0 1 1-16,-2-17 1 15,5 30 1-15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08:22:26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21834 12787 28 0,'5'11'29'0,"-5"-11"2"16,0 0 0-16,4 15-10 16,-4-15-2-16,0 0-9 15,-13-7-2-15,13 7-1 16,0 0-2-16,0 0-1 16,-19-4-2-16,19 4 1 15,-21-1-2-15,10 4 1 16,-4-2-1-16,-2 2 0 0,-2 4 0 15,0 1 0-15,-2 2 0 16,-2 2-1 0,1 2 1-16,-2 2-1 0,1 1 0 15,2 0 1-15,0 0-1 16,5 0 1-16,-2 1-1 16,7 1 1-16,0-2 0 15,3 1 0-15,3-1 0 16,3 2 0-16,2-1 1 15,4 2-2-15,0-2 2 16,3 4-2-16,1-1 2 16,2-1-2-16,1-2 1 15,4 1 0-15,0-5-1 0,3 1 1 16,3-3 0-16,1-7-1 16,3-2 1-16,2 0 0 15,2-3 0-15,-3-4-1 16,2 2 0-16,-4-3 0 15,-1 0-2-15,-6-4-3 16,3 6-4-16,-14-17-9 16,-6 20-20-16,5-23 1 15,-5 12-1-15,-11-3 1 16</inkml:trace>
  <inkml:trace contextRef="#ctx0" brushRef="#br0" timeOffset="314.2898">21436 13028 61 0,'1'-11'34'16,"-1"11"1"-16,14-18 0 15,3 18-18-15,-17 0-6 16,30-11-1-16,-15 7-4 15,7 6-2-15,-1 0-1 16,2 3-2-16,3 1 0 16,1 0 0-16,1-2-1 0,3 1 1 15,-2-1-1-15,-2 1 1 16,-1-2-1-16,-4-1-1 16,-6 1-1-16,-4-6-5 15,6 7-25-15,-18-4-5 16,0 0 1-16,0 0-1 15</inkml:trace>
  <inkml:trace contextRef="#ctx0" brushRef="#br0" timeOffset="833.6305">22361 12715 91 0,'0'0'36'0,"0"0"1"16,-4 12 0-16,-8 1-30 15,12 14 0-15,-7 1-3 0,4 11-2 16,-5 5 0-16,2 5 0 15,-1 1 0-15,-1 6 0 16,1-3-1-16,2 0 0 16,-2-4 0-16,4-3-1 15,-1-5 1-15,3-5-1 16,2-6 0-16,2-9-1 16,-2-5 1-16,-1-16 0 15,0 0-2-15,11 6-1 16,-11-6-5-16,6-16-30 15,5 5 0-15,-7-8-1 16,11-1 0-16</inkml:trace>
  <inkml:trace contextRef="#ctx0" brushRef="#br0" timeOffset="1208.061">22884 12755 83 0,'3'-18'34'16,"-3"18"1"-16,0-15-5 16,0 15-23-16,-1 15 1 15,2 3-2-15,-6 3-1 0,3 10-1 16,-2 3 0-16,3 7-1 15,-5 2-1-15,5 2 0 16,-2 0 0-16,3 3-1 16,-1-3 0-16,1-5 0 15,0-1 0-15,1-6-1 16,-1-4 0-16,0-6 0 16,3-3 0-16,0-10-1 15,-3-10-1-15,2 13-3 16,-2-13-6-16,0 0-26 15,0 0-2-15,-13-17 1 16,7 4 0-16</inkml:trace>
  <inkml:trace contextRef="#ctx0" brushRef="#br0" timeOffset="1982.4765">22279 12783 36 0,'0'0'22'0,"0"0"1"16,-14-2 1-16,14 2-3 15,0 0-4-15,0 0-3 16,0 0-2-16,0 0-2 16,0 0-2-16,0 0 0 15,0 0-3-15,0 0 0 16,12 8-1-16,-2 3 0 15,1 0-2-15,3 6 1 16,1 2-1-16,7 4 0 16,-1 4-1-16,7 3 1 0,1 3-1 15,7 4 0 1,1-2 0-16,2 5 0 16,-1-3 0-16,2 0-1 0,-4-2 1 15,-3-2-1-15,-3-4 0 16,-5-1 0-16,-4-4 0 15,-4-6 0-15,-4-3 0 16,-2 0 1-16,-11-15-1 16,12 17 0-16,-12-17 0 15,0 0 1-15,13 9-1 16,-13-9 1-16,0 0-1 16,11-3-1-16,-11 3 2 15,0 0-1-15,0 0 0 16,13-11 0-16,-13 11 0 15,0 0 0-15,0 0 0 16,6-11 1-16,-6 11-1 0,0 0 0 16,0 0 0-16,7-11 0 15,-7 11 0-15,0 0 0 16,0 0 0-16,0 0 0 16,0 0 0-16,0 0 0 15,10-12 0-15,-10 12 0 16,0 0 0-16,0 0 0 15,0 0-1-15,0 0-7 16,0 0-31-16,0 0 0 16,0 0-2-16,-10-20-1 15</inkml:trace>
  <inkml:trace contextRef="#ctx0" brushRef="#br0" timeOffset="6343.6857">4836 3228 55 0,'-10'-11'29'0,"10"11"0"16,0 0 1-16,0 0-11 16,-12-16-7-16,12 16-3 15,0 0-3-15,0 0-1 16,12-12-2-16,-12 12 1 0,14-6-1 16,-3 4-1-16,-11 2 0 15,25-2-1-15,-10 0 0 16,3 0 0-16,0 0 0 15,5 2 0-15,2 1 0 16,0 0 0-16,-1 1-1 16,1 1 1-16,0 2-1 15,-3 0 0-15,0 1 0 16,-5 0 0-16,-2 0 0 16,-1 3 0-16,-3-2 0 15,-11-7 0-15,16 19 0 16,-13-5 1-16,-3-2-1 0,-1 1 0 15,-2 3 0-15,-4 0 0 16,0 0 0-16,-1-1 0 16,-3 2 0-16,0-3 0 15,-3 0 0-15,3 1 0 16,0-3 0-16,0-1 0 16,11-11 0-16,-15 17 0 15,15-17 0-15,-14 8 0 16,14-8-3-16,0 0-3 15,0 0-24-15,0 0-4 16,0 0 0-16,-4-13-1 16</inkml:trace>
  <inkml:trace contextRef="#ctx0" brushRef="#br0" timeOffset="6823.3241">5110 3186 36 0,'0'0'27'0,"0"0"1"16,3 11 1-16,-3-11-9 15,0 0-3-15,-4 18-5 16,4-18-3-16,-14 17-3 15,-1-8-2-15,1 4-1 16,-3-1 0-16,-2 1-2 16,-3-1 0-16,3 2 0 15,-2-4 0-15,6 1 0 0,0-3-1 16,4 0 1-16,11-8-1 16,-14 8 0-1,14-8-3-15,0 0-7 16,0 0-21-16,0 0-1 0,0 0-1 15,0 0-1-15</inkml:trace>
  <inkml:trace contextRef="#ctx0" brushRef="#br0" timeOffset="196826.5967">3743 8894 40 0,'0'0'28'16,"-21"10"2"-16,21-10 1 16,-15 14-9-16,0-15-8 15,19 14-1-15,-4-13-3 16,0 0-1-16,3 11-1 16,9-2-1-16,-12-9-1 0,29 9-1 15,-11-4-1 1,6 2-2-16,3 2-1 15,2-3 0-15,4-2-1 16,4-1 0-16,3 1 0 0,3-4 0 16,-2-1 0-16,-1-3-1 15,-4-3 1-15,-6-3-1 16,-5 3 0-16,-7-2-2 16,-7 3-1-16,-7-5-2 15,-4 11-4-15,-11-17-16 16,11 17-10-16,-17-9 0 15,17 9 0-15,-15-11 2 16</inkml:trace>
  <inkml:trace contextRef="#ctx0" brushRef="#br0" timeOffset="197194.5239">4109 8865 37 0,'-3'-14'30'16,"3"14"1"-16,6-13 1 15,-6 13-9-15,5-16-6 16,9 14-5-16,-14 2-5 16,10-10-2-16,-10 10-1 15,12-4 1-15,-12 4-1 16,11 2-1-16,-11-2 1 0,15 9-1 16,-15-9-1-1,18 20 0-15,-7-7-1 16,6 2 0-16,-2 0 0 15,1 4-1-15,-2-2 0 0,0-2 0 16,-6 1 0-16,-1-1 0 16,-11-3 0-16,-6 1 1 15,-6 2-2-15,-6-2 2 16,4 1-1-16,-4-5 0 16,4 2-1-16,3-5-1 15,12 5-10-15,3-11-24 16,18-7 0-16,5-3-1 15,12-2 0-15</inkml:trace>
  <inkml:trace contextRef="#ctx0" brushRef="#br1" timeOffset="1.2863E6">7965 2947 28 0,'0'0'30'0,"10"-14"-1"15,-10 14 2-15,-4-19-10 16,4 19-4-1,-11-8-6-15,11 8-3 0,-25-1-3 16,7 4 0-16,-7-1-1 16,-2 5-1-16,-6 0-1 15,-3 4 0-15,-8 1-1 16,0 4 3-16,-3-1-1 16,0 4 0-16,-1 4-1 15,-3 4-1-15,0-2 1 16,3 2-1-16,5 1 0 0,3 0-2 15,4-3 0-15,2 0 0 16,8-6 0-16,5-3 1 16,6-3 0-1,3-2-1-15,12-11 0 0,-11 10-2 16,11-10-3-16,0 0-6 16,0 0-18-16,11-17-3 15,0 6 0-15,-7-9 0 16</inkml:trace>
  <inkml:trace contextRef="#ctx0" brushRef="#br1" timeOffset="1.28658E6">7164 3071 62 0,'-15'6'29'0,"-3"5"-2"15,3-7-3-15,4 13-12 16,-10-9-2-16,10 13-4 0,-4-7-1 15,7 9-2-15,-2-6 0 16,6 4 0-16,4-3-1 16,4 0-1-16,3-7 1 15,8 3-2-15,-1-5 1 16,5-2 0-16,2-3-2 16,-3 0 1-16,4-2-1 15,-4-3-4-15,8 12-13 16,-10-13-13-16,5 3-1 15,-3-4 0-15,8 2 0 16</inkml:trace>
  <inkml:trace contextRef="#ctx0" brushRef="#br1" timeOffset="1.28725E6">8446 2999 38 0,'0'0'29'0,"0"0"1"16,-14 3 4-16,-4-8-17 16,10 16-3-16,-14-9-7 15,7 12 2-15,-7-2-5 16,5 8 1-16,-2 1-3 15,5 5-1-15,3 0 0 16,4 5-2-16,6-3 2 16,5-1-2-16,3-3 0 15,7-5 2-15,2-7-1 0,5-3 0 16,-2-8 0-16,2-6 0 16,-1-5 1-16,-2-6-1 15,-1-4 1-15,-2-3-1 16,-7-4 1-16,-1-3 1 15,0-1-2-15,-6 0 0 16,2-1-1-16,-3 7 1 16,0 3-1-16,-3 5 1 15,3 6-1-15,0 11 2 16,0 0 1-16,6 25 2 16,-1-1-2-16,2 6 0 15,3 4 0-15,1 5 0 0,0-2 0 16,1 0-3-16,2-2 0 15,-3-8-2-15,0-4 0 16,-4-10-2-16,5 5-9 16,-12-18-20-16,14-5 0 15,-11-10 0-15,5-5 0 16</inkml:trace>
  <inkml:trace contextRef="#ctx0" brushRef="#br1" timeOffset="1.28751E6">8713 2791 81 0,'0'0'36'15,"0"0"-2"-15,-2 28-3 16,-4-8-21 0,8 17-1-16,-6 1-4 0,6 9 0 15,-4 1-2-15,4 1-1 16,3-4-1-16,-4-4 0 15,2-6-2-15,0-8-4 16,4-3 0-16,-7-24-7 16,15 22-13-16,-15-22-10 15,0 0-1-15,13-29 2 16,-8 8-1-16</inkml:trace>
  <inkml:trace contextRef="#ctx0" brushRef="#br1" timeOffset="1.28771E6">8761 2860 75 0,'-2'-18'33'0,"2"18"2"16,-2-11-7-16,10 26-14 0,-8-15-4 15,7 38-1-15,-3-8-4 16,3 10 1-16,0 3-2 16,2 2-1-16,1 2-2 15,-3-3-2-15,6 0-5 16,-11-13-31-16,12-3 0 15,-5-16-1-15,4-2-1 16</inkml:trace>
  <inkml:trace contextRef="#ctx0" brushRef="#br1" timeOffset="1.28849E6">9479 3059 44 0,'0'0'30'15,"17"-3"2"-15,-17 3-1 16,5-15-10-16,-5 15-4 16,-2-14-7-16,2 14-5 15,-14-11-3-15,3 5-2 16,-6-1 0-16,1 2-2 16,-6 0 2-16,2 4-2 15,-2 0 3-15,3 2 2 16,3 4-2-16,1 2 3 15,15-7-3-15,-13 20 2 16,16-5-1-16,7 2-1 0,6 2-1 16,2 1-1-1,5 1 0-15,-1 2 0 0,-2 2 1 16,-5-1-2-16,-6-1 2 16,-5-2 0-16,-10 3 0 15,-7-4 0-15,-5-2 0 16,-4-2 0-16,-4-5-1 15,0-6 0-15,7-3-3 16,-3-13-3-16,22 11-23 16,-11-25-3-16,14 4 0 15,1-8-1-15</inkml:trace>
  <inkml:trace contextRef="#ctx0" brushRef="#br1" timeOffset="1.28891E6">9554 3073 72 0,'18'17'31'16,"-4"-3"3"-16,6 3-3 15,-5-14-22-15,13 11-1 16,-9-15-2-16,10 2-2 16,-4-5-1-16,0-4-1 15,0-5 0-15,-2-1 1 16,-4-7-3-16,-1 3 0 15,-7 0-1-15,-1-3 1 16,-6-2-1-16,-4 5 0 0,-6 0 0 16,-3 2-2-1,-4 4 2-15,-3 3 1 16,-1 7-1-16,-2 4 0 16,1 9 2-16,0 5 1 0,2 12-1 15,5 4 0-15,1 2 0 16,7 3 1-16,3 3-1 15,6 0 0-15,2-1-1 16,6-2-1-16,4-8 0 16,1-5 2-16,3-2-2 15,0-6 0-15,3-4-4 16,-6-15-5-16,13 0-24 16,-6-12-1-16,4-2 0 15,-1-8 1-15</inkml:trace>
  <inkml:trace contextRef="#ctx0" brushRef="#br1" timeOffset="1.28915E6">10190 2657 81 0,'-3'-11'35'16,"3"11"-2"-16,-15 23 3 15,-2 4-30-15,14 14-2 16,-3 7 0-16,3 6 1 15,-1 6-3-15,4 0 0 16,2-1 0-16,-2-5-2 16,3-3 0-16,-3-10-2 15,8-2-5-15,-12-17-9 16,11-2-19-16,-7-20 0 16,0 0-1-16,0 0 1 0</inkml:trace>
  <inkml:trace contextRef="#ctx0" brushRef="#br1" timeOffset="1.28934E6">10007 3007 78 0,'0'0'37'0,"-3"-14"-2"15,3 14 2-15,14-6-28 16,10 10 0-16,-2-7-5 16,11 6-1-16,0-1-2 15,4 0-3-15,4 1-1 16,-4-5-4-16,7 10-7 15,-16-17-14-15,10 9-8 0,-9-8-2 16,3 7 4-16</inkml:trace>
  <inkml:trace contextRef="#ctx0" brushRef="#br1" timeOffset="1.28963E6">10512 2967 47 0,'0'0'30'16,"0"0"-1"-16,0 0-1 15,-19-4-10-15,8 11-7 16,-11-7-4-16,4 8 0 15,-3-5-3-15,2 6 2 16,0-4-2-16,12 5 1 16,7-10-2-16,-7 24 1 15,11-9-3-15,7 1-2 16,4 1 1-16,3 4-1 0,0-1 1 16,0 1-2-16,-3 1 2 15,-1-3-2-15,-10 2 1 16,-4 1 1-1,-4-2 0-15,-7-1 0 0,-3 0-1 16,-1-2 0-16,-3-4 0 16,0-5-4-16,14 5-20 15,-10-13-8-15,14 0-1 16,-7-12 0-16</inkml:trace>
  <inkml:trace contextRef="#ctx0" brushRef="#br1" timeOffset="1.29069E6">11447 2945 35 0,'11'-3'27'15,"-11"3"4"-15,0 0-3 16,-14 14-7-16,-12-14-7 16,10 14-2-16,-17-8-5 15,3 11 0-15,-3 0-2 16,4 8-2-16,0-2 0 16,6 6-1-16,7-3 0 15,9 2-2-15,7 2 0 16,11-4-1-16,7-8 2 15,8-2 0-15,5-7-1 16,2-6 1-16,2-4-1 16,0-5 1-16,-2-4-1 15,-3-2 1-15,-7-4 0 0,-5-2 0 16,-7-4 0-16,-5 1 1 16,-5-4 0-16,-2 5 0 15,-2 0-1-15,-1 3 2 16,-3 5-2-16,7 12 2 15,0 0-2-15,0 0 0 16,3 23 0-16,5-1-2 16,-1 1 2-16,4 3-3 15,4 1 3-15,-3-1-3 16,2-1 2-16,0-6-2 16,1-2-1-16,-4-9-3 15,10 8-18-15,-21-16-11 16,22-6-1-16,-13-9 1 0,5 2 0 15</inkml:trace>
  <inkml:trace contextRef="#ctx0" brushRef="#br1" timeOffset="1.29104E6">11765 2908 87 0,'0'0'35'0,"15"14"-2"16,-4 5 4-16,-11-3-31 15,11 15 0-15,-1-1-3 16,-1 2-1-16,-2 4-1 16,1-6 0-16,-1-1-1 15,-3-5-2-15,2-5 1 0,-4-9-1 16,-2-10 1 0,0 0 0-16,0 0 0 0,0 0 1 15,1-23 0 1,-2 0 2-16,0-2-2 0,2-3 1 15,0-1 0-15,3 2 0 16,-2 3-1-16,3 2 0 16,3 9 0-16,-8 13-2 15,18-13 0-15,-18 13-1 16,27 2-3-16,-27-2-10 16,33 0-18-16,-16 0 0 15,7 7-1-15,-6-3 1 16</inkml:trace>
  <inkml:trace contextRef="#ctx0" brushRef="#br1" timeOffset="1.29144E6">12141 3158 72 0,'19'15'30'0,"2"-9"4"16,5 1-1-16,-7-14-18 15,13 7-6-15,-9-11-3 16,5 0-2-16,-2-6-2 15,0 0 2-15,-5-3-2 16,-2-1 1-16,-7-1-3 16,-6 3-1-16,-6-3 1 0,-6 2-2 15,-6 3 1 1,-10 0-2-16,-4 5 1 16,-3 4-1-16,0 5 2 15,-4 3 0-15,3 10 2 16,5 7 1-16,3 9-1 0,4 5 0 15,10 6 1-15,5 3 0 16,6 1 0-16,9 3 1 16,6-3-1-16,3 0-2 15,6-7 1-15,2-4 0 16,3-3-1-16,2-7 0 16,6-6-4-16,-7-14-7 15,12 4-25-15,-6-18 1 16,5 2-1-16,-2-12 0 15</inkml:trace>
  <inkml:trace contextRef="#ctx0" brushRef="#br1" timeOffset="1.29182E6">13234 2862 61 0,'10'-17'31'0,"-9"-3"-1"16,1 9-6-16,-13-12-9 15,11 23-2-15,-22-21-5 0,11 21-2 16,-11-2-2-16,0 12 0 15,-1 6-2-15,-1 11 0 16,0 6 1-16,3 9 1 16,0 8-3-16,5 6 1 15,3 2-1-15,5 4 1 16,5-1-2-16,2-3 0 16,4-1-2-16,1-11-4 15,4 4-9-15,-6-23-20 16,4-6 1-16,-6-21-1 15,0 0 0-15</inkml:trace>
  <inkml:trace contextRef="#ctx0" brushRef="#br1" timeOffset="1.292E6">12876 3128 72 0,'25'6'31'0,"5"0"1"15,6 4-2-15,1-8-18 16,8 4-12-16,6 3-11 16,-8-10-18-16,6-1-2 15,-5-11 0-15,-2 0 0 16</inkml:trace>
  <inkml:trace contextRef="#ctx0" brushRef="#br1" timeOffset="1.2922E6">13431 3069 85 0,'-6'12'34'16,"6"10"-2"-16,-5-5 3 0,9 13-23 15,-12-12-4-15,6 11-4 16,-3 0-3-16,2-3-1 16,0-3 0-16,2-2-1 15,1-1-3-15,0-20-11 16,0 12-20-16,0-12 1 15,0 0-1-15,15-24 0 16</inkml:trace>
  <inkml:trace contextRef="#ctx0" brushRef="#br1" timeOffset="1.29236E6">13460 2928 71 0,'0'0'33'0,"-17"6"-1"15,17-6-1-15,0 0-17 16,-15 12-45-16,15-12 0 16,14 5-2-16,1-3 2 15</inkml:trace>
  <inkml:trace contextRef="#ctx0" brushRef="#br1" timeOffset="1.2928E6">13600 3088 95 0,'1'18'32'15,"-9"-4"3"-15,7 7-4 16,-10-8-24-16,7 10-2 16,-3-5-3-16,3 1 0 15,1-1-1-15,0 2 1 16,3-4-2-16,3-3 1 15,-2-2-1-15,-1-11 0 16,17 13-1-16,-6-12 1 16,2-3 0-16,3-6 0 15,1-2-1-15,1-6 1 16,2-1 0-16,-3-2 0 16,-3 2 1-16,0 0-1 0,-3 2 1 15,-3 4-1-15,-8 11 1 16,0 0 0-16,11-8 0 15,-11 8 0-15,2 12 0 16,-2-12 0-16,4 18-1 16,-2-5 1-16,1 0-1 15,1 1 0-15,0-2-2 16,-4-12-1-16,7 25-3 16,-7-25-12-16,0 0-17 15,0 0-1-15,11 6 1 16,-11-6-1-16</inkml:trace>
  <inkml:trace contextRef="#ctx0" brushRef="#br1" timeOffset="1.29302E6">13953 3044 107 0,'0'0'37'15,"0"0"-1"-15,-6 26-1 16,-3-13-31-16,5 7-2 15,1 0 0-15,-1 3-3 16,4 0 1-16,0-2-3 16,0 0 0-16,2-8-3 15,7 8-8-15,-9-21-21 16,7 13 0-16,-7-13-1 16,11-9 1-16</inkml:trace>
  <inkml:trace contextRef="#ctx0" brushRef="#br1" timeOffset="1.2932E6">13912 2806 98 0,'-7'-19'35'16,"7"19"0"-16,-9-12-1 16,9 12-31-16,0 0-5 15,0 0-20-15,15-1-12 16,-15 1-2-16,20 1 1 15,-9-4-1-15</inkml:trace>
  <inkml:trace contextRef="#ctx0" brushRef="#br1" timeOffset="1.29345E6">14173 2819 69 0,'0'0'34'0,"0"13"0"15,0-13-1-15,0 21-9 16,0-8-22-16,1 9 1 16,2 0-1-16,0 4 1 15,2 3-3-15,0 7 3 16,-2 0-3-16,0 0 0 0,0 0-1 16,-5-6-1-1,2 3-4-15,-7-14-7 16,10 5-18-16,-3-24-4 15,-11 16 1-15,11-16 1 16</inkml:trace>
  <inkml:trace contextRef="#ctx0" brushRef="#br1" timeOffset="1.29364E6">14123 3069 78 0,'17'-2'36'0,"-1"-5"1"16,10 8-2-16,-1-12-17 15,9 13-7-15,-3-7-6 16,3 2-3-16,-2 1-1 16,-5-4-4-16,4 7-5 15,-14-11-30-15,5 7 2 16,-8-7-2-16,1 6 2 0</inkml:trace>
  <inkml:trace contextRef="#ctx0" brushRef="#br1" timeOffset="1.29404E6">14471 3118 67 0,'15'16'31'15,"-3"-6"3"-15,5 3-2 16,-6-18-7-16,9 7-17 16,-7-12-2-16,6 1 0 15,-5-5-3-15,4-1 1 16,-2-4-2-16,-1-1 2 15,-4 1-4-15,-4-2-1 0,-7 2 0 16,-3 1-2-16,-4 4 1 16,-8 2-2-16,0 4 3 15,-8 6-3-15,-3 6 4 16,2 7 3-16,1 8-2 16,4 9 3-16,3 2-1 15,7 5-1-15,1 2 1 16,8 5 1-16,6-6-2 15,7 3-1-15,1-4 1 16,6-5-1-16,2-4 0 16,6-5 1-16,1-6-1 15,2-7 0-15,1-5-2 16,1-10-2-16,1 6-10 0,-9-20-25 16,2 5 0-16,-9-12-1 15,-1 5 0-15</inkml:trace>
  <inkml:trace contextRef="#ctx0" brushRef="#br1" timeOffset="1.29681E6">15740 3032 50 0,'0'23'27'0,"-6"4"2"16,-3 1-3-1,1 13-14-15,-13-8-1 0,8 11-5 16,-9-14 0-16,7 8 0 15,-5-12-2-15,7 0 0 16,1-9-2-16,3-3 0 16,9-14-1-16,-11 15 0 15,11-15 0-15,0 0-1 16,0 0 0-16,-8-20 1 16,6 2-1-16,2-5 1 15,0-10 0-15,3-5 0 16,2-9 0-16,4 1-1 0,0-2 1 15,5-1-1 1,1 2 1-16,3 3-1 16,1 7 1-16,1 6-1 0,-2 5 1 15,2 4 0-15,-3 5 1 16,1 6-1-16,-1 5 0 16,1 11 1-16,-2 4-1 15,3 11 0-15,-1 5 1 16,4 9 2-16,-1 9-2 15,1 3-1-15,0 2 1 16,-3 1-1-16,2-1 0 0,-1 0 0 16,0-2-1-1,-3-5-2-15,0-6 0 16,-2-3 1-16,-1-3-2 16,-3-10-2-16,3 2-4 0,-14-21-20 15,0 0-5-15,0 0 0 16,-3-18-1-16</inkml:trace>
  <inkml:trace contextRef="#ctx0" brushRef="#br1" timeOffset="1.29703E6">15635 3205 83 0,'0'0'34'0,"0"0"-1"15,17 7 1-15,16-2-26 16,-4-4-3-16,12 4-1 0,2-3-1 16,5 4-2-16,0-3-2 15,0-3-2-15,1 5-5 16,-9-13-24-16,10 5-2 16,-8-11 1-16,5 5-1 15</inkml:trace>
  <inkml:trace contextRef="#ctx0" brushRef="#br1" timeOffset="1.29724E6">16419 3171 71 0,'8'17'30'0,"-5"0"2"16,5 8-2-16,-8-6-21 0,13 13-1 15,-12-4-3-15,7 6-1 16,-5-5-2-16,1 3 0 15,-4-6-2-15,0-5-3 16,4 6-8-16,-4-27-21 16,-6 12 0-16,6-12 0 15,-2-16-1-15</inkml:trace>
  <inkml:trace contextRef="#ctx0" brushRef="#br1" timeOffset="1.29766E6">16792 2827 78 0,'0'0'32'16,"11"5"0"-16,-11-5-1 15,3 25-20-15,-8-12-3 16,7 12-2-16,-6 0-1 16,4 8 0-16,-2 2-2 0,0 3 0 15,2 0-1-15,-1 1 0 16,-1-2-1-16,1 0 0 15,1-2-2 1,0-2-1-16,0-4 2 0,1-3-1 16,1-4-1-16,-1-6 0 15,3-1-3-15,-4-15-4 16,13 4-25-16,-11-17 0 16,8 2-1-16,-2-14 1 15</inkml:trace>
  <inkml:trace contextRef="#ctx0" brushRef="#br1" timeOffset="1.29795E6">17226 2809 73 0,'8'-12'30'0,"-8"12"2"0,0 0-2 15,14 6-23-15,-14-6 0 16,2 30-2-16,-2-8-2 15,4 8 3-15,-4 1-2 16,4 7 1-16,-3 3-3 16,3-1 0-16,-1-2-1 15,0 1 1-15,-2-5-2 16,2-2-2-16,0-3 2 16,-2-7-3-16,2-2 1 0,-3-5-1 15,3 0-4-15,-3-15-14 16,0 0-12-1,-14-10-1-15,14 10 1 0,-19-29 0 16</inkml:trace>
  <inkml:trace contextRef="#ctx0" brushRef="#br1" timeOffset="1.29822E6">16809 2842 74 0,'0'0'33'16,"21"11"-1"-16,-2 9 2 16,-3-2-24-16,11 16-1 15,-3 2-2-15,9 7-2 16,0 1-2-16,7 1 0 0,-3-4-1 16,3-1-1-16,-4-5-1 15,-1-7-4-15,-1-1 1 16,-8-10-3-16,6 8-13 15,-13-17-15-15,5 4 0 16,-8-13-1-16,3 6 1 16</inkml:trace>
  <inkml:trace contextRef="#ctx0" brushRef="#br1" timeOffset="1.29842E6">17549 3366 69 0,'5'22'31'0,"0"3"0"16,-3-2-1-16,4 8-20 16,-12-13-5-16,6 9-1 15,-5-4-4-15,-5-10-11 16,3 2-19-16,7-15-1 16,-12 8-1-16,12-8-1 15</inkml:trace>
  <inkml:trace contextRef="#ctx0" brushRef="#br1" timeOffset="1.29958E6">17883 2660 85 0,'0'0'34'0,"-4"13"-3"16,6 16 2-16,-7 1-28 16,9 15-3-16,-3 3 1 15,4 6 1-15,-2 2-3 0,2 0 0 16,0-6 0-16,-1-5-1 16,1-4-1-16,-4-11-3 15,7 4-11-15,-11-18-19 16,8-4 0-16,-5-12 1 15,0 0-1-15</inkml:trace>
  <inkml:trace contextRef="#ctx0" brushRef="#br1" timeOffset="1.30007E6">17775 2692 80 0,'7'-15'34'0,"-1"-5"0"15,16 10 1-15,-4-5-27 16,22 15-1-16,0-4-1 16,10 12-3-1,1 5 0-15,5 7-1 0,-1 2-1 16,-5 7-1-16,-8 2 0 16,-11 0-1-16,-13 1 0 15,-12 0 0-15,-12 1-1 16,-12-5 3-16,-15 1-2 15,-11-4 2-15,-9-4-1 16,-8-5 1-16,2-2-1 16,1-5 3-16,6-4-2 0,9-2-1 15,13-7 1-15,15 1 1 16,15 3-1 0,20-2 1-16,12 2-1 15,12 4 0-15,7 3 0 16,8 8 0-16,6 2 0 0,2 3-3 15,-1 2 2-15,-6 0-2 16,-4 2 2-16,-4 3-2 16,-6-2 2-16,-6-3-2 15,-9-1 2-15,-6-3-1 16,-5-1 0-16,-5-5-1 16,-3-1-1-16,-12-11-2 15,14 15-14-15,-14-15-16 0,0 0-2 16,1-25 2-1,3 13-1-15</inkml:trace>
  <inkml:trace contextRef="#ctx0" brushRef="#br1" timeOffset="1.30147E6">17807 2727 62 0,'0'0'31'0,"11"9"1"15,-11-9-3-15,3 30-14 16,-9-19-6-16,9 20-1 0,-6-5-3 16,6 12 1-1,-3 0-2-15,4 9 1 16,0-1-2-16,2 0-1 16,-2 2-1-16,2-2 1 0,-2-4-1 15,-3-3-2-15,2-6 1 16,-3-4-1-16,0-7 2 15,-2-3 0-15,1-3-1 16,0-3 1-16,1-13-1 16,0 16 0-16,0-16 0 15,0 0 1-15,0 0-2 16,0 11 2-16,0-11-1 16,0 0 0-16,0 0-1 15,1-12 0-15,-1 12 0 16,1-11-2-16,-1 11-5 15,-1-13-18-15,1 13-9 16,4-14 0-16,-4 14-1 0,10-17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 60 3225,'0'0'2838,"0"0"0,0 0-516,2-15-258,-2 15-258,0 0-645,0 0 0,0-13-387,0 13 0,0 0-258,0 0-129,-15-6-129,15 6 0,-12-4-129,12 4 129,-14-1-129,14 1-129,-21-5 129,10 3 0,-1 1 0,-3 1-129,1-2 129,-4-1-129,4-1 0,0 2 0,-3 1 0,0 1 0,1-1 0,1 1 0,0 0 0,3 2 0,-3 4 0,0 0 129,2 2-258,0 0 129,2-1 0,11-7 0,-20 19 0,20-19 0,-15 15 0,15-15 0,-7 13 0,7-13 0,0 17 0,0-17 129,0 0-129,5 16 0,-5-16 0,11 13 0,-11-13 129,14 10-129,-14-10 258,19 9-129,-7-7-129,-12-2 129,22 7 0,-10-3 0,2-3-129,-1 4 129,1-3-129,1 2 129,0 1-129,0 1 0,-1 1 129,2-1-129,-3 2 0,3 0 0,-3 0 0,0-1 0,-13-7 0,22 20 0,-22-20 0,20 21-129,-20-21 129,18 19 0,-18-19 129,15 18-129,-15-18 129,12 15-129,-12-15 0,10 14 0,-10-14 129,5 11-129,-5-11 0,4 12 0,-4-12 0,0 10 0,0-10 129,-5 11-129,5-11 0,-11 15 0,11-15 0,-18 13 0,18-13 0,-20 12 0,6-9 0,1 4 129,0-4-129,-4-2 0,2 0 129,-2-1-129,-1 0 129,2 0 0,0-1 129,3-3-129,-5-1 0,4-1 0,0-3 129,3 2-129,-4-1 0,15 8 0,-23-15 0,23 15 0,-21-11 0,21 11-129,-14-6 129,14 6-129,0 0 129,0 0-129,-12-8 0,12 8 0,0 0 0,0 0 0,0 0 0,0 0 0,0 0 0,0 0 0,0 0 0,0 0 0,6 6-129,-6-6-129,0 0-1161,6 11-2967,-6-11-516,0 0-129,0 0-516</inkml:trace>
  <inkml:trace contextRef="#ctx0" brushRef="#br0" timeOffset="4">149 2570 1032,'7'-13'4257,"-7"13"258,0 0-387,0-11-1935,0 11-129,0 0-645,0 0-387,-7-14-258,7 14-129,-11-2-258,11 2 0,-20-1-129,7 1-129,-1 0 0,-4 0 0,-2 3 0,-2 0 0,-1 0 0,-1 4-129,0 0 129,2 0-129,7-1 129,-1 4-129,4-4 0,12-6 0,-13 20 0,13-20 0,0 18 0,0-18 129,11 17-129,0-9 129,4-1-129,3-1 258,2-2-258,3 1 0,-1 0 129,2 3-258,-3 0 129,0 3 0,-4 0 0,-2 4-258,-1-1 258,-3 4-129,-4-1 129,-5 3-129,-2-3 129,0 3-129,-6 0 129,-4-4 0,-5 2 0,-4-2 0,-1-3 0,-1-1 0,-4-2 129,-2-4-129,1-4 129,-1-2 258,3 0-258,0-5 129,2-1-129,3-1 129,2-5 0,6 5-129,11 7-129,-18-16 129,18 16-258,-3-13 0,3 13-645,0 0-3870,15 0-258,-1 0-387,1 0-387</inkml:trace>
  <inkml:trace contextRef="#ctx0" brushRef="#br0" timeOffset="5">-538 585 2967,'0'0'4386,"0"0"-516,-15 4-645,15-4-774,0 0-645,-12 23-516,0-16-387,5 9-129,-12-2-129,3 9-258,-7-2-129,-3 5-129,-5 4 0,-6 3 0,-5 1-129,-1 1 129,0 4-129,-2-4 129,-1-2-129,5-2 0,4-4 129,3-4-129,8-4 129,1-5-129,5-4 129,8-2 0,12-8-129,-13 5 129,13-5-129,0 0 0,0 0-129,10-5-258,1 3-258,-11 2-2064,16-10-1677,-16 10-387,15 0-387,-15 0 129</inkml:trace>
  <inkml:trace contextRef="#ctx0" brushRef="#br0" timeOffset="6">-1354 1446 516,'0'0'3870,"0"-11"387,0 11 0,-20-5-1806,20 5-645,-32 0-258,17 7-516,-7-5-129,4 7-129,-6-4 0,7 5-129,-9-7 0,11 7-129,-5-4-129,5 5 129,1 2-258,3 3 0,0 0-129,3 6 0,6 1 0,-1 1 0,3 1-129,3 0 129,6-5 0,3 1 0,5-6-129,3-2 129,-1-6 0,4-2-129,0-5 258,2-9-258,0-7 129,0-5 0,1-5-129,-2-7 0,2 0 129,-3-2-129,-1 0 0,-5 0 0,0 4 0,-6 6 0,-3 2 129,-6 9-129,-2 14 129,0-13-129,0 13 129,-12 14-129,5 2 129,5 7-129,-3 7 0,4 2 129,1 2-129,0 1 129,7-6-129,1 0 129,2-1-129,2-7 0,0-6 0,0-3 0,2-7 129,-2-2-258,0-3 129,1 0-258,2-2-387,-5-13-1032,7 12-3096,-4-9-258,1 3-258,1-6-387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219 4701 3096,'3'-14'4257,"-3"14"-774,0 0-774,0 0-129,0-16-903,0 16-258,0 0-387,0 0-258,-15-3-129,15 3 0,-19 0-129,19 0-258,-28 0 129,13 5-129,-7-2 129,1 0-129,-6 2 0,0 1 0,-6 3 0,4-1-129,3 4 0,1-1 0,4 0-129,4 4 0,9-2 129,7 2-129,3-4-129,11 3 258,4-3-258,7 2 129,3 3 0,2 1 0,1-3 0,2 2 129,-4 1-258,1-2 129,-5 0 0,-2 1 129,-3-5-258,-4 1 129,-2 2 0,-3-2 0,-6 1 0,-1-3 0,-3 1 0,-6-1 0,-4 3 0,-4-2 0,-5-3 129,-3-1-129,-2-2 0,-2 0 129,-3-1-129,3-3 129,-2-1 0,3 0-129,3-1 0,4-1 129,4 0-129,14 2 129,-13-9-258,13 9 0,12-5-516,-12 5-1161,28-8-2967,-10 5-258,5 3-387,-4 0-516</inkml:trace>
  <inkml:trace contextRef="#ctx0" brushRef="#br0" timeOffset="1">-907 5480 2967,'28'-28'3999,"-9"7"-1161,6 13-774,-9-21 129,17 21-387,-12-25-129,16 23-258,-10-16-387,13 14-129,-11-8-129,6 9-129,-5 0-258,2 1 0,-6 3-258,-2 1 129,-3-1-129,-5 0-129,-2 5 129,-14 2-129,15-6-387,-15 6-258,0 0-3225,0 0-774,0 0-387,0 0-258</inkml:trace>
  <inkml:trace contextRef="#ctx0" brushRef="#br0" timeOffset="2">-1497 5674 1677,'8'-14'4257,"-8"14"258,0-16-129,-2 3-2580,2 13-516,-13-5-258,13 5-258,-23 0-129,11 2-129,-4 0-129,1 7 0,-4 0 129,4 4-129,-2-1-129,5 7 129,1-2-129,7 2 0,3-2-129,1 2 129,9-6-129,9 1 0,1-7 129,5-3-129,1-3 0,1-1 0,-2-9-129,1-4 129,0-1-129,-7-5 129,1 1-129,-5-1 0,-3-1 129,-2 0-129,-4 6 0,0 4 0,-5 10 129,0-17-129,0 17 0,0 0 129,0 0-129,-10 17 0,6-2 0,4 6 129,0-1-129,0 3 129,4-1-129,7 2 0,3-2 0,3-6 0,1 1 0,1 0 0,1-6 0,0-6-129,1 8-129,-5-13 0,4 13-1032,-20-13-3225,28 8-387,-16-16-387,3 4-387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-98 25 1548,'0'0'4386,"0"-15"-774,0 15-387,0 0-645,0 0-258,-11-11-645,11 11-387,0 0-258,1 7-129,-1-7-258,18 16-129,-2-5-129,7 7 129,8 0-258,9 0 0,5 2 0,7 4-129,1-2 0,3 0-129,-2 0 129,4 1-129,-8 0 258,-1-1-129,-8-1-129,-2-1 129,-4-1-129,-3-2 0,-5-2 129,-7 2-129,-5-1-129,-4-3-258,0 7-258,-11-20-645,6 19-3483,-6-6-387,-3 2-387,3-15-258</inkml:trace>
  <inkml:trace contextRef="#ctx0" brushRef="#br0" timeOffset="1">1034 238 1806,'11'0'5031,"-11"0"129,0 0-387,-5-10-2193,8 17-774,-3-7-387,0 15-258,0-5-516,0 20 129,0-3-387,0 9-129,2 6-129,0 2-129,0 2 0,-1 0 0,-1-4 0,0-6 0,0-4-129,0-5 129,0-3-258,0-12-258,1 0-645,-1-12-1677,0 0-2064,0 0-258,0-10-516,2-3 388</inkml:trace>
  <inkml:trace contextRef="#ctx0" brushRef="#br0" timeOffset="2">1050 576 2709,'0'-12'5289,"0"-2"-387,0 14 0,17-8-2709,-12-5-645,16 13-258,-9-10-387,12 10 0,-5 0-387,7 1-129,1 1-129,-1 3 0,1 3-258,3 5 129,-1 2-129,-2-2 0,-4 4 0,-3-3 0,-5 2 0,-6 1 0,-9 4-129,-2-7 129,-11 0-129,-4-1 129,-6-2 0,-3-3 0,-1 0 0,-3-3 129,3-5 0,2 0 0,1 0 0,4 0 0,1 0 0,5-5 0,14 5 0,-12-8-258,12 8 0,0 0-387,15 0-903,-15 0-3741,18 0 0,-18 0-645,19 4-129</inkml:trace>
  <inkml:trace contextRef="#ctx0" brushRef="#br0" timeOffset="3">-579 449 4644,'0'0'5160,"8"6"-258,-8 7-258,0-13-3354,-4 26 0,-3-13-387,7 14-129,0-6-258,0 6 0,0 2-258,0 4 0,3 1-129,1 7 0,-3-1-129,3 1 258,-1-2-258,-3-3 129,2-3-258,0-6 258,-2-2-129,1-10 129,-1-15-129,0 13-129,0-13 0,0 0-258,0 0-258,0 0-1290,0 0-2838,-8-11-387,8 11-129,-12-12-516</inkml:trace>
  <inkml:trace contextRef="#ctx0" brushRef="#br0" timeOffset="4">-412 1257 1935,'0'0'4128,"-5"11"516,5-11-2322,-18-1-516,18 1-129,-26 0-645,14 0 129,-11 0-387,5 6 0,-8-6-258,4 10 0,-6-6-129,5 1 0,-4-1 0,4 9-129,-3-2 0,8 2 0,-2 3 0,8 2 0,1 5 0,7 0-129,4-2 129,4 1 0,9-2-129,8 3 129,3-12-258,6 0 129,5-5 0,1 1 0,0-7-129,0 0 0,-4-5 0,-4 2 0,-4-5 0,-6 1 0,-6 1-129,-12 6 129,0 0 129,0 0-129,0 0 0,-7 0 0,-11 5 0,-2 6 129,-6-5-129,-1 3 0,-2 5 0,-1 2 0,1 3 0,4-3 0,3 2 0,6 0 129,8 5-129,8-7 129,0 7-129,10-2 129,7-9 129,6 6 0,5-4-129,3-1 129,3-10 0,-2 4-129,5-7 0,1 0 0,0 0-129,-1-2 0,-5-1-258,0-7-516,5 10-3483,-12-8-903,-3-3-387,-13 0-258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30.emf"/><Relationship Id="rId7" Type="http://schemas.openxmlformats.org/officeDocument/2006/relationships/image" Target="../media/image6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.emf"/><Relationship Id="rId5" Type="http://schemas.openxmlformats.org/officeDocument/2006/relationships/image" Target="../media/image640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.emf"/><Relationship Id="rId3" Type="http://schemas.openxmlformats.org/officeDocument/2006/relationships/image" Target="../media/image630.emf"/><Relationship Id="rId7" Type="http://schemas.openxmlformats.org/officeDocument/2006/relationships/image" Target="../media/image65.emf"/><Relationship Id="rId12" Type="http://schemas.openxmlformats.org/officeDocument/2006/relationships/customXml" Target="../ink/ink12.xml"/><Relationship Id="rId17" Type="http://schemas.openxmlformats.org/officeDocument/2006/relationships/image" Target="../media/image5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670.emf"/><Relationship Id="rId5" Type="http://schemas.openxmlformats.org/officeDocument/2006/relationships/image" Target="../media/image640.emf"/><Relationship Id="rId15" Type="http://schemas.openxmlformats.org/officeDocument/2006/relationships/image" Target="../media/image4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66.emf"/><Relationship Id="rId14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Automata are Limited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0128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Let us use (context-free) </a:t>
            </a:r>
            <a:r>
              <a:rPr lang="en-US" b="1" kern="0" dirty="0" smtClean="0"/>
              <a:t>grammars</a:t>
            </a:r>
            <a:r>
              <a:rPr lang="en-US" kern="0" dirty="0" smtClean="0"/>
              <a:t>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08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Proving that a Grammar Defines a Language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3921"/>
            <a:ext cx="8686801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Grammar G:		S ::=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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defines language L(G)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Theorem: L(G) =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{</a:t>
            </a:r>
            <a:r>
              <a:rPr lang="en-US" dirty="0" smtClean="0">
                <a:solidFill>
                  <a:schemeClr val="tx1"/>
                </a:solidFill>
              </a:rPr>
              <a:t> w | for every pair </a:t>
            </a:r>
            <a:r>
              <a:rPr lang="en-US" i="1" dirty="0" err="1" smtClean="0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,</a:t>
            </a:r>
            <a:r>
              <a:rPr lang="en-US" i="1" dirty="0" err="1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of words such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i="1" dirty="0" err="1" smtClean="0">
                <a:solidFill>
                  <a:schemeClr val="tx1"/>
                </a:solidFill>
              </a:rPr>
              <a:t>uv</a:t>
            </a:r>
            <a:r>
              <a:rPr lang="en-US" i="1" dirty="0" smtClean="0">
                <a:solidFill>
                  <a:schemeClr val="tx1"/>
                </a:solidFill>
              </a:rPr>
              <a:t>=w,</a:t>
            </a:r>
            <a:r>
              <a:rPr lang="en-US" dirty="0" smtClean="0">
                <a:solidFill>
                  <a:schemeClr val="tx1"/>
                </a:solidFill>
              </a:rPr>
              <a:t> the number of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symbols in </a:t>
            </a:r>
            <a:r>
              <a:rPr lang="en-US" i="1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is greater or equal than the number of </a:t>
            </a:r>
            <a:r>
              <a:rPr lang="en-US" b="1" dirty="0" smtClean="0">
                <a:solidFill>
                  <a:schemeClr val="tx1"/>
                </a:solidFill>
              </a:rPr>
              <a:t>)   	</a:t>
            </a:r>
            <a:r>
              <a:rPr lang="en-US" dirty="0" smtClean="0">
                <a:solidFill>
                  <a:schemeClr val="tx1"/>
                </a:solidFill>
              </a:rPr>
              <a:t>symbols in </a:t>
            </a:r>
            <a:r>
              <a:rPr lang="en-US" i="1" dirty="0" smtClean="0">
                <a:solidFill>
                  <a:schemeClr val="tx1"/>
                </a:solidFill>
              </a:rPr>
              <a:t>u . </a:t>
            </a:r>
            <a:r>
              <a:rPr lang="en-US" dirty="0" smtClean="0">
                <a:solidFill>
                  <a:schemeClr val="tx1"/>
                </a:solidFill>
              </a:rPr>
              <a:t>These numbers are equal in w </a:t>
            </a:r>
            <a:r>
              <a:rPr lang="en-US" sz="40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8560" y="3862440"/>
              <a:ext cx="3425400" cy="279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280" y="3848760"/>
                <a:ext cx="3448080" cy="28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3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762"/>
            <a:ext cx="8229600" cy="53476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L(G)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L(G), then it has a parse tree. We show </a:t>
            </a: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on size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the parse tree deriving w using G.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tree has one node, it is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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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so we are done.</a:t>
            </a:r>
            <a:endParaRPr lang="en-US" sz="2400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Suppose property holds for trees up size n. Consider tree of size n. The root of the tree is given by rule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S . The derivation of sub-trees for the first and second S belong to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hypothesis. The derived word w is of the form  (p)q where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us check if (p)q L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(p)q =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uv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and count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in u. If u=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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then it satisfies the property. If it is shorter than |p|+1 then it has at least one more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than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Otherwise it is of the form (p)q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where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a prefix of q. Because the parentheses balance out in p and thus in (p), the difference in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equal to the one in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which is a prefix of q so it satisfies the property. Thus u satisfies the property as well.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10064"/>
            <a:ext cx="8711513" cy="5841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 </a:t>
            </a:r>
            <a:r>
              <a:rPr lang="en-US" sz="2400" dirty="0">
                <a:solidFill>
                  <a:schemeClr val="tx1"/>
                </a:solidFill>
              </a:rPr>
              <a:t>L(G</a:t>
            </a:r>
            <a:r>
              <a:rPr lang="en-US" sz="2400" dirty="0" smtClean="0">
                <a:solidFill>
                  <a:schemeClr val="tx1"/>
                </a:solidFill>
              </a:rPr>
              <a:t>):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, we need to show that it has a parse tree. We do so by induction on |w|. If w=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</a:t>
            </a:r>
            <a:r>
              <a:rPr lang="en-US" sz="2400" dirty="0" smtClean="0">
                <a:solidFill>
                  <a:schemeClr val="tx1"/>
                </a:solidFill>
              </a:rPr>
              <a:t> then it has a tree of size one (only root). Otherwise, suppose all words of length &lt;n have parse tree using G. Let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|w|=n&gt;0. (Please refer to the figure counting the difference between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split w in the following way: let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be the shortest non-empty prefix of w such that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equals to the number of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Such prefix always exists and is non-empty, but could be equal to w itself. Note that it must be that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for some p because p</a:t>
            </a:r>
            <a:r>
              <a:rPr lang="en-US" sz="2400" baseline="-25000" dirty="0" smtClean="0">
                <a:solidFill>
                  <a:schemeClr val="tx1"/>
                </a:solidFill>
              </a:rPr>
              <a:t>1 </a:t>
            </a:r>
            <a:r>
              <a:rPr lang="en-US" sz="2400" dirty="0" smtClean="0">
                <a:solidFill>
                  <a:schemeClr val="tx1"/>
                </a:solidFill>
              </a:rPr>
              <a:t>is a prefix of a word in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, so the first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and, because the final counts are equal, the last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Therefore, w =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q for some shorter words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. Because we chose p to be the shortest, prefixes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 always have at least one more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. Therefore, prefixes of p always have at greater or equal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so p is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Next, for prefixes of the form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v the difference between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equals this difference in v itself, since (p) is balanced. Thus, v has at least as many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as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have thus shown that w is of the form (p)q where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are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By IH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have parse trees, so there is parse tree for w.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Grammar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Show that each string that can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 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| B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can also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	B </a:t>
            </a:r>
            <a:r>
              <a:rPr lang="en-US" dirty="0">
                <a:solidFill>
                  <a:schemeClr val="tx1"/>
                </a:solidFill>
              </a:rPr>
              <a:t>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vice versa. In other words, L(G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) = L(G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Remark: there is no algorithm to check for equivalence of </a:t>
            </a:r>
            <a:r>
              <a:rPr lang="en-US" sz="2800" i="1" dirty="0" smtClean="0">
                <a:solidFill>
                  <a:schemeClr val="tx1"/>
                </a:solidFill>
              </a:rPr>
              <a:t>arbitrary </a:t>
            </a:r>
            <a:r>
              <a:rPr lang="en-US" sz="2800" dirty="0" smtClean="0">
                <a:solidFill>
                  <a:schemeClr val="tx1"/>
                </a:solidFill>
              </a:rPr>
              <a:t>grammars. We must be clever.</a:t>
            </a:r>
          </a:p>
        </p:txBody>
      </p:sp>
    </p:spTree>
    <p:extLst>
      <p:ext uri="{BB962C8B-B14F-4D97-AF65-F5344CB8AC3E}">
        <p14:creationId xmlns:p14="http://schemas.microsoft.com/office/powerpoint/2010/main" val="474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15393"/>
            <a:ext cx="8229600" cy="54958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:   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000" dirty="0">
                <a:solidFill>
                  <a:schemeClr val="tx1"/>
                </a:solidFill>
              </a:rPr>
              <a:t> |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 B </a:t>
            </a:r>
            <a:r>
              <a:rPr lang="en-US" sz="2000" b="1" dirty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| B </a:t>
            </a:r>
            <a:r>
              <a:rPr lang="en-US" sz="2000" dirty="0" err="1">
                <a:solidFill>
                  <a:schemeClr val="tx1"/>
                </a:solidFill>
              </a:rPr>
              <a:t>B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:   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000" dirty="0">
                <a:solidFill>
                  <a:schemeClr val="tx1"/>
                </a:solidFill>
              </a:rPr>
              <a:t> |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 B </a:t>
            </a:r>
            <a:r>
              <a:rPr lang="en-US" sz="2000" b="1" dirty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B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(Easy) Lemma: Each word in alphabet A={(,)} that can be derived by 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</a:rPr>
              <a:t>2 </a:t>
            </a:r>
            <a:r>
              <a:rPr lang="en-US" sz="2000" dirty="0" smtClean="0"/>
              <a:t>can also be derived by 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Proof. Consider a derivation of a word w from G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. We construct a derivation of w in G</a:t>
            </a:r>
            <a:r>
              <a:rPr lang="en-US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by showing one or more steps that produce the same effect. We have several cases depending on steps in G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 derivation: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uBv</a:t>
            </a:r>
            <a:r>
              <a:rPr lang="en-US" sz="2000" dirty="0" smtClean="0">
                <a:solidFill>
                  <a:srgbClr val="0070C0"/>
                </a:solidFill>
              </a:rPr>
              <a:t> =&gt; </a:t>
            </a:r>
            <a:r>
              <a:rPr lang="en-US" sz="2000" dirty="0" err="1" smtClean="0">
                <a:solidFill>
                  <a:srgbClr val="0070C0"/>
                </a:solidFill>
              </a:rPr>
              <a:t>uv</a:t>
            </a:r>
            <a:r>
              <a:rPr lang="en-US" sz="2000" dirty="0" smtClean="0">
                <a:solidFill>
                  <a:srgbClr val="0070C0"/>
                </a:solidFill>
              </a:rPr>
              <a:t>	 replace by (same) 	</a:t>
            </a:r>
            <a:r>
              <a:rPr lang="en-US" sz="2000" dirty="0" err="1" smtClean="0">
                <a:solidFill>
                  <a:srgbClr val="0070C0"/>
                </a:solidFill>
              </a:rPr>
              <a:t>uBv</a:t>
            </a:r>
            <a:r>
              <a:rPr lang="en-US" sz="2000" dirty="0" smtClean="0">
                <a:solidFill>
                  <a:srgbClr val="0070C0"/>
                </a:solidFill>
              </a:rPr>
              <a:t> =&gt; </a:t>
            </a:r>
            <a:r>
              <a:rPr lang="en-US" sz="2000" dirty="0" err="1" smtClean="0">
                <a:solidFill>
                  <a:srgbClr val="0070C0"/>
                </a:solidFill>
              </a:rPr>
              <a:t>uv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uBv</a:t>
            </a:r>
            <a:r>
              <a:rPr lang="en-US" sz="2000" dirty="0" smtClean="0">
                <a:solidFill>
                  <a:srgbClr val="0070C0"/>
                </a:solidFill>
              </a:rPr>
              <a:t> =&gt; u(B)</a:t>
            </a:r>
            <a:r>
              <a:rPr lang="en-US" sz="2000" dirty="0" err="1" smtClean="0">
                <a:solidFill>
                  <a:srgbClr val="0070C0"/>
                </a:solidFill>
              </a:rPr>
              <a:t>Bv</a:t>
            </a:r>
            <a:r>
              <a:rPr lang="en-US" sz="2000" dirty="0" smtClean="0">
                <a:solidFill>
                  <a:srgbClr val="0070C0"/>
                </a:solidFill>
              </a:rPr>
              <a:t>	 replace by		</a:t>
            </a:r>
            <a:r>
              <a:rPr lang="en-US" sz="2000" dirty="0" err="1" smtClean="0">
                <a:solidFill>
                  <a:srgbClr val="0070C0"/>
                </a:solidFill>
              </a:rPr>
              <a:t>uBv</a:t>
            </a:r>
            <a:r>
              <a:rPr lang="en-US" sz="2000" dirty="0" smtClean="0">
                <a:solidFill>
                  <a:srgbClr val="0070C0"/>
                </a:solidFill>
              </a:rPr>
              <a:t> =&gt; </a:t>
            </a:r>
            <a:r>
              <a:rPr lang="en-US" sz="2000" dirty="0" err="1" smtClean="0">
                <a:solidFill>
                  <a:srgbClr val="0070C0"/>
                </a:solidFill>
              </a:rPr>
              <a:t>uBBv</a:t>
            </a:r>
            <a:r>
              <a:rPr lang="en-US" sz="2000" dirty="0" smtClean="0">
                <a:solidFill>
                  <a:srgbClr val="0070C0"/>
                </a:solidFill>
              </a:rPr>
              <a:t> =&gt; u(B)</a:t>
            </a:r>
            <a:r>
              <a:rPr lang="en-US" sz="2000" dirty="0" err="1" smtClean="0">
                <a:solidFill>
                  <a:srgbClr val="0070C0"/>
                </a:solidFill>
              </a:rPr>
              <a:t>Bv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This constructs a valid derivation in G</a:t>
            </a:r>
            <a:r>
              <a:rPr lang="en-US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/>
              <a:t>Corollary: L(G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 L(G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r>
              <a:rPr lang="en-US" sz="2000" dirty="0" smtClean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ym typeface="Symbol" panose="05050102010706020507" pitchFamily="18" charset="2"/>
              </a:rPr>
              <a:t>Lemma: L(G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r>
              <a:rPr lang="en-US" sz="2000" dirty="0" smtClean="0">
                <a:sym typeface="Symbol" panose="05050102010706020507" pitchFamily="18" charset="2"/>
              </a:rPr>
              <a:t>)  </a:t>
            </a:r>
            <a:r>
              <a:rPr lang="en-US" sz="2000" dirty="0" err="1" smtClean="0">
                <a:sym typeface="Symbol" panose="05050102010706020507" pitchFamily="18" charset="2"/>
              </a:rPr>
              <a:t>L</a:t>
            </a:r>
            <a:r>
              <a:rPr lang="en-US" sz="2000" baseline="-25000" dirty="0" err="1">
                <a:sym typeface="Symbol" panose="05050102010706020507" pitchFamily="18" charset="2"/>
              </a:rPr>
              <a:t>b</a:t>
            </a:r>
            <a:r>
              <a:rPr lang="en-US" sz="2000" dirty="0" smtClean="0">
                <a:sym typeface="Symbol" panose="05050102010706020507" pitchFamily="18" charset="2"/>
              </a:rPr>
              <a:t> (words derived by G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r>
              <a:rPr lang="en-US" sz="2000" dirty="0" smtClean="0">
                <a:sym typeface="Symbol" panose="05050102010706020507" pitchFamily="18" charset="2"/>
              </a:rPr>
              <a:t> are balanced parentheses).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Proof: very similar to proof of L(G</a:t>
            </a:r>
            <a:r>
              <a:rPr lang="en-US" sz="2000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)  </a:t>
            </a:r>
            <a:r>
              <a:rPr lang="en-US" sz="20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L</a:t>
            </a:r>
            <a:r>
              <a:rPr lang="en-US" sz="2000" baseline="-250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 from before.</a:t>
            </a:r>
          </a:p>
          <a:p>
            <a:pPr marL="0" indent="0">
              <a:buNone/>
            </a:pPr>
            <a:r>
              <a:rPr lang="en-US" sz="2000" dirty="0" smtClean="0">
                <a:sym typeface="Symbol" panose="05050102010706020507" pitchFamily="18" charset="2"/>
              </a:rPr>
              <a:t>Lemma: </a:t>
            </a:r>
            <a:r>
              <a:rPr lang="en-US" sz="2000" dirty="0" err="1" smtClean="0">
                <a:sym typeface="Symbol" panose="05050102010706020507" pitchFamily="18" charset="2"/>
              </a:rPr>
              <a:t>L</a:t>
            </a:r>
            <a:r>
              <a:rPr lang="en-US" sz="2000" baseline="-25000" dirty="0" err="1" smtClean="0">
                <a:sym typeface="Symbol" panose="05050102010706020507" pitchFamily="18" charset="2"/>
              </a:rPr>
              <a:t>b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 </a:t>
            </a:r>
            <a:r>
              <a:rPr lang="en-US" sz="2000" dirty="0" smtClean="0">
                <a:sym typeface="Symbol" panose="05050102010706020507" pitchFamily="18" charset="2"/>
              </a:rPr>
              <a:t>L(G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) – this was one direction of proof that </a:t>
            </a:r>
            <a:r>
              <a:rPr lang="en-US" sz="2000" dirty="0" err="1">
                <a:sym typeface="Symbol" panose="05050102010706020507" pitchFamily="18" charset="2"/>
              </a:rPr>
              <a:t>L</a:t>
            </a:r>
            <a:r>
              <a:rPr lang="en-US" sz="2000" baseline="-25000" dirty="0" err="1"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= </a:t>
            </a:r>
            <a:r>
              <a:rPr lang="en-US" sz="2000" dirty="0">
                <a:sym typeface="Symbol" panose="05050102010706020507" pitchFamily="18" charset="2"/>
              </a:rPr>
              <a:t>L(G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) before.</a:t>
            </a:r>
          </a:p>
          <a:p>
            <a:pPr marL="0" indent="0">
              <a:buNone/>
            </a:pPr>
            <a:r>
              <a:rPr lang="en-US" sz="2000" dirty="0" smtClean="0">
                <a:sym typeface="Symbol" panose="05050102010706020507" pitchFamily="18" charset="2"/>
              </a:rPr>
              <a:t>Corollary: </a:t>
            </a:r>
            <a:r>
              <a:rPr lang="en-US" sz="2000" dirty="0"/>
              <a:t>L(G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= </a:t>
            </a:r>
            <a:r>
              <a:rPr lang="en-US" sz="2000" dirty="0">
                <a:sym typeface="Symbol" panose="05050102010706020507" pitchFamily="18" charset="2"/>
              </a:rPr>
              <a:t>L(G</a:t>
            </a:r>
            <a:r>
              <a:rPr lang="en-US" sz="2000" baseline="-25000" dirty="0">
                <a:sym typeface="Symbol" panose="05050102010706020507" pitchFamily="18" charset="2"/>
              </a:rPr>
              <a:t>1</a:t>
            </a:r>
            <a:r>
              <a:rPr lang="en-US" sz="2000" dirty="0" smtClean="0">
                <a:sym typeface="Symbol" panose="05050102010706020507" pitchFamily="18" charset="2"/>
              </a:rPr>
              <a:t>) = L(</a:t>
            </a:r>
            <a:r>
              <a:rPr lang="en-US" sz="2000" dirty="0" err="1" smtClean="0">
                <a:sym typeface="Symbol" panose="05050102010706020507" pitchFamily="18" charset="2"/>
              </a:rPr>
              <a:t>L</a:t>
            </a:r>
            <a:r>
              <a:rPr lang="en-US" sz="2000" baseline="-25000" dirty="0" err="1" smtClean="0">
                <a:sym typeface="Symbol" panose="05050102010706020507" pitchFamily="18" charset="2"/>
              </a:rPr>
              <a:t>b</a:t>
            </a:r>
            <a:r>
              <a:rPr lang="en-US" sz="2000" dirty="0" smtClean="0"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4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 and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Exercise: give grammar describing the same language as this regular expression: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a|b</a:t>
            </a:r>
            <a:r>
              <a:rPr lang="en-US" dirty="0" smtClean="0">
                <a:solidFill>
                  <a:schemeClr val="tx1"/>
                </a:solidFill>
              </a:rPr>
              <a:t>) (ab)*b*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5360" y="2529720"/>
              <a:ext cx="5631480" cy="3330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960" y="2523960"/>
                <a:ext cx="5653800" cy="33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50"/>
            <a:ext cx="8229600" cy="1143000"/>
          </a:xfrm>
        </p:spPr>
        <p:txBody>
          <a:bodyPr/>
          <a:lstStyle/>
          <a:p>
            <a:r>
              <a:rPr lang="en-US" dirty="0" smtClean="0"/>
              <a:t>Translating Regular Expression </a:t>
            </a:r>
            <a:br>
              <a:rPr lang="en-US" dirty="0" smtClean="0"/>
            </a:br>
            <a:r>
              <a:rPr lang="en-US" dirty="0" smtClean="0"/>
              <a:t>into a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first allow regular expression operators * and | within grammars</a:t>
            </a:r>
          </a:p>
          <a:p>
            <a:r>
              <a:rPr lang="en-US" dirty="0" smtClean="0"/>
              <a:t>Then R becomes simply</a:t>
            </a:r>
          </a:p>
          <a:p>
            <a:pPr marL="457200" lvl="1" indent="0">
              <a:buNone/>
            </a:pPr>
            <a:r>
              <a:rPr lang="en-US" dirty="0" smtClean="0"/>
              <a:t>S ::= R</a:t>
            </a:r>
          </a:p>
          <a:p>
            <a:r>
              <a:rPr lang="en-US" dirty="0" smtClean="0"/>
              <a:t>Then give rules to remove *, | by introducing new non-terminal symbols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4428" y="4671628"/>
              <a:ext cx="6807960" cy="187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748" y="4657588"/>
                <a:ext cx="6833880" cy="1902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ight Arrow 4"/>
          <p:cNvSpPr/>
          <p:nvPr/>
        </p:nvSpPr>
        <p:spPr bwMode="auto">
          <a:xfrm>
            <a:off x="4484914" y="4949371"/>
            <a:ext cx="1719943" cy="2975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75570">
            <a:off x="2902858" y="5977392"/>
            <a:ext cx="3026229" cy="2975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Additional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275"/>
            <a:ext cx="8229600" cy="4655172"/>
          </a:xfrm>
        </p:spPr>
        <p:txBody>
          <a:bodyPr/>
          <a:lstStyle/>
          <a:p>
            <a:r>
              <a:rPr lang="en-US" dirty="0" smtClean="0"/>
              <a:t>Alternatives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 ::= P | Q    becomes		s ::= 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		s ::= Q</a:t>
            </a:r>
          </a:p>
          <a:p>
            <a:r>
              <a:rPr lang="en-US" dirty="0" smtClean="0"/>
              <a:t>Parenthesis notation </a:t>
            </a:r>
            <a:br>
              <a:rPr lang="en-US" dirty="0" smtClean="0"/>
            </a:br>
            <a:r>
              <a:rPr lang="en-US" dirty="0" smtClean="0"/>
              <a:t>– introduce fresh non-terminal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&amp;&amp;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%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Kleene star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{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rgbClr val="0070C0"/>
                </a:solidFill>
              </a:rPr>
              <a:t>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Option – use an alternative with epsilon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if </a:t>
            </a:r>
            <a:r>
              <a:rPr lang="en-US" dirty="0">
                <a:solidFill>
                  <a:srgbClr val="0070C0"/>
                </a:solidFill>
              </a:rPr>
              <a:t>( 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else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30000" dirty="0" smtClean="0">
                <a:solidFill>
                  <a:schemeClr val="tx1"/>
                </a:solidFill>
              </a:rPr>
              <a:t>?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45873"/>
          </a:xfrm>
        </p:spPr>
        <p:txBody>
          <a:bodyPr/>
          <a:lstStyle/>
          <a:p>
            <a:r>
              <a:rPr lang="en-US" dirty="0" smtClean="0"/>
              <a:t>Grammars for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86" y="924994"/>
            <a:ext cx="8229600" cy="33641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Statement = Sentence </a:t>
            </a:r>
            <a:r>
              <a:rPr lang="en-US" sz="2800" dirty="0" smtClean="0">
                <a:solidFill>
                  <a:schemeClr val="tx1"/>
                </a:solidFill>
              </a:rPr>
              <a:t>"."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Sentence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Simple</a:t>
            </a:r>
            <a:r>
              <a:rPr lang="en-US" sz="2800" dirty="0">
                <a:solidFill>
                  <a:schemeClr val="tx1"/>
                </a:solidFill>
              </a:rPr>
              <a:t> | </a:t>
            </a:r>
            <a:r>
              <a:rPr lang="en-US" sz="2800" dirty="0">
                <a:solidFill>
                  <a:srgbClr val="00B050"/>
                </a:solidFill>
              </a:rPr>
              <a:t>Belief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Person liking Person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liking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chemeClr val="tx1"/>
                </a:solidFill>
              </a:rPr>
              <a:t>"likes" | "does" "not" "like"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Person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"Barack" | </a:t>
            </a:r>
            <a:r>
              <a:rPr lang="en-US" sz="2800" dirty="0" smtClean="0">
                <a:solidFill>
                  <a:schemeClr val="tx1"/>
                </a:solidFill>
              </a:rPr>
              <a:t>"Helga" </a:t>
            </a:r>
            <a:r>
              <a:rPr lang="en-US" sz="2800" dirty="0">
                <a:solidFill>
                  <a:schemeClr val="tx1"/>
                </a:solidFill>
              </a:rPr>
              <a:t>| "John" </a:t>
            </a:r>
            <a:r>
              <a:rPr lang="en-US" sz="2800" dirty="0" smtClean="0">
                <a:solidFill>
                  <a:schemeClr val="tx1"/>
                </a:solidFill>
              </a:rPr>
              <a:t>| </a:t>
            </a:r>
            <a:r>
              <a:rPr lang="en-US" sz="2800" dirty="0">
                <a:solidFill>
                  <a:schemeClr val="tx1"/>
                </a:solidFill>
              </a:rPr>
              <a:t>"Snoopy"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Belief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rgbClr val="00B050"/>
                </a:solidFill>
              </a:rPr>
              <a:t>Person believing</a:t>
            </a:r>
            <a:r>
              <a:rPr lang="en-US" sz="2800" dirty="0">
                <a:solidFill>
                  <a:schemeClr val="tx1"/>
                </a:solidFill>
              </a:rPr>
              <a:t> "that" </a:t>
            </a:r>
            <a:r>
              <a:rPr lang="en-US" sz="2800" dirty="0">
                <a:solidFill>
                  <a:srgbClr val="00B050"/>
                </a:solidFill>
              </a:rPr>
              <a:t>Sentence b</a:t>
            </a:r>
            <a:r>
              <a:rPr lang="en-US" sz="2800" dirty="0" smtClean="0">
                <a:solidFill>
                  <a:srgbClr val="00B050"/>
                </a:solidFill>
              </a:rPr>
              <a:t>ut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believing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"believes" | "does" "not" "believe"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but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"" | "," "but" </a:t>
            </a:r>
            <a:r>
              <a:rPr lang="en-US" sz="2800" dirty="0">
                <a:solidFill>
                  <a:srgbClr val="00B050"/>
                </a:solidFill>
              </a:rPr>
              <a:t>Sentence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042" y="4887764"/>
            <a:ext cx="8229600" cy="19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Exercise: draw the </a:t>
            </a:r>
            <a:r>
              <a:rPr lang="en-US" sz="2800" dirty="0">
                <a:solidFill>
                  <a:srgbClr val="0070C0"/>
                </a:solidFill>
              </a:rPr>
              <a:t>derivation </a:t>
            </a:r>
            <a:r>
              <a:rPr lang="en-US" sz="2800" dirty="0" smtClean="0">
                <a:solidFill>
                  <a:srgbClr val="0070C0"/>
                </a:solidFill>
              </a:rPr>
              <a:t>tree for: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John </a:t>
            </a:r>
            <a:r>
              <a:rPr lang="en-US" sz="2800" dirty="0">
                <a:solidFill>
                  <a:schemeClr val="tx1"/>
                </a:solidFill>
              </a:rPr>
              <a:t>does not believe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Barack believes that Helga </a:t>
            </a:r>
            <a:r>
              <a:rPr lang="en-US" sz="2800" dirty="0">
                <a:solidFill>
                  <a:schemeClr val="tx1"/>
                </a:solidFill>
              </a:rPr>
              <a:t>likes Snoopy,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Snoopy believes that </a:t>
            </a:r>
            <a:r>
              <a:rPr lang="en-US" sz="2800" dirty="0" smtClean="0">
                <a:solidFill>
                  <a:schemeClr val="tx1"/>
                </a:solidFill>
              </a:rPr>
              <a:t>Helga likes Barack.	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65705" y="960172"/>
            <a:ext cx="3768760" cy="7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sym typeface="Wingdings"/>
              </a:rPr>
              <a:t> can also be used to automatically generate essays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Language Syntax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This syntax is given by a context-free grammar: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program ::=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println</a:t>
            </a:r>
            <a:r>
              <a:rPr lang="en-US" sz="2600" dirty="0" smtClean="0">
                <a:solidFill>
                  <a:schemeClr val="tx1"/>
                </a:solidFill>
              </a:rPr>
              <a:t>( </a:t>
            </a:r>
            <a:r>
              <a:rPr lang="en-US" sz="2600" dirty="0" err="1" smtClean="0">
                <a:solidFill>
                  <a:schemeClr val="tx1"/>
                </a:solidFill>
              </a:rPr>
              <a:t>stringConst</a:t>
            </a:r>
            <a:r>
              <a:rPr lang="en-US" sz="2600" dirty="0" smtClean="0">
                <a:solidFill>
                  <a:schemeClr val="tx1"/>
                </a:solidFill>
              </a:rPr>
              <a:t> ,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=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if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(else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{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}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intLiteral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(&amp;&amp; | &lt; | == | + | - | * | / | % )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| ! </a:t>
            </a:r>
            <a:r>
              <a:rPr lang="en-US" sz="2600" dirty="0" err="1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xpr</a:t>
            </a:r>
            <a:r>
              <a:rPr lang="en-US" sz="2600" dirty="0" smtClean="0">
                <a:solidFill>
                  <a:schemeClr val="tx1"/>
                </a:solidFill>
              </a:rPr>
              <a:t> | -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4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</a:t>
            </a:r>
            <a:r>
              <a:rPr lang="en-US" dirty="0"/>
              <a:t>Grammar for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678"/>
            <a:ext cx="848106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 ::= </a:t>
            </a:r>
            <a:r>
              <a:rPr lang="en-US" dirty="0" smtClean="0">
                <a:sym typeface="Symbol" panose="05050102010706020507" pitchFamily="18" charset="2"/>
              </a:rPr>
              <a:t>			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 a grammar rule</a:t>
            </a:r>
            <a:b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S ::= </a:t>
            </a:r>
            <a:r>
              <a:rPr lang="en-US" dirty="0" smtClean="0"/>
              <a:t>a </a:t>
            </a:r>
            <a:r>
              <a:rPr lang="en-US" dirty="0"/>
              <a:t>S </a:t>
            </a:r>
            <a:r>
              <a:rPr lang="en-US" dirty="0" smtClean="0"/>
              <a:t>b			 </a:t>
            </a:r>
            <a:r>
              <a:rPr lang="en-US" dirty="0" smtClean="0">
                <a:solidFill>
                  <a:schemeClr val="tx1"/>
                </a:solidFill>
              </a:rPr>
              <a:t>- another grammar rule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Example of a derivation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S  =&gt;  </a:t>
            </a:r>
            <a:r>
              <a:rPr lang="en-US" dirty="0" err="1" smtClean="0"/>
              <a:t>aSb</a:t>
            </a:r>
            <a:r>
              <a:rPr lang="en-US" dirty="0" smtClean="0"/>
              <a:t>  =&gt;  a </a:t>
            </a:r>
            <a:r>
              <a:rPr lang="en-US" dirty="0" err="1" smtClean="0"/>
              <a:t>aSb</a:t>
            </a:r>
            <a:r>
              <a:rPr lang="en-US" dirty="0" smtClean="0"/>
              <a:t> b  =&gt;  aa </a:t>
            </a:r>
            <a:r>
              <a:rPr lang="en-US" dirty="0" err="1" smtClean="0"/>
              <a:t>aSb</a:t>
            </a:r>
            <a:r>
              <a:rPr lang="en-US" dirty="0" smtClean="0"/>
              <a:t> bb =&gt; </a:t>
            </a:r>
            <a:r>
              <a:rPr lang="en-US" dirty="0" err="1" smtClean="0"/>
              <a:t>aaabbb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Parse tree: 			</a:t>
            </a:r>
            <a:r>
              <a:rPr lang="en-US" sz="2800" dirty="0" smtClean="0">
                <a:solidFill>
                  <a:schemeClr val="tx1"/>
                </a:solidFill>
              </a:rPr>
              <a:t>leaves give us the result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3248245" y="3898932"/>
              <a:ext cx="749520" cy="1300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3125" y="3885972"/>
                <a:ext cx="77724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240325" y="5580132"/>
              <a:ext cx="791640" cy="540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5925" y="5566092"/>
                <a:ext cx="8208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3886885" y="5735652"/>
              <a:ext cx="910080" cy="789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2485" y="5722692"/>
                <a:ext cx="93960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3305845" y="4108812"/>
              <a:ext cx="3922200" cy="1369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2165" y="4096932"/>
                <a:ext cx="395136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914539" y="4215134"/>
              <a:ext cx="41040" cy="60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8339" y="4200014"/>
                <a:ext cx="68040" cy="6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166916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861650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543" y="2130425"/>
            <a:ext cx="8102600" cy="1470025"/>
          </a:xfrm>
        </p:spPr>
        <p:txBody>
          <a:bodyPr/>
          <a:lstStyle/>
          <a:p>
            <a:pPr algn="l"/>
            <a:r>
              <a:rPr lang="en-US" dirty="0" smtClean="0"/>
              <a:t>Recursive Descent Parsing - Manually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- weak, but useful parsing technique</a:t>
            </a:r>
            <a:br>
              <a:rPr lang="en-US" sz="2400" dirty="0" smtClean="0"/>
            </a:br>
            <a:r>
              <a:rPr lang="en-US" sz="2400" dirty="0" smtClean="0"/>
              <a:t>- to make it work, we might need to transform the grammar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47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is Decent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6821"/>
            <a:ext cx="8454572" cy="5220094"/>
          </a:xfrm>
        </p:spPr>
        <p:txBody>
          <a:bodyPr wrap="square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i="1" dirty="0" smtClean="0"/>
              <a:t>descent</a:t>
            </a:r>
            <a:r>
              <a:rPr lang="en-US" dirty="0" smtClean="0"/>
              <a:t> = a movement downward</a:t>
            </a:r>
          </a:p>
          <a:p>
            <a:pPr marL="457200" lvl="1" indent="0">
              <a:buNone/>
            </a:pPr>
            <a:r>
              <a:rPr lang="en-US" i="1" dirty="0" smtClean="0"/>
              <a:t>decent</a:t>
            </a:r>
            <a:r>
              <a:rPr lang="en-US" dirty="0" smtClean="0"/>
              <a:t> = adequate, good </a:t>
            </a:r>
            <a:r>
              <a:rPr lang="en-US" dirty="0"/>
              <a:t>enough</a:t>
            </a:r>
          </a:p>
          <a:p>
            <a:pPr marL="0" indent="0">
              <a:buNone/>
            </a:pPr>
            <a:r>
              <a:rPr lang="en-US" dirty="0" smtClean="0"/>
              <a:t>Recursive descent is a decent parsing technique</a:t>
            </a:r>
          </a:p>
          <a:p>
            <a:pPr lvl="1"/>
            <a:r>
              <a:rPr lang="en-US" dirty="0" smtClean="0"/>
              <a:t>can be easily implemented manually</a:t>
            </a:r>
            <a:r>
              <a:rPr lang="en-US" dirty="0"/>
              <a:t> </a:t>
            </a:r>
            <a:r>
              <a:rPr lang="en-US" dirty="0" smtClean="0"/>
              <a:t>based on the grammar (which may require transformation)</a:t>
            </a:r>
          </a:p>
          <a:p>
            <a:pPr lvl="1"/>
            <a:r>
              <a:rPr lang="en-US" dirty="0" smtClean="0"/>
              <a:t>efficient (linear) in the size of the token sequence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Correspondence between grammar and code</a:t>
            </a:r>
            <a:endParaRPr lang="en-US" dirty="0"/>
          </a:p>
          <a:p>
            <a:pPr lvl="1"/>
            <a:r>
              <a:rPr lang="en-US" dirty="0" smtClean="0"/>
              <a:t>concatenation		</a:t>
            </a:r>
            <a:r>
              <a:rPr lang="en-US" dirty="0" smtClean="0">
                <a:sym typeface="Wingdings" pitchFamily="2" charset="2"/>
              </a:rPr>
              <a:t> ; </a:t>
            </a:r>
            <a:endParaRPr lang="en-US" dirty="0" smtClean="0"/>
          </a:p>
          <a:p>
            <a:pPr lvl="1"/>
            <a:r>
              <a:rPr lang="en-US" dirty="0" smtClean="0"/>
              <a:t>alternative (|)		</a:t>
            </a:r>
            <a:r>
              <a:rPr lang="en-US" dirty="0" smtClean="0">
                <a:sym typeface="Wingdings" pitchFamily="2" charset="2"/>
              </a:rPr>
              <a:t>  if</a:t>
            </a:r>
          </a:p>
          <a:p>
            <a:pPr lvl="1"/>
            <a:r>
              <a:rPr lang="en-US" dirty="0" smtClean="0"/>
              <a:t>repetition (*)		</a:t>
            </a:r>
            <a:r>
              <a:rPr lang="en-US" dirty="0" smtClean="0">
                <a:sym typeface="Wingdings" pitchFamily="2" charset="2"/>
              </a:rPr>
              <a:t>  while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nonterminal		 recursive procedure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9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Rule of While Language Syntax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905065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smtClean="0"/>
              <a:t>// Where things work very nicely for recursive descent!</a:t>
            </a:r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70C0"/>
                </a:solidFill>
              </a:rPr>
              <a:t>::=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              </a:t>
            </a:r>
            <a:r>
              <a:rPr lang="en-US" sz="2600" i="1" dirty="0" err="1" smtClean="0">
                <a:solidFill>
                  <a:srgbClr val="000000"/>
                </a:solidFill>
              </a:rPr>
              <a:t>println</a:t>
            </a:r>
            <a:r>
              <a:rPr lang="en-US" sz="2600" i="1" dirty="0" smtClean="0">
                <a:solidFill>
                  <a:srgbClr val="000000"/>
                </a:solidFill>
              </a:rPr>
              <a:t> ( </a:t>
            </a:r>
            <a:r>
              <a:rPr lang="en-US" sz="2600" i="1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i="1" dirty="0" smtClean="0">
                <a:solidFill>
                  <a:srgbClr val="000000"/>
                </a:solidFill>
              </a:rPr>
              <a:t> ,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chemeClr val="tx1"/>
                </a:solidFill>
              </a:rPr>
              <a:t>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= </a:t>
            </a:r>
            <a:r>
              <a:rPr lang="en-US" sz="2600" i="1" dirty="0" err="1" smtClean="0"/>
              <a:t>expr</a:t>
            </a: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if ( </a:t>
            </a:r>
            <a:r>
              <a:rPr lang="en-US" sz="2600" i="1" dirty="0" err="1" smtClean="0"/>
              <a:t>expr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 (</a:t>
            </a:r>
            <a:r>
              <a:rPr lang="en-US" sz="2600" i="1" dirty="0" smtClean="0">
                <a:solidFill>
                  <a:srgbClr val="000000"/>
                </a:solidFill>
              </a:rPr>
              <a:t>else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)</a:t>
            </a:r>
            <a:r>
              <a:rPr lang="en-US" sz="2600" i="1" baseline="300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while ( </a:t>
            </a:r>
            <a:r>
              <a:rPr lang="en-US" sz="2600" i="1" dirty="0" err="1" smtClean="0"/>
              <a:t>expr</a:t>
            </a:r>
            <a:r>
              <a:rPr lang="en-US" sz="2600" i="1" dirty="0" smtClean="0">
                <a:solidFill>
                  <a:srgbClr val="000000"/>
                </a:solidFill>
              </a:rPr>
              <a:t> 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/>
            </a:r>
            <a:br>
              <a:rPr lang="en-US" sz="2600" i="1" dirty="0" smtClean="0">
                <a:solidFill>
                  <a:srgbClr val="000000"/>
                </a:solidFill>
              </a:rPr>
            </a:b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{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*</a:t>
            </a:r>
            <a:r>
              <a:rPr lang="en-US" sz="2600" i="1" dirty="0" smtClean="0">
                <a:solidFill>
                  <a:srgbClr val="000000"/>
                </a:solidFill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3350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for the </a:t>
            </a:r>
            <a:r>
              <a:rPr lang="en-US" dirty="0" err="1" smtClean="0">
                <a:solidFill>
                  <a:srgbClr val="008000"/>
                </a:solidFill>
              </a:rPr>
              <a:t>statmt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rule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tx1"/>
                </a:solidFill>
              </a:rPr>
              <a:t>code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4"/>
            <a:ext cx="8229600" cy="54653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skip(t : Token) 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statmt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skip(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);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skip(identifier);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>
                <a:solidFill>
                  <a:srgbClr val="7F7F7F"/>
                </a:solidFill>
              </a:rPr>
              <a:t>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==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skip(equality); </a:t>
            </a:r>
            <a:r>
              <a:rPr lang="en-US" sz="2600" dirty="0" err="1" smtClean="0"/>
              <a:t>expr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</a:t>
            </a:r>
            <a:r>
              <a:rPr lang="en-US" sz="2600" i="1" dirty="0">
                <a:solidFill>
                  <a:srgbClr val="7F7F7F"/>
                </a:solidFill>
              </a:rPr>
              <a:t>if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 (else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  <a:r>
              <a:rPr lang="en-US" sz="2600" i="1" baseline="30000" dirty="0" smtClean="0">
                <a:solidFill>
                  <a:srgbClr val="7F7F7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ifKeyword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elseKeyword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</a:t>
            </a:r>
            <a:r>
              <a:rPr lang="en-US" sz="2600" i="1" dirty="0">
                <a:solidFill>
                  <a:srgbClr val="7F7F7F"/>
                </a:solidFill>
              </a:rPr>
              <a:t>| while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Continuing Parser for the Rule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353429"/>
            <a:ext cx="8229600" cy="55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while ( </a:t>
            </a:r>
            <a:r>
              <a:rPr lang="en-US" sz="2600" i="1" dirty="0" err="1" smtClean="0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5097" y="3244985"/>
            <a:ext cx="8229600" cy="5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| </a:t>
            </a:r>
            <a:r>
              <a:rPr lang="en-US" sz="2600" i="1" dirty="0">
                <a:solidFill>
                  <a:srgbClr val="7F7F7F"/>
                </a:solidFill>
              </a:rPr>
              <a:t>{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* } 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097" y="1910778"/>
            <a:ext cx="8229600" cy="13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>
                <a:solidFill>
                  <a:srgbClr val="000000"/>
                </a:solidFill>
              </a:rPr>
              <a:t>w</a:t>
            </a:r>
            <a:r>
              <a:rPr lang="en-US" sz="2600" dirty="0" err="1" smtClean="0">
                <a:solidFill>
                  <a:srgbClr val="000000"/>
                </a:solidFill>
              </a:rPr>
              <a:t>hileKeyword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endParaRPr lang="en-US" sz="2600" dirty="0" smtClean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5097" y="3979061"/>
            <a:ext cx="8229600" cy="14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openBrace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while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b="1" dirty="0" err="1" smtClean="0">
                <a:solidFill>
                  <a:srgbClr val="000000"/>
                </a:solidFill>
              </a:rPr>
              <a:t>isFirstOfStatmt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closedBrace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457" y="5613013"/>
            <a:ext cx="8016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} 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{ error(“Unknown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statement, found token ” + 		            </a:t>
            </a:r>
            <a:r>
              <a:rPr lang="en-US" sz="2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}</a:t>
            </a:r>
            <a:endParaRPr lang="en-US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construct </a:t>
            </a:r>
            <a:r>
              <a:rPr lang="en-US" b="1" dirty="0" smtClean="0"/>
              <a:t>if</a:t>
            </a:r>
            <a:r>
              <a:rPr lang="en-US" dirty="0" smtClean="0"/>
              <a:t> conditions?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if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74" y="3286726"/>
            <a:ext cx="8889749" cy="342613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Look what each alternative starts with to decide what to parse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Here: we have terminals at the beginning of each alternative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More generally, we have ‘</a:t>
            </a:r>
            <a:r>
              <a:rPr lang="en-US" sz="2800" dirty="0" err="1" smtClean="0">
                <a:solidFill>
                  <a:schemeClr val="tx1"/>
                </a:solidFill>
              </a:rPr>
              <a:t>first’computation</a:t>
            </a:r>
            <a:r>
              <a:rPr lang="en-US" sz="2800" dirty="0" smtClean="0">
                <a:solidFill>
                  <a:schemeClr val="tx1"/>
                </a:solidFill>
              </a:rPr>
              <a:t>, as for regular </a:t>
            </a:r>
            <a:r>
              <a:rPr lang="en-US" sz="2800" dirty="0" err="1" smtClean="0">
                <a:solidFill>
                  <a:schemeClr val="tx1"/>
                </a:solidFill>
              </a:rPr>
              <a:t>expresssions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Consider a grammar G and non-terminal 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 = { set of strings that N can derive }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e.g. L(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– all statements of while language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first(N) = { a | aw in 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(N), a – terminal,  w – string of terminals}</a:t>
            </a:r>
            <a:endParaRPr lang="en-US" sz="2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first(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= { </a:t>
            </a:r>
            <a:r>
              <a:rPr lang="en-US" sz="2400" b="1" dirty="0" err="1" smtClean="0">
                <a:solidFill>
                  <a:srgbClr val="000000"/>
                </a:solidFill>
              </a:rPr>
              <a:t>println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/>
              <a:t>ident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if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{</a:t>
            </a:r>
            <a:r>
              <a:rPr lang="en-US" sz="2400" dirty="0" smtClean="0">
                <a:solidFill>
                  <a:srgbClr val="000000"/>
                </a:solidFill>
              </a:rPr>
              <a:t>  }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first(</a:t>
            </a:r>
            <a:r>
              <a:rPr lang="en-US" sz="2400" b="1" dirty="0">
                <a:solidFill>
                  <a:srgbClr val="000000"/>
                </a:solidFill>
              </a:rPr>
              <a:t>while</a:t>
            </a:r>
            <a:r>
              <a:rPr lang="en-US" sz="2400" dirty="0">
                <a:solidFill>
                  <a:srgbClr val="000000"/>
                </a:solidFill>
              </a:rPr>
              <a:t> ( </a:t>
            </a:r>
            <a:r>
              <a:rPr lang="en-US" sz="2400" dirty="0">
                <a:solidFill>
                  <a:srgbClr val="008000"/>
                </a:solidFill>
              </a:rPr>
              <a:t>expr</a:t>
            </a:r>
            <a:r>
              <a:rPr lang="en-US" sz="2400" dirty="0">
                <a:solidFill>
                  <a:srgbClr val="000000"/>
                </a:solidFill>
              </a:rPr>
              <a:t> ) </a:t>
            </a:r>
            <a:r>
              <a:rPr lang="en-US" sz="2400" dirty="0" err="1" smtClean="0">
                <a:solidFill>
                  <a:srgbClr val="008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= { </a:t>
            </a:r>
            <a:r>
              <a:rPr lang="en-US" sz="2400" b="1" dirty="0" smtClean="0">
                <a:solidFill>
                  <a:srgbClr val="000000"/>
                </a:solidFill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</a:rPr>
              <a:t> }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1173480"/>
            <a:ext cx="8595360" cy="49526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 = (A, N, S, R)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- </a:t>
            </a:r>
            <a:r>
              <a:rPr lang="en-US" sz="2800" dirty="0" smtClean="0"/>
              <a:t>terminals </a:t>
            </a:r>
            <a:r>
              <a:rPr lang="en-US" sz="2800" dirty="0" smtClean="0">
                <a:solidFill>
                  <a:schemeClr val="tx1"/>
                </a:solidFill>
              </a:rPr>
              <a:t>(alphabet for generated words w 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dirty="0" smtClean="0">
                <a:solidFill>
                  <a:schemeClr val="tx1"/>
                </a:solidFill>
              </a:rPr>
              <a:t> A*)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 - </a:t>
            </a:r>
            <a:r>
              <a:rPr lang="en-US" sz="2800" dirty="0" smtClean="0"/>
              <a:t>non-terminals – </a:t>
            </a:r>
            <a:r>
              <a:rPr lang="en-US" sz="2800" dirty="0" smtClean="0">
                <a:solidFill>
                  <a:schemeClr val="tx1"/>
                </a:solidFill>
              </a:rPr>
              <a:t>symbols with (recursive) definitions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Grammar </a:t>
            </a:r>
            <a:r>
              <a:rPr lang="en-US" sz="2800" dirty="0" smtClean="0"/>
              <a:t>rules </a:t>
            </a:r>
            <a:r>
              <a:rPr lang="en-US" sz="2800" dirty="0" smtClean="0">
                <a:solidFill>
                  <a:schemeClr val="tx1"/>
                </a:solidFill>
              </a:rPr>
              <a:t>in R are pairs (</a:t>
            </a:r>
            <a:r>
              <a:rPr lang="en-US" sz="2800" dirty="0" err="1" smtClean="0">
                <a:solidFill>
                  <a:schemeClr val="tx1"/>
                </a:solidFill>
              </a:rPr>
              <a:t>n,v</a:t>
            </a:r>
            <a:r>
              <a:rPr lang="en-US" sz="2800" dirty="0" smtClean="0">
                <a:solidFill>
                  <a:schemeClr val="tx1"/>
                </a:solidFill>
              </a:rPr>
              <a:t>), written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n ::= v				where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 N</a:t>
            </a:r>
            <a:r>
              <a:rPr lang="en-US" sz="2800" dirty="0" smtClean="0">
                <a:solidFill>
                  <a:schemeClr val="tx1"/>
                </a:solidFill>
              </a:rPr>
              <a:t> is a non-terminal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 (A U N)* - </a:t>
            </a:r>
            <a:r>
              <a:rPr lang="en-US" sz="2800" dirty="0" smtClean="0"/>
              <a:t>sequence </a:t>
            </a:r>
            <a:r>
              <a:rPr lang="en-US" sz="2800" dirty="0" smtClean="0">
                <a:solidFill>
                  <a:schemeClr val="tx1"/>
                </a:solidFill>
              </a:rPr>
              <a:t>of terminals and non-terminals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 derivation in G starts from the </a:t>
            </a:r>
            <a:r>
              <a:rPr lang="en-US" sz="2800" dirty="0" smtClean="0"/>
              <a:t>starting symbol 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Each step replaces a non-terminal with one of its right hand sides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Example from before:  </a:t>
            </a:r>
            <a:r>
              <a:rPr lang="en-US" sz="2800" dirty="0" smtClean="0"/>
              <a:t> G = ({</a:t>
            </a:r>
            <a:r>
              <a:rPr lang="en-US" sz="2800" dirty="0" err="1" smtClean="0"/>
              <a:t>a,b</a:t>
            </a:r>
            <a:r>
              <a:rPr lang="en-US" sz="2800" dirty="0" smtClean="0"/>
              <a:t>}, {S}, S, {(S</a:t>
            </a:r>
            <a:r>
              <a:rPr lang="en-US" sz="2800" dirty="0"/>
              <a:t>,</a:t>
            </a:r>
            <a:r>
              <a:rPr lang="en-US" sz="2800" dirty="0" smtClean="0">
                <a:sym typeface="Symbol" panose="05050102010706020507" pitchFamily="18" charset="2"/>
              </a:rPr>
              <a:t>), (</a:t>
            </a:r>
            <a:r>
              <a:rPr lang="en-US" sz="2800" dirty="0" err="1" smtClean="0">
                <a:sym typeface="Symbol" panose="05050102010706020507" pitchFamily="18" charset="2"/>
              </a:rPr>
              <a:t>S,aSb</a:t>
            </a:r>
            <a:r>
              <a:rPr lang="en-US" sz="2800" dirty="0" smtClean="0">
                <a:sym typeface="Symbol" panose="05050102010706020507" pitchFamily="18" charset="2"/>
              </a:rPr>
              <a:t>)}) </a:t>
            </a:r>
            <a:endParaRPr lang="en-US" sz="2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9120" y="946080"/>
              <a:ext cx="6910560" cy="387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240" y="932400"/>
                <a:ext cx="693612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0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790"/>
            <a:ext cx="8229600" cy="805082"/>
          </a:xfrm>
        </p:spPr>
        <p:txBody>
          <a:bodyPr/>
          <a:lstStyle/>
          <a:p>
            <a:r>
              <a:rPr lang="en-US" dirty="0" smtClean="0"/>
              <a:t>Parse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872"/>
            <a:ext cx="854202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Given a grammar </a:t>
            </a:r>
            <a:r>
              <a:rPr lang="en-US" sz="2400" dirty="0">
                <a:solidFill>
                  <a:schemeClr val="tx1"/>
                </a:solidFill>
              </a:rPr>
              <a:t>G = (A, N, S, R</a:t>
            </a:r>
            <a:r>
              <a:rPr lang="en-US" sz="2400" dirty="0" smtClean="0">
                <a:solidFill>
                  <a:schemeClr val="tx1"/>
                </a:solidFill>
              </a:rPr>
              <a:t>), t </a:t>
            </a:r>
            <a:r>
              <a:rPr lang="en-US" sz="2400" dirty="0" smtClean="0"/>
              <a:t>is a </a:t>
            </a:r>
            <a:r>
              <a:rPr lang="en-US" sz="2400" b="1" dirty="0" smtClean="0">
                <a:solidFill>
                  <a:schemeClr val="tx1"/>
                </a:solidFill>
              </a:rPr>
              <a:t>parse tree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chemeClr val="tx1"/>
                </a:solidFill>
              </a:rPr>
              <a:t> G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/>
              <a:t> is a node-labelled tree with ordered children that satisfies:</a:t>
            </a:r>
          </a:p>
          <a:p>
            <a:r>
              <a:rPr lang="en-US" sz="2400" dirty="0"/>
              <a:t>root is labeled by </a:t>
            </a:r>
            <a:r>
              <a:rPr lang="en-US" sz="2400" dirty="0">
                <a:solidFill>
                  <a:schemeClr val="tx1"/>
                </a:solidFill>
              </a:rPr>
              <a:t>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leaves are labelled by elements of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sz="2400" dirty="0" smtClean="0"/>
              <a:t>each non-leaf node is labelled by an element of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</a:p>
          <a:p>
            <a:r>
              <a:rPr lang="en-US" sz="2400" dirty="0" smtClean="0"/>
              <a:t>for each non-leaf node labelled by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/>
              <a:t> whose children left to right are labelled by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/>
              <a:t>, we have a rule </a:t>
            </a:r>
            <a:r>
              <a:rPr lang="en-US" sz="2400" dirty="0" smtClean="0">
                <a:solidFill>
                  <a:schemeClr val="tx1"/>
                </a:solidFill>
              </a:rPr>
              <a:t>(n::=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Yield </a:t>
            </a:r>
            <a:r>
              <a:rPr lang="en-US" sz="2400" dirty="0" smtClean="0"/>
              <a:t>of a parse tree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t </a:t>
            </a:r>
            <a:r>
              <a:rPr lang="en-US" sz="2400" dirty="0" smtClean="0"/>
              <a:t>is the unique word in </a:t>
            </a:r>
            <a:r>
              <a:rPr lang="en-US" sz="2400" dirty="0" smtClean="0">
                <a:solidFill>
                  <a:schemeClr val="tx1"/>
                </a:solidFill>
              </a:rPr>
              <a:t>A*</a:t>
            </a:r>
            <a:r>
              <a:rPr lang="en-US" sz="2400" dirty="0" smtClean="0"/>
              <a:t> obtained by reading the leaves of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t </a:t>
            </a:r>
            <a:r>
              <a:rPr lang="en-US" sz="2400" dirty="0" smtClean="0"/>
              <a:t>from left to right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Language </a:t>
            </a:r>
            <a:r>
              <a:rPr lang="en-US" sz="2400" dirty="0" smtClean="0"/>
              <a:t>of a grammar G =</a:t>
            </a:r>
            <a:br>
              <a:rPr lang="en-US" sz="2400" dirty="0" smtClean="0"/>
            </a:br>
            <a:r>
              <a:rPr lang="en-US" sz="2400" dirty="0" smtClean="0"/>
              <a:t>words of all yields of parse trees of 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L(G) = {yield(t) | </a:t>
            </a:r>
            <a:r>
              <a:rPr lang="en-US" sz="2400" dirty="0" err="1" smtClean="0">
                <a:solidFill>
                  <a:schemeClr val="tx1"/>
                </a:solidFill>
              </a:rPr>
              <a:t>isParseTree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G,t</a:t>
            </a:r>
            <a:r>
              <a:rPr lang="en-US" sz="2400" dirty="0" smtClean="0">
                <a:solidFill>
                  <a:schemeClr val="tx1"/>
                </a:solidFill>
              </a:rPr>
              <a:t>)}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isParseTree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b="1" dirty="0" smtClean="0"/>
              <a:t>easy</a:t>
            </a:r>
            <a:r>
              <a:rPr lang="en-US" sz="2400" dirty="0" smtClean="0"/>
              <a:t> to check condition</a:t>
            </a:r>
          </a:p>
          <a:p>
            <a:pPr marL="0" indent="0">
              <a:buNone/>
            </a:pPr>
            <a:r>
              <a:rPr lang="en-US" sz="2400" b="1" dirty="0" smtClean="0"/>
              <a:t>Harder:</a:t>
            </a:r>
            <a:r>
              <a:rPr lang="en-US" sz="2400" dirty="0" smtClean="0"/>
              <a:t> know </a:t>
            </a:r>
            <a:r>
              <a:rPr lang="en-US" sz="2400" i="1" dirty="0" smtClean="0"/>
              <a:t>if a word has a parse tree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67845" y="4362038"/>
            <a:ext cx="3670415" cy="2370012"/>
            <a:chOff x="2936125" y="3898932"/>
            <a:chExt cx="4291920" cy="29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3248244" y="3898932"/>
                <a:ext cx="749520" cy="13003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3125" y="3885972"/>
                  <a:ext cx="77724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3240325" y="5580132"/>
                <a:ext cx="791640" cy="54000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5925" y="5566092"/>
                  <a:ext cx="8208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3886885" y="5735652"/>
                <a:ext cx="910080" cy="7894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2485" y="5722692"/>
                  <a:ext cx="93960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305845" y="4108812"/>
                <a:ext cx="3922200" cy="13694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92165" y="4096932"/>
                  <a:ext cx="3951360" cy="13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2936125" y="4604892"/>
                <a:ext cx="2210040" cy="219996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885" y="4594812"/>
                  <a:ext cx="2227680" cy="22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400360" y="2227680"/>
              <a:ext cx="573480" cy="28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7400" y="2215080"/>
                <a:ext cx="6012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8714059" y="3905174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02179" y="38932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6109099" y="4656854"/>
              <a:ext cx="49680" cy="46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2179" y="4639934"/>
                <a:ext cx="7560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2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tx1"/>
                </a:solidFill>
              </a:rPr>
              <a:t>derivation</a:t>
            </a:r>
            <a:r>
              <a:rPr lang="en-US" sz="2400" b="1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is any sequence of words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(A U N)*,</a:t>
            </a:r>
            <a:r>
              <a:rPr lang="en-US" sz="2400" dirty="0" smtClean="0"/>
              <a:t>whose:</a:t>
            </a:r>
          </a:p>
          <a:p>
            <a:r>
              <a:rPr lang="en-US" sz="2400" dirty="0" smtClean="0"/>
              <a:t>first word is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/>
          </a:p>
          <a:p>
            <a:r>
              <a:rPr lang="en-US" sz="2400" dirty="0" smtClean="0"/>
              <a:t>each subsequent word is obtained from the previous one by replacing one of its letters by right-hand side of a rule in 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     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err="1" smtClean="0">
                <a:solidFill>
                  <a:schemeClr val="tx1"/>
                </a:solidFill>
              </a:rPr>
              <a:t>unv</a:t>
            </a:r>
            <a:r>
              <a:rPr lang="en-US" sz="2400" dirty="0" smtClean="0">
                <a:solidFill>
                  <a:schemeClr val="tx1"/>
                </a:solidFill>
              </a:rPr>
              <a:t>  ,   (n::=q)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R,    </a:t>
            </a:r>
            <a:b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i+1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uqv</a:t>
            </a:r>
            <a:endParaRPr lang="en-US" sz="24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Last word has only letters from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</a:p>
          <a:p>
            <a:pPr marL="0" indent="0">
              <a:buNone/>
            </a:pPr>
            <a:r>
              <a:rPr lang="en-US" sz="2400" dirty="0" smtClean="0"/>
              <a:t>Each parse tree of a grammar has one or more derivations, which result in expanding tree gradually from S</a:t>
            </a:r>
          </a:p>
          <a:p>
            <a:r>
              <a:rPr lang="en-US" sz="2400" dirty="0" smtClean="0"/>
              <a:t>Different orders of expanding non-terminals may generate the same tree</a:t>
            </a:r>
          </a:p>
        </p:txBody>
      </p:sp>
    </p:spTree>
    <p:extLst>
      <p:ext uri="{BB962C8B-B14F-4D97-AF65-F5344CB8AC3E}">
        <p14:creationId xmlns:p14="http://schemas.microsoft.com/office/powerpoint/2010/main" val="3264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abbreviate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S ::= 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S ::= q</a:t>
            </a:r>
          </a:p>
          <a:p>
            <a:pPr marL="0" indent="0">
              <a:buNone/>
            </a:pPr>
            <a:r>
              <a:rPr lang="en-US" dirty="0" smtClean="0"/>
              <a:t>as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 ::= p | 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Parse Tree vs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008743"/>
            <a:ext cx="8625114" cy="511742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Consider </a:t>
            </a:r>
            <a:r>
              <a:rPr lang="en-US" sz="2400" dirty="0"/>
              <a:t>this </a:t>
            </a:r>
            <a:r>
              <a:rPr lang="en-US" sz="2400" dirty="0" smtClean="0"/>
              <a:t>grammar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G = </a:t>
            </a:r>
            <a:r>
              <a:rPr lang="en-US" sz="2400" dirty="0" smtClean="0">
                <a:solidFill>
                  <a:schemeClr val="tx1"/>
                </a:solidFill>
              </a:rPr>
              <a:t>({</a:t>
            </a:r>
            <a:r>
              <a:rPr lang="en-US" sz="2400" dirty="0" err="1" smtClean="0">
                <a:solidFill>
                  <a:schemeClr val="tx1"/>
                </a:solidFill>
              </a:rPr>
              <a:t>a,b</a:t>
            </a:r>
            <a:r>
              <a:rPr lang="en-US" sz="2400" dirty="0" smtClean="0">
                <a:solidFill>
                  <a:schemeClr val="tx1"/>
                </a:solidFill>
              </a:rPr>
              <a:t>}, {S,P,Q}, S, 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/>
              <a:t>where</a:t>
            </a:r>
            <a:r>
              <a:rPr lang="en-US" sz="2400" dirty="0" smtClean="0">
                <a:solidFill>
                  <a:schemeClr val="tx1"/>
                </a:solidFill>
              </a:rPr>
              <a:t> R </a:t>
            </a:r>
            <a:r>
              <a:rPr lang="en-US" sz="2400" dirty="0" smtClean="0"/>
              <a:t>is: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 ::= PQ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 ::= </a:t>
            </a:r>
            <a:r>
              <a:rPr lang="en-US" sz="2400" dirty="0" smtClean="0">
                <a:solidFill>
                  <a:schemeClr val="tx1"/>
                </a:solidFill>
              </a:rPr>
              <a:t>a | </a:t>
            </a:r>
            <a:r>
              <a:rPr lang="en-US" sz="2400" dirty="0" err="1" smtClean="0">
                <a:solidFill>
                  <a:schemeClr val="tx1"/>
                </a:solidFill>
              </a:rPr>
              <a:t>aP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 ::=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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| </a:t>
            </a:r>
            <a:r>
              <a:rPr lang="en-US" sz="2400" dirty="0" err="1" smtClean="0">
                <a:solidFill>
                  <a:schemeClr val="tx1"/>
                </a:solidFill>
              </a:rPr>
              <a:t>aQb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Show a derivation tree for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aaaabb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Show at least two derivations that correspond to that tree.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0600" y="1688400"/>
              <a:ext cx="8134560" cy="451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840" y="1674000"/>
                <a:ext cx="8163000" cy="45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8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Parentheses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73849" cy="4655172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Consider the language L consisting of precisely those words consisting of parentheses “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“ and “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” that are balanced (each parenthesis has the matching one)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 sequence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parentheses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( ( () )  ())	- </a:t>
            </a:r>
            <a:r>
              <a:rPr lang="en-US" dirty="0" smtClean="0">
                <a:solidFill>
                  <a:schemeClr val="tx1"/>
                </a:solidFill>
              </a:rPr>
              <a:t>balanced, belongs to the language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	( </a:t>
            </a:r>
            <a:r>
              <a:rPr lang="en-US" dirty="0">
                <a:solidFill>
                  <a:schemeClr val="tx1"/>
                </a:solidFill>
              </a:rPr>
              <a:t>) ) ( ( )  	- not </a:t>
            </a:r>
            <a:r>
              <a:rPr lang="en-US" dirty="0" smtClean="0">
                <a:solidFill>
                  <a:schemeClr val="tx1"/>
                </a:solidFill>
              </a:rPr>
              <a:t>balanced, does not belong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 smtClean="0">
                <a:solidFill>
                  <a:srgbClr val="0070C0"/>
                </a:solidFill>
              </a:rPr>
              <a:t>give the grammar and example derivation for the first string.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87630"/>
          </a:xfrm>
        </p:spPr>
        <p:txBody>
          <a:bodyPr/>
          <a:lstStyle/>
          <a:p>
            <a:r>
              <a:rPr lang="en-US" dirty="0" smtClean="0"/>
              <a:t>Balanced Parentheses Grammar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160" y="1160640"/>
              <a:ext cx="5945040" cy="289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80" y="1149120"/>
                <a:ext cx="5957640" cy="29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7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27984</TotalTime>
  <Words>1402</Words>
  <Application>Microsoft Office PowerPoint</Application>
  <PresentationFormat>On-screen Show (4:3)</PresentationFormat>
  <Paragraphs>217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Wingdings</vt:lpstr>
      <vt:lpstr>Symbol</vt:lpstr>
      <vt:lpstr>Arial</vt:lpstr>
      <vt:lpstr>Calibri</vt:lpstr>
      <vt:lpstr>Default Design</vt:lpstr>
      <vt:lpstr>Finite State Automata are Limited</vt:lpstr>
      <vt:lpstr>Context Free Grammar for anbn</vt:lpstr>
      <vt:lpstr>Context-Free Grammars</vt:lpstr>
      <vt:lpstr>Parse Tree</vt:lpstr>
      <vt:lpstr>Grammar Derivation</vt:lpstr>
      <vt:lpstr>Remark</vt:lpstr>
      <vt:lpstr>Example: Parse Tree vs Derivation</vt:lpstr>
      <vt:lpstr>Balanced Parentheses Grammar</vt:lpstr>
      <vt:lpstr>Balanced Parentheses Grammar</vt:lpstr>
      <vt:lpstr>Proving that a Grammar Defines a Language</vt:lpstr>
      <vt:lpstr>PowerPoint Presentation</vt:lpstr>
      <vt:lpstr>PowerPoint Presentation</vt:lpstr>
      <vt:lpstr>Exercise: Grammar Equivalence</vt:lpstr>
      <vt:lpstr>Grammar Equivalence</vt:lpstr>
      <vt:lpstr>Regular Languages and Grammars</vt:lpstr>
      <vt:lpstr>Translating Regular Expression  into a Grammar</vt:lpstr>
      <vt:lpstr>Eliminating Additional Notation</vt:lpstr>
      <vt:lpstr>Grammars for Natural Language</vt:lpstr>
      <vt:lpstr>While Language Syntax</vt:lpstr>
      <vt:lpstr>PowerPoint Presentation</vt:lpstr>
      <vt:lpstr>Recursive Descent Parsing - Manually  - weak, but useful parsing technique - to make it work, we might need to transform the grammar</vt:lpstr>
      <vt:lpstr>Recursive Descent is Decent</vt:lpstr>
      <vt:lpstr>A Rule of While Language Syntax</vt:lpstr>
      <vt:lpstr>Parser for the statmt (rule -&gt; code)</vt:lpstr>
      <vt:lpstr>Continuing Parser for the Rule</vt:lpstr>
      <vt:lpstr>How to construct if conditions?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3317</cp:revision>
  <dcterms:created xsi:type="dcterms:W3CDTF">2005-06-07T20:03:32Z</dcterms:created>
  <dcterms:modified xsi:type="dcterms:W3CDTF">2014-10-09T08:25:52Z</dcterms:modified>
</cp:coreProperties>
</file>