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195" r:id="rId2"/>
    <p:sldId id="1158" r:id="rId3"/>
    <p:sldId id="1198" r:id="rId4"/>
    <p:sldId id="1201" r:id="rId5"/>
    <p:sldId id="1199" r:id="rId6"/>
    <p:sldId id="1202" r:id="rId7"/>
    <p:sldId id="1200" r:id="rId8"/>
    <p:sldId id="1224" r:id="rId9"/>
    <p:sldId id="1196" r:id="rId10"/>
    <p:sldId id="1209" r:id="rId11"/>
    <p:sldId id="1203" r:id="rId12"/>
    <p:sldId id="1204" r:id="rId13"/>
    <p:sldId id="1207" r:id="rId14"/>
    <p:sldId id="1206" r:id="rId15"/>
    <p:sldId id="1208" r:id="rId16"/>
    <p:sldId id="1197" r:id="rId17"/>
    <p:sldId id="1210" r:id="rId18"/>
    <p:sldId id="1211" r:id="rId19"/>
    <p:sldId id="1212" r:id="rId20"/>
    <p:sldId id="1213" r:id="rId21"/>
    <p:sldId id="1214" r:id="rId22"/>
    <p:sldId id="1215" r:id="rId23"/>
    <p:sldId id="1216" r:id="rId24"/>
    <p:sldId id="1217" r:id="rId25"/>
    <p:sldId id="1218" r:id="rId26"/>
    <p:sldId id="1219" r:id="rId27"/>
    <p:sldId id="1220" r:id="rId28"/>
    <p:sldId id="1222" r:id="rId29"/>
    <p:sldId id="1225" r:id="rId30"/>
    <p:sldId id="1226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2562" autoAdjust="0"/>
  </p:normalViewPr>
  <p:slideViewPr>
    <p:cSldViewPr snapToGrid="0">
      <p:cViewPr varScale="1">
        <p:scale>
          <a:sx n="75" d="100"/>
          <a:sy n="75" d="100"/>
        </p:scale>
        <p:origin x="7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8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Code generation exercises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binarySearch</a:t>
            </a:r>
            <a:r>
              <a:rPr lang="fr-FR" dirty="0" smtClean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1496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Stack</a:t>
            </a:r>
            <a:r>
              <a:rPr lang="fr-FR" dirty="0" smtClean="0"/>
              <a:t> state: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(array: Array[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value: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left: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right: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Methods</a:t>
            </a: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#1 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 variables </a:t>
            </a:r>
            <a:r>
              <a:rPr lang="fr-FR" sz="1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mapping</a:t>
            </a:r>
            <a:r>
              <a:rPr lang="fr-FR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0:object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itself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1:array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2:value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3:left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4:right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5:mid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the destination passing style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binarySearch</a:t>
            </a:r>
            <a:r>
              <a:rPr lang="fr-FR" dirty="0" smtClean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(left &gt; right) return -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1;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iload_3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iload_4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if_icmple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after1: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iconst_1</a:t>
            </a:r>
            <a:b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ineg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after1: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 = (left + right) /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2;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=&gt;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right + 2 /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after1: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iload_3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iload_4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istore_5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0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 smtClean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== value) return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 else …]]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aload_1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iload_5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iaload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after2: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iload_5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return: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after2: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97366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&gt; value)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left, middle -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1) else …]]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after2: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iload_5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iaload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iload_2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if_cmple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after3: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aload_0 // Object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itself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aload_1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iload_5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iconst_1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endParaRPr lang="fr-FR" sz="16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#1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return: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after3: </a:t>
            </a:r>
            <a:r>
              <a:rPr lang="fr-FR" sz="16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[[…]]</a:t>
            </a:r>
            <a:endParaRPr lang="fr-F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return: </a:t>
            </a:r>
            <a:r>
              <a:rPr lang="fr-FR" sz="16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binarySearch</a:t>
            </a:r>
            <a:r>
              <a:rPr lang="fr-FR" dirty="0"/>
              <a:t> - </a:t>
            </a:r>
            <a:r>
              <a:rPr lang="en-US" b="1" dirty="0"/>
              <a:t>bit.ly/1aCuKZz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0992"/>
            <a:ext cx="8555182" cy="4655172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</a:t>
            </a:r>
            <a:r>
              <a:rPr lang="en-US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middle+1, right)]]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after3: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aload_0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aload_1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iload_5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iconst_1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iload_4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invokevirtual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Branching</a:t>
            </a:r>
            <a:r>
              <a:rPr lang="fr-FR" dirty="0" smtClean="0"/>
              <a:t> conditions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((!b &amp;&amp; (x &gt; 1 *(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|| (x &lt; 2*y + z)) {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 = x + 3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x;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b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of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aload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x -&gt; 1, y -&gt; 2, z -&gt; 3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Branching</a:t>
            </a:r>
            <a:r>
              <a:rPr lang="fr-FR" dirty="0" smtClean="0"/>
              <a:t> conditions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((!b &amp;&amp; (x &gt; 1 *(</a:t>
            </a:r>
            <a:r>
              <a:rPr lang="fr-FR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|| (x &lt; 2*y + z))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 = x + 3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x;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[x=x+3]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Translating</a:t>
            </a:r>
            <a:r>
              <a:rPr lang="fr-FR" dirty="0" smtClean="0"/>
              <a:t> the body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</a:t>
            </a:r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x=x+3</a:t>
            </a:r>
            <a:r>
              <a:rPr lang="en-US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|]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iload_1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iconst_3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fr-FR" sz="24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istore_1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Translating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(!b &amp;&amp; (x &gt; 2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FR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z)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9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2"/>
            <a:ext cx="8479331" cy="50001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local variable 0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local variable 1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mid: local variable 2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load_addr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istore_addr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iconst_2</a:t>
            </a:r>
          </a:p>
        </p:txBody>
      </p:sp>
    </p:spTree>
    <p:extLst>
      <p:ext uri="{BB962C8B-B14F-4D97-AF65-F5344CB8AC3E}">
        <p14:creationId xmlns:p14="http://schemas.microsoft.com/office/powerpoint/2010/main" val="168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(!b &amp;&amp; (x &gt; 2 *(</a:t>
            </a:r>
            <a:r>
              <a:rPr lang="fr-FR" sz="20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2 *(</a:t>
            </a:r>
            <a:r>
              <a:rPr lang="fr-FR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???, ???)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2*y 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!b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fr-FR" sz="2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&gt; 2 *(</a:t>
            </a:r>
            <a:r>
              <a:rPr lang="fr-FR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20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branch(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c11Yes,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c12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fr-FR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c11Yes, c1No)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[|x=x+3|]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 &lt; 2*y + z,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body,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(b,  c1No, c11Yes)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[2*y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y+z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[2*y 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aload_0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iload_1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 [y] [z] [+] [*]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[2] [y] [*] [z] [+]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fr-FR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[x=x+3]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branching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aload_0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getfield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if_cmpne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c11No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c11Yes: iload_1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iconst_2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if_cmpgt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c1No:  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iconst_2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iload_2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iload_3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if_cmplt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fr-FR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body:   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iconst_3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istore_1</a:t>
            </a:r>
            <a:endParaRPr lang="en-US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lLoop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lAfter</a:t>
            </a: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</a:t>
            </a:r>
          </a:p>
          <a:p>
            <a:pPr marL="0" indent="0">
              <a:buNone/>
            </a:pPr>
            <a:r>
              <a:rPr lang="fr-F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1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Code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design a byte-code translation for the construct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repeat {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S1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} until (condition)</a:t>
            </a:r>
          </a:p>
          <a:p>
            <a:pPr marL="0" indent="0">
              <a:buNone/>
            </a:pPr>
            <a:r>
              <a:rPr lang="en-US" dirty="0" smtClean="0"/>
              <a:t>The statement S1 should be repeatedly executed as long as the condition does not hold.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1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2;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Code Generators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byte-code translation for a switch construct defined as follows: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aseline="30000" dirty="0"/>
              <a:t>switch(</a:t>
            </a:r>
            <a:r>
              <a:rPr lang="en-US" baseline="30000" dirty="0" err="1"/>
              <a:t>i</a:t>
            </a:r>
            <a:r>
              <a:rPr lang="en-US" baseline="30000" dirty="0"/>
              <a:t>) {  </a:t>
            </a:r>
            <a:endParaRPr lang="en-US" baseline="30000" dirty="0"/>
          </a:p>
          <a:p>
            <a:pPr marL="457200" lvl="1" indent="0">
              <a:buNone/>
            </a:pP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baseline="30000" dirty="0" smtClean="0"/>
              <a:t>  </a:t>
            </a:r>
            <a:r>
              <a:rPr lang="en-US" baseline="30000" dirty="0"/>
              <a:t>case </a:t>
            </a:r>
            <a:r>
              <a:rPr lang="en-US" baseline="30000" dirty="0" smtClean="0"/>
              <a:t>c1 </a:t>
            </a:r>
            <a:r>
              <a:rPr lang="en-US" baseline="30000" dirty="0"/>
              <a:t>=&gt; </a:t>
            </a:r>
            <a:r>
              <a:rPr lang="en-US" baseline="30000" dirty="0" smtClean="0"/>
              <a:t>e1    </a:t>
            </a:r>
          </a:p>
          <a:p>
            <a:pPr marL="457200" lvl="1" indent="0">
              <a:buNone/>
            </a:pPr>
            <a:r>
              <a:rPr lang="en-US" baseline="30000" dirty="0" smtClean="0"/>
              <a:t>     </a:t>
            </a:r>
            <a:r>
              <a:rPr lang="en-US" baseline="30000" dirty="0"/>
              <a:t>case </a:t>
            </a:r>
            <a:r>
              <a:rPr lang="en-US" baseline="30000" dirty="0" smtClean="0"/>
              <a:t>c2 </a:t>
            </a:r>
            <a:r>
              <a:rPr lang="en-US" baseline="30000" dirty="0"/>
              <a:t>=&gt; </a:t>
            </a:r>
            <a:r>
              <a:rPr lang="en-US" baseline="30000" dirty="0" smtClean="0"/>
              <a:t>e2</a:t>
            </a:r>
          </a:p>
          <a:p>
            <a:pPr marL="457200" lvl="1" indent="0">
              <a:buNone/>
            </a:pPr>
            <a:r>
              <a:rPr lang="en-US" baseline="30000" dirty="0"/>
              <a:t> </a:t>
            </a:r>
            <a:r>
              <a:rPr lang="en-US" baseline="30000" dirty="0" smtClean="0"/>
              <a:t>    … </a:t>
            </a:r>
          </a:p>
          <a:p>
            <a:pPr marL="457200" lvl="1" indent="0">
              <a:buNone/>
            </a:pPr>
            <a:r>
              <a:rPr lang="en-US" baseline="30000" dirty="0"/>
              <a:t> </a:t>
            </a:r>
            <a:r>
              <a:rPr lang="en-US" baseline="30000" dirty="0" smtClean="0"/>
              <a:t>    </a:t>
            </a:r>
            <a:r>
              <a:rPr lang="en-US" baseline="30000" dirty="0"/>
              <a:t>case </a:t>
            </a:r>
            <a:r>
              <a:rPr lang="en-US" baseline="30000" dirty="0" err="1" smtClean="0"/>
              <a:t>cn</a:t>
            </a:r>
            <a:r>
              <a:rPr lang="en-US" baseline="30000" dirty="0" smtClean="0"/>
              <a:t> </a:t>
            </a:r>
            <a:r>
              <a:rPr lang="en-US" baseline="30000" dirty="0"/>
              <a:t>=&gt; </a:t>
            </a:r>
            <a:r>
              <a:rPr lang="en-US" baseline="30000" dirty="0" err="1" smtClean="0"/>
              <a:t>en</a:t>
            </a:r>
            <a:endParaRPr lang="en-US" baseline="30000" dirty="0" smtClean="0"/>
          </a:p>
          <a:p>
            <a:pPr marL="457200" lvl="1" indent="0">
              <a:buNone/>
            </a:pPr>
            <a:r>
              <a:rPr lang="en-US" baseline="30000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5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370"/>
            <a:ext cx="822960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l2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545869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[[–]] [[2]] [[/]] [[+]]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79525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</a:t>
            </a:r>
            <a:r>
              <a:rPr lang="fr-FR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 [[–]] [[2]]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[[/]]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istore_2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iload_2</a:t>
            </a: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185650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istore_2 </a:t>
            </a: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iload_2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iconst_2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Function body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6675505" cy="48629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Transform the following code into java </a:t>
            </a:r>
            <a:r>
              <a:rPr lang="en-US" sz="2400" dirty="0" err="1" smtClean="0">
                <a:solidFill>
                  <a:schemeClr val="tx1"/>
                </a:solidFill>
              </a:rPr>
              <a:t>bytecode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middle(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Int,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Int): Int = {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(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big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 2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idiv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iload_1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iload_0           </a:t>
            </a: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isub</a:t>
            </a: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iconst_2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binarySearch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(array: Array[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value: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left: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right: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(left &gt; right) 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 = (left + right) / 2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(array(middle) == value) </a:t>
            </a:r>
            <a:endParaRPr lang="en-US" sz="18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middle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(array(middle) &gt; value)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left, middle - 1)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endParaRPr lang="en-US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(array, value, middle + 1, right)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fr-FR" sz="18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29398</TotalTime>
  <Words>1517</Words>
  <Application>Microsoft Office PowerPoint</Application>
  <PresentationFormat>On-screen Show (4:3)</PresentationFormat>
  <Paragraphs>351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Arial</vt:lpstr>
      <vt:lpstr>Courier New</vt:lpstr>
      <vt:lpstr>Default Design</vt:lpstr>
      <vt:lpstr>Code generation exercises</vt:lpstr>
      <vt:lpstr>Function body</vt:lpstr>
      <vt:lpstr>Function body</vt:lpstr>
      <vt:lpstr>Function body</vt:lpstr>
      <vt:lpstr>Function body</vt:lpstr>
      <vt:lpstr>Function body</vt:lpstr>
      <vt:lpstr>Function body</vt:lpstr>
      <vt:lpstr>Function body</vt:lpstr>
      <vt:lpstr>binarySearch</vt:lpstr>
      <vt:lpstr>binarySearch - bit.ly/1aCuKZz</vt:lpstr>
      <vt:lpstr>binarySearch - bit.ly/1aCuKZz</vt:lpstr>
      <vt:lpstr>binarySearch - bit.ly/1aCuKZz</vt:lpstr>
      <vt:lpstr>binarySearch - bit.ly/1aCuKZz</vt:lpstr>
      <vt:lpstr>binarySearch - bit.ly/1aCuKZz</vt:lpstr>
      <vt:lpstr>binarySearch - bit.ly/1aCuKZz</vt:lpstr>
      <vt:lpstr>Branching conditions</vt:lpstr>
      <vt:lpstr>Branching conditions</vt:lpstr>
      <vt:lpstr>Translating the body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Translating complex branching</vt:lpstr>
      <vt:lpstr>Designing Code Generators</vt:lpstr>
      <vt:lpstr>Designing Code Generators 2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3720</cp:revision>
  <dcterms:created xsi:type="dcterms:W3CDTF">2005-06-07T20:03:32Z</dcterms:created>
  <dcterms:modified xsi:type="dcterms:W3CDTF">2014-12-02T22:46:57Z</dcterms:modified>
</cp:coreProperties>
</file>