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984" r:id="rId2"/>
    <p:sldId id="1017" r:id="rId3"/>
    <p:sldId id="982" r:id="rId4"/>
    <p:sldId id="958" r:id="rId5"/>
    <p:sldId id="926" r:id="rId6"/>
    <p:sldId id="947" r:id="rId7"/>
    <p:sldId id="948" r:id="rId8"/>
    <p:sldId id="949" r:id="rId9"/>
    <p:sldId id="950" r:id="rId10"/>
    <p:sldId id="951" r:id="rId11"/>
    <p:sldId id="955" r:id="rId12"/>
    <p:sldId id="971" r:id="rId13"/>
    <p:sldId id="974" r:id="rId14"/>
    <p:sldId id="972" r:id="rId15"/>
    <p:sldId id="952" r:id="rId16"/>
    <p:sldId id="979" r:id="rId17"/>
    <p:sldId id="983" r:id="rId18"/>
    <p:sldId id="943" r:id="rId19"/>
    <p:sldId id="980" r:id="rId20"/>
    <p:sldId id="981" r:id="rId21"/>
    <p:sldId id="960" r:id="rId22"/>
    <p:sldId id="962" r:id="rId23"/>
    <p:sldId id="963" r:id="rId24"/>
    <p:sldId id="964" r:id="rId25"/>
    <p:sldId id="965" r:id="rId26"/>
    <p:sldId id="968" r:id="rId27"/>
    <p:sldId id="977" r:id="rId28"/>
    <p:sldId id="969" r:id="rId29"/>
    <p:sldId id="961" r:id="rId30"/>
    <p:sldId id="973" r:id="rId31"/>
    <p:sldId id="976" r:id="rId32"/>
    <p:sldId id="985" r:id="rId33"/>
    <p:sldId id="986" r:id="rId34"/>
    <p:sldId id="987" r:id="rId35"/>
    <p:sldId id="988" r:id="rId36"/>
    <p:sldId id="989" r:id="rId37"/>
    <p:sldId id="990" r:id="rId38"/>
    <p:sldId id="991" r:id="rId39"/>
    <p:sldId id="992" r:id="rId40"/>
    <p:sldId id="993" r:id="rId41"/>
    <p:sldId id="994" r:id="rId42"/>
    <p:sldId id="995" r:id="rId43"/>
    <p:sldId id="997" r:id="rId44"/>
    <p:sldId id="998" r:id="rId45"/>
    <p:sldId id="999" r:id="rId46"/>
    <p:sldId id="1000" r:id="rId47"/>
    <p:sldId id="1001" r:id="rId48"/>
    <p:sldId id="1002" r:id="rId49"/>
    <p:sldId id="1003" r:id="rId50"/>
    <p:sldId id="1004" r:id="rId51"/>
    <p:sldId id="1005" r:id="rId52"/>
    <p:sldId id="1006" r:id="rId53"/>
    <p:sldId id="1007" r:id="rId54"/>
    <p:sldId id="1008" r:id="rId55"/>
    <p:sldId id="1009" r:id="rId56"/>
    <p:sldId id="1010" r:id="rId57"/>
    <p:sldId id="1011" r:id="rId58"/>
    <p:sldId id="1012" r:id="rId59"/>
    <p:sldId id="1013" r:id="rId60"/>
    <p:sldId id="1014" r:id="rId61"/>
    <p:sldId id="1015" r:id="rId62"/>
    <p:sldId id="1016" r:id="rId63"/>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Lst>
  <p:custDataLst>
    <p:tags r:id="rId70"/>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179" autoAdjust="0"/>
  </p:normalViewPr>
  <p:slideViewPr>
    <p:cSldViewPr snapToGrid="0">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78"/>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17431 11768 1806,'0'0'2193,"0"0"-258,0 0 129,0 0-774,0-12-129,0 12-129,0 0-129,0 0-129,0 0 0,0-13-129,0 13 129,0 0-129,0 0 129,-4-11 0,4 11-129,0 0 129,0 0-129,-11-11-129,11 11 0,0 0 0,0 0-129,-17-9 129,17 9-129,0 0 0,-11-4 0,11 4-129,-11 0 0,11 0-129,-11 0 129,11 0-129,-14 8 0,14-8-129,-14 13 258,14-13-129,-15 17-129,15-17 129,-15 21 0,9-9-129,1 2 129,2-2 0,0 3-129,2 1 129,1-3-129,0 0 129,4 0-129,-4-13 129,14 18-129,-14-18 129,20 13-129,-10-9 129,3 1-129,0-5 129,1 0-129,-1 0 0,1-4 129,-1-3-129,2-1 0,-2-2 0,0-3 0,0 1 0,-1-1 0,-2-2 0,-3 3-129,-3 0 258,-4 1-129,0 11 0,-4-18 0,4 18 129,-23-12-129,8 11 0,-4-1 0,2 2 0,-2 0 0,2 3 0,1 2 0,-1 2-258,4-1 0,5 6-774,-5-8-1806,12 8-1548,1-12-258,0 22-129,0-22-387</inkml:trace>
  <inkml:trace contextRef="#ctx0" brushRef="#br0" timeOffset="1028.0588">17372 11951 2580,'0'0'3741,"0"0"129,0 0-774,0 0-645,0 0-645,0 0-258,0 0-516,0 0 0,0 0-129,0 0-129,0 11-258,1 0-129,-1 6-129,0 5 0,0 0-129,0 2 129,0 3-129,0 4-129,3 0 0,-1 0 129,2-2-129,-1 1 0,0-1 129,1 3-129,1 0 129,-3-1-129,-2 0 258,3 1-258,-3-1 258,0 5-258,0-1 129,0 3 0,0-6 0,0 4 0,-3 0 0,2 1 0,0-3 0,0-1-129,-1 1 129,0-3-129,1 1 0,0-1 129,-1-4 0,2 0-129,0 1 0,0-1 0,0-2 0,0-1-129,0-3 129,0 1 0,0 3 0,0-1-129,2 0 129,0-2 0,0 2 0,0-2 0,-1 4 0,0-1 0,-1-4 0,1 0 129,-1-1-258,0 2 258,0-1-129,0-1 0,0-5 0,0-1 0,0 1 0,0-3 0,0-2 0,0-10 0,0 0 0,0 14-129,0-14 129,0 0-129,0 0-129,0 0-258,0 0-1161,0 0-2709,0 0-129,0-11-387,0 11-258</inkml:trace>
  <inkml:trace contextRef="#ctx0" brushRef="#br0" timeOffset="1712.0979">17257 13302 1419,'-3'-14'3870,"3"14"258,0 0-516,0 0-774,0 0-645,0 0-258,0 0-645,0 0 0,0 0-387,12 14-387,-12-14 129,15 20-258,-8-8-129,2 5 0,-1 0-129,1 2 0,-1-1 0,-2 2 0,3 0-129,-2-3 0,0-3 0,-1-3 0,-6-11 129,13 14-129,-13-14 129,13 0-129,-13 0 0,11-5 129,-11 5 0,13-21-129,-7 5 129,3 2 0,0-5-129,0 1 129,-1-1 0,5 5 0,-1-3-129,-1 5 0,0 0 0,-11 12-129,22-13-387,-18 1-1677,7 12-2193,-11 0-258,0 0-387,11 0-387</inkml:trace>
  <inkml:trace contextRef="#ctx0" brushRef="#br0" timeOffset="2911.1665">17406 13633 3483,'0'0'3999,"0"0"-129,0 0-903,0 0-645,0 0-774,0 0-129,-8-1-258,8 1-258,0 0-129,0 0-258,-17 6 0,17-6-258,0 0 129,-15 12-129,15-12 129,-11 8-258,11-8 129,-11 14-129,11-14 0,-9 15 0,9-15-129,-10 18 129,7-7-129,-1 0 0,4-11 129,-3 20-258,3-20 258,0 21-129,0-21 129,0 21-129,0-21 129,7 19 0,-1-6-129,-6-13 129,20 18 0,-10-12-129,4-2 0,0-2 129,2 1-129,-1-3 129,0 0-129,1-5 0,1-2 0,-4-2 0,2-2 0,-3-1 0,0-2 0,-4-3 0,-2-3 0,-5 1 0,-1 1 0,-5 0 0,-4 1 129,-4 3-129,-1 6 0,-3 3 129,1 3-129,-3 2 0,4 3 0,1 6 0,1 1 0,1 1-129,12-11 129,-14 17-129,12-7 0,2-10-903,0 12-3354,0-12-129,9 12-258,-9-12-645</inkml:trace>
  <inkml:trace contextRef="#ctx0" brushRef="#br0" timeOffset="14291.8174">17754 11743 645,'0'0'3612,"0"0"645,0 0-903,0 0-645,0 0-387,0 0-516,16 3-387,-16-3-258,20 0-258,-10 0-387,7 0-129,-1-2-129,4 1 0,-1-5-129,3 1 0,-2-2 129,-1-5-129,-1-1 0,1 1-129,-5-3 258,-4 1-258,-4-1 129,-1 4-129,-5-1 129,0 12-129,-10-15 0,0 10 0,-5 1 0,0 1 0,-1 1 0,-2 2 0,1 0 0,2 0 0,-2 0 0,4 4 0,0 1 0,3 7 0,-1 1 0,0 1 0,2 2 0,1 4 0,1 0 129,0 0-129,4 3 129,3-3 0,0 0 0,7 1 129,2-2-129,5-2 0,4-3 0,0-1 129,3-4-129,2-2 0,0 0 0,-2-4 0,2-3 0,-1 0-129,-3-4 0,1-4 0,-2 3-129,-3-7-387,5 7-903,-11-7-3096,6 0 0,-6-3-387,2 3-387</inkml:trace>
  <inkml:trace contextRef="#ctx0" brushRef="#br0" timeOffset="14787.8458">18158 11625 5547,'11'-10'4773,"-11"10"-387,12 6 0,-3 11-2709,-9-17-129,6 26-645,-5-9-258,3 7-258,-1-7 129,2 4-258,-3-7-129,3 0 0,-5-14-129,6 14 0,-6-14 129,0 0-129,14 0 0,-14 0 0,12-17 0,-5 3-129,1-1 129,0-3 0,3-5 0,2 4-129,1 0 129,-1-1 0,2 3 0,-1 3 0,-3 3 0,1 7 0,-12 4 0,18 0 129,-10 11-129,-3 5 129,-3 3 0,1 3 0,-3 2-129,1 0 129,0 3 0,-1-5-129,0-5 129,5-1-129,-2-3 0,-3-13-129,13 17-129,-13-17-387,17 10-1032,-17-10-2580,15-4-387,-8-8-258,3-1-258</inkml:trace>
  <inkml:trace contextRef="#ctx0" brushRef="#br0" timeOffset="15147.8664">18575 11252 6966,'0'0'4515,"13"0"0,-12 17-387,-1 0-3225,0 15 129,0-3-387,0 10-258,-1-3 0,1 3-129,0-3 0,0 0-129,0 0 129,2-1 0,1-4-129,4-2 129,1-9-129,6 0 0,1-7 0,5-3 0,2-4 0,2-6 0,1 0-129,-1-6-129,1 1-258,-8-12-645,6 12-1677,-12-12-1548,-1 1-516,-10-4 0,0 3-516</inkml:trace>
  <inkml:trace contextRef="#ctx0" brushRef="#br0" timeOffset="15384.88">18523 11483 4902,'-11'0'4902,"11"0"-387,0 0 129,0-15-2967,20 15-129,-10-11-258,11 9-387,-1-5-258,4 5-387,2-1-129,-1-3-258,4 6-387,-8-3-1032,9 3-2580,-10-1-516,1 1 0,-4-1-516</inkml:trace>
  <inkml:trace contextRef="#ctx0" brushRef="#br0" timeOffset="15795.9035">18868 11443 3096,'16'-3'4902,"1"-3"-129,-6 6-129,-11 0-1935,24 1-387,-24-1-903,17 16-387,-12-4-516,1 8-258,-3-2 0,-1 3-129,-2-3-129,0 0 0,0-3 129,-1-2-129,1-13 129,-5 17-129,5-17 129,0 0-129,0 0 0,0 0 0,-4-14-129,4 1 129,0-3-129,1-1 258,5 0-258,2 0 258,-1-2-129,4 2 129,-2 4 0,3 3 0,-12 10 0,19-11-129,-19 11 0,17-2-258,-5 5-387,-12-3-645,20 16-1419,-20-16-2064,18 12 0,-18-12-258,18 5-387</inkml:trace>
  <inkml:trace contextRef="#ctx0" brushRef="#br0" timeOffset="16291.9318">19179 11455 2451,'12'-5'4773,"-12"5"-129,0 0-258,0 0-1290,5 12-1161,-5-12-387,0 23-516,0-23-258,0 26-258,1-14-129,4 3 0,1-3 0,1-1-129,-7-11 0,25 12-258,-9-9 129,2-3 0,5-4-129,0-4 129,1-4-129,1-4 0,-1 2-129,1-3 258,-4 2-129,-5 0 129,-1 5-129,-4 2-129,-11 8 258,0 0-129,0 0 0,0 0 0,-2 18 0,-10-1 0,-1 2 129,-1 10-129,-1 0 0,0 5 129,1 1-129,2 2 129,0-2-129,-1 3 129,2-1-258,2-4 258,-2-2-129,3-3 0,1-4 129,-1-7-129,3 0 0,2-8 129,3-9-258,-6 12 0,6-12-645,0 0-3612,0 0-387,0 0-258,-5-9-387</inkml:trace>
  <inkml:trace contextRef="#ctx0" brushRef="#br0" timeOffset="39451.2565">22407 13083 774,'24'13'3999,"-24"-13"387,22 0-1290,-2 3-516,-7-6-645,13 3-258,-9-7-516,11 5-129,-7-9-387,6 5 129,-5-6-516,4 2 258,-10-2-258,3 2 0,-9-2 0,1 0-129,-8 0 0,-3 12 0,0-19 0,0 19-129,-16-17 129,2 9-129,-4 1 0,1 2 0,-4 2 0,-3 3 0,0 0 0,3 5 0,-1 5 0,0 5 0,1 2 0,3 2 0,1 5 129,4-2-129,-1-1 258,5 7-258,4-2 129,3-2 0,2-1 129,2 0-258,5-3 129,5 0 0,3-3 0,2-6-129,2-2 129,3-3 0,3-6-129,1 0 129,-2 0-129,1-5 0,1-3 0,-4 1-258,1 3-774,-13-6-3096,10 3-516,-8-7-387,3 2-516</inkml:trace>
  <inkml:trace contextRef="#ctx0" brushRef="#br0" timeOffset="39855.2792">23111 12929 903,'0'0'4128,"0"0"645,-4 8-1032,1 8-1419,-14-10-258,10 15-258,-13-9-516,9 10-129,-9-6-387,6 6-258,-5-2-129,4 0-129,-4 4 258,3-2-387,0-1 0,4-4 0,1 1-129,3-4 0,2-4-258,6-10-258,-3 14-903,3-14-2967,-5-9-258,5-3-258,0-1-645</inkml:trace>
  <inkml:trace contextRef="#ctx0" brushRef="#br0" timeOffset="40212.3">22845 12925 3096,'-5'-10'4902,"5"10"-129,0 0-258,-3-12-2064,3 12-903,0 0-387,16 17-387,-16-17-129,20 24-258,-9-7 129,5 2-258,-3-1 0,3 3-129,0 0 129,1-1-129,2-3 0,0 0 0,1-3 0,4-4-129,-2 0 129,1-8-129,-1 1-129,-3-3 0,2 0 0,-6-3-387,0 3-516,-13-14-2193,-2 14-1419,7-15-516,-7 15-129,-1-17-129</inkml:trace>
  <inkml:trace contextRef="#ctx0" brushRef="#br0" timeOffset="40600.3222">23310 12871 6966,'12'-1'4515,"-12"1"0,0 0-1290,0 0-2322,14 9-129,-14-9-129,5 17 0,-5-5-129,0 5-129,0-1 0,0 6 0,-5-2-258,0 3 129,-2-3-129,2 0 129,-3-3-129,6-1-129,0-6 129,2-10-258,0 15-387,0-15-1290,0 0-2580,11-13-387,-1 5-258,-2-8-516</inkml:trace>
  <inkml:trace contextRef="#ctx0" brushRef="#br0" timeOffset="40828.3352">23367 12647 8385,'-13'0'4644,"13"0"-258,0 0-258,0 0-3741,0 0-258,3 9-645,-3-9-1032,14 8-2709,0-4-129,-2 4-516,0-4 129</inkml:trace>
  <inkml:trace contextRef="#ctx0" brushRef="#br0" timeOffset="41335.3642">23647 12588 9804,'-3'34'4773,"1"-17"-129,-3-3-1290,5 11-2451,-5-3-258,4 8-129,-4 2-258,2 2 0,-3 0-129,1 1 0,-2-2-129,0-2 129,-1 3-129,0-4 0,2-4 0,1 1 129,3-5-129,2-1 129,0 3-129,6-3 0,3-2 0,3-2 0,1-3 0,3-2 0,0-3 0,2-1 0,-1-8 129,3 0-129,-3 0 0,1-5 0,0-4 0,-4-1-129,4 2-516,-8-11-903,7 10-3096,-10-7 0,1 4-516,-4 0-387</inkml:trace>
  <inkml:trace contextRef="#ctx0" brushRef="#br0" timeOffset="41755.3883">23501 12886 2451,'16'-5'2322,"-16"5"-645,0 0 258,19-3 0,-19 3 0,0 0 0,0 0-258,18-2-129,-18 2 0,14 0-258,-14 0-129,23 0 0,-11-6-258,13 6-258,-4-4 129,6 3-258,0-6-258,2 3 0,-1 3-387,-5-5-516,7 6-3870,-16-5-258,0 4-258,-14 1-645</inkml:trace>
  <inkml:trace contextRef="#ctx0" brushRef="#br0" timeOffset="49603.8372">18643 12824 516,'0'0'516,"0"0"258,0 0 129,10 4 387,-10-4 0,0 0 645,0 0-129,0 0 258,0 0 0,7 12-129,-7-12-258,0 0 0,0 0-258,0 0-258,-9 0-129,9 0-387,0 0-129,0 0-129,-15 0-129,15 0 0,0 0-129,-14 0 258,14 0-258,-16 0 0,16 0 0,-18 0-129,18 0 129,-21 1-129,7 0 0,2 4 0,0 1 0,-1-1 0,13-5 0,-18 8 0,18-8 0,-13 10 0,13-10 129,0 0 0,0 0-129,0 0 129,0 0 0,0 0 0,-10 11-129,10-11 129,0 0 0,0 13-129,0-13 0,0 19 129,0-19-129,1 20 129,1-8-129,1 2 0,0 1 0,-1 2 129,2-3-258,-1 4 0,-1-1 129,1 2-129,-2 0 0,-1 1 0,2 1 0,-1-1 0,0-1 129,-1 1 0,0 0 0,0-2 0,0 0 0,2-1 0,-2 0 0,0 1 0,0-1 0,-2-2 0,2 2 0,0-3 0,0 3 0,0-5 0,0 0 0,0-12 0,0 20 0,0-20 0,0 17 0,0-17 0,0 17 0,0-17 0,0 16 0,0-16 0,0 14 0,0-14 0,0 0 0,0 13-129,0-13 129,0 0 129,0 0-129,9 0 0,-9 0 0,0 0 0,15-6 0,-15 6 0,12-7 0,-12 7 0,14-1 129,-14 1-129,15-3 0,-15 3 0,19 0 0,-7 0 0,2 0 129,0 0-129,2 0 0,-2 0 129,1 0-129,0 0 0,-4 0 0,-11 0 129,17 0-129,-17 0 0,0 0 0,0 0 0,0 0 129,0 0-258,0 0-129,0-10-774,0 10-3483,0 0 0,0 0-387,-11-4-387</inkml:trace>
  <inkml:trace contextRef="#ctx0" brushRef="#br0" timeOffset="61170.4987">18996 12852 2967,'0'0'3354,"0"0"-387,0 0-387,0 0-387,0 0-258,0 0-258,11-6-129,-11 6-387,0 0-129,0 0-129,0 0-387,0 0-129,0 0 0,0 0-129,0 9-129,0-9 0,0 21 0,0-7-129,0 3 129,0-1-129,0 5 0,1 1 0,1-1 258,1 3-516,-1-1 129,-2 1 0,2-2 0,-2 2 0,0 1-129,0-4 258,0-2-129,0-6 129,0 1 0,0-14 0,2 15 0,-2-15 0,0 0 129,0 0-129,0 0 0,0 0-129,10 0 129,-10 0 0,0 0-258,0 0-129,6-20-1161,-6 20-2580,0 0-129,0 0-516,0 0 0</inkml:trace>
  <inkml:trace contextRef="#ctx0" brushRef="#br0" timeOffset="61823.5361">19019 13326 1032,'0'0'3225,"-8"8"516,8-8-1548,-11 9-516,11-9-387,-6 14 0,6-14-129,0 15-258,0-15-129,0 15-258,0-15-129,0 0 129,19 11-258,-19-11-129,15 0 129,-15 0-258,14-5 129,-14 5 0,11-9 0,-11 9 0,6-12-129,-6 12 129,0 0 0,-3-14-129,3 14 129,0 0 0,-14 0-129,14 0 129,-12 0 0,12 0-129,0 0 129,-10 11-129,10-11 0,0 0 0,-1 11 0,1-11-258,0 0 0,5 11-903,-5-11-2709,0 0-387,14 0 0,-14 0-258</inkml:trace>
  <inkml:trace contextRef="#ctx0" brushRef="#br0" timeOffset="67423.8564">19494 12746 1032,'0'0'3225,"0"0"0,0 0-774,0 0-387,0 0-516,0 0-258,0 0-129,0 0-129,0 0-387,0 0 258,0 0-387,0 0 0,0 0-129,-8 0-129,8 0 0,-16 12-129,6 2 129,-1 1-129,-3 2 129,2 8 0,-2-2-129,5 8 387,-5 1-258,7 4 0,-1 0 0,2 3-129,3 0 258,3 4-258,3-5 129,7 0-129,1-4 129,6-1-129,0-6 129,2-1-129,-2-7-129,-2-6-129,0 2-645,-15-15-2064,15 11-1419,-15-11-387,0 0-129,0 0-387</inkml:trace>
  <inkml:trace contextRef="#ctx0" brushRef="#br0" timeOffset="68418.9117">19927 12954 1,'0'0'3869,"0"0"259,0 0-129,4 11-1290,-4-11-516,-3 13-387,3-13-516,-12 20-258,-1-7-129,5 6-516,-7-1 0,3 4-129,-4 0-129,2 4 0,-2-2 0,2-1-129,4-1 0,-1-2 129,2-2-129,3-3 0,0-4 0,6-11-129,-7 17-258,7-17-387,0 0-903,0 0-2064,0 0-774,0 0 0,0 0-258</inkml:trace>
  <inkml:trace contextRef="#ctx0" brushRef="#br0" timeOffset="68790.9344">19692 12973 5031,'0'0'4515,"8"5"129,-8-5-387,19 16-2322,-19-16-258,25 15-387,-25-15-387,30 25-258,-13-13-258,5 4-258,-2-1-129,3 2 0,-3 2 0,1 1 0,1-3-129,-5 3 258,1-2-129,-4-2 0,2 0 0,-4-2 129,0-4-258,-12-10-129,16 19-645,-16-19-1677,0 0-1806,0 0-129,13 0-645,-13 0 0</inkml:trace>
  <inkml:trace contextRef="#ctx0" brushRef="#br0" timeOffset="69606.9813">20480 12905 2580,'0'0'4644,"0"0"-387,0 0 258,0 0-2322,0 0-258,0 0-516,0 0-129,-8 0-516,8 0-258,0 0 0,-12 7-129,12-7-258,-18 15 0,5-8 0,-1 3 0,-2 2-129,-3 0 0,-1 0 0,0 2 129,0-2-129,-1-1 0,2 1 0,4-3 0,2 0 0,0-1 0,13-8 0,-11 12 0,11-12 0,0 0 0,0 12 0,0-12 0,14 8 0,-1-6 0,0 5 0,4 1 0,-3 0 129,6 1-129,-3 3 129,3 2 0,-2 1-129,-2-1 0,-1-2 0,-3-2 0,-12-10 0,19 17 0,-19-17 0,0 0-129,0 0-129,0 0-258,13 0-1677,-13 0-2193,0-15-387,0 15-129,-2-14-516</inkml:trace>
  <inkml:trace contextRef="#ctx0" brushRef="#br0" timeOffset="70623.0394">20686 12864 258,'7'8'3870,"-7"-8"129,0 24-129,0-1-1677,0-8-774,0 11 129,0-6-516,2 11-129,-2-8-258,5 3-129,-4 1 0,6-1-258,-4-6 0,0 1-129,-1-4 0,0-4-129,0-1 0,-2-12-258,1 19-516,-1-19-1161,0 0-2322,0 0 0,0 0-645,0-7 516</inkml:trace>
  <inkml:trace contextRef="#ctx0" brushRef="#br0" timeOffset="71112.0674">20902 12920 903,'-8'29'3870,"-3"-10"387,5 2-258,1 6-2193,-3-8-129,8 9-258,0-7 0,6 9-387,-1-10-258,10 5-258,-4-8 0,5 3-129,-1-8-258,4 2 129,-2-11-129,1 1 0,0-4 0,-2-1-129,3-10 0,-5-3 0,-1-2 0,-2-4 129,-5-1-129,-3-7 129,-3 1-129,-3-4 129,-7 2-129,-4 0 129,-2 3-129,-3 1-129,-1 6 258,1 5-129,0 5 0,4 5 0,0 4-129,4 0 129,11 0-258,-15 14-258,15-1-903,0-13-2838,0 19 0,0-19-516,9 18-129</inkml:trace>
  <inkml:trace contextRef="#ctx0" brushRef="#br0" timeOffset="71547.0921">21150 12697 8643,'11'-4'4773,"3"4"-387,-14 0-258,17 12-3354,-3 4-129,-4 2-258,4 9-129,-2 1-129,0 4 0,0 4 0,-2 1 129,-2 0-258,-1-1 0,-2-3 0,-2 0-258,-3-4 258,0 0 0,-2-4-129,-4-5 0,3-2-129,3-18-129,-9 25-903,9-25-2064,-11 5-1161,11-5-258,0 0-387</inkml:trace>
  <inkml:trace contextRef="#ctx0" brushRef="#br0" timeOffset="72732.16">21397 12617 2451,'0'0'3870,"0"0"-129,0 0-1806,0 0 0,0 0-645,0 0-258,0 0-258,13 0-258,-13 0 0,11 0 129,-11 0-129,18-2-258,-18 2 129,21-4-258,-21 4 129,23-3-129,-12 0 0,-1 3 0,-10 0 0,21 0 0,-21 0 0,15 5 129,-15-5-129,12 8 129,-12-8 0,0 0 0,0 0-129,13 13 129,-13-13-129,0 0 0,0 11 0,0-11 0,0 11 0,0-11 0,-1 19-129,-2-8 129,1 3-129,1 1 129,-2 2-129,3 1 0,0 5 0,0-4 0,0 5 0,0 1 0,0 2 0,2-1 0,-1 0 0,0 1 0,0-2 0,0 1 0,0-2 0,2 0-129,-3 4 129,3-7 0,-3 3 0,3-5-129,-3 0 258,0-3-129,0-3 0,0-2 0,0-11 0,-3 13 0,3-13 0,0 0 0,-15 4 0,15-4 129,-13 4-129,13-4 129,-13 3-129,13-3 129,0 0-129,-14 4 0,14-4 0,0 0-258,0 0-2064,0 0-1935,11-5-516,-7-7-129,1 0-516</inkml:trace>
  <inkml:trace contextRef="#ctx0" brushRef="#br0" timeOffset="87299.9917">17695 13734 2580,'0'0'2967,"0"0"-903,12 12-516,-12-12-645,0 0-258,0 0-516,0 0-129,0 0-129,0 0-774,0 0-645,0 0-1032,0 0-387,0 0 259</inkml:trace>
  <inkml:trace contextRef="#ctx0" brushRef="#br0" timeOffset="89575.1234">17695 13734 258,'-22'-1'2322,"22"1"-258,0 0 129,0 0-387,6 2-129,-6-2-258,0 0-129,0 0-258,0 0 0,0 0-387,0 0 129,0 0-387,0 0 129,0 0-129,0 0 258,0 0-258,10 3 0,-10-3-129,0 0 0,0 0 0,15 5 0,-15-5-129,0 0 0,15 4 0,-15-4 129,17 3-129,-17-3 0,17 4-129,-6-2 129,-11-2 0,20 1-129,-20-1 129,21 0-129,-10 0 0,2 2 129,-2-2-129,1 0 0,2 0 0,-2 0 0,2 3 0,-1-3 0,1 2 0,-1-2 0,0 0 0,0 0 258,-1 0-258,2 0 0,-3 0 0,3 0 0,-3 0 0,-1 0 0,1 0 0,-11 0 0,19 0 0,-19 0 0,16 3 0,-16-3 0,18 1 0,-18-1-258,16 1 258,-16-1 0,18 0 0,-18 0 258,19 0-258,-8 0 0,0 2 0,0-2 0,1 0 0,1 0 0,4 0 0,2 0 0,1 0-258,-1-3 258,2 1 0,2 0 0,0-3 0,1 3 0,-4 1 0,1 0 0,0-2 0,1 2 0,2 0 258,-1 1-258,1-3 0,-3 3 0,4-3 0,-2 2 0,-1 0 0,-1 1 0,-1 0 129,0 0-129,-1 0 0,0 0 0,-1 4 0,0-3 0,1 2 0,-1-3 0,0 2 0,2-2 0,-1 2 0,1-2 129,0 0-129,0 0 0,1 0 0,0-3 0,0 2 0,0-3 129,4 0-129,-2 1-129,0 1 129,0-2 0,1 1 0,0-1 0,0 0 0,-1 0 0,1 2 0,-1-3 0,3 0 0,0 3 0,-1-1 0,0 1 0,3 2 0,2-1 0,-2-1 0,1 2 0,-1 0 0,2 0 0,-2 0 129,0 0-129,-1 0 0,-1 0 0,-1 0 0,0 0 0,1 0 129,0 0-129,0-2 0,2 2 129,-2 0-129,2 0 0,-1-2 129,2 1-129,1-1 129,0 0 0,0 1-129,-1-1 129,3 0-129,-2-1 0,2 0 0,1 0 129,1 2-129,0-2 0,3-1 0,-2 0 129,2 1-129,-1 0 0,-2-1 129,4-1-129,-5 0 129,-1 5-129,-1-2 129,1 2-129,-3-1 0,1-1-129,-1 2 129,-1 0 0,1 0 0,0 2 0,1-1 0,-2-1 0,1 0 0,2 2 129,-1-2-129,3 0 0,-1 0 0,4 0 129,-2 0-129,1 3 0,0-3 129,-5 2-129,3 0 0,-3 1 0,-2 1 129,0-1-129,-3 0 0,1 0 0,0 1 0,2-3-129,0 0 129,4 1 0,-2-2 0,1 0 0,1 1 0,-1 1 0,2 0 0,-2 1 0,2-1 0,-2 0 0,4 1 0,1-1 0,0 0 0,5-1 0,-2-1 0,1 0 0,0 0 0,-1 0 129,-2 0-129,-2 0 0,-3 0 0,-2 0-129,0-1 129,-3 1 0,-2 0 0,-1-2 0,-2 2-129,-1 0 129,-1-2 0,1 2 0,-4-3 0,-1 1 0,-2 2 0,-1 0 0,1-2 129,-1 2-129,-2 0 0,-11 0 0,21 0 0,-11 0 0,2-1 0,2-1 129,-1 2-129,5-2 0,-2-1 0,4 3 0,1-3 0,2 1 0,0-1 0,0 0 0,1 0 129,-1 0-129,-1-1 0,0-1 0,-2 5 0,-2-5 0,0 4 0,-4-1 0,1 2-129,-3-2 129,0 2 0,0 0 0,-12 0 0,18-3 0,-18 3 0,13 0 0,-13 0 0,0 0 0,13 0 0,-13 0 0,0 0 0,0 0 0,13 0 0,-13 0 0,0 0 0,0 0 0,0 0 0,10 0 0,-10 0 0,0 0 0,0 0 0,0 0 0,0 0-129,0 0-258,4 10-903,-4-10-2967,-7 0-387,7 0-387,0 0-129</inkml:trace>
  <inkml:trace contextRef="#ctx0" brushRef="#br0" timeOffset="90858.1967">22685 13472 3483,'-6'7'4257,"6"-7"-1032,0 0-645,0 0-258,0 0-387,0 0-387,0 0-387,0 0-129,0 12-129,0-12-258,0 0-129,9 7-129,-9-7 0,14 14 0,-14-14-258,17 10 129,-17-10-129,17 15-129,-17-15 129,19 17 0,-19-17-129,18 9 0,-18-9 129,18 12-129,-18-12 0,18 10 129,-18-10-129,15 9 0,-15-9 0,15 11 0,-15-11 129,13 10-129,-13-10 0,13 11 0,-13-11 0,9 14 0,-9-14 0,0 0 0,12 11 0,-12-11-129,0 0 129,11 12 0,-11-12 0,0 0 129,0 0-129,0 0 0,0 0 0,10 10 0,-10-10 0,0 0 0,0 0 0,0 0 0,0 0 0,0 0 0,0 0 0,0 0 0,0 0 0,0 0 0,0 0 0,0 0 129,0 0-129,0 0 0,0 0 129,0 0-129,0 0 0,0 0 0,0 0 0,0 0 0,0 0 0,0 0 0,0 0 0,-9 11 0,9-11 0,-15 9-129,15-9 258,-16 13-129,16-13 0,-21 16 0,9-5 0,1-4 0,0 3 0,1 2 0,-3-6 0,13-6 0,-16 16 0,16-16 0,-12 9 0,12-9 129,0 0-129,0 0 0,0 0 0,-12 10 129,12-10-129,0 0 0,0 0 0,0 0 0,0 0 129,0 0-129,0 0 0,-5 12-129,5-12 129,0 0 0,0 0 0,0 0 0,0 0-129,0 0 0,0 0-258,0 0-129,0 0-129,0 0-774,0 0-645,0 0-2451,0 0-645,0 0 0,0 0-129</inkml:trace>
  <inkml:trace contextRef="#ctx0" brushRef="#br0" timeOffset="91887.2556">23010 13571 1935,'0'0'3870,"0"0"-387,-7 4-1032,7-4-387,0 0-387,0 11-258,0-11-258,0 0-129,0 0-258,0 0-129,0 0-258,-8 17 0,8-17-129,-3 12 129,3-12-129,-4 17-129,4-17 0,-1 18 0,1-18-129,0 20 129,0-9-129,0 0 0,0-11 0,5 18 0,-5-18 0,6 15 0,-6-15 0,8 12 0,-8-12 0,0 0 129,16 10-129,-16-10 0,14 3 129,-14-3-129,18 0 0,-18 0 0,19 0 0,-19 0 129,17-11-129,-17 11 0,18-13 129,-18 13-129,15-17 129,-15 17-129,15-18 129,-8 7 0,-2 0-129,-1-1 0,-3-1 129,-1 1-129,0 0 0,-4 1 0,4 11 129,-11-15-129,11 15 0,-20-9 129,9 9 0,-2 0-129,0 2 0,0 5 0,0-1 129,0 5-129,-1-2 0,3 2-129,-2 1 129,2 0 0,4-2-258,7-10-129,-7 29-1548,7-29-2451,-3 16-387,3-16-258,0 0-387</inkml:trace>
  <inkml:trace contextRef="#ctx0" brushRef="#br0" timeOffset="106831.1104">17394 13998 258,'8'6'2967,"-8"-6"-516,0 0 0,0 0-387,0 0-258,0 0-258,0 12-258,0-12-258,0 0 129,0 0-387,0 17 129,0-17-387,0 14 0,0-14 0,0 15-129,0-15-129,0 17 0,0-17 0,0 22-129,0-11 258,0 2-258,-3 3-129,3-1 129,0 3 0,-1 1-129,1-3 129,0 4-129,0 1 0,0-1 129,0 4-129,0-2 129,1 0-129,2 2 129,-2 5-129,1-1 129,-2-1 0,1 2 129,-1-3-129,0 3 0,0-1 129,0 1-258,0-4 129,0 3 0,-1-2 0,1 4-129,-2-1 129,1 0-129,-2-3 258,2 6-129,-1-3 0,0-2-129,-1 1 129,2-1-129,-1-5 129,2 3-129,-2-1 0,2 1 0,-1-3 129,0 3-129,1 0 0,0 1 129,-1 2-258,0 2 258,0-4-129,-2 1 0,1-2 0,1-2 0,-1 4 0,1-5 0,0-2 0,1 0 0,0 1 129,0 0-129,0-1 0,0 2 0,0 2 129,0-2-129,0 3 0,0 0 0,0-2 0,0 3 0,0-3 0,0 0 0,0-2 0,0 4 0,0 0 0,0-1 0,0-1 0,0 0 0,0 1 0,0 2 0,0-6 0,0 1 0,0-2 0,0 1 0,0-2 0,0-1 0,0-1 0,0-2 0,-1 2 0,1-1 0,0-1 0,-2 9 0,2-1 0,0-1-129,0 1 129,0 0 0,0 2 0,0-2 0,0-2-129,1-6 129,0 0 0,1-1 0,-1-1 0,1 1 129,0 3-258,-1-2 129,2 1 0,-2-1-129,0 3 129,0 2 0,0-2 0,0-1-129,1 0 129,-2 1 0,0 0 0,0-1 0,0-3 129,2 2-129,-2-1-129,1 0 258,-1 1-129,1-3-129,1 4 129,-2-2 0,2 0 0,-1 0 0,-1 0 0,0 3 0,0-3-129,0 2 129,0 2 0,0 0 0,0 3-129,0-1 129,0-6 0,0 5 0,0-2 0,0-1 0,0-4 0,1 2 0,0-2 0,2 0 0,-3-12 0,2 19-129,-2-19 129,1 15-129,-1-15-129,0 0 129,0 0-387,0 0-516,0 0-1161,0 0-2193,0-10-258,0 10-129,0-12-258</inkml:trace>
  <inkml:trace contextRef="#ctx0" brushRef="#br0" timeOffset="107874.17">17226 16552 903,'0'0'4128,"0"0"258,0 0 0,0 0-2064,7 12-258,-7-12-387,0 0-387,0 0-258,2 22-258,-2-22-129,5 24-258,-3-7 0,4 6 0,-3-1-258,4 0-129,-1 4 0,1-1 129,2 2-129,-2-4 0,-1 0 0,1-1 0,1-5 0,-2 3 0,0-7 0,1 2 0,-2-3 0,-5-12-129,16 14 258,-16-14-129,15 3 0,-15-3 0,18-5 129,-18 5-129,17-23 129,-9 10 0,1-7 0,-1 2-129,1 3 129,-1-5-129,3 2 0,-1-2 0,1 0 0,-2 0-129,3-1 129,-2 1 129,-2-2-258,0 6 129,-1 4 0,-7 12 0,9-13 0,-9 13 0,0 0 0,0 0 0,0 0-129,0 0 0,9 8-129,-9-8-903,4 12-2709,-4-12-516,0 0-774,0 0 0</inkml:trace>
  <inkml:trace contextRef="#ctx0" brushRef="#br0" timeOffset="109214.2467">17396 17166 3354,'-10'12'3999,"10"-12"-1161,0 0-258,0 0-516,0 0-387,0 0-387,-14 0-129,14 0-258,0 0-258,0 0-258,0 0 0,0 0-129,-14 0 129,14 0-258,0 0 0,0 0 129,-10 11-129,10-11 129,-5 11-129,5-11 129,-5 15 0,5-15-129,-1 17 129,1-5-129,0-12 0,0 20 0,1-8-129,-1-12 387,10 18-387,-10-18 129,14 15-129,-14-15 129,19 12 0,-19-12-129,18 1 129,-6 2-129,-12-3 129,20 0-129,-20 0 0,20-4 0,-20 4 0,20-7 0,-20 7 0,17-15 0,-17 15 0,16-18 0,-16 18 0,9-17 0,-5 5 129,-4 12-129,2-13 0,-2 13 0,0-19 0,0 19 0,-7-20 0,1 9 0,-2-1 129,-1 0-129,-2 4 129,11 8-129,-19-15 0,19 15 0,-20-5 129,20 5-129,-16 0 0,16 0 0,-11 0-129,11 0-129,-7 15-129,7-15-1419,-8 14-2580,8-14-387,-6 15-258,6-15-516</inkml:trace>
  <inkml:trace contextRef="#ctx0" brushRef="#br0" timeOffset="122374.9994">17190 17232 516,'-2'12'2193,"2"-12"-258,0 0-258,0 0 0,0 0-516,-11 2 0,11-2 258,0 0-258,0 0 0,0 0-129,0 0 0,-10-7-129,10 7 0,0 0 0,0 0-258,0 0 0,-9-7-129,9 7-129,0 0-129,-16-3 0,16 3 129,-10-7-258,10 7 0,-15-5 0,15 5 0,-17-5-129,17 5 129,-19-2 0,19 2 0,-21-2-129,21 2 258,-20 0-258,9-3 129,-1 1 0,-1 2 0,-2 0 0,0 0 0,-1-2 0,2 2 0,-4-3-129,2 0 0,-3-4 129,2-2 0,-2 4 0,0 0 129,-1-4-129,2 1 0,-1 1 129,0 2 0,-1 0-129,0-6 129,0 2-129,0 0 0,-1-2 0,2-1-129,-3-1 129,2 2 0,-1 1-129,-1 3 129,0-2-129,1 1 129,-1 1-129,-3 2 129,2-2-129,-3 0 129,0-4-129,0 3 129,0-5-129,-2 4 0,1-3 129,0 1-129,2 0 129,0-6-129,3 3 0,-3 0 0,3 1 129,1-6-258,-1 0 129,0 2 0,-4-3 129,1 6-129,-2-9 0,2 0 0,-1 0 0,0 2 0,1-7 129,1 3-129,4 1 0,0-3 0,-1 3 0,1 0-129,-3 0 129,-2 0 0,0 7 0,1-5 0,-2 0-129,2 0 129,1 0-129,1 1 129,4-2-129,0 0 258,5 1-258,-2 3 129,5-1 0,-1 1 0,1-7 0,0 1 0,0-2 0,0 1 0,1-1 0,2-4 0,-1 2 129,3-3-258,0 7 129,2 1 0,-2 3 0,1-3 0,-1 1 0,0 2 0,0-2 0,-1 0 0,3-3 0,-1 1 129,1 0-129,0 2 0,2-1-129,0 0 129,1 5 0,0-2 0,0 0-129,0 2 129,0 0-129,0-4 258,1 1-258,4-3 129,0-4-129,1 3 129,-1 2 0,1 2 0,1-1-129,-2 4 0,0 1 129,-1 1 0,1 0 0,1-1 0,1-5 0,-1-3 0,3 1 129,0-3-129,1 1 0,-2 0 0,-2 1 0,1 3 0,-1 4 129,-1 1-258,1-2 129,-2 3 129,3-4-129,3-1 0,0-1 0,1-1 0,1 1 0,0-2 0,1 1 0,-1 3 0,-1 2 0,0 3 0,-1 2 129,-2-1-129,1 2 0,1-1 0,0-5 0,3 0 0,-1 1 0,3-3 129,-2 2-129,0 2 129,1-2-129,-1 2 129,1 3-129,-1-1 129,0-2 0,-1 2-129,2-7 129,1 3-129,-1-6 129,2 1-129,2-2 129,-1 2-129,0 1 0,0-2 0,0 7 129,0-1-129,1 0 0,0 4 0,-2 1 0,3-3 0,-1 3 129,2 2-129,1-3 0,-2 2 0,1 1 0,1 0 0,-3 3 129,1 4-129,-1-5 129,2 0-129,0 1 0,0-2 129,2-1-129,0 1 0,0 0 0,2-2 0,-1 3 0,0 0 0,-3 1 129,0 1-129,-3 3 0,-1-1 129,0 0-129,-2 0 129,1 0-129,-3 1 0,4-1 0,-3-2 0,3 1 0,-2 0 0,1 1 0,-1 2 0,-2-1 0,4 1 0,-3 1 0,1-2 0,-2 2 0,1 1-129,0-3 129,0-2 0,0-1-129,0 1 129,-2 5 0,2-2-129,-1 1 129,-2-1 0,1 3 0,-11 1 0,18-3 0,-18 3 0,15-1 0,-15 1 0,15-5 0,-15 5 0,14-3 0,-14 3 0,15-3 129,-15 3-258,15-4 129,-15 4 0,13-1 0,-13 1 0,13-4 0,-13 4 0,13-3 0,-13 3 0,12-2 0,-12 2 0,11-4 0,-11 4 0,0 0 0,16 0 0,-16 0 0,0 0 0,13 0 0,-13 0 0,0 0 0,0 0 0,12 2 129,-12-2-129,0 0 0,0 0 0,0 0 0,0 0 0,0 0 0,0 0 0,0 0-129,0 0 129,0 0-258,0 0 0,9 11-516,-9-11-2322,-6 0-1548,6 0-387,-18 4-258,5-4-516</inkml:trace>
  <inkml:trace contextRef="#ctx0" brushRef="#br0" timeOffset="123419.0592">16661 13718 1032,'0'0'3612,"-10"0"-129,10 0-516,0 0-516,0 0-387,0 0-516,0 0 0,-4-14-387,4 14-129,0 0 0,0 0-258,0 0-129,0 0 0,6 2-258,-6-2 129,9 15-258,-9-15 0,17 13 0,-7-4 0,2-5-129,0 4 0,0-1-129,4 0 129,-3 0 0,2 1-129,-1 1 129,-1-2-129,1 1 0,1-1 129,-2-2 0,3 0-129,-4 0 0,3 2 129,-2 0-129,-1-1 0,1-2 129,-1 1-129,0 2 0,-2-5 0,1 1 0,1-1 0,-2-2 0,-10 0 0,19 2 0,-19-2 0,12 0 0,-12 0 0,0 0 0,0 0 0,0 0 0,0 0 0,0 0 0,0 0 0,0 0 0,0 0-129,0 0 129,0 0 0,0 0-129,0 0 129,0 0 0,0 0-129,0 0 129,0 0-129,0 0-129,0 0-258,0 0-1548,0 0-2451,0 0-129,0 0-387,-1 11-387</inkml:trace>
  <inkml:trace contextRef="#ctx0" brushRef="#br0" timeOffset="124383.1143">17001 13926 1548,'0'0'2451,"0"0"-516,9-14-129,-9 14-258,0 0 0,0 0-258,0 0 129,10-3-258,-10 3 129,0 0-258,6-13-258,-6 13 129,0 0-258,0 0-129,0 0-129,13-3-129,-13 3 0,0 0-129,0 0 0,0 0 129,0 0 0,0 0 129,0 0-129,0 0 0,0 0 129,0 0-129,0 0 129,-5 12-129,5-12 0,-11 12 0,11-12 129,-13 15-258,13-15 0,-18 23 0,8-10 0,-1 1-129,-3 2 129,1 2 0,-2 1-129,1 1 129,-5-3-129,7 4 129,-2-5 0,2 5 0,0-1-129,1-2 129,0-1-129,2 1 129,2 0-129,0-2 129,1-3-129,6-13 129,-10 16-129,10-16 0,-4 11 0,4-11 129,0 0-129,0 0-129,0 0 129,0 0 0,0 10-129,0-10-387,0 0-1290,0 0-2580,0 0-129,0 0-516,0 0-387</inkml:trace>
  <inkml:trace contextRef="#ctx0" brushRef="#br0" timeOffset="130062.4391">12997 15738 3354,'6'-16'4128,"-6"16"-1161,2-15-516,-2 15-516,0 0 0,0 0-516,0 0 0,0 0-387,0 0-129,0 0 0,-5 5-258,5-5-258,-10 17-129,3-1 0,-3 0-258,-1 5 129,-2 2-129,-2 3 0,0-1 0,1 3 129,-2-3-129,0-1 0,0 0-129,2-2 129,0-6 0,3-1-129,1-3 129,2-1-129,8-11 129,-10 15 0,10-15-129,0 0 129,-3 10-387,3-10-129,0 0-774,0 0-1290,0 0-1935,0 0-387,0 0-258</inkml:trace>
  <inkml:trace contextRef="#ctx0" brushRef="#br0" timeOffset="130427.46">12667 15644 1935,'0'0'4386,"0"0"387,0 0-387,0 0-2322,5 22-645,1-12-387,10 18 0,-5-7-387,10 7 0,0 0-258,5 6 0,-1-5-258,2-1 129,-1-4-129,2 0 129,-3-4-258,0 2 129,-4-8-129,-1-2 129,-4 0-129,2 0 0,-5-2 0,0-1 0,-2-2-258,-11-7-258,19 11-903,-19-11-2967,0 0-258,0 0-516,11 0 0</inkml:trace>
  <inkml:trace contextRef="#ctx0" brushRef="#br0" timeOffset="131063.4964">13161 15751 4257,'0'0'4902,"7"-5"-258,-7 5-516,0 0-2580,21 0-258,-21 0-387,25 2-258,-11-2-129,7 1-258,-2-1 0,1 0 0,0 0-129,1 0 0,-4 0 0,2 0-129,-2 0-129,-6 0-129,5 3-387,-16-3-1290,11 0-2322,-11 0-516,0 0-258,0 0-258</inkml:trace>
  <inkml:trace contextRef="#ctx0" brushRef="#br0" timeOffset="131370.514">13176 15880 1419,'-11'11'4644,"11"-11"258,0 0-258,1 14-2064,-1-14-645,20-1-645,-10-8-258,12 9-258,-2-4-258,2 4-258,0-7-129,2 4 0,-5 2 0,0 1-129,-1 0 0,-4 0 0,-1 1-129,-13-1-129,20 12-1161,-20-12-3096,0 0-129,11 0-387,-11 0-258</inkml:trace>
  <inkml:trace contextRef="#ctx0" brushRef="#br0" timeOffset="132199.5613">14041 15625 2709,'0'0'4773,"0"0"-387,0 0-774,0 0-1290,-14 0-516,14 17-516,-12-8-258,10 11-387,-10-1-258,2 8 0,-2 0-129,1 2-129,-3 2 0,0 2 0,-2-2-129,2-3 0,-2-2 0,5-4 0,-2-3 0,3-3 0,10-16-129,-11 11-258,11-11-645,0 0-2193,0 0-1419,1-14-129,5 4-387</inkml:trace>
  <inkml:trace contextRef="#ctx0" brushRef="#br0" timeOffset="132550.5813">13804 15599 4257,'0'0'4902,"0"0"0,0 0-516,0 0-2580,11 13-387,-11-13-387,29 25-258,-14-11-258,9 6-129,-4 0 129,4 5-258,1 0-129,-2 0 0,0-1 0,-3-2 0,0 2-129,-4-5 129,0 3-258,-1-4 258,-4-4-258,0 0 129,-3-3-129,-8-11-129,15 20-387,-15-20-1161,0 0-2838,0 0-129,11 0-387,-11 0-387</inkml:trace>
  <inkml:trace contextRef="#ctx0" brushRef="#br0" timeOffset="133047.6099">14338 15583 3612,'1'13'4902,"-1"-13"-129,0 19-387,0-19-2322,0 29-516,-1-11-387,1 10-387,1-3-387,3 4-129,-3 3-129,1 0 0,-2-4 0,0-2 0,0-1-129,0-4-129,0-4 0,0-8-129,0 4-387,0-13-1161,0 0-2580,0 0-387,-3-9-129,-1-4-258</inkml:trace>
  <inkml:trace contextRef="#ctx0" brushRef="#br0" timeOffset="133399.63">14213 15727 4902,'0'0'5160,"0"0"-387,0 0-129,0 0-2838,0 0-645,15 0-258,-15 0-258,28-12 0,-12 4-258,5 1-258,2 2 129,0 4-129,-2-1 0,0 2-129,2 0 129,-2 0-129,-2 3 129,-2 2-129,-3-3 0,0 0 0,-1 2-129,-13-4-258,20 7-1161,-20-7-2838,0 0-516,5-13-129,-5 13-516</inkml:trace>
  <inkml:trace contextRef="#ctx0" brushRef="#br0" timeOffset="134714.7052">14708 15625 1935,'-12'0'4773,"12"0"-387,-12-5 129,12 5-1935,-6-12-516,6 12-645,0-12-258,0 12-258,0-16-387,0 16 129,11-17-258,-11 17-129,11-13 0,-11 13-129,15-16-129,-15 16 129,18-11 0,-7 7 0,-11 4-258,22-11 258,-10 7-258,2 1 258,-2 3 0,1 0-129,-2 1 129,1 5-129,0 2 129,-2 4-129,0-1 129,-1 2-129,-2 0 0,-1 1 129,-2 2-258,-2 1 129,-2 0 0,0 3 0,-2-3 0,-3 3 0,-2 5 0,-3-5 0,-2 2 0,-1-2 0,-3 1-129,1-4 129,-4 3 0,1-3-129,2-3 129,2-1 0,-1-1 0,5-2 0,10-10-129,-16 18 129,16-18 0,0 0 0,-8 10 0,8-10 0,0 0 0,0 0 129,0 0-129,0 0 0,0 0 0,9 7 129,-9-7-129,18 0 129,-6 0 0,2-2-129,1 1 129,5 1-129,-1-1 129,1-2-129,1 3 0,-3 0 129,-1 0-129,-2 0 129,-1 0 0,-2 0-129,-12 0 0,18 1 129,-18-1 0,0 0 0,11 2-129,-11-2 129,0 0-258,0 0 129,0 0 0,0 0-258,0 0-129,0 0-774,14 6-3612,-14-6 0,0 0-645,0 0-258</inkml:trace>
  <inkml:trace contextRef="#ctx0" brushRef="#br0" timeOffset="141511.0939">17979 15183 1806,'0'0'3870,"0"0"516,0 0-1290,0 0-516,0 0-516,0 0-516,2-7-387,-2 7-129,0 0-258,0 0-258,0 0-129,0 0-129,-8-11 0,8 11 0,-14-2-258,14 2 129,-19-2 0,9 0-129,-3 1 129,-2 1-129,-1 0 0,2 0 258,0 3-258,0 1 129,0 1-129,2 0 0,2 0 129,10-5-129,-13 11 0,13-11 0,-12 10 0,12-10 0,-3 11 0,3-11 0,0 13 129,0-13-129,0 17 0,0-6 129,0 3-129,1 1 0,0 2 0,-1 2 0,1 0 0,3 2 0,-4 1 0,1 0 0,1 1 129,-2 1-129,0 0 0,2-2 0,-1 3 129,-1 0-129,0 0 129,2 1-129,-2-2-129,0 0 258,0 2-258,0-1 129,0-3 0,0-1 0,2-1 0,-1-5 0,1 3 0,2-7 0,-4-11 129,6 19-129,-6-19-129,5 15 129,-5-15 0,0 0 0,3 11 0,-3-11 0,0 0 0,0 0 0,0 0 0,0 0 129,0 0-129,0 0 0,12 4 0,-12-4 0,13-1 129,-1 1 0,-1 0-129,3-3 129,3 1-129,2 2 129,-2-4 0,1 3 0,1 1-129,-3 0 129,-2 0-129,-1 0 129,-13 0-129,15 0 0,-15 0 0,0 0 0,0 0 0,0 0-258,0 0-258,0-11-2451,0 11-1677,0 0-258,0 0-258,-13-5-516</inkml:trace>
  <inkml:trace contextRef="#ctx0" brushRef="#br0" timeOffset="143854.228">18503 15337 1,'0'0'3482,"0"0"388,0 0-903,0 0-258,0 0-516,0 0-387,0 0-258,0 0-387,0 0-129,0 0-387,0 0 129,0 0-387,0 0-129,0 0 129,0 0-129,0 0-129,0 0 0,0 0 0,0 0 0,0 0-129,-8 9 129,8-9-129,-10 23 0,3-5 0,-4 2 0,-1 2-129,1 3 258,-2 0-129,0-2 0,1-1 0,-2-1 0,6-7 0,1-2 129,2-1-129,5-11 0,-8 16 0,8-16 129,-4 11-129,4-11 0,-6 13 0,6-13 0,-5 15 0,5-15 258,-11 13-258,11-13 0,0 0-258,-9 11 129,9-11-129,0 0-387,0 0-774,0-7-3096,0-5 0,0 12-645,2-24 129</inkml:trace>
  <inkml:trace contextRef="#ctx0" brushRef="#br0" timeOffset="144231.2495">18276 15400 3612,'0'0'4773,"0"0"-258,0 0-258,0 0-2451,0 0-387,0 0-258,25 7-258,-14-3-129,10 7-387,-2-4 0,7 10-129,-4-4 129,2 3-258,-1-1 129,-1 3-258,2-3 129,-3 2-129,-2-3 129,1-2-129,-5 1 0,-1-4 0,-3-3-129,-11-6-129,17 7-516,-17-7-903,0 0-2838,10-15-129,-10 15-387,0-19-258</inkml:trace>
  <inkml:trace contextRef="#ctx0" brushRef="#br0" timeOffset="145171.3033">19138 15294 2709,'0'0'3999,"0"0"-645,1-11-516,-1 11-516,0 0-645,0 0-129,0 0-387,0 0-258,-9 4-129,9-4-129,-15 8-129,15-8-129,-21 10 0,11-3 0,-4-3-129,0 3-129,-1 3 0,-2-1 0,1 1 0,1 1-129,-1 0 0,2 1 0,3 0 0,-2-2 0,13-10 0,-15 16-129,15-16 258,0 0-129,0 13 258,0-13-258,10 4 129,4 0 0,-1-2 0,1 2 0,4 0-129,-1 3 0,0 0 0,-1-1 0,0 1 0,-1 2-129,-2-1 258,-2 2-258,0-3 129,-11-7 0,14 14 0,-14-14 0,0 0 0,14 12 0,-14-12 0,0 0-129,0 0-129,0 0-516,13 5-1032,-13-5-2709,0 0-258,0 0-387,8-7-258</inkml:trace>
  <inkml:trace contextRef="#ctx0" brushRef="#br0" timeOffset="145778.338">19402 15236 129,'3'-11'3999,"-3"11"387,0 0-903,0 0-774,0 0-516,0 0-387,-6-6-387,6 6-387,0 0-129,0 0-258,0 0-129,0 0-129,0 11 0,0 1-129,1 3 129,1 3-258,1 3 0,0 6 0,-1-2-129,1 5 0,-2 1 129,1 1-258,0 0 258,-1-3-258,-1-2 258,1-4-129,-1-3 0,0-5 0,0-15 0,2 16 129,-2-16-258,0 0 129,0 0-387,0 0-1032,18 0-3225,-18 0 0,0 0-516,6-9-387</inkml:trace>
  <inkml:trace contextRef="#ctx0" brushRef="#br0" timeOffset="146546.3809">19727 15287 3354,'0'0'4773,"0"0"-129,-14-8-387,14 8-2322,0 0-516,0 0-387,-17 0-129,17 0-387,0 0-129,-11 7 0,11-7-129,-8 17 0,2-5 0,4 1 0,-3 4 0,3 4-129,-1-4 0,3 6-129,0-3 129,0 3-129,0-2 129,5 1-129,2-4 129,2 0-129,1-4 129,3-1-129,0-5 129,1-1 0,2-3-129,4-4 0,0-3 0,1-5 0,0-4 0,-1-2 0,0-1 0,2-3 0,-4-2 0,-3 1 0,-3-1 129,-3 0-129,-2 3 0,-4-1 129,-3-2-129,-1 4 0,-10-1 0,-1 3 0,-6-1 0,-2 1 0,-4 2 129,1 4-129,-3 3 0,2 2 0,1 3 0,2 1 0,5 8-129,1 2 0,6 3-258,9-14-903,-7 28-3225,0-17-258,7 6-387,0-17-645</inkml:trace>
  <inkml:trace contextRef="#ctx0" brushRef="#br0" timeOffset="148339.4839">20041 15029 903,'0'0'2967,"0"0"-129,0 0-258,0 0-129,0 0-258,0 0-258,0 0-258,0 0-129,0 0-516,0 0-129,0 0-258,0 0-129,5 0-129,-5 0 0,12-1-129,-12 1 0,23-3 0,-11 0-129,2 3 129,2 0-129,4 0 0,0 0 129,1 0-129,-1 1 0,0-1-129,-5 2 129,4 0-129,-6-2 129,-13 0-129,18 0 0,-18 0 129,0 0-129,10 0 129,-10 0-129,0 0 0,0 0 0,0 0 129,0 0-129,0 0 0,0 0 0,0 0 0,-7 13 0,7-13 0,-9 12 0,9-12 0,-8 21 0,6-7 0,1 3 0,1 4 0,0 1 0,0 3 0,0 4 0,3-1 0,2 1 0,0 1 0,-1-1 0,1-1 0,-1 1 0,-1 2-129,-2-4 129,1-1 0,-1-3 0,-1 0-129,0-3 129,0-2-129,0-5 129,0-2 0,0-11 0,0 14 0,0-14 0,-4 13 0,4-13 129,0 0-129,0 0 0,-7 11 0,7-11 0,0 0 0,0 0 0,0 0-129,0 0 129,0 0 0,-11 1 0,11-1 0,0 0 0,0 0 0,0 0 0,0 0 0,0 0 0,0 0 0,0 0 0,0 0 0,0 11-129,0-11 129,0 0 129,0 0-258,0 0 129,0 0 0,0 0 0,0 0 0,0 0 0,4 12 0,-4-12 0,0 0 0,0 0 0,0 0 129,0 0-129,0 0 0,0 0 0,0 0 0,-7 6 129,7-6-129,0 0 129,0 0-129,-12 3 0,12-3 0,-14 0 0,14 0 0,-20-3 0,8 3 0,1 0 0,-2 0 0,-1 0 0,-1 0 0,4 0 0,-3 6 129,3-2-129,11-4 0,-17 5 0,17-5 0,0 0-258,0 0-129,0 10-1677,0-10-2580,7-1-387,-7 1-129,14-7-645</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34"/>
    </inkml:context>
    <inkml:brush xml:id="br0">
      <inkml:brushProperty name="width" value="0.05292" units="cm"/>
      <inkml:brushProperty name="height" value="0.05292" units="cm"/>
      <inkml:brushProperty name="fitToCurve" value="1"/>
    </inkml:brush>
  </inkml:definitions>
  <inkml:trace contextRef="#ctx0" brushRef="#br0">1538-758 258,'0'0'3225,"12"-31"-258,-12 31 0,0 0-387,9-43-387,-9 43-387,0 0-258,0 0-129,0 0-387,27-24-258,-27 24 0,0 0-129,0 0-258,0 0 129,0 0-258,0 37 0,0-37 0,-13 65 0,-1-28 0,5 19 129,-12-4-258,3 5 129,-6 3-129,-1 19 129,1-25-129,-1 7 0,5-12-129,0 6 129,5-16 0,6-5-129,9-34 0,-16 35 0,16-35 0,0 0 0,0 0 0,0 0-129,0 0 0,0 0-129,0 0-258,0 0-258,0 0-387,-7-41-1290,7 41-2193,0-61-258,0 61-387,0-74 258</inkml:trace>
  <inkml:trace contextRef="#ctx0" brushRef="#br0" timeOffset="1">1214-789 1677,'0'0'3225,"0"0"-903,0 0-387,-14-30-258,14 30-516,0 0-258,0 0-258,0 0 129,0 0 0,0 0-129,0 0 129,-12-37-129,12 37 0,0 0 129,0 0-129,0 0 0,0 0 0,0 0 0,0 0-129,0 0 258,0 0-129,0-30-129,0 30 0,0 0 129,0 0-258,0-37 0,0 37 0,0 0 0,0 0-129,0 0 0,0 0 0,0 0-129,0 0 0,28 0 0,-28 0 0,30 17 129,-30-17-129,45 61 0,-8-18 0,1-2 0,9 9 129,-3 18-129,3-1 0,2 2-129,0 20 129,0-17 0,-3 2 0,-10-1-129,4 3 0,-5-15 0,-1-5 129,-3-23-129,-31-33 0,42 48 0,-42-48 0,21 13 0,-21-13 0,0 0 0,9-37-129,-9 37-129,0-41-258,0 41-387,-12-48-1032,12 48-3096,0 0-129,-32-17-387,32 17-387</inkml:trace>
  <inkml:trace contextRef="#ctx0" brushRef="#br0" timeOffset="2">1630-967 3225,'0'0'3225,"0"0"-516,12-41-387,-12 41-258,0 0-258,0 0-387,0 0-258,28-26-129,-28 26-258,0 0-129,0 0 0,0 0-258,0 0 129,0 0-258,0 0-129,0 0 0,0 0 0,0 0-129,0 0 129,0 0-129,0 0 0,0 0 0,0 0 0,0 0 0,27-11 0,-27 11 129,0 0-129,0 0 0,0 0 129,0 0-129,0 0 129,0 0 0,0 0 0,0 0-129,0 0 129,0 0 129,0 0-258,0 0 129,-13 28 0,13-28 0,0 0 129,-14 46 0,14-46-258,-17 56 129,17-56 0,-14 63 0,3-24 0,1 7 0,-4-9-129,2 21 129,3-6 0,-7-8-129,-1 1 129,3 10-129,-4-3 129,4-2-129,-10-3 0,6 1 129,1 2-129,1-7 0,0 5 129,8-13-129,-4 2 0,1-7 129,11-30-129,-9 54 0,9-54 0,0 0 129,-15 37-129,15-37 0,0 0 0,0 0 129,0 0-129,-28 31 0,28-31 0,0 0 0,0 0 0,-28 13 0,28-13 0,0 0 0,0 0-129,0 0 0,0 0-516,15-31-1161,12 7-2709,-27 24-387,50-50-258,-20 1-516</inkml:trace>
  <inkml:trace contextRef="#ctx0" brushRef="#br0" timeOffset="3">2137-737 2580,'0'0'4773,"-26"9"-258,26-9-1290,0 0-774,0 0-387,0 0-645,0 0-258,38-2-258,-38 2-258,60-13 258,-32 2-387,19 11 0,-9-4-129,9 1-129,-1-1 0,-4 4-129,-9 0 0,2 0-129,-9 4-129,-26-4-129,39 11-258,-39-11-258,31 20-1548,-31-20-2451,0 0-258,0 0-258,-19 11-129</inkml:trace>
  <inkml:trace contextRef="#ctx0" brushRef="#br0" timeOffset="4">2154-418 6321,'0'0'5160,"27"7"0,-27-7-645,43 0-2967,-43 0-129,53-7-387,-53 7-258,56-17-258,-56 17-258,50 0 0,-50 0 0,44 0-258,-44 0 0,33 4 0,-33-4 0,34 13-129,-34-13-258,27 0-387,3 20-3225,-30-20-903,0 0-258,0 0-645</inkml:trace>
  <inkml:trace contextRef="#ctx0" brushRef="#br0" timeOffset="5">3177-676 4644,'-30'28'4644,"30"-28"0,0 0-1161,-26-2-1548,26 2-516,5-37-258,-5 37-387,33-61-258,-15 31 129,1-13-129,11 1 129,-4-14-129,-2 19-129,-4-4 0,2 6-129,-8 5 0,-14 30 0,23-37-129,-23 37 0,0 0-129,0 0 129,0 0-129,0 0 0,12 17 129,-12 14-129,0 10 0,0 9 0,0 8 0,0 8 129,0 3-129,0 11 0,0 5 0,0-11 0,0-3 0,2-8 0,3-9-129,2-19 0,0 8-258,-7-43-387,20 63-645,-20-63-3483,0 35 0,0-35-645,0 0 0</inkml:trace>
  <inkml:trace contextRef="#ctx0" brushRef="#br0" timeOffset="6">3196 10 5805,'0'0'5289,"-28"0"-516,28 0-129,0 0-2838,0 0-516,7-42-129,19 42-387,1-13-129,9 5-258,1-8 129,5 10-258,7-9 129,-4 13-258,-3-9 129,0 11-258,-7-5 129,0 5-129,2 0 0,-6 0-129,-1 0-258,-30 0-903,51-15-3612,-51 15 0,29-34-645,-29 34-387</inkml:trace>
  <inkml:trace contextRef="#ctx0" brushRef="#br0" timeOffset="7">643 1387 1032,'0'0'2580,"0"0"129,0 0-387,0-35 129,0 35-387,0 0-129,0 0-516,-16-32-258,16 32 0,0 0-516,0 0 0,-31-26-258,31 26 0,0 0 0,-28-11 0,28 11 0,-28 0-129,28 0-129,-27 22 129,27-22-129,-29 28 0,29-28 0,-27 48 0,27-48-129,-19 41 129,19-41-129,-19 43 129,19-43-129,-9 57 129,9-57-129,6 50 129,-6-50 0,12 39-129,-12-39 0,36 30 0,-36-30 129,49 13-129,-24-13 129,1 0-129,4 0 0,0 0 0,-4-13 0,5 7 0,-31 6 0,42-40 0,-42 40 0,28-30 0,-28 30 129,21-43-129,-21 43 0,0-44 0,0 44 0,0-37 0,0 37 0,-17-30 0,17 30 0,-30-17-129,30 17 129,-42-7 129,42 7-129,-33-6 0,33 6-258,-25-5-129,25 5-1161,0 0-2967,0 0-129,25-30-516,-25 30-129</inkml:trace>
  <inkml:trace contextRef="#ctx0" brushRef="#br0" timeOffset="8">389 402 1161,'2'-39'4515,"-2"39"-129,0 0-129,0 0-2322,0 0-129,0 0-516,0 33-516,0-33-258,0 54 0,0-54-129,0 74 258,0-40-258,11 10-258,-6-1 258,7 5-258,-3-9 129,5 2-258,3 0 129,1-10-129,4 8 0,-22-39 129,41 28-129,-41-28 129,42 2-129,-42-2 0,42-11 129,-42 11 0,40-54-129,-40 54 129,43-52-129,-23 17 0,1 3 129,3 1 129,-24 31-258,44-58 0,-44 58 0,36-63-258,-36 63 0,34-37-516,-3 33-3483,-31 4-387,0 0-258,0 0-387</inkml:trace>
  <inkml:trace contextRef="#ctx0" brushRef="#br0" timeOffset="9">-500 1515 1161,'0'0'2322,"0"0"-129,0 0 129,0 0-387,0 0-129,-25-15-129,25 15-258,0 0 0,0 0-258,0 0 0,0 0-258,0 0-129,0 0-129,0 0 0,0 0 0,-28-22-129,28 22-129,0 0 0,0 0 0,0 0-129,0 0 0,0 0 129,14 22-258,-14-22 129,34 15 0,-34-15-129,47 13 129,-23-2-129,6 2 0,1-2 0,3 4 0,-5 2 0,1-1-129,1 3 129,3 9 0,-5-12-129,1 12 129,-4-9-129,4 1 129,-4 4-129,-26-24 0,39 34 0,-39-34 0,29 22 0,-29-22 0,0 0 0,0 0 0,27 22 0,-27-22 0,0 0 129,0 0-129,0 0 0,0 0 0,0 0 0,0 0 0,0 0 0,0 0 0,0 0 0,0 0 0,0 0 0,0 0 0,0 0 0,0 0 0,0 0 0,0 0 0,0 0 0,0 0 0,0 0 0,0 0 0,0 0 0,0 0 0,0 0 0,0 0 0,0 0 0,-20 26 129,20-26-129,-26 24 0,26-24 0,-37 41 0,18-2 0,-4-2 0,-3 8 0,5 3 0,-8 2 0,4 13 0,-1-2 0,1-9 0,1-11 0,6-6 129,5-1-258,13-34 129,-16 42 0,16-42 129,0 0-129,0 0 0,0 0 0,0 0 0,0 0-129,0 0 129,10-18-387,-10 18-516,32-24-3870,-32 24-129,0 0-258,0 0-645</inkml:trace>
</inkml:ink>
</file>

<file path=ppt/ink/ink1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48.509"/>
    </inkml:context>
    <inkml:brush xml:id="br0">
      <inkml:brushProperty name="width" value="0.05833" units="cm"/>
      <inkml:brushProperty name="height" value="0.05833" units="cm"/>
      <inkml:brushProperty name="fitToCurve" value="1"/>
    </inkml:brush>
  </inkml:definitions>
  <inkml:trace contextRef="#ctx0" brushRef="#br0">3157-7 1419,'24'1'2451,"-24"-1"0,28 2-258,-8 4-387,-20-6-258,37 8-129,-20-8-258,11 11-258,-9-8-129,12 8-129,-7-5-129,5 6 0,-1-4-129,4 4 0,0-1 0,4 2-129,-3 1 0,8 5 0,-4-5-129,4 6 0,-1-3 0,8 2 129,-4-2-129,4 6 0,7-5 0,0 0 0,5 0 0,4 3 0,-3 7 0,7 6 129,-5-5 129,1 7-129,-7 4 0,0 4 0,2 4-129,-8 4 0,1-4 129,-5 2-258,1 4 0,-5 2 129,-1 3-258,-2 1 258,-2-3-129,-4 6 129,1-7 0,0 6-129,-4-5 258,1 3-258,-4-4 258,0 5-258,1-4 258,-4 2-258,1 2 258,2 1-129,-3-1-129,2 5 129,-2 4-129,1-3 129,-2 9-129,-4 2 129,-5 1-129,2-1 0,-5 0 0,-2 1 0,-5-3 0,2 1 0,-5 0 0,3 1 129,-2-5-129,-3 7 129,0 5-129,0-1 129,-8 3-129,-1-3 0,0-1 129,-2 0-129,-5 3 129,4-7-129,-8-3 129,1-3 0,-4-4 0,4 4-129,-9-7 0,4 2 0,-1 0 0,-3 0 129,1-4-258,-6 1 258,3-5-258,-2-3 258,3 3-258,-6-7 129,4-2 0,-7-7-129,-1 2 129,3 0 0,-3 0 0,-1-5-129,-3-2 129,-1 6 129,0-5-129,2 5 0,-4-1 0,0 0 0,-3 5 0,1 5 129,-1-5-129,-4 8 0,-2-1-129,3 5 129,-3-10 0,2 5 129,-2-4-258,0-3 129,2-1 129,3-1-129,-6-7 129,2 5-258,0-4 129,-1 1 0,2 4 129,-1-5-258,0 4 129,-2 2 0,2-3 0,-2-4 0,-5 3 0,3 0 0,3 0 0,-1 0 0,-4-9 0,4 1 0,3-5 0,3 3 0,4-1-129,0-5 129,3-8 0,-1 1 0,-1-1 0,5-3 0,-1-3 0,2-2 0,-1-5 129,-1-1-129,1 1 0,2-1 0,-3 1 0,-4 2 0,-2-2 0,-1 2 0,-5 0 0,2 0 0,-5 0 0,-1 1 0,4 1 0,-3-2 129,3-2-129,6-1 0,-1 1 0,5 2 129,6-5-129,-8-1 129,5-2 0,6 0-129,-3-2 129,0-1-129,3-8 129,0-1-129,1-3 0,2 1 0,-2 3 129,5-5-129,-6 7 129,5-4-129,-4 7 0,-2 1 0,-1 5 0,-3-2 129,2 1-129,-6 1 0,1 0 0,-1 0 0,-1 0 0,3 3 129,-2-1-129,4 2 129,-1 1-129,3-2 0,1 2 129,-3 0-129,3-2 0,0-3 0,-1 0 0,1 0-129,-1-2 129,3 1 0,-4-1 0,9-4 0,1 1 129,-5 0-129,5 4 0,4-6 0,-1 1 0,2 0 0,3-3 0,2 0 0,1 1 0,-1 0 0,4 2 0,14 6 129,-25-13-258,25 13 129,-18-1 0,18 1 0,0 0 0,-17 1 0,17-1 0,0 0 0,0 24-129,0-24 0,6 14 0,-6-14-258,29 13-258,-29-13-516,48 3-2709,-23-3-1161,5 0 0,-3 0-645</inkml:trace>
  <inkml:trace contextRef="#ctx0" brushRef="#br0" timeOffset="844.6072">-41 6479 774,'0'0'3999,"-6"-14"-645,6 14-387,0 0-516,0 0-258,0 0-387,0 0-387,-3 8-516,7 11-129,-4-19-129,16 36 0,-9-14-258,7 3 0,-5-2-129,7-3-129,-5-4 129,3 0-129,-14-16 0,23 23-129,-23-23 129,17 5 0,-17-5 0,0 0 0,6-14-129,-6-2 129,-7-1-129,-4-2 129,-8-1-129,1-3 0,-4 1 0,1-2 0,-3 3 0,4-1 0,1 7 0,1-2 0,18 17 0,-21-21 0,21 21 0,0 0 0,0 0 0,0 0 0,0 0 0,0 0 0,20 0 258,-1 0-258,5-1 0,4 1 129,0-2 0,10 0-129,-5 1 0,5-4 129,-5 2-129,0-5-258,1 2-258,-12-12-645,6 10-3354,-10-6-258,-3 1-387,-3-1-258</inkml:trace>
</inkml:ink>
</file>

<file path=ppt/ink/ink1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51.641"/>
    </inkml:context>
    <inkml:brush xml:id="br0">
      <inkml:brushProperty name="width" value="0.05833" units="cm"/>
      <inkml:brushProperty name="height" value="0.05833" units="cm"/>
      <inkml:brushProperty name="fitToCurve" value="1"/>
    </inkml:brush>
  </inkml:definitions>
  <inkml:trace contextRef="#ctx0" brushRef="#br0">7 210 774,'14'5'4515,"8"0"258,-5-5-258,6 6-2064,-23-6-387,42-11-516,-25-8-129,11 8-516,-6-9-387,4 4 0,-2-6-258,-2 2 129,-4-3-387,1 9 129,-10-2-129,-9 16 0,6-27 129,-6 27-129,-15-17 129,-5 12-258,-6 3 258,-4 2-129,-3 3 0,-5 7 0,5 3-129,-1 7 129,7 4 258,1 6-258,7 5 258,9-2-129,7 0 129,3 2 0,10-5 0,8 1 0,6-7-129,2-5 129,1-3 0,4-2-129,-4-3 0,7-3 0,-3-4-129,-1 0 129,-2-4-129,0-2-129,0-4 0,-2-8-258,4 4-258,-12-9-258,9 8-1032,-17-12-2322,11 2-903,-11-11 0,5 4-516</inkml:trace>
  <inkml:trace contextRef="#ctx0" brushRef="#br0" timeOffset="436.0554">585-23 3354,'0'0'4902,"18"7"0,-18-7-258,15 37-2322,-15-37-903,24 42-387,-17-20-129,10 9-387,-3-1 258,1 1-516,-3 0 0,-2 2-129,-4-5-129,-2-6 0,-1-5 0,-2 2-129,-1-19 0,0 16 0,0-16 129,0 0-129,0 0 0,-14-20 0,10-1-129,-6-6 258,6-4-129,4-1 129,0 3-129,0 0 129,8 2 0,4 4 129,6 3-258,1 10 258,2 3-129,3 2 129,1 2 129,-1 3-258,1 0-387,-7 0-258,7 11-2322,-25-11-1677,21 14-258,-21-14-387,5 19 129</inkml:trace>
  <inkml:trace contextRef="#ctx0" brushRef="#br0" timeOffset="836.6061">936 5 5934,'21'-3'5160,"3"3"-258,-24 0-387,32 22-3483,-32-22 129,33 33-516,-20-12 129,5 8-258,-9 2-129,5-1-129,-5-1 0,-5 2-129,-3-8-129,2 1 0,-3-24 0,1 19 0,-1-19 0,0 0 129,0 0-129,-12-30 0,12 2-258,0-3 258,0-2-129,4-1 129,3-1-129,4 0 129,2 7-129,2 6 129,5 7-129,-8 0-258,9 10-516,-21 5-1548,28-14-2064,-14 12-516,-14 2-387,28 0 0</inkml:trace>
  <inkml:trace contextRef="#ctx0" brushRef="#br0" timeOffset="1248.1585">1465-50 5676,'3'11'5160,"-3"3"-387,0 6 0,-11-3-3483,11 20-258,-11-10 0,11 13-387,-4-7 129,5 0-258,2-8 0,11 2-129,0-3-258,5-13 129,4-8 0,2-3-129,-2 0 0,5-10 0,-6-10 0,-1-7-129,-4-2-129,-7-2 129,-3-3-129,-7-3 0,-3 6 0,-14-2 0,-2 4 0,-9 10 0,-3 6 0,1 4 0,0 9 0,-2 0-129,10 12-129,1-1-258,13 11-645,-8-11-2967,16 6-774,0-17-258,13 19-129</inkml:trace>
  <inkml:trace contextRef="#ctx0" brushRef="#br0" timeOffset="1768.2245">1737-106 4902,'17'-12'5289,"-17"12"0,0 0-387,21 27-1548,-21-27-2451,19 36-129,-12-15-387,7 4-129,-4 7 129,4 2-258,-6-6 129,0 5-129,-1-5 0,-7-11-129,0-17 129,0 16-258,0-16-129,-5-14 258,-1-12-258,2-6 129,0-1 0,3 2 0,1-6-129,0 9 258,7 5 0,6 2 0,3 9 0,0 1 0,4 2 0,4 3 129,-1 3-129,1 1 0,-3 1 0,-3-1 0,-4 0 129,-14 2-129,20-9 0,-20 9 0,0 0 129,0 0-129,-16-17 0,2 15 0,-1 1 0,0 1 0,15 0-387,-27 1-1161,27-1-3096,-1 17-516,1-17-129,11 15-645</inkml:trace>
</inkml:ink>
</file>

<file path=ppt/ink/ink1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0.877"/>
    </inkml:context>
    <inkml:brush xml:id="br0">
      <inkml:brushProperty name="width" value="0.05833" units="cm"/>
      <inkml:brushProperty name="height" value="0.05833" units="cm"/>
      <inkml:brushProperty name="fitToCurve" value="1"/>
    </inkml:brush>
  </inkml:definitions>
  <inkml:trace contextRef="#ctx0" brushRef="#br0">7839 5900 3483,'14'-11'4644,"-14"11"-387,0 0-1290,0 0-645,0 0-645,0-15-516,0 15-387,0 0-129,0 0-129,-13-9-129,13 9-129,-21 0 0,21 0-129,-21 0 0,21 0 0,-23 0-129,23 0 0,-27 0 129,27 0-129,-21 0 0,21 0 129,-21 0-129,21 0 129,0 0 0,-15 10 0,15-10 129,0 0-129,0 19 0,0-19 0,3 24 0,4-9 0,2 4 0,0 5 0,1-2-129,-1 6 129,-4 5-129,0-2 0,2 2 0,-4 4 0,-2 2 0,2-6 0,-3 1 0,1 0 0,-1-8-129,0 1 129,-1-3 0,1-10 0,0-14 0,-3 18 0,3-18 0,0 0 0,0 0 0,0 0 129,9 7-129,-9-7 0,15 2 0,-15-2 0,22 0 0,-8 0 0,1 2 0,1-2-129,1 0 129,-17 0 0,27 1 0,-27-1-258,25 3-129,-25-3-516,24 0-3612,-24 0-387,0 0-258,18-4-387</inkml:trace>
  <inkml:trace contextRef="#ctx0" brushRef="#br0" timeOffset="704.0895">8151 6076 3870,'0'0'5160,"0"0"-258,0 0-129,8 0-2580,16 11-645,-24-11-516,28 20-258,-10-7-129,4 2-129,-1 3-258,3 2 0,-3-4 0,1 2-129,-4 0 0,1-2-129,-5 0 0,2-2 0,-16-14-129,21 24-129,-7-8-516,-14-16-1161,0 0-2709,0 0-645,18 1 0,-18-1-387</inkml:trace>
  <inkml:trace contextRef="#ctx0" brushRef="#br0" timeOffset="404.0514">8448 5983 5547,'15'-7'5160,"-15"7"-387,0 0-129,-10 2-3225,7 12-516,-12 0-258,7 8-129,-10-2-258,4 6 0,-5-1 0,3 2 0,-1 3-258,-2-4 129,-1-1 0,3-3-129,5-2 0,-2-6 0,5 2-258,9-16-258,-12 18 0,12-18-774,0 0-2580,0 0-1161,0 0 0,-1-14-258</inkml:trace>
  <inkml:trace contextRef="#ctx0" brushRef="#br0" timeOffset="1967.7499">8669 6048 4902,'0'0'5031,"0"0"-258,0 0-903,-11 0-1935,11 0-258,0 0-774,0 0-258,0 0-258,1 13 129,-1-13-258,18 9 129,-18-9-258,31 15 129,-11-9-129,2 7 129,-1-5-129,2 3 0,1 0 0,3 1-129,-2-1 129,0 0-129,-2-1 0,1-3 0,-4-1 0,-2-3 0,-2 2 0,-16-5 129,20 3-129,-20-3 0,0 0 0,0 0 129,0 0-258,0 0 129,0 0 129,0 0-129,-10 16 0,10-16 0,-23 14 0,23-14 0,-23 25-129,8-10 129,-2 2 0,2-1 0,-6 2-129,1-2 129,-2 0 129,4-4-258,-4 1 258,6 2-129,1-6-129,15-9 129,-21 11 0,21-11 0,0 0 0,0 0-129,0 0-129,0 0-129,21 0-258,-14-11-1032,10 6-3096,-17 5-387,24-19 0,-24 19-516</inkml:trace>
  <inkml:trace contextRef="#ctx0" brushRef="#br0" timeOffset="2471.8139">9253 5968 3999,'0'0'4644,"0"0"129,22 0-1677,-22 0-645,0 0-774,0 0-258,2 21-387,-2-21-258,0 37 0,0-13-258,0 10-129,0-1-129,2 9 129,-2-1-258,0 5 129,0-2-258,0-3 129,0-5 0,0 1-129,0-9 0,3-9 0,1-2 0,-4-17-258,7 17 0,-7-17-387,0 0-1032,0 0-3096,17-5-258,-13-12-258,2 3-387</inkml:trace>
  <inkml:trace contextRef="#ctx0" brushRef="#br0" timeOffset="3363.9272">9424 6076 7482,'-15'-10'5289,"15"10"-258,0 0-258,0 0-3354,10-14-387,8 12-516,-3-4-129,6 4-129,-2-1 0,7 0-129,-4 0-129,-1 1 0,1 2-387,-7-5-516,13 9-2709,-28-4-1161,27 0-387,-27 0-516</inkml:trace>
  <inkml:trace contextRef="#ctx0" brushRef="#br0" timeOffset="3087.8922">9518 6023 6966,'0'0'5031,"0"0"-258,0 0-387,-24 8-3225,24-8-516,-10 21-258,7-6 0,3-15-258,-7 31 129,7-31-258,0 26 129,0-10-129,0-16 129,2 25-129,-2-25 0,14 17 258,-14-17-258,19 11 0,-19-11 0,24 6 0,-24-6 0,25 3 0,-25-3 0,25 8 0,-25-8 0,24 11 0,-24-11 0,19 19 0,-19-19 0,13 28 0,-13-28 0,12 26 0,-9-12 0,-3 1-258,0-15 258,0 25 0,0-25 258,-5 29-516,5-29 258,-20 19 0,20-19 0,-28 19 0,11-13 258,-1-1-258,0 0 0,0-4 0,0 1 0,4-1 129,-1-1-129,15 0-129,-23 0 129,23 0-516,0 0-129,0 0-2064,-2-17-1935,2 17-258,0-25-387,5 9 129</inkml:trace>
  <inkml:trace contextRef="#ctx0" brushRef="#br0" timeOffset="4508.0725">9742 5848 3870,'0'0'5031,"0"0"-129,0 0-258,0 0-2580,24 9-645,-24-9-129,23 0-387,-23 0-129,32 0-258,-15 0-129,3 0-129,-1-1 0,2 1 0,-3 0-129,2 0 0,-4 1-129,-2 1 0,-14-2 129,25 3-129,-25-3 0,17 5 0,-17-5 129,0 0 0,0 0-129,0 0 129,0 0-129,0 0 129,11 19-129,-11-19 129,0 14-129,0-14 129,0 19-129,0-19 129,-5 28-129,2-9 129,0-1-129,2 4 0,-2-3 0,1 4 0,2 5 0,0-2 0,0 0 0,0 2 129,2-1-129,2 0-129,2 3 129,-1-5 0,4 0-129,0 0 129,-2-1 0,-1-2 0,1-1 0,-3-5 0,-4-16-129,1 26 258,-1-26-129,0 0 0,-16 19 0,0-13 0,0-1 129,-4 1-129,1-1 0,-1 0 129,1 3-129,19-8 0,-24 7 0,24-7-258,0 0-387,0 0-1935,0 0-2451,17-12-258,1 7-129,-18 5-516</inkml:trace>
</inkml:ink>
</file>

<file path=ppt/ink/ink1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6133-2869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69699E7">6929-3035 129,'13'0'1032,"-13"0"129,0 0-129,0 0 0,0 0-129,0 0-258,0 0-129,0 0-129,0 0 129,0 0-129,0 0 129,0 0 129,0 0-129,0 0 258,0 0 129,0 0 0,0 0 0,0 0-258,0 0 129,0 0-387,0 0 129,0 0-129,0 0-129,0 0 0,0 0 129,0 0 0,0 0-129,13-7 129,-13 7-129,0 0 0,15 0 258,-15 0-258,15-4-129,-15 4 129,18-1-129,-18 1 0,21-1 0,-7 1 0,-1-1 0,2-1 0,0 2-129,2-3 129,2 3-129,-2 0 129,2 0-129,-1 0 0,1 0 129,-4 0-129,1 0 0,-2 0 0,0 0 0,-3 0 0,3 0 0,-14 0 0,20-2 0,-20 2 0,14-4 0,-14 4-129,0 0 129,0 0-258,0 0-129,0 0-258,-13 0-774,13 0-1935,-13 6-903,13-6-129,-16 0-258</inkml:trace>
  <inkml:trace contextRef="#ctx0" brushRef="#br1" timeOffset="3.69709E7">7237-3169 1032,'0'0'1677,"0"0"-258,0 0-258,0 0 387,0 0-387,0 0-129,0 0-129,0 0 0,0 0-258,0 0 129,0 0 0,-2 13-258,2-13 258,0 0-258,0 0 129,0 0-129,0 0 129,10 15-258,-10-15 0,14 3 0,-14-3 0,18 4 0,-18-4-129,19 6-129,-19-6 0,20 10-129,-20-10 129,19 14-129,-19-14 0,17 13 0,-17-13 0,15 16 0,-15-16 0,13 12 0,-13-12 0,10 14 0,-10-14 0,9 14 0,-9-14 0,0 0 0,9 12 0,-9-12 0,0 0 0,0 0 129,0 0-129,0 0 0,0 0 0,0 0 0,0 0 0,0 0 129,0 0-129,0 0 0,-10 0 0,10 0 0,0 0-129,-16 0 129,16 0 0,-13 9 0,13-9 0,-16 13 0,16-13 0,-14 13 0,14-13 0,-15 13 0,15-13 0,-11 14-129,11-14 129,0 0-258,-10 16 258,10-16-129,0 0 129,0 0-129,0 0 129,0 0-129,0 0 0,0 0-258,0 0 129,0 0-774,0 0-2193,0 0-1032,0 0 0,0 0-258</inkml:trace>
  <inkml:trace contextRef="#ctx0" brushRef="#br1" timeOffset="3.69522E7">6443-3121 1,'0'0'2192,"0"0"-773,0 0 258,0-13 0,0 13-258,0 0-258,0 0 0,0 0-387,0 0 129,0 0-258,0 0-129,0 0 129,0 0-258,0 0-129,0 0 0,0 0 0,0 0-129,0 0 129,0 15-129,0-15 0,1 29 0,1-12 0,1 5 129,-2-2-129,0 1 0,0 1 0,2-2-258,-3-1 258,3-3-258,-1 0 129,-1-1 0,3 0 129,-3 0-258,-1-15 129,2 21 0,-2-21 0,1 16 129,-1-16-129,0 0 0,0 0 0,0 0 129,0 0-129,0 0 0,0 0 0,0-11 0,0 11 0,0-26-129,0 11 0,-1-4 129,1 0-129,0-1 258,0-1-258,-1-1 129,1 3 0,-1-2 129,0 3-129,-3 3 0,3 1 0,1 14 0,-3-25 0,3 25 0,-4-22 0,4 22 129,-1-19-129,1 19 0,0-15 0,0 15 129,0 0-129,0-13 0,0 13 129,0 0-129,0 0 129,1 7 0,-1-7-129,8 22 129,-2-9-129,2 2 129,1-1 0,2 2-129,-11-16 129,21 19-129,-10-16 129,2-2 0,-1-1 129,0 0-258,-12 0 129,25-11 0,-14-1-129,1 3 129,-12 9-129,20-24 129,-20 24-129,18-22 0,-18 22 0,15-19 0,-15 19 0,12-16 0,-12 16 129,10-16-129,-10 16 0,0 0 0,12-15 0,-12 15 0,0 0 0,0 0 0,0 0 0,8-13 0,-8 13 0,0 0-129,0 0 129,0 0 0,3 13 0,-3-13 0,3 31 0,-1-11 0,3 5 0,-1 3 0,2-2 0,1 3 129,-1-4-129,2-2 0,0-2 0,-1-2-129,-1-3 258,1-4-258,-7-12 258,9 25-258,-9-25 258,8 17-129,-8-17 129,5 14-129,-5-14 0,0 0 0,0 0-129,0 0-129,5 13-645,-5-13-516,0 0-2322,0 0-645,0 0-129</inkml:trace>
  <inkml:trace contextRef="#ctx0" brushRef="#br1" timeOffset="3.69893E7">7720-3264 3096,'0'0'4128,"0"0"-1161,18 4-774,-18-4 129,0 0-387,14-11-387,4 11-258,-18 0-387,31-8-129,-17-4 129,11 4-387,-4-6-129,8 8 0,-5-2-258,4 5 0,-5-3 0,0 4-129,-4 0 0,-3 2-129,-1 5-129,-15-5-387,26 17-2064,-26-17-1806,0 0-258,3 16-387,-3-16-129</inkml:trace>
  <inkml:trace contextRef="#ctx0" brushRef="#br1" timeOffset="3.69888E7">7924-3246 645,'0'0'4128,"0"0"258,0 0-129,0 0-1806,0 0-645,0 0-387,0 0-387,0 0-258,0 0-258,0 0 129,0 0-258,0 11-129,0 7 0,0 11-129,0 4 0,1 5 0,-1-1-129,0 2 0,0-9 0,3 0 0,-2-8 0,1-3-129,-2-19 0,2 19-129,-2-19-645,0 0-1677,0 0-1935,0 0-129,0 0-387,0 0 0</inkml:trace>
  <inkml:trace contextRef="#ctx0" brushRef="#br1" timeOffset="3.69906E7">8888-2997 1677,'10'33'3870,"-10"-12"387,0-4-1161,0 8-1806,-9-5-258,8 5-387,-10-2-387,2-2-258,1-3-258,8-18-1032,-14 18-2322,14-18-516,0 0 0</inkml:trace>
  <inkml:trace contextRef="#ctx0" brushRef="#br1" timeOffset="3.69913E7">9224-3294 1677,'0'0'4386,"0"0"387,1 18-387,-1-18-2451,28 20-516,-28-20-129,37 30-516,-16-14-129,7 2 0,-1 4-387,5-4-129,-3 4-258,-3-4-516,9 9-903,-11-13-2709,4-1-387,-7-6-387,1 0 129</inkml:trace>
  <inkml:trace contextRef="#ctx0" brushRef="#br1" timeOffset="3.6991E7">9499-3335 1032,'0'0'3870,"0"0"-129,0 0-1032,-9 0-258,-7 3-645,8 21-387,-13-3-516,9 12 0,-11-8-258,5 12-258,-3 0-129,6 1 0,-2-6-258,2-4-129,7-1-516,-8-15-1161,12 2-2193,4-14-516,0 0-129,-19 7 1</inkml:trace>
  <inkml:trace contextRef="#ctx0" brushRef="#br1" timeOffset="3.69917E7">9908-3184 2580,'0'0'4644,"0"0"-387,0 0 0,0 0-2838,5-20-516,16 20 0,-21 0-258,34-13-258,-16 9-129,5 2-129,-3 2-258,-3-5-516,8 10-1677,-11-5-1935,-14 0-258,23 0 0</inkml:trace>
  <inkml:trace contextRef="#ctx0" brushRef="#br1" timeOffset="3.6992E7">10075-3344 645,'0'0'4128,"0"0"258,0 0-258,19 22-2322,-19-22-387,24 7-387,-24-7-129,28 19-387,-14-4-129,0 7-129,-3-5-129,-3 5 0,-2-1-129,-2 0 129,-4-6 0,0 3 0,0-18-129,-11 20-129,5-3-1032,6-17-2967,-21 13 0,21-13-774,0 0 258</inkml:trace>
  <inkml:trace contextRef="#ctx0" brushRef="#br1" timeOffset="3.69929E7">10564-3553 9030,'0'0'5160,"0"0"-129,15 2-387,1-2-3483,25 0-516,1-3 0,11 1-258,1-1-129,4 0-516,-1 6-2838,-7-4-1548,-6 1-774,-14-10 0,-7 1-774</inkml:trace>
  <inkml:trace contextRef="#ctx0" brushRef="#br1" timeOffset="3.69926E7">10774-3554 4644,'17'-2'4902,"-17"2"0,1 14-129,4 11-2709,-5-11-903,4 17-129,-4-4-258,4 10-129,0 2-258,2 0-129,-1 4-129,2-5-129,-3-7 129,-1 4-258,1-7-129,-4-12-516,12 11-2709,-12-27-1161,0 14-387,0-14-516</inkml:trace>
  <inkml:trace contextRef="#ctx0" brushRef="#br0" timeOffset="2443.8103">7149-2313 5160,'0'0'4773,"0"0"-258,14 12-1161,-14-12-2193,0 0-387,17 0 0,-2 0-258,-15 0-129,28 0-258,-10 0 0,-3-3-129,2 3 0,-17 0-387,32 0-516,-32 0-1677,0 0-1935,17-10-129,-17 10-129</inkml:trace>
  <inkml:trace contextRef="#ctx0" brushRef="#br0" timeOffset="2704.3434">7185-2193 4386,'0'15'4902,"0"-15"-129,0 0-387,18 23-3354,-18-23-129,23 3-129,-23-3-258,25 1-129,-9-1-129,1 0-129,-3 0-129,1 0-129,4 5-645,-19-5-903,25 0-2709,-25 0-258,26 0-387,-26 0 0</inkml:trace>
  <inkml:trace contextRef="#ctx0" brushRef="#br0" timeOffset="3060.8887">7603-2417 1419,'0'0'4386,"0"0"258,17 0-387,-17 0-2193,4 9-645,-4-9-129,0 31-258,0-15-387,3 12-129,-3 1 129,0 8-387,0-5 0,3 5-129,-3 0 0,4-7-129,0 4 0,-1 0 0,2-5-129,-2-12-129,7 5-774,-10-22-1548,0 0-2064,0 0 0,18 0-516</inkml:trace>
  <inkml:trace contextRef="#ctx0" brushRef="#br0" timeOffset="3727.9734">8074-2356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6154-2730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2143.7722">6582-2352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1188.1507">5993-1727 645,'4'55'3999,"0"-28"258,-4-8-258,3 2-2838,8 3-129,-6-8-129,9 6-129,-14-22-258,20 24-129,-20-24 0,24 12 129,-24-12-129,22 4-129,-22-4 0,25-5-129,-25 5 0,28-17 0,-16 3 0,2-1 0,-3 0-129,-1-6 0,1 6-258,-4-8-774,10 4-3225,-10 0-258,-1 0-258,-1 2-258</inkml:trace>
  <inkml:trace contextRef="#ctx0" brushRef="#br0" timeOffset="5028.1385">6135-1281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1" timeOffset="219726.4017">8379-1415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8648-1373 2451,'10'-15'5160,"-10"15"-258,0 0 0,11 15-2580,-11-15-1161,3 25 0,-3-25-387,5 40-129,-5-16-258,3 10 0,-3-8 0,2 6-258,-2 3 0,0-4 0,0 0-129,0 0 129,2-6-258,3-8 129,4 1-258,-9-18-516,20 18-645,-20-18-3354,0 0-258,22-8-387,-22 8-387</inkml:trace>
  <inkml:trace contextRef="#ctx0" brushRef="#br1" timeOffset="220806.0388">9077-1304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21138.581">9364-1131 1032,'0'0'5031,"16"27"258,-16-27-387,0 38-1677,0-38-1806,-2 41-129,-10-22-516,9 9-129,-5-7-258,3 4-129,-2-3-258,2-6 0,2 1-258,3-17-774,0 0-3483,0 0-645,0 0-129,0 0-387</inkml:trace>
  <inkml:trace contextRef="#ctx0" brushRef="#br1" timeOffset="221574.6364">9519-1358 3999,'6'-14'5289,"-6"14"-129,0 0-387,-2-24-3096,2 24-258,0 0-258,0 0-387,4 17 0,-4-17-258,2 31-129,2-9 0,-4 4-129,0 6-129,0 3 0,0 1-129,-3-1 0,2 1 129,-1-1-258,0-6-129,2-4-387,0-25-1935,0 23-2322,0-23-516,0 0-258,11-11-516</inkml:trace>
  <inkml:trace contextRef="#ctx0" brushRef="#br1" timeOffset="222363.2365">9955-1345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10177-1543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5334.3122">10741-927 1032,'15'-3'4644,"-15"3"0,0 0-645,24 5-2580,-24-5-129,0 20-258,0-20-387,-7 35-258,-8-13-258,5-1-129,-8 2-387,-3-9-774,7 2-3096,-1-6-129,-2-8-516</inkml:trace>
  <inkml:trace contextRef="#ctx0" brushRef="#br1" timeOffset="200730.9889">6912-1345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18102.6955">7559-1142 1419,'0'0'4128,"0"0"387,-14-12-1806,14 12-774,0 0-387,0 0-258,-17-3-129,17 3-258,0 0 0,0 0-258,0 0 129,0 0-129,0 0-258,14 4 129,3-4-129,4 0 0,2 0 129,6 0-258,2-3-129,0 2 0,-2-4 0,3-1 0,-4 3-129,-6-3 0,-2 3 0,-4 1-129,-16 2 0,24-4-129,-24 4-387,0 0-258,18 0-3483,-18 0-645,0 0-387,0 0-258</inkml:trace>
  <inkml:trace contextRef="#ctx0" brushRef="#br1" timeOffset="218634.263">7798-1257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326214.424">11116-1290 3225,'-5'-25'4773,"5"25"-258,0 0-1935,13 0-903,-13 0-258,22 29-258,-12-12-387,8 13-129,-4-7-258,4 8 0,-1 0-258,0-3-129,2-3-129,-2-9-387,9 10-2322,-8-14-1806,2-6-258,-3-4-258</inkml:trace>
  <inkml:trace contextRef="#ctx0" brushRef="#br1" timeOffset="325985.8949">11295-1308 1,'18'-14'4643,"-18"14"1,12-15-1032,-12 15-1032,0 0-645,0 0-516,0 0-387,0 22-387,-13-8-129,-1 15-129,-5-1-258,1 3 258,-5 4-258,7 1 0,-1 0-129,1-2 0,5-6-129,2-7-387,7 1-129,2-22-645,-1 17-2322,1-17-1161,0 0-387,-6-13 129</inkml:trace>
  <inkml:trace contextRef="#ctx0" brushRef="#br1" timeOffset="326609.4741">11649-1202 1677,'-12'13'4386,"12"-13"258,0 16-2064,0-16-774,15 3-129,-15-3-258,45 0-258,-18 0-387,13 0-129,-4-3-258,7 2-129,-3-2-258,-2-5-387,0 8-387,-19-9-774,12 9-2967,-15-5-387,-16 5-258</inkml:trace>
  <inkml:trace contextRef="#ctx0" brushRef="#br1" timeOffset="326970.0199">12016-1266 1935,'0'0'4773,"0"0"-129,9-13-258,12 13-3096,-21 0-129,34 0-129,-34 0-387,33 7-129,-33-7-258,29 17 0,-29-17-129,21 23-129,-21-23 129,10 25 0,-10-25-129,0 29 129,0-29-129,-1 27 0,1-27 129,-11 25-129,11-25 0,-14 19 0,14-19-129,0 0-129,-6 19-645,6-19-3483,0 0-387,0 0-387,0 0 129</inkml:trace>
  <inkml:trace contextRef="#ctx0" brushRef="#br1" timeOffset="3.69996E7">12410-1584 8127,'59'1'5160,"-23"-1"0,17 0-1548,4-11-2838,17 4 0,2-11-387,4 0-645,6 5-4128,-15-3-387,-5 4-516,-20 2-516</inkml:trace>
  <inkml:trace contextRef="#ctx0" brushRef="#br1" timeOffset="3.69993E7">12750-1524 4257,'0'0'5289,"0"0"-516,-14 2-129,14 26-3612,-8-2-258,8 10-258,-5 1-258,5 13 129,0-5-258,0 8 0,0-6-129,3-4 0,4-10-129,-4 0-387,11-3-516,-14-16-3483,0-14-258,0 0-516,0 0 129</inkml:trace>
  <inkml:trace contextRef="#ctx0" brushRef="#br1" timeOffset="358184.9837">0 60 258,'0'0'4386,"0"0"129,0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1" timeOffset="358433.5153">563 264 516,'0'0'4644,"0"0"258,0 0-258,0 0-2709,21 0-645,-21 0 0,29 1-387,-11-1-516,5 2 0,-2-1-258,-2-1-258,3 4-258,-22-4-387,32 1-903,-32-1-2451,0 0-516,17-9-516</inkml:trace>
  <inkml:trace contextRef="#ctx0" brushRef="#br1" timeOffset="358713.5506">750 194 2193,'0'0'4128,"0"0"-1290,8 11-516,-8-11-258,27 14-387,-27-14-645,27 18-258,-27-18-258,28 19-129,-28-19-129,21 16 0,-21-16-258,13 18 0,-13-18-258,0 16 129,0-16 0,0 0-129,-13 27-129,-4-23-129,17-4-516,-25 14-774,25-14-2322,-15 6-645,15-6 516</inkml:trace>
  <inkml:trace contextRef="#ctx0" brushRef="#br1" timeOffset="359473.6466">1184 35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1" timeOffset="359773.6855">1416 38 2967,'0'0'4644,"11"14"0,-11-14-1290,11 38-1935,-11-21-258,7 14 0,-7-6-516,3 3-258,-3 2-129,0-4 0,0-3-129,0-3-129,1 7-258,-1-13-387,7 15-1419,-7-29-2580,7 16-129,-7-16-387</inkml:trace>
  <inkml:trace contextRef="#ctx0" brushRef="#br1" timeOffset="360269.2484">1779 65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1" timeOffset="360477.7749">1877 349 2580,'0'0'5031,"7"19"-129,-4-3-387,5 4-3483,-8-20 129,0 35-645,0-21-258,0 4-1290,0-18-3354,3 28-258,-3-28-258,0 0-128</inkml:trace>
  <inkml:trace contextRef="#ctx0" brushRef="#br1" timeOffset="360741.3076">2040 96 3354,'0'0'5031,"12"16"-258,-10 10-903,-4-8-2709,4 12 0,-2-8-387,4 12-258,-3-1-129,4 1-129,-4-5-258,-1-4-258,7 2-516,-7-27-2193,0 22-1548,0-22-516,0 0-129</inkml:trace>
  <inkml:trace contextRef="#ctx0" brushRef="#br1" timeOffset="361220.8692">2373 68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1" timeOffset="361800.9426">2514-47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36651.6542">3574-267 3612,'0'19'4644,"8"6"-516,16 0-2064,-10-12-387,19 13-387,-10-11-129,11 10-516,-6-10-129,4 5-258,-7-6-129,0 2 0,2-1-387,-9-11-258,9 12-1548,-9-11-2322,0-4-387,-3-1-258</inkml:trace>
  <inkml:trace contextRef="#ctx0" brushRef="#br0" timeOffset="36420.1248">3839-274 3999,'19'-4'3612,"-19"4"-258,0 0-903,0 0-129,0 22-903,-12-4-516,5 7 0,-6 0-516,1 8 0,-2-3-258,0 3 0,-2 2-129,1-7 129,-2-2-258,5-5 129,-1-1 0,13-20-129,-17 24-129,17-24-387,0 0-903,0 0-1806,-13 0-1290,13 0-129,-6-29 130</inkml:trace>
  <inkml:trace contextRef="#ctx0" brushRef="#br0" timeOffset="36891.6846">3992-202 1,'0'0'4256,"0"0"517,11 0-387,6-11-2709,6 6-774,-3-8 0,11 6-387,-5-7-129,1 1-387,10 8-903,-19-3-2838,0 0-774,-1 8 0</inkml:trace>
  <inkml:trace contextRef="#ctx0" brushRef="#br0" timeOffset="37103.7115">4073-89 3870,'0'0'4386,"0"0"-516,18 14-2709,-4-15-129,12-2-258,1-4-516,1-2-516,9 6-1806,-2-5-2064,-7-3-129,4 3-129</inkml:trace>
  <inkml:trace contextRef="#ctx0" brushRef="#br0" timeOffset="37619.7769">4424-328 3870,'0'0'4773,"10"-7"-129,10 14-2064,-20-7-1032,32 18-387,-13-7-387,13 11-129,-4-7-387,2 4-129,-2 1 0,1-4-129,-2 3-129,-4-8-129,5 7-1032,-28-18-3096,30 17-258,-15-14-516,-15-3 517</inkml:trace>
  <inkml:trace contextRef="#ctx0" brushRef="#br0" timeOffset="37371.7455">4747-422 1419,'-17'46'4257,"6"-19"516,-7 1-516,-6 1-2838,10 15-516,-6-11-387,6 6-129,-2-3-129,4-5 0,-1-5-516,2-4-129,7 0-774,4-22-2322,-15 7-774,15-7-516</inkml:trace>
  <inkml:trace contextRef="#ctx0" brushRef="#br0" timeOffset="11515.4622">6752-455 3096,'10'0'5031,"8"29"-258,-18-29-1032,29 43-2451,-19-24 129,16 13-387,-9-8-258,11 6 0,-7-4-387,5-5-129,-1-3-129,6 5 0,-5-4-129,1-1 0,-2-4-129,-3-3-129,3 3-516,-25-14-1161,37 5-2709,-37-5-516,23-2-387</inkml:trace>
  <inkml:trace contextRef="#ctx0" brushRef="#br0" timeOffset="11231.9262">7028-529 516,'21'-5'4515,"-21"5"258,0 0-258,0 0-2709,-3 10-387,2 5-516,-15 0-258,8 12-129,-12-4-129,4 17-129,-5 0 0,0 0-129,-4 3-129,2 0 129,4-10-129,-1-1 0,6-4-129,14-28-387,-15 30-516,15-30-1290,-15 0-2451,15 0 0,-2-24-516</inkml:trace>
  <inkml:trace contextRef="#ctx0" brushRef="#br0" timeOffset="11803.9988">7266-425 6321,'13'14'5031,"-13"-14"-129,18 10-1161,-18-10-3225,25 1 129,-10-1-258,7 0 129,-5-1-258,4-1-129,1-1-258,-8-3-645,9 7-774,-23-1-2967,0 0-516,0 0-258,0 0 130</inkml:trace>
  <inkml:trace contextRef="#ctx0" brushRef="#br0" timeOffset="12028.0274">7302-308 2967,'0'0'5160,"-7"20"-258,7-20-129,0 0-3354,9 7-258,6-1-387,-15-6 0,26 0-258,-7 0-258,0 0-129,1 0-129,-2 0-387,5 8-1032,-23-8-2967,20 0-774,-20 0-258,21 0 129</inkml:trace>
  <inkml:trace contextRef="#ctx0" brushRef="#br0" timeOffset="12607.601">7819-507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10075.7795">6144-841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10531.3372">5938-137 774,'0'0'4902,"-11"11"129,11-11-258,0 36-2838,0-36-516,4 38-258,0-22-387,15 12-129,-5-6-129,1 8-258,2-3-129,-1 0 129,1-2-129,0-1 0,-6-1-129,1-5 0,-12-18 129,24 22-129,-24-22 0,22 0 0,-22 0 129,23-18-129,-12 1 0,0-6 0,-3 0 0,3-2 0,-1 1 129,-1 4-258,-1 6-129,-4-9-387,10 18-3096,-14 5-1290,0 0-129,0 0-387</inkml:trace>
  <inkml:trace contextRef="#ctx0" brushRef="#br0" timeOffset="38123.8411">4822-201 1548,'0'0'4902,"0"0"-129,0 0 0,0 0-3096,7-22-516,10 19-387,-17 3-258,38-19-129,-18 5-129,7 4-258,-1 1 0,1-5-387,1 14-1032,-6-5-3096,-4-1-387,-3 1 0</inkml:trace>
  <inkml:trace contextRef="#ctx0" brushRef="#br0" timeOffset="37867.8086">4907-453 258,'6'9'4515,"-6"15"258,-3-10-258,3-14-2709,3 42-645,-3-25-258,10 16-129,-2-11-387,7 8-129,-4-5-258,1-6-258,1 8-903,-13-9-3225,0-18-129,6 25-387</inkml:trace>
  <inkml:trace contextRef="#ctx0" brushRef="#br0" timeOffset="38783.9249">5152-484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1" timeOffset="362453.5258">109 886 2193,'21'-18'4644,"-21"18"-129,0 0-1419,0 0-1290,0 0-129,-20 19-387,8 5-516,-11-1-258,5 14 0,-1-7-258,-1 1 129,1-5-129,1 2-258,5-7 0,1-3-258,3-3-129,9-15-258,-7 18-387,7-18-1161,0 0-2451,-12-8-387,12 8 0</inkml:trace>
  <inkml:trace contextRef="#ctx0" brushRef="#br1" timeOffset="362673.5537">-89 868 258,'-1'-15'4773,"1"15"258,0 0-387,0 0-2193,23 19-774,-23-19-387,35 40-387,-13-11-387,8 1-129,-4 0-258,3 1 0,5-2-645,-8-8-387,19 5-1677,-19-7-2064,2-8-258,-1-4-387</inkml:trace>
  <inkml:trace contextRef="#ctx0" brushRef="#br1" timeOffset="362921.5852">346 995 4128,'-17'-5'4773,"17"5"-387,0 0-2322,26-2-645,-26 2-516,38 0 0,-14 0-387,9 3-258,-2 1-258,-1 0 0,1 1-129,-6-5-258,7 6-774,-15-6-1419,-2-4-2064,2 2-129,-17 2 129</inkml:trace>
  <inkml:trace contextRef="#ctx0" brushRef="#br1" timeOffset="363221.1232">602 878 1935,'10'6'4386,"-10"-6"-258,30 14-2064,-30-14-387,28 14-516,-28-14-516,31 22-129,-31-22-387,24 28 0,-15-10-258,-4-2 129,-5-16 0,0 27-129,0-27-129,-10 24 258,-5-15-129,-1 1 0,-1-2 129,-1-4-258,18-4-387,-28 7-1290,28-7-2064,0 0-387,0 0 129</inkml:trace>
  <inkml:trace contextRef="#ctx0" brushRef="#br1" timeOffset="364077.2319">1133 822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1" timeOffset="366817.5799">1359 957 258,'0'0'2064,"0"0"-387,0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1" timeOffset="367082.1135">1703 1145 1,'8'14'4772,"-8"-14"259,4 20-387,5-1-2451,-9-19-645,4 32 0,-4-32-645,1 35-258,-1-18-387,0-1-129,3 1-387,-3-17-1419,-11 16-2838,11-16-387,0 0-258,0 0 1</inkml:trace>
  <inkml:trace contextRef="#ctx0" brushRef="#br1" timeOffset="399469.2261">2176 906 129,'0'0'1677,"0"0"-129,0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trace contextRef="#ctx0" brushRef="#br1" timeOffset="400600.8698">2434 755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trace contextRef="#ctx0" brushRef="#br0" timeOffset="27415.9814">3758 1004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32459.6218">3457 758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1" timeOffset="342321.4693">6512 496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42673.514">7029 633 1548,'0'0'4386,"22"0"129,-22 0-2193,0 0-387,26-2-129,-26 2-516,16-8-258,-16 8-387,21-8-129,-21 8-258,22-3 0,-22 3-129,23 0-129,-23 0-129,18 0-387,-1 5-774,-17-5-2064,0 0-1548,15 0 0,-15 0-129</inkml:trace>
  <inkml:trace contextRef="#ctx0" brushRef="#br1" timeOffset="343017.5576">7203 502 2580,'0'11'4257,"0"-11"-903,23 12-2064,-23-12 129,21 12-387,-21-12-129,22 11-387,-22-11-129,25 14-387,-25-14 129,15 19 0,-15-19 0,6 19-129,-6-19 0,0 19 0,0-19 0,-7 21 0,7-21 0,-15 22 0,15-22 0,-14 15 0,14-15 0,0 0-129,-6 24-387,6-24-1161,0 0-2709,0 0 0,0 0 0</inkml:trace>
  <inkml:trace contextRef="#ctx0" brushRef="#br0" timeOffset="23728.0131">6078 538 516,'-7'0'2451,"7"0"129,0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0" timeOffset="34723.9093">5636 347 774,'-6'14'4128,"6"-14"-516,0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trace contextRef="#ctx0" brushRef="#br1" timeOffset="347669.6473">9544 499 7353,'0'0'5031,"0"12"129,11 10-1935,-11-22-2064,27 29-258,-27-29-129,29 35-258,-12-18 0,1 5-258,0-3-129,0 0-129,-3-3 0,1-5-258,2 8-387,-18-19-774,26 11-3483,-26-11-129,17 8-516,-17-8-129</inkml:trace>
  <inkml:trace contextRef="#ctx0" brushRef="#br1" timeOffset="347405.6149">9770 497 2193,'0'0'3096,"14"-5"645,-14 5-774,0 0-387,18 0-516,-18 0-516,0 0-129,0 0-258,0 0-387,-10 16 129,3 0-387,-8 0 0,-2 5-258,-7 1 129,2 3-129,-3 1-258,1 5 258,3-6-129,2 2-129,2-3-129,5-4-129,3 1-258,9-21-387,-5 28-1290,5-28-2580,0 0-516,0 0-258,-9-10 388</inkml:trace>
  <inkml:trace contextRef="#ctx0" brushRef="#br1" timeOffset="348389.7399">9959 666 645,'-15'8'4515,"15"-8"258,0 0-1290,0 0-1548,0 0-129,8-3-516,-8 3-387,23-5-258,-23 5 0,33-1-258,-15-1 0,6 2-129,-1 0 129,3-1-129,0 1-129,2 0 0,-2 0-129,-2 0 0,1-2 0,-3-4-129,-3 6-387,-19 0-516,29 0-1806,-29 0-1806,0 0-516,0 0 0</inkml:trace>
  <inkml:trace contextRef="#ctx0" brushRef="#br1" timeOffset="348765.7876">10189 564 2967,'0'0'5160,"0"0"-129,10-11-258,-10 11-3096,14-3-387,-14 3-258,32 0-387,-18-2-129,9 8-258,-23-6 0,30 18-129,-30-18 0,19 18 0,-19-18-129,14 19 129,-14-19-129,4 21 0,-4-21 0,0 21 0,0-21 0,-8 17 0,8-17 0,-15 19 0,15-19 0,-23 15-129,23-15-258,-19 8-1032,19-8-3483,0 0-129,0 0-387,0 0-258</inkml:trace>
  <inkml:trace contextRef="#ctx0" brushRef="#br1" timeOffset="343725.6466">7809 363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44085.6933">7929 410 3354,'11'-17'4773,"-11"17"-129,17-13-2322,-17 13-903,0 0-129,22 24-258,-22-24-258,9 37-516,-9-18 258,5 7-387,-5 1 258,0 2-387,0 1 258,0-1-387,0-2 129,0-1 0,0-1-129,0-11-129,2 8-387,-2-22-645,14 14-3354,-14-14-129,0 0-516</inkml:trace>
  <inkml:trace contextRef="#ctx0" brushRef="#br1" timeOffset="344649.765">8298 407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1" timeOffset="344881.7944">8395 668 1677,'14'6'5031,"-14"-6"0,6 17-516,-6-17-2838,9 21-645,-9-21-258,0 33-387,0-15-258,0-18-258,0 28-387,0-28-1548,0 0-2451,-9 19-387,9-19-258</inkml:trace>
  <inkml:trace contextRef="#ctx0" brushRef="#br1" timeOffset="345189.3335">8585 429 3612,'0'0'5289,"19"-8"-645,-19 8-387,0 0-3225,2 21-258,-2-5 129,0 6-516,0 1 129,0 6-387,-2-4 258,-3 4-387,3-3 258,-1 0-129,-1-4-258,4-3 0,0 1-387,0-20-258,9 30-1935,-9-30-1935,0 0-516,17 15-129</inkml:trace>
  <inkml:trace contextRef="#ctx0" brushRef="#br1" timeOffset="345713.4">8927 393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1" timeOffset="346617.0148">8969 279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1" timeOffset="346946.0566">9292 785 3225,'17'14'5289,"-17"-14"-387,1 17 129,7 0-3870,-8-17-129,2 26-129,-2-26-258,0 30-387,0-14-129,0-16-258,0 28-387,0-28-1032,0 0-2967,-10 19-516,10-19-258,0 0-129</inkml:trace>
  <inkml:trace contextRef="#ctx0" brushRef="#br1" timeOffset="353169.8466">11208 510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trace contextRef="#ctx0" brushRef="#br1" timeOffset="353677.9114">11531 702 4128,'5'21'5289,"-2"-3"0,0-3-387,-3-15-3612,0 30-129,0-30-258,0 36-387,0-16-258,0 0-258,0 1-129,0-21-903,-6 20-3741,6-20-129,-8 16-516,8-16-258</inkml:trace>
  <inkml:trace contextRef="#ctx0" brushRef="#br1" timeOffset="352153.2178">10937 377 258,'0'0'3096,"0"0"-387,0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1" timeOffset="411781.2896">12187 513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1" timeOffset="412880.9292">12565 335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1" timeOffset="410673.1478">11892 463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0" timeOffset="29047.6886">4170 1656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29699.7714">4284 1790 2709,'0'0'4902,"0"0"-387,0 0-1419,10 5-1032,-10-5-645,18 17-258,-18-17-387,34 23-258,-13-8-129,9 1 129,-3-8-387,3 9 0,2-9 0,1 4-129,-3-2-258,-3-4-387,2 8-903,-14-7-2838,6-1-516,-3-6-258,-2 0 129</inkml:trace>
  <inkml:trace contextRef="#ctx0" brushRef="#br0" timeOffset="29431.7374">4583 1770 2580,'0'0'4386,"0"0"-129,0 0-1548,0 0-1032,0 0-258,0 21-516,-14-10-129,1 10-387,-4-6 0,-2 10-129,-3-5-129,-1 0-129,2 4 129,1-1-129,1-6-129,5-3-258,8 3-516,6-17-1161,0 0-2322,0 0-129,-13-6-387</inkml:trace>
  <inkml:trace contextRef="#ctx0" brushRef="#br0" timeOffset="30279.845">5123 1635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30587.8842">5205 1695 1548,'0'0'4773,"0"0"0,10 10-129,-3 10-2709,-7-20-387,3 40-516,-3-21-258,10 9-258,-6-5-129,4 3-129,-2-2-129,4-6-129,-4 3-129,-6-21-387,19 32-645,-19-32-3096,0 0-516,14 14-258,-14-14 0</inkml:trace>
  <inkml:trace contextRef="#ctx0" brushRef="#br0" timeOffset="31043.9421">5431 1695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43343.5038">5725 1576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0" timeOffset="44191.6115">6674 2266 4902,'0'0'5160,"0"0"-387,0 8-1548,0-8-1161,15 16-516,-15-16-387,27 33-258,-9-15-387,7 8 129,-3-4-258,5 6-129,-4-3-129,4 6 0,-2-4 0,-1-5-129,-6-2 129,-3-5-129,-1-1 0,-14-14-387,18 16-129,-18-16-1548,0 0-2967,0-15 129,0 15-645,-15-12-129</inkml:trace>
  <inkml:trace contextRef="#ctx0" brushRef="#br0" timeOffset="43907.5755">6939 2192 3225,'0'0'4902,"11"11"-258,-11 3-129,-2 11-3096,-12-7-516,5 18-129,-14-9 0,9 9-258,-9-1 0,3-1 0,-3 0-258,4-1 0,0-6 0,5-6-258,2-3 0,12-18-129,-14 19-387,14-19-774,0 0-2064,0-17-1290,0-1-387,0-1-258</inkml:trace>
  <inkml:trace contextRef="#ctx0" brushRef="#br0" timeOffset="45235.7442">7245 2279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45900.3286">7444 2742 4128,'0'0'4773,"0"0"-516,0 0-1677,0 0-516,0 0-129,0 0-387,0 0-258,0 0-516,18-7-129,-18 7 0,23-16-258,-6 3 0,3 4-129,7-5-129,-1-7-129,2 2-129,-1-3-129,8 13-1419,-12-9-2967,-2 6-387,-21 12-387,18-21-258</inkml:trace>
  <inkml:trace contextRef="#ctx0" brushRef="#br0" timeOffset="46319.3818">7940 2229 2451,'0'0'4902,"0"0"0,9 15-258,-1 9-2709,-8-24-645,4 34-387,-4-13 0,7 5-387,-4 2-258,3 8 258,-5-7-258,0 5-129,-1-1 0,0 1-129,0-6 129,-2 0-129,0-9 0,2-19-516,-5 33-387,5-33-3354,0 0-645,0 0-129,0 0-516</inkml:trace>
  <inkml:trace contextRef="#ctx0" brushRef="#br0" timeOffset="46815.9449">8183 2245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582E7">6724 2036 1548,'0'0'2709,"0"0"-258,-8 2-516,8-2-387,0 0-516,-17 2 0,17-2-258,-17 8-258,17-8 129,-16 8-387,16-8 0,-17 6 258,17-6-387,-22 7 129,22-7 0,-26 1-129,26-1 129,-22 2 0,22-2 0,-25 0-129,25 0 0,-21 0 129,21 0 0,-17 0 0,17 0 0,0 0 129,0 0-258,-16 0 129,16 0-129,0 0 0,0 0-129,-7 20 129,7-20-129,0 20 129,0-6 0,0 8-129,0-7 129,0 6-129,0-1 0,0 0 0,0 2 0,0 6 0,0-5 0,0 1 0,0 1 0,0 2 0,-3-2 0,-3 4 0,5-4 129,-3-1 0,4 1 0,-3-2 0,3 1-258,-1-4 387,1 1-258,0-3 129,0 2-258,1 0 129,-1-3-258,3 2 258,-3-4 0,1-1 0,2 2 0,-3-16 0,1 24 0,-1-24 0,3 18 0,-3-18 0,0 0 0,0 0 0,0 0 0,4 14 0,-4-14 129,0 0-129,0 0 0,19 3 0,-19-3 0,20 0 0,-20 0 0,25-2 0,-9-2 0,-16 4 129,28-4-129,-28 4 129,28-7-129,-28 7 0,22-7-129,-22 7-516,0 0-3483,0 0-516,0 0-258,0 0 0</inkml:trace>
  <inkml:trace contextRef="#ctx0" brushRef="#br0" timeOffset="1.41599E7">8411 1999 3225,'0'0'3225,"0"0"-516,0 0-645,0 0-258,0 0-387,0 0-258,0 0-129,21 3-387,-21-3-129,18 6 129,-18-6-387,25 5 0,-25-5 0,28 1-129,-14 1 0,4 1-129,-2-3 129,-1 0-129,0 0 0,-15 0 129,27 0-129,-27 0 0,19 0 0,-19 0 129,0 0-129,16 0 0,-16 0 129,0 0-129,0 0 129,0 0-129,0 0 129,0 0 0,2 10-129,-2-10 129,0 18 0,0-18-129,-1 25 129,-2-8-129,-1 0 0,3 2 0,-1 0 0,1 5 129,1 1-129,0 0 0,0 6 0,0-3 0,0 2 0,0 1 0,0 3 0,0-5 0,1 4 129,-1-1 0,2-2 0,-2-2-129,0 3 129,0-3-129,0-1 129,0-1-129,-2-3 0,1-4-129,-2 1 129,0-6 0,3-14 0,-8 22 0,8-22 0,0 0 0,-10 20-129,10-20 129,0 0 129,0 0-129,0 0 0,-15 3 0,15-3 0,0 0 0,-17 0 0,17 0 0,-18 0 129,18 0-129,-24 0 0,24 0 129,-26-3-129,26 3 258,-24 0-129,24 0-129,-24 0 129,24 0-129,0 0 129,0 0-129,0 0-129,0 0-516,0 0-3354,9 2-516,-9-2-516,29-9-258</inkml:trace>
  <inkml:trace contextRef="#ctx0" brushRef="#br1" timeOffset="416385.3742">4166 3463 2709,'0'0'3225,"14"-2"-645,-14 2-258,21-3-774,-4 3 0,-17 0-387,33 0-387,-33 0 0,32 0-258,-32 0-258,20 0 0,-20 0 0,8 14-129,-8-14 0,0 27 129,-6-11-258,1-2 258,-4 4-129,2 0 0,3-3 0,4-15-129,-8 23 0,8-23-258,0 0-1032,0 17-2967,0-17-129,0 0-387</inkml:trace>
  <inkml:trace contextRef="#ctx0" brushRef="#br1" timeOffset="417316.9925">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2-129,-18-2 129,16 0-129,-16 0 0,21-4 129,-21 4-129,21-7 0,-21 7-258,23-15-258,-6 15-1290,-17 0-2451,0 0-516,21-7-129</inkml:trace>
  <inkml:trace contextRef="#ctx0" brushRef="#br1" timeOffset="417661.5363">4804 3392 2709,'15'-13'3999,"-15"13"-1677,0 0-258,0 0-258,0 0-387,3 22-129,-3-22-387,0 28-129,-5-12-258,5 7 129,-4 0-258,4 4-129,-3-7 0,3 4-129,0-2 0,0-4-129,0 2-258,0-20-645,0 28-1290,0-28-2193,0 0-516,5 20 129</inkml:trace>
  <inkml:trace contextRef="#ctx0" brushRef="#br1" timeOffset="418325.1205">5066 3401 1806,'0'0'2451,"0"0"258,0 0-645,0 0-258,-10-11-387,10 11 129,0 0-516,0 0 0,-25-2-258,25 2-129,-21 5-129,21-5-129,-32 22 129,16-5-129,-5-3 0,11 9-129,-7 2 0,10 0 0,-4 0 0,8 3-129,3-3 0,0-3 0,11-2 0,5 0-129,-1-11 0,5 0 0,-4-2 0,1-7 0,3 0 0,-2 0 129,-3-2-129,-15 2 0,21-15 0,-21 15 129,12-18-258,-12 18 258,0-22-258,-1 7 129,1 15-129,-21-23 129,21 23 0,-29-19-129,12 16 129,-1 0 0,0 3 0,0 1 0,4 7 0,14-8 0,-22 27-258,22-27-387,0 31-1419,0-15-2451,0-16-258,22 18-258</inkml:trace>
  <inkml:trace contextRef="#ctx0" brushRef="#br1" timeOffset="418565.1506">5141 3650 2451,'0'0'4902,"0"0"-258,0 0-645,0 0-2838,3 12-129,1 3-129,-4-15-387,0 19-516,0-19-258,0 21-516,3-4-1935,-3-17-1806,0 0-129,6 19-258</inkml:trace>
  <inkml:trace contextRef="#ctx0" brushRef="#br1" timeOffset="418873.1901">5343 3374 1419,'0'0'4515,"0"0"258,0 0-258,0 0-3225,0 19-258,0-2 129,5 8-387,-5 3-387,0 5 129,0-8-258,0 5 0,0-5-258,0-1 0,1-5-129,-1-4-387,4 3-258,-4-18-903,0 0-2064,7 16-1161,-7-16-129</inkml:trace>
  <inkml:trace contextRef="#ctx0" brushRef="#br1" timeOffset="419381.2547">5607 3393 2451,'-3'-14'4257,"-12"9"-258,-2 1-2580,17 4 0,-32 4-129,18 10-129,-8-1-387,3 7-258,0-1-258,2 10 129,-1-1-258,8-1 258,2 0-258,4 0-129,4-2 0,0 0 129,12-4-129,1-5-129,5-2 258,2-5-258,2-4 0,-4-3 129,3-2 0,-2 0 0,-1-5 0,-18 5 0,21-20 0,-21 20 0,6-21 0,-6 21 0,-6-26-258,6 26 258,-28-15-129,9 7 258,-2 5-258,0 1 258,-3 2-129,5 0 258,1 2-258,18-2 0,-17 12-645,17-12-2580,0 0-1161,0 0-258,21 7 0</inkml:trace>
  <inkml:trace contextRef="#ctx0" brushRef="#br1" timeOffset="420156.8531">5714 3243 3870,'0'0'4644,"0"0"-903,0 0-1419,11 0-258,-11 0-645,15 0-258,-15 0-516,20-2-129,-20 2-129,19 0 0,-19 0-129,14 2 0,-14-2 0,0 0-129,12 19 0,-12-19 0,2 22-129,-2-22 0,0 27 0,0-27 129,0 27-129,0-13 0,0-14 0,2 27 0,-2-27 0,0 20 0,0-20 129,0 22-129,0-22 0,-10 21 0,10-21 0,-15 24 129,8-5-129,-2-2 129,2 0-129,2 2 129,1 2-129,1-2 129,3 1-129,0 2 0,-3-4 0,3-1 0,0 2 0,0-3-129,0 1 258,0-1-258,0 3 129,0-5 0,0 2-129,0-16 129,-6 25 0,6-25 0,-12 22 0,12-22 0,-15 19 0,15-19 0,-23 14 0,23-14 0,-28 13 129,14-9-129,14-4 0,-27 3-129,27-3-129,-24 0-774,24 0-3354,0 0-516,0 0-387,0 0 0</inkml:trace>
  <inkml:trace contextRef="#ctx0" brushRef="#br0" timeOffset="49047.7282">6443 3551 2193,'0'0'2709,"0"0"0,0 0-387,0 0-258,-18 0-258,18 0-387,0 0-129,-17 23-387,17-23-258,-20 19 129,2-12-387,18-7-258,-26 25 0,10-9-129,2-5 0,14-11 0,-25 20-129,25-20-258,0 0-774,-22 18-3225,22-18 0,0 0-387</inkml:trace>
  <inkml:trace contextRef="#ctx0" brushRef="#br0" timeOffset="42367.88">6104 3283 3612,'-11'10'5289,"7"13"-645,2-6 258,-5-3-3225,7 23-516,0-13 0,9 12-387,-5-7-258,7 7-129,-5-6 129,3 3-258,0-6 0,2-4-129,-4-2 0,3-7-129,-10-14 129,19 19 0,-19-19-129,18-6-129,-1-3-516,-16-19-3483,15-3-645,-7-11-387,1-9-516</inkml:trace>
  <inkml:trace contextRef="#ctx0" brushRef="#br0" timeOffset="52439.659">6044 3370 1548,'0'0'2709,"0"0"-258,0 17-129,0-17-516,0 0-387,-3 19-129,3-19-129,0 27-516,0-27 0,0 27-129,9-11 129,-9 1-258,4 2 129,-4-19 129,11 34-129,-7-19-129,5 9 0,-5-10 0,3 9-258,0-4 258,1 2-258,-2-5 0,2 1 0,-8-17 0,14 27 0,-14-27 0,11 26 258,-11-26-258,8 18 0,-8-18-129,9 19 129,-9-19 0,0 0-129,8 22 0,-8-22 129,0 0-129,0 0 0,0 0 0,0 0 0,15 2 129,-15-2-129,10-10 0,-10 10 129,11-18-129,-11 18-129,13-26 129,-13 26 129,18-27-258,-18 27 258,18-20-258,-18 20 129,21-18 0,-21 18 129,20-9-129,-20 9 0,20-12 129,-20 12 0,27-15 0,-13 7 0,3-2-129,-1-1 258,-2 1-387,3 2 258,-17 8-129,26-13-129,-26 13-129,16-17-1935,-16 17-2193,0 0-516,0 0-258,8-16-387</inkml:trace>
  <inkml:trace contextRef="#ctx0" brushRef="#br0" timeOffset="50715.9401">6225 3869 258,'0'0'4515,"0"0"-387,0 0-1032,-15-6-516,15 6-387,0 0-774,-28-3-387,28 3-258,-17 3-129,17-3-129,-16 12-129,16-12 0,-14 11-129,14-11 0,-13 22-129,13-22-129,-11 22 129,11-22-129,-6 28 0,6-10 129,0 1-129,0-5 0,0 0 0,2 0 0,-2-14 129,15 21-129,-15-21 0,22 8 129,-22-8-129,26 0 129,-13-1-129,-13 1 0,27-17 0,-27 17 0,24-14 0,-24 14 0,16-17 0,-16 17 0,7-20 0,-7 20 129,0-27-129,0 27 0,-11-27 0,11 27 0,-21-21 129,21 21-129,-25-12-129,25 12 129,-19-5-387,19 5-1419,-17-11-2709,17 11-387,0 0-516,0 0 0</inkml:trace>
  <inkml:trace contextRef="#ctx0" brushRef="#br1" timeOffset="415793.299">3598 3320 1419,'0'-23'3741,"0"23"-645,0 0-1032,0 0-129,0 0-387,0 25-516,-5-11-258,5 13-129,-4-3 0,4 6-258,-5-1-129,3 7 0,-2-7 0,3 1-129,1-4 129,0-2-129,0-6-129,0-2 129,0-16-129,0 0 0,7 16 0,-7-16 0,8-10-129,-7-4 0,1-6 129,1-4-387,-1 0 387,0-6-129,2 2 0,0-2 0,-1 1 129,0 4 0,-2 5 0,2 6 129,-3 14-129,5-21 129,-5 21 0,0 0 0,0 0 129,19-5-129,-19 5 129,16 1-129,-16-1 129,20 12 0,-20-12 0,19 10 0,-19-10 0,21 4-129,-21-4 0,24 0 0,-24 0 0,22-3 0,-22 3-129,24-11 0,-24 11 129,21-13-129,-21 13 0,19-9 129,-19 9 0,0 0-129,20 0 129,-20 0 0,8 22 0,-4-6 129,-1 0-129,-2 6 0,1-1 0,1 4 0,-3 1-129,2 1 258,1-5-258,-3 2 258,0-5-258,4-2 129,1-1 0,-5-16-129,8 20 0,-8-20-258,0 0-129,0 0-516,24 22-387,-24-22-1548,0 0-1935,15 0-387,-15 0 0</inkml:trace>
  <inkml:trace contextRef="#ctx0" brushRef="#br1" timeOffset="416052.832">4043 3533 1677,'0'0'4128,"0"0"-387,14 0-1806,-14 0-387,18 0-129,-18 0-516,20 0-258,-20 0-387,22 3 129,-22-3-129,20 2-258,-20-2-258,19 0-516,-19 0-645,18 0-1677,-18 0-903,0 0-645</inkml:trace>
  <inkml:trace contextRef="#ctx0" brushRef="#br0" timeOffset="63324.0411">7220 3442 3999,'0'0'5031,"0"0"-516,0 21-774,0-21-1806,25 40-387,-8-25-387,12 10-387,0-4-258,10 4-129,-5-9-129,9 4-258,-5-4 129,2-3-258,-4 0 129,-4-2-387,-1 5-129,-12-15-903,14 7-3225,-15-3-129,-4-2-516,-14-3 129</inkml:trace>
  <inkml:trace contextRef="#ctx0" brushRef="#br0" timeOffset="63043.5055">7531 3409 903,'0'0'4773,"0"0"0,0 0-129,0 0-2322,0 0-516,-17 13-645,11 9-258,-12-3-258,6 6 0,-10 2-258,3 4-129,-3-2-129,4 3 0,0-6 0,4-4-129,-1-4 0,5-2-258,3-2 0,7-14-258,-3 14-1032,3-14-2064,0 0-1290,0 0 0,-8-11-516</inkml:trace>
  <inkml:trace contextRef="#ctx0" brushRef="#br0" timeOffset="63819.6041">8032 3373 4128,'16'-4'5160,"-16"4"-516,0 0 0,0 0-3483,0 0-258,0 0-258,-7 20 129,7-20-387,-24 22-129,9-10-129,-2 3 129,-1 3-258,-2-3 258,2 2-258,0 1 258,0-4-258,3-2 129,15-12 0,-25 24 0,25-24 0,-10 16 0,10-16 0,0 0 129,3 16-129,-3-16 0,23 11 0,-6-3 129,1-2-129,-1 2-129,2 0 129,1-1-129,-2 1 129,-3 0-258,1 1 0,-16-9-258,26 15-258,-26-15-645,24 0-3612,-24 0 129,0 0-645,0 0-129</inkml:trace>
  <inkml:trace contextRef="#ctx0" brushRef="#br0" timeOffset="64343.6706">8233 3372 5031,'7'19'4902,"-8"2"-258,-4-2-516,-4-5-2967,9 14-129,-3-13-258,3 14 0,0-12-258,3 10 129,2-10-258,5 7 0,-10-24 0,22 25-387,-22-25 129,31 13 0,-16-13 0,2 0-129,1-7 129,-3-4-129,-2-7 0,6-4 0,-9 0 129,1-3-258,-7 0 129,-2-6-129,-2 2 258,-3 2-258,-7 6 129,-8-1 0,-1 3 0,-4 2 0,0 11 129,-1 3-258,2 3 129,-1 0-129,5 14-516,4-12-903,5 14-3225,9-16-258,-10 20-258,10-20-258</inkml:trace>
  <inkml:trace contextRef="#ctx0" brushRef="#br0" timeOffset="65352.7986">7113 3232 1,'0'0'4385,"-17"8"259,17-8-129,-31 0-2322,31 0-645,-27 0-258,27 0-387,-30 8-387,30-8 0,-33 13-258,19-2 0,-4-6 0,18-5 0,-24 17 129,24-17-258,-17 16 0,17-16 129,-7 19-129,7-19 0,0 20 0,0-2 0,0-1 0,6 4 0,0 4 0,-1 7 0,2 2 0,1 4 0,-1 0 0,-1 1-129,1 1 129,0-1-129,-3-9 0,0 2 0,-1-8 0,-2-5 0,-1-4-129,0-15 258,9 24-129,-9-24-129,0 0 258,0 0-129,24 14 0,-24-14 0,29 0 0,-12 0-129,6 0-129,4-3-516,13 0-3870,-8-4-129,4 0-387,5-1-129</inkml:trace>
  <inkml:trace contextRef="#ctx0" brushRef="#br0" timeOffset="66155.4007">8325 3081 6837,'0'0'5031,"0"0"0,0 0-516,0 0-3483,0 0-387,19-3 0,0 3 0,-1-3-129,5 3-129,-3-2-129,8-1-129,-9-3 0,5 4 0,0 1 0,-8 1-129,1 0 129,-17 0-129,18 0 0,-18 0 0,7 11 0,-7-11 0,0 15 129,0-15-129,0 26 0,-4-11 0,1 6-129,2-3 129,-2 2 0,3 3 129,0 2-129,0 0-129,0 0 129,3 0 129,1 3-258,3 1 258,1-2-129,-2-1 0,4 3 0,-9 1 0,0 0 0,1-4 129,-2 0-129,0 1 0,-2-7 0,0 2 0,-8-6 0,10-16-129,-18 23 258,18-23-258,-17 14 258,17-14-129,-17 4 129,17-4-129,0 0-129,-19 0-129,19 0-903,0 0-3612,0 0-258,0 0-387,0 0-516</inkml:trace>
  <inkml:trace contextRef="#ctx0" brushRef="#br0" timeOffset="61723.3379">8725 3846 5805,'-45'-8'5547,"45"8"-387,-28-3-387,28 3-3225,0 0-387,-1 10-129,1-10-387,0 0 0,12 22-258,9-7 0,2-6-129,5 5 129,1-8-258,1 8 129,3-1-258,0-4 129,-2 1 0,-4 1 0,0-3-129,-1 3 0,-1 2 0,-2-7 129,-4 0-129,-2 4 0,-2-2 0,1-4 0,-16-4 0,19 14 129,-19-14-129,10 18 0,-10-18 0,0 0 0,0 24 0,0-24 0,-14 20 0,14-20-129,-28 21 129,14-4 0,-5-1-129,2-5 129,-3 3 0,4-1 0,-2-1 0,2-1 0,16-11 0,-21 13 0,21-13 0,0 0 0,-16 11-129,16-11-387,0 0-645,0 0-3999,0 0 129,0 0-645,-5-11-387</inkml:trace>
  <inkml:trace contextRef="#ctx0" brushRef="#br0" timeOffset="67431.5627">9338 4015 1935,'0'0'4515,"0"0"-129,0 0-1677,-15 0-387,12 11-516,-13-6-516,12 9-387,4-14-258,-10 28-129,10-28-129,0 33 129,0-33-387,0 23 129,0-23-129,19 24 129,-19-24-129,26 13 0,-11-13-129,1 0 129,0 0 0,3-6-129,-4-3 129,2-5-129,-5 0 129,3 0-129,-5-4 0,-4 0 0,-1 1 129,-5 17-129,0-26 0,0 26-129,-12-19 129,12 19 0,-27-8-258,13 5 0,14 3-645,-26 0-2193,26 0-1548,-20 8-258,20-8-387</inkml:trace>
  <inkml:trace contextRef="#ctx0" brushRef="#br1" timeOffset="533288.2189">10227 3210 2451,'0'0'3999,"0"0"-516,0 0-903,9 9-387,-9-9-387,0 28-387,0-28-258,0 44-258,-6-24-129,6 11-129,-3-3 0,3 6-258,-6-1-129,6 1 129,0-5-258,0 1 129,0-2-129,0-8 0,0 2-129,0-6-129,0-16-516,0 17-645,0-17-129,0 0-774,0 0-2322,0 0-516,0 0 0</inkml:trace>
  <inkml:trace contextRef="#ctx0" brushRef="#br1" timeOffset="533872.2932">10021 3679 1,'0'0'4256,"0"0"388,0 0-1548,-17-11-387,17 11-387,0 0-387,0 0-645,0 0-129,19 0-129,-19 0-387,27 0 0,-10-1-129,6 1-387,-3 0 387,8 0-387,-1 0 0,4 1-129,3-1 0,-4 2 0,4-1 129,-2-1-129,-3 5 0,0-5 0,-8 1 0,-4 1-129,-2 3 0,-15-5-258,21 8-645,-21-8-2322,0 0-1419,0 0-387,0 0-387</inkml:trace>
  <inkml:trace contextRef="#ctx0" brushRef="#br1" timeOffset="421337.003">3284 4057 4128,'0'0'4773,"0"0"-258,10 9-2580,-10-9-387,18 31-258,-10-10-387,9 10-258,-2-5-258,8 8-129,-4-1-129,2 1-129,-1-6-129,-1-4-129,6 1-645,-12-7-2322,5-6-1419,3-2-258,-6-7 0</inkml:trace>
  <inkml:trace contextRef="#ctx0" brushRef="#br1" timeOffset="421080.9705">3563 4122 1935,'0'0'4386,"0"0"258,0 0-2451,0 0-258,0 0-129,-9-1-258,9 1-645,-21 11-258,9 6 0,-9-4-129,4 11-129,-8-4 0,3 4-129,-2-1-129,1 5 0,4-6-129,4 1 0,-3-4 0,7 0-129,3-4-129,8-15-387,-2 22-258,2-22-774,0 0-2580,0 0-774,0 0 129</inkml:trace>
  <inkml:trace contextRef="#ctx0" brushRef="#br1" timeOffset="421781.0594">3788 4293 3096,'-16'-1'4386,"16"1"129,0 0-2580,9-8-258,-9 8-258,26-8-516,-13 3 0,10 5-516,-5-6 0,4 6-129,-2 0 0,1 0-258,-2 0-129,-5 0-129,6 3-258,-20-3-903,27 3-2064,-27-3-1032,17 0-387,-17 0 1</inkml:trace>
  <inkml:trace contextRef="#ctx0" brushRef="#br1" timeOffset="422142.1052">3967 4173 4257,'5'10'4644,"12"-10"-387,-2 6-2838,-15-6-129,27 6-129,-27-6-645,25 10-129,-25-10-129,26 15 0,-26-15-129,17 19-129,-17-19 0,9 19 129,-9-19-129,0 20 0,0-20 0,-13 17-129,13-17 129,-20 15-129,20-15-516,-16 8-258,16-8-1935,0 0-1677,0 0-129,0 0 0</inkml:trace>
  <inkml:trace contextRef="#ctx0" brushRef="#br1" timeOffset="423005.2148">4459 4056 1935,'0'0'3354,"0"0"-387,0 0-387,0-16-387,0 16-645,0 0-129,0 0-258,-12-14-387,12 14-129,-19-3-129,19 3-258,-28-6 129,28 6-129,-26-8-129,26 8 129,-34-6-129,20 2 0,-1 1-129,15 3 129,-24-1-129,24 1 129,-18 0-129,18 0 0,0 0 0,-5 14 0,5-14 0,0 25 0,1-3 0,3-1 0,2 6 0,-1 1 129,-2 2-258,-2 5 129,-1-4 0,0 4 0,0-3 0,-2 2 0,-4-2-129,2-2 129,-3-2-129,1-4 129,4 3 0,0-3 0,-3-5-129,2-4 129,3-15 0,0 22 0,0-22 0,0 0 0,0 0 129,0 0-129,8 10 0,-8-10 129,17-2-129,-17 2 0,22-9 0,-22 9-129,29-8-516,-29 8-2193,23-14-1548,-9 14-645,-14 0 0</inkml:trace>
  <inkml:trace contextRef="#ctx0" brushRef="#br1" timeOffset="427597.798">4524 4198 258,'0'0'4128,"0"0"-387,0 0-903,0 0-774,0 0-387,0 0-387,0 0-129,0 0-516,15 22 129,-15-22-258,3 36 0,-3-18-258,6 4 0,-6-3-129,0 1 0,0-2-129,0 3 0,0-7 0,0-14 0,0 23 0,0-23 0,0 19 0,0-19-129,-2 16 0,2-16-129,0 0-387,0 0-1419,0 0-2322,0 0-387,0 0-129</inkml:trace>
  <inkml:trace contextRef="#ctx0" brushRef="#br1" timeOffset="428160.8695">4694 4267 1548,'0'11'3999,"0"-11"-1161,-11 25-1032,11-25 0,-8 29 0,8-29-774,-5 29-129,5-29-387,0 30 258,0-30-387,7 24 0,-7-24 0,20 18-129,-20-18-129,26 10 0,-10-9 0,-4-1 0,-12 0-129,32-1 0,-32 1 0,27-17 0,-27 17 129,21-24-129,-14 8 0,-2-1 0,-2-4 129,0 2-129,-3 0 0,0-1 129,-3 1-129,-3 0 0,-3 5 0,9 14 129,-25-25-129,11 20 129,-5 3-129,-3 2 0,4 0 0,-1 8 129,0 1-129,3 6-129,3-1 0,13-14 0,-14 30-387,14-30-516,0 32-1032,0-32-2451,21 21-258,0-10 0</inkml:trace>
  <inkml:trace contextRef="#ctx0" brushRef="#br1" timeOffset="428421.4026">4998 4411 258,'7'19'4128,"-7"-19"387,0 18-2064,3 3-645,-3-21-387,0 29-258,0-29-645,-2 29-129,2-29-387,-4 23 0,0-8-516,4-15-1290,0 0-2322,0 0-387,-14 2 258</inkml:trace>
  <inkml:trace contextRef="#ctx0" brushRef="#br1" timeOffset="428805.4514">5189 4233 774,'0'0'4128,"9"-22"258,-9 22-2322,0 0-129,0 0-129,0 0-387,0 0-516,6 14-258,-6-14 129,0 31-129,0-13-129,0 3-129,0-1-129,0 5 0,-3-4-129,3 1 0,0-3-129,0-5-129,0 2 129,0-16-258,7 26-387,-7-26-516,16 11-1677,-16-11-1935,15 0 129,-15 0-516</inkml:trace>
  <inkml:trace contextRef="#ctx0" brushRef="#br1" timeOffset="429401.027">5363 4223 258,'0'0'4644,"7"-15"258,-7 15-387,0-21-2709,11 21-387,-11 0-129,14-6-387,-14 6-387,18 0-129,-18 0 0,21 0-129,-21 0-129,19 13 0,-19-13 0,19 19-129,-19-19 258,6 28-258,-6-28 0,0 27-258,-9-10 258,-2 1-129,-3-3 129,-2 4-129,-3-2 129,-1 1-129,4-4 129,2 2 0,14-16-129,-24 22 258,24-22-258,-8 14 258,8-14-129,0 0 129,12 14-129,-12-14 129,27 6-129,-12-4 129,2 0-129,-1 0 258,3-2-516,-4 0-129,7 5-774,-22-5-3096,21 0-516,-6 0-516,-15 0 258</inkml:trace>
  <inkml:trace contextRef="#ctx0" brushRef="#br1" timeOffset="430164.624">5530 4105 2322,'0'0'4644,"18"-8"-129,-18 8-2064,0 0-645,28-9-258,-28 9-387,21-9-516,-21 9-258,29-7 0,-29 7-129,32 0-129,-32 0 129,27 0-129,-27 0 0,23 0 0,-23 0 0,17 0 0,-17 0 0,0 0 0,0 0-129,18 2 129,-18-2-129,0 0 129,0 0 129,0 0-129,7 19-129,-7-19 129,2 18-129,-2-18 129,0 21-129,0-6 129,0-15-129,0 31 129,-2-15-129,1-1 129,-2 1-129,3 4 0,0-2 129,0 3-129,0-2 0,0-2 0,0 2 0,0 1 0,0 1 0,0-5 0,0 1 0,0 0 0,0 1 0,0 0 0,0-1 0,0 0 0,0-17 0,-6 25 0,6-25 0,-8 20 0,8-20 0,-10 16 0,10-16 0,-15 9 129,15-9-129,-22 3 0,22-3 129,-31 0-129,14 0 129,1 0-129,16 0 0,-24 0-129,24 0-645,-13 17-3870,13-17-129,0 0-645,18 3 129</inkml:trace>
  <inkml:trace contextRef="#ctx0" brushRef="#br0" timeOffset="48024.0983">6525 3394 1548,'0'-14'3483,"14"4"-129,-14 10-387,0 0-129,0 0-774,0 0-516,-11 0-387,11 10-387,-18 5-387,6 6 129,-7 1-387,-1 10 129,-3 2-645,-4-14-1161,6 7-2967,-1-3-129,2-10-387,7 2 130</inkml:trace>
  <inkml:trace contextRef="#ctx0" brushRef="#br0" timeOffset="94055.4424">4205 5116 2193,'18'-3'4644,"4"3"-129,-22 0 0,30 0-2838,-8 7-774,2-2-129,13 5-129,-5-6-129,9 6-129,-6-4-129,5-3-129,-1 3 0,-6 1 0,-6-4-129,-3 7 0,-10-2 0,-14-8 0,15 17 0,-15-3 0,-3 3 0,-9-3 0,-4 1 0,-7 2 0,-3 2-129,-6 0 129,-2 0 0,0-3 0,-2 0 0,4-2 0,4-1 0,2-4 0,6-3 0,20-6 0,-15 8-129,15-8-129,0 0-387,0 0-1935,12 2-1806,5-2-258,2 0-129</inkml:trace>
  <inkml:trace contextRef="#ctx0" brushRef="#br0" timeOffset="105571.4059">5023 5182 2322,'-11'14'4128,"11"-14"129,-6 21-2064,6-21-387,0 0-258,-18 9-387,18-9-129,-4 19-258,4-19-258,-2 20 0,2 0-129,0-20-129,5 31 0,-4-15 0,9 1-129,-2 3 258,3-5-258,-11-15 129,25 25 0,-25-25 0,31 10 0,-16-10 0,3 0 0,1-2 0,0-6-129,-2-6 129,0 0-129,-2-8 258,-3 0-258,-2-2 0,-3 1 0,-4-5-129,-3 6 0,0-4 129,-7 5-129,-6 4 0,-5 8 0,-1 2 0,-8 5 0,-1 2 0,-2 6 0,1 14 0,3-1 0,4 1-129,8 3-129,9 6-516,-2-11-2967,9 5-1032,11-9-516,9-4-129</inkml:trace>
  <inkml:trace contextRef="#ctx0" brushRef="#br0" timeOffset="95867.1736">5318 4884 3225,'16'-8'4902,"2"0"-258,-18 8-258,33-4-2967,-33 4-387,34-6-258,-18-2-129,9 8-129,-4-1-129,3 1-129,-5-3 0,1 3-129,-3-2 0,-17 2 0,23 0 0,-23 0-129,0 0 129,18 0-129,-18 0 0,0 0 129,0 0-129,2 14 129,-2-14 0,0 18 0,0-18-129,-6 24 0,4-7 129,0 5 0,2 4-129,0 6 0,0-6 129,3 8-129,4 4 0,-2 3 0,4 1 0,-1-2 0,-1 3 0,2 0 0,-5-1 0,1-2 0,2-9 0,-4-3 0,-2-6 0,2 0 0,-3-22 0,0 21 0,0-21 0,-14 8 129,0-8-129,-1 0 0,-7 0 0,-1 0-129,3 0-258,-6-11-1161,26 11-2967,-27-3-258,27 3-387,-20-1-258</inkml:trace>
  <inkml:trace contextRef="#ctx0" brushRef="#br0" timeOffset="94359.4819">4732 5338 3225,'5'16'4386,"-19"3"129,-2-14-2193,4 11-516,-10-12-516,7 15-258,-13-8-516,8 5-258,-3-4 0,1 5-129,-1-6 0,5 1 0,3 1-129,15-13 0,-24 11-129,24-11-129,0 0-774,0 0-3225,0 0 0,0 0-645,0 0 387</inkml:trace>
  <inkml:trace contextRef="#ctx0" brushRef="#br0" timeOffset="92975.3064">3400 4996 1,'0'0'3095,"0"0"-1031,-9 0-387,9 0 0,-18 0 0,0 0-387,18 0-387,-26 0 0,26 0-129,-27 0-129,27 0-129,-22 1-129,22-1-129,-15 11-129,15-11 0,0 0 0,-14 14 129,14-14-258,-6 15 129,6-15 0,-3 21 0,3-21 0,0 25 129,0-6-258,0 1 129,0 7 0,4 2 0,-4 3 0,9 6-129,-9 4 0,3 0 0,-3-2 0,4 2 129,-1-7-258,-3-2 129,0-8 0,0 0 0,0-7 0,0-18 129,5 22-129,-5-22 129,0 0 0,20 11 129,-20-11 0,25 2-129,-9-2 129,1 0 0,4 0-129,-1-3 0,6 1 0,-5 1-387,7 1-387,-9-8-1419,4 4-2193,0 2-129,-5-2-258</inkml:trace>
  <inkml:trace contextRef="#ctx0" brushRef="#br0" timeOffset="93555.38">3676 5156 3999,'12'18'4515,"-6"0"-129,-6-18-2064,26 33-645,-26-33-387,38 39-129,-20-18-387,8 4-258,2-2-258,4-1 0,0 0-258,2-5 0,1 6-516,-6-12-645,7 0-2967,-5 3-516,-8-9-258,-3 7 0</inkml:trace>
  <inkml:trace contextRef="#ctx0" brushRef="#br0" timeOffset="93283.3455">3985 5120 2451,'0'14'4257,"-10"1"0,-4 0-1806,-2 17-774,-12-8-258,5 13-387,-6-9-387,7 6 0,-2-7-516,5-1 0,3-3-387,2-10-774,14-13-1935,-8 19-1161,8-19-516,0 0 129</inkml:trace>
  <inkml:trace contextRef="#ctx0" brushRef="#br0" timeOffset="96843.2974">3691 5550 645,'0'0'2709,"0"0"0,0 0 129,-18 6-516,18-6-258,0 0-258,0 0-387,0 0-258,0 0 0,0 0-387,0 0-129,0 0-129,0 0 0,0 0-129,0-9 129,0 9-258,19-26 0,-3 8-129,0-1-129,4 3-258,-2-8-1290,1 10-2709,0 1-516,-19 13-258,22-11-387</inkml:trace>
  <inkml:trace contextRef="#ctx0" brushRef="#br1" timeOffset="540548.1409">3302 5959 2451,'0'0'4257,"0"0"-516,0 0-1032,0 0-387,0 0-645,3 13-387,-3-13-258,0 25-258,0-25-129,0 36-129,0-17-258,0 8 258,0-3-387,0 1 0,-7 0-129,7-6 0,-6 0 129,6-5-129,0 0-129,0-14 129,0 0 0,0 14 0,0-14 0,0 0 0,0-7 0,0 7-129,0-27 129,0 5 0,5 1 0,-5-9-129,4 2 129,-4-1 0,7 1 0,-7 1-129,7 5 129,-6 7 0,1-2 0,-2 17 129,0 0-129,0 0 0,0 0 0,16 0 129,-16 0-129,10 18 0,-10-18 129,14 19-129,-14-19 129,21 20-129,-21-20 129,21 10 0,-21-10-129,26 0 129,-26 0-129,25-3 129,-25 3-129,25-21 129,-25 21-129,30-22 0,-30 22 0,25-18 0,-25 18 0,21-12 0,-21 12 0,16-2 0,-16 2 0,9 8 129,-9-8-129,5 29 0,-3-10 129,-2 3 0,0 0-129,0 2 129,0-5-129,1 3 0,-1-5 129,0-17-129,7 28-129,-7-28-258,10 18-516,-10-18-1419,0 0-2193,14-9-387,-14 9-516,15-10 387</inkml:trace>
  <inkml:trace contextRef="#ctx0" brushRef="#br1" timeOffset="540804.1734">3724 6112 2193,'0'0'4515,"0"0"129,0 0-129,23-6-2838,-23 6-258,15-10-387,-15 10-258,21-7-387,-6 3-129,1 3 0,0-2 0,-16 3-258,28 0 0,-28 0-387,32 3-258,-32-3-516,17 6-1677,-17-6-1806,14 5-129,-14-5-129</inkml:trace>
  <inkml:trace contextRef="#ctx0" brushRef="#br1" timeOffset="541152.2176">3924 6003 1548,'0'0'3741,"7"0"129,-7 0-2064,18 10-258,-3-3-129,-15-7-645,26 7-129,-26-7-387,23 9-129,-23-9 0,18 11-129,-18-11 129,8 17-129,-8-17-129,3 21 258,-3-21-129,-4 22 0,4-22 258,-13 16 129,13-16-129,-16 17 129,16-17 0,-14 11 0,14-11 0,0 0-129,0 0-258,-18 8-258,18-8-1419,1 17-2322,-1-17-516,0 0-129</inkml:trace>
  <inkml:trace contextRef="#ctx0" brushRef="#br1" timeOffset="541828.3035">4431 5899 129,'0'0'4257,"0"0"0,0-11-387,0 11-1806,-13-6-387,13 6-516,-17-5-387,17 5-258,-25-5-129,25 5-129,-26-5 0,26 5 0,-28 0 0,28 0-129,-22 7 129,22-7-129,-18 9 0,18-9 0,-13 19 0,13-19 0,-4 21 0,4-6 0,0-15-129,0 30 0,0-10 0,0 1 0,0 0 0,0-1 0,0 4 0,0 0 0,-1-2 0,-1 0 0,-2-2 0,3-2 0,-1 1-129,-2-5 129,4 0 0,0-14 0,0 21-129,0-21 129,4 17 0,-4-17 0,0 0 0,14 18 0,-14-18 0,17 9 0,-17-9 0,19 7-129,-19-7 129,24 4-129,-7 2-129,-17-6-387,35 5-1161,-35-5-2451,25 0-516,-7 0-129</inkml:trace>
  <inkml:trace contextRef="#ctx0" brushRef="#br1" timeOffset="542172.3471">4534 5896 3354,'0'0'4644,"0"0"-387,15-8-2193,-6 16-645,-9-8 0,1 34-387,-1-16-129,0 12-258,0-2-258,0-3-129,-1 2 0,1 0-129,0-1 0,0-5 0,0 0-258,0-21 0,1 29-258,-1-29-903,0 0-3096,14 12-129,-14-12-516,0 0 387</inkml:trace>
  <inkml:trace contextRef="#ctx0" brushRef="#br1" timeOffset="542744.4198">4789 5908 1,'5'-15'3869,"-5"15"388,0 0-2064,0 0 0,0 0-258,2-16-516,-2 16-258,0 0-516,0 0 129,-14 13-258,7 1 0,7-14-129,-24 33-129,14-13 0,-1 6 0,2 2 0,2-1 0,0-1-129,7 2 0,0 0 0,2-6 0,7-3 129,1-3-129,-10-16-129,30 19 0,-13-14 129,0-4-129,-3-1 129,1-3-129,-15 3 129,25-22-129,-11 7 0,-7 0 0,-4-1 0,2 0 0,-5-1 0,0 0 0,0 17 0,-15-23 0,15 23 0,-31-16 0,15 15 0,-5 1 0,-2 0-129,2 8 129,1 3 0,3 0 0,1 2 0,16-13-129,-18 27-387,18-27-903,0 0-2967,0 17-387,0-17-258,18 8 0</inkml:trace>
  <inkml:trace contextRef="#ctx0" brushRef="#br1" timeOffset="542975.4491">4931 6170 4128,'0'0'5031,"18"2"-387,-18-2-387,0 0-3096,0 25-516,0-25-129,-1 30-258,-4-9-387,3-6-387,2 8-1032,-6-6-2838,6-17-258,-4 22-129,4-22 130</inkml:trace>
  <inkml:trace contextRef="#ctx0" brushRef="#br1" timeOffset="543292.4894">5104 5861 1806,'0'0'4515,"0"0"129,7 24-258,-5 1-3096,-3-6-258,1 12 129,-6 0-516,6 6-129,-1-7-258,1 4 0,-1 0-129,1-4 0,0-6 0,0-3-258,1-1-645,-1-20-2064,0 17-1548,0-17-258,0 0-387</inkml:trace>
  <inkml:trace contextRef="#ctx0" brushRef="#br1" timeOffset="543876.5636">5384 5904 3354,'0'0'4257,"-14"-3"-903,14 3-774,-21 0-387,21 0-645,-25 15-258,15-1-387,-11-6-258,7 9-129,-5 3 0,8 3-129,-5 1 0,8 3-129,1 0-129,6 4 0,1-2 0,0-1-129,8-2 129,7-3-129,2-4 0,1-2 0,3-6 0,1-5-129,-1-4 129,0-2 0,-4-2-129,-3-7 129,-14 9-129,22-25 129,-21 6 0,-1 3-129,0 1 129,-5-3 0,-5 4 0,-4 1-129,-4 2 129,-6 3 0,6 5 0,-4 3 0,2 0 0,4 0 0,0 6-129,16-6-258,-12 15-258,12-15-2193,0 0-1806,0 0-129,0 0-387</inkml:trace>
  <inkml:trace contextRef="#ctx0" brushRef="#br1" timeOffset="544524.6458">5405 5826 5031,'0'0'5031,"7"-6"-516,-7 6-1290,26-8-2193,-26 8-129,34 0-129,-21-2-258,11 2 0,-6 0-129,5 0-129,-7 0 0,2 0-129,-18 0 0,23 5 129,-23-5-258,0 0 129,18 2-129,-18-2 129,0 0-129,0 0 129,5 12-129,-5-12 129,0 22-129,0-22 129,0 28-129,-2-13 129,0 4-129,2 3 0,0 0 0,0 2 0,0 1 0,6-1 129,-1-1-129,2 2-129,0 0 129,-3-5 0,2 4 0,0-3 0,-4 1-129,0-4 129,-1 1 0,-1 0 0,0-2 0,-1-2 0,1-15 0,-13 22 129,13-22-129,-21 13 129,21-13 0,-23 7-129,23-7 258,-25 0-258,25 0 129,-21 0 129,21 0-258,0 0-387,0 0-258,-25 0-3354,25 0-903,0 0-258,0 0-258</inkml:trace>
  <inkml:trace contextRef="#ctx0" brushRef="#br0" timeOffset="91347.0996">6046 5529 516,'0'0'4386,"-10"13"129,10-13 0,-9 20-2580,11 3-258,-2-1-258,12 8-645,-6-4 0,9 8-258,-2-8-129,9-1-129,-4-4 258,3 2-258,-3-12-129,0-4 0,2-5 0,-2-2-129,-3 0 129,1 0-129,-16 0 0,23-17 0,-23 17 0,18-32-129,-18 32-258,14-36-387,4 20-3096,-12-3-774,2-1-258,-3 5-258</inkml:trace>
  <inkml:trace contextRef="#ctx0" brushRef="#br0" timeOffset="107007.0882">6100 6036 903,'0'0'4644,"-8"17"129,8-17-387,0 0-1548,0 0-1161,-21 10-387,21-10-516,0 0 0,-7 15-258,7-15-129,0 0-129,-10 17 0,10-17 0,-1 19 0,1-19-129,0 25 0,0-25 0,0 23 129,0-23-129,8 21 129,-8-21-129,19 19-129,-3-13 258,-16-6-129,29 4 0,-12-4 0,1 0 0,-6-7-129,-12 7 129,24-23 0,-24 23-129,14-23 129,-13 6-129,-1 17 0,0-27 0,-9 13 0,9 14 0,-24-25 0,24 25 0,-29-15 0,15 14 0,14 1 0,-25 0-129,25 0 0,0 0-516,-6 16-3612,6-16-645,0 0-258,0 0-387</inkml:trace>
  <inkml:trace contextRef="#ctx0" brushRef="#br1" timeOffset="546071.8423">3206 6639 3612,'0'0'4902,"0"8"-258,0-8-129,1 19-2967,19 0-387,-20-19-129,38 35-129,-15-18-258,9 5-387,-4-1 258,6 6-387,-1-7 0,-2-1 0,-1 0-129,-6-1-129,0-4-129,-10-3-387,9 8-1419,-23-19-2322,20 6-774,-20-6 129,0 0-258</inkml:trace>
  <inkml:trace contextRef="#ctx0" brushRef="#br1" timeOffset="545779.8052">3469 6656 3999,'14'-15'4386,"-14"15"-1290,0 0-258,0 0-903,0 0-645,-14 6-258,2 13-516,-3-3 0,-1 6-258,-7 2 0,4 1-129,0-1 0,5 1 0,-6-1-129,7-6 0,0-3 0,13-15-129,-15 21-387,15-21-645,0 0-3096,0 0-129,-6-12-387,6 12 258</inkml:trace>
  <inkml:trace contextRef="#ctx0" brushRef="#br1" timeOffset="552228.624">3755 6797 129,'0'0'3483,"0"0"645,-3 16-1548,3-16-516,0 0-387,0 0-258,18 5-258,-18-5-258,21 0 0,-4 0-387,4 0 0,-6 0-129,7 0 0,-2 0-129,2 0-129,-2 3 0,-1-1-258,-3-1 129,-1 1-258,2-1-129,-17-1-387,25 2-774,-25-2-1548,0 0-1419,15 0 0,-15 0-129</inkml:trace>
  <inkml:trace contextRef="#ctx0" brushRef="#br1" timeOffset="552580.1688">3992 6759 516,'0'0'3741,"8"0"258,-8 0-1935,0 0-258,23 0-129,-23 0-774,25 0-129,-25 0-258,27 13-258,-27-13 129,30 24-258,-30-24 0,25 22-129,-17-8 0,-2 2 0,-6-16 0,3 23 129,-3-23-129,0 21 0,0-21 0,-10 14 129,10-14-129,0 0 0,-18 5-387,18-5-774,-6-8-2322,6 8-387,0 0-516,0-22 517</inkml:trace>
  <inkml:trace contextRef="#ctx0" brushRef="#br1" timeOffset="553392.2718">4500 6620 1,'0'0'3998,"0"0"-386,0 0-387,-15-9-1032,15 9-387,-17-2-516,17 2-129,-26-1-387,26 1-129,-28 0-129,28 0-258,-31 0 0,31 0 0,-27 0 0,27 0-129,-26 0 129,26 0-129,0 0 0,-18 1 0,18-1 0,0 15 0,0-15-129,3 25 0,4-10 258,0 2-258,0 2 129,-3 1-129,-2 5 258,2 2-516,0-2 516,-4 2-258,0 0-258,0-2 258,0 1-129,-3-3 129,3-6 0,-1-2 0,1-15-129,0 24 129,0-24 0,0 0 0,5 15 0,-5-15-129,16 0 129,-16 0 0,16 0 0,-16 0 0,27 0 0,-27 0-129,32 0-387,-32 0-387,35 0-1290,-19 0-2064,0-3-516,-2 3-129</inkml:trace>
  <inkml:trace contextRef="#ctx0" brushRef="#br1" timeOffset="553716.313">4643 6703 2193,'0'0'4128,"0"0"387,0 0-2451,6 20-387,-6-20 0,3 41-258,-3-18-387,0 3-516,0-4-129,0 5-129,0-3-129,3-2 0,-3-5-129,0-17-258,8 24-516,-8-24-903,0 0-2580,19 4-258,-19-4-129</inkml:trace>
  <inkml:trace contextRef="#ctx0" brushRef="#br1" timeOffset="554179.8719">4810 6712 1161,'0'0'3999,"0"14"129,0-14-1935,-6 27-129,6-8-258,-3-3-516,3 9-387,0-8 129,2 7-387,-2-7 0,10 6-129,-10-23-129,16 28-129,-16-28 129,27 13-258,-27-13 258,28 3-258,-15-3 0,6 0 0,-4-11 0,0 3-129,-15 8 129,28-31-129,-18 8 0,0 1 0,-9 0 0,-1-2 0,0-1-129,-8 3 129,-3-2-129,-5 9 129,-1 0-129,2 4 129,-2 7-129,-1 1 129,4 3 0,14 0 0,-19 14-129,19-14-645,-18 30-516,5-16-2709,13-14-645,-1 29-258,1-29 0</inkml:trace>
  <inkml:trace contextRef="#ctx0" brushRef="#br1" timeOffset="554435.9044">5086 6863 3225,'0'0'4773,"11"25"0,-11-25-387,0 0-2709,0 31-516,0-31-258,0 22-387,0-22-258,0 25 0,0-7-516,0-18-258,0 25-516,0-25-1806,0 0-1677,0 0-129,0 0-387</inkml:trace>
  <inkml:trace contextRef="#ctx0" brushRef="#br1" timeOffset="554751.9445">5247 6666 903,'20'-10'4644,"-20"10"0,0 0 0,0 0-2451,14 18-645,-14-18-258,5 32-387,-5-10-129,0 6-129,0-5-258,0 6-258,0-5 129,0 4-258,0-4 0,0-3 0,0-4-258,0-17-129,7 24-903,-7-24-1935,0 0-1419,0 0-258,0 0-258</inkml:trace>
  <inkml:trace contextRef="#ctx0" brushRef="#br1" timeOffset="555331.5181">5419 6692 2709,'16'-10'4257,"-16"10"258,3-15-1806,-3 15-774,0 0-516,28-1-258,-28 1-387,19-5-258,-19 5 0,28 0-258,-28 0 0,24 3 0,-24-3-129,17 15-129,-17-15 258,3 22-387,-3-5 258,0-17-258,-10 33 0,-6-19-129,1 6 129,1-4-129,0 1 0,-2-1 129,3 1-129,13-17 129,-21 22 129,21-22 0,-3 16 129,3-16 0,0 0 0,10 14 129,-10-14 0,25 5 0,-10-5-129,2 2 0,-3-1 0,3-1-129,2 5-516,-19-5-903,27-5-2967,-27 5-387,23-8-129,-23 8 0</inkml:trace>
  <inkml:trace contextRef="#ctx0" brushRef="#br1" timeOffset="556052.1096">5548 6534 516,'7'-7'4257,"-7"7"129,17 0-1419,-17 0-774,18 8-258,-18-8-258,22 8-516,-22-8-258,25 6-387,-25-6 129,31 6-258,-31-6 129,31 5-258,-16-3-129,-1-2 0,-14 0 0,22 1 0,-22-1 0,0 0-129,17 7 0,-17-7 129,0 0-129,1 18 0,-1-18 0,0 18 0,0-18 0,-1 16 0,1-16 0,-4 19 0,4-19 0,-3 22 0,3-22 129,0 19-129,0-19 129,0 24-129,0-24 129,0 25 0,0-25 0,1 31-258,2-10 387,0-2-258,-2 0-129,1 1 258,0-1-129,0 4 0,2-3-129,-3-1 129,1-3 0,-2 1 0,4 2 0,-4-19 0,0 26 0,0-26 0,0 17 129,0-17-129,0 0 129,-22 9 0,22-9 0,-18 0 258,18 0-258,-19 0 0,19 0-129,0 0 0,0 0-129,-18-9-1032,18 9-3483,0 0-258,0 0-258,0 0-516</inkml:trace>
  <inkml:trace contextRef="#ctx0" brushRef="#br0" timeOffset="119143.1293">3258 7405 1677,'0'0'3870,"0"0"-129,0 0-1161,0 0-387,0 0-516,0 0-258,-12 3-516,12-3 0,0 0-258,-18 14-129,18-14-129,-22 8 0,5-7-129,1 6 0,-2-6 0,18-1 129,-28 6-258,28-6 129,-28 5 0,28-5 0,-18 5 0,18-5 0,0 0 0,-13 17 0,13-17 0,-3 18 129,3-18-258,0 33 0,0-16 0,6 10 0,1-1 0,1 2-129,1 3 129,0 8 0,1-5 129,0 1-129,-2 0 0,2 2 0,-4-4 0,1 2 0,-2-2 0,-2-4 0,2-4-129,-2-3 0,-1 2 0,-1-9 0,-1-15 0,7 30 129,-7-30-258,11 17 129,-11-17 0,18 17 0,-18-17 0,27 12 0,-27-12 0,25 4 0,-8-4 0,-2 0 129,2 0-129,-1 0 0,1 0 129,-3-4-129,-14 4 0,24-4 0,-24 4-258,0 0-129,21 0-387,-21 0-1548,0 0-2322,0 0-129,0 0-516,-14-21 0</inkml:trace>
  <inkml:trace contextRef="#ctx0" brushRef="#br0" timeOffset="119839.2176">3535 7668 4257,'0'0'5031,"0"12"-387,0-12 0,11 20-2838,14 3-258,-11-10-516,19 11-129,-6-10 0,8 10-387,-5-8-129,4 4 0,-1-3-129,4-3-129,-7 2 129,-3-1-516,-4 0-129,-5-7-387,6 11-1419,-24-19-2322,21 16-516,-21-16 0,0 0-258</inkml:trace>
  <inkml:trace contextRef="#ctx0" brushRef="#br0" timeOffset="119583.1851">3815 7673 2709,'17'-13'4773,"-17"13"-258,0 0-258,0 0-2064,0 8-645,-14-2-645,10 17-129,-8-7-129,4 7-258,-9 2 0,5 7 0,-5-5-129,3 6 0,-4-5 129,3-2-129,-2-1-129,6-5 0,1-6-258,10-14 129,-14 20 0,14-20-387,0 0-129,0 0-645,0 0-1935,3-15-1290,-2 1-387,1-2-129,-2-6-129</inkml:trace>
  <inkml:trace contextRef="#ctx0" brushRef="#br0" timeOffset="120658.8217">4220 7897 7611,'0'0'4902,"-16"10"129,16-10-387,0 0-3096,0 0-258,11 3-516,10 0-129,-6-3-129,9 0-129,-2 0-129,7 0-129,-4-2-129,5 1-129,0-1-258,-7-4-387,11 6-3483,-10 0-516,-6 0-387,-18 0-258</inkml:trace>
  <inkml:trace contextRef="#ctx0" brushRef="#br0" timeOffset="120387.7873">4555 7517 5031,'8'-17'4773,"-8"17"-129,-11 4-258,11-4-2967,-20 16-387,12-2-129,-10-3-516,4 5 0,-10-2-129,2 2-129,-3 1 0,-1 4 0,-2-2-129,1 1 0,-1-6 129,9 6 0,-1-8 0,4-1 0,16-11 0,-17 16 258,17-16-258,0 0 129,11 6-129,7-4 0,0-2 0,7 0 129,5 0-129,2 0-129,-3 0 129,-1 0-129,-2 0 0,-2 0-129,-3 0-129,-21 0-129,26 3-516,-26-3-1161,0 0-2580,0 0-516,0 0 258,-15 6-258</inkml:trace>
  <inkml:trace contextRef="#ctx0" brushRef="#br0" timeOffset="117474.9174">6037 6608 258,'0'0'2451,"0"0"387,0-16 258,0 16-258,0 0 0,0 0-516,0 0-387,0 0-516,0 0-258,-14 0-129,14 0-387,-7 24-129,7-7-129,-2-3 0,2 6-258,0 5 387,4 8-387,3 0 129,-2 3-129,1 5 129,-5 5-258,6 4 129,-7 4-129,2 1 129,-2-2-129,1 2-129,2 3 258,-2-3-258,5 1 258,-2 0-129,-1 1 0,-2-1 0,3-1 0,-1-4 0,0-4 129,0-6 129,1 3-129,1-6 0,0-5 129,-4-1-129,4-2 0,-3 2 129,-1-3-129,2-2-129,-2-7 129,-1 2-129,0-5 0,0-17 0,0 22 0,0-22 0,0 0 0,0 0-129,0 0 129,0 0 0,0 0-129,0 0 129,0 0-129,0 0-129,0 0-258,12 14-258,-12-14-903,0 0-2967,0 0-258,2-8-258,-2 8-387</inkml:trace>
  <inkml:trace contextRef="#ctx0" brushRef="#br0" timeOffset="122351.0366">4978 7400 5031,'-7'8'5031,"-5"19"-387,8-10 0,4-17-3354,-9 44 0,4-20-387,5 9-129,0-1-129,5 5-129,-2-5-129,0 8 0,-3-1 0,4-2-129,-4-4 129,1-4-258,-1-4 0,0-4-258,3-2-129,-3-19-516,18 13-2451,-18-13-1548,14-11-387,-10-7-129,5-9-387</inkml:trace>
  <inkml:trace contextRef="#ctx0" brushRef="#br0" timeOffset="122899.1062">5111 7463 3870,'0'21'4773,"0"-21"-129,-6 16-258,6-16-2967,0 0-387,-12 18-258,12-18-129,-3 19-258,1-5-129,2-14 0,-2 25-129,2-25 129,-3 28-129,3-28-129,0 20 129,0-20-129,7 17 129,-7-17-129,21 8 129,-21-8-129,23 5 0,-23-5 0,27 6 0,-12-4 0,-15-2 0,22 6 0,-22-6 0,23 12 0,-23-12 0,18 17-129,-18-17 129,12 20 0,-12-20 0,6 22 0,-6-22 129,0 22 0,0-22 0,-8 19 0,8-19-129,-20 13 258,20-13-258,-22 8 258,22-8-258,-24 2 0,24-2-129,-21 3 0,21-3-129,0 0-645,-15 0-1935,15 0-1806,0 0-258,0-23-387,0 23 258</inkml:trace>
  <inkml:trace contextRef="#ctx0" brushRef="#br0" timeOffset="123167.1402">5125 7478 6063,'-12'12'5031,"12"-12"-129,0 0-387,17 8-3096,-17-8-516,22 0-258,-22 0-129,26-5-258,-10 2-129,2 2 129,-1 1-645,-17 0-387,39-9-3612,-39 9-387,25-11-129,-25 11-516</inkml:trace>
  <inkml:trace contextRef="#ctx0" brushRef="#br0" timeOffset="123950.7397">5286 7181 9030,'-11'20'5031,"11"-20"-258,0 19-1290,0-19-2580,0 0-387,14 2 129,1 4-258,-1-3 0,9 0-258,-7 2 0,2-2 0,0 2 0,-2-2-129,-1 0 0,2-3 0,-17 0 0,25 0 0,-25 0 0,19 0 129,-19 0-129,0 0 0,19 0 0,-19 0 129,0 0-129,0 0 129,0 0-129,0 0 129,0 8-129,0-8 0,0 0 129,-9 22-129,8-6-129,1-2 129,0 3 0,0 5 129,1-1-258,-1 1 129,2 3 0,0-1 0,4-4 0,-2 11 0,0-5 0,0 0 0,2 3 0,-3 7 0,1-4-129,-3 1 129,1 3 258,-2-2-258,0 0 129,-2-1 0,-3-2 129,-4-9-129,0-3 0,-2-3 0,-5-5-129,16-11 0,-26 9 129,12-5-129,14-4 0,-22 0 129,22 0-258,0 0 0,0 0-387,-14-5-2064,14 5-2193,9-6-129,-9 6-387,17-5-516</inkml:trace>
  <inkml:trace contextRef="#ctx0" brushRef="#br1" timeOffset="569395.804">3280 8591 774,'0'0'3483,"0"0"516,0 0-1548,14 22-258,-14-22-387,8 30-258,-8-14-387,6 12-129,-6-4-387,0 4-129,0-4-258,0 1 0,0 1-129,0-3-129,-6-5 129,6-4-129,0-14 129,0 18-129,0-18 0,0 0 129,7-9-129,-7 9 129,7-30-129,-5 5 129,3-3-258,-4-4 258,2 1-129,-1-5-129,0 2 258,-2 4-129,0 5 0,0 2 0,0 4 129,0 19-129,0 0 0,0 0 129,0 0 0,3 25 0,8-11-129,6 5 129,0-4 0,9-1 129,-5-1-129,6-5 0,-5-4-129,4-4 129,-2 0-129,-2 0 0,-1-6 129,-4-2-129,0-3 0,-17 11 0,22-11 0,-22 11 129,0 0-129,15-3 0,-15 3 0,0 10 129,0 5-129,0 1 0,0 5 0,3 0 129,-1 0-258,-1 0 258,2-2-129,1-3-258,4 0-129,-8-16-1161,16 9-2580,-16-9-516,23 0 129,-23 0-645</inkml:trace>
  <inkml:trace contextRef="#ctx0" brushRef="#br1" timeOffset="569659.8376">3862 8654 2967,'9'17'3999,"5"-9"0,-14-8-1935,18 5-645,4-2 0,-7-3-129,12-2-645,-4-4-258,5 3 0,-7 0-516,-1-5-387,3 6-516,-23 2-1677,21-15-1290,-21 15-387,18-11 258</inkml:trace>
  <inkml:trace contextRef="#ctx0" brushRef="#br1" timeOffset="569971.8772">4113 8537 2580,'0'0'3870,"7"5"0,-7-5-1806,0 0-387,29 16-258,-29-16-387,28 12-258,-12-7-258,0 6-129,-16-11-129,27 21-129,-27-21 0,11 25-129,-11-25 0,0 27 0,0-27 0,-3 20 129,3-20-129,-15 12 0,15-12 0,0 0-258,0 0-516,-18 0-1419,18 0-1677,0 0-387,0-20 0</inkml:trace>
  <inkml:trace contextRef="#ctx0" brushRef="#br1" timeOffset="570679.9672">4686 8389 3096,'0'0'3870,"0"0"-774,-2-21-774,2 21-258,0 0-516,-16-5-387,16 5-258,-21-6-258,5 3-129,16 3-129,-27-3-129,27 3 129,-31 0-258,31 0 0,-25 0 0,25 0-129,-25 9 129,25-9-129,-18 17 0,18-17 0,-12 31 0,11-11 0,1-1 0,0 0 0,0 4 0,3-1-129,2 3 129,0-3 0,0 1-129,-2-2 129,0 1 0,-3 0 0,0 0-129,0-3 129,0 2-129,-6-5 129,5-1 0,1-15 0,-3 25 0,3-25-129,0 16 129,0-16 129,0 0-129,14 10 0,-14-10 0,17 3 0,-17-3 0,22 0 0,-22 0 0,24-3 0,-24 3-129,27-7 129,-27 7-129,21-8-387,-5 8-1290,-16 0-2322,19-7-129,-19 7-258,0 0 0</inkml:trace>
  <inkml:trace contextRef="#ctx0" brushRef="#br1" timeOffset="571006.0086">4765 8376 258,'13'0'3741,"-13"21"258,0-4-1548,0-17-645,0 41 129,0-27-387,0 18-387,0-13-516,1 8 0,-1-9 0,3 7-258,-3-8-258,3 2 0,1-4-387,-4-15-516,7 24-2193,-7-24-1290,5 16 0,-5-16-387</inkml:trace>
  <inkml:trace contextRef="#ctx0" brushRef="#br1" timeOffset="571580.0815">5031 8365 2193,'0'0'3870,"0"0"-129,0 0-1548,0 0-129,0 0-258,0 0-516,0 0-258,-15 5-258,11 13-129,4-18-129,-20 31 0,8-12-129,-1 4-129,3 1 0,-1 5-129,4-7 129,3 3-129,3 1 0,1 0-129,0-4 0,9-3 129,3-2-129,3-4 0,0 0 0,2-7 0,-2-3 0,3-3-129,-1 0 0,-2-10 0,1-2-129,-6-2 0,-2-4 129,-5 0 0,-1 0 129,-2-5-129,-1 6 129,-7 0 0,8 17 0,-27-20 0,11 15 0,0 5 129,-1 0-129,-1 10 0,3 2 129,-2 5-129,8 0-129,2-3-129,7 11-774,0-25-2064,-9 23-1161,9-23-258,9 19-258</inkml:trace>
  <inkml:trace contextRef="#ctx0" brushRef="#br1" timeOffset="571836.1139">5221 8578 1935,'8'35'4128,"-8"-35"258,0 33-258,0-9-2838,-5-9-129,5 11-387,-3-7 0,3-5-903,0 5-1032,0-19-2580,0 0-258,3 17-516,-3-17 258</inkml:trace>
  <inkml:trace contextRef="#ctx0" brushRef="#br1" timeOffset="572116.1494">5343 8379 774,'-1'53'3999,"1"-27"258,0 1-258,-6-4-2580,6 13-258,0-13 0,5 12-387,-5-11-516,1-2-129,0 0-387,-1-22-516,9 27-1677,-9-27-1677,0 0-129,15 16-129</inkml:trace>
  <inkml:trace contextRef="#ctx0" brushRef="#br1" timeOffset="572603.7114">5622 8384 2709,'-20'4'4128,"-10"13"-129,12-9-2451,4 14 0,-10-13-129,12 16-258,-8-4-516,8 6-129,-1-5-129,6 4 0,0 2-258,7-1 0,0-6 0,7 3-129,3-7 0,5-2 0,3-2 0,2-7-129,1-3 129,-2-3 0,-1-2-129,-1-9 129,-17 11-129,24-29 129,-24 29-258,11-29 258,-11 29-129,0-25 129,0 25-129,-17-19 129,17 19 0,-31-5 0,9 5 0,0 2 0,2 6 0,2-2-258,18-6-516,-28 19-1677,28-19-1548,0 0-387,0 0 258</inkml:trace>
  <inkml:trace contextRef="#ctx0" brushRef="#br1" timeOffset="573347.8059">5668 8212 3870,'0'0'4386,"0"0"-129,0 0-1032,0 0-1935,0 0-258,11-1 0,6 1-516,-17 0 0,26 0-258,-26 0-129,30 9 0,-30-9 0,18 16-129,-18-16 129,11 25-129,-11-25 0,7 23 0,-7-23 0,1 29 0,-1-29 0,2 27 0,-1-11 0,-1-16 0,1 23 0,-1-23 0,5 26 0,-5-26 0,2 27 0,1-13 0,-3-14 0,0 31 0,0-16 0,2 1 0,-2 2 0,0 0 0,2-3 0,-2 6 0,2-2-129,-1-2 129,-1 1 0,0 0 0,0 1-129,0-1 129,0 3 0,0-7 0,-3 1 0,3-15 0,-9 24 129,9-24-129,-10 14 0,10-14 129,0 0-129,-18 11 0,18-11 129,0 0-258,-18 5-258,2-5-1032,16 0-2838,-15 0-258,15 0-129,-17 4-129</inkml:trace>
  <inkml:trace contextRef="#ctx0" brushRef="#br0" timeOffset="125048.3791">6098 8388 1935,'0'0'3870,"0"0"-387,0 0-516,2-16-387,-2 16-258,0 0-516,0 0-387,-8-13-258,8 13 0,0 0-387,0 0-258,-23 0 129,23 0-258,-23 7-258,23-7 129,-23 22-129,23-22-129,-23 24 0,13-7 129,1 5-258,7-5 258,2 0-129,0 0 0,1 0 0,9-3 0,-10-14 0,26 22 0,-8-19 0,1-1 129,0-2-129,1-5 0,-4-6 129,0-3-129,-1-8 0,-5 3 0,4-5 0,-9 5 0,-1-1 0,-5 1 0,1 3 129,0 16-129,-7-21 0,7 21 0,-20-11 0,20 11 129,-19 0-129,19 0 0,-18 2-129,18-2-129,0 0-129,-15 2-1935,15-2-2193,0 0-516,8 0 0,-8 0-387</inkml:trace>
  <inkml:trace contextRef="#ctx0" brushRef="#br0" timeOffset="117870.9677">5926 7940 9804,'0'0'4773,"0"0"0,0 0-1290,0 0-2580,9 22 129,-9-22-387,27 32-129,-12-12-258,5 4 0,-2-3 0,1 7-129,0-6 0,1-2 0,-1-6-129,-19-14 0,25 21 129,-25-21 0,22 6-129,-22-6 129,17-5 0,-17 5 0,19-25-129,-6 8 129,-5-5-129,6-2-129,-2 0 129,0-1-387,2 5-516,-12-5-3870,10 4-129,-11-3-387,0 1-258</inkml:trace>
  <inkml:trace contextRef="#ctx0" brushRef="#br1" timeOffset="574443.9451">3429 9199 1161,'0'0'3999,"0"0"258,0 0-645,7 16-1935,19 3-129,-12-7-387,20 13-129,-9-6-516,10 7-129,-5-4 0,7 1-258,-7-2 0,4 0 0,-4-2-258,-3-7 0,6 4-387,-15-15-1161,5-1-2451,-1 0-129,-8-3-387,-14 3 129</inkml:trace>
  <inkml:trace contextRef="#ctx0" brushRef="#br1" timeOffset="574187.4125">3572 9204 516,'27'-6'3870,"-27"6"387,0 0 0,10 11-2451,-10 7-645,0-18 0,-11 38-129,-5-21-129,6 9-258,-5-4-258,5 1-129,-4-4 0,2 2-129,1-3-129,1-3 0,2 3-258,8-18-129,-13 25-516,13-25-774,0 0-1161,0 0-1548,-15 6-129,15-6-129</inkml:trace>
  <inkml:trace contextRef="#ctx0" brushRef="#br1" timeOffset="574659.9724">3829 9324 1806,'19'1'3741,"-19"-1"-129,38 0-1806,-12-1-1290,-2-2 129,5 1-258,-2-1-387,-1-2-1032,-1 2-1548,1 3-1161,-26 0 258</inkml:trace>
  <inkml:trace contextRef="#ctx0" brushRef="#br1" timeOffset="574983.5136">4087 9210 1548,'12'0'3225,"3"0"-1290,4 0-258,1 5-258,0 3-387,1 0-516,-3 4 129,-1-3-387,-2 7-129,-4 0-129,-9 0 0,-2-2 0,0 2 129,0-16-129,-16 23 258,16-23-129,-21 16 0,21-16 0,-26 10 0,26-10-129,-13 0-387,13 0-1161,0 0-1806,0 0-387,0 0 129</inkml:trace>
  <inkml:trace contextRef="#ctx0" brushRef="#br1" timeOffset="575635.5964">4663 8988 3612,'-23'9'4128,"2"0"-1548,4-9-129,17 0-774,-29 8-258,29-8-387,-31 10-516,31-10-129,-26 12-129,26-12 129,-24 16-258,24-16-129,-17 22 129,17-22-129,-7 24 0,7-24 0,2 28 0,-2-14 0,0 4 0,5-1 0,1 2-129,-2 0 129,3 0 0,-6 1 0,2 1-129,-1 3-129,0 1 129,-2-4 129,0-1-129,0 0 129,0 3-129,-2-9 129,2 3 0,0-17 0,0 19 0,0-19 0,2 14 129,-2-14-129,0 0 0,23 14 129,-23-14-129,19 7 0,-19-7 0,27 5 0,-12-3-129,-15-2 0,29 1-387,-29-1-1032,28-10-2193,-10 7-516,-18 3-129</inkml:trace>
  <inkml:trace contextRef="#ctx0" brushRef="#br1" timeOffset="575924.1331">4814 9064 2967,'5'22'3870,"-5"12"129,-2-10-2451,-1-3-516,3 5 129,0-2-258,0 4-387,0-1-258,1 2 0,-1-6-258,2-2-258,3 0-645,-5-21-1290,0 21-1677,0-21-387,0 0 258</inkml:trace>
  <inkml:trace contextRef="#ctx0" brushRef="#br1" timeOffset="576320.1834">4956 9083 3096,'-17'35'4257,"3"-16"-129,6 3-1290,7 8-1548,-5-4-129,6 5-258,3-9-129,12 2-387,-15-24-258,32 25 0,-10-20 0,4-5 0,-8-5 0,5-9-129,-10-5 129,1-5-129,-7-5 129,-2-3-129,-5 0 129,0 1-129,-5-4 129,-8 8 0,-5 3-129,-3 9 0,2 7 0,-5 6 0,3 2-129,0 11-258,9 13-258,-6-5-1032,15 6-2451,3 5-129,0-6-516,11 1 646</inkml:trace>
  <inkml:trace contextRef="#ctx0" brushRef="#br1" timeOffset="576535.2106">5148 9259 1935,'17'0'3999,"-17"0"258,6 9-516,-6-9-2451,0 20-387,0-20-129,0 31-516,-3-11-129,0 2-129,0-1-258,3-21-516,-1 35-1161,1-35-2064,1 17-258,-1-17 0</inkml:trace>
  <inkml:trace contextRef="#ctx0" brushRef="#br1" timeOffset="576795.7438">5283 9047 645,'19'0'3999,"-19"14"258,0-14-258,0 25-2193,0 6-774,-6-8-129,6 9-258,0 0-387,0-1 0,0-1-258,0-5-387,11 4-774,-11-7-2193,0-22-645,11 23-516,-11-23 258</inkml:trace>
  <inkml:trace contextRef="#ctx0" brushRef="#br1" timeOffset="577223.797">5399 9057 1032,'6'-18'4257,"-6"18"516,0 0-516,26-25-1548,-8 25-1677,-18 0 0,35 0-387,-20 0-258,1 11-129,-16-11-129,22 22-129,-16-6-129,-6 1 129,0 1-129,-6 2 129,-5-1-129,-2-1 129,-1 0-129,0-2 129,2 0-129,12-16 258,-15 27-129,15-27 0,-6 20 0,6-20 0,6 16 0,-6-16 0,23 14 0,-7-9 0,2 0-129,-18-5-645,37 7-1806,-19-6-1806,-18-1-129,27 0 0</inkml:trace>
  <inkml:trace contextRef="#ctx0" brushRef="#br1" timeOffset="577771.8677">5576 8948 2451,'0'0'4257,"20"-13"129,-20 13-129,16-11-2967,5 11-387,-21 0 129,35 0-516,-35 0-129,31 5-129,-31-5 0,22 8-129,-22-8 129,0 0-129,0 0 129,0 0 0,5 17-129,-5-17 129,0 0 0,0 22 129,0-22-258,-4 26 129,3-9-258,-2 2 129,3 1 0,0 7 0,0 0-129,0-2 0,0 7 0,3-2 0,1-2-129,2 4 129,-4-7 0,3 2 0,-3 3 0,0-7 0,-1 3 0,-1-5 0,-1 1 0,-8-7 0,-2 1 0,11-16 129,-25 17-258,25-17 0,-22 6-774,2-6-3354,20 0-258,-18-1-387,18 1-387</inkml:trace>
  <inkml:trace contextRef="#ctx0" brushRef="#br0" timeOffset="130291.0449">6044 8874 1161,'0'0'4128,"0"0"387,-10-13-1419,10 13-516,0 0-516,10 0-258,-10 0-645,0 0-258,0-25-129,0 25-129,0 0-258,3-17 0,-3 17 0,0-17-129,0 17 258,0 0-129,0 0 0,3 22 0,-3 0-129,0 9 0,1 7 0,-1 11 0,0 8-129,0 7 129,-7 0-129,0 5-129,0 0 129,3 7 0,-2 3-129,2-1 0,-1-8 129,5-1-129,0 0 129,0-11-129,4-1 129,1-16-129,-3-7 0,3-3 0,-3-9 129,2-3-258,-4-3 129,1 0 0,-1-16-129,2 27 129,-2-27 129,5 23-258,-5-23 129,5 19-129,-5-19 0,0 0-258,0 0 0,0 0-645,0 0-1935,0 0-1935,0 0-258,0-14-258,0 14-258</inkml:trace>
  <inkml:trace contextRef="#ctx0" brushRef="#br0" timeOffset="135071.6519">7046 9250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135950.7636">7529 9092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137182.9199">7683 9234 8514,'12'25'5031,"-12"-25"0,24 40-1032,-16-21-2967,16 12 0,-3-4-387,8 10-129,-5-6-258,4 0 0,-1 0-258,0-5 129,-3-5-387,-6-4 0,0-1-387,-18-16-2064,18-2-2064,-18 2-129,10-15-387,-9-3-387</inkml:trace>
  <inkml:trace contextRef="#ctx0" brushRef="#br0" timeOffset="136926.8873">7925 9215 1419,'15'-3'4515,"-15"3"516,0 0-516,0 0-1548,0 19-1161,0-19-129,-9 25-645,-8-8-129,9 12-129,-11-2-387,3 6 0,-5 0-129,1 3-129,-1-1 0,3-3-129,2-5 0,3-7 0,2-4-387,11-16-129,-8 22-774,8-22-1935,-10-14-1548,10 14-258,0-26-387,-2 6 130</inkml:trace>
  <inkml:trace contextRef="#ctx0" brushRef="#br0" timeOffset="137851.0049">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138146.5424">8509 9168 8514,'0'0'5031,"15"-15"-129,-15 15-258,34-7-3870,-34 7-258,22-10 129,-22 10-258,32-6-129,-17 4-258,1-1 0,2 3-387,-18 0-774,37-6-3225,-37 6-516,16 0-129,-16 0-387</inkml:trace>
  <inkml:trace contextRef="#ctx0" brushRef="#br0" timeOffset="138355.0689">8527 9270 9030,'6'19'4902,"14"-12"-129,-3 2-645,-17-9-3354,38-7-258,-16-4 0,3 7-387,-1-1-516,-5-9-516,13 11-3483,-16-5-387,0 8-387,-16 0-129</inkml:trace>
  <inkml:trace contextRef="#ctx0" brushRef="#br0" timeOffset="138971.1471">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139235.1806">9073 9335 9804,'7'-17'5418,"-7"17"-387,21-9 0,-21 9-3870,17-8-387,-17 8-258,23-5-129,-23 5-129,34-6-129,-16 5-129,3-1-258,0 2-516,-21 0-4128,29-7-129,-29 7-516,22-16-516</inkml:trace>
  <inkml:trace contextRef="#ctx0" brushRef="#br1" timeOffset="582336.4473">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582607.4818">3749 10661 645,'0'0'4128,"0"0"258,16-14-387,0 14-2451,-16 0-258,34 0-129,-15-2-387,8 2-258,-3 0-129,1 0-258,1 0-129,-6-3-387,-1 3-516,-19 0-516,25-9-1032,-25 9-1935,7-14-129,-7 14 258</inkml:trace>
  <inkml:trace contextRef="#ctx0" brushRef="#br1" timeOffset="582892.0179">3938 10527 774,'0'0'3096,"0"0"-903,0 0 0,0 0-645,19 0-129,-19 0-258,28 8 0,-28-8-258,28 11-258,-28-11-129,26 12-129,-26-12-129,20 17 0,-20-17-129,8 24-129,-8-24 129,0 27-129,-5-12 0,-5-1 129,10-14-258,-21 26 129,21-26 0,-20 17-516,20-17-1032,-4 18-2322,4-18-129,0 0-387</inkml:trace>
  <inkml:trace contextRef="#ctx0" brushRef="#br1" timeOffset="583619.6102">4594 10290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583927.6494">4725 10303 2709,'3'42'4128,"-3"-26"-129,0 4-2580,0 15-129,-3-8 0,3 8-258,-3 1-387,2 0-258,-5-3-258,5 1 0,-1-7-129,-1-7-645,3 8-1161,2-5-2193,-2-23-258,7 27 0</inkml:trace>
  <inkml:trace contextRef="#ctx0" brushRef="#br1" timeOffset="584543.7276">4941 10345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584772.2566">5157 10628 1032,'-6'27'3870,"-5"-13"258,7 11-258,-2-1-2967,-2-4-516,4-1-387,4 2-1032,0-1-2838,0-20-129,0 18 129</inkml:trace>
  <inkml:trace contextRef="#ctx0" brushRef="#br1" timeOffset="585065.2938">5267 10323 645,'0'24'4128,"0"-24"129,-2 34-258,2-5-2838,-5-2-258,5 6 0,0-3-129,0 2-387,3-4-258,-3 0 0,0 1-258,0-10-258,0 1-516,0-20-516,-3 21-1935,3-21-903,0 0 0</inkml:trace>
  <inkml:trace contextRef="#ctx0" brushRef="#br1" timeOffset="585523.8521">5472 10347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586143.9308">5434 10203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trace contextRef="#ctx0" brushRef="#br0" timeOffset="141526.4716">5970 10590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130683.5947">5821 9996 10062,'2'40'5289,"7"-17"-516,0-5-1161,5 9-2580,-2-7-258,9 8-129,-7 2-129,7 2-129,-9-7-129,8 4-129,-5-9 0,3 4 129,-2-6-258,-2-6 129,-14-12 129,26 3-129,-26-3 0,25-15 0,-12 0 0,-3-7-129,2-8 258,-1 3-258,2 1 0,1-5 0,1 3-129,-2 4-387,9 15-2709,-12-12-1935,-10 21-129,20-19-258,-20 19-516</inkml:trace>
  <inkml:trace contextRef="#ctx0" brushRef="#br1" timeOffset="586679.9989">3474 11256 2967,'0'14'4257,"-7"7"-258,-7 6-2193,-20-7-516,9 12 129,-11-4-387,7 3-387,-3-5-387,4 1 0,1-5-387,1-12-516,15 12-1161,11-22-2322,-27 11-258,27-11-129</inkml:trace>
  <inkml:trace contextRef="#ctx0" brushRef="#br1" timeOffset="586936.0314">3178 11209 2193,'16'0'4644,"-16"0"-129,22 13-129,0 9-2967,-9-7-387,10 14 129,0-7-645,4 11-129,0-6-129,2 4-129,2-2-129,-3-2 0,4-4-516,-6-6-516,6 9-1548,-7-15-1935,-4-4-129,-1-7-258</inkml:trace>
  <inkml:trace contextRef="#ctx0" brushRef="#br1" timeOffset="587168.0609">3710 11371 2709,'0'0'4128,"17"0"-129,-17 0-2451,35 3-387,-16-3 0,11 4-258,-4-4-258,5 0-258,1 0-387,-4 0-387,0 0-387,-9-7-645,1 6-2193,-20 1-774,0 0 258</inkml:trace>
  <inkml:trace contextRef="#ctx0" brushRef="#br1" timeOffset="587432.0939">3938 11313 2322,'0'0'3612,"0"0"-1161,11-6-516,-11 6-516,29 2-258,-29-2-258,35 8-387,-20 1-258,3-1-129,-18-8 0,21 17-129,-21-17-129,8 17 0,-8-17-129,-2 21-129,2-21-258,-28 19-129,28-19-258,-31 13-1032,16-13-1677,15 0-129</inkml:trace>
  <inkml:trace contextRef="#ctx0" brushRef="#br1" timeOffset="588099.6788">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588376.2139">4715 11206 1677,'0'11'4257,"0"-11"0,-3 35 0,3-6-3225,-8-7 0,8 18-258,-6-9-387,6 8 0,-3-8 0,3 1-258,0-4-258,0-6-516,2 8-1548,5-14-2064,-7-16-129,0 0-258</inkml:trace>
  <inkml:trace contextRef="#ctx0" brushRef="#br1" timeOffset="588783.766">4896 11241 645,'-18'17'4128,"10"9"129,-2-1-129,-10-5-2967,18 15-258,-5-10-129,7 5 129,0-5-387,11-1 0,-11-24 0,32 25-258,-14-22 0,4-3 0,-1-3 0,1-10-129,-5-7 129,-3 0-129,0-10 0,-4-1 0,-7 1-129,-3-1 0,0 2 0,-12 1 0,-3 4 0,-4 7 0,-2 6-129,-4 6 0,-2 5 0,1 0 0,8 16-387,-3-5-129,12 19-1032,0-11-2709,9 1 0,4 0-387</inkml:trace>
  <inkml:trace contextRef="#ctx0" brushRef="#br1" timeOffset="588991.7919">5165 11413 2193,'10'20'4257,"-10"7"387,0-27-387,-10 27-3096,10-2-258,-6-11-258,5 7-129,0-7-387,1 0-387,0 5-1161,0-19-2709,0 0-387,4 16 0</inkml:trace>
  <inkml:trace contextRef="#ctx0" brushRef="#br1" timeOffset="589263.827">5331 11204 3483,'0'0'4773,"0"11"-129,0 10-387,0 9-3225,-9-5-129,7 11-258,-5-4-258,4 2-129,-3 0-258,6-4 129,0-2-516,0-28-774,0 29-3096,0-29-258,6 16-516,-6-16 387</inkml:trace>
  <inkml:trace contextRef="#ctx0" brushRef="#br1" timeOffset="589775.892">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590359.9662">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10:17:28.166"/>
    </inkml:context>
    <inkml:brush xml:id="br0">
      <inkml:brushProperty name="width" value="0.05292" units="cm"/>
      <inkml:brushProperty name="height" value="0.05292" units="cm"/>
      <inkml:brushProperty name="color" value="#FF0000"/>
    </inkml:brush>
  </inkml:definitions>
  <inkml:trace contextRef="#ctx0" brushRef="#br0">17656 8005 1806,'0'0'4128,"0"0"0,12 0-903,2-1-1677,0-6-387,8 5-258,4-2-258,9 0-129,2-3 0,6 1-129,1-1 0,4 3 0,-2-3-258,1 3 0,-2-2-129,-2-2 129,-2-1-258,-1-1 129,-4 0-387,-5-5-258,0 5-1161,-9-1-2451,-8-4-258,-4 7-387</inkml:trace>
  <inkml:trace contextRef="#ctx0" brushRef="#br0" timeOffset="1016.1291">17788 7850 1,'0'0'2321,"0"0"-515,0 15-258,0-15 0,0 0-387,-8 12 0,8-12 0,-10 3-516,10-3-129,-11 0 129,11 0-129,-10 0 0,10 0-129,-12 0-129,12 0 0,-14 0-129,14 0 387,-13 3-387,13-3 129,-11 13-258,11-13 258,-10 9-258,10-9 0,-4 11 129,4-11-129,0 0 0,0 10 0,0-10 129,0 0-129,0 0 129,4 12 0,-4-12 129,0 0-258,0 0 129,-7 8 0,7-8 0,-10 1 0,10-1 0,-9 0 0,9 0-129,0 0 129,-10 6 0,10-6 0,0 0-129,0 0 129,-9 18-129,9-18 0,0 0 129,-3 16-129,3-16 0,0 11 0,0-11 0,0 0 0,0 13 0,0-13 0,0 0 129,0 0 0,6 12 129,-6-12-129,0 0 0,13 10 0,-13-10-129,12 7 129,-3-2-129,2-1 129,-2 5-129,1-6 0,2 1 0,0-2 0,-3 0 0,3 2-645,-12-4-3096,12 1-258,-12-1-645,0 0 0</inkml:trace>
  <inkml:trace contextRef="#ctx0" brushRef="#br0" timeOffset="60279.6546">309 8683 516,'0'0'645,"45"-2"387,-45 2-258,38 0 129,-38 0 0,43 0 0,-43 0-129,46 0 129,-46 0-516,55 0 129,-55 0 129,55 2-258,-55-2-129,59 1 129,-59-1-258,59 2 129,-59-2-129,60 1 129,-60-1-129,65 0 0,-33 0-258,7 0 0,-12 0-129,8-3 129,-12 0 0,8-3-129,-15 1 129,9 1-258,-13-2 387,2 2 0,-3 2-129,-1 0 129,-2 1 0,-8 1 0,12-1 0,-12 1 0,0 0 0,10-2 0,-10 2 0,0 0 0,0 0-129,0 0-387,0 0 0,0 0-645,0 0-1161,0 0-903</inkml:trace>
  <inkml:trace contextRef="#ctx0" brushRef="#br0" timeOffset="61427.3003">897 8541 1161,'-41'11'1935,"41"-11"-903,0 0 0,0 0-129,0 0 258,0 0-645,0 0 0,0 0-387,0 0 0,0 0 0,0 0-129,0 0 0,0 0 0,0 0 258,0 0-129,0 0 0,0 0 129,0 0 129,0 0-129,38 21 129,-26-18-387,8-1 0,-11-2 0,13 2-129,-12-2 0,11 4 0,-11-3 0,11 1-258,-14-2 645,5 4-258,-2-2 0,-1 6 0,1-3 129,-10-5 0,14 13 0,-5-5-129,-9-8 129,13 14-129,-13-14 129,14 7-129,-14-7 258,9 7-258,-9-7 0,8 5 0,-8-5-258,11 6 258,-11-6 0,0 0 0,11 3 0,-11-3 0,0 0 258,0 0-258,8 6 129,-8-6-129,0 0 0,0 0 0,9 8-129,-9-8 129,0 0-258,12 10 258,-12-10-129,9 7 129,-9-7-129,10 8 258,-10-8-129,0 0 387,9 7 0,-9-7 387,0 0-258,0 0 129,0 0-129,0 0 0,0 0 0,-4 5-258,4-5 0,-11 0-258,11 0 0,-18 0 0,11 0 0,-3 0-258,1 0 258,-4 0 0,1 2-129,0 4 0,-3 6 129,-1-3-129,-1 5 0,1 0 129,16-14 129,-44 32 129,44-32 129,-38 27-129,38-27 0,-38 20 0,38-20 0,0 0-129,-44 20-645,44-20-774,0 0-1935,0 0-516,0 0-387</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169"/>
    </inkml:context>
    <inkml:brush xml:id="br0">
      <inkml:brushProperty name="width" value="0.05833" units="cm"/>
      <inkml:brushProperty name="height" value="0.05833" units="cm"/>
      <inkml:brushProperty name="fitToCurve" value="1"/>
    </inkml:brush>
  </inkml:definitions>
  <inkml:trace contextRef="#ctx0" brushRef="#br0">0 1591 2709,'0'0'4515,"0"0"-645,0 0-1419,21 2-258,-21-2-387,0 0-387,17-11-387,3 9-258,-20 2-258,37-14 129,-13 2-129,8 2-258,0-10 129,6 4-258,1-6 0,4 4 129,1-4-129,2 1 0,3-7 0,3 1-129,-4-1 258,7 3-129,-1-13 129,6-1-129,-1-1 0,9-1 0,1-3-129,10 1 258,-4-2-258,4 0 129,-2 7-129,1-3 0,-4 2 0,-3 3 129,-4-4 0,-7 4-129,-3-2 0,0 0 0,-4 5 129,-2 3-129,-2 3 0,1-5 0,-2 6 0,-1 2 0,0-2 0,6 6 0,-4-4 129,3-1-129,-2 3 0,0-2 0,-1 5 0,-2-4 0,-2-1 0,-2 3 129,-1-4-258,-5 3 129,2-6-129,-3 4 129,3-5-129,-7 6 129,2-2-129,-3 4 129,-5 2 129,-4 3-258,-22 16 129,27-17 0,-27 17 129,17-12-258,-17 12 129,0 0-129,0 0-129,0 0-258,0 0-1161,0 0-3225,0 0 129,-19-13-516,19 13-258</inkml:trace>
  <inkml:trace contextRef="#ctx0" brushRef="#br0" timeOffset="-48611.6729">30-473 903,'0'0'4128,"0"0"-516,21 0-516,-21 0-645,16-4-645,-16 4-258,23-7-258,-23 7-516,32-2 0,-16 0-258,12 2 0,-4 0 0,8 7-129,-3-3-129,7 1 0,-1-2 0,10-1-129,1-2 0,3 1 0,2-1 0,5-6 0,0-3 0,4 1 0,4-3 0,0 4 0,-2-3 0,7 4 129,-1 5 0,4 1-129,-3 0 0,2 1 0,-4 5 0,1-2 0,0-1 0,-2 0 0,-1-3 0,1 0-129,1-5 129,2-4-129,4 1 129,-4 2 0,1-1-129,-2 0 129,-6 0 0,-1 6-129,-8-1 129,-6 2-129,-8 0 129,-4 3-129,-7 0 129,-4 2-129,-5 1 0,-19-6 129,25 5-129,-25-5 0,14 3 0,-14-3-129,0 0 0,0 0-258,0 0-516,0 0-2451,0 0-1677,-10-4-258,10 4-645,0 0 516</inkml:trace>
  <inkml:trace contextRef="#ctx0" brushRef="#br0" timeOffset="-18719.8771">-427-172 1161,'0'0'3096,"0"0"-129,0 0-903,0 0 129,-17 0-774,17 0-258,-1 18-387,1-1 0,0 5-129,1 11 129,-1 5-387,6 14 129,-6 3 0,8 9-129,-7 6-129,4 9 0,-1 10-129,1 1 0,-1-3 0,-1-3 0,4-2-129,-5-4 0,0-8 0,3-7 0,-4-10 258,3-2-258,0-8 129,-1-9 0,0-6 0,1-5-129,-3-7 258,1-1-258,-2-15 0,0 0-129,0 0 0,0 0-258,0 0-516,0 0-1419,7-14-2193,-7 14 129,0-28-516</inkml:trace>
</inkml:ink>
</file>

<file path=ppt/ink/ink1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48.509"/>
    </inkml:context>
    <inkml:brush xml:id="br0">
      <inkml:brushProperty name="width" value="0.05833" units="cm"/>
      <inkml:brushProperty name="height" value="0.05833" units="cm"/>
      <inkml:brushProperty name="fitToCurve" value="1"/>
    </inkml:brush>
  </inkml:definitions>
  <inkml:trace contextRef="#ctx0" brushRef="#br0">3157-7 1419,'24'1'2451,"-24"-1"0,28 2-258,-8 4-387,-20-6-258,37 8-129,-20-8-258,11 11-258,-9-8-129,12 8-129,-7-5-129,5 6 0,-1-4-129,4 4 0,0-1 0,4 2-129,-3 1 0,8 5 0,-4-5-129,4 6 0,-1-3 0,8 2 129,-4-2-129,4 6 0,7-5 0,0 0 0,5 0 0,4 3 0,-3 7 0,7 6 129,-5-5 129,1 7-129,-7 4 0,0 4 0,2 4-129,-8 4 0,1-4 129,-5 2-258,1 4 0,-5 2 129,-1 3-258,-2 1 258,-2-3-129,-4 6 129,1-7 0,0 6-129,-4-5 258,1 3-258,-4-4 258,0 5-258,1-4 258,-4 2-258,1 2 258,2 1-129,-3-1-129,2 5 129,-2 4-129,1-3 129,-2 9-129,-4 2 129,-5 1-129,2-1 0,-5 0 0,-2 1 0,-5-3 0,2 1 0,-5 0 0,3 1 129,-2-5-129,-3 7 129,0 5-129,0-1 129,-8 3-129,-1-3 0,0-1 129,-2 0-129,-5 3 129,4-7-129,-8-3 129,1-3 0,-4-4 0,4 4-129,-9-7 0,4 2 0,-1 0 0,-3 0 129,1-4-258,-6 1 258,3-5-258,-2-3 258,3 3-258,-6-7 129,4-2 0,-7-7-129,-1 2 129,3 0 0,-3 0 0,-1-5-129,-3-2 129,-1 6 129,0-5-129,2 5 0,-4-1 0,0 0 0,-3 5 0,1 5 129,-1-5-129,-4 8 0,-2-1-129,3 5 129,-3-10 0,2 5 129,-2-4-258,0-3 129,2-1 129,3-1-129,-6-7 129,2 5-258,0-4 129,-1 1 0,2 4 129,-1-5-258,0 4 129,-2 2 0,2-3 0,-2-4 0,-5 3 0,3 0 0,3 0 0,-1 0 0,-4-9 0,4 1 0,3-5 0,3 3 0,4-1-129,0-5 129,3-8 0,-1 1 0,-1-1 0,5-3 0,-1-3 0,2-2 0,-1-5 129,-1-1-129,1 1 0,2-1 0,-3 1 0,-4 2 0,-2-2 0,-1 2 0,-5 0 0,2 0 0,-5 0 0,-1 1 0,4 1 0,-3-2 129,3-2-129,6-1 0,-1 1 0,5 2 129,6-5-129,-8-1 129,5-2 0,6 0-129,-3-2 129,0-1-129,3-8 129,0-1-129,1-3 0,2 1 0,-2 3 129,5-5-129,-6 7 129,5-4-129,-4 7 0,-2 1 0,-1 5 0,-3-2 129,2 1-129,-6 1 0,1 0 0,-1 0 0,-1 0 0,3 3 129,-2-1-129,4 2 129,-1 1-129,3-2 0,1 2 129,-3 0-129,3-2 0,0-3 0,-1 0 0,1 0-129,-1-2 129,3 1 0,-4-1 0,9-4 0,1 1 129,-5 0-129,5 4 0,4-6 0,-1 1 0,2 0 0,3-3 0,2 0 0,1 1 0,-1 0 0,4 2 0,14 6 129,-25-13-258,25 13 129,-18-1 0,18 1 0,0 0 0,-17 1 0,17-1 0,0 0 0,0 24-129,0-24 0,6 14 0,-6-14-258,29 13-258,-29-13-516,48 3-2709,-23-3-1161,5 0 0,-3 0-645</inkml:trace>
  <inkml:trace contextRef="#ctx0" brushRef="#br0" timeOffset="844.6072">-41 6479 774,'0'0'3999,"-6"-14"-645,6 14-387,0 0-516,0 0-258,0 0-387,0 0-387,-3 8-516,7 11-129,-4-19-129,16 36 0,-9-14-258,7 3 0,-5-2-129,7-3-129,-5-4 129,3 0-129,-14-16 0,23 23-129,-23-23 129,17 5 0,-17-5 0,0 0 0,6-14-129,-6-2 129,-7-1-129,-4-2 129,-8-1-129,1-3 0,-4 1 0,1-2 0,-3 3 0,4-1 0,1 7 0,1-2 0,18 17 0,-21-21 0,21 21 0,0 0 0,0 0 0,0 0 0,0 0 0,0 0 0,20 0 258,-1 0-258,5-1 0,4 1 129,0-2 0,10 0-129,-5 1 0,5-4 129,-5 2-129,0-5-258,1 2-258,-12-12-645,6 10-3354,-10-6-258,-3 1-387,-3-1-258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44"/>
    </inkml:context>
    <inkml:brush xml:id="br0">
      <inkml:brushProperty name="width" value="0.05292" units="cm"/>
      <inkml:brushProperty name="height" value="0.05292" units="cm"/>
      <inkml:brushProperty name="fitToCurve" value="1"/>
    </inkml:brush>
  </inkml:definitions>
  <inkml:trace contextRef="#ctx0" brushRef="#br0">2875 911 129,'0'0'3483,"0"0"-645,0 0 0,0 0-387,0 0-258,0 0-387,0 0-258,0 0-387,0 0-258,0 0-129,0 0-129,0 0-129,-12 0 258,12 0-387,0 0 129,-34 0-129,34 0 0,-29 0 0,29 0-129,-35 0 129,35 0-258,-32 6 0,32-6 0,-40 18 0,40-18 0,-35 17-129,35-17 129,-31 17-129,31-17 0,0 0 129,-21 24-129,21-24 0,0 0 129,-11 39-129,11-39 129,0 37-129,0-37 0,0 65 0,11-21 129,-4 6-129,5-3 0,-5 8 258,5 16-258,-3-6 129,1-4-129,1 4 258,-1 3-258,-1-8 129,-2-5-129,-2-8 0,-1-12 129,5 4-258,-9-39 129,3 50 0,-3-50 0,0 0 0,0 0 129,30 30-129,-30-30 0,0 0 0,36 0 0,-36 0 0,39-10 0,-39 10 0,44-9 0,-15 5 0,-3 1 0,-1 3 0,3 0 0,-28 0 0,45 0-129,-45 0 0,32 0-387,-32 0-129,0 0-645,59 31-2322,-59-31-1032,33 9-516,-33-9-129</inkml:trace>
  <inkml:trace contextRef="#ctx0" brushRef="#br0" timeOffset="1">3977 1733 2967,'0'0'4515,"0"0"0,0 0-258,-33-13-1935,33 13-645,0 0-387,0 0-258,0 0-516,0 0-129,0 0-129,0 0 0,0 0-129,0 0-129,0 0 0,0 13 0,0-13 0,0 48 0,0-48 0,0 44 0,0-44 0,0 0 129,2 39-129,-2-39 0,0 0 0,0 0 0,0 0 0,0 0 129,12-24-129,-12 24 0,0 0 0,-2-48 0,2 48 0,0 0-258,0 0 0,-7-35-387,7 35-1419,0 0-2064,0 0-645,0 0 0,0 0-258</inkml:trace>
  <inkml:trace contextRef="#ctx0" brushRef="#br0" timeOffset="2">3776 804 2709,'0'0'4128,"0"0"-903,0 0-387,0-30-516,0 30-645,0 0-516,0 0-129,0 0-258,0 46-129,0-46-258,0 56 129,0-26 0,7 18-129,-7-4 0,7 10 0,-5-6-258,10 1 129,-7-1-129,1 0 0,-5-11 0,5 0-129,-6-37 129,12 54-129,-12-54 0,0 0 129,24 28-129,-24-28-129,27 2-258,-27-2-129,42 5-903,-42-5-2838,29 11-129,-29-11-516,28 11 0</inkml:trace>
  <inkml:trace contextRef="#ctx0" brushRef="#br0" timeOffset="3">4908 681 2709,'-17'0'4515,"17"0"-258,-32 0-1419,32 0-387,-31 13-516,22 26-645,-19-22-258,13 31-129,-13-3-258,12 18 0,-9-4-129,11 23-129,-3-6 129,10 11-129,5 4 129,2 1-129,2-12 0,15 9-129,4-13 129,4-7-258,3-12 129,5-3-129,-9-17 0,1-11-129,5-4 0,-30-22-129,43 15 0,-43-15-387,33 0-387,-33 0-2967,4-31-903,-4 31-129,3-36-516</inkml:trace>
  <inkml:trace contextRef="#ctx0" brushRef="#br0" timeOffset="4">5190 1206 2193,'-20'-33'4257,"20"33"516,0 0-387,11 24-1806,-11-24-774,38 39-516,-38-39 0,63 63-516,-28-32-129,16 12 0,-8-8-129,6 13-258,0 4 129,2-9-129,0-4 0,-4 2-129,5-10 0,-3-3-258,10 5-258,-15-23-258,19 21-1935,-18-31-1806,4 0-645,-14 0 0,-7-13-645</inkml:trace>
  <inkml:trace contextRef="#ctx0" brushRef="#br0" timeOffset="5">5777 1082 4128,'0'0'4515,"0"0"129,0 0-1806,0 0-387,0 0-903,0 0-516,-27 18 0,15 18-387,-16-5-129,4 12 0,-8 5-129,4 0 129,-7 2-129,-1 2-129,2 0 0,3 2-129,-2-6 0,5-5 0,3-4 0,1-8-129,24-31 0,-31 45-129,31-45-258,0 0-129,-18 37-516,18-37-903,0 0-2580,-2-24-258,2 24-387,-5-34 129</inkml:trace>
  <inkml:trace contextRef="#ctx0" brushRef="#br0" timeOffset="6">6809 1034 516,'33'0'4257,"-33"0"258,0 0-387,0 0-1677,-24 11-774,24-11-129,-37 26-516,37-26-387,-51 35-258,25-5 0,-11-8-258,3 4 258,-10 7-387,5-9 129,3 0-129,3 6 129,3-17-129,5 9 129,25-22-129,-36 24 0,36-24 129,0 0 0,0 0 0,0 30 0,0-30 129,24 2 0,-24-2 0,56 11 0,-24-11 129,4 11 0,3 4-129,-4 5-129,-2 1 258,-4 3-258,-2-2 129,-27-22-258,43 45 129,-43-45-129,34 42 129,-34-42-387,0 0-129,0 0-387,43 52-1677,-43-52-2064,0 0-258,0 0-258,0 0-387</inkml:trace>
  <inkml:trace contextRef="#ctx0" brushRef="#br0" timeOffset="7">7232 965 5160,'0'0'4902,"17"50"-387,-17-7 0,-3-1-3354,3 31-129,0-12 0,0 11-387,0-9 0,3 17-258,4-21 258,0-1-387,5-19 0,6 9-129,1-15-129,-19-33 129,44 45-516,-44-45-387,56 13-2322,-56-13-1290,42-13-516,-42 13-258,31-56-387</inkml:trace>
  <inkml:trace contextRef="#ctx0" brushRef="#br0" timeOffset="8">7772 965 2709,'-44'91'4773,"35"-47"-258,-3 10 129,8-15-2322,4 22-1290,0-20 0,13 13-387,-10-19 258,29 21-516,-11-25 0,20 1-129,-4-14 129,14 3-129,1-12-129,8-9-129,4 0 0,-4-6 258,-6-18-516,2 0 258,-9-7 0,-14-3 0,-10-8-129,-9 1 129,-7-2 0,-7 2-129,-12-7 129,-22-4 0,-9 0 0,-10 4-129,-6 7 129,-11 4 0,2 11 0,0 13 0,5 10 0,2 3 0,21 13 0,-1 7-258,26 10-387,15-30-1290,-11 39-2322,11-39-516,14 42-129,-14-42-516</inkml:trace>
  <inkml:trace contextRef="#ctx0" brushRef="#br0" timeOffset="9">8463 576 1548,'0'0'4515,"0"0"387,18-15-258,-18 15-1548,0 0-1677,57 35-258,-57-35-129,56 61-387,-31-26-129,12 23-129,-13-6-129,2 20 0,-8-5 0,-6 13-129,-7-1 0,-5 3-129,0-4 129,-10-8-129,1 1 129,-3-6-129,-1-17 129,-2-4-258,11-10 0,4-34-645,-3 50-1290,3-50-2451,0 0-258,0 0-387,-12-17-258</inkml:trace>
  <inkml:trace contextRef="#ctx0" brushRef="#br0" timeOffset="10">8897 451 3870,'0'0'5031,"0"0"-387,0 0 0,-14-22-2580,14 22-645,0 0-129,36-17-516,-36 17-129,49-35 0,-49 35-258,51-37 0,-27 15-129,10 13 0,-34 9 0,48 0-129,-48 0 0,48 0 0,-48 0 0,31 40 0,-31-40-129,16 47 129,-16-47 0,12 48-129,-12-48 0,0 54 129,0-54-129,0 57 129,0-57-129,0 58 129,0-32-129,0-26 0,-9 55 129,9-21-129,-3-1 0,1 4 0,2 8 0,-2-1 0,2 8 0,0 0 129,0 2-129,0 3 0,0-1 0,7 3 0,7-11 0,-2 1 0,13 6 129,1 1-129,-1-4 129,-1-4-129,1 8 129,-1 1 0,-7-5-129,-3-9 129,-3 5-129,-11 0 0,0-16 129,0-32-129,-25 50 0,25-50 0,-48 18 0,13-12 0,3-6 0,-1 0 0,-2 0 0,7-2 0,-2-4 0,30 6 0,-29-9-516,29 9-516,0 0-3741,22-22-258,-22 22-387,39-15-387</inkml:trace>
  <inkml:trace contextRef="#ctx0" brushRef="#br0" timeOffset="11">768 685 3999,'0'0'4386,"0"0"129,3-37-1548,-3 37-645,0 0-645,0 0-387,0 0-258,28 26-258,-28-26 0,21 31-129,-21-31 129,30 52-387,-19-20 129,8 16-129,0-11-129,2 6 0,0-2-129,2 5 0,-2-5 0,0-10-129,-21-31 0,42 37 129,-42-37-129,31 28 0,-31-28-129,14 30 129,-14-30-129,0 0 0,7 50-258,-7-50 129,0 31-387,0-31-258,0 0-1161,0 0-2709,0 0-129,0 0-258,0 0-129</inkml:trace>
  <inkml:trace contextRef="#ctx0" brushRef="#br0" timeOffset="12">1371 637 903,'29'-17'2451,"-29"17"0,0 0 258,34-28-129,-34 28-387,0 0-129,0 0-516,0 0-258,17-33-258,-17 33-258,0 0-129,0 0-129,0 0 0,30 0 0,-30 0-129,0 0 129,-4 26-129,-4 9 0,8-35 129,-42 74-129,21-29 0,-4 7-129,-3 3-129,2 3 129,-4-1-129,9-1-129,2-4 0,-2-8 129,2 1-129,0-14 129,19-31-129,-25 58 0,25-58 129,-15 31-129,15-31 0,0 0 129,0 0-129,0 0 0,0 0 0,0 0-129,14 0-129,-14 0-258,26-11-1161,-26 11-2967,0 0-129,22-37-516,-22 37 0</inkml:trace>
  <inkml:trace contextRef="#ctx0" brushRef="#br0" timeOffset="13">1444 1271 2967,'25'-37'4386,"-25"37"-258,26-6-1419,-26 6-387,0 0-774,0 0-258,0 0-387,19-35-129,-19 35-258,0 0 258,0 0-258,0 0-129,7 35 0,-7-35-129,0 37 129,0-37 0,0 58-129,-4-25 129,1 1-258,-1 1 258,4 6-258,0-41 129,0 61-129,0-61 129,0 41-129,0-41-129,0 0 129,0 0-258,0 0 129,32 5-258,-32-5-258,0 0-1419,14-31-2709,-14 31-387,0-34-258,0 34-387</inkml:trace>
  <inkml:trace contextRef="#ctx0" brushRef="#br0" timeOffset="14">1510 3874 645,'0'0'4128,"0"0"516,0 0-258,0-35-1935,0 35-645,0 0-258,0 0-387,-29-22-387,29 22 0,-30-6-258,30 6-129,-31-5 0,31 5 0,-35 0-258,35 0 129,-28 0 129,28 0-258,-25 0 0,25 0 129,-29 9-258,29-9 258,-27 13-129,27-13-129,0 0 129,0 0 0,-31 28-129,31-28 129,-9 39 0,9-39-129,0 48 129,-2-9-129,2-6 129,-5 6-129,5 6 0,0-8 0,0 7 0,0 14 129,0-1-129,0-3 0,0 11 0,5 7 0,-3-7 0,2 2 0,1-8 0,-2 10 129,1-4-258,-2-6 258,3-7-129,-3-9 0,3 3-129,-5-13 129,0-33 0,3 54 0,-3-54 0,0 0 0,0 0 0,0 0 0,0 0-129,0 0 258,28 21-129,-28-21 0,0 0 0,47-15 0,-47 15 0,49-13 0,-22 7 129,-1-5-129,4 9 0,-6 2 0,-24 0-129,42 0 258,-42 0-258,26 0 129,-26 0 0,0 0 0,0 0-258,0 0-129,25 0-129,-25 0-1290,0 0-2709,0 0-516,0 0-129,-14 0-387</inkml:trace>
  <inkml:trace contextRef="#ctx0" brushRef="#br0" timeOffset="15">1991 4180 5934,'0'0'4902,"0"0"-129,-2 34-387,2-34-3096,32 52-129,-32-52-258,66 72-258,-28-37 0,13 13-258,-4-18 0,9 16-129,-10-12-129,1 3 0,-2-2-129,-5 2 129,4-7-129,-13 3 0,-3-7-129,-28-26-258,49 45-258,-49-45-1419,0 0-2580,30 9-258,-30-9-258,0 0-387</inkml:trace>
  <inkml:trace contextRef="#ctx0" brushRef="#br0" timeOffset="16">2573 4147 2451,'28'-35'4515,"-28"35"-129,0 0 0,0 0-2580,0 0-387,0 0-387,0 0-129,0 0-258,0 0-129,-16 35 0,16-35-129,-40 67-129,5-21 0,-4 13 0,-8 6 0,2 8-129,-6-3 0,2 2 258,-5-5-387,10-4 129,-1-9 0,10-6 0,5-18-129,30-30 129,-36 48-129,36-48 0,0 0-129,0 0-258,0 0-258,0 0-516,0 0-2064,0 0-1548,3-33-129,-3 33-258</inkml:trace>
  <inkml:trace contextRef="#ctx0" brushRef="#br0" timeOffset="17">3530 4065 3225,'0'0'4773,"0"0"-258,0 0 0,-18-5-2451,18 5-774,-29 5-258,29-5-129,-28 34-258,28-34-258,-42 31 0,42-31-129,-49 30 0,16-6 129,-2-4-129,-2 1-129,-1 1 0,1 2 129,0 0-129,6-7 0,31-17 0,-42 26-129,42-26 129,0 0 0,-24 24-129,24-24 0,0 0 129,0 0-129,20 11 129,-20-11 0,39 19-129,-8-1 129,1-1-129,3 3 0,1 6 0,3 8 0,-6-8 0,-1 3 0,1 1-129,-33-30 129,38 50 0,-38-50 0,25 39 0,-25-39-129,0 0 0,0 0-258,26 30-258,-26-30-1290,0 0-2709,3-15-387,-3 15-129,0 0-258</inkml:trace>
  <inkml:trace contextRef="#ctx0" brushRef="#br0" timeOffset="18">4014 3952 3870,'10'-35'5031,"-10"35"-387,-15 0 258,15 0-2193,0 0-1677,-20 43-129,20-43-258,-15 66-129,15-27 129,0 15-387,0-11 0,0 9 0,0 0-129,0 7 0,3-9 0,2 9 0,2-14-129,0 7 0,-1-2 0,4-4 0,-1-14 0,-9-32-129,12 52-129,-12-52-258,23 35-1032,-23-35-3096,14-17-258,-14 17-258,15-59-387</inkml:trace>
  <inkml:trace contextRef="#ctx0" brushRef="#br0" timeOffset="19">4618 3947 4128,'0'0'4902,"0"0"-129,-19 0-387,19 0-2580,-30 18-774,30-18 0,-29 61-387,29-61 0,-32 80-129,22-45-129,6 10 258,-6 1-387,10 12 129,0-12-129,3 4 0,8-2 0,11-9-129,-2-5 0,9 3 0,1-13 0,-2-13-129,3-4 129,-3-7-129,4 0 129,-2-16-129,-4-16 0,0-3 0,-2-11-129,3 3 129,-10-9 0,-1 2 0,-9-2 0,0 0 0,-7 4 0,0 5 0,-14-16 0,-14 20-129,12-9 129,-14 18 0,6-1 0,-6 3 0,1 9 0,29 19-129,-58-5-129,58 5-258,-24 5-1032,24-5-3096,0 0-387,0 0-258,0 0-258</inkml:trace>
  <inkml:trace contextRef="#ctx0" brushRef="#br0" timeOffset="20">5212 3598 4386,'-28'-28'5031,"28"28"0,0 0-516,-38-24-2709,38 24-387,0 0-129,0 0-516,17 0 0,-17 0-129,44-7-258,-11 7 0,-5-4 0,5 4-129,-1-2 0,-1 2 0,2 0-129,1 0 0,-5 0 0,5 0-258,-34 0 129,48 0-129,-48 0 129,35 0 0,-35 0 0,0 0 0,0 0 129,27 17-129,-27-17 129,0 0-129,0 0 0,-2 37-129,2-37 0,-16 43 0,16-43 0,-5 50 258,1-13-258,1 5 129,3 1 0,0 5 0,0 2 0,0 4 0,3 4 0,6-5 0,-4 5 0,8-8 0,-6 11 0,5 6 0,0-8 0,0 8 0,-1 9 0,1-4 0,-3-5 0,-2 2 129,1-10-129,-6-7 0,0-13 0,-2-39 0,0 54 0,0-54 0,0 0 0,-32 18 0,32-18 0,-43-15 0,13 6 0,-1 5 0,-3-12 0,5 3 0,-3 9 0,32 4 0,-38 0-129,38 0-129,0 0-645,0 0-3999,0 0 129,0 0-645,0 0-258</inkml:trace>
  <inkml:trace contextRef="#ctx0" brushRef="#br0" timeOffset="21">330 7244 129,'0'0'3741,"-28"31"129,28-31-1548,0 0-258,-32 11-258,32-11-387,0 0-258,-19 34-258,19-34-129,-14 48 0,14-48-129,-12 48-129,12-48-129,-14 54 129,14-54-129,-6 68 129,6-68-129,0 62-129,0-62 0,20 55 0,-20-55 0,33 63-129,-33-63 129,37 45-129,-37-45 0,48 18-129,-48-18 129,51 2-129,-51-2 0,42-18 129,-42 18-129,42-47 0,-42 47 0,30-65 129,-27 23-129,4 5 0,-7-10 0,0 10 0,-14 0 0,-3 6 258,-4-3-258,21 34 0,-44-37 0,44 37 0,-52-20-258,52 20 129,-34-4-387,34 4-2322,-24-9-1548,24 9-387,0 0-516,0-43-129</inkml:trace>
  <inkml:trace contextRef="#ctx0" brushRef="#br0" timeOffset="22">10 6124 3870,'0'-30'4386,"0"30"129,0 0-1806,0 0-387,0 0-516,0 0-645,0 0-258,0 0-258,0 0-129,12 26-129,0 9 0,1 6-129,4 7-129,-7 6 0,6 11 0,0 0 0,0-2 129,8-2-258,-6 6 129,6-12-129,2-8 0,2-10 0,-3-2 129,-25-35-129,38 43 0,-38-43 0,31 3 0,-31-3 0,0 0 0,32-31 129,-32 31-129,26-67 0,-8 30 0,-1-4 129,2-5-129,6-12 0,-3 1 0,6-8 0,0-2 0,-1 10 0,-3-8-129,-3 13 0,-9-4-387,13 43-1677,-25 13-2322,12-37-258,-12 37-129,0 0-645</inkml:trace>
  <inkml:trace contextRef="#ctx0" brushRef="#br0" timeOffset="23">1110 7926 516,'0'0'4257,"2"-35"387,-2 35-129,0 0-2193,0 0-387,0 0-129,11-39-516,-11 39-129,0 0-258,0 0-129,26 7 0,-26-7-258,28 50 129,-9-5-258,-5 1 0,10 25-129,-4-8 0,4 11-129,1 0 0,6-2-129,-3 1 0,-5-1-129,-2-13 129,0-16 0,-6-8 0,-15-35 0,23 45-129,-23-45 129,0 0 0,0 0-129,0 0-258,0 0-129,0 0-258,9-58-1032,-9 58-3096,19-46-129,-19 46-516,12-54-129</inkml:trace>
  <inkml:trace contextRef="#ctx0" brushRef="#br0" timeOffset="24">1886 7854 645,'35'-26'2838,"-35"26"0,0 0 0,17-39-516,-17 39 129,0 0-516,0 0-129,0 0-258,-10 39-387,10-39-258,-21 50 0,-9-26-129,18 28-258,-12-4 129,10 13-129,-16-5 0,4 20-258,-4 2 129,0-4-258,-1 4 129,1 3-258,4-21 129,3 1 0,1-4-129,4-18 0,6-7 129,12-32-129,-19 46 129,19-46-129,0 0 0,0 0 0,0 0 0,0 0 0,-30 6-129,30-6 0,0 0-258,0 0-129,0 0-387,-14-28-2580,14 28-1548,0 0 0,0 0-774,0 0 517</inkml:trace>
  <inkml:trace contextRef="#ctx0" brushRef="#br0" timeOffset="25">2033 8749 3870,'-18'-18'5031,"18"18"-387,0 0 0,-26-43-2838,26 43-387,0 0-129,11-30-516,-11 30-129,19-37 129,-19 37-387,28-44 0,-28 44-129,36-19 0,-36 19-129,37-9 0,-37 9-129,35 0 129,-35 0-129,26 46 129,-26-46-129,25 63 0,-18-22 0,5-4 129,-9 10-258,-3 1 129,0 0 0,0 11 0,-5-12 0,-12-3 0,-2 6 0,-1-9 0,1 0 0,-2-4 0,-5-13 0,26-24 0,-33 41 0,33-41 0,-28 22 0,28-22 0,0 0 0,0 0 0,0 0 0,0 0 0,0 0 129,17 24-129,-17-24 129,46 2 0,-46-2 0,54 11 0,-28-11 0,9 4-129,-4-4 129,1 0 0,-4 0-129,0 0 0,1 0 129,-29 0-129,39 0 0,-39 0 0,0 0-129,28 0 129,-28 0-258,0 0-258,0 0-774,0 0-3741,0 0-129,-16 20-387,16-20-516</inkml:trace>
</inkml:ink>
</file>

<file path=ppt/ink/ink1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51.641"/>
    </inkml:context>
    <inkml:brush xml:id="br0">
      <inkml:brushProperty name="width" value="0.05833" units="cm"/>
      <inkml:brushProperty name="height" value="0.05833" units="cm"/>
      <inkml:brushProperty name="fitToCurve" value="1"/>
    </inkml:brush>
  </inkml:definitions>
  <inkml:trace contextRef="#ctx0" brushRef="#br0">7 210 774,'14'5'4515,"8"0"258,-5-5-258,6 6-2064,-23-6-387,42-11-516,-25-8-129,11 8-516,-6-9-387,4 4 0,-2-6-258,-2 2 129,-4-3-387,1 9 129,-10-2-129,-9 16 0,6-27 129,-6 27-129,-15-17 129,-5 12-258,-6 3 258,-4 2-129,-3 3 0,-5 7 0,5 3-129,-1 7 129,7 4 258,1 6-258,7 5 258,9-2-129,7 0 129,3 2 0,10-5 0,8 1 0,6-7-129,2-5 129,1-3 0,4-2-129,-4-3 0,7-3 0,-3-4-129,-1 0 129,-2-4-129,0-2-129,0-4 0,-2-8-258,4 4-258,-12-9-258,9 8-1032,-17-12-2322,11 2-903,-11-11 0,5 4-516</inkml:trace>
  <inkml:trace contextRef="#ctx0" brushRef="#br0" timeOffset="436.0554">585-23 3354,'0'0'4902,"18"7"0,-18-7-258,15 37-2322,-15-37-903,24 42-387,-17-20-129,10 9-387,-3-1 258,1 1-516,-3 0 0,-2 2-129,-4-5-129,-2-6 0,-1-5 0,-2 2-129,-1-19 0,0 16 0,0-16 129,0 0-129,0 0 0,-14-20 0,10-1-129,-6-6 258,6-4-129,4-1 129,0 3-129,0 0 129,8 2 0,4 4 129,6 3-258,1 10 258,2 3-129,3 2 129,1 2 129,-1 3-258,1 0-387,-7 0-258,7 11-2322,-25-11-1677,21 14-258,-21-14-387,5 19 129</inkml:trace>
  <inkml:trace contextRef="#ctx0" brushRef="#br0" timeOffset="836.6061">936 5 5934,'21'-3'5160,"3"3"-258,-24 0-387,32 22-3483,-32-22 129,33 33-516,-20-12 129,5 8-258,-9 2-129,5-1-129,-5-1 0,-5 2-129,-3-8-129,2 1 0,-3-24 0,1 19 0,-1-19 0,0 0 129,0 0-129,-12-30 0,12 2-258,0-3 258,0-2-129,4-1 129,3-1-129,4 0 129,2 7-129,2 6 129,5 7-129,-8 0-258,9 10-516,-21 5-1548,28-14-2064,-14 12-516,-14 2-387,28 0 0</inkml:trace>
  <inkml:trace contextRef="#ctx0" brushRef="#br0" timeOffset="1248.1585">1465-50 5676,'3'11'5160,"-3"3"-387,0 6 0,-11-3-3483,11 20-258,-11-10 0,11 13-387,-4-7 129,5 0-258,2-8 0,11 2-129,0-3-258,5-13 129,4-8 0,2-3-129,-2 0 0,5-10 0,-6-10 0,-1-7-129,-4-2-129,-7-2 129,-3-3-129,-7-3 0,-3 6 0,-14-2 0,-2 4 0,-9 10 0,-3 6 0,1 4 0,0 9 0,-2 0-129,10 12-129,1-1-258,13 11-645,-8-11-2967,16 6-774,0-17-258,13 19-129</inkml:trace>
  <inkml:trace contextRef="#ctx0" brushRef="#br0" timeOffset="1768.2245">1737-106 4902,'17'-12'5289,"-17"12"0,0 0-387,21 27-1548,-21-27-2451,19 36-129,-12-15-387,7 4-129,-4 7 129,4 2-258,-6-6 129,0 5-129,-1-5 0,-7-11-129,0-17 129,0 16-258,0-16-129,-5-14 258,-1-12-258,2-6 129,0-1 0,3 2 0,1-6-129,0 9 258,7 5 0,6 2 0,3 9 0,0 1 0,4 2 0,4 3 129,-1 3-129,1 1 0,-3 1 0,-3-1 0,-4 0 129,-14 2-129,20-9 0,-20 9 0,0 0 129,0 0-129,-16-17 0,2 15 0,-1 1 0,0 1 0,15 0-387,-27 1-1161,27-1-3096,-1 17-516,1-17-129,11 15-645</inkml:trace>
</inkml:ink>
</file>

<file path=ppt/ink/ink1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24.57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7046 9250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879.1117">7529 9092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2111.2679">7683 9234 8514,'12'25'5031,"-12"-25"0,24 40-1032,-16-21-2967,16 12 0,-3-4-387,8 10-129,-5-6-258,4 0 0,-1 0-258,0-5 129,-3-5-387,-6-4 0,0-1-387,-18-16-2064,18-2-2064,-18 2-129,10-15-387,-9-3-387</inkml:trace>
  <inkml:trace contextRef="#ctx0" brushRef="#br0" timeOffset="1855.2356">7925 9215 1419,'15'-3'4515,"-15"3"516,0 0-516,0 0-1548,0 19-1161,0-19-129,-9 25-645,-8-8-129,9 12-129,-11-2-387,3 6 0,-5 0-129,1 3-129,-1-1 0,3-3-129,2-5 0,3-7 0,2-4-387,11-16-129,-8 22-774,8-22-1935,-10-14-1548,10 14-258,0-26-387,-2 6 130</inkml:trace>
  <inkml:trace contextRef="#ctx0" brushRef="#br0" timeOffset="2779.353">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3074.8905">8509 9168 8514,'0'0'5031,"15"-15"-129,-15 15-258,34-7-3870,-34 7-258,22-10 129,-22 10-258,32-6-129,-17 4-258,1-1 0,2 3-387,-18 0-774,37-6-3225,-37 6-516,16 0-129,-16 0-387</inkml:trace>
  <inkml:trace contextRef="#ctx0" brushRef="#br0" timeOffset="3283.417">8527 9270 9030,'6'19'4902,"14"-12"-129,-3 2-645,-17-9-3354,38-7-258,-16-4 0,3 7-387,-1-1-516,-5-9-516,13 11-3483,-16-5-387,0 8-387,-16 0-129</inkml:trace>
  <inkml:trace contextRef="#ctx0" brushRef="#br0" timeOffset="3899.4952">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4163.5287">9073 9335 9804,'7'-17'5418,"-7"17"-387,21-9 0,-21 9-3870,17-8-387,-17 8-258,23-5-129,-23 5-129,34-6-129,-16 5-129,3-1-258,0 2-516,-21 0-4128,29-7-129,-29 7-516,22-16-516</inkml:trace>
  <inkml:trace contextRef="#ctx0" brushRef="#br0" timeOffset="6454.8197">5970 10590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4388.0572">5821 9996 10062,'2'40'5289,"7"-17"-516,0-5-1161,5 9-2580,-2-7-258,9 8-129,-7 2-129,7 2-129,-9-7-129,8 4-129,-5-9 0,3 4 129,-2-6-258,-2-6 129,-14-12 129,26 3-129,-26-3 0,25-15 0,-12 0 0,-3-7-129,2-8 258,-1 3-258,2 1 0,1-5 0,1 3-129,-2 4-387,9 15-2709,-12-12-1935,-10 21-129,20-19-258,-20 19-516</inkml:trace>
  <inkml:trace contextRef="#ctx0" brushRef="#br1" timeOffset="451608.3466">3474 11256 2967,'0'14'4257,"-7"7"-258,-7 6-2193,-20-7-516,9 12 129,-11-4-387,7 3-387,-3-5-387,4 1 0,1-5-387,1-12-516,15 12-1161,11-22-2322,-27 11-258,27-11-129</inkml:trace>
  <inkml:trace contextRef="#ctx0" brushRef="#br1" timeOffset="451864.3795">3178 11209 2193,'16'0'4644,"-16"0"-129,22 13-129,0 9-2967,-9-7-387,10 14 129,0-7-645,4 11-129,0-6-129,2 4-129,2-2-129,-3-2 0,4-4-516,-6-6-516,6 9-1548,-7-15-1935,-4-4-129,-1-7-258</inkml:trace>
  <inkml:trace contextRef="#ctx0" brushRef="#br1" timeOffset="447264.7954">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447535.8299">3749 10661 645,'0'0'4128,"0"0"258,16-14-387,0 14-2451,-16 0-258,34 0-129,-15-2-387,8 2-258,-3 0-129,1 0-258,1 0-129,-6-3-387,-1 3-516,-19 0-516,25-9-1032,-25 9-1935,7-14-129,-7 14 258</inkml:trace>
  <inkml:trace contextRef="#ctx0" brushRef="#br1" timeOffset="447820.366">3938 10527 774,'0'0'3096,"0"0"-903,0 0 0,0 0-645,19 0-129,-19 0-258,28 8 0,-28-8-258,28 11-258,-28-11-129,26 12-129,-26-12-129,20 17 0,-20-17-129,8 24-129,-8-24 129,0 27-129,-5-12 0,-5-1 129,10-14-258,-21 26 129,21-26 0,-20 17-516,20-17-1032,-4 18-2322,4-18-129,0 0-387</inkml:trace>
  <inkml:trace contextRef="#ctx0" brushRef="#br1" timeOffset="448547.9584">4594 10290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448855.9975">4725 10303 2709,'3'42'4128,"-3"-26"-129,0 4-2580,0 15-129,-3-8 0,3 8-258,-3 1-387,2 0-258,-5-3-258,5 1 0,-1-7-129,-1-7-645,3 8-1161,2-5-2193,-2-23-258,7 27 0</inkml:trace>
  <inkml:trace contextRef="#ctx0" brushRef="#br1" timeOffset="449472.0757">4941 10345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449700.6047">5157 10628 1032,'-6'27'3870,"-5"-13"258,7 11-258,-2-1-2967,-2-4-516,4-1-387,4 2-1032,0-1-2838,0-20-129,0 18 129</inkml:trace>
  <inkml:trace contextRef="#ctx0" brushRef="#br1" timeOffset="449993.6416">5267 10323 645,'0'24'4128,"0"-24"129,-2 34-258,2-5-2838,-5-2-258,5 6 0,0-3-129,0 2-387,3-4-258,-3 0 0,0 1-258,0-10-258,0 1-516,0-20-516,-3 21-1935,3-21-903,0 0 0</inkml:trace>
  <inkml:trace contextRef="#ctx0" brushRef="#br1" timeOffset="450452.2002">5472 10347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451072.2789">5434 10203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trace contextRef="#ctx0" brushRef="#br1" timeOffset="452096.409">3710 11371 2709,'0'0'4128,"17"0"-129,-17 0-2451,35 3-387,-16-3 0,11 4-258,-4-4-258,5 0-258,1 0-387,-4 0-387,0 0-387,-9-7-645,1 6-2193,-20 1-774,0 0 258</inkml:trace>
  <inkml:trace contextRef="#ctx0" brushRef="#br1" timeOffset="452360.4425">3938 11313 2322,'0'0'3612,"0"0"-1161,11-6-516,-11 6-516,29 2-258,-29-2-258,35 8-387,-20 1-258,3-1-129,-18-8 0,21 17-129,-21-17-129,8 17 0,-8-17-129,-2 21-129,2-21-258,-28 19-129,28-19-258,-31 13-1032,16-13-1677,15 0-129</inkml:trace>
  <inkml:trace contextRef="#ctx0" brushRef="#br1" timeOffset="453028.0273">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453304.5624">4715 11206 1677,'0'11'4257,"0"-11"0,-3 35 0,3-6-3225,-8-7 0,8 18-258,-6-9-387,6 8 0,-3-8 0,3 1-258,0-4-258,0-6-516,2 8-1548,5-14-2064,-7-16-129,0 0-258</inkml:trace>
  <inkml:trace contextRef="#ctx0" brushRef="#br1" timeOffset="453712.1141">4896 11241 645,'-18'17'4128,"10"9"129,-2-1-129,-10-5-2967,18 15-258,-5-10-129,7 5 129,0-5-387,11-1 0,-11-24 0,32 25-258,-14-22 0,4-3 0,-1-3 0,1-10-129,-5-7 129,-3 0-129,0-10 0,-4-1 0,-7 1-129,-3-1 0,0 2 0,-12 1 0,-3 4 0,-4 7 0,-2 6-129,-4 6 0,-2 5 0,1 0 0,8 16-387,-3-5-129,12 19-1032,0-11-2709,9 1 0,4 0-387</inkml:trace>
  <inkml:trace contextRef="#ctx0" brushRef="#br1" timeOffset="453920.1406">5165 11413 2193,'10'20'4257,"-10"7"387,0-27-387,-10 27-3096,10-2-258,-6-11-258,5 7-129,0-7-387,1 0-387,0 5-1161,0-19-2709,0 0-387,4 16 0</inkml:trace>
  <inkml:trace contextRef="#ctx0" brushRef="#br1" timeOffset="454192.1751">5331 11204 3483,'0'0'4773,"0"11"-129,0 10-387,0 9-3225,-9-5-129,7 11-258,-5-4-258,4 2-129,-3 0-258,6-4 129,0-2-516,0-28-774,0 29-3096,0-29-258,6 16-516,-6-16 387</inkml:trace>
  <inkml:trace contextRef="#ctx0" brushRef="#br1" timeOffset="454704.2401">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455288.3143">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6133-2871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70114E7">6706-3403 645,'0'0'3999,"0"0"387,0 13-129,0-13-2451,0 39-258,-6-17-387,6 18 0,0-2-516,0 4 0,0-2-387,0 2-129,-2-6 0,0-2 0,-1-9-258,2-2 129,0-9 0,1-14 0,0 0 0,0 0 0,0-9 0,0-14-129,0-7 129,0-9 0,1-1-129,0-1 0,2-2 129,-1 7 0,-2-3 0,0 11 0,1 6 0,2 7 0,-3 15 0,10-18 0,-10 18 129,18 0 0,-18 0 0,29 8 0,-11 3 129,4 3 0,1-4-129,0 2 258,0-6-129,3-1-129,-2-5 0,1 0 0,4-3-129,0-11 0,-1-5 129,0-4-129,-1 4 0,-2-2 0,-2 2 0,0 2-129,-8 4 258,-15 13-129,15 0-129,-15 0 129,2 27 0,-2-2 0,-3 10 0,-4 6 0,3 3 0,-3-1 0,4 2-129,2-2 129,1-2 0,0-4-129,1-9 0,6-11-387,3 5-516,-10-22-2580,16 6-903,-16-6-387,25-10-129</inkml:trace>
  <inkml:trace contextRef="#ctx0" brushRef="#br1" timeOffset="3.70117E7">7433-3192 4128,'0'0'4902,"0"0"-387,0 18-129,0-18-3096,35-2-645,-10-5 0,13 5-387,-2-5 0,6 1-258,-3 6-258,-3-10-516,7 12-1677,-18-2-1935,-1 0-258,-24 0-258</inkml:trace>
  <inkml:trace contextRef="#ctx0" brushRef="#br1" timeOffset="3.7012E7">7729-3320 2193,'0'0'4257,"0"0"387,0 0-387,27 8-2838,-27-8-387,39 8-129,-20-3-258,6 8-258,-6-4-258,3 4 0,-6 0-129,-5 4 0,-4 0 0,-4 0 0,-3 0 0,0 3 0,-10-4-129,10-16 129,-25 26-129,10-16-129,15-10-516,-24 9-2064,24-9-1290,0 0-387,0 0-258</inkml:trace>
  <inkml:trace contextRef="#ctx0" brushRef="#br1" timeOffset="3.70125E7">8163-3501 6708,'0'0'5031,"0"0"-258,23-4-258,-4 0-3483,26 4-129,1 0-129,5 0-258,6 1 0,10 1-258,-3-1-129,-5 1-516,1 7-516,-24-9-3483,6 6-516,-14-4-129,-9 5-516</inkml:trace>
  <inkml:trace contextRef="#ctx0" brushRef="#br1" timeOffset="3.70122E7">8376-3466 6966,'14'0'5160,"3"17"-387,-17-17-387,7 38-3483,-7-9-387,1 10 129,-1-3-258,0 9-129,0-6 0,0 4-129,0-2-258,-1-9 0,1 1-516,-7-19-645,7 4-3225,0-18-387,0 0-129,-10-4-387</inkml:trace>
  <inkml:trace contextRef="#ctx0" brushRef="#br1" timeOffset="3.70127E7">9006-3107 7611,'36'56'5289,"-19"-32"-516,4 5-129,-10-3-3741,7 7-387,-5-5-645,-13-7-3483,0 4-903,-8-6-645,-5-1-387</inkml:trace>
  <inkml:trace contextRef="#ctx0" brushRef="#br1" timeOffset="3.70139E7">9501-3447 3870,'0'0'4644,"0"0"0,4 9-258,18 10-2967,-12 0-516,24 11 0,-7-3-387,10 6 129,-3-1-516,5 2 0,2-1-258,-6-5-645,9 6-1548,-9-15-2193,0-2 0,-7-9-516,-2-2 130</inkml:trace>
  <inkml:trace contextRef="#ctx0" brushRef="#br1" timeOffset="3.70137E7">9864-3392 2193,'0'19'4128,"-11"0"258,-11 0-516,-9-1-2838,8 16-129,-12-6 0,8 7-387,-3-1 0,3 2-258,4-8-129,0-6-387,9 2-1548,-1-11-2451,15-13 0,-18 0-387</inkml:trace>
  <inkml:trace contextRef="#ctx0" brushRef="#br1" timeOffset="3.70142E7">10175-3228 4644,'0'0'4644,"0"0"0,0 0-516,25-22-3096,5 22-258,-1-3-129,10 3-129,-2-3-387,4-2-129,-1 5-387,-12-8-774,11 8-2709,-17-1-645,1 1-258,-23 0 0</inkml:trace>
  <inkml:trace contextRef="#ctx0" brushRef="#br1" timeOffset="3.70144E7">10518-3373 3225,'-7'-14'4515,"7"14"-129,0 0-258,17-10-2709,-1 10-516,4 3-387,4 6 0,-1-3-129,0 8-258,0 2 0,-3 1-129,-6 3 0,-7 3-129,-3 0 129,-4 1-129,-2-2-129,-11 0-129,6 2-774,-13-16-1161,6 3-1806,14-11-387,-19 11-129</inkml:trace>
  <inkml:trace contextRef="#ctx0" brushRef="#br1" timeOffset="3.70149E7">11032-3477 7482,'0'0'5031,"1"-20"-129,22 20-258,0-3-3741,19 3-129,-4 0 129,11 0-258,1 0-516,-1 0-516,9 6-4128,-18-3-258,-2 2-516,-14-5-387</inkml:trace>
  <inkml:trace contextRef="#ctx0" brushRef="#br1" timeOffset="3.70147E7">11187-3486 6450,'15'4'4902,"-15"29"-258,0-14-258,4 17-3741,-4-2 0,4 6 129,-2 3-387,-2 0-129,0-4 0,1 1-258,-1-7-258,0-13-387,9 6-2451,-9-26-1548,0 0-129,0 0-516</inkml:trace>
  <inkml:trace contextRef="#ctx0" brushRef="#br0" timeOffset="2143.7722">6582-2354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2443.8103">7149-2315 5160,'0'0'4773,"0"0"-258,14 12-1161,-14-12-2193,0 0-387,17 0 0,-2 0-258,-15 0-129,28 0-258,-10 0 0,-3-3-129,2 3 0,-17 0-387,32 0-516,-32 0-1677,0 0-1935,17-10-129,-17 10-129</inkml:trace>
  <inkml:trace contextRef="#ctx0" brushRef="#br0" timeOffset="2704.3434">7185-2195 4386,'0'15'4902,"0"-15"-129,0 0-387,18 23-3354,-18-23-129,23 3-129,-23-3-258,25 1-129,-9-1-129,1 0-129,-3 0-129,1 0-129,4 5-645,-19-5-903,25 0-2709,-25 0-258,26 0-387,-26 0 0</inkml:trace>
  <inkml:trace contextRef="#ctx0" brushRef="#br0" timeOffset="3060.8887">7603-2419 1419,'0'0'4386,"0"0"258,17 0-387,-17 0-2193,4 9-645,-4-9-129,0 31-258,0-15-387,3 12-129,-3 1 129,0 8-387,0-5 0,3 5-129,-3 0 0,4-7-129,0 4 0,-1 0 0,2-5-129,-2-12-129,7 5-774,-10-22-1548,0 0-2064,0 0 0,18 0-516</inkml:trace>
  <inkml:trace contextRef="#ctx0" brushRef="#br0" timeOffset="3727.9734">8074-2358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6154-2732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1188.1507">5993-1729 645,'4'55'3999,"0"-28"258,-4-8-258,3 2-2838,8 3-129,-6-8-129,9 6-129,-14-22-258,20 24-129,-20-24 0,24 12 129,-24-12-129,22 4-129,-22-4 0,25-5-129,-25 5 0,28-17 0,-16 3 0,2-1 0,-3 0-129,-1-6 0,1 6-258,-4-8-774,10 4-3225,-10 0-258,-1 0-258,-1 2-258</inkml:trace>
  <inkml:trace contextRef="#ctx0" brushRef="#br0" timeOffset="5028.1385">6135-1283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1" timeOffset="219726.4017">8379-1417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8648-1375 2451,'10'-15'5160,"-10"15"-258,0 0 0,11 15-2580,-11-15-1161,3 25 0,-3-25-387,5 40-129,-5-16-258,3 10 0,-3-8 0,2 6-258,-2 3 0,0-4 0,0 0-129,0 0 129,2-6-258,3-8 129,4 1-258,-9-18-516,20 18-645,-20-18-3354,0 0-258,22-8-387,-22 8-387</inkml:trace>
  <inkml:trace contextRef="#ctx0" brushRef="#br1" timeOffset="220806.0388">9077-1306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21138.581">9364-1133 1032,'0'0'5031,"16"27"258,-16-27-387,0 38-1677,0-38-1806,-2 41-129,-10-22-516,9 9-129,-5-7-258,3 4-129,-2-3-258,2-6 0,2 1-258,3-17-774,0 0-3483,0 0-645,0 0-129,0 0-387</inkml:trace>
  <inkml:trace contextRef="#ctx0" brushRef="#br1" timeOffset="221574.6364">9519-1360 3999,'6'-14'5289,"-6"14"-129,0 0-387,-2-24-3096,2 24-258,0 0-258,0 0-387,4 17 0,-4-17-258,2 31-129,2-9 0,-4 4-129,0 6-129,0 3 0,0 1-129,-3-1 0,2 1 129,-1-1-258,0-6-129,2-4-387,0-25-1935,0 23-2322,0-23-516,0 0-258,11-11-516</inkml:trace>
  <inkml:trace contextRef="#ctx0" brushRef="#br1" timeOffset="222363.2365">9955-1347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10177-1545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5334.3122">10741-929 1032,'15'-3'4644,"-15"3"0,0 0-645,24 5-2580,-24-5-129,0 20-258,0-20-387,-7 35-258,-8-13-258,5-1-129,-8 2-387,-3-9-774,7 2-3096,-1-6-129,-2-8-516</inkml:trace>
  <inkml:trace contextRef="#ctx0" brushRef="#br1" timeOffset="200730.9889">6912-1347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18102.6955">7559-1144 1419,'0'0'4128,"0"0"387,-14-12-1806,14 12-774,0 0-387,0 0-258,-17-3-129,17 3-258,0 0 0,0 0-258,0 0 129,0 0-129,0 0-258,14 4 129,3-4-129,4 0 0,2 0 129,6 0-258,2-3-129,0 2 0,-2-4 0,3-1 0,-4 3-129,-6-3 0,-2 3 0,-4 1-129,-16 2 0,24-4-129,-24 4-387,0 0-258,18 0-3483,-18 0-645,0 0-387,0 0-258</inkml:trace>
  <inkml:trace contextRef="#ctx0" brushRef="#br1" timeOffset="218634.263">7798-1259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326214.424">11116-1292 3225,'-5'-25'4773,"5"25"-258,0 0-1935,13 0-903,-13 0-258,22 29-258,-12-12-387,8 13-129,-4-7-258,4 8 0,-1 0-258,0-3-129,2-3-129,-2-9-387,9 10-2322,-8-14-1806,2-6-258,-3-4-258</inkml:trace>
  <inkml:trace contextRef="#ctx0" brushRef="#br1" timeOffset="325985.8949">11295-1310 1,'18'-14'4643,"-18"14"1,12-15-1032,-12 15-1032,0 0-645,0 0-516,0 0-387,0 22-387,-13-8-129,-1 15-129,-5-1-258,1 3 258,-5 4-258,7 1 0,-1 0-129,1-2 0,5-6-129,2-7-387,7 1-129,2-22-645,-1 17-2322,1-17-1161,0 0-387,-6-13 129</inkml:trace>
  <inkml:trace contextRef="#ctx0" brushRef="#br1" timeOffset="326609.4741">11649-1204 1677,'-12'13'4386,"12"-13"258,0 16-2064,0-16-774,15 3-129,-15-3-258,45 0-258,-18 0-387,13 0-129,-4-3-258,7 2-129,-3-2-258,-2-5-387,0 8-387,-19-9-774,12 9-2967,-15-5-387,-16 5-258</inkml:trace>
  <inkml:trace contextRef="#ctx0" brushRef="#br1" timeOffset="326970.0199">12016-1268 1935,'0'0'4773,"0"0"-129,9-13-258,12 13-3096,-21 0-129,34 0-129,-34 0-387,33 7-129,-33-7-258,29 17 0,-29-17-129,21 23-129,-21-23 129,10 25 0,-10-25-129,0 29 129,0-29-129,-1 27 0,1-27 129,-11 25-129,11-25 0,-14 19 0,14-19-129,0 0-129,-6 19-645,6-19-3483,0 0-387,0 0-387,0 0 129</inkml:trace>
  <inkml:trace contextRef="#ctx0" brushRef="#br1" timeOffset="3.70098E7">12424-1333 3999,'-17'-8'5160,"30"3"-258,10-7-516,23 12-2967,-5-5-258,27 5-129,-8-9-387,15 2-258,-5-3-129,1 2-258,-1 8-903,-24-4-3741,-2 2-258,-20 1-387,-24 1-387</inkml:trace>
  <inkml:trace contextRef="#ctx0" brushRef="#br1" timeOffset="3.70096E7">12743-1288 2967,'10'-17'4644,"-10"17"0,-6-28-2322,6 28 0,0 0-774,0 0-516,-26 3-258,23 13-129,-7-2-129,7 12 0,1-1-129,2 6-129,-3 3 0,3 2-129,0-2 0,3-1 0,1-4-129,-1-7-129,4-2-516,-7-20-516,0 0-3096,0 0-645,0 0-258,9-12-258</inkml:trace>
  <inkml:trace contextRef="#ctx0" brushRef="#br1" timeOffset="358184.9837">0 58 258,'0'0'4386,"0"0"129,0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1" timeOffset="358433.5153">563 262 516,'0'0'4644,"0"0"258,0 0-258,0 0-2709,21 0-645,-21 0 0,29 1-387,-11-1-516,5 2 0,-2-1-258,-2-1-258,3 4-258,-22-4-387,32 1-903,-32-1-2451,0 0-516,17-9-516</inkml:trace>
  <inkml:trace contextRef="#ctx0" brushRef="#br1" timeOffset="358713.5506">750 192 2193,'0'0'4128,"0"0"-1290,8 11-516,-8-11-258,27 14-387,-27-14-645,27 18-258,-27-18-258,28 19-129,-28-19-129,21 16 0,-21-16-258,13 18 0,-13-18-258,0 16 129,0-16 0,0 0-129,-13 27-129,-4-23-129,17-4-516,-25 14-774,25-14-2322,-15 6-645,15-6 516</inkml:trace>
  <inkml:trace contextRef="#ctx0" brushRef="#br1" timeOffset="359473.6466">1184 33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1" timeOffset="359773.6855">1416 36 2967,'0'0'4644,"11"14"0,-11-14-1290,11 38-1935,-11-21-258,7 14 0,-7-6-516,3 3-258,-3 2-129,0-4 0,0-3-129,0-3-129,1 7-258,-1-13-387,7 15-1419,-7-29-2580,7 16-129,-7-16-387</inkml:trace>
  <inkml:trace contextRef="#ctx0" brushRef="#br1" timeOffset="360269.2484">1779 63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1" timeOffset="360477.7749">1877 347 2580,'0'0'5031,"7"19"-129,-4-3-387,5 4-3483,-8-20 129,0 35-645,0-21-258,0 4-1290,0-18-3354,3 28-258,-3-28-258,0 0-128</inkml:trace>
  <inkml:trace contextRef="#ctx0" brushRef="#br1" timeOffset="360741.3076">2040 94 3354,'0'0'5031,"12"16"-258,-10 10-903,-4-8-2709,4 12 0,-2-8-387,4 12-258,-3-1-129,4 1-129,-4-5-258,-1-4-258,7 2-516,-7-27-2193,0 22-1548,0-22-516,0 0-129</inkml:trace>
  <inkml:trace contextRef="#ctx0" brushRef="#br1" timeOffset="361220.8692">2373 66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1" timeOffset="361800.9426">2514-49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36651.6542">3574-269 3612,'0'19'4644,"8"6"-516,16 0-2064,-10-12-387,19 13-387,-10-11-129,11 10-516,-6-10-129,4 5-258,-7-6-129,0 2 0,2-1-387,-9-11-258,9 12-1548,-9-11-2322,0-4-387,-3-1-258</inkml:trace>
  <inkml:trace contextRef="#ctx0" brushRef="#br0" timeOffset="36420.1248">3839-276 3999,'19'-4'3612,"-19"4"-258,0 0-903,0 0-129,0 22-903,-12-4-516,5 7 0,-6 0-516,1 8 0,-2-3-258,0 3 0,-2 2-129,1-7 129,-2-2-258,5-5 129,-1-1 0,13-20-129,-17 24-129,17-24-387,0 0-903,0 0-1806,-13 0-1290,13 0-129,-6-29 130</inkml:trace>
  <inkml:trace contextRef="#ctx0" brushRef="#br0" timeOffset="36891.6846">3992-204 1,'0'0'4256,"0"0"517,11 0-387,6-11-2709,6 6-774,-3-8 0,11 6-387,-5-7-129,1 1-387,10 8-903,-19-3-2838,0 0-774,-1 8 0</inkml:trace>
  <inkml:trace contextRef="#ctx0" brushRef="#br0" timeOffset="37103.7115">4073-91 3870,'0'0'4386,"0"0"-516,18 14-2709,-4-15-129,12-2-258,1-4-516,1-2-516,9 6-1806,-2-5-2064,-7-3-129,4 3-129</inkml:trace>
  <inkml:trace contextRef="#ctx0" brushRef="#br0" timeOffset="37619.7769">4424-330 3870,'0'0'4773,"10"-7"-129,10 14-2064,-20-7-1032,32 18-387,-13-7-387,13 11-129,-4-7-387,2 4-129,-2 1 0,1-4-129,-2 3-129,-4-8-129,5 7-1032,-28-18-3096,30 17-258,-15-14-516,-15-3 517</inkml:trace>
  <inkml:trace contextRef="#ctx0" brushRef="#br0" timeOffset="37371.7455">4747-424 1419,'-17'46'4257,"6"-19"516,-7 1-516,-6 1-2838,10 15-516,-6-11-387,6 6-129,-2-3-129,4-5 0,-1-5-516,2-4-129,7 0-774,4-22-2322,-15 7-774,15-7-516</inkml:trace>
  <inkml:trace contextRef="#ctx0" brushRef="#br0" timeOffset="11231.9262">7028-531 516,'21'-5'4515,"-21"5"258,0 0-258,0 0-2709,-3 10-387,2 5-516,-15 0-258,8 12-129,-12-4-129,4 17-129,-5 0 0,0 0-129,-4 3-129,2 0 129,4-10-129,-1-1 0,6-4-129,14-28-387,-15 30-516,15-30-1290,-15 0-2451,15 0 0,-2-24-516</inkml:trace>
  <inkml:trace contextRef="#ctx0" brushRef="#br0" timeOffset="11515.4622">6752-457 3096,'10'0'5031,"8"29"-258,-18-29-1032,29 43-2451,-19-24 129,16 13-387,-9-8-258,11 6 0,-7-4-387,5-5-129,-1-3-129,6 5 0,-5-4-129,1-1 0,-2-4-129,-3-3-129,3 3-516,-25-14-1161,37 5-2709,-37-5-516,23-2-387</inkml:trace>
  <inkml:trace contextRef="#ctx0" brushRef="#br0" timeOffset="11803.9988">7266-427 6321,'13'14'5031,"-13"-14"-129,18 10-1161,-18-10-3225,25 1 129,-10-1-258,7 0 129,-5-1-258,4-1-129,1-1-258,-8-3-645,9 7-774,-23-1-2967,0 0-516,0 0-258,0 0 130</inkml:trace>
  <inkml:trace contextRef="#ctx0" brushRef="#br0" timeOffset="12607.601">7819-509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12028.0274">7302-310 2967,'0'0'5160,"-7"20"-258,7-20-129,0 0-3354,9 7-258,6-1-387,-15-6 0,26 0-258,-7 0-258,0 0-129,1 0-129,-2 0-387,5 8-1032,-23-8-2967,20 0-774,-20 0-258,21 0 129</inkml:trace>
  <inkml:trace contextRef="#ctx0" brushRef="#br0" timeOffset="38123.8411">4822-203 1548,'0'0'4902,"0"0"-129,0 0 0,0 0-3096,7-22-516,10 19-387,-17 3-258,38-19-129,-18 5-129,7 4-258,-1 1 0,1-5-387,1 14-1032,-6-5-3096,-4-1-387,-3 1 0</inkml:trace>
  <inkml:trace contextRef="#ctx0" brushRef="#br0" timeOffset="37867.8086">4907-455 258,'6'9'4515,"-6"15"258,-3-10-258,3-14-2709,3 42-645,-3-25-258,10 16-129,-2-11-387,7 8-129,-4-5-258,1-6-258,1 8-903,-13-9-3225,0-18-129,6 25-387</inkml:trace>
  <inkml:trace contextRef="#ctx0" brushRef="#br0" timeOffset="38783.9249">5152-486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0" timeOffset="10075.7795">6144-843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10531.3372">5938-139 774,'0'0'4902,"-11"11"129,11-11-258,0 36-2838,0-36-516,4 38-258,0-22-387,15 12-129,-5-6-129,1 8-258,2-3-129,-1 0 129,1-2-129,0-1 0,-6-1-129,1-5 0,-12-18 129,24 22-129,-24-22 0,22 0 0,-22 0 129,23-18-129,-12 1 0,0-6 0,-3 0 0,3-2 0,-1 1 129,-1 4-258,-1 6-129,-4-9-387,10 18-3096,-14 5-1290,0 0-129,0 0-387</inkml:trace>
  <inkml:trace contextRef="#ctx0" brushRef="#br0" timeOffset="23728.0131">6078 536 516,'-7'0'2451,"7"0"129,0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1" timeOffset="342321.4693">6512 494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42673.514">7029 631 1548,'0'0'4386,"22"0"129,-22 0-2193,0 0-387,26-2-129,-26 2-516,16-8-258,-16 8-387,21-8-129,-21 8-258,22-3 0,-22 3-129,23 0-129,-23 0-129,18 0-387,-1 5-774,-17-5-2064,0 0-1548,15 0 0,-15 0-129</inkml:trace>
  <inkml:trace contextRef="#ctx0" brushRef="#br1" timeOffset="343017.5576">7203 500 2580,'0'11'4257,"0"-11"-903,23 12-2064,-23-12 129,21 12-387,-21-12-129,22 11-387,-22-11-129,25 14-387,-25-14 129,15 19 0,-15-19 0,6 19-129,-6-19 0,0 19 0,0-19 0,-7 21 0,7-21 0,-15 22 0,15-22 0,-14 15 0,14-15 0,0 0-129,-6 24-387,6-24-1161,0 0-2709,0 0 0,0 0 0</inkml:trace>
  <inkml:trace contextRef="#ctx0" brushRef="#br1" timeOffset="343725.6466">7809 361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44085.6933">7929 408 3354,'11'-17'4773,"-11"17"-129,17-13-2322,-17 13-903,0 0-129,22 24-258,-22-24-258,9 37-516,-9-18 258,5 7-387,-5 1 258,0 2-387,0 1 258,0-1-387,0-2 129,0-1 0,0-1-129,0-11-129,2 8-387,-2-22-645,14 14-3354,-14-14-129,0 0-516</inkml:trace>
  <inkml:trace contextRef="#ctx0" brushRef="#br1" timeOffset="344649.765">8298 405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1" timeOffset="344881.7944">8395 666 1677,'14'6'5031,"-14"-6"0,6 17-516,-6-17-2838,9 21-645,-9-21-258,0 33-387,0-15-258,0-18-258,0 28-387,0-28-1548,0 0-2451,-9 19-387,9-19-258</inkml:trace>
  <inkml:trace contextRef="#ctx0" brushRef="#br1" timeOffset="345189.3335">8585 427 3612,'0'0'5289,"19"-8"-645,-19 8-387,0 0-3225,2 21-258,-2-5 129,0 6-516,0 1 129,0 6-387,-2-4 258,-3 4-387,3-3 258,-1 0-129,-1-4-258,4-3 0,0 1-387,0-20-258,9 30-1935,-9-30-1935,0 0-516,17 15-129</inkml:trace>
  <inkml:trace contextRef="#ctx0" brushRef="#br1" timeOffset="345713.4">8927 391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1" timeOffset="346617.0148">8969 277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1" timeOffset="346946.0566">9292 783 3225,'17'14'5289,"-17"-14"-387,1 17 129,7 0-3870,-8-17-129,2 26-129,-2-26-258,0 30-387,0-14-129,0-16-258,0 28-387,0-28-1032,0 0-2967,-10 19-516,10-19-258,0 0-129</inkml:trace>
  <inkml:trace contextRef="#ctx0" brushRef="#br1" timeOffset="347669.6473">9544 497 7353,'0'0'5031,"0"12"129,11 10-1935,-11-22-2064,27 29-258,-27-29-129,29 35-258,-12-18 0,1 5-258,0-3-129,0 0-129,-3-3 0,1-5-258,2 8-387,-18-19-774,26 11-3483,-26-11-129,17 8-516,-17-8-129</inkml:trace>
  <inkml:trace contextRef="#ctx0" brushRef="#br1" timeOffset="347405.6149">9770 495 2193,'0'0'3096,"14"-5"645,-14 5-774,0 0-387,18 0-516,-18 0-516,0 0-129,0 0-258,0 0-387,-10 16 129,3 0-387,-8 0 0,-2 5-258,-7 1 129,2 3-129,-3 1-258,1 5 258,3-6-129,2 2-129,2-3-129,5-4-129,3 1-258,9-21-387,-5 28-1290,5-28-2580,0 0-516,0 0-258,-9-10 388</inkml:trace>
  <inkml:trace contextRef="#ctx0" brushRef="#br1" timeOffset="348389.7399">9959 664 645,'-15'8'4515,"15"-8"258,0 0-1290,0 0-1548,0 0-129,8-3-516,-8 3-387,23-5-258,-23 5 0,33-1-258,-15-1 0,6 2-129,-1 0 129,3-1-129,0 1-129,2 0 0,-2 0-129,-2 0 0,1-2 0,-3-4-129,-3 6-387,-19 0-516,29 0-1806,-29 0-1806,0 0-516,0 0 0</inkml:trace>
  <inkml:trace contextRef="#ctx0" brushRef="#br1" timeOffset="348765.7876">10189 562 2967,'0'0'5160,"0"0"-129,10-11-258,-10 11-3096,14-3-387,-14 3-258,32 0-387,-18-2-129,9 8-258,-23-6 0,30 18-129,-30-18 0,19 18 0,-19-18-129,14 19 129,-14-19-129,4 21 0,-4-21 0,0 21 0,0-21 0,-8 17 0,8-17 0,-15 19 0,15-19 0,-23 15-129,23-15-258,-19 8-1032,19-8-3483,0 0-129,0 0-387,0 0-258</inkml:trace>
  <inkml:trace contextRef="#ctx0" brushRef="#br1" timeOffset="352153.2178">10937 375 258,'0'0'3096,"0"0"-387,0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1" timeOffset="353169.8466">11208 508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trace contextRef="#ctx0" brushRef="#br1" timeOffset="353677.9114">11531 700 4128,'5'21'5289,"-2"-3"0,0-3-387,-3-15-3612,0 30-129,0-30-258,0 36-387,0-16-258,0 0-258,0 1-129,0-21-903,-6 20-3741,6-20-129,-8 16-516,8-16-258</inkml:trace>
  <inkml:trace contextRef="#ctx0" brushRef="#br1" timeOffset="410673.1478">11892 461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1" timeOffset="411781.2896">12187 511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1" timeOffset="412880.9292">12565 333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1" timeOffset="362453.5258">109 884 2193,'21'-18'4644,"-21"18"-129,0 0-1419,0 0-1290,0 0-129,-20 19-387,8 5-516,-11-1-258,5 14 0,-1-7-258,-1 1 129,1-5-129,1 2-258,5-7 0,1-3-258,3-3-129,9-15-258,-7 18-387,7-18-1161,0 0-2451,-12-8-387,12 8 0</inkml:trace>
  <inkml:trace contextRef="#ctx0" brushRef="#br1" timeOffset="362673.5537">-89 866 258,'-1'-15'4773,"1"15"258,0 0-387,0 0-2193,23 19-774,-23-19-387,35 40-387,-13-11-387,8 1-129,-4 0-258,3 1 0,5-2-645,-8-8-387,19 5-1677,-19-7-2064,2-8-258,-1-4-387</inkml:trace>
  <inkml:trace contextRef="#ctx0" brushRef="#br1" timeOffset="362921.5852">346 993 4128,'-17'-5'4773,"17"5"-387,0 0-2322,26-2-645,-26 2-516,38 0 0,-14 0-387,9 3-258,-2 1-258,-1 0 0,1 1-129,-6-5-258,7 6-774,-15-6-1419,-2-4-2064,2 2-129,-17 2 129</inkml:trace>
  <inkml:trace contextRef="#ctx0" brushRef="#br1" timeOffset="363221.1232">602 876 1935,'10'6'4386,"-10"-6"-258,30 14-2064,-30-14-387,28 14-516,-28-14-516,31 22-129,-31-22-387,24 28 0,-15-10-258,-4-2 129,-5-16 0,0 27-129,0-27-129,-10 24 258,-5-15-129,-1 1 0,-1-2 129,-1-4-258,18-4-387,-28 7-1290,28-7-2064,0 0-387,0 0 129</inkml:trace>
  <inkml:trace contextRef="#ctx0" brushRef="#br1" timeOffset="364077.2319">1133 820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1" timeOffset="366817.5799">1359 955 258,'0'0'2064,"0"0"-387,0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1" timeOffset="367082.1135">1703 1143 1,'8'14'4772,"-8"-14"259,4 20-387,5-1-2451,-9-19-645,4 32 0,-4-32-645,1 35-258,-1-18-387,0-1-129,3 1-387,-3-17-1419,-11 16-2838,11-16-387,0 0-258,0 0 1</inkml:trace>
  <inkml:trace contextRef="#ctx0" brushRef="#br1" timeOffset="399469.2261">2176 904 129,'0'0'1677,"0"0"-129,0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trace contextRef="#ctx0" brushRef="#br1" timeOffset="400600.8698">2434 753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trace contextRef="#ctx0" brushRef="#br0" timeOffset="27415.9814">3758 1002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32459.6218">3457 756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0" timeOffset="34723.9093">5636 345 774,'-6'14'4128,"6"-14"-516,0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trace contextRef="#ctx0" brushRef="#br0" timeOffset="29047.6886">4170 1654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29699.7714">4284 1788 2709,'0'0'4902,"0"0"-387,0 0-1419,10 5-1032,-10-5-645,18 17-258,-18-17-387,34 23-258,-13-8-129,9 1 129,-3-8-387,3 9 0,2-9 0,1 4-129,-3-2-258,-3-4-387,2 8-903,-14-7-2838,6-1-516,-3-6-258,-2 0 129</inkml:trace>
  <inkml:trace contextRef="#ctx0" brushRef="#br0" timeOffset="29431.7374">4583 1768 2580,'0'0'4386,"0"0"-129,0 0-1548,0 0-1032,0 0-258,0 21-516,-14-10-129,1 10-387,-4-6 0,-2 10-129,-3-5-129,-1 0-129,2 4 129,1-1-129,1-6-129,5-3-258,8 3-516,6-17-1161,0 0-2322,0 0-129,-13-6-387</inkml:trace>
  <inkml:trace contextRef="#ctx0" brushRef="#br0" timeOffset="30279.845">5123 1633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30587.8842">5205 1693 1548,'0'0'4773,"0"0"0,10 10-129,-3 10-2709,-7-20-387,3 40-516,-3-21-258,10 9-258,-6-5-129,4 3-129,-2-2-129,4-6-129,-4 3-129,-6-21-387,19 32-645,-19-32-3096,0 0-516,14 14-258,-14-14 0</inkml:trace>
  <inkml:trace contextRef="#ctx0" brushRef="#br0" timeOffset="31043.9421">5431 1693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43343.5038">5725 1574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0" timeOffset="44191.6115">6674 2264 4902,'0'0'5160,"0"0"-387,0 8-1548,0-8-1161,15 16-516,-15-16-387,27 33-258,-9-15-387,7 8 129,-3-4-258,5 6-129,-4-3-129,4 6 0,-2-4 0,-1-5-129,-6-2 129,-3-5-129,-1-1 0,-14-14-387,18 16-129,-18-16-1548,0 0-2967,0-15 129,0 15-645,-15-12-129</inkml:trace>
  <inkml:trace contextRef="#ctx0" brushRef="#br0" timeOffset="43907.5755">6939 2190 3225,'0'0'4902,"11"11"-258,-11 3-129,-2 11-3096,-12-7-516,5 18-129,-14-9 0,9 9-258,-9-1 0,3-1 0,-3 0-258,4-1 0,0-6 0,5-6-258,2-3 0,12-18-129,-14 19-387,14-19-774,0 0-2064,0-17-1290,0-1-387,0-1-258</inkml:trace>
  <inkml:trace contextRef="#ctx0" brushRef="#br0" timeOffset="45235.7442">7245 2277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45900.3286">7444 2740 4128,'0'0'4773,"0"0"-516,0 0-1677,0 0-516,0 0-129,0 0-387,0 0-258,0 0-516,18-7-129,-18 7 0,23-16-258,-6 3 0,3 4-129,7-5-129,-1-7-129,2 2-129,-1-3-129,8 13-1419,-12-9-2967,-2 6-387,-21 12-387,18-21-258</inkml:trace>
  <inkml:trace contextRef="#ctx0" brushRef="#br0" timeOffset="46319.3818">7940 2227 2451,'0'0'4902,"0"0"0,9 15-258,-1 9-2709,-8-24-645,4 34-387,-4-13 0,7 5-387,-4 2-258,3 8 258,-5-7-258,0 5-129,-1-1 0,0 1-129,0-6 129,-2 0-129,0-9 0,2-19-516,-5 33-387,5-33-3354,0 0-645,0 0-129,0 0-516</inkml:trace>
  <inkml:trace contextRef="#ctx0" brushRef="#br0" timeOffset="46815.9449">8183 2243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661E7">6675 2052 1161,'0'0'1806,"0"0"0,0 0 129,0 0-387,0 0 258,0 0-645,0 0-129,0 0 0,0 0-258,0 0-129,-11 0-129,11 0-258,-18 7 129,18-7-258,-18 6 129,18-6 0,-21 8-129,21-8 0,-19 3 0,19-3-129,-19 8 0,19-8 129,-20 9 0,20-9-129,-16 6 129,16-6 0,-17 11 0,17-11 0,0 0 0,0 0 129,-18 18-129,18-18 129,-5 15-129,5-15 129,0 26-129,0-26 0,-3 27 0,3-8-129,0 1 129,0 4-129,-3-3 129,3 1 0,-4 3-129,4 2 0,-3 0 0,2 1 129,1-2-129,0 5 129,0-1 0,0-2-129,0-1 258,1 2-258,2-6 129,-2 5-129,2-8 129,-3 2-258,0-3 129,0-4 0,0 3 0,0-3 0,0 2 0,0-17 0,0 26 0,0-26-129,0 19 258,0-19-129,2 19-129,-2-19 129,0 0 0,2 16 0,-2-16 0,0 0 0,0 0 0,0 0 0,12 14 0,-12-14-129,0 0 258,18 0-129,-18 0 0,19 0-129,-19 0 258,24-5-129,-24 5-129,26-3 258,-26 3-129,21-5-129,-21 5-129,0 0-516,28 0-3483,-28 0-258,0 0-129,0 0-258</inkml:trace>
  <inkml:trace contextRef="#ctx0" brushRef="#br0" timeOffset="1.41675E7">8393 2019 1419,'0'0'3483,"0"0"-774,0 0-258,14 0-387,-14 0-387,0 0-258,0 0-516,20 11 0,-20-11-129,23 8-129,-23-8 0,30 4-258,-15-4 0,4 4 0,0-4-129,-1 3-129,0-3 0,-3 7 0,-1-6 0,-14-1-129,26 5 0,-26-5 129,21 5 0,-21-5-129,16 10 0,-16-10 129,0 0-129,15 22 0,-15-22 129,1 21-129,-1-6 0,0 3 129,0 6-129,0-2 0,0 5 0,-1 5 258,0 5-516,2-2 516,-1 5-516,0 2 645,0 1-387,6-4 258,-1 0-258,4 0 129,-2-3 0,-2 0-129,1-2 129,-2-9-129,-3 3 0,-1-2-129,0-3 129,0-4 0,-4-2 129,4-17-129,-17 22 0,17-22 129,-28 13 0,28-13 0,-27 10 0,27-10 0,-25 0 0,25 0 0,-19 1 0,19-1-129,0 0 0,0 0 0,0 0-129,-15 0-129,15 0-516,0 0-3096,0 0-903,0 0-258,0 0-516</inkml:trace>
  <inkml:trace contextRef="#ctx0" brushRef="#br0" timeOffset="65352.7986">7113 3232 1,'0'0'4385,"-17"8"259,17-8-129,-31 0-2322,31 0-645,-27 0-258,27 0-387,-30 8-387,30-8 0,-33 13-258,19-2 0,-4-6 0,18-5 0,-24 17 129,24-17-258,-17 16 0,17-16 129,-7 19-129,7-19 0,0 20 0,0-2 0,0-1 0,6 4 0,0 4 0,-1 7 0,2 2 0,1 4 0,-1 0 0,-1 1-129,1 0 129,0 1-129,-3-10 0,0 1 0,-1-6 0,-2-7 0,-1-2-129,0-16 258,9 24-129,-9-24-129,0 0 258,0 0-129,24 14 0,-24-14 0,29 0 0,-12 0-129,6 0-129,4-3-516,13-1-3870,-8-2-129,4-2-387,5 1-129</inkml:trace>
  <inkml:trace contextRef="#ctx0" brushRef="#br0" timeOffset="1.39623E7">7156 3624 2709,'15'0'4773,"-15"0"-258,20-7-1806,-2 7-1290,-18 0 0,29-4-387,-29 4-516,31-4-258,-14 4-387,-2-2-387,11 2-1161,-8 5-2580,1-5-258,3 0-387</inkml:trace>
  <inkml:trace contextRef="#ctx0" brushRef="#br0" timeOffset="1.39621E7">7454 3329 1548,'-17'-9'1677,"17"9"-129,-15-6-387,15 6 258,-19 0-387,2 0-129,17 0-129,-21 0-387,21 0 129,-20 12-258,20-12-129,-18 16 258,18-16-129,-14 24 129,10-8 129,-7 2-129,8 3 387,-2-2-129,5 11 129,-2-5-258,2 2 129,0 1-258,7 3 0,0-11-129,4 7-129,-2-4 0,1-2-258,-2-2 129,-4 0-129,-3-5 129,-1 3-258,0 1 0,0-18-387,0 22-1032,0-22-2193,-18 8-774,18-8 258</inkml:trace>
  <inkml:trace contextRef="#ctx0" brushRef="#br0" timeOffset="1.39629E7">7701 3539 1161,'3'-22'4128,"-3"22"129,0 0-2064,0 0-903,0 0 258,-16-11-387,16 11-129,-15 0-516,15 0-129,-25 8-258,25-8 129,-28 20 129,17 0-258,-5-6 129,5 8 0,-1-5 0,8 11-258,-5-10 258,9 4-258,0-6 258,7-2-258,-7-14 0,28 17 0,-10-17 129,2 0-129,-2 0 129,3-9 0,-6-4-129,-1-1 129,-3-3-129,-4-2 129,0 0-258,-6-3 258,4 3-258,-4-1 129,0 6 0,-1-4 0,0 18 0,2-15 0,-2 15 0,0 0 0,7 8 0,-6 8 0,1 2 129,2 5-258,-3-1 258,6 8-258,-4-4 258,4-3-258,-2-2 258,4-2-258,1-2 0,-10-17-516,23 16-1419,-23-16-2322,18-6-387,-18 6-129</inkml:trace>
  <inkml:trace contextRef="#ctx0" brushRef="#br0" timeOffset="1.39632E7">7822 3187 2709,'21'13'4644,"-13"26"-516,6-4-2451,-12-8-258,13 14 0,-11-3-258,11 9-387,-9-5-258,6 1-129,-3-7-129,1 0 0,-1-7-516,-3-10-645,9 4-1161,-15-23-2322,20 14-387,-20-14 129</inkml:trace>
  <inkml:trace contextRef="#ctx0" brushRef="#br0" timeOffset="1.39637E7">8201 3480 1806,'15'-5'3096,"-15"5"-774,0 0-387,-8-5-129,8 5-516,-18 0-129,18 0-129,-24 8 0,24-8 0,-26 13-258,26-13-129,-20 15-129,20-15-129,-12 14-258,12-14 129,0 0-129,0 24 0,0-24-129,18 18 129,-18-18 0,28 22-129,-28-22 129,29 20-129,-29-20 0,24 24 0,-24-24 129,15 29-387,-15-29 258,3 25-258,-3-25 258,-3 23-258,3-23 258,-21 16-258,21-16 258,-31 8 0,31-8-129,-26 0 129,26 0 0,-21-10-258,21 10-645,-10-14-1032,10 14-2580,0-17 129,0 3-258</inkml:trace>
  <inkml:trace contextRef="#ctx0" brushRef="#br0" timeOffset="1.39643E7">8308 3538 645,'0'0'3612,"0"0"-516,0 0-903,17 0 0,-17 0-645,18 0-387,-18 0-129,18-5-258,-18 5-129,22-10-129,-22 10-129,23-17-258,-23 17 0,18-22-129,-18 22 129,10-23-129,-10 23 258,4-26-516,-4 26 258,-4-17 0,4 17 258,-20-16-258,20 16 0,-26-5 0,10 5 0,16 0 0,-29 5 129,29-5 258,-26 30-129,17-4 258,-2-3-129,10 12 258,-5-9 0,9 8 0,2-9 0,14 3-258,-1-11 0,10-2-258,4-8 258,2-3-258,-2-4-129,2-8-774,4 1-3612,-12-7-387,-9-1-387,-17 15-387</inkml:trace>
  <inkml:trace contextRef="#ctx0" brushRef="#br0" timeOffset="66155.4007">8325 3079 6837,'0'0'5031,"0"0"0,0 0-516,0 0-3483,0 0-387,19-3 0,0 3 0,-1-3-129,5 3-129,-3-2-129,8-1-129,-9-3 0,5 4 0,0 1 0,-8 1-129,1 0 129,-17 0-129,18 0 0,-18 0 0,7 11 0,-7-11 0,0 15 129,0-15-129,0 26 0,-4-11 0,1 6-129,2-3 129,-2 2 0,3 3 129,0 2-129,0 0-129,0 0 129,3 0 129,1 3-258,3 1 258,1-2-129,-2-1 0,4 3 0,-9 1 0,0 0 0,1-4 129,-2 0-129,0 1 0,-2-7 0,0 2 0,-8-6 0,10-16-129,-18 23 258,18-23-258,-17 14 258,17-14-129,-17 4 129,17-4-129,0 0-129,-19 0-129,19 0-903,0 0-3612,0 0-258,0 0-387,0 0-516</inkml:trace>
  <inkml:trace contextRef="#ctx0" brushRef="#br0" timeOffset="61723.3379">8725 3844 5805,'-45'-8'5547,"45"8"-387,-28-3-387,28 3-3225,0 0-387,-1 10-129,1-10-387,0 0 0,12 22-258,9-7 0,2-6-129,5 5 129,1-8-258,1 8 129,3-1-258,0-4 129,-2 1 0,-4 1 0,0-3-129,-1 3 0,-1 2 0,-2-7 129,-4 0-129,-2 4 0,-2-2 0,1-4 0,-16-4 0,19 14 129,-19-14-129,10 18 0,-10-18 0,0 0 0,0 24 0,0-24 0,-14 20 0,14-20-129,-28 21 129,14-4 0,-5-1-129,2-5 129,-3 3 0,4-1 0,-2-1 0,2-1 0,16-11 0,-21 13 0,21-13 0,0 0 0,-16 11-129,16-11-387,0 0-645,0 0-3999,0 0 129,0 0-645,-5-11-387</inkml:trace>
  <inkml:trace contextRef="#ctx0" brushRef="#br0" timeOffset="67431.5627">9338 4013 1935,'0'0'4515,"0"0"-129,0 0-1677,-15 0-387,12 11-516,-13-6-516,12 9-387,4-14-258,-10 28-129,10-28-129,0 33 129,0-33-387,0 23 129,0-23-129,19 24 129,-19-24-129,26 13 0,-11-13-129,1 0 129,0 0 0,3-6-129,-4-3 129,2-5-129,-5 0 129,3 0-129,-5-4 0,-4 0 0,-1 1 129,-5 17-129,0-26 0,0 26-129,-12-19 129,12 19 0,-27-8-258,13 5 0,14 3-645,-26 0-2193,26 0-1548,-20 8-258,20-8-387</inkml:trace>
  <inkml:trace contextRef="#ctx0" brushRef="#br1" timeOffset="533872.2932">10021 3677 1,'0'0'4256,"0"0"388,0 0-1548,-17-11-387,17 11-387,0 0-387,0 0-645,0 0-129,19 0-129,-19 0-387,27 0 0,-10-1-129,6 1-387,-3 0 387,8 0-387,-1 0 0,4 1-129,3-1 0,-4 2 0,4-1 129,-2-1-129,-3 5 0,0-5 0,-8 1 0,-4 1-129,-2 3 0,-15-5-258,21 8-645,-21-8-2322,0 0-1419,0 0-387,0 0-387</inkml:trace>
  <inkml:trace contextRef="#ctx0" brushRef="#br1" timeOffset="533288.2189">10227 3208 2451,'0'0'3999,"0"0"-516,0 0-903,9 9-387,-9-9-387,0 28-387,0-28-258,0 44-258,-6-24-129,6 11-129,-3-3 0,3 6-258,-6-1-129,6 1 129,0-5-258,0 1 129,0-2-129,0-8 0,0 2-129,0-6-129,0-16-516,0 17-645,0-17-129,0 0-774,0 0-2322,0 0-516,0 0 0</inkml:trace>
</inkml:ink>
</file>

<file path=ppt/ink/ink1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05.295"/>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3598 3320 1419,'0'-23'3741,"0"23"-645,0 0-1032,0 0-129,0 0-387,0 25-516,-5-11-258,5 13-129,-4-3 0,4 6-258,-5-1-129,3 7 0,-2-7 0,3 1-129,1-4 129,0-3-129,0-4-129,0-3 129,0-16-129,0 0 0,7 16 0,-7-16 0,8-10-129,-7-4 0,1-6 129,1-4-387,-1 0 387,0-6-129,2 2 0,0-2 0,-1 1 129,0 4 0,-2 5 0,2 6 129,-3 14-129,5-21 129,-5 21 0,0 0 0,0 0 129,19-5-129,-19 5 129,16 1-129,-16-1 129,20 12 0,-20-12 0,19 10 0,-19-10 0,21 4-129,-21-4 0,24 0 0,-24 0 0,22-3 0,-22 3-129,24-11 0,-24 11 129,21-13-129,-21 13 0,19-10 129,-19 10 0,0 0-129,20 0 129,-20 0 0,8 23 0,-4-7 129,-1 0-129,-2 5 0,1 1 0,1 3 0,-3 1-129,2 1 258,1-5-258,-3 2 258,0-5-258,4-2 129,1-1 0,-5-16-129,8 20 0,-8-20-258,0 0-129,0 0-516,24 22-387,-24-22-1548,0 0-1935,15 0-387,-15 0 0</inkml:trace>
  <inkml:trace contextRef="#ctx0" brushRef="#br0" timeOffset="259.5329">4043 3533 1677,'0'0'4128,"0"0"-387,14 0-1806,-14 0-387,18 0-129,-18 0-516,20 0-258,-20 0-387,22 3 129,-22-3-129,20 2-258,-20-2-258,19 0-516,-19 0-645,18 0-1677,-18 0-903,0 0-645</inkml:trace>
  <inkml:trace contextRef="#ctx0" brushRef="#br0" timeOffset="592.0752">4166 3463 2709,'0'0'3225,"14"-2"-645,-14 2-258,21-3-774,-4 3 0,-17 0-387,33 0-387,-33 0 0,32 0-258,-32 0-258,20 0 0,-20 0 0,8 14-129,-8-14 0,0 27 129,-6-12-258,1 0 258,-4 3-129,2 0 0,3-4 0,4-14-129,-8 24 0,8-24-258,0 0-1032,0 17-2967,0-17-129,0 0-387</inkml:trace>
  <inkml:trace contextRef="#ctx0" brushRef="#br0" timeOffset="1523.6924">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1-129,-18-1 129,16 0-129,-16 0 0,21-3 129,-21 3-129,21-8 0,-21 8-258,23-14-258,-6 14-1290,-17 0-2451,0 0-516,21-7-129</inkml:trace>
  <inkml:trace contextRef="#ctx0" brushRef="#br0" timeOffset="1868.2373">4804 3392 2709,'15'-13'3999,"-15"13"-1677,0 0-258,0 0-258,0 0-387,3 22-129,-3-22-387,0 28-129,-5-12-258,5 6 129,-4 2-258,4 3-129,-3-7 0,3 4-129,0-2 0,0-5-129,0 4-258,0-21-645,0 28-1290,0-28-2193,0 0-516,5 20 129</inkml:trace>
  <inkml:trace contextRef="#ctx0" brushRef="#br0" timeOffset="2531.8215">5066 3401 1806,'0'0'2451,"0"0"258,0 0-645,0 0-258,-10-11-387,10 11 129,0 0-516,0 0 0,-25-2-258,25 2-129,-21 5-129,21-5-129,-32 22 129,16-5-129,-5-3 0,11 9-129,-7 2 0,10 0 0,-4 0 0,8 3-129,3-3 0,0-3 0,11-2 0,5 0-129,-1-11 0,5 0 0,-4-2 0,1-7 0,3 0 0,-2 0 129,-3-2-129,-15 2 0,21-16 0,-21 16 129,12-18-258,-12 18 258,0-22-258,-1 8 129,1 14-129,-21-23 129,21 23 0,-29-19-129,12 16 129,-1 0 0,0 3 0,0 1 0,4 7 0,14-8 0,-22 27-258,22-27-387,0 31-1419,0-15-2451,0-16-258,22 18-258</inkml:trace>
  <inkml:trace contextRef="#ctx0" brushRef="#br0" timeOffset="2771.852">5141 3650 2451,'0'0'4902,"0"0"-258,0 0-645,0 0-2838,3 12-129,1 3-129,-4-15-387,0 19-516,0-19-258,0 21-516,3-4-1935,-3-17-1806,0 0-129,6 19-258</inkml:trace>
  <inkml:trace contextRef="#ctx0" brushRef="#br0" timeOffset="3079.8911">5343 3374 1419,'0'0'4515,"0"0"258,0 0-258,0 0-3225,0 19-258,0-2 129,5 8-387,-5 3-387,0 5 129,0-8-258,0 4 0,0-3-258,0-2 0,1-5-129,-1-4-387,4 3-258,-4-18-903,0 0-2064,7 16-1161,-7-16-129</inkml:trace>
  <inkml:trace contextRef="#ctx0" brushRef="#br0" timeOffset="3587.9557">5607 3393 2451,'-3'-14'4257,"-12"9"-258,-2 1-2580,17 4 0,-32 4-129,18 10-129,-8-1-387,3 7-258,0-1-258,2 10 129,-1-1-258,8-1 258,2-1-258,4 2-129,4-3 0,0 0 129,12-5-129,1-3-129,5-3 258,2-5-258,2-4 0,-4-3 129,3-2 0,-2 0 0,-1-5 0,-18 5 0,21-20 0,-21 20 0,6-22 0,-6 22 0,-6-25-258,6 25 258,-28-15-129,9 7 258,-2 5-258,0 1 258,-3 2-129,5 0 258,1 2-258,18-2 0,-17 12-645,17-12-2580,0 0-1161,0 0-258,21 6 0</inkml:trace>
  <inkml:trace contextRef="#ctx0" brushRef="#br0" timeOffset="4363.5541">5714 3243 3870,'0'0'4644,"0"0"-903,0 0-1419,11 0-258,-11 0-645,15 0-258,-15 0-516,20-2-129,-20 2-129,19 0 0,-19 0-129,14 2 0,-14-2 0,0 0-129,12 19 0,-12-19 0,2 22-129,-2-22 0,0 27 0,0-27 129,0 26-129,0-11 0,0-15 0,2 27 0,-2-27 0,0 20 0,0-20 129,0 22-129,0-22 0,-10 21 0,10-21 0,-15 24 129,8-5-129,-2-2 129,2 0-129,2 2 129,1 2-129,1-2 129,3 1-129,0 2 0,-3-5 0,3 1 0,0 1 0,0-3-129,0 1 258,0-1-258,0 3 129,0-5 0,0 2-129,0-16 129,-6 25 0,6-25 0,-12 22 0,12-22 0,-15 19 0,15-19 0,-23 14 0,23-14 0,-28 13 129,14-10-129,14-3 0,-27 4-129,27-4-129,-24 0-774,24 0-3354,0 0-516,0 0-387,0 0 0</inkml:trace>
  <inkml:trace contextRef="#ctx0" brushRef="#br1" timeOffset="-366745.5707">6443 3551 2193,'0'0'2709,"0"0"0,0 0-387,0 0-258,-18 0-258,18 0-387,0 0-129,-17 23-387,17-23-258,-20 18 129,2-10-387,18-8-258,-26 25 0,10-9-129,2-5 0,14-11 0,-25 20-129,25-20-258,0 0-774,-22 18-3225,22-18 0,0 0-387</inkml:trace>
  <inkml:trace contextRef="#ctx0" brushRef="#br1" timeOffset="-373425.419">6104 3283 3612,'-11'10'5289,"7"13"-645,2-6 258,-5-3-3225,7 23-516,0-13 0,9 12-387,-5-7-258,7 7-129,-5-7 129,3 5-258,0-7 0,2-4-129,-4-2 0,3-7-129,-10-14 129,19 19 0,-19-19-129,18-6-129,-1-3-516,-16-19-3483,15-3-645,-7-11-387,1-9-516</inkml:trace>
  <inkml:trace contextRef="#ctx0" brushRef="#br1" timeOffset="-363353.6399">6044 3370 1548,'0'0'2709,"0"0"-258,0 17-129,0-17-516,0 0-387,-3 19-129,3-19-129,0 27-516,0-27 0,0 27-129,9-11 129,-9 1-258,4 2 129,-4-19 129,11 34-129,-7-19-129,5 9 0,-5-10 0,3 9-258,0-4 258,1 2-258,-2-5 0,2 1 0,-8-17 0,14 27 0,-14-27 0,11 26 258,-11-26-258,8 18 0,-8-18-129,9 19 129,-9-19 0,0 0-129,8 22 0,-8-22 129,0 0-129,0 0 0,0 0 0,0 0 0,15 2 129,-15-2-129,10-10 0,-10 10 129,11-19-129,-11 19-129,13-25 129,-13 25 129,18-27-258,-18 27 258,18-20-258,-18 20 129,21-18 0,-21 18 129,20-9-129,-20 9 0,20-13 129,-20 13 0,27-14 0,-13 6 0,3-2-129,-1-1 258,-2 0-387,3 4 258,-17 7-129,26-13-129,-26 13-129,16-17-1935,-16 17-2193,0 0-516,0 0-258,8-16-387</inkml:trace>
  <inkml:trace contextRef="#ctx0" brushRef="#br1" timeOffset="-365077.3586">6225 3869 258,'0'0'4515,"0"0"-387,0 0-1032,-15-6-516,15 6-387,0 0-774,-28-4-387,28 4-258,-17 4-129,17-4-129,-16 12-129,16-12 0,-14 11-129,14-11 0,-13 22-129,13-22-129,-11 22 129,11-22-129,-6 28 0,6-10 129,0 1-129,0-5 0,0 0 0,2 0 0,-2-14 129,15 21-129,-15-21 0,22 8 129,-22-8-129,26 0 129,-13-1-129,-13 1 0,27-17 0,-27 17 0,24-14 0,-24 14 0,16-17 0,-16 17 0,7-21 0,-7 21 129,0-26-129,0 26 0,-11-28 0,11 28 0,-21-20 129,21 20-129,-25-12-129,25 12 129,-19-5-387,19 5-1419,-17-11-2709,17 11-387,0 0-516,0 0 0</inkml:trace>
  <inkml:trace contextRef="#ctx0" brushRef="#br1" timeOffset="-367769.2007">6525 3394 1548,'0'-14'3483,"14"4"-129,-14 10-387,0 0-129,0 0-774,0 0-516,-11 0-387,11 10-387,-18 5-387,6 6 129,-7 0-387,-1 12 129,-3 1-645,-4-14-1161,6 7-2967,-1-3-129,2-10-387,7 2 130</inkml:trace>
  <inkml:trace contextRef="#ctx0" brushRef="#br0" timeOffset="5543.704">3284 4057 4128,'0'0'4773,"0"0"-258,10 9-2580,-10-9-387,18 31-258,-10-11-387,9 12-258,-2-6-258,8 8-129,-4-1-129,2 1-129,-1-6-129,-1-5-129,6 2-645,-12-7-2322,5-5-1419,3-4-258,-6-6 0</inkml:trace>
  <inkml:trace contextRef="#ctx0" brushRef="#br0" timeOffset="5287.6715">3563 4122 1935,'0'0'4386,"0"0"258,0 0-2451,0 0-258,0 0-129,-9-1-258,9 1-645,-21 11-258,9 6 0,-9-4-129,4 11-129,-8-4 0,3 3-129,-2 1-129,1 3 0,4-5-129,4 2 0,-3-5 0,7 0-129,3-5-129,8-14-387,-2 22-258,2-22-774,0 0-2580,0 0-774,0 0 129</inkml:trace>
  <inkml:trace contextRef="#ctx0" brushRef="#br0" timeOffset="5987.7604">3788 4293 3096,'-16'-2'4386,"16"2"129,0 0-2580,9-8-258,-9 8-258,26-7-516,-13 2 0,10 5-516,-5-6 0,4 6-129,-2 0 0,1 0-258,-2 0-129,-5 0-129,6 3-258,-20-3-903,27 3-2064,-27-3-1032,17 0-387,-17 0 1</inkml:trace>
  <inkml:trace contextRef="#ctx0" brushRef="#br0" timeOffset="6348.8062">3967 4173 4257,'5'9'4644,"12"-9"-387,-2 7-2838,-15-7-129,27 6-129,-27-6-645,25 9-129,-25-9-129,26 16 0,-26-16-129,17 19-129,-17-19 0,9 19 129,-9-19-129,0 19 0,0-19 0,-13 17-129,13-17 129,-20 16-129,20-16-516,-16 8-258,16-8-1935,0 0-1677,0 0-129,0 0 0</inkml:trace>
  <inkml:trace contextRef="#ctx0" brushRef="#br0" timeOffset="7211.9158">4459 4056 1935,'0'0'3354,"0"0"-387,0 0-387,0-16-387,0 16-645,0 0-129,0 0-258,-12-14-387,12 14-129,-19-3-129,19 3-258,-28-7 129,28 7-129,-26-7-129,26 7 129,-34-7-129,20 4 0,-1 0-129,15 3 129,-24-1-129,24 1 129,-18 0-129,18 0 0,0 0 0,-5 14 0,5-14 0,0 25 0,1-3 0,3-1 0,2 5 0,-1 3 129,-2 1-258,-2 5 129,-1-4 0,0 4 0,0-4 0,-2 4 0,-4-3-129,2-2 129,-3-2-129,1-5 129,4 5 0,0-5 0,-3-4-129,2-3 129,3-16 0,0 22 0,0-22 0,0 0 0,0 0 129,0 0-129,8 9 0,-8-9 129,17-1-129,-17 1 0,22-10 0,-22 10-129,29-8-516,-29 8-2193,23-14-1548,-9 14-645,-14 0 0</inkml:trace>
  <inkml:trace contextRef="#ctx0" brushRef="#br0" timeOffset="11804.499">4524 4198 258,'0'0'4128,"0"0"-387,0 0-903,0 0-774,0 0-387,0 0-387,0 0-129,0 0-516,15 22 129,-15-22-258,3 36 0,-3-18-258,6 4 0,-6-3-129,0 1 0,0-3-129,0 5 0,0-8 0,0-14 0,0 23 0,0-23 0,0 19 0,0-19-129,-2 16 0,2-16-129,0 0-387,0 0-1419,0 0-2322,0 0-387,0 0-129</inkml:trace>
  <inkml:trace contextRef="#ctx0" brushRef="#br0" timeOffset="12367.5705">4694 4266 1548,'0'11'3999,"0"-11"-1161,-11 25-1032,11-25 0,-8 30 0,8-30-774,-5 29-129,5-29-387,0 30 258,0-30-387,7 23 0,-7-23 0,20 19-129,-20-19-129,26 9 0,-10-7 0,-4-2 0,-12 0-129,32-2 0,-32 2 0,27-17 0,-27 17 129,21-23-129,-14 7 0,-2-1 0,-2-4 129,0 2-129,-3 0 0,0-1 129,-3 1-129,-3-1 0,-3 6 0,9 14 129,-25-25-129,11 21 129,-5 2-129,-3 2 0,4 0 0,-1 8 129,0 1-129,3 5-129,3 0 0,13-14 0,-14 31-387,14-31-516,0 31-1032,0-31-2451,21 22-258,0-11 0</inkml:trace>
  <inkml:trace contextRef="#ctx0" brushRef="#br0" timeOffset="12628.1036">4998 4411 258,'7'19'4128,"-7"-19"387,0 17-2064,3 4-645,-3-21-387,0 30-258,0-30-645,-2 28-129,2-28-387,-4 24 0,0-9-516,4-15-1290,0 0-2322,0 0-387,-14 1 258</inkml:trace>
  <inkml:trace contextRef="#ctx0" brushRef="#br0" timeOffset="13012.1524">5189 4233 774,'0'0'4128,"9"-22"258,-9 22-2322,0 0-129,0 0-129,0 0-387,0 0-516,6 14-258,-6-14 129,0 31-129,0-13-129,0 2-129,0 1-129,0 4 0,-3-4-129,3 1 0,0-3-129,0-5-129,0 1 129,0-15-258,7 27-387,-7-27-516,16 10-1677,-16-10-1935,15 0 129,-15 0-516</inkml:trace>
  <inkml:trace contextRef="#ctx0" brushRef="#br0" timeOffset="13607.728">5363 4223 258,'0'0'4644,"7"-15"258,-7 15-387,0-21-2709,11 21-387,-11 0-129,14-6-387,-14 6-387,18 0-129,-18 0 0,21 0-129,-21 0-129,19 12 0,-19-12 0,19 19-129,-19-19 258,6 28-258,-6-28 0,0 28-258,-9-11 258,-2 0-129,-3-1 129,-2 3-129,-3-2 129,-1 1-129,4-4 129,2 2 0,14-16-129,-24 22 258,24-22-258,-8 14 258,8-14-129,0 0 129,12 14-129,-12-14 129,27 6-129,-12-4 129,2 0-129,-1 0 258,3-2-516,-4 0-129,7 4-774,-22-4-3096,21 0-516,-6 0-516,-15 0 258</inkml:trace>
  <inkml:trace contextRef="#ctx0" brushRef="#br0" timeOffset="14371.325">5530 4105 2322,'0'0'4644,"18"-8"-129,-18 8-2064,0 0-645,28-9-258,-28 9-387,21-10-516,-21 10-258,29-6 0,-29 6-129,32 0-129,-32 0 129,27 0-129,-27 0 0,23 0 0,-23 0 0,17 0 0,-17 0 0,0 0 0,0 0-129,18 2 129,-18-2-129,0 0 129,0 0 129,0 0-129,7 18-129,-7-18 129,2 19-129,-2-19 129,0 21-129,0-6 129,0-15-129,0 31 129,-2-16-129,1 1 129,-2 0-129,3 4 0,0-2 129,0 2-129,0-1 0,0-2 0,0 2 0,0 2 0,0 0 0,0-6 0,0 3 0,0-1 0,0 0 0,0 1 0,0-1 0,0 1 0,0-18 0,-6 25 0,6-25 0,-8 20 0,8-20 0,-10 16 0,10-16 0,-15 8 129,15-8-129,-22 3 0,22-3 129,-31 0-129,14 0 129,1 0-129,16 0 0,-24 0-129,24 0-645,-13 18-3870,13-18-129,0 0-645,18 3 129</inkml:trace>
  <inkml:trace contextRef="#ctx0" brushRef="#br1" timeOffset="-322817.9926">3400 4995 1,'0'0'3095,"0"0"-1031,-9 0-387,9 0 0,-18 0 0,0 0-387,18 0-387,-26 0 0,26 0-129,-27 0-129,27 0-129,-22 2-129,22-2-129,-15 11-129,15-11 0,0 0 0,-14 14 129,14-14-258,-6 14 129,6-14 0,-3 22 0,3-22 0,0 24 129,0-5-258,0 1 129,0 7 0,4 2 0,-4 4 0,9 4-129,-9 5 0,3 0 0,-3-2 0,4 2 129,-1-7-258,-3-1 129,0-9 0,0 0 0,0-8 0,0-17 129,5 23-129,-5-23 129,0 0 0,20 11 129,-20-11 0,25 1-129,-9-1 129,1 0 0,4 0-129,-1-3 0,6 2 0,-5-1-387,7 2-387,-9-8-1419,4 4-2193,0 3-129,-5-4-258</inkml:trace>
  <inkml:trace contextRef="#ctx0" brushRef="#br1" timeOffset="1.35305E7">3634 5265 2322,'-27'-2'4515,"27"2"0,-7-19-2064,7 19-903,10-11-129,8 11-258,-4-14 0,8 10-645,0-6-258,1 2-258,5 8-645,-9-9-903,8 0-2838,-5 9-258,-8 0-129</inkml:trace>
  <inkml:trace contextRef="#ctx0" brushRef="#br1" timeOffset="1.35302E7">3717 5039 1677,'3'-20'3999,"-3"28"-258,0-8-1806,4 20-258,-4-20-258,0 43-387,0-21 0,0 14-387,2-5-258,-2 5-129,0 0-129,0 0 0,0-4-129,0-1 0,0 0 0,0-6 0,4-5 0,3-6 0,-7-14 0,17 14 0,-17-14 129,22 0-129,-22 0 0,29-6 0,-12-5 258,0 2-258,6-2 0,-2 0-258,0 0-129,-4-2-387,5 8-1032,-22 5-2580,18-18-129,-18 18 0</inkml:trace>
  <inkml:trace contextRef="#ctx0" brushRef="#br1" timeOffset="1.35312E7">3985 5213 903,'0'0'4128,"22"0"0,-22 0-1548,0 0-1161,11 24-258,-11-24-258,10 28-258,-10-12-258,3 5 0,-3-6-129,0 6-129,0-6-129,0 6 0,0-7 0,0-14-129,-6 22 129,6-22-129,0 0-129,0 0 0,0 0 0,0 0 129,0 0-129,0-23 129,7 6 0,4-5 0,2 4 0,0-4 129,3 1 129,1 1-129,-2 5 129,-1 1 0,-14 14 129,20-12-129,-20 12 0,0 0 0,11 15 0,-11 1 129,0-1-129,0 4 0,0-2 0,0 5 0,0-8 0,0 3 129,0-17 129,7 29-129,-7-29 258,17 20-258,-17-20 0,23 7 129,-23-7-129,27 0 0,-27 0-129,29-14 0,-29 14 129,29-27-129,-18 4 0,3 4-129,-3 1 129,-1-6-129,-3 1 129,0 3-129,-5 1 129,-2 19-129,2-15 0,-2 15 129,0 0-129,0 7 0,0 9 129,0 6-129,0 2 129,2 0 0,5-5-129,0 4 258,2 0-258,1-6 129,3-1-129,-13-16 0,23 17-516,-23-17-645,25 0-2709,-25 0-1161,19-5 258,-19 5-516</inkml:trace>
  <inkml:trace contextRef="#ctx0" brushRef="#br1" timeOffset="-319926.1254">5318 4883 3225,'16'-7'4902,"2"-1"-258,-18 8-258,33-4-2967,-33 4-387,34-6-258,-18-2-129,9 8-129,-4-2-129,3 2-129,-5-3 0,1 3-129,-3-1 0,-17 1 0,23 0 0,-23 0-129,0 0 129,18 0-129,-18 0 0,0 0 129,0 0-129,2 14 129,-2-14 0,0 18 0,0-18-129,-6 23 0,4-6 129,0 5 0,2 5-129,0 5 0,0-7 129,3 9-129,4 5 0,-2 2 0,4 0 0,-1 0 0,-1 1 0,2 1 0,-5-1 0,1-2 0,2-8 0,-4-4 0,-2-6 0,2-1 0,-3-21 0,0 22 0,0-22 0,-14 8 129,0-8-129,-1 0 0,-7 0 0,-1 0-129,3 0-258,-6-11-1161,26 11-2967,-27-4-258,27 4-387,-20-1-258</inkml:trace>
  <inkml:trace contextRef="#ctx0" brushRef="#br1" timeOffset="1.35319E7">4630 5247 1419,'0'0'4128,"0"0"258,0 0-2322,21 5-129,-21-5-516,24 0-258,-24 0-387,26-5-129,-26 5 0,29-18-387,-29 18 129,28-18-258,-28 18 0,24-20 0,-24 20 0,14-25-129,-14 25 0,3-16 0,-3 16 0,-2-18 0,2 18 0,-15-11 0,15 11 0,-25-1 0,9 1 0,-2 0 0,-1 3 129,1 8-129,0 5 129,1 3 0,0 2 129,6 0-129,1-2 258,7 13-129,-3-7 129,6 4 0,0-11 0,9 3 0,1 0-129,5-4 0,5-1 0,-2-5-129,1-3 129,4-4-129,-4-1 0,4-1 0,-4-2 0,5 0-129,-5-6 258,2-5-258,0 3-258,-1-6 0,-2 6-258,-9-14-1161,-9 22-3096,20-24-258,-20 24-387,0 0-258</inkml:trace>
  <inkml:trace contextRef="#ctx0" brushRef="#br0" timeOffset="124754.8419">3302 5958 2451,'0'0'4257,"0"0"-516,0 0-1032,0 0-387,0 0-645,3 13-387,-3-13-258,0 25-258,0-25-129,0 36-129,0-17-258,0 8 258,0-3-387,0 1 0,-7 0-129,7-6 0,-6 0 129,6-5-129,0 1-129,0-15 129,0 0 0,0 14 0,0-14 0,0 0 0,0-8 0,0 8-129,0-27 129,0 5 0,5 1 0,-5-9-129,4 2 129,-4-1 0,7 1 0,-7 1-129,7 5 129,-6 7 0,1-2 0,-2 17 129,0 0-129,0 0 0,0 0 0,16 0 129,-16 0-129,10 18 0,-10-18 129,14 19-129,-14-19 129,21 20-129,-21-20 129,21 10 0,-21-10-129,26 0 129,-26 0-129,25-3 129,-25 3-129,25-21 129,-25 21-129,30-22 0,-30 22 0,25-18 0,-25 18 0,21-12 0,-21 12 0,16-2 0,-16 2 0,9 8 129,-9-8-129,5 29 0,-3-10 129,-2 3 0,0 0-129,0 2 129,0-5-129,1 3 0,-1-5 129,0-17-129,7 28-129,-7-28-258,10 18-516,-10-18-1419,0 0-2193,14-8-387,-14 8-516,15-11 387</inkml:trace>
  <inkml:trace contextRef="#ctx0" brushRef="#br0" timeOffset="125010.8744">3724 6111 2193,'0'0'4515,"0"0"129,0 0-129,23-6-2838,-23 6-258,15-9-387,-15 9-258,21-8-387,-6 5-129,1 1 0,0-1 0,-16 3-258,28 0 0,-28 0-387,32 3-258,-32-3-516,17 6-1677,-17-6-1806,14 5-129,-14-5-129</inkml:trace>
  <inkml:trace contextRef="#ctx0" brushRef="#br0" timeOffset="125358.9186">3924 6002 1548,'0'0'3741,"7"0"129,-7 0-2064,18 10-258,-3-2-129,-15-8-645,26 6-129,-26-6-387,23 9-129,-23-9 0,18 11-129,-18-11 129,8 17-129,-8-17-129,3 22 258,-3-22-129,-4 22 0,4-22 258,-13 15 129,13-15-129,-16 17 129,16-17 0,-14 11 0,14-11 0,0 0-129,0 0-258,-18 8-258,18-8-1419,1 17-2322,-1-17-516,0 0-129</inkml:trace>
  <inkml:trace contextRef="#ctx0" brushRef="#br0" timeOffset="126035.0045">4431 5898 129,'0'0'4257,"0"0"0,0-11-387,0 11-1806,-13-6-387,13 6-516,-17-5-387,17 5-258,-25-4-129,25 4-129,-26-6 0,26 6 0,-28 0 0,28 0-129,-22 7 129,22-7-129,-18 10 0,18-10 0,-13 18 0,13-18 0,-4 21 0,4-6 0,0-15-129,0 30 0,0-10 0,0 2 0,0-2 0,0 0 0,0 5 0,0-2 0,-1-1 0,-1 0 0,-2-2 0,3-2 0,-1 1-129,-2-5 129,4 0 0,0-14 0,0 21-129,0-21 129,4 17 0,-4-17 0,0 0 0,14 18 0,-14-18 0,17 9 0,-17-9 0,19 7-129,-19-7 129,24 4-129,-7 3-129,-17-7-387,35 4-1161,-35-4-2451,25 0-516,-7 0-129</inkml:trace>
  <inkml:trace contextRef="#ctx0" brushRef="#br0" timeOffset="126379.0481">4534 5895 3354,'0'0'4644,"0"0"-387,15-8-2193,-6 16-645,-9-8 0,1 35-387,-1-18-129,0 13-258,0-1-258,0-4-129,-1 1 0,1 2-129,0-3 0,0-3 0,0-2-258,0-20 0,1 29-258,-1-29-903,0 0-3096,14 12-129,-14-12-516,0 0 387</inkml:trace>
  <inkml:trace contextRef="#ctx0" brushRef="#br0" timeOffset="126951.1208">4789 5908 1,'5'-16'3869,"-5"16"388,0 0-2064,0 0 0,0 0-258,2-16-516,-2 16-258,0 0-516,0 0 129,-14 13-258,7 1 0,7-14-129,-24 33-129,14-13 0,-1 6 0,2 2 0,2-1 0,0-1-129,7 2 0,0 0 0,2-6 0,7-3 129,1-3-129,-10-16-129,30 19 0,-13-14 129,0-4-129,-3-1 129,1-3-129,-15 3 129,25-22-129,-11 7 0,-7 0 0,-4-1 0,2 0 0,-5-1 0,0 0 0,0 17 0,-15-23 0,15 23 0,-31-15 0,15 13 0,-5 2 0,-2 0-129,2 8 129,1 3 0,3 0 0,1 2 0,16-13-129,-18 27-387,18-27-903,0 0-2967,0 17-387,0-17-258,18 8 0</inkml:trace>
  <inkml:trace contextRef="#ctx0" brushRef="#br0" timeOffset="127182.1501">4931 6169 4128,'0'0'5031,"18"2"-387,-18-2-387,0 0-3096,0 26-516,0-26-129,-1 29-258,-4-8-387,3-6-387,2 8-1032,-6-6-2838,6-17-258,-4 22-129,4-22 130</inkml:trace>
  <inkml:trace contextRef="#ctx0" brushRef="#br0" timeOffset="127499.1904">5104 5860 1806,'0'0'4515,"0"0"129,7 24-258,-5 1-3096,-3-6-258,1 12 129,-6 0-516,6 6-129,-1-7-258,1 4 0,-1 0-129,1-4 0,0-6 0,0-3-258,1-1-645,-1-20-2064,0 17-1548,0-17-258,0 0-387</inkml:trace>
  <inkml:trace contextRef="#ctx0" brushRef="#br0" timeOffset="128083.2646">5384 5903 3354,'0'0'4257,"-14"-3"-903,14 3-774,-21 0-387,21 0-645,-25 15-258,15 0-387,-11-8-258,7 11-129,-5 1 0,8 5-129,-5-1 0,8 4-129,1 0-129,6 5 0,1-4 0,0 0-129,8-2 129,7-3-129,2-4 0,1-2 0,3-6 0,1-4-129,-1-6 129,0-1 0,-4-1-129,-3-9 129,-14 10-129,22-25 129,-21 6 0,-1 4-129,0-1 129,-5-2 0,-5 4 0,-4 1-129,-4 2 129,-6 3 0,6 5 0,-4 3 0,2 0 0,4 0 0,0 7-129,16-7-258,-12 14-258,12-14-2193,0 0-1806,0 0-129,0 0-387</inkml:trace>
  <inkml:trace contextRef="#ctx0" brushRef="#br0" timeOffset="128731.3467">5405 5825 5031,'0'0'5031,"7"-6"-516,-7 6-1290,26-8-2193,-26 8-129,34 0-129,-21-1-258,11 1 0,-6 0-129,5 0-129,-7 0 0,2 0-129,-18 0 0,23 4 129,-23-4-258,0 0 129,18 2-129,-18-2 129,0 0-129,0 0 129,5 13-129,-5-13 129,0 21-129,0-21 129,0 28-129,-2-12 129,0 2-129,2 4 0,0 0 0,0 2 0,0 2 0,6-3 129,-1 0-129,2 2-129,0 0 129,-3-5 0,2 4 0,0-2 0,-4-1-129,0-2 129,-1-1 0,-1 1 0,0-2 0,-1-2 0,1-15 0,-13 22 129,13-22-129,-21 13 129,21-13 0,-23 8-129,23-8 258,-25 0-258,25 0 129,-21 0 129,21 0-258,0 0-387,0 0-258,-25 0-3354,25 0-903,0 0-258,0 0-258</inkml:trace>
  <inkml:trace contextRef="#ctx0" brushRef="#br1" timeOffset="-324446.1994">6046 5529 516,'0'0'4386,"-10"12"129,10-12 0,-9 20-2580,11 3-258,-2-1-258,12 8-645,-6-4 0,9 8-258,-2-7-129,9-2-129,-4-5 258,3 3-258,-3-12-129,0-3 0,2-7 0,-2-1-129,-3 0 129,1 0-129,-16 0 0,23-17 0,-23 17 0,18-32-129,-18 32-258,14-36-387,4 20-3096,-12-3-774,2-1-258,-3 5-258</inkml:trace>
  <inkml:trace contextRef="#ctx0" brushRef="#br1" timeOffset="-308786.2108">6100 6035 903,'0'0'4644,"-8"17"129,8-17-387,0 0-1548,0 0-1161,-21 10-387,21-10-516,0 0 0,-7 15-258,7-15-129,0 0-129,-10 17 0,10-17 0,-1 19 0,1-19-129,0 25 0,0-25 0,0 23 129,0-23-129,8 21 129,-8-21-129,19 19-129,-3-12 258,-16-7-129,29 3 0,-12-3 0,1 0 0,-6-7-129,-12 7 129,24-23 0,-24 23-129,14-23 129,-13 6-129,-1 17 0,0-27 0,-9 13 0,9 14 0,-24-25 0,24 25 0,-29-15 0,15 14 0,14 1 0,-25 0-129,25 0 0,0 0-516,-6 16-3612,6-16-645,0 0-258,0 0-387</inkml:trace>
  <inkml:trace contextRef="#ctx0" brushRef="#br0" timeOffset="130278.5433">3206 6638 3612,'0'0'4902,"0"8"-258,0-8-129,1 19-2967,19 0-387,-20-19-129,38 35-129,-15-18-258,9 5-387,-4-1 258,6 6-387,-1-7 0,-2-1 0,-1 0-129,-6-1-129,0-4-129,-10-3-387,9 8-1419,-23-19-2322,20 6-774,-20-6 129,0 0-258</inkml:trace>
  <inkml:trace contextRef="#ctx0" brushRef="#br0" timeOffset="129986.5062">3469 6655 3999,'14'-15'4386,"-14"15"-1290,0 0-258,0 0-903,0 0-645,-14 6-258,2 13-516,-3-3 0,-1 6-258,-7 2 0,4 1-129,0-1 0,5 1 0,-6-1-129,7-6 0,0-3 0,13-15-129,-15 21-387,15-21-645,0 0-3096,0 0-129,-6-12-387,6 12 258</inkml:trace>
  <inkml:trace contextRef="#ctx0" brushRef="#br0" timeOffset="136435.324">3755 6796 129,'0'0'3483,"0"0"645,-3 16-1548,3-16-516,0 0-387,0 0-258,18 5-258,-18-5-258,21 0 0,-4 0-387,4 0 0,-6 0-129,7 0 0,-2 0-129,2 0-129,-2 3 0,-1-1-258,-3-1 129,-1 1-258,2-1-129,-17-1-387,25 2-774,-25-2-1548,0 0-1419,15 0 0,-15 0-129</inkml:trace>
  <inkml:trace contextRef="#ctx0" brushRef="#br0" timeOffset="136786.8693">3992 6758 516,'0'0'3741,"8"0"258,-8 0-1935,0 0-258,23 0-129,-23 0-774,25 0-129,-25 0-258,27 13-258,-27-13 129,30 24-258,-30-24 0,25 22-129,-17-8 0,-2 2 0,-6-16 0,3 23 129,-3-23-129,0 21 0,0-21 0,-10 14 129,10-14-129,0 0 0,-18 5-387,18-5-774,-6-8-2322,6 8-387,0 0-516,0-22 517</inkml:trace>
  <inkml:trace contextRef="#ctx0" brushRef="#br0" timeOffset="137598.9729">4500 6619 1,'0'0'3998,"0"0"-386,0 0-387,-15-9-1032,15 9-387,-17-1-516,17 1-129,-26-2-387,26 2-129,-28 0-129,28 0-258,-31 0 0,31 0 0,-27 0 0,27 0-129,-26 0 129,26 0-129,0 0 0,-18 2 0,18-2 0,0 14 0,0-14-129,3 25 0,4-10 258,0 2-258,0 2 129,-3 1-129,-2 5 258,2 2-516,0-2 516,-4 2-258,0 0-258,0-2 258,0 1-129,-3-3 129,3-6 0,-1-3 0,1-14-129,0 25 129,0-25 0,0 0 0,5 15 0,-5-15-129,16 0 129,-16 0 0,16 0 0,-16 0 0,27 0 0,-27 0-129,32 0-387,-32 0-387,35 0-1290,-19 0-2064,0-3-516,-2 3-129</inkml:trace>
  <inkml:trace contextRef="#ctx0" brushRef="#br0" timeOffset="137923.014">4643 6702 2193,'0'0'4128,"0"0"387,0 0-2451,6 20-387,-6-20 0,3 41-258,-3-19-387,0 5-516,0-5-129,0 5-129,0-3-129,3-2 0,-3-5-129,0-17-258,8 24-516,-8-24-903,0 0-2580,19 4-258,-19-4-129</inkml:trace>
  <inkml:trace contextRef="#ctx0" brushRef="#br0" timeOffset="138386.5729">4810 6711 1161,'0'0'3999,"0"14"129,0-14-1935,-6 27-129,6-8-258,-3-3-516,3 9-387,0-8 129,2 7-387,-2-7 0,10 6-129,-10-23-129,16 28-129,-16-28 129,27 12-258,-27-12 258,28 4-258,-15-4 0,6 0 0,-4-11 0,0 3-129,-15 8 129,28-31-129,-18 8 0,0 1 0,-9 0 0,-1-2 0,0-1-129,-8 3 129,-3-2-129,-5 9 129,-1 0-129,2 4 129,-2 7-129,-1 1 129,4 3 0,14 0 0,-19 14-129,19-14-645,-18 29-516,5-14-2709,13-15-645,-1 29-258,1-29 0</inkml:trace>
  <inkml:trace contextRef="#ctx0" brushRef="#br0" timeOffset="138642.6054">5086 6862 3225,'0'0'4773,"11"25"0,-11-25-387,0 0-2709,0 31-516,0-31-258,0 22-387,0-22-258,0 25 0,0-7-516,0-18-258,0 25-516,0-25-1806,0 0-1677,0 0-129,0 0-387</inkml:trace>
  <inkml:trace contextRef="#ctx0" brushRef="#br0" timeOffset="138958.6455">5247 6665 903,'20'-10'4644,"-20"10"0,0 0 0,0 0-2451,14 18-645,-14-18-258,5 32-387,-5-10-129,0 6-129,0-5-258,0 6-258,0-5 129,0 4-258,0-4 0,0-3 0,0-4-258,0-17-129,7 23-903,-7-23-1935,0 0-1419,0 0-258,0 0-258</inkml:trace>
  <inkml:trace contextRef="#ctx0" brushRef="#br0" timeOffset="139538.2191">5419 6691 2709,'16'-10'4257,"-16"10"258,3-15-1806,-3 15-774,0 0-516,28-1-258,-28 1-387,19-5-258,-19 5 0,28 0-258,-28 0 0,24 3 0,-24-3-129,17 15-129,-17-15 258,3 22-387,-3-5 258,0-17-258,-10 33 0,-6-19-129,1 6 129,1-4-129,0 1 0,-2-2 129,3 3-129,13-18 129,-21 22 129,21-22 0,-3 16 129,3-16 0,0 0 0,10 14 129,-10-14 0,25 5 0,-10-5-129,2 1 0,-3 1 0,3-2-129,2 5-516,-19-5-903,27-5-2967,-27 5-387,23-8-129,-23 8 0</inkml:trace>
  <inkml:trace contextRef="#ctx0" brushRef="#br0" timeOffset="140258.8106">5548 6533 516,'7'-7'4257,"-7"7"129,17 0-1419,-17 0-774,18 8-258,-18-8-258,22 8-516,-22-8-258,25 6-387,-25-6 129,31 6-258,-31-6 129,31 5-258,-16-3-129,-1-2 0,-14 0 0,22 1 0,-22-1 0,0 0-129,17 7 0,-17-7 129,0 0-129,1 18 0,-1-18 0,0 18 0,0-18 0,-1 16 0,1-16 0,-4 19 0,4-19 0,-3 22 0,3-22 129,0 19-129,0-19 129,0 24-129,0-24 129,0 25 0,0-25 0,1 31-258,2-10 387,0-2-258,-2 0-129,1 1 258,0-1-129,0 4 0,2-3-129,-3-1 129,1-3 0,-2 1 0,4 2 0,-4-19 0,0 25 0,0-25 0,0 18 129,0-18-129,0 0 129,-22 9 0,22-9 0,-18 0 258,18 0-258,-19 0 0,19 0-129,0 0 0,0 0-129,-18-9-1032,18 9-3483,0 0-258,0 0-258,0 0-516</inkml:trace>
  <inkml:trace contextRef="#ctx0" brushRef="#br1" timeOffset="-296650.1696">3258 7404 1677,'0'0'3870,"0"0"-129,0 0-1161,0 0-387,0 0-516,0 0-258,-12 3-516,12-3 0,0 0-258,-18 14-129,18-14-129,-22 8 0,5-7-129,1 5 0,-2-4 0,18-2 129,-28 6-258,28-6 129,-28 5 0,28-5 0,-18 5 0,18-5 0,0 0 0,-13 17 0,13-17 0,-3 18 129,3-18-258,0 33 0,0-16 0,6 10 0,1-2 0,1 4-129,1 2 129,0 7 0,1-3 129,0-1-129,-2 1 0,2 3 0,-4-5 0,1 2 0,-2-2 0,-2-5 0,2-2-129,-2-4 0,-1 1 0,-1-7 0,-1-16 0,7 30 129,-7-30-258,11 16 129,-11-16 0,18 17 0,-18-17 0,27 13 0,-27-13 0,25 3 0,-8-3 0,-2 0 129,2 0-129,-1 0 0,1 0 129,-3-3-129,-14 3 0,24-5 0,-24 5-258,0 0-129,21 0-387,-21 0-1548,0 0-2322,0 0-129,0 0-516,-14-20 0</inkml:trace>
  <inkml:trace contextRef="#ctx0" brushRef="#br1" timeOffset="1.3533E7">3634 7630 1677,'-22'6'4257,"22"-6"645,0 0-645,0 0-2451,12 1-645,12-1 0,-2-3-516,4-1-387,7-3-258,-4-2-903,4 7-903,-6 1-2580,-1-5-129,1 2-387</inkml:trace>
  <inkml:trace contextRef="#ctx0" brushRef="#br1" timeOffset="1.35328E7">3687 7355 3999,'0'0'4386,"0"0"129,0 0-1806,16 17-1290,-16-17-258,0 45 0,-8-22-387,8 17-129,-4-7-129,4 9-129,-3-2 0,3 2-129,0-1 0,0-1-258,6-7 258,3-3-258,5-3 129,0-3 0,7-10 0,0-5-129,0-7 0,10-2 0,-9 0-258,3-6-258,-1 4-1032,-10-11-2451,1 1-645,-7-4-129,-5 2-387</inkml:trace>
  <inkml:trace contextRef="#ctx0" brushRef="#br1" timeOffset="1.35337E7">3995 7540 1161,'9'12'4386,"-9"-12"258,14 17-258,-1 1-2451,-13-18-516,15 27 0,-15-27-645,11 34-258,-5-16-258,-2 1-129,0-3 0,-4-2-129,0-14 129,0 24-129,0-24-129,0 0 0,0 0 0,0 0 0,0 0-129,0 0 0,0 0-129,2-22 129,-2 22 0,21-30 0,-6 13 129,2-3 0,-2 0 129,4 2 0,-3 3 0,-1 5 0,-15 10 129,22-10-129,-22 10 129,0 0 0,9 18-129,-9 3 258,0-3-129,0 7 129,0-4-129,0 3 129,0-5 129,7 0-129,-7-19 258,26 25-387,-13-22 258,3-2-258,0-1 0,-1-6 0,3-10-129,0-2 0,0-4 0,-1-3 0,-2-1 0,-2-2 0,2 4 129,-3 1-129,-4 6 129,-8 17-129,11-23 129,-11 23 0,0 0 0,0 0 0,3 17 0,-3 6 0,0-1 0,1 4 0,-1 1-129,0-1 129,0-3 0,4 1-129,5-10 258,-9-14-516,23 26-516,-23-26-3741,20 5-129,-20-5-645,22-11 129</inkml:trace>
  <inkml:trace contextRef="#ctx0" brushRef="#br1" timeOffset="-291842.5593">5286 7180 9030,'-11'20'5031,"11"-20"-258,0 19-1290,0-19-2580,0 0-387,14 1 129,1 6-258,-1-4 0,9 0-258,-7 2 0,2-2 0,0 1 0,-2 0-129,-1-1 0,2-3 0,-17 0 0,25 0 0,-25 0 0,19 0 129,-19 0-129,0 0 0,19 0 0,-19 0 129,0 0-129,0 0 129,0 0-129,0 0 129,0 7-129,0-7 0,0 0 129,-9 23-129,8-7-129,1-2 129,0 3 0,0 5 129,1-2-258,-1 3 129,2 2 0,0-1 0,4-4 0,-2 11 0,0-5 0,0-1 0,2 5 0,-3 5 0,1-2-129,-3 0 129,1 2 258,-2 0-258,0-1 129,-2-2 0,-3 0 129,-4-11-129,0-1 0,-2-4 0,-5-5-129,16-11 0,-26 9 129,12-6-129,14-3 0,-22 0 129,22 0-258,0 0 0,0 0-387,-14-5-2064,14 5-2193,9-6-129,-9 6-387,17-4-516</inkml:trace>
  <inkml:trace contextRef="#ctx0" brushRef="#br1" timeOffset="-297922.3313">5926 7938 9804,'0'0'4773,"0"0"0,0 0-1290,0 0-2580,9 22 129,-9-22-387,27 32-129,-12-11-258,5 2 0,-2-1 0,1 5-129,0-5 0,1-1 0,-1-7-129,-19-14 0,25 20 129,-25-20 0,22 6-129,-22-6 129,17-4 0,-17 4 0,19-25-129,-6 7 129,-5-3-129,6-4-129,-2 2 129,0-2-387,2 4-516,-12-3-3870,10 2-129,-11-1-387,0-1-258</inkml:trace>
  <inkml:trace contextRef="#ctx0" brushRef="#br1" timeOffset="1.35343E7">4695 7622 2967,'0'0'4515,"0"0"0,20 9-387,-20-9-2967,24 0 0,-24 0-387,28-9-258,-28 9-129,27-13-129,-27 13-129,23-17 0,-23 17 0,22-20-129,-22 20 129,17-18-129,-17 18 129,9-19-129,-9 19 0,0-17 0,0 17 0,-5-19 129,5 19-129,-22-21 0,6 13 129,1 3 0,-3 4 0,2 1 0,-6 6 258,8 9-129,-2 5 0,2 5 0,2-1 0,3 8 0,2-2-129,5 1 129,2-3-129,0 4 129,2-7 0,10 5 129,1-9 0,4-2-258,1-3 258,3-5-258,4-8 258,3-2-387,-1-1 0,3-4 0,-3-7-258,1-2 129,3-1-258,-9-12-903,3 12-3483,-5-6-258,-8 6-129,-12 14-645</inkml:trace>
  <inkml:trace contextRef="#ctx0" brushRef="#br0" timeOffset="154178.5782">4113 8536 2580,'0'0'3870,"7"4"0,-7-4-1806,0 0-387,29 16-258,-29-16-387,28 13-258,-12-9-258,0 7-129,-16-11-129,27 21-129,-27-21 0,11 25-129,-11-25 0,0 27 0,0-27 0,-3 20 129,3-20-129,-15 12 0,15-12 0,0 0-258,0 0-516,-18 0-1419,18 0-1677,0 0-387,0-19 0</inkml:trace>
  <inkml:trace contextRef="#ctx0" brushRef="#br0" timeOffset="154886.6682">4686 8388 3096,'0'0'3870,"0"0"-774,-2-21-774,2 21-258,0 0-516,-16-5-387,16 5-258,-21-6-258,5 2-129,16 4-129,-27-3-129,27 3 129,-31 0-258,31 0 0,-25 0 0,25 0-129,-25 10 129,25-10-129,-18 17 0,18-17 0,-12 31 0,11-11 0,1-1 0,0-1 0,0 5 0,3-1-129,2 3 129,0-3 0,0 2-129,-2-3 129,0 1 0,-3 0 0,0-1-129,0-2 129,0 2-129,-6-5 129,5 0 0,1-16 0,-3 25 0,3-25-129,0 15 129,0-15 129,0 0-129,14 11 0,-14-11 0,17 3 0,-17-3 0,22 0 0,-22 0 0,24-3 0,-24 3-129,27-7 129,-27 7-129,21-8-387,-5 8-1290,-16 0-2322,19-8-129,-19 8-258,0 0 0</inkml:trace>
  <inkml:trace contextRef="#ctx0" brushRef="#br0" timeOffset="155212.7096">4765 8374 258,'13'0'3741,"-13"22"258,0-5-1548,0-17-645,0 40 129,0-25-387,0 17-387,0-14-516,1 9 0,-1-8 0,3 5-258,-3-7-258,3 2 0,1-3-387,-4-16-516,7 23-2193,-7-23-1290,5 16 0,-5-16-387</inkml:trace>
  <inkml:trace contextRef="#ctx0" brushRef="#br0" timeOffset="155786.7825">5031 8363 2193,'0'0'3870,"0"0"-129,0 0-1548,0 0-129,0 0-258,0 0-516,0 0-258,-15 5-258,11 13-129,4-18-129,-20 31 0,8-12-129,-1 5-129,3-1 0,-1 6-129,4-7 129,3 3-129,3 2 0,1-1-129,0-4 0,9-4 129,3 0-129,3-6 0,0 1 0,2-6 0,-2-4 0,3-3-129,-1 0 0,-2-11 0,1-1-129,-6-2 0,-2-3 129,-5-2 0,-1 2 129,-2-7-129,-1 8 129,-7-1 0,8 17 0,-27-21 0,11 17 0,0 4 129,-1 0-129,-1 9 0,3 4 129,-2 4-129,8-1-129,2-2-129,7 11-774,0-25-2064,-9 24-1161,9-24-258,9 19-258</inkml:trace>
  <inkml:trace contextRef="#ctx0" brushRef="#br0" timeOffset="156042.815">5221 8576 1935,'8'36'4128,"-8"-36"258,0 33-258,0-10-2838,-5-7-129,5 10-387,-3-8 0,3-4-903,0 5-1032,0-19-2580,0 0-258,3 17-516,-3-17 258</inkml:trace>
  <inkml:trace contextRef="#ctx0" brushRef="#br0" timeOffset="156322.8503">5343 8378 774,'-1'52'3999,"1"-25"258,0-1-258,-6-3-2580,6 13-258,0-13 0,5 13-387,-5-13-516,1-1-129,0 0-387,-1-22-516,9 27-1677,-9-27-1677,0 0-129,15 16-129</inkml:trace>
  <inkml:trace contextRef="#ctx0" brushRef="#br0" timeOffset="156810.4124">5622 8382 2709,'-20'4'4128,"-10"13"-129,12-9-2451,4 14 0,-10-12-129,12 15-258,-8-4-516,8 5-129,-1-4-129,6 5 0,0 0-258,7 0 0,0-5 0,7 1-129,3-5 0,5-4 0,3-1 0,2-7-129,1-3 129,-2-3 0,-1-1-129,-1-10 129,-17 11-129,24-29 129,-24 29-258,11-30 258,-11 30-129,0-25 129,0 25-129,-17-19 129,17 19 0,-31-4 0,9 4 0,0 1 0,2 7 0,2-2-258,18-6-516,-28 19-1677,28-19-1548,0 0-387,0 0 258</inkml:trace>
  <inkml:trace contextRef="#ctx0" brushRef="#br0" timeOffset="157554.5069">5668 8211 3870,'0'0'4386,"0"0"-129,0 0-1032,0 0-1935,0 0-258,11-2 0,6 2-516,-17 0 0,26 0-258,-26 0-129,30 10 0,-30-10 0,18 15-129,-18-15 129,11 25-129,-11-25 0,7 24 0,-7-24 0,1 29 0,-1-29 0,2 26 0,-1-10 0,-1-16 0,1 24 0,-1-24 0,5 25 0,-5-25 0,2 27 0,1-13 0,-3-14 0,0 31 0,0-16 0,2 1 0,-2 3 0,0-2 0,2-1 0,-2 4 0,2 0-129,-1-3 129,-1 0 0,0 2 0,0 0-129,0-1 129,0 2 0,0-6 0,-3 2 0,3-16 0,-9 23 129,9-23-129,-10 14 0,10-14 129,0 0-129,-18 11 0,18-11 129,0 0-258,-18 6-258,2-6-1032,16 0-2838,-15 0-258,15 0-129,-17 3-129</inkml:trace>
  <inkml:trace contextRef="#ctx0" brushRef="#br1" timeOffset="-290744.9199">6098 8387 1935,'0'0'3870,"0"0"-387,0 0-516,2-17-387,-2 17-258,0 0-516,0 0-387,-8-12-258,8 12 0,0 0-387,0 0-258,-23 0 129,23 0-258,-23 6-258,23-6 129,-23 23-129,23-23-129,-23 23 0,13-5 129,1 3-258,7-3 258,2-1-129,0-1 0,1 2 0,9-4 0,-10-14 0,26 22 0,-8-19 0,1-2 129,0-1-129,1-4 0,-4-7 129,0-3-129,-1-8 0,-5 3 0,4-5 0,-9 5 0,-1-2 0,-5 3 0,1 2 129,0 16-129,-7-21 0,7 21 0,-20-11 0,20 11 129,-19 0-129,19 0 0,-18 1-129,18-1-129,0 0-129,-15 2-1935,15-2-2193,0 0-516,8 0 0,-8 0-387</inkml:trace>
  <inkml:trace contextRef="#ctx0" brushRef="#br0" timeOffset="153602.5051">3280 8590 774,'0'0'3483,"0"0"516,0 0-1548,14 22-258,-14-22-387,8 29-258,-8-13-387,6 12-129,-6-3-387,0 3-129,0-5-258,0 2 0,0 1-129,0-2-129,-6-7 129,6-3-129,0-14 129,0 19-129,0-19 0,0 0 129,7-10-129,-7 10 129,7-29-129,-5 4 129,3-4-258,-4-3 258,2 1-129,-1-5-129,0 2 258,-2 4-129,0 5 0,0 3 0,0 3 129,0 19-129,0 0 0,0 0 129,0 0 0,3 24 0,8-10-129,6 5 129,0-3 0,9-2 129,-5-2-129,6-4 0,-5-3-129,4-5 129,-2 0-129,-2 0 0,-1-6 129,-4-2-129,0-3 0,-17 11 0,22-11 0,-22 11 129,0 0-129,15-3 0,-15 3 0,0 9 129,0 7-129,0-1 0,0 7 0,3-2 129,-1 2-258,-1-2 258,2-1-129,1-3-258,4 0-129,-8-16-1161,16 10-2580,-16-10-516,23 0 129,-23 0-645</inkml:trace>
  <inkml:trace contextRef="#ctx0" brushRef="#br0" timeOffset="153866.5386">3862 8652 2967,'9'18'3999,"5"-11"0,-14-7-1935,18 5-645,4-2 0,-7-3-129,12-1-645,-4-6-258,5 4 0,-7 0-516,-1-5-387,3 7-516,-23 1-1677,21-16-1290,-21 16-387,18-11 258</inkml:trace>
</inkml:ink>
</file>

<file path=ppt/ink/ink1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750"/>
    </inkml:context>
    <inkml:brush xml:id="br0">
      <inkml:brushProperty name="width" value="0.05833" units="cm"/>
      <inkml:brushProperty name="height" value="0.05833" units="cm"/>
      <inkml:brushProperty name="fitToCurve" value="1"/>
    </inkml:brush>
  </inkml:definitions>
  <inkml:trace contextRef="#ctx0" brushRef="#br0">9042 4546 2193,'-18'7'4257,"18"-7"-645,0 0-774,-16 0-645,16 0-258,0 0-387,0 18-258,0-18-258,0 0 0,0 0-258,23 19-129,-23-19 0,30 5 0,-12-5-129,7 0-129,-3-5-129,7 1 0,-2-1-129,2 0 0,-1 2 0,0 0-129,-5 0 129,1 3-129,-4 0 129,-20 0-129,28 0 129,-28 0-129,12 9 0,-12-9 0,0 25 0,-3-6 129,-5 0-129,-3 7 0,-2-3 129,1 4 0,-4-2-129,5-2 129,1 2 0,2-11-129,8-14 0,-7 22-129,7-22-387,0 0-774,0 15-3741,0-15 129,0 0-645,0 0-258</inkml:trace>
</inkml:ink>
</file>

<file path=ppt/ink/ink1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6.977"/>
    </inkml:context>
    <inkml:brush xml:id="br0">
      <inkml:brushProperty name="width" value="0.05833" units="cm"/>
      <inkml:brushProperty name="height" value="0.05833" units="cm"/>
      <inkml:brushProperty name="fitToCurve" value="1"/>
    </inkml:brush>
  </inkml:definitions>
  <inkml:trace contextRef="#ctx0" brushRef="#br0">6037 6607 258,'0'0'2451,"0"0"387,0-16 258,0 16-258,0 0 0,0 0-516,0 0-387,0 0-516,0 0-258,-14 0-129,14 0-387,-7 24-129,7-7-129,-2-3 0,2 6-258,0 5 387,4 8-387,3 0 129,-2 3-129,1 5 129,-5 5-258,6 4 129,-7 4-129,2 1 129,-2-2-129,1 1-129,2 5 258,-2-4-258,5 1 258,-2 0-129,-1 1 0,-2-1 0,3-1 0,-1-4 0,0-5 129,0-5 129,1 4-129,1-8 0,0-3 129,-4-3-129,4-1 0,-3 2 129,-1-2-129,2-3-129,-2-7 129,-1 1-129,0-4 0,0-17 0,0 22 0,0-22 0,0 0 0,0 0-129,0 0 129,0 0 0,0 0-129,0 0 129,0 0-129,0 0-129,0 0-258,12 14-258,-12-14-903,0 0-2967,0 0-258,2-7-258,-2 7-387</inkml:trace>
</inkml:ink>
</file>

<file path=ppt/ink/ink1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8:43.94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3429 9197 1161,'0'0'3999,"0"0"258,0 0-645,7 16-1935,19 3-129,-12-7-387,20 13-129,-9-6-516,10 7-129,-5-4 0,7 2-258,-7-4 0,4 1 0,-4-2-258,-3-7 0,6 4-387,-15-14-1161,5-2-2451,-1 0-129,-8-4-387,-14 4 129</inkml:trace>
  <inkml:trace contextRef="#ctx0" brushRef="#br0" timeOffset="-256.5326">3572 9202 516,'27'-6'3870,"-27"6"387,0 0 0,10 11-2451,-10 8-645,0-19 0,-11 37-129,-5-20-129,6 9-258,-5-4-258,5 2-129,-4-5 0,2 1-129,1-2-129,1-2 0,2 1-258,8-17-129,-13 25-516,13-25-774,0 0-1161,0 0-1548,-15 6-129,15-6-129</inkml:trace>
  <inkml:trace contextRef="#ctx0" brushRef="#br0" timeOffset="216.0274">3829 9322 1806,'19'2'3741,"-19"-2"-129,38 0-1806,-12-2-1290,-2-1 129,5 1-258,-2-1-387,-1-2-1032,-1 2-1548,1 3-1161,-26 0 258</inkml:trace>
  <inkml:trace contextRef="#ctx0" brushRef="#br0" timeOffset="539.5685">4087 9208 1548,'12'0'3225,"3"0"-1290,4 0-258,1 5-258,0 3-387,1 0-516,-3 4 129,-1-2-387,-2 5-129,-4 1-129,-9 0 0,-2-1 0,0 0 129,0-15-129,-16 24 258,16-24-129,-21 15 0,21-15 0,-26 10 0,26-10-129,-13 0-387,13 0-1161,0 0-1806,0 0-387,0 0 129</inkml:trace>
  <inkml:trace contextRef="#ctx0" brushRef="#br0" timeOffset="1191.6507">4663 8987 3612,'-23'8'4128,"2"2"-1548,4-10-129,17 0-774,-29 8-258,29-8-387,-31 9-516,31-9-129,-26 13-129,26-13 129,-24 15-258,24-15-129,-17 22 129,17-22-129,-7 24 0,7-24 0,2 29 0,-2-15 0,0 3 0,5 0 0,1 3-129,-2-1 129,3-1 0,-6 3 0,2-1-129,-1 4-129,0 1 129,-2-4 129,0-1-129,0 0 129,0 3-129,-2-9 129,2 4 0,0-18 0,0 18 0,0-18 0,2 14 129,-2-14-129,0 0 0,23 14 129,-23-14-129,19 7 0,-19-7 0,27 5 0,-12-3-129,-15-2 0,29 1-387,-29-1-1032,28-10-2193,-10 7-516,-18 3-129</inkml:trace>
  <inkml:trace contextRef="#ctx0" brushRef="#br0" timeOffset="1480.1878">4814 9063 2967,'5'22'3870,"-5"11"129,-2-9-2451,-1-2-516,3 3 129,0-1-258,0 4-387,0-1-258,1 2 0,-1-6-258,2-2-258,3 1-645,-5-22-1290,0 20-1677,0-20-387,0 0 258</inkml:trace>
  <inkml:trace contextRef="#ctx0" brushRef="#br0" timeOffset="1876.2383">4956 9082 3096,'-17'35'4257,"3"-16"-129,6 3-1290,7 7-1548,-5-3-129,6 5-258,3-9-129,12 2-387,-15-24-258,32 26 0,-10-22 0,4-4 0,-8-4 0,5-10-129,-10-6 129,1-3-129,-7-7 129,-2-2-129,-5 0 129,0 1-129,-5-3 129,-8 6 0,-5 5-129,-3 7 0,2 8 0,-5 7 0,3 1-129,0 11-258,9 12-258,-6-4-1032,15 7-2451,3 3-129,0-5-516,11 1 646</inkml:trace>
  <inkml:trace contextRef="#ctx0" brushRef="#br0" timeOffset="2091.2655">5148 9257 1935,'17'0'3999,"-17"0"258,6 9-516,-6-9-2451,0 21-387,0-21-129,0 30-516,-3-9-129,0 1-129,0-2-258,3-20-516,-1 35-1161,1-35-2064,1 17-258,-1-17 0</inkml:trace>
  <inkml:trace contextRef="#ctx0" brushRef="#br0" timeOffset="2351.7987">5283 9046 645,'19'0'3999,"-19"14"258,0-14-258,0 25-2193,0 5-774,-6-6-129,6 7-258,0 1-387,0-1 0,0-1-258,0-5-387,11 4-774,-11-7-2193,0-22-645,11 24-516,-11-24 258</inkml:trace>
  <inkml:trace contextRef="#ctx0" brushRef="#br0" timeOffset="2779.853">5399 9055 1032,'6'-17'4257,"-6"17"516,0 0-516,26-25-1548,-8 25-1677,-18 0 0,35 0-387,-20 0-258,1 11-129,-16-11-129,22 22-129,-16-7-129,-6 2 129,0 1-129,-6 3 129,-5-2-129,-2-2 129,-1 2-129,0-4 129,2 2-129,12-17 258,-15 26-129,15-26 0,-6 21 0,6-21 0,6 15 0,-6-15 0,23 14 0,-7-9 0,2 0-129,-18-5-645,37 7-1806,-19-6-1806,-18-1-129,27 0 0</inkml:trace>
  <inkml:trace contextRef="#ctx0" brushRef="#br0" timeOffset="3327.9226">5576 8946 2451,'0'0'4257,"20"-12"129,-20 12-129,16-11-2967,5 11-387,-21 0 129,35 0-516,-35 0-129,31 4-129,-31-4 0,22 8-129,-22-8 129,0 0-129,0 0 129,0 0 0,5 17-129,-5-17 129,0 0 0,0 22 129,0-22-258,-4 26 129,3-9-258,-2 2 129,3 1 0,0 7 0,0 1-129,0-3 0,0 6 0,3-1 0,1-1-129,2 2 129,-4-6 0,3 2 0,-3 3 0,0-6 0,-1 1 0,-1-4 0,-1 1 0,-8-7 0,-2 1 0,11-16 129,-25 17-258,25-17 0,-22 7-774,2-7-3354,20 0-258,-18-2-387,18 2-387</inkml:trace>
</inkml:ink>
</file>

<file path=ppt/ink/ink1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19.793"/>
    </inkml:context>
    <inkml:brush xml:id="br0">
      <inkml:brushProperty name="width" value="0.05833" units="cm"/>
      <inkml:brushProperty name="height" value="0.05833" units="cm"/>
      <inkml:brushProperty name="fitToCurve" value="1"/>
    </inkml:brush>
  </inkml:definitions>
  <inkml:trace contextRef="#ctx0" brushRef="#br0">6044 8872 1161,'0'0'4128,"0"0"387,-10-12-1419,10 12-516,0 0-516,10 0-258,-10 0-645,0 0-258,0-25-129,0 25-129,0 0-258,3-18 0,-3 18 0,0-17-129,0 17 258,0 0-129,0 0 0,3 22 0,-3 0-129,0 9 0,1 8 0,-1 9 0,0 9-129,0 8 129,-7-2-129,0 7-129,0-1 129,3 7 0,-2 3-129,2-2 0,-1-6 129,5-3-129,0 1 129,0-11-129,4-1 129,1-16-129,-3-7 0,3-3 0,-3-9 129,2-3-258,-4-3 129,1 0 0,-1-16-129,2 27 129,-2-27 129,5 23-258,-5-23 129,5 19-129,-5-19 0,0 0-258,0 0 0,0 0-645,0 0-1935,0 0-1935,0 0-258,0-14-258,0 14-258</inkml:trace>
</inkml:ink>
</file>

<file path=ppt/ink/ink1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05.385"/>
    </inkml:context>
    <inkml:brush xml:id="br0">
      <inkml:brushProperty name="width" value="0.05833" units="cm"/>
      <inkml:brushProperty name="height" value="0.05833" units="cm"/>
      <inkml:brushProperty name="fitToCurve" value="1"/>
    </inkml:brush>
  </inkml:definitions>
  <inkml:trace contextRef="#ctx0" brushRef="#br0">9742 5846 3870,'0'0'5031,"0"0"-129,0 0-258,0 0-2580,24 9-645,-24-9-129,23 0-387,-23 0-129,32 0-258,-15 0-129,3 0-129,-1-1 0,2 1 0,-3 0-129,2 0 0,-4 1-129,-2 1 0,-14-2 129,25 3-129,-25-3 0,17 5 0,-17-5 129,0 0 0,0 0-129,0 0 129,0 0-129,0 0 129,11 19-129,-11-19 129,0 14-129,0-14 129,0 19-129,0-19 129,-5 28-129,2-9 129,0-1-129,2 4 0,-2-3 0,1 4 0,2 5 0,0-2 0,0 0 0,0 2 129,2-1-129,2 0-129,2 3 129,-1-5 0,4 0-129,0 0 129,-2-1 0,-1-2 0,1-1 0,-3-5 0,-4-16-129,1 26 258,-1-26-129,0 0 0,-16 19 0,0-13 0,0-1 129,-4 1-129,1-1 0,-1 0 129,1 3-129,19-8 0,-24 7 0,24-7-258,0 0-387,0 0-1935,0 0-2451,17-12-258,1 7-129,-18 5-516</inkml:trace>
  <inkml:trace contextRef="#ctx0" brushRef="#br0" timeOffset="1.38514E7">9192 6033 2967,'0'0'4644,"-14"-13"0,14 13-1548,-28-6-1161,28 6-258,-24-3-516,24 3-387,-21 0-258,21 0-258,-19 9 129,19-9-258,-23 19-129,23-19 129,-8 23-129,8-23 0,0 25 0,0-25 0,8 28 0,-8-28 0,28 23-129,-12-9 129,2-1 0,-18-13-129,25 30 129,-18-15-129,0 0 129,-7 1-258,0 1 258,0-17 0,-13 28-129,13-28 129,-29 12 0,14-9 0,-2-3 129,17 0-129,-27-1 0,27 1 0,-18-10 0,18 10-516,0 0-1419,0 0-2580,11-14-129,-11 14-516,25-3 259</inkml:trace>
  <inkml:trace contextRef="#ctx0" brushRef="#br0" timeOffset="1.38507E7">8803 5801 3096,'0'-16'5031,"0"16"-387,0 9 0,0 13-3096,0-4-645,5 18 129,-5 0-387,6 7 0,-3 1-387,4 5 0,0-4-129,2 0 0,1-2-129,1-8 0,2-4 0,1-8-387,3 5-903,-17-28-2322,16 15-1032,-16-15-258,21 0-516</inkml:trace>
  <inkml:trace contextRef="#ctx0" brushRef="#br0" timeOffset="1.38504E7">8556 6082 3354,'0'0'4644,"0"-17"-258,0 17-2064,0-17-516,0 17-387,-4-14-258,4 14-387,0 0-258,-17-11-129,3 11-129,-2 0 0,-1 0-129,0 13 0,-2 1 0,-1 5 129,3 2-129,2 4 0,5-2 0,5 4 0,3 2-129,2-7 129,10-3 0,6-1-129,4-7 0,3-4 129,2-7-129,0 0 0,-6-11 0,1-5 0,-5-6 129,-1 0-129,-4-3 0,-3-2-129,-4-3 258,2 8-258,-5 0 129,0 4 0,0 18 0,0-20 0,0 20 0,0 0 129,0 0-129,0 20-129,0 1 129,0 4 129,9-1-129,-7 7 0,8-2 0,-3-2 0,6-4 0,2-1-129,-3-4-129,-12-18-645,35 22-1032,-35-22-2580,25-3-387,-25 3-387,23-35 259</inkml:trace>
  <inkml:trace contextRef="#ctx0" brushRef="#br0" timeOffset="1.38496E7">8305 5884 2709,'0'0'3741,"-2"-21"-1677,2 21-258,-17-9 0,17 9-645,-21-8-129,21 8-129,-31-5-258,17 5 0,-8 0-129,8 5 0,-4 3-129,6 8 129,12-16-258,-23 32 0,16-7 0,6-2-129,1 6 0,0 3 0,3 0 0,6 2 0,-2 4-129,7-4 129,-8 3-129,4-6 0,-3-2 0,1-9 0,-2 3-129,-6-23-258,9 23-645,-9-23-1677,0 0-1806,0 0 0,-18-17-387</inkml:trace>
  <inkml:trace contextRef="#ctx0" brushRef="#br0" timeOffset="1.38498E7">7978 6127 129,'0'0'4644,"0"0"-129,21-4 0,4 4-2838,-4-11 0,18 11-387,-11-8-516,8 3-645,-1 5-516,-7-9-1032,9 6-2709,-10 3-387,-12 0-387</inkml:trace>
  <inkml:trace contextRef="#ctx0" brushRef="#br0" timeOffset="1.38522E7">9311 6160 2193,'16'0'4257,"-16"0"129,28 0-2064,-28 0-129,20 0-516,-20 0-258,23-3-387,-23 3-387,19-8-129,-19 8 0,20-12-129,-20 12 129,19-21-387,-19 21 0,14-18 0,-14 18-129,10-24 129,-10 24-129,1-26 0,-1 26 0,-1-23 0,1 23 0,-22-24 0,22 24 0,-30-15 0,14 15 0,-2 0 0,-2 3 0,3 12 0,2 7 129,1 0 0,2 7 0,5 4 129,2-3-129,5 7 258,2-4-129,10-5 0,5-2 129,5 0-129,2-10 0,5-4 0,1-7-129,3-5 0,-2 0 0,-5-3 0,-1-8-129,-5-5-516,3 13-2709,-23 3-1677,10-26-258,-10 26-258,-3-15-387</inkml:trace>
  <inkml:trace contextRef="#ctx0" brushRef="#br0" timeOffset="-4508.0725">7839 5898 3483,'14'-11'4644,"-14"11"-387,0 0-1290,0 0-645,0 0-645,0-15-516,0 15-387,0 0-129,0 0-129,-13-9-129,13 9-129,-21 0 0,21 0-129,-21 0 0,21 0 0,-23 0-129,23 0 0,-27 0 129,27 0-129,-21 0 0,21 0 129,-21 0-129,21 0 129,0 0 0,-15 10 0,15-10 129,0 0-129,0 19 0,0-19 0,3 24 0,4-9 0,2 4 0,0 5 0,1-2-129,-1 6 129,-4 5-129,0-2 0,2 2 0,-4 4 0,-2 2 0,2-6 0,-3 1 0,1 0 0,-1-8-129,0 1 129,-1-3 0,1-10 0,0-14 0,-3 18 0,3-18 0,0 0 0,0 0 0,0 0 129,9 7-129,-9-7 0,15 2 0,-15-2 0,22 0 0,-8 0 0,1 2 0,1-2-129,1 0 129,-17 0 0,27 1 0,-27-1-258,25 3-129,-25-3-516,24 0-3612,-24 0-387,0 0-258,18-4-387</inkml:trace>
</inkml:ink>
</file>

<file path=ppt/ink/ink1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2-01T10:43:22.069"/>
    </inkml:context>
    <inkml:brush xml:id="br0">
      <inkml:brushProperty name="width" value="0.05292" units="cm"/>
      <inkml:brushProperty name="height" value="0.05292" units="cm"/>
      <inkml:brushProperty name="color" value="#FF0000"/>
    </inkml:brush>
  </inkml:definitions>
  <inkml:trace contextRef="#ctx0" brushRef="#br0">12125 3292 68 0,'0'0'29'0,"-20"2"0"16,8 10-6-16,-13 3-12 0,7 19-1 16,-9 4-4-16,5 15-2 15,-5 8-1-15,6 8 0 16,-1 1-1-16,9 7 0 31,2-7-1-31,7-3 0 0,7-6-1 16,4-8 0-16,7-7 0 15,1-13-6-15,16-4-26 0,-5-16 0 0,2-3-1 16,-4-12 0-16</inkml:trace>
  <inkml:trace contextRef="#ctx0" brushRef="#br0" timeOffset="683.4487">12334 3712 54 0,'-19'2'30'16,"0"-2"-1"-16,8 2 2 16,11-2-15-16,0 0-6 15,8-13 0-15,19 13-3 16,3-6-3-16,13 4 0 16,2-3-1-16,7 5 0 0,1 0-2 15,-3-1-4-15,0 11-5 16,-16-8-25-16,3 9 1 0,-13-5-2 15,1 5 1-15</inkml:trace>
  <inkml:trace contextRef="#ctx0" brushRef="#br0" timeOffset="1299.3238">13178 3451 76 0,'-9'-12'30'31,"-3"8"0"-31,-9 4 0 0,5 14-26 16,-7-4 1-16,7 15-2 15,0 1-1-15,5 8 0 16,6 2-2-1,8 4 1-15,7-5 0 0,8-2-1 16,8-7 1-16,8-4 0 16,4-11-1-16,6-6 1 15,-1-10 0-15,4-7 0 0,-2-11 0 16,4-7 1 0,-2-9 0-16,1-5-1 15,-2-3 0-15,0-2 1 16,-4 3-1-16,1 4 0 0,-5 5 0 15,-3 9-1-15,-7 11 0 16,-2 11 0-16,-6 10 0 16,-6 8 0-1,-5 9 0-15,-6 6 0 0,-4 6 0 16,-6 4 0-16,-5-2 0 16,-5-2 0-16,-5-7 0 15,-3-3 0-15,-5-8 0 16,-5-8 1-16,-2-10 0 15,-5-8 0-15,-5-8 0 0,-6-4-1 0,-4-5 1 16,-1-2 0-16,1 1-1 16,4 0 1-16,6 3-1 15,5 7 0-15,12 6 0 16,8 4 0-16,11 10-1 16,11-1-1-16,22 27-14 15,0-15-17-15,16 10 0 0,3-7-2 16,13 5 1-16</inkml:trace>
  <inkml:trace contextRef="#ctx0" brushRef="#br0" timeOffset="1499.8012">14220 3759 97 0,'1'27'34'0,"0"9"0"0,-12-6-2 0,-2 6-30 16,-3 3-1-1,-3-10-12-15,4 9-21 0,-6-14-2 16,9-5-1-16,-3-16 0 16</inkml:trace>
  <inkml:trace contextRef="#ctx0" brushRef="#br0" timeOffset="2119.9545">14888 3407 79 0,'0'0'32'16,"5"-18"-1"-16,-5 18 1 15,-11 16-26-15,6 11-1 16,-5 4-1-16,6 13 0 15,-2 6-3 1,4 7 0-16,2 2 0 16,2 1 0-16,4-6-3 15,-1-10-3-15,10-2-21 0,-9-16-6 16,4-8 0-16,-10-18-3 0</inkml:trace>
  <inkml:trace contextRef="#ctx0" brushRef="#br0" timeOffset="2310.3365">14578 3663 97 0,'31'8'34'16,"0"-11"-2"-16,14 13-7 16,5-11-22-16,11 4-1 15,4 0-3-15,-3-8-12 16,8 9-18-16,-4-7-2 15,-1 4 1-15,-8-5-2 16</inkml:trace>
  <inkml:trace contextRef="#ctx0" brushRef="#br0" timeOffset="2875.4096">15569 3451 59 0,'-34'36'27'0,"-1"7"0"16,5-1 0-16,12 4-22 16,0-8 1-16,20 5 1 15,5-16-3-15,19-1 0 0,8-16 0 16,12-3-2-16,5-12 1 15,7-5-1-15,3-10 1 16,4-6-1 0,-7-8 1-16,1-3-1 0,-7-2 0 15,3 0 0-15,-4-1 0 16,-1 5 0 0,-8 7-1-16,-2 5-1 0,-4 8 1 15,-2 10 0-15,-5 8-1 16,-6 9-1-16,-6 7 1 15,-2 8 1-15,-5 2-2 0,-4 3 1 16,-6 3-1-16,-5-1 1 16,-8-3 0-16,-5-3 0 15,-7-5 0-15,-7-2 1 16,-9-5-1-16,-8-5 1 16,-11-8 0-16,-6-4 0 15,-8-10 1-15,-7-6 0 16,-3-11 0-16,2-4-1 15,4-12 1-15,7-2 0 16,10-3-1-16,14 4 0 0,12 3 0 16,16 5-2-16,18 13-1 15,8 1-5-15,28 23-27 16,-2 1 0-16,17 17-1 16,2 1-1-16</inkml:trace>
  <inkml:trace contextRef="#ctx0" brushRef="#br0" timeOffset="3169.003">16498 3191 94 0,'40'22'39'15,"6"23"-1"-15,-13 6-1 0,1 16-22 16,-9 12-13-16,-4 9 0 16,-12 11-4-16,-14-5-25 0,-2 13-9 15,-17-14-2-15,-4-1 0 16,-13-18-1-16</inkml:trace>
  <inkml:trace contextRef="#ctx0" brushRef="#br0" timeOffset="19071.2877">11005 7383 14 0,'0'0'26'16,"0"0"1"-16,0 0 0 15,0 0-9-15,0 0-4 0,-18-5-4 16,18 5-1 0,-15 1-3-16,15-1-2 0,-21-1 0 15,21 1-1-15,-24-3-1 0,9 2 0 32,-2-4-1-32,4 3 0 0,-4-2 0 0,1 2 0 15,-1-2 0-15,1 3-1 31,-3 1 0-31,5-1 1 0,-2 2-1 16,0 3 0-16,3-2 1 16,0 3-1-16,2 1-1 15,11-6 1-15,-14 17 0 0,10-5 1 16,2 1-1-16,2 4 0 16,1 4 0-16,0 2 1 15,4 3-1-15,0 1 1 16,0 3-1-1,0 2 0-15,1 4 0 16,-1-2 1-16,1-3 0 16,-1 2-1-16,-2-5 1 15,0-4 0-15,0-2 0 0,0-4-1 0,-1-7 1 16,-2-11-1-16,6 15 0 16,-6-15 0-16,0 0 0 15,15 7 0-15,-15-7 0 16,16 0 0-16,-16 0 0 0,17 1 0 15,-6-2 0-15,1 1 0 16,3 1 0-16,3-1 1 31,-1 1-1-31,4-1 0 0,1 0 1 16,2-1-1-16,0 2 0 16,-1 1 1-16,-2-1-2 15,-3 0 1-15,0 3-3 16,-4-6-2-16,3 10-9 15,-17-8-18-15,17 2-1 16,-17-2 0-16,11-6 0 16</inkml:trace>
  <inkml:trace contextRef="#ctx0" brushRef="#br0" timeOffset="19584.7018">11359 7453 30 0,'0'0'28'0,"-1"-12"1"15,1 12 1-15,0 0-18 16,0 0-1-16,0 0-2 0,0 0-2 15,12 19-2-15,-12-19 0 16,2 28-1-16,-2-11-1 16,4 7-1-16,-4 1-2 15,2-1 1-15,0 4-1 16,-1-1 2-16,0-3-2 16,2-2 1-16,-2-2-2 15,0-4 1-15,3-1-2 16,-4-15-3-16,6 17-5 15,-6-17-9-15,0 0-13 16,0 0-1-16,7-14 2 16,-7 14-1-16</inkml:trace>
  <inkml:trace contextRef="#ctx0" brushRef="#br0" timeOffset="19825.1809">11526 7702 2 0,'0'0'25'0,"21"7"0"15,-21-7 3 1,15 10-10-16,-2 3-2 16,-13-13-1-16,16 18-3 15,-16-18-2-15,11 20-4 0,-11-20 1 16,5 17-4-16,-5-17 1 16,-2 22-3-16,-2-10-1 15,-1-1-2 1,1 4-5-16,-8-5-20 0,12-10-5 0,-11 16 0 15,11-16 0-15</inkml:trace>
  <inkml:trace contextRef="#ctx0" brushRef="#br0" timeOffset="20277.2723">11963 7440 39 0,'-12'-14'32'0,"12"14"0"16,0 0 1-16,0 0-19 16,-12-3-1-16,12 3-5 31,2 14-3-31,1 0-2 15,-3 3-1-15,0 4 0 16,-2 5-1-16,2 3 0 16,-3 3-1-16,0 2 1 0,1-4-1 15,-2 0 2-15,1-3-3 16,0-5 1-16,3 0-5 16,-6-8-27-16,6-14-1 15,0 0-1-15,0 0 1 16</inkml:trace>
  <inkml:trace contextRef="#ctx0" brushRef="#br0" timeOffset="21030.1047">12136 7292 69 0,'15'-8'34'0,"-3"3"-1"15,1-10-5-15,5 11-23 16,-2-2 0-16,4 1-3 15,4 3-1-15,1 2 0 16,2-2-1-16,0 4 0 0,-1 0 1 16,-4 2-1-16,-3-1 1 15,-3 7-1-15,-16-10 0 16,13 21 1-16,-14-7-1 16,-3 2 0-16,-2 2 1 15,-1 3-1-15,-3 0 0 16,4 2 0-16,-1 0 0 15,2 2 1-15,0-1-1 16,3 3 0-16,0 0 0 16,2 2 0-16,0-1 0 15,-2 2 0-15,2-2 0 16,-1 1 2 0,0-1-1-16,-1-2 0 15,1-3 1-15,1-3-2 16,0-1 2-16,1-5-2 15,-1-3 2-15,0-11-2 16,-2 13 0-16,2-13 1 16,-11 6-1-16,11-6 1 0,-21 4 0 0,7-4-1 15,-4 3 0-15,1-2 0 16,-1 0 0-16,0-1-2 16,18 0-23-16,-20 5-10 15,20-5 0-15,0 0 0 16</inkml:trace>
  <inkml:trace contextRef="#ctx0" brushRef="#br0" timeOffset="128525.8809">2822 13929 41 0,'0'0'17'15,"6"-12"0"-15,-6 12 2 0,0 0-2 16,-2-12-3-1,2 12-2-15,0 0-3 16,0 0-1-16,-14-2-1 16,14 2-1-16,-12-1-1 15,12 1 0-15,-17 0 0 16,17 0-1-16,-24 1-1 16,8 2-1-16,-2-3 0 0,-2 0-1 15,-1-1-1-15,1 1 1 16,-2-2-1-16,1 1 0 15,1-1 0-15,3 2 0 16,3 1 1-16,1-1-1 16,13 0 1-16,-16 8 0 0,16-8 0 15,-6 22-1-15,8-1 0 16,0 4 0 0,2 6 0-16,1 6 0 15,-1 7-1-15,4 5 1 0,-2 3 0 16,-1 4 0-16,0-2-1 15,-2 1 1 1,1 1-1-16,-3-4 1 0,0-4-1 16,-1-4 1-16,0-4 0 15,-1-5 0-15,0-3 0 16,0-5-1-16,1-5 2 16,0-5-2-16,2-3 2 0,1-3-1 15,-3-11 1 1,12 16-1-16,-12-16 2 15,23 7-2-15,-6-6 1 0,3 2 1 16,0-3-1-16,5 0 0 16,0 0-1-16,4-3 0 15,-3 1 0-15,1-2-1 16,0 3-3-16,-6-11-10 16,1 9-19-16,-5-6 1 15,1 1-3-15,-9-4 1 16</inkml:trace>
  <inkml:trace contextRef="#ctx0" brushRef="#br0" timeOffset="128913.1184">3143 14093 71 0,'4'-14'33'0,"-4"14"-1"16,0 0 0-16,0 0-21 15,0 0-3-15,0 0-1 16,5 16-4-16,1 1 0 15,-2 1-2-15,3 7 1 16,-1 0-1-16,0 7 0 16,0 0-1-16,0 2 1 15,-2 0-2-15,-2-2 1 16,1 0-1 0,-4-3 0-16,2 3-4 0,-6-13-8 15,7 6-19-15,-5-12-1 16,5 3 0-16,-2-16-1 15</inkml:trace>
  <inkml:trace contextRef="#ctx0" brushRef="#br0" timeOffset="129163.8124">3401 14511 56 0,'18'16'32'0,"-18"-16"-1"15,12 20 0 1,-12-20-13-16,9 19-9 0,-9-19-2 16,3 23-3-16,-3-11-1 15,2 4-2-15,-2 1 0 16,0 2-1 0,-3 3-3-16,-2-7-8 0,7 7-20 15,-8-5-2-15,3 1 1 16,3-18-1-16</inkml:trace>
  <inkml:trace contextRef="#ctx0" brushRef="#br0" timeOffset="130318.2689">3900 13872 51 0,'0'0'30'0,"-2"-11"2"0,2 11-1 15,13-5-14-15,-13 5-5 16,22-7-1-1,-22 7-5-15,28-5-1 0,-13 0-1 16,3 5-2-16,-2-1 0 16,3 2-1-16,-2-3 0 15,1 0-1 1,0 1 1-16,-1 1-1 0,-1 1 0 0,0 1 0 16,-3-2 0-16,-2 1 0 15,-11-1 0-15,16 8 0 16,-16-8 1-16,6 16-1 15,-6-5 1 1,0 2-1-16,-4 8 1 0,1 2-2 16,-1 3 2-16,0 0-1 15,2 5 0-15,0-2 0 16,0 5-1-16,2 0 1 16,2-3 0-16,-1 3 0 15,1 1-1-15,2 4 1 16,-2 3 0-16,3 2 0 15,-1 0 0-15,-2-1 0 0,1 0-1 16,-1 0 1-16,-1-4 0 16,-1-5 0-1,-1-6 1-15,-2-4-1 16,-2-5 0-16,-3-4 1 0,8-15 1 16,-19 13-2-16,7-12 2 15,1-1-1-15,-3-2 0 16,2-4-1-16,12 6-10 15,-18-13-24 1,18 13-1-16,-11-26-1 0,11 8 0 16</inkml:trace>
  <inkml:trace contextRef="#ctx0" brushRef="#br0" timeOffset="132564.2985">2406 10000 61 0,'0'0'30'16,"0"0"2"-16,0 0-1 16,0 0-19-16,-15-4-3 15,15 4-1-15,0 0-2 0,-16-4-2 16,4-2 0-16,12 6-2 16,-27-2 0-16,9 2 0 15,-4-1-1-15,-1 3 0 16,-4-1-1-16,1 7 1 15,1-1-1-15,0 0 0 16,5-1 0-16,1 0 0 16,5 0 0-16,3 2 0 15,11-8 0-15,-11 11 0 0,11-11 1 16,3 18-1-16,4-2 1 16,1 7-1-16,2 2 1 15,1 8 0-15,1 4-1 16,-1 6 1-16,-1 4-1 15,-2 3 1-15,0 0-2 16,-3 1 1 0,-2 1 0-16,-2-3 0 15,1-6 0-15,0-1 0 0,-1-5 0 0,2-4 0 16,-1 0 0-16,3-5 0 16,0-7 1-16,2 0-2 15,-1-4 2-15,0-4-2 16,3 0 2-1,-9-13-1-15,20 13 1 0,-7-11-1 16,3-2 1-16,1 0-1 16,1-8 0-16,4 7 1 15,1-3-1 1,-1 0 0-16,0 2 1 16,-1 1-1-16,-3-2 0 15,-3 5 0-15,-2 5 0 16,-13-7-2-16,20 12-2 0,-20-12-23 15,0 0-8-15,4 12 0 16,-4-12-2-16,0 0 1 16</inkml:trace>
  <inkml:trace contextRef="#ctx0" brushRef="#br0" timeOffset="135263.5823">3944 9813 99 0,'12'-8'35'0,"-12"8"0"15,28-12 1-15,-12 3-30 16,10 7-2 0,-1 1-1-16,5 1-1 15,-1 1-1-15,1 4 0 16,0 0 0-16,-2 2 0 15,-3 4-1-15,-3 0 1 16,-3 1-1-16,-5 3 1 16,-1-1 0-16,-6 1-1 15,-2 2 1-15,-2-1-1 16,-3 1 1-16,-1 6-1 0,0 1 1 0,1 5-1 16,0 0 0-16,2 4 0 15,1 2 0-15,1 4-1 31,0 2 1-31,3 0 0 0,-1-1-1 16,0 2 2-16,2 2-2 16,0-1 1-16,-1 0 0 15,0-1 0-15,1-2 0 16,-2-3 0-16,-1-3-1 0,-3-4 1 16,-2-3 0-16,-1-4 0 15,-4-2 1 1,-4-6-1-16,-3 0 0 15,-2-3 1-15,-5-2-1 0,0-3 1 16,-3-3-1-16,2-4 1 16,-1-3-1-16,6 0-1 15,2-1-2-15,-1-12-24 0,14 16-9 16,-4-19-2-16,9 8 0 16,2-2 0-16</inkml:trace>
  <inkml:trace contextRef="#ctx0" brushRef="#br0" timeOffset="148591.8448">12732 7505 20 0,'1'-37'11'0,"-4"-2"-2"16,-10-7-1-16,-5-5-1 15,-9-5 0-15,-8-7-4 16,-9-4 0-16,-9-7-1 15,-5 0-1-15,-9 0 0 16,-6 3 0-16,-9 6-2 16,-5 5 0-16,-7 12 0 0,-11 9-3 15,-6 16 0-15,-7 13-1 16,-6 16 1-16,-4 16-1 16,-1 17 1-1,-7 11 1-15,5 14 0 0,7 16 2 16,10 11 1-16,10 10 0 15,10 6-1-15,14 3-5 16,15-4-9-16,29 10 1 16,9-15 14-16</inkml:trace>
  <inkml:trace contextRef="#ctx0" brushRef="#br0" timeOffset="161756.0349">10697 7975 56 0,'-7'12'32'0,"7"-12"0"0,0 0 2 16,12-2-24-16,10-26 0 15,28 0-1-15,13-22-4 16,24-5 0-16,20-14-2 0,27-4 0 16,17-9-3-16,9-1-2 15,9 10-9-15,-5-5-25 16,-3 7 2-16,-13 6-2 16,-18 5-1-16</inkml:trace>
  <inkml:trace contextRef="#ctx0" brushRef="#br0" timeOffset="162722.066">13566 7090 47 0,'0'0'30'0,"0"0"2"16,0 0-6-16,-14-2-10 16,14 2-3-16,-17 2-5 15,17-2-3-15,-28 10 0 16,11-3-2-16,-5-2 0 0,-1 5 0 16,-3-4-1-1,1 2-1-15,-1 2 1 16,4-2-1-16,0-2 0 15,5 4 0-15,2-3-1 0,15-7 0 16,-16 19 0-16,13-7 0 16,4 2 0-16,3 3 0 15,1 5 0 1,2 2-1-16,0 7 1 0,-2-1 0 16,0 5 0-16,-3 3 0 15,-2 1-1-15,-1-2 1 16,-4 0-1-1,0-3 1-15,1-6 0 16,-3-3 0-16,4-3-1 0,0-4 1 16,2-1-1-16,4-2 3 15,0-4-2-15,-3-11 0 0,17 18 0 16,-6-11 2-16,4-2-2 0,2-1 2 16,1 1-2-16,3-2 0 15,0 2 0-15,0 0 0 16,1-1 0-16,-3-1-1 15,1 3-2-15,-6-9-9 32,5 3-22-32,-7-5-1 15,0-2 0-15,-3-9-1 16</inkml:trace>
  <inkml:trace contextRef="#ctx0" brushRef="#br0" timeOffset="163097.7751">13733 7139 50 0,'0'0'32'0,"0"0"-1"16,11 6 2-16,-9 7-21 0,-2-13-2 16,3 22-1-16,-4-8-3 15,5 9 0-15,-2 1-2 16,1 5 0-16,-3-1-2 16,2 2 0-16,-4 0-2 15,1-1 1-15,0-2-1 16,-3-4-1-1,3 0-2-15,-3-9-4 16,9 5-11-16,-5-19-17 0,3 17 0 16,-3-17-1-16,0 0 0 15</inkml:trace>
  <inkml:trace contextRef="#ctx0" brushRef="#br0" timeOffset="163360.8973">14030 7536 73 0,'17'9'34'0,"-17"-9"0"16,6 11 0-16,-6-11-28 16,-3 20-1-16,1-10-2 15,3 6-2-15,0 4 1 31,1 3 0-31,-4 1-2 0,2 0 2 16,-1-2-3 0,-1-4-1-16,5 8-11 15,-5-13-21-15,2-13 0 16,0 0-2-16,0 0 2 0</inkml:trace>
  <inkml:trace contextRef="#ctx0" brushRef="#br0" timeOffset="164210.7195">14282 7173 60 0,'6'-11'33'16,"-6"11"1"-16,11-16-1 15,-8-1-20-15,10 13-3 0,-4-8-4 16,7 10-2-16,-2-3-1 16,3 5-2-16,0 3 0 15,0 4 0-15,-1 1-1 16,0 7 0-16,-2-1 1 15,-3 3-1-15,-5 4 0 16,-3-1 0-16,-3 1 0 16,-2 2 0-16,-4 0 0 15,-1-3 0-15,-3-2-1 0,0-1 2 16,0-5-1 0,2-1 0-16,8-11-1 15,-15 16 2-15,15-16-1 16,0 0 0-16,0 0 0 0,0 0 0 15,0 0 1 1,0 0-1-16,0 0 0 16,21 7 0-16,-8-6 0 15,2 2 1-15,2 1-2 16,1 1 1-16,1 1 0 16,-2 3 0-16,-1 2 0 15,-2 3 0-15,-2 2-1 16,-4 2 1-16,-3 2 0 15,-5-2 1-15,-4 1-1 16,-5 0 0-16,-2-2 0 0,-4-3 0 16,-4-3 1-16,-2 0-1 15,0-3 0-15,-1 0 1 16,-3-2-1-16,3-1 0 16,1-3 0-16,6 1 1 15,1-2-2-15,14-1 1 16,-16 0-1-16,16 0-1 0,0 0-3 15,1-12-16-15,10 9-14 16,-11 3-1-16,21-14 1 16,-10 3-2-16</inkml:trace>
  <inkml:trace contextRef="#ctx0" brushRef="#br0" timeOffset="165065.9943">14596 6971 35 0,'15'-7'31'16,"-15"7"-1"-16,0 0 1 0,0 0-12 16,22 1-4-16,-22-1-5 15,18-1-3-15,-18 1-1 16,28-4-2-16,-11 2-1 16,5 2 0-16,-1-1-2 15,2 1 0-15,-2 0 0 16,-3 1-1-16,0-1 1 15,-2 3 0-15,-5 1-1 16,-11-4 1-16,15 9-1 16,-15-9 1-16,5 12-1 0,-5-12 0 15,2 17 1-15,-2-17-1 0,0 20 1 16,0-5-2-16,0 2 3 16,0 1-3-16,0 4 1 15,1 3 0-15,-1 3 0 16,2 0 0-16,-1 4-1 15,0 2 1-15,1 2 0 16,2 1 0-16,1-2-1 16,1 0 1-16,0 0 0 15,1 0 0 1,1-2 0-16,0-2 0 16,1-5 0-16,-3-3 0 15,1 0 0-15,-2-3 0 0,-2-4 0 16,-3-4 0-1,0-12 0-15,-11 17 0 16,0-11-1-16,-2 2 2 16,-4-4-2-16,2 2 1 15,-3 0 0-15,3 0 2 16,0-5-2-16,3 2 0 16,12-3 0-16,-16-4-1 15,16 4 0-15,0 0-1 0,0 0-9 16,0 0-24-1,0 0 1-15,0 0 0 16,0 0-1-16</inkml:trace>
  <inkml:trace contextRef="#ctx0" brushRef="#br0" timeOffset="195188.8206">10490 14797 31 0,'0'0'27'15,"0"0"0"-15,15 0-7 16,-15 0-3-16,0 0-3 16,-7-15-4-16,7 15-1 15,-7-11-3-15,7 11-1 16,-18-13-1-16,6 9-1 15,-7-1-2-15,1 7 1 16,-5-1-1-16,-2 2-1 0,0 4 1 16,0 2-1-16,1 3 1 15,2 2-1-15,1 0 0 16,3 1 0 0,3 2 1-16,3 1-1 0,5 0 0 15,3 3 1-15,4 1-1 16,4 2 0-1,1 1 0-15,2 5 1 16,1 0-1-16,2 3 0 0,-1 2 0 16,-1 1 0-16,-3 0-1 15,0 0 2-15,-4 2-1 16,-1-3 0-16,-3-1 0 16,-2 0-1-16,-3-5 1 15,1 0 0-15,-1-6 0 16,1-1-1-16,3-4 1 15,4-4-1-15,0-14 2 0,12 13 0 16,0-12 0-16,5-3-1 16,4-1 1-16,3-3 0 15,3-5-1 1,2 3 2-16,2-3-2 16,-2 2 2-16,2 0-3 0,-3 1 2 15,0 2-2-15,-4-1-1 16,4 7-4-16,-13-10-27 0,5 8 0 31,-6-4 0-31,-3 0 0 0</inkml:trace>
  <inkml:trace contextRef="#ctx0" brushRef="#br0" timeOffset="195492.6839">10816 14834 56 0,'13'-8'31'0,"-13"8"0"16,3 19 0-16,-17-2-24 15,13 12 0-15,-9 3-1 16,5 10-2-16,-6 1 0 15,4 7 0-15,-3-3-2 0,3 0 1 16,0-7-3-16,-1-2 0 16,5-5-4-16,-6-15-7 15,15 3-16 1,-6-21-7-16,1 14 2 0,-1-14-2 16</inkml:trace>
  <inkml:trace contextRef="#ctx0" brushRef="#br0" timeOffset="197005.6742">11657 14602 71 0,'2'-14'34'0,"9"4"0"16,1-3 0-1,12 4-25-15,-6-6-4 16,11 9-1-16,-3-5-1 0,4 7-1 15,-2 3 0 1,0 2-1-16,-4 1 1 0,-2 6-1 16,-4 3-1-16,-3 2 0 15,-3 6 1-15,-5 3-2 0,-3 2 1 16,-3 7 0 0,-2 4 0-16,-3 4-1 0,-1 2 1 15,-1 5 0-15,-1-1 0 16,-1 4 0-16,2 3 0 15,2-2 0-15,1-2 0 16,1 1 1-16,2-2-2 16,1-3 2-16,1 2-2 0,1-1 1 15,-2-4 1-15,-1 0-2 32,-1-3 2-32,-2 0-1 15,-3-7 1-15,-1 0-1 16,-4-7 2-16,-1-5-2 0,-4-4 2 15,-3-3 0-15,-1-8 0 0,-3 0-1 16,-2 0 0 0,2-1-1-16,0-1 0 15,1-3-2-15,8 4-4 0,-8-11-29 16,22 8-3-16,-11-10 2 16,13-2-2-1</inkml:trace>
  <inkml:trace contextRef="#ctx0" brushRef="#br0" timeOffset="211710.0327">12937 7821 41 0,'27'-29'32'16,"13"-7"-1"-16,14-7 0 15,8-12-21-15,22 4-1 16,8-8-3-16,18 3-2 16,8-5 1-16,15 3-4 15,3-4 0-15,5 0 1 16,5-1-3-16,4-4 3 15,4 0-3-15,-4 2-4 16,-6 9-27-16,-21 9-1 0,-21 7-1 16,-22 10-1-16</inkml:trace>
  <inkml:trace contextRef="#ctx0" brushRef="#br0" timeOffset="212972.9896">15682 6933 14 0,'-11'-2'26'16,"11"2"-3"-16,-18 5 3 0,3-6-10 15,15 1-3 1,-29 3-3-16,17 1-1 16,-9-8-2-16,6 6-3 15,-7-5-1-15,3 2-1 0,-4-3 0 16,1 2-2-16,-1 1 1 16,2-1 0-16,0 2-1 15,3 5 1-15,2-2-1 16,16-3 1-16,-18 13-1 0,16-2 2 15,2-11-1 1,4 23 1-16,2-10 0 16,3 4-1-16,-1 5 1 15,1 6-1-15,-3 5 0 0,-3 7-1 16,-3 6 1-16,-1 4-2 16,-2 1 1-16,-4 0-1 0,1-3 0 15,0-3 1-15,3-5-1 16,0-7 1-16,3-7-1 15,1-5 1-15,1-5 0 16,1-2 0-16,2-2 0 16,-5-12 0-16,11 14 0 0,-11-14 1 15,16 12-1-15,-5-7 0 16,0-1 1 0,2-2 0-16,5 0 0 15,0-4-1-15,1 2 1 0,2 0-1 16,-1-1 0-16,-2-1 0 15,1 2-1-15,-3-5-2 32,3 10-10-32,-7-8-19 15,-12 3 1-15,14-8-1 0,-14 8 1 16</inkml:trace>
  <inkml:trace contextRef="#ctx0" brushRef="#br0" timeOffset="213814.6832">15981 7083 27 0,'1'-16'30'16,"-1"16"2"-16,0 0-1 15,0 0-11-15,3 13-5 16,-3-13-5-16,-1 28-4 16,-2-7-3-16,4 6 0 15,-3 3-2-15,1 3 0 16,-2 1 0-16,1 0-1 16,-1-2 0-16,0-1 0 15,0-6-1-15,0-5 0 0,3-3-1 16,0-17-5-16,-1 20-10 15,1-20-16-15,0 0 1 16,0 0 0-16,0 0-1 16</inkml:trace>
  <inkml:trace contextRef="#ctx0" brushRef="#br0" timeOffset="215493.8342">16760 6862 67 0,'11'-3'33'0,"4"1"1"16,-3-2-2-16,4 6-25 16,-4-7-1-16,4 7-3 15,-4 1-1-15,0 1-1 16,-12-4 0-16,18 14-1 15,-18-14 1-15,13 24-1 16,-11-8 0-16,-1 1 1 0,-2 0 0 16,-3 2-1-16,1 3 1 15,-3 0 0-15,1 2 0 16,-1-1-1-16,1-1 2 16,0 2-3-16,3 3 2 15,-1 2-2-15,3 0 1 16,0 4 0-16,1 1-1 15,-1 4 1-15,2 3 0 0,-2 2 0 0,0-2 0 16,0 0 0 0,-2 0-1-16,1-3 2 15,0-2-2-15,0-4 2 16,-2-4-1-16,0-1 1 16,-1-4-1-1,-1-5 2-15,-4-4-1 16,1-3 1-16,-4-3-1 15,-2-2 1-15,-2-4-1 0,-1-2-1 16,0-1 1-16,3 0-2 16,3-1-3-16,-4-6-29 15,15 8-2-15,-2-19-1 16,9 3 1-16</inkml:trace>
  <inkml:trace contextRef="#ctx0" brushRef="#br0" timeOffset="223346.072">14929 7821 63 0,'0'0'34'16,"0"0"-2"-16,0 0 1 16,15 1-19-16,-15-1-9 15,0 0 0-15,0 0-2 16,16-6-2-16,-16 6-1 15,0 0 0-15,14 8-2 16,-14-8-5-16,15 8-19 16,-15-8-6-16,11 1-2 15,-11-1 2-15</inkml:trace>
  <inkml:trace contextRef="#ctx0" brushRef="#br0" timeOffset="223505.1393">15074 7847 28 0,'0'0'24'16,"14"5"1"-16,-14-5-1 15,13-3-15-15,-2 4-7 16,-11-1-24-16,20 1-2 16,-20-1 0-16,16 1-1 15</inkml:trace>
  <inkml:trace contextRef="#ctx0" brushRef="#br0" timeOffset="223677.9411">15211 7824 59 0,'0'0'30'16,"0"0"0"-16,16-2-3 15,-16 2-28-15,0 0-23 16,0 0-4-16,12 2-2 15,-12-2 0-15</inkml:trace>
  <inkml:trace contextRef="#ctx0" brushRef="#br0" timeOffset="226517.1395">16106 7487 41 0,'16'-15'33'0,"-16"15"0"16,14-3 0-16,-14 3-13 15,11 16-8-15,-14-4-5 0,1 11-4 16,-5 1-1-16,1 6-1 16,0 2-1-16,-3-7 0 15,6 6-5-15,-7-19-13 16,7 4-14-16,3-16-1 0,0 0 0 31,0 0-1-31</inkml:trace>
  <inkml:trace contextRef="#ctx0" brushRef="#br0" timeOffset="227269.7881">16513 7077 29 0,'0'0'27'0,"0"0"2"15,0 0-8-15,0 0-3 16,0 0-3-16,4-16-3 16,-4 16-3-16,0 0-2 15,0 0-2-15,-16-11-1 16,5 11-2-16,-5 1 0 16,-1 0-1-16,-6 1 0 15,-3 2-1-15,-2 0 0 16,3 3 0-16,-2 3 0 15,2 0 0-15,5 3-1 0,4 3 1 16,5 1 0-16,8 1 0 0,6 0 0 0,3 1 1 16,6-4-1-1,7 1 1-15,1-7 0 0,6-2 0 16,0-7 0-16,0-3 0 16,1-6 0-16,0-2 0 15,-4-3 0-15,-2-1-1 16,-4-3 1-16,-2-1-1 15,-4 0 2-15,-3 3-1 16,-2 3 0-16,-2 1 0 16,-2 1 0-16,-2 11 0 15,0 0-1-15,0 0 1 16,0 0 0-16,2 18-1 16,-2 5 0-16,1 4 1 15,-1 8-1 1,0 9 0-16,-1 0 1 15,-1 1-1-15,1-1 0 16,-1-4 1-16,-1-5-1 16,1-4 0-16,1-11 0 15,0-5 0-15,1-15-1 0,0 0-4 16,0 0-30-16,0 0 0 16,7-22 0-16,-6-1-2 15</inkml:trace>
  <inkml:trace contextRef="#ctx0" brushRef="#br0" timeOffset="230696.9735">10967 15129 80 0,'16'3'36'15,"1"11"-1"-15,-6 0-1 16,5 11-27 0,-15 3-4-16,2 11 0 15,-7 5-2-15,-3 4-3 16,-2 6-1-16,-7-13-5 15,10 4-26-15,-10-10-1 0,4-4 1 16,-1-14-2-16</inkml:trace>
  <inkml:trace contextRef="#ctx0" brushRef="#br0" timeOffset="231365.2772">11447 14836 61 0,'18'-21'33'16,"0"4"-1"0,-7-5 1-16,5 14-21 0,-13-11-3 15,-3 19-4-15,6-15-1 16,-6 15 0-16,-15-2-2 16,2 6 0-16,-8 1-1 15,-1 5 0-15,-4 2 0 16,0 2 0-16,0 4-1 15,2 2 0-15,3 1 0 0,4 3 1 16,7 3-1-16,5-1 0 16,7 0 1-16,7-3-1 15,6-4 1-15,4-3 0 16,4-6-1-16,5-8 0 16,2-7 1-1,0-7-1-15,-2-4 0 0,-1-3 1 16,-5-4-1-16,-4 1 1 15,-5-3 0-15,-6 3 0 16,-6 1 0-16,-3 4-1 16,-4 1 1-16,6 16 0 15,-16-16 0-15,16 16-1 0,-12 3 1 16,8 9-1-16,1 10 1 16,6 7-1-16,-2 6 1 15,3 8-1 1,1 9 0-16,-2 5 1 0,0 1-1 15,-2-2 0-15,-1-1-1 16,-4-8 0 0,3-1-2-16,-4-17-5 15,10 2-28-15,-10-17-1 16,5-14 0-16,0 0-1 16</inkml:trace>
  <inkml:trace contextRef="#ctx0" brushRef="#br0" timeOffset="234379.1893">3891 14022 57 0,'0'0'29'15,"0"0"0"-15,0 0 1 16,-17-8-18-16,17 8-3 15,0 0-1-15,-11-11-1 16,-1 6-2-16,12 5 0 16,-19 1-2-16,6 3 0 15,-4-2-1-15,0 6-1 0,-3-2 1 32,-1 3-1-32,-1 1 0 15,1 2 0-15,0 3-1 16,3 1 1-16,2 3-1 15,5-1 0-15,4 4 0 0,3 1 0 16,5 0 0-16,4 1 0 16,4-2 0-16,2-5 0 15,2-2 0-15,3-1 0 16,2-8 1-16,2-7-1 0,-1-8 1 16,1-6 0-16,-1-4 0 15,1-3 0-15,-4-9 0 16,-1 0 0-16,-7 2 1 15,1 1-1-15,-6 2 0 16,-3 7 1-16,-3 2 0 0,-2 6-1 16,5 11 0-16,-12-3 1 15,12 3-1-15,-5 24-1 16,7-1 1-16,4 5-1 31,5 7-1-31,1 7 2 16,3 6-2-16,0 4 1 15,1 4 0-15,-4-2 0 0,0 0-1 16,-3-3 1-16,-2-8 0 16,-2-4-2-16,-2-5 0 15,-3-13-4-15,6-1-23 16,-6-20-7-16,0 0-1 16,0 0 0-16</inkml:trace>
  <inkml:trace contextRef="#ctx0" brushRef="#br0" timeOffset="237998.4484">2661 10387 3 0,'-19'-10'18'15,"19"10"2"-15,-14 3-1 16,2-5-3-16,12 2 0 16,-22-1 0-16,22 1-1 15,-18-7 0-15,18 7-2 0,-10-16-2 16,10 16-1-16,-3-22-2 15,10 10-2 1,-5-5 0-16,8 4-2 16,-4-4 0-1,6 5-1-15,-2-3-1 0,2 7-1 0,-1 4 0 16,4 4 0-16,-2 4 0 16,1 8 0-16,-3 7-1 0,-3 4 1 15,-1 9-1 1,-4 4 0-16,-3 2-1 15,-6 3 1-15,-2 3-1 16,-3-4 0 0,-1-3 0-16,0-1 0 15,-1-7 1-15,4-6-1 16,0-4 1-16,3-5 0 0,6-14 1 16,-3 17 0-16,3-17 0 0,11 3 0 15,-11-3 1-15,25 1 0 16,-8-2 0-16,4 2-1 15,-1-2 0-15,2 2-1 16,0 2 0-16,-2-2-2 16,2 3-2-16,-7-8-5 15,9 10-18-15,-10-7-9 16,3 3 1-16,-17-2 0 16</inkml:trace>
  <inkml:trace contextRef="#ctx0" brushRef="#br0" timeOffset="238178.9969">2982 10685 59 0,'17'-3'30'15,"-17"3"2"-15,12 10-2 16,-2 3-15-16,-15-2-5 16,9 5-5-16,-5 5-5 15,-3-8-14 1,4 7-17-16,-1-2 0 15,0-4-1-15,1-14 0 16</inkml:trace>
  <inkml:trace contextRef="#ctx0" brushRef="#br0" timeOffset="238525.8135">3171 10233 78 0,'11'-5'33'0,"-11"5"0"16,0 0 0-16,14 8-25 15,-14-8-1-15,3 20-1 16,0-4-2-16,3 8 0 15,-2 2-1-15,2 7 0 16,-1 2-2-16,2 2 0 16,-2 1 0-16,0-3-2 15,1-1-1-15,-3-10-2 16,7 5-14-16,-5-16-17 16,-5-13 0-16,12 8-1 15,-12-8 1-15</inkml:trace>
  <inkml:trace contextRef="#ctx0" brushRef="#br0" timeOffset="238731.6387">3458 10178 85 0,'20'-5'35'0,"-20"5"1"15,8 29 0-15,-8-13-20 0,3 21-11 16,-5 3 0-1,6 8-3-15,-1 2 0 16,1 2-3-16,6 8-9 0,-2-14-25 16,1-3-1-16,-1-11-1 15,-1-11-1-15</inkml:trace>
  <inkml:trace contextRef="#ctx0" brushRef="#br0" timeOffset="243512.5771">15613 7781 26 0,'37'-32'28'0,"12"3"0"15,4-10-2-15,4-8-14 16,20 1-2-16,5-13-4 16,17 2-3-16,6-7-2 15,5-4-8-15,3-4-20 16,1 8-1-16,-13-3-1 16,-6 9 1-16</inkml:trace>
  <inkml:trace contextRef="#ctx0" brushRef="#br0" timeOffset="244352.9881">17047 7653 13 0,'10'31'21'0,"-15"-5"-1"15,7 10-2-15,-9 0-16 16,2-2 0-16,-2-4-5 16,1-13-17-16,8 5 0 15,-2-22 0-15,0 0 8 16</inkml:trace>
  <inkml:trace contextRef="#ctx0" brushRef="#br0" timeOffset="245093.9298">17614 6944 29 0,'0'0'26'0,"0"15"3"15,0-15-6-15,-8 13-5 0,-6-14-5 16,8 12-4-16,-8-12-3 16,1 4-2-1,-4-5-1-15,2 2-1 0,-4-2-1 16,1 0 0-16,0 0-1 15,0-2 1-15,3 2-1 16,1-2 0-16,14 4 0 16,-17-2 0-16,17 2 0 15,0 0 0-15,0 0 2 16,-2 19-3-16,5-4 2 16,5 5-1-16,-2 5 2 0,2 6-3 15,0 4 2-15,-2 4-1 16,-1 7-1-16,-3 2 1 15,0 0-1-15,-3 1 1 16,0-3-1-16,-3-5 0 16,1-2 0-16,-1-9 1 15,2-6-1-15,-1-7 1 0,3-7 0 16,0-10 0-16,0 0 0 16,0 0 1-16,20 5-1 15,-20-5 1-15,23-7-1 0,-6 5 1 16,-1-1 0-16,2 1-1 15,0 1 0-15,0-1-3 16,2 2-26-16,-3 3-2 16,-17-3 0-16,20 0-1 15</inkml:trace>
  <inkml:trace contextRef="#ctx0" brushRef="#br0" timeOffset="246209.9368">17802 7056 38 0,'0'0'29'0,"0"0"3"16,0 0-9-16,0 0-2 0,14 11-6 15,-14-11-4-15,2 21-3 16,-1-6-3-16,4 7 0 16,-5 3-3-16,3 2 0 15,-4 3-2-15,-2 0 0 16,3 3-3-16,-6-7-2 15,7 8-15-15,-6-11-14 16,0-2-1-16,-1-5 1 16,3-4 0-16</inkml:trace>
  <inkml:trace contextRef="#ctx0" brushRef="#br0" timeOffset="246452.6352">17937 7413 41 0,'17'5'31'16,"-1"6"0"-16,-3 1 1 16,-13-12-19-16,18 29-4 15,-19-12-2-15,2 5-4 16,-4-3 0-16,-1 2-2 16,-1-3 0-16,-1-3-2 15,4-2-4 1,2-13-6-16,0 0-21 15,0 0 0-15,-4-12 0 16,8-3 0-16</inkml:trace>
  <inkml:trace contextRef="#ctx0" brushRef="#br0" timeOffset="246739.8436">18243 7051 53 0,'7'14'31'0,"-7"-14"0"16,3 18-6-16,4 2-12 16,-11-6-1-16,13 11-5 0,-10-3-2 15,4 7-1-15,-4-1-2 16,1 2 0-16,-3 2-2 15,0-3 1-15,-1-2-2 16,-2-5-1 0,6 0-2-16,0-22-4 0,-1 19-25 15,1-19-1-15,0 0 1 16,0 0-1-16</inkml:trace>
  <inkml:trace contextRef="#ctx0" brushRef="#br0" timeOffset="247008.1786">18419 7026 67 0,'0'0'35'0,"0"0"-2"16,11 11 2-16,-3 2-28 15,-8-1 0-15,6 9-2 0,-3 3-2 16,2 5-1-16,-3 2 0 15,2 2-1-15,-2 3-1 16,1-2 1 0,-1 0-3-16,-3-5-1 15,6 0-5-15,-11-10-26 16,7-4-1-16,-1-15 0 16,-1 12-1-16</inkml:trace>
  <inkml:trace contextRef="#ctx0" brushRef="#br0" timeOffset="247666.2041">18541 6757 35 0,'0'0'28'0,"0"0"3"16,0 0-1-16,13 15-20 15,-13-15 2-15,17 2-3 16,-17-2-2-16,28 4 0 0,-13-5-1 16,9 3-1-16,-4-3-1 15,4 4 0-15,-4-5-1 16,2 4-2-1,-4-1 0-15,1 1 0 16,-5 1-1-16,0 0 1 16,-3 1-1-16,-11-4 1 0,14 13-1 15,-14-13 0-15,9 18 0 16,-8-5 1-16,-1 2-1 16,-1 6 0-16,-3 2 0 15,0 1 0-15,0 4 1 16,-1 4-1-16,-1 2 1 15,-1 3-2 1,3 0 2-16,-1 2-2 0,1 1 2 16,2 2-1-16,0 2-1 15,2-2 1-15,3 1 0 16,0-3-1-16,0 0 1 16,2-5 0-16,0-2-1 15,-2-4 1-15,1-6 0 16,-2-2 0-16,-2-4 0 15,-2-5 0-15,2-12 0 0,-11 17 1 16,11-17 0-16,-21 12-1 16,8-8 1-16,-2-1 0 15,-1 1-1 1,3 1 1-16,1-4-1 16,12-1 0-16,-16 4-3 0,5-13-21 15,11 9-11-15,0 0-1 16,-7-12 1-16,7 12-2 15</inkml:trace>
  <inkml:trace contextRef="#ctx0" brushRef="#br0" timeOffset="251692.7101">8635 8538 9 0,'6'39'4'0,"7"0"1"16,7-8 0-16,7-5 0 15,3-13-2-15,7-8 1 16,5-11-1-16,0-11 1 15,-1-10 0-15,-2-5 0 0,-3-4 3 16,-6-4-3-16,-3 3 4 16,-12-2-2-16,-8 6 1 15,-9 3-2-15,-10 7-1 16,-9 4 0-16,-7 7-2 0,-10 6 1 0,-6 7-3 31,-5 7 1-31,-6 5-1 16,3 10 1-16,-2 5-1 15,9 5 1-15,7 6-1 0,16 2 0 16,13 1 0-16,14 2 0 16,16-3-1-16,11-8 0 15,12-7 0-15,5-9 0 16,6-12 1-16,-5-10 1 16,0-9 0-16,-8-9 1 15,-3-6 1-15,-8-6 0 16,-5 2 4-16,-14-8-3 15,-5 7 2-15,-11-1-2 0,-7 4 1 16,-13 0-1-16,-3 6-1 16,-11 1 0-16,-3 7-3 15,-4 10 0-15,-3 6 0 0,4 8-1 16,1 9 1-16,10 10 0 16,7 10-1-1,11 4 2-15,11 3-2 0,13-1 1 16,10-6-1-16,9-7 2 15,10-8-2-15,7-16 1 16,5-11 1-16,-1-11-3 16,0-10 3-16,-5-8-1 15,-5-5 1-15,-6-5-1 16,-7 1 1-16,-13 2-1 16,-8 4 0-16,-10 4 2 15,-5 11-2-15,-8 10 0 16,-8 10 1-16,-3 13-1 0,-3 9 0 15,2 13 1 1,3 8-1-16,5 4 1 16,5-1-2-16,8 0 2 15,7-6-1-15,11-9 1 0,5-7-2 32,4-14 1-32,7-8 2 15,-1-10-2-15,3-6 2 16,-1-8-2-16,-1 0 1 15,-6 1 0-15,-5 1 1 0,-6 2-3 0,-5 6 1 0,-9 4 1 16,-5 6-2-16,-6 8 2 16,-6 5-1-16,-5 4 1 15,-3 5 1-15,0 1-1 16,-1 3-1-16,5-2 2 16,3-2-2-16,4-5 2 31,7-6-1-31,13-6-2 0,-11-9 1 15,13-3-2 1,4-4 2-16,2 0-1 0,1 1 1 0,1 4-2 16,-10 11 0-16,20-9 2 15,-20 9-1-15,14 11 3 16,-14-11-1-16,9 17 0 16,-7-6 0-16,-2-11 1 15,0 17-3-15,0-6-10 16,0-11-18-16,-7 17-2 0,0-3 0 31,-8-1 0-31</inkml:trace>
  <inkml:trace contextRef="#ctx0" brushRef="#br0" timeOffset="257548.8948">12122 10636 11 0,'-20'23'13'16,"8"8"-3"-16,0 8-1 0,5 2-1 31,-1 6-1-31,6 1-1 0,3 2-2 0,3 0-1 31,4-4 0-31,2-5-1 0,5-7 0 0,0-4 0 16,7-7 1 0,3-6 0-16,4-7 1 15,7-7 0-15,5-3 0 16,10-9 0-16,9 2 0 0,5-4-1 15,9 1 0-15,8-4-1 16,10 4 0-16,8-1 0 16,11 4-1-16,3 1 0 15,5 3 0-15,5 1 0 16,5 3 0-16,2 4-1 16,4 2 0-16,-4 0 0 15,-2 2 0-15,1-2 1 16,4-1-1-16,8-1 1 0,3-3-1 15,-2-3 1 1,0-1 0-16,1-1-1 16,1 1 1-16,3 1 0 15,-4 1 0-15,-9 0 0 0,-4 3 0 16,-3 5-1-16,-1-2 1 16,-1 1 0-16,0 0 0 15,-8-3 0-15,-2-3-1 16,1-2 1-16,0-1-1 15,3-3 1-15,-2-3-1 16,-5 2 0-16,-6 0 0 16,-6 1 0-16,-6 3 0 15,-7 1 0-15,-10 1-1 16,-12 2 1 0,-11-1-1-16,-8-1 1 0,-9-1 0 15,-6-2 0-15,-5-4-1 16,-6 0 1-16,-4-3 0 0,0-3 0 15,-2-1 0-15,1-2 0 16,-3 0-1-16,2-2 1 16,-2 1 0-16,-1-4 0 15,-2-4 0-15,0 0 0 16,-5-3 0 0,-1-2-3-16,-6-6-3 0,4 4-7 15,-7-4-3 1,0 4-8-16,5 9-2 0,-9-4-1 15</inkml:trace>
  <inkml:trace contextRef="#ctx0" brushRef="#br0" timeOffset="259173.1503">15882 11352 21 0,'0'0'25'0,"0"0"1"16,0 0-8-16,0 0-3 15,0 0-2-15,-2 24-2 16,-8-11-3-16,4 8-1 16,-7-3-3-16,3 5 0 0,-6-1-1 15,1 2-2-15,-2 2-1 16,-1-3-1-16,0 0 1 16,-2-6-2-1,5 3-2-15,-3-14-5 0,18-6-17 16,-16 3-2-16,16-3 0 15,-12-20 0-15</inkml:trace>
  <inkml:trace contextRef="#ctx0" brushRef="#br0" timeOffset="259436.5553">15561 11239 14 0,'0'0'24'15,"11"13"1"-15,5 3 1 16,0 5-14-16,1-6-2 16,14 10-1-16,-6-8-2 0,13 6-1 15,-6-6-2-15,5 1-1 16,-2-5-2-16,0 0 0 16,-2-3-2-16,-2 0 0 15,-1 1-4-15,-5-5-9 16,-3 0-11-16,0 5-2 15,-9-6 0-15,2 5 0 16</inkml:trace>
  <inkml:trace contextRef="#ctx0" brushRef="#br0" timeOffset="259908.9741">16075 11281 32 0,'0'0'26'0,"14"-1"1"15,-14 1 0 1,18-5-16 0,0 14-2-16,2-7-3 15,4 6-2-15,1-4-1 16,1 5-1-16,3-3 0 15,0 2 0-15,0-3-1 16,0 0 1-16,-2 0-2 16,-1 1 1-16,-4-1-1 15,-1 0 1-15,-7-2-1 0,-3 4 0 16,-11-7 0 0,8 15 0-16,-8-15 0 0,-13 21 0 15,1-9 0-15,-5 5 1 16,-4 0-1-16,-1 0 0 15,-3 0 0-15,2 0 0 16,1-2 1-16,2-2-1 16,3-2 0-16,5-4 0 15,12-7 0-15,-12 5-1 16,12-5-3-16,0 0-4 16,18-1-11-16,-5-3-10 0,2-4 1 15,4 2-1-15,2-5 1 16</inkml:trace>
  <inkml:trace contextRef="#ctx0" brushRef="#br0" timeOffset="260189.0377">16640 11457 20 0,'-1'17'23'16,"1"-17"3"-16,-10 17-5 15,6-6-5-15,-7-5-3 16,4 7-2-16,-7-6-3 0,3 5-2 16,-8-5-1-1,4 5-1-15,-7-6-1 16,3 4-2-16,-3-3 1 16,4 1-2-16,2-3 0 0,3-2-2 15,13-3 0-15,-16 1-3 16,16-1-7-16,0 0-15 15,0 0-2-15,15 4 0 16,-15-4 0-16</inkml:trace>
  <inkml:trace contextRef="#ctx0" brushRef="#br0" timeOffset="260547.1274">16797 11319 46 0,'0'0'28'0,"0"0"0"15,-3 23-4-15,-5-12-13 16,9 13-1-16,-7-3-4 16,7 7-1-16,-5-3-2 15,7 7 0-15,-4-1-2 16,2 0 0-16,0-2-1 16,0-1-1-16,2-1 0 0,-2-13-7 0,9 0-22 15,-10-14 2-15,13 3-3 16,-13-3 1-16</inkml:trace>
  <inkml:trace contextRef="#ctx0" brushRef="#br0" timeOffset="260953.8318">17061 11308 1 0,'-13'21'1'15,"8"12"18"1,-9-6 3-16,5 5-9 16,5 2 1-16,1-6 0 15,9 3-1-15,0-6 0 16,10-1-1-16,-2-6-4 16,12-1-1-16,-3-9-2 15,6-2-1-15,-3-9 0 16,3 0 0-16,-5-10-2 15,2 0 0-15,-6-10-1 16,-2-1 1-16,-4-5-1 16,-3-4 0-16,-6-2 0 15,-3-7 0-15,-6-1 0 16,-3-1-1-16,-6 4 2 0,-7 3-2 16,-8 11 1-16,-5 8-1 15,-7 9 1-15,-3 13-1 16,-2 13-2-16,0 3-3 15,7 14-12-15,1 0-13 0,3-1 0 0,6 1-1 16,2-5 1-16</inkml:trace>
  <inkml:trace contextRef="#ctx0" brushRef="#br0" timeOffset="261555.828">15884 11171 3 0,'0'0'15'0,"0"0"0"16,11-7-5-16,-11 7-4 16,13-3-3-16,-13 3-1 15,17 0-1-15,-6 0 0 16,0-1 0-16,-11 1 2 0,18-4 2 15,-18 4 2-15,15-3 2 16,-15 3 0-16,0 0 0 16,0 0 1-16,0 0 0 15,-21 16 0-15,10 3-3 16,-11 2-2 0,3 7-1-16,-7 3-1 15,3 4-2-15,0 2-5 16,2 2-23-16,4-12 0 0,7-1-3 15,10-26 1-15</inkml:trace>
  <inkml:trace contextRef="#ctx0" brushRef="#br0" timeOffset="263186.9667">21430 9340 18 0,'-12'-4'20'16,"12"4"0"-16,0 0-6 0,-21 11-3 15,21-11-2-15,-22 8-1 16,22-8 0-16,-26 11 0 15,14-5-3-15,-5-4 0 16,1 3-2-16,-2-3 0 0,0 0-2 16,-3-2 0-16,0-1 0 15,0-2-1-15,1 1 1 16,-1-3 0-16,1 0 0 16,2 2-1-16,2-1 1 0,1 1 1 15,2 3-1-15,2-1 0 16,0 5 0-16,11-4-1 15,-15 12 1-15,15-12-1 16,-6 21 1-16,6-8-1 16,4 4 1-16,0 5-1 15,3 1 1-15,0 5 0 16,2 3 0-16,-2 2-1 16,3 5 1-16,-4-1-1 15,0 4 1-15,-2-3-1 16,-1 1 0-16,-1-2 0 15,-1-1 0-15,-1-4 0 0,-1-1 0 16,-1-3 0-16,1-4 0 16,0 4 0-16,-1-3 0 15,2-1 0-15,-2-1 0 16,2-1 1-16,2-3-1 16,0-2 1-16,3-1-1 15,-5-16 1-15,16 18 0 16,-16-18 0-16,24 5 1 15,-9-9 1-15,4 3-1 16,2-3 0-16,2 1 0 16,0-2 0-16,4 3-1 15,-2-2 1-15,0 3-2 16,2 1 0-16,-2 1-1 0,-3 0 1 16,-2 2 0-1,-3-1-1 1,-2 0-1-16,-1 6-6 0,-14-8-22 0,0 0-2 15,0 0 1-15,0 0-2 16</inkml:trace>
  <inkml:trace contextRef="#ctx0" brushRef="#br0" timeOffset="265679.9014">21670 9519 22 0,'-2'-11'23'15,"2"11"2"-15,0 0 0 0,-14 22-18 16,16 2-1-16,-4 3 0 15,6 12-1 1,-1-3 1-16,4 9 0 16,-3-4-2-1,7 3 0-15,-3-11-1 0,4-2 0 0,-2-9-1 16,1-4 0 0,-1-7-1-16,1-3-1 15,2-6-4-15,-13-2-17 0,11-15-8 16,-2 5 0-16,-4-10 0 15</inkml:trace>
  <inkml:trace contextRef="#ctx0" brushRef="#br0" timeOffset="266118.8203">22034 9487 33 0,'-1'22'26'16,"-8"-4"2"-16,3 12 0 16,-6 8-19-16,-1-1-3 15,8 8 0-15,-5-4 0 16,11 4 0-16,-1-10-1 16,11 2 0-16,1-14-2 15,9-2 1-15,1-7-2 0,7-6 0 16,3-8 0-16,2-2 0 15,-1-7-1 1,1 0-1-16,-3-5 1 16,-3-3 0-16,-4-3-1 0,-3-3 1 15,-7-4-1-15,-6-1 1 16,-4-6-1-16,-7-1 0 0,-4-3 1 16,-6 1-1-16,-4-1 0 15,-8 4 0-15,1 5 0 16,-2 5 0-16,2 7 0 15,0 7-1-15,5 10 0 16,4 6-1-16,9 13-3 16,0-4-4-16,18 18-12 15,-4-7-11-15,6 5 0 16,3-3 0-16,5 0 0 16</inkml:trace>
  <inkml:trace contextRef="#ctx0" brushRef="#br0" timeOffset="266339.1416">22436 9773 14 0,'20'11'25'0,"-7"-5"1"15,4 7-3-15,-4 5-7 16,-6-3-4-16,4 8-4 16,-11-1-2-16,5 6 0 0,-8 1-3 15,1 6 0-15,-6-5 0 16,3 2-1-16,-1-3-2 15,-4-7-6 1,9-2-13-16,-3-5-11 0,4-15 1 16,-2-11-1-16</inkml:trace>
  <inkml:trace contextRef="#ctx0" brushRef="#br0" timeOffset="266773.3156">22898 9492 43 0,'1'-17'31'0,"1"5"-1"16,-2 12 1-16,-11-14-20 16,11 14-3-16,-5 19-3 0,4 3-1 15,-4 3-1-15,5 10 0 16,-3 3-1-16,6 5 1 15,-2-2-1 1,5 4-1-16,-1-4 0 16,1-2-1-16,0-5 0 0,0-6-1 15,2-6-1-15,-5-9-3 16,7-1-3-16,-10-12-12 16,7-11-12-16,-2-2-1 0,3-8 1 15,-1-8-1-15</inkml:trace>
  <inkml:trace contextRef="#ctx0" brushRef="#br0" timeOffset="266993.0506">23072 9456 50 0,'18'16'29'16,"-12"1"1"-16,1 8 1 15,2 8-26-15,-5 2-1 16,5 9 1-16,-4-1-2 15,4 4 0-15,-6-6-1 16,5 0 0-16,-2-7-2 0,-1-6-2 16,3-2-5-16,-10-13-23 15,2-13-1-15,0 0-1 16,0 0 0 0</inkml:trace>
  <inkml:trace contextRef="#ctx0" brushRef="#br0" timeOffset="267648.2256">23324 9281 49 0,'20'-13'31'16,"-8"7"1"-16,0 0 0 15,-12 6-24-15,26-5-1 16,-12 0-2-16,8 7-2 15,-2-4 0-15,6 3-1 16,-3 1 0-16,5 0 0 0,-4-5 0 16,2 3 0-16,-5 3-1 15,-3 2 0-15,-3 1 0 16,-4 1-1-16,-11-7 1 16,12 21-1-16,-10-6 1 15,-2 6-1-15,-1 0 0 16,-1 3 0-16,-1 5 0 15,1 4 0-15,-1 1 0 16,3 5 0-16,0 2-1 16,3 0 1-16,3 5 0 15,0-1-1-15,5 0 1 16,1-1 0-16,0 1-1 16,2-3 1-16,0-1 0 0,-1-1 0 15,-4-3-1-15,1-3 2 16,-7-4-1-16,-3-3 0 15,-7-5 1 1,-4-3 0-16,-3-8 0 0,-4-4-1 16,-4-2 2-16,0-5-2 15,0-1 0-15,1-3 0 16,5 1-2-16,1-5-3 16,15 8-10-16,-13-1-19 0,13 1 0 15,0 0-1-15,1-14 0 16</inkml:trace>
  <inkml:trace contextRef="#ctx0" brushRef="#br0" timeOffset="272293.3001">16181 13006 5 0,'0'0'14'0,"-7"-32"2"16,10 12-3-16,0-2 0 0,1-4-2 16,4 2 0-1,-1 0-1-15,4 6-1 16,-7 2 0 0,-4 16-1-16,11-13-3 0,-11 13-2 15,0 0 0-15,-1 25 1 16,-9-6 0-16,1 10 1 15,-10-1-1-15,2 12 0 16,-8-1-1-16,0 7 0 16,-5 1-2-16,-2 3 0 15,0-5-1-15,3-4 0 16,2-5-1-16,1-7-1 16,8-1-3-16,-3-13-9 15,8-8-14-15,13-7 0 16,-15-3-1-16,15 3 1 15</inkml:trace>
  <inkml:trace contextRef="#ctx0" brushRef="#br0" timeOffset="272554.7425">15733 12870 68 0,'7'-12'31'16,"7"19"0"-16,6 3-1 15,10 12-22-15,7 2-4 16,12 9-1-16,2 1-1 16,5 5-1-16,3-1 0 15,-1 2-1-15,0-2 0 16,-1-4 0-16,-6-2 0 0,-4-4-2 16,-2 0-2-16,-10-10-3 15,2 6-11-15,-12-10-12 16,-3-7-1-16,-7-5 1 15,-3-6-1-15</inkml:trace>
  <inkml:trace contextRef="#ctx0" brushRef="#br0" timeOffset="272924.6877">16966 12845 32 0,'10'-24'25'0,"0"10"1"0,-11 0 0 16,-10 4-13-16,11 10-3 15,-24 7-2-15,11 8-2 16,-10-3-1-16,4 10-2 0,-5-3 0 16,2 8-1-16,-1-3-2 15,-2 3 1-15,2-3-1 16,1 0 1-16,3-4 0 15,3-2 0-15,4-5 0 16,7 0 1-16,5-13 1 16,13 7-2-16,4-10 1 15,9 3 0-15,2-2-1 32,6 1 0-32,4 1-2 0,-1 0-1 15,-2 7-4 1,-9-5-9-16,2 9-16 0,-12 3 1 15,-8 4 0-15,-9 0-1 16</inkml:trace>
  <inkml:trace contextRef="#ctx0" brushRef="#br0" timeOffset="273097.9847">16751 13284 43 0,'0'0'27'0,"24"-12"-1"15,2 6 1-15,5 2-18 0,2 0-5 16,6 0-9-16,6 3-20 16,0 6 0-16,-4-2-2 15,0 3 0-15</inkml:trace>
  <inkml:trace contextRef="#ctx0" brushRef="#br0" timeOffset="273705.4862">17505 12833 53 0,'-7'-33'27'0,"0"-1"0"16,0 5-7-16,2 13-5 16,-9-3-5-16,14 19-4 15,-23-11-2-15,10 14-1 16,-7 8-1-16,3 9 1 0,-5 4-2 16,2 10 1-16,0 2-1 15,3 3 0 1,3 4 0-16,7-3 0 15,5-6-1-15,7-4 1 16,6-6-1-16,6-7 1 0,5-8 0 16,3-7-1-1,2-7 2-15,2-3-2 16,-1-7 2-16,-1-2-1 0,-5-3 0 16,-2-2 0-16,-6-2 0 15,-3 3 0-15,-4 2 0 16,-6 2-1-16,-2 4 1 0,1 13-2 15,0 0 2-15,-13 3-1 16,10 13 0 0,0 7 0-16,1 6 0 15,2 7 0-15,-1 8 0 16,2 3 0-16,0-1 0 16,1 3 0-16,0-4 0 15,-1-4-1-15,0-2 1 16,-1-4 1-16,-1-9-1 15,-2-6-1-15,2 1-2 0,-10-10-29 16,11-11-1-16,-11 5 1 16,11-5-2-16</inkml:trace>
  <inkml:trace contextRef="#ctx0" brushRef="#br0" timeOffset="289373.1442">17490 12715 25 0,'0'0'17'16,"0"0"2"-16,0 0-1 15,0 0-2-15,-4 12-2 16,4-12-2-16,0 0-4 0,0 0-1 16,0 0-2-16,0 0-1 15,1 17 0-15,-1-17 0 16,4 13-1-16,-4-13 1 16,6 16-2-16,-6-16 1 15,14 21-2-15,-7-10 0 16,2 3 0-16,-5 1 0 15,2 3-1-15,-3 2 0 16,-4 3 0-16,-3 0 0 16,-4 0-1-16,1 2-5 0,-7-2-22 15,2-1-2-15,1-2 0 16,-2-3 0-16</inkml:trace>
</inkml:ink>
</file>

<file path=ppt/ink/ink1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1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14.530"/>
    </inkml:context>
    <inkml:brush xml:id="br0">
      <inkml:brushProperty name="width" value="0.05833" units="cm"/>
      <inkml:brushProperty name="height" value="0.05833" units="cm"/>
      <inkml:brushProperty name="fitToCurve" value="1"/>
    </inkml:brush>
  </inkml:definitions>
  <inkml:trace contextRef="#ctx0" brushRef="#br0">2558-1015 1032,'0'0'4128,"0"0"-387,-10 7-903,10-7-774,0 0-516,-24 5-387,24-5-387,-14 9-129,14-9 0,0 0-129,-18 22-258,18-22 129,-12 17-129,12-17-129,-10 30 129,7-16 0,3 4-129,0-18 0,2 25 129,-2-25-129,16 21 0,-16-21 0,30 15-129,-12-13 129,0-1-129,1 1 258,-1-2-258,0-5 0,-1 1 129,-1-7-129,-16 11 0,22-27 129,-22 27-129,10-25 0,-10 8 0,0 2 0,-5-2 0,5 17 129,-21-24-258,6 16 129,-2 0 0,-1 2-129,3 1-387,15 5-258,-29 5-2709,29-5-1419,0 0 0,-10 17-645</inkml:trace>
  <inkml:trace contextRef="#ctx0" brushRef="#br0" timeOffset="5047.641">2567-575 1548,'0'0'3999,"0"0"-645,0 0-903,0 0-387,-2 25-387,2-25-516,-6 34-129,-1-16-387,7 13 0,-4-2-258,4 11-129,-6-1 0,4 8-129,-4-4 129,3 5-129,0 5 0,-1-6-129,4 5 258,-1-9-258,1-5 0,0 4 129,0-4-129,0-6 0,0-5 0,0-1 129,0-7 0,0 2-129,0-5 0,0-16 0,-3 19 0,3-19 0,0 14 0,0-14 0,0 0 0,0 14 0,0-14-129,0 0 129,0 22 0,0-22 0,0 0-129,0 0-129,0 16 0,0-16-258,0 0-387,0 0-645,0 0-2193,0 0-1032,0-12-258</inkml:trace>
  <inkml:trace contextRef="#ctx0" brushRef="#br0" timeOffset="5503.1988">2361 129 774,'0'0'4902,"-11"11"129,11-11-258,0 36-2838,0-36-516,4 38-258,0-22-387,15 12-129,-5-6-129,1 8-258,2-3-129,-1 0 129,1-2-129,0-1 0,-6-1-129,1-5 0,-12-18 129,24 22-129,-24-22 0,22 0 0,-22 0 129,23-18-129,-12 1 0,0-6 0,-3 0 0,3-2 0,-1 1 129,-1 4-258,-1 6-129,-4-9-387,10 18-3096,-14 5-1290,0 0-129,0 0-387</inkml:trace>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22.110"/>
    </inkml:context>
    <inkml:brush xml:id="br0">
      <inkml:brushProperty name="width" value="0.05833" units="cm"/>
      <inkml:brushProperty name="height" value="0.05833" units="cm"/>
      <inkml:brushProperty name="fitToCurve" value="1"/>
    </inkml:brush>
  </inkml:definitions>
  <inkml:trace contextRef="#ctx0" brushRef="#br0">7819-507 4257,'0'22'5160,"-12"5"-258,0-11-129,10 12-3741,-15-12-129,10 18-258,-4-8 0,5 2-129,2-1-258,4 4 0,0-6-129,8-3 129,2-2-258,3-6 129,2 1 0,3-6-129,-1-4 0,0 0 129,1-5-129,0-5 0,-1-6 0,-2-5 0,3-5 129,-1-2-129,-5-6 0,2-4 0,-10 3 0,1-1 0,-5-1 0,-6-1 0,-7 5 0,-5 6 0,-5 8-129,0 0 129,0 10-129,-4 4 0,9 7-387,-6 0-645,17 14-3741,-6-6-129,10 1-387,-1 0 0</inkml:trace>
  <inkml:trace contextRef="#ctx0" brushRef="#br0" timeOffset="-579.5736">7302-308 2967,'0'0'5160,"-7"20"-258,7-20-129,0 0-3354,9 7-258,6-1-387,-15-6 0,26 0-258,-7 0-258,0 0-129,1 0-129,-2 0-387,5 8-1032,-23-8-2967,20 0-774,-20 0-258,21 0 129</inkml:trace>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7.68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60 258,'0'0'4386,"0"0"129,0 0-1290,0 0-903,0 0-387,0 0-645,0 13-129,0 5-387,0 1-258,4 10 129,-4-4-258,2 5-129,-2-2 0,0 1-129,0-5 0,0-1-129,1-6 0,2-2 0,-3-15 0,7 18 0,-7-18-129,0 0 129,0 0-129,21-20-129,-21 4 258,4-6-129,-4-3 129,0-3 0,1-4 0,-1 4-129,0 1 129,0 0 0,2 3 0,-2 9 0,0 15 0,1-22 0,-1 22 0,0 0 129,0 0-129,15 9 0,-15-9 129,10 22-129,-10-22 258,17 22-258,-17-22 129,18 19-129,-18-19 129,29 2-129,-12-2 129,3-7-129,0-6 129,4 1-129,1-4 0,0-1 129,-1 0-129,-3 1 129,-2-2 0,-1 7-129,-18 11 129,27-9 0,-27 9 0,14 11 129,-13 8-129,2 5 0,-3 4 0,0 3 0,0 5 0,0 1 0,0-4 0,-3 1-129,3-6 258,0 6-258,0-3 0,3-8 0,3-1-516,-4-6 0,14 6-645,-16-22-3096,16 12-516,-16-12-516,23-15-258</inkml:trace>
  <inkml:trace contextRef="#ctx0" brushRef="#br0" timeOffset="4488.57">-89 868 258,'-1'-15'4773,"1"15"258,0 0-387,0 0-2193,23 19-774,-23-19-387,35 40-387,-13-11-387,8 1-129,-4 0-258,3 1 0,5-2-645,-8-8-387,19 5-1677,-19-7-2064,2-8-258,-1-4-387</inkml:trace>
  <inkml:trace contextRef="#ctx0" brushRef="#br0" timeOffset="4736.6015">346 995 4128,'-17'-5'4773,"17"5"-387,0 0-2322,26-2-645,-26 2-516,38 0 0,-14 0-387,9 3-258,-2 1-258,-1 0 0,1 1-129,-6-5-258,7 6-774,-15-6-1419,-2-4-2064,2 2-129,-17 2 129</inkml:trace>
  <inkml:trace contextRef="#ctx0" brushRef="#br0" timeOffset="5036.1395">602 878 1935,'10'6'4386,"-10"-6"-258,30 14-2064,-30-14-387,28 14-516,-28-14-516,31 22-129,-31-22-387,24 28 0,-15-10-258,-4-2 129,-5-16 0,0 27-129,0-27-129,-10 24 258,-5-15-129,-1 1 0,-1-2 129,-1-4-258,18-4-387,-28 7-1290,28-7-2064,0 0-387,0 0 129</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27.35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7985 8989 7353,'0'0'4902,"0"0"0,0 0-387,18 0-2967,-18 0-1161,32 0 0,-14-2 258,7 2-258,-4-1 0,6 1-258,-4-2 0,0 2 0,-1 0 0,-3 0 0,-19 0-129,28 5 129,-28-5-129,17 9 129,-17-9-129,0 0 129,14 11 0,-14-11 0,0 0 0,3 18 0,-3-18 0,0 16 0,0-16 0,0 25 0,0-8 0,0 0 0,0 2-129,1-1 129,2 3 0,3 4 0,-2-1-129,3 0 129,0 2-129,-2-1 129,1 3-129,1 1 129,-3 0-129,0 3 0,0 4 0,-2-8 129,2 2-129,-3 0 0,-1-2 0,0-7 0,0-6 0,0-15 0,-5 17 0,5-17 0,-14 1 0,14-1 0,-24-1 0,24 1 0,-25-10 0,25 10 0,-21-11-129,21 11-129,0 0-129,-17-17-387,17 17-1677,0 0-2709,17-19 0,-10-2-516,7 4 0</inkml:trace>
  <inkml:trace contextRef="#ctx0" brushRef="#br0" timeOffset="295.5374">8509 9168 8514,'0'0'5031,"15"-15"-129,-15 15-258,34-7-3870,-34 7-258,22-10 129,-22 10-258,32-6-129,-17 4-258,1-1 0,2 3-387,-18 0-774,37-6-3225,-37 6-516,16 0-129,-16 0-387</inkml:trace>
  <inkml:trace contextRef="#ctx0" brushRef="#br0" timeOffset="504.064">8527 9270 9030,'6'19'4902,"14"-12"-129,-3 2-645,-17-9-3354,38-7-258,-16-4 0,3 7-387,-1-1-516,-5-9-516,13 11-3483,-16-5-387,0 8-387,-16 0-129</inkml:trace>
  <inkml:trace contextRef="#ctx0" brushRef="#br0" timeOffset="1120.1416">8878 8869 7740,'20'-5'5031,"-20"5"-258,20-1-129,-20 1-3612,20-8-387,-20 8 258,29-1-387,-13-3 0,0 4-129,1 0-129,2 0 129,0 0-258,-3 0 0,1 0 0,1 4 129,-18-4-258,29 6 129,-29-6 0,30 9-129,-30-9 129,18 24-129,-18-24 129,17 22-129,-12-6 129,-5-16-129,1 28 0,-1-11 129,0 0-129,0 2 129,-4 6-129,-1 1 129,-1 5-129,3 7 0,-2 1 0,1 4 0,-1 2 0,1 3 0,0-3 0,3 5 0,-2-6 0,0-4 0,3-1 0,0-8-129,0-3 129,0-8-129,0-1-129,0-19-129,4 15-387,-4-15-1032,0 0-3225,0-19-129,0 19-258,0-35-387</inkml:trace>
  <inkml:trace contextRef="#ctx0" brushRef="#br0" timeOffset="1384.1757">9073 9335 9804,'7'-17'5418,"-7"17"-387,21-9 0,-21 9-3870,17-8-387,-17 8-258,23-5-129,-23 5-129,34-6-129,-16 5-129,3-1-258,0 2-516,-21 0-4128,29-7-129,-29 7-516,22-16-516</inkml:trace>
  <inkml:trace contextRef="#ctx0" brushRef="#br1" timeOffset="448828.994">3474 11256 2967,'0'14'4257,"-7"7"-258,-7 6-2193,-20-7-516,9 12 129,-11-4-387,7 3-387,-3-5-387,4 1 0,1-5-387,1-12-516,15 12-1161,11-22-2322,-27 11-258,27-11-129</inkml:trace>
  <inkml:trace contextRef="#ctx0" brushRef="#br1" timeOffset="449085.0265">3178 11209 2193,'16'0'4644,"-16"0"-129,22 13-129,0 9-2967,-9-7-387,10 14 129,0-7-645,4 11-129,0-6-129,2 4-129,2-2-129,-3-2 0,4-4-516,-6-6-516,6 9-1548,-7-15-1935,-4-4-129,-1-7-258</inkml:trace>
  <inkml:trace contextRef="#ctx0" brushRef="#br1" timeOffset="444485.4424">3265 10378 1,'-19'-5'3611,"17"23"-386,2 3-774,0 12 0,0-5-645,2 17-129,-2-8-774,7 11 0,-7-6-387,9 2-129,-8-10-129,6-3 0,-7-7-129,4-7 0,-4-17-129,7 19 129,-7-19-129,0 0 0,3-18 129,-3 0-129,0-7 0,-4-8 0,3-4 0,-8-7 0,5-5 0,-2 6 0,4 1 0,-3 4 0,5 6 0,-2 12 0,2 20 0,-5-14 0,5 14 0,5 14 0,-3 6 129,10-1-129,-3 1 129,7 1 0,2-6-129,1-3 129,-1-7 0,2-4 0,6-1 0,-5-9 0,2-5-129,0-1 129,0-10-129,-3 6 129,0 0-129,-2 4 0,-4 0 129,-14 15-129,19-13 129,-19 13-129,12 14 129,-8 8 0,-4 6-129,4 8 258,-4 1-258,1 2 129,4 2-129,-1-3 129,1-4-129,4-5 0,-1-4-129,-1-10-258,8 2-258,-15-17-516,20 20-1548,-20-20-1806,17 2 0,-17-2-516</inkml:trace>
  <inkml:trace contextRef="#ctx0" brushRef="#br1" timeOffset="444756.4769">3749 10661 645,'0'0'4128,"0"0"258,16-14-387,0 14-2451,-16 0-258,34 0-129,-15-2-387,8 2-258,-3 0-129,1 0-258,1 0-129,-6-3-387,-1 3-516,-19 0-516,25-9-1032,-25 9-1935,7-14-129,-7 14 258</inkml:trace>
  <inkml:trace contextRef="#ctx0" brushRef="#br1" timeOffset="445041.013">3938 10527 774,'0'0'3096,"0"0"-903,0 0 0,0 0-645,19 0-129,-19 0-258,28 8 0,-28-8-258,28 11-258,-28-11-129,26 12-129,-26-12-129,20 17 0,-20-17-129,8 24-129,-8-24 129,0 27-129,-5-12 0,-5-1 129,10-14-258,-21 26 129,21-26 0,-20 17-516,20-17-1032,-4 18-2322,4-18-129,0 0-387</inkml:trace>
  <inkml:trace contextRef="#ctx0" brushRef="#br1" timeOffset="449317.056">3710 11371 2709,'0'0'4128,"17"0"-129,-17 0-2451,35 3-387,-16-3 0,11 4-258,-4-4-258,5 0-258,1 0-387,-4 0-387,0 0-387,-9-7-645,1 6-2193,-20 1-774,0 0 258</inkml:trace>
  <inkml:trace contextRef="#ctx0" brushRef="#br1" timeOffset="449581.0895">3938 11313 2322,'0'0'3612,"0"0"-1161,11-6-516,-11 6-516,29 2-258,-29-2-258,35 8-387,-20 1-258,3-1-129,-18-8 0,21 17-129,-21-17-129,8 17 0,-8-17-129,-2 21-129,2-21-258,-28 19-129,28-19-258,-31 13-1032,16-13-1677,15 0-129</inkml:trace>
  <inkml:trace contextRef="#ctx0" brushRef="#br1" timeOffset="450248.6743">4552 11165 903,'0'0'3741,"-20"-4"-645,20 4-774,-20-6-387,20 6-774,-20-6-129,20 6-387,-26-5 0,26 5-258,-32-1-129,19 1 258,-11 0-258,10 3 129,-4-2-129,18-1 0,-23 11-129,23-11 129,-13 21 0,13-21-129,0 22 0,0-6-129,7 1 0,1 2 0,-1 5 0,2-1 0,-1 6-129,-2-2 129,-2 4-129,-4 1-129,0 4 129,0-6 0,-2 0 0,-5 0 129,2-2-129,-1-4 0,2-3 129,0-4 0,4-17 0,0 21 0,0-21 0,0 0 0,10 11 129,-10-11-129,21 0 129,-21 0 0,29 0-129,-12-2 129,2-3-129,1 4 0,0 1-387,-4-8-1419,-2 3-2322,7 4-258,-21 1-258</inkml:trace>
  <inkml:trace contextRef="#ctx0" brushRef="#br1" timeOffset="450525.2094">4715 11206 1677,'0'11'4257,"0"-11"0,-3 35 0,3-6-3225,-8-7 0,8 18-258,-6-9-387,6 8 0,-3-8 0,3 1-258,0-4-258,0-6-516,2 8-1548,5-14-2064,-7-16-129,0 0-258</inkml:trace>
  <inkml:trace contextRef="#ctx0" brushRef="#br1" timeOffset="450932.7611">4896 11241 645,'-18'17'4128,"10"9"129,-2-1-129,-10-5-2967,18 15-258,-5-10-129,7 5 129,0-5-387,11-1 0,-11-24 0,32 25-258,-14-22 0,4-3 0,-1-3 0,1-10-129,-5-7 129,-3 0-129,0-10 0,-4-1 0,-7 1-129,-3-1 0,0 2 0,-12 1 0,-3 4 0,-4 7 0,-2 6-129,-4 6 0,-2 5 0,1 0 0,8 16-387,-3-5-129,12 19-1032,0-11-2709,9 1 0,4 0-387</inkml:trace>
  <inkml:trace contextRef="#ctx0" brushRef="#br1" timeOffset="451140.7876">5165 11413 2193,'10'20'4257,"-10"7"387,0-27-387,-10 27-3096,10-2-258,-6-11-258,5 7-129,0-7-387,1 0-387,0 5-1161,0-19-2709,0 0-387,4 16 0</inkml:trace>
  <inkml:trace contextRef="#ctx0" brushRef="#br1" timeOffset="451412.8221">5331 11204 3483,'0'0'4773,"0"11"-129,0 10-387,0 9-3225,-9-5-129,7 11-258,-5-4-258,4 2-129,-3 0-258,6-4 129,0-2-516,0-28-774,0 29-3096,0-29-258,6 16-516,-6-16 387</inkml:trace>
  <inkml:trace contextRef="#ctx0" brushRef="#br1" timeOffset="451924.8871">5423 11197 258,'0'0'4386,"5"-17"0,-5 17 0,0 0-2451,0 0-516,24-4-258,-24 4-258,24-8-258,-24 8 0,33 0-258,-16 0 129,4 0-258,-7 3 0,2 6-129,-16-9 129,23 26-258,-19-10 0,-1-1 0,-3 4 0,-3-2 0,-7 5 0,-5 3 0,-5-2-258,1-1 258,-4 0 0,3-1-129,1-2 129,3 0 0,6-4 0,10-15 0,-8 19 0,8-19 0,0 0 129,18 17-129,-2-17 0,1 0 0,4 0 258,0 0-645,3 0-129,-9-10-1419,5 5-2580,2 0-129,-5-3-516,2-1 388</inkml:trace>
  <inkml:trace contextRef="#ctx0" brushRef="#br1" timeOffset="452508.9613">5633 11068 2580,'0'0'4902,"0"0"-258,0 0 0,17 16-3354,-17-16-129,32 9-129,-15-7-387,10 8-129,-4-5-258,2 3 129,-1-4-258,-5 1 0,1-2 0,-2 0-129,-18-3 129,26 0 0,-26 0-129,0 0 129,15 0 0,-15 0 0,0 0 0,0 0-129,-1 19 129,1-19-129,-10 27 129,6-9-129,1 8 0,-2 3 0,2-1 0,0 9 129,-1-3-258,3 2 258,1 6-129,0-5 0,0-1 0,2 1 0,7-3-129,-1-1 129,2-1 0,1-3 129,-4-6-129,3-3 0,-3-1 0,-7-19-129,0 18 129,0-18 129,-10 10-129,-7-9 0,1-1 0,-3 0 0,0 0-258,-5-1-1419,3 1-2709,6 0-645,15 0 0,-22-3-645</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10.83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3284 4057 4128,'0'0'4773,"0"0"-258,10 9-2580,-10-9-387,18 31-258,-10-11-387,9 12-258,-2-6-258,8 8-129,-4-1-129,2 1-129,-1-6-129,-1-5-129,6 2-645,-12-7-2322,5-5-1419,3-4-258,-6-6 0</inkml:trace>
  <inkml:trace contextRef="#ctx0" brushRef="#br0" timeOffset="-256.0324">3563 4122 1935,'0'0'4386,"0"0"258,0 0-2451,0 0-258,0 0-129,-9-1-258,9 1-645,-21 11-258,9 6 0,-9-4-129,4 11-129,-8-4 0,3 3-129,-2 1-129,1 3 0,4-5-129,4 2 0,-3-5 0,7 0-129,3-5-129,8-14-387,-2 22-258,2-22-774,0 0-2580,0 0-774,0 0 129</inkml:trace>
  <inkml:trace contextRef="#ctx0" brushRef="#br0" timeOffset="444.0564">3788 4293 3096,'-16'-2'4386,"16"2"129,0 0-2580,9-8-258,-9 8-258,26-7-516,-13 2 0,10 5-516,-5-6 0,4 6-129,-2 0 0,1 0-258,-2 0-129,-5 0-129,6 3-258,-20-3-903,27 3-2064,-27-3-1032,17 0-387,-17 0 1</inkml:trace>
  <inkml:trace contextRef="#ctx0" brushRef="#br0" timeOffset="805.102">3967 4173 4257,'5'9'4644,"12"-9"-387,-2 7-2838,-15-7-129,27 6-129,-27-6-645,25 9-129,-25-9-129,26 16 0,-26-16-129,17 19-129,-17-19 0,9 19 129,-9-19-129,0 19 0,0-19 0,-13 17-129,13-17 129,-20 16-129,20-16-516,-16 8-258,16-8-1935,0 0-1677,0 0-129,0 0 0</inkml:trace>
  <inkml:trace contextRef="#ctx0" brushRef="#br0" timeOffset="1668.2118">4459 4056 1935,'0'0'3354,"0"0"-387,0 0-387,0-16-387,0 16-645,0 0-129,0 0-258,-12-14-387,12 14-129,-19-3-129,19 3-258,-28-7 129,28 7-129,-26-7-129,26 7 129,-34-7-129,20 4 0,-1 0-129,15 3 129,-24-1-129,24 1 129,-18 0-129,18 0 0,0 0 0,-5 14 0,5-14 0,0 25 0,1-3 0,3-1 0,2 5 0,-1 3 129,-2 1-258,-2 5 129,-1-4 0,0 4 0,0-4 0,-2 4 0,-4-3-129,2-2 129,-3-2-129,1-5 129,4 5 0,0-5 0,-3-4-129,2-3 129,3-16 0,0 22 0,0-22 0,0 0 0,0 0 129,0 0-129,8 9 0,-8-9 129,17-1-129,-17 1 0,22-10 0,-22 10-129,29-8-516,-29 8-2193,23-14-1548,-9 14-645,-14 0 0</inkml:trace>
</inkml:ink>
</file>

<file path=ppt/ink/ink1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9.2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4284 1788 2709,'0'0'4902,"0"0"-387,0 0-1419,10 5-1032,-10-5-645,18 17-258,-18-17-387,34 23-258,-13-8-129,9 1 129,-3-8-387,3 9 0,2-9 0,1 4-129,-3-2-258,-3-4-387,2 8-903,-14-7-2838,6-1-516,-3-6-258,-2 0 129</inkml:trace>
  <inkml:trace contextRef="#ctx0" brushRef="#br0" timeOffset="580.0736">5123 1633 258,'0'0'4644,"0"16"258,0-16-516,-26 7-1677,23 8-903,-15-10-903,7 9-258,-7-5-258,1 4-129,-3 1-129,2-1 0,-4 0 0,4-1 0,-2-2-129,5 1 129,1-5 0,14-6 129,-18 14-258,18-14 129,0 0 0,-1 17-129,1-17 129,0 0-129,16 16 0,-2-10 0,3 6 129,0-6-129,-1 4 0,5-1-129,-3 0 0,-1-4-129,-3 6-387,-14-11-516,25 5-3225,-25-5-258,18 5-516,-18-5 129</inkml:trace>
  <inkml:trace contextRef="#ctx0" brushRef="#br0" timeOffset="888.1128">5205 1693 1548,'0'0'4773,"0"0"0,10 10-129,-3 10-2709,-7-20-387,3 40-516,-3-21-258,10 9-258,-6-5-129,4 3-129,-2-2-129,4-6-129,-4 3-129,-6-21-387,19 32-645,-19-32-3096,0 0-516,14 14-258,-14-14 0</inkml:trace>
  <inkml:trace contextRef="#ctx0" brushRef="#br0" timeOffset="1344.1706">5431 1693 3096,'-1'31'5031,"-5"-12"-258,3 7-129,1 5-2967,-4-10-645,6 9-258,4-11-258,9 3 0,-1-6-129,5 2-129,0-3 0,4-2 0,-2-7-129,8 2 129,-7-3-129,6-2 0,-3-3 0,2-3-129,0-13 129,-1 0-129,-2-5 0,1-4 0,-8-3 0,-1-1 0,-10 1 0,-1 0-129,-3 4 129,-13-2-129,-5 7 129,-5 9-129,-9 2 129,-3 3-129,-2 5 129,1 0-129,7 3-258,-2-3-1032,15 5-3096,0-4-387,16-1-387,0 0 0</inkml:trace>
  <inkml:trace contextRef="#ctx0" brushRef="#br0" timeOffset="13643.7325">5725 1574 1032,'0'0'4515,"0"0"129,15-22-1806,-15 22-645,14-2-258,2 2-516,-16 0-645,26-1-129,-26 1-387,32-8 0,-16 2-129,2 5 0,-2-7-129,-3 8 129,-13 0 0,18 0 0,-18 0 129,0 0-129,7 13 258,-7-13-387,0 19 387,0-19-387,-7 24 258,4-10-387,0 1 129,-1 4 0,3-1 0,-1 6 0,1-1 0,1 5 129,0 1-129,0 4 0,0-1 129,1 1-129,2 5 0,1-5 0,2 4 0,-3-4 0,2-1 0,0-1 0,-4 0 0,2-2 0,-3-3 0,0-5 0,0 0 0,-4-6 0,4-15 0,-17 21 0,17-21 0,-25 11 0,8-11 0,3 0 0,-7 0 0,7 0 0,-1-2 0,15 2 0,-20 0-129,20 0-258,0 0-1032,0 0-3096,0 0-258,0 0-387,19 0 0</inkml:trace>
  <inkml:trace contextRef="#ctx0" brushRef="#br1" timeOffset="386093.5276">3598 3320 1419,'0'-23'3741,"0"23"-645,0 0-1032,0 0-129,0 0-387,0 25-516,-5-11-258,5 13-129,-4-3 0,4 6-258,-5-1-129,3 7 0,-2-7 0,3 1-129,1-4 129,0-3-129,0-4-129,0-3 129,0-16-129,0 0 0,7 16 0,-7-16 0,8-10-129,-7-4 0,1-6 129,1-4-387,-1 0 387,0-6-129,2 2 0,0-2 0,-1 1 129,0 4 0,-2 5 0,2 6 129,-3 14-129,5-21 129,-5 21 0,0 0 0,0 0 129,19-5-129,-19 5 129,16 1-129,-16-1 129,20 12 0,-20-12 0,19 10 0,-19-10 0,21 4-129,-21-4 0,24 0 0,-24 0 0,22-3 0,-22 3-129,24-11 0,-24 11 129,21-13-129,-21 13 0,19-10 129,-19 10 0,0 0-129,20 0 129,-20 0 0,8 23 0,-4-7 129,-1 0-129,-2 5 0,1 1 0,1 3 0,-3 1-129,2 1 258,1-5-258,-3 2 258,0-5-258,4-2 129,1-1 0,-5-16-129,8 20 0,-8-20-258,0 0-129,0 0-516,24 22-387,-24-22-1548,0 0-1935,15 0-387,-15 0 0</inkml:trace>
  <inkml:trace contextRef="#ctx0" brushRef="#br1" timeOffset="386353.0606">4043 3533 1677,'0'0'4128,"0"0"-387,14 0-1806,-14 0-387,18 0-129,-18 0-516,20 0-258,-20 0-387,22 3 129,-22-3-129,20 2-258,-20-2-258,19 0-516,-19 0-645,18 0-1677,-18 0-903,0 0-645</inkml:trace>
  <inkml:trace contextRef="#ctx0" brushRef="#br1" timeOffset="386685.6026">4166 3463 2709,'0'0'3225,"14"-2"-645,-14 2-258,21-3-774,-4 3 0,-17 0-387,33 0-387,-33 0 0,32 0-258,-32 0-258,20 0 0,-20 0 0,8 14-129,-8-14 0,0 27 129,-6-12-258,1 0 258,-4 3-129,2 0 0,3-4 0,4-14-129,-8 24 0,8-24-258,0 0-1032,0 17-2967,0-17-129,0 0-387</inkml:trace>
  <inkml:trace contextRef="#ctx0" brushRef="#br1" timeOffset="387617.2211">4737 3322 3612,'0'0'3999,"0"0"-774,0 0-645,0 0-774,0 0-516,-15-13-645,15 13-129,0 0-258,0 0 0,0 0-258,0 0 258,-18-1-129,18 1 0,0 0-129,0 0 129,-18 0-129,18 0 129,0 0-129,-18-5 129,18 5-129,-21-11 0,21 11 0,-24-9 129,24 9-129,-26-13 129,26 13-129,-21-11 0,21 11 129,-16-1-129,16 1 0,0 0 129,0 0-129,-8 14 0,8-14 0,0 22 0,3-8 0,0 1 0,-1 1 0,3 5 0,-4-2 0,0 1 0,-1 1 0,0-1 0,2 6 0,-2-1 0,-6 0 129,-1 5-129,0-3 0,0 0 0,2-2 0,-2 2 0,2-3 129,3-4-258,0-6 129,2-14 0,0 22 0,0-22 0,0 16 0,0-16 0,0 0 129,18 1-129,-18-1 129,16 0-129,-16 0 0,21-3 129,-21 3-129,21-8 0,-21 8-258,23-14-258,-6 14-1290,-17 0-2451,0 0-516,21-7-129</inkml:trace>
  <inkml:trace contextRef="#ctx0" brushRef="#br1" timeOffset="387961.7649">4804 3392 2709,'15'-13'3999,"-15"13"-1677,0 0-258,0 0-258,0 0-387,3 22-129,-3-22-387,0 28-129,-5-12-258,5 6 129,-4 2-258,4 3-129,-3-7 0,3 4-129,0-2 0,0-5-129,0 4-258,0-21-645,0 28-1290,0-28-2193,0 0-516,5 20 129</inkml:trace>
  <inkml:trace contextRef="#ctx0" brushRef="#br1" timeOffset="388625.3491">5066 3401 1806,'0'0'2451,"0"0"258,0 0-645,0 0-258,-10-11-387,10 11 129,0 0-516,0 0 0,-25-2-258,25 2-129,-21 5-129,21-5-129,-32 22 129,16-5-129,-5-3 0,11 9-129,-7 2 0,10 0 0,-4 0 0,8 3-129,3-3 0,0-3 0,11-2 0,5 0-129,-1-11 0,5 0 0,-4-2 0,1-7 0,3 0 0,-2 0 129,-3-2-129,-15 2 0,21-16 0,-21 16 129,12-18-258,-12 18 258,0-22-258,-1 8 129,1 14-129,-21-23 129,21 23 0,-29-19-129,12 16 129,-1 0 0,0 3 0,0 1 0,4 7 0,14-8 0,-22 27-258,22-27-387,0 31-1419,0-15-2451,0-16-258,22 18-258</inkml:trace>
  <inkml:trace contextRef="#ctx0" brushRef="#br1" timeOffset="388865.3796">5141 3650 2451,'0'0'4902,"0"0"-258,0 0-645,0 0-2838,3 12-129,1 3-129,-4-15-387,0 19-516,0-19-258,0 21-516,3-4-1935,-3-17-1806,0 0-129,6 19-258</inkml:trace>
  <inkml:trace contextRef="#ctx0" brushRef="#br1" timeOffset="389173.4187">5343 3374 1419,'0'0'4515,"0"0"258,0 0-258,0 0-3225,0 19-258,0-2 129,5 8-387,-5 3-387,0 5 129,0-8-258,0 4 0,0-3-258,0-2 0,1-5-129,-1-4-387,4 3-258,-4-18-903,0 0-2064,7 16-1161,-7-16-129</inkml:trace>
  <inkml:trace contextRef="#ctx0" brushRef="#br1" timeOffset="389681.4833">5607 3393 2451,'-3'-14'4257,"-12"9"-258,-2 1-2580,17 4 0,-32 4-129,18 10-129,-8-1-387,3 7-258,0-1-258,2 10 129,-1-1-258,8-1 258,2-1-258,4 2-129,4-3 0,0 0 129,12-5-129,1-3-129,5-3 258,2-5-258,2-4 0,-4-3 129,3-2 0,-2 0 0,-1-5 0,-18 5 0,21-20 0,-21 20 0,6-22 0,-6 22 0,-6-25-258,6 25 258,-28-15-129,9 7 258,-2 5-258,0 1 258,-3 2-129,5 0 258,1 2-258,18-2 0,-17 12-645,17-12-2580,0 0-1161,0 0-258,21 6 0</inkml:trace>
  <inkml:trace contextRef="#ctx0" brushRef="#br1" timeOffset="390457.0817">5714 3243 3870,'0'0'4644,"0"0"-903,0 0-1419,11 0-258,-11 0-645,15 0-258,-15 0-516,20-2-129,-20 2-129,19 0 0,-19 0-129,14 2 0,-14-2 0,0 0-129,12 19 0,-12-19 0,2 22-129,-2-22 0,0 27 0,0-27 129,0 26-129,0-11 0,0-15 0,2 27 0,-2-27 0,0 20 0,0-20 129,0 22-129,0-22 0,-10 21 0,10-21 0,-15 24 129,8-5-129,-2-2 129,2 0-129,2 2 129,1 2-129,1-2 129,3 1-129,0 2 0,-3-5 0,3 1 0,0 1 0,0-3-129,0 1 258,0-1-258,0 3 129,0-5 0,0 2-129,0-16 129,-6 25 0,6-25 0,-12 22 0,12-22 0,-15 19 0,15-19 0,-23 14 0,23-14 0,-28 13 129,14-10-129,14-3 0,-27 4-129,27-4-129,-24 0-774,24 0-3354,0 0-516,0 0-387,0 0 0</inkml:trace>
</inkml:ink>
</file>

<file path=ppt/ink/ink1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3.230"/>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6078 536 516,'-7'0'2451,"7"0"129,0 0-516,0 0-387,-20 0 0,20 0-387,0 0-129,0 0-387,0 0-129,0 0 0,0 0-129,-14 16 0,14-16-129,0 0-129,-3 19 0,3-19 0,0 19 0,0-19-129,3 15 0,-3-15 129,13 18-129,-13-18 0,14 7 0,-14-7 0,14 5 0,-14-5-129,22 4 129,-22-4 0,24 0-129,-24 0 129,22 0 0,-22 0-129,25-9 0,-25 9 0,18-14 0,-18 14 0,15-17 129,-15 17-129,7-20 0,-7 20 0,0-19 0,0 19 0,-5-19 0,5 19 129,-27-16-129,12 8 0,-2 5 0,2 1 0,0 2-129,-2 0-258,17 0-1419,-14 17-2580,14-17-258,0 0-258</inkml:trace>
  <inkml:trace contextRef="#ctx0" brushRef="#br1" timeOffset="318593.4562">6512 494 3999,'13'-16'4386,"-13"16"-1290,0 0-645,19-5-516,-19 5-516,0 0-258,0 0-516,0 0-129,3 13 129,-3 4-516,0 2 387,-4 8-387,-3 0 129,4-2-258,-2 2 258,3-5-258,2 2 129,0-7-129,0-17 0,4 17 0,-4-17 0,0 0 0,0 0 0,14-6 258,-12-10-258,-1-2 0,1-6 0,0-5 129,-2-1-258,3 0 258,0-2-516,1 7 645,-1 2-516,0 2 516,1 6-645,-4 15 387,10-18 0,-10 18 0,0 0 0,18 0 129,-18 0-129,18 8 0,-18-8 258,25 24-516,-15-10 645,2 2-387,-12-16 258,24 25-258,-24-25 387,24 15-387,-24-15 258,25 4 0,-25-4-387,27-5 258,-11-3-258,-2-1 258,2-1-258,-2-2 258,-14 12-387,24-10 258,-24 10 0,15-1 0,-15 1 258,5 9-387,-5 5 258,0 5-258,0 7 387,0 2-387,-2 2 258,1 0-258,-1 2 129,2-3 0,0-2 0,0-4 0,2-1 0,5-8-258,-7-14-258,0 0-1290,23 12-2967,-23-12-129,21-1-516,-21 1 0</inkml:trace>
  <inkml:trace contextRef="#ctx0" brushRef="#br1" timeOffset="318945.5009">7029 631 1548,'0'0'4386,"22"0"129,-22 0-2193,0 0-387,26-2-129,-26 2-516,16-8-258,-16 8-387,21-8-129,-21 8-258,22-3 0,-22 3-129,23 0-129,-23 0-129,18 0-387,-1 5-774,-17-5-2064,0 0-1548,15 0 0,-15 0-129</inkml:trace>
  <inkml:trace contextRef="#ctx0" brushRef="#br1" timeOffset="319289.5446">7203 500 2580,'0'11'4257,"0"-11"-903,23 12-2064,-23-12 129,21 12-387,-21-12-129,22 11-387,-22-11-129,25 14-387,-25-14 129,15 19 0,-15-19 0,6 19-129,-6-19 0,0 19 0,0-19 0,-7 21 0,7-21 0,-15 22 0,15-22 0,-14 15 0,14-15 0,0 0-129,-6 24-387,6-24-1161,0 0-2709,0 0 0,0 0 0</inkml:trace>
  <inkml:trace contextRef="#ctx0" brushRef="#br1" timeOffset="319997.6345">7809 361 3096,'14'-17'4257,"2"1"-1419,-16 0-516,0 16-387,-2-17-387,2 17-516,0 0-258,-14-14-129,14 14-258,-19-7-129,4 6 0,15 1-129,-26 0 0,10 1-129,-1 4 129,2 1-129,15-6 0,-27 21 129,27-21 0,-15 25 0,9-7-129,6-1 129,0 0-258,0 0 258,0-3-129,6 6 0,-3-3 129,-2 4-258,3-3 387,-2 1-516,-1 3 387,-1 1-258,1 4 258,-1-6-258,-1 5 0,-2-5 129,-1 1-129,3-4 129,-1 6-129,-2-7 0,4 1 0,-1-2 0,1-16 129,-4 25-129,4-25 0,0 22 129,0-22-129,0 0 129,2 16 0,-2-16 0,0 0 0,21 11 0,-21-11 0,24 2 0,-24-2 0,22 0-129,-8 0-387,-14 0-1161,21-17-2838,-21 17-129,22-20-258</inkml:trace>
  <inkml:trace contextRef="#ctx0" brushRef="#br1" timeOffset="320357.6802">7929 408 3354,'11'-17'4773,"-11"17"-129,17-13-2322,-17 13-903,0 0-129,22 24-258,-22-24-258,9 37-516,-9-18 258,5 7-387,-5 1 258,0 2-387,0 1 258,0-1-387,0-2 129,0-1 0,0-1-129,0-11-129,2 8-387,-2-22-645,14 14-3354,-14-14-129,0 0-516</inkml:trace>
  <inkml:trace contextRef="#ctx0" brushRef="#br1" timeOffset="320921.7516">8298 405 2580,'0'-17'4773,"0"17"-387,0 0-2322,-11-13-387,11 13-129,0 0-516,-18 5-258,18-5-258,-25 19 0,10-8-129,1 13-258,-3-7 258,2 15-387,-1-9 258,3 4-387,3 2 387,6-1-387,2-1 129,2-2 129,2-1-129,9-5 0,0-4 0,7 1 0,-3-8 0,1-3 0,-2-5 0,1 0 0,-15 0 0,25-14 0,-25 14 129,17-26-129,-13 12 0,-3 0 0,-1-3 0,0 17 0,-7-21 0,7 21 0,-22-16 0,5 15 0,1 1 0,-1 0 0,2 9-129,15-9 129,-26 24-387,26-24-258,-6 32-903,6-32-3096,0 18-258,0-18-258</inkml:trace>
  <inkml:trace contextRef="#ctx0" brushRef="#br0" timeOffset="20463.5985">6674 2264 4902,'0'0'5160,"0"0"-387,0 8-1548,0-8-1161,15 16-516,-15-16-387,27 33-258,-9-15-387,7 8 129,-3-4-258,5 6-129,-4-3-129,4 6 0,-2-4 0,-1-5-129,-6-2 129,-3-5-129,-1-1 0,-14-14-387,18 16-129,-18-16-1548,0 0-2967,0-15 129,0 15-645,-15-12-129</inkml:trace>
  <inkml:trace contextRef="#ctx0" brushRef="#br0" timeOffset="20179.5625">6939 2190 3225,'0'0'4902,"11"11"-258,-11 3-129,-2 11-3096,-12-7-516,5 18-129,-14-9 0,9 9-258,-9-1 0,3-1 0,-3 0-258,4-1 0,0-6 0,5-6-258,2-3 0,12-18-129,-14 19-387,14-19-774,0 0-2064,0-17-1290,0-1-387,0-1-258</inkml:trace>
  <inkml:trace contextRef="#ctx0" brushRef="#br0" timeOffset="21507.7311">7245 2277 4773,'0'0'4773,"14"-3"-129,-14 3-1032,0 0-2580,20 9-129,-20-9-129,29 11-129,-15-9-129,8 7 0,-1-1-258,1 4-129,2-1 0,1 0 0,-3-1-129,-2 1 129,-1-1-129,-2-2-129,-2 1 129,-15-9 0,20 11 0,-20-11 0,0 0 0,0 20 0,0-20 0,-11 25 129,-5-14-129,-2 3 129,-3 0-129,0 0 129,-2 2 0,-2-4-129,2-1 129,1 2-258,4-5 258,18-8-258,-24 11 258,24-11-258,0 0-129,0 0-258,0 0-1032,0 0-2580,0 0-774,0 0-129,17 5-258</inkml:trace>
  <inkml:trace contextRef="#ctx0" brushRef="#br0" timeOffset="22172.3154">7444 2740 4128,'0'0'4773,"0"0"-516,0 0-1677,0 0-516,0 0-129,0 0-387,0 0-258,0 0-516,18-7-129,-18 7 0,23-16-258,-6 3 0,3 4-129,7-5-129,-1-7-129,2 2-129,-1-3-129,8 13-1419,-12-9-2967,-2 6-387,-21 12-387,18-21-258</inkml:trace>
  <inkml:trace contextRef="#ctx0" brushRef="#br0" timeOffset="22591.3687">7940 2227 2451,'0'0'4902,"0"0"0,9 15-258,-1 9-2709,-8-24-645,4 34-387,-4-13 0,7 5-387,-4 2-258,3 8 258,-5-7-258,0 5-129,-1-1 0,0 1-129,0-6 129,-2 0-129,0-9 0,2-19-516,-5 33-387,5-33-3354,0 0-645,0 0-129,0 0-516</inkml:trace>
  <inkml:trace contextRef="#ctx0" brushRef="#br0" timeOffset="1.41668E7">6653 2084 516,'0'0'2064,"0"0"0,0 0-258,0 0-129,0 0-387,0 0-258,0 0-129,0 0 0,0 0-258,0 0-129,0 0 0,0 0-129,-11 0-129,11 0 0,-15 3 129,15-3-129,-19 8 0,19-8-129,-20 6 129,20-6 129,-19 5-258,19-5 129,-20 4 0,20-4 0,-19 7-129,19-7 129,-15 1 0,15-1-129,0 0 129,0 0-129,0 0 0,-17 6 0,17-6-129,0 0 129,0 19-129,0-19 0,-5 18 129,5-18-129,0 22 0,0-8 0,0 4 0,4-1 129,-3 4-129,1-1 129,1 2-129,-3 5 0,4-3 0,-4 1 129,0 0-129,0 5 0,0-4 129,0-1-129,1 3 258,-1-6-129,2 1-258,-2-3 258,0 2-129,0-5 129,0 4-258,0-21 129,0 26-129,0-26 0,-3 25 129,3-25 0,0 14 0,0-14 0,0 0 0,8 15 0,-8-15 0,0 0 0,18 16 0,-18-16 0,0 0 0,21 16 0,-21-16 0,0 0 0,17 10 0,-17-10 0,0 0 0,19 0 0,-19 0 0,17 0 0,-17 0 0,22 0 0,-22 0 0,24 3 0,-24-3 0,21 3 0,-21-3-258,24 11-2580,-24-11-1548,0 0-258,0 0-258</inkml:trace>
  <inkml:trace contextRef="#ctx0" brushRef="#br0" timeOffset="23087.9318">8183 2243 2580,'-6'24'5031,"-2"-10"-129,2 5-129,6 13-2709,-9-14-903,9 13-129,-3-8-129,3 13-258,0-5 0,3 2-258,2-5 129,5 1-129,0-7 0,4-3-258,-14-19 258,27 19-258,-8-18-129,-1-1 129,3-5-129,-1-10 129,1-4-258,0-8 258,-1-8-258,-1 4 129,-3-8-129,-4-6 0,-5 6 129,-6-1-258,-1 1 258,-1 7-258,-14 8 258,-3 5-129,-2 11 129,-2 7 0,0 2 0,2 12 0,1 6-129,-1-4-258,12 10-645,-12-8-3612,12-1-258,-1-1-645,9-15 129</inkml:trace>
  <inkml:trace contextRef="#ctx0" brushRef="#br0" timeOffset="1.41687E7">8471 2009 2709,'0'0'2322,"0"0"-387,0 0-258,0 0-258,0 0-129,0 0-258,0 0 0,0 0-129,0 0 0,24 2-258,-24-2 129,14 0-387,-14 0 0,17 0-129,-17 0-129,16 0 0,-16 0 0,24 1 0,-24-1-129,22 4 258,-22-4-258,24 1 0,-24-1 129,19 6-129,-19-6 0,20 5 0,-20-5 0,0 0 0,18 6 0,-18-6 0,0 0 129,0 0-129,0 0 0,0 0 129,0 0 0,0 0-129,11 15 129,-11-15 0,0 0 0,4 21-129,-4-21 129,0 23-129,0-23 129,3 22-129,-3-5 0,2 1 129,-1 1-129,0 3 0,2-3 0,1 3 0,-2-1 0,2 2 0,-1 1 0,2-1 0,-3-4 0,0 4 0,0 0 0,2-1 0,-3 5 129,1-1 0,-1-1 0,-1-2-129,2 4 0,0-4 0,0-1 129,-2-2-129,3-6 0,-3 2-129,0-16 129,0 23 0,0-23 0,0 15 0,0-15 0,0 0 0,0 0 0,0 0 0,-10 11 0,10-11 0,0 0 0,-18 0 0,18 0 0,-17 2 0,17-2 0,-20 3 0,20-3 0,-19 6 0,19-6 0,-21 8 0,21-8 0,-22 9 0,22-9 129,-20 10-129,20-10 129,-22 11 0,22-11 0,-15 4 0,15-4 0,0 0 0,-17 5 0,17-5 0,0 0 0,0 0-258,0 0-387,0 0-3096,0 0-1161,0 0 0,8 0-387</inkml:trace>
</inkml:ink>
</file>

<file path=ppt/ink/ink1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1:19.793"/>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6044 8872 1161,'0'0'4128,"0"0"387,-10-12-1419,10 12-516,0 0-516,10 0-258,-10 0-645,0 0-258,0-25-129,0 25-129,0 0-258,3-18 0,-3 18 0,0-17-129,0 17 258,0 0-129,0 0 0,3 22 0,-3 0-129,0 9 0,1 8 0,-1 9 0,0 9-129,0 8 129,-7-2-129,0 7-129,0-1 129,3 7 0,-2 3-129,2-2 0,-1-6 129,5-3-129,0 1 129,0-11-129,4-1 129,1-16-129,-3-7 0,3-3 0,-3-9 129,2-3-258,-4-3 129,1 0 0,-1-16-129,2 27 129,-2-27 129,5 23-258,-5-23 129,5 19-129,-5-19 0,0 0-258,0 0 0,0 0-645,0 0-1935,0 0-1935,0 0-258,0-14-258,0 14-258</inkml:trace>
  <inkml:trace contextRef="#ctx0" brushRef="#br0" timeOffset="4780.607">7046 9248 1,'0'0'4385,"0"0"517,0 0-258,0 0-1548,-34-5-645,34 5-645,-27-1-387,27 1-387,-28 0-387,28 0 129,-31 0-387,31 0 0,-31 23-129,19-9 0,-6 3-129,5 1 0,-1 7-129,0 0 129,6 6 0,0 0 0,1-4 0,7 4 0,0 0-129,8-5 129,7-4 0,1-3-129,6-7 129,2-7-258,1-5 258,1-12-129,1-2 129,-1-8-129,-2-6 0,2-4 0,-10-4 129,3 7-129,-12 3 0,-4-5 0,-3 3 0,0 6 129,0 6-129,-10 0 0,10 16-129,-21-11 129,21 11 0,0 0 0,-16 18 129,14-2-129,2 9 0,0 1 0,4 3 0,9-4 129,1 0-129,4-1 0,0 3 0,2-11 0,3-2-258,-7-6-129,6 3-129,-22-11-645,30 11-2322,-30-11-1548,21-2-258,-21 2-129,13-15-258</inkml:trace>
  <inkml:trace contextRef="#ctx0" brushRef="#br0" timeOffset="5659.7186">7529 9090 645,'0'0'3999,"0"0"-258,0 0-387,0 0-387,0 0-387,0 0-387,0 0-645,0 0 0,0 0-516,0 0 0,-8 0-387,8 0 0,-19 0 0,0 0-258,3 0 0,-4 0-129,3 2 0,-2 1-129,4 0 0,2 0-129,13-3 0,-24 11 129,24-11-129,0 0 0,-9 21 0,9-21 0,0 15 0,0-15 0,9 19 0,-9-19 0,20 28 129,-9-11-129,0 3 0,0 0 0,3 7 0,-7 7-129,0-1 129,2 0 0,-4 5 0,-2-2 0,-2-2-129,-1 0 129,0-6-129,0-3 129,-1 0 129,0-5-258,-4-6 129,4 0 0,1-14 0,-1 27 0,1-27 0,0 19 0,0-19 0,7 16 0,-7-16 0,0 0-129,22 11 129,-22-11 0,18 0 0,-18 0 0,22-9 0,-22 9 0,20-16 0,-20 16 0,18-15 129,-18 15-129,0 0 0,14-12 0,-14 12-129,0 0 0,0 0-258,0 0-258,0 0-774,15-11-3483,-15 11-129,0 0-387,0 0-387</inkml:trace>
  <inkml:trace contextRef="#ctx0" brushRef="#br0" timeOffset="6891.8751">7683 9232 8514,'12'25'5031,"-12"-25"0,24 40-1032,-16-21-2967,16 12 0,-3-4-387,8 10-129,-5-6-258,4 0 0,-1 0-258,0-5 129,-3-5-387,-6-4 0,0-1-387,-18-16-2064,18-2-2064,-18 2-129,10-15-387,-9-3-387</inkml:trace>
  <inkml:trace contextRef="#ctx0" brushRef="#br0" timeOffset="6635.8426">7925 9213 1419,'15'-3'4515,"-15"3"516,0 0-516,0 0-1548,0 19-1161,0-19-129,-9 25-645,-8-8-129,9 12-129,-11-2-387,3 6 0,-5 0-129,1 3-129,-1-1 0,3-3-129,2-5 0,3-7 0,2-4-387,11-16-129,-8 22-774,8-22-1935,-10-14-1548,10 14-258,0-26-387,-2 6 130</inkml:trace>
  <inkml:trace contextRef="#ctx0" brushRef="#br0" timeOffset="11235.4267">5970 10588 645,'0'0'4386,"0"0"387,0 0-129,-14-22-1806,14 22-645,0 0-774,0 0-129,-22 1-387,22-1-258,-12 16-129,12-16-129,-14 18 0,8-1-258,-4-1 0,6 3 0,-3 1 129,4 0-258,3 2 129,0-1 0,0-2 0,7-2 0,-7-17-129,24 21 129,-7-11-129,4-10 129,5 0-129,-2-7 0,-3-10 129,2-4-129,-2 1 129,-3-2-129,-2-5 0,-8 2 0,-5-2 0,-3 5 0,0 3-129,-15 4 129,-5 8-258,-2 2 0,1 5-258,-8 0-903,12 14-3096,-4-5-516,8 6-258,13-15-387</inkml:trace>
  <inkml:trace contextRef="#ctx0" brushRef="#br0" timeOffset="392.5498">5821 9994 10062,'2'40'5289,"7"-17"-516,0-5-1161,5 9-2580,-2-7-258,9 8-129,-7 2-129,7 2-129,-9-7-129,8 4-129,-5-9 0,3 4 129,-2-6-258,-2-6 129,-14-12 129,26 3-129,-26-3 0,25-15 0,-12 0 0,-3-7-129,2-8 258,-1 3-258,2 1 0,1-5 0,1 3-129,-2 4-387,9 15-2709,-12-12-1935,-10 21-129,20-19-258,-20 19-516</inkml:trace>
  <inkml:trace contextRef="#ctx0" brushRef="#br1" timeOffset="453328.5654">4594 10288 1,'1'-15'3611,"-1"15"259,0 0-1548,-18-1-387,18 1-387,-29-3-387,29 3-129,-35-2-387,18 2 0,-4 0-129,3 0-129,0 0-129,18 0 0,-28 6 0,28-6-129,-18 15 0,18-15-129,-5 18 0,5-18 0,0 20 0,0-4 0,4-1 0,-3-1 129,1 7-258,0 1 258,-2 2-129,0-1 0,0 7 0,0-4 0,0 5-129,0 2 129,0-4 0,-2 1 0,0 1-129,1-6 129,-1 1-129,-2-2 129,4-5-258,0-4 258,0-15-129,0 28 129,0-28 0,0 0 0,18 12 0,-18-12 0,25 2 0,-25-2 0,28 0 0,-10 0 0,-1 0-129,0-2-258,2 2-516,-19 0-1548,21-12-1548,-4 10-516,-17 2 387</inkml:trace>
  <inkml:trace contextRef="#ctx0" brushRef="#br1" timeOffset="453636.6045">4725 10301 2709,'3'42'4128,"-3"-26"-129,0 4-2580,0 15-129,-3-8 0,3 8-258,-3 1-387,2 0-258,-5-3-258,5 1 0,-1-7-129,-1-7-645,3 8-1161,2-5-2193,-2-23-258,7 27 0</inkml:trace>
  <inkml:trace contextRef="#ctx0" brushRef="#br1" timeOffset="454252.6826">4941 10343 645,'0'0'3612,"-9"16"-387,9-16-645,-22 16-645,14-2-516,-10 1-387,9 5 0,-9 2-387,11 4 129,-7 2-387,7 5 0,0-7-258,7 7 129,0-5-258,0 1 129,6-3-129,4-6 0,5-1 258,0-6-516,6-5 516,1-3-258,1-4 0,-1-1-258,0-9 516,2-5-516,-11-4 258,2-3-129,-7 1 129,-5-2 0,-3 0 0,0-2 0,-10 5 0,-6 5 0,-5 1 0,-4 7 0,-1 3 0,0 3 0,1 6 129,-3 8-129,6 3 0,5 4-129,7 3-129,1-8-774,9 1-2451,7-1-774,-7-16-129,20 19-257</inkml:trace>
  <inkml:trace contextRef="#ctx0" brushRef="#br1" timeOffset="454481.2117">5157 10626 1032,'-6'27'3870,"-5"-13"258,7 11-258,-2-1-2967,-2-4-516,4-1-387,4 2-1032,0-1-2838,0-20-129,0 18 129</inkml:trace>
  <inkml:trace contextRef="#ctx0" brushRef="#br1" timeOffset="454774.249">5267 10321 645,'0'24'4128,"0"-24"129,-2 34-258,2-5-2838,-5-2-258,5 6 0,0-3-129,0 2-387,3-4-258,-3 0 0,0 1-258,0-10-258,0 1-516,0-20-516,-3 21-1935,3-21-903,0 0 0</inkml:trace>
  <inkml:trace contextRef="#ctx0" brushRef="#br1" timeOffset="455232.8072">5472 10345 2322,'-31'19'3741,"7"-4"-903,3 5-1290,10 5 258,-11 0-129,16 6-516,-8-2-516,10 4-129,0-8 0,4 10-258,0-9-129,8-3-129,6-6 129,-1 1-129,2-9 0,2-2-129,-2-4 129,-15-3 0,28-3 0,-28 3 0,22-21 0,-19 4 0,0 2 0,-3 0 0,0 15 0,-7-27 0,-7 17 129,14 10-129,-35-13 0,17 13 129,0 0-129,0 0 0,4 2 0,14-2-129,-14 18-1032,14-18-2838,0 0 0,0 0-645</inkml:trace>
  <inkml:trace contextRef="#ctx0" brushRef="#br1" timeOffset="455852.8859">5434 10201 129,'0'0'3741,"0"0"387,0 0-1935,0 0-387,14 0 0,4 7-387,-18-7-516,33 1 0,-19-7-258,9 9 129,-7-3-387,4 0 0,-20 0-129,26 2 0,-26-2-129,16 9 0,-16-9 0,0 17 0,0-17-129,-2 22 129,-6-6-129,1-2 129,0 4-129,3 4 0,-2-2 0,6 1 129,0 4-129,0 2 0,0 5 0,7-6 0,0 9 0,1-2 0,-2 0 0,4-1 0,-5 0-129,0-3 129,-3-2 0,-2 0 0,0-5 0,-2-1 0,-4-2 0,-4 0 129,-2-5-129,12-14 0,-23 25 0,23-25 0,-23 13 129,23-13-129,-17 1-129,17-1-258,0 0-774,-14 0-3225,14 0 0,0 0-645,-6-14 516</inkml:trace>
</inkml:ink>
</file>

<file path=ppt/ink/ink13.xml><?xml version="1.0" encoding="utf-8"?>
<inkml:ink xmlns:inkml="http://www.w3.org/2003/InkML">
  <inkml:definitions/>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5:04:00.738"/>
    </inkml:context>
    <inkml:brush xml:id="br0">
      <inkml:brushProperty name="width" value="0.05833" units="cm"/>
      <inkml:brushProperty name="height" value="0.05833" units="cm"/>
      <inkml:brushProperty name="fitToCurve" value="1"/>
    </inkml:brush>
  </inkml:definitions>
  <inkml:trace contextRef="#ctx0" brushRef="#br0">280 0 2193,'0'0'2193,"0"0"129,0 0-387,0 0-387,0 0-258,0 0 0,0 0-258,0 0-258,0 0 129,0 20-387,0-20 129,0 18-129,0-18-129,0 29 0,0-29 129,-3 28-258,0-11 0,3 3 0,-1 2-129,2 0 129,-2-2-129,1 0 0,0 8 0,-5 5 0,3-4-129,0 4 129,-3-2 0,3 5-129,0-2 129,-3 5-129,4-8 0,1 2 0,-3-1 258,2-1-258,-1 5 0,0 0 0,0-3 129,1 3-129,-2 0 0,-1-3 129,2 3-258,0 0 258,-3-4-129,3 1 0,-1-4 0,0 0 0,0 2 0,2-2 0,0-6 0,-1 2 0,-1 2 0,2 0 0,0 0 0,1-2 0,-6 2 0,3-1 0,0 7 129,-1-4-258,1-1 258,1 5-129,-1-8 129,3 3-129,-4-1 0,4 2 0,-2-8 0,1 0 0,-2 0 0,3-2 0,0 1 0,-1 2 0,1-3 0,0 2 0,0 3 0,0-4 129,-3 2-129,3 4 0,0-1 0,0-3 0,0 1-129,-1 3 129,-1-2 0,2-3 0,-4 1 0,3-1 0,-1 3 0,2-2 0,-4 0 0,4 1 0,-1 0 0,-1 2 0,2 2 0,0 1 0,-1-2 0,2 2 0,-2-4 0,-1 4 0,2 1 0,-1-3 0,1-1 129,-3 2-258,2 4 258,-1-6-129,1 6 0,1-2 0,-1 4 129,-2-2-129,3-3 0,-1-2 0,1 3 0,0-3 0,0-5 0,-3-2 0,1 1 0,1 1 0,-2 2 0,0 0 0,1 1 0,-3-1 0,3 2 0,0 3 0,-2-2 0,4-1 0,-3-3 0,2 2 0,1 3 0,-4-5 0,4 3 0,-3 3 0,2-5 0,-5 5-129,6 4 129,-3 0 0,-2-3 0,5 3 0,-6-2 0,2 0 0,-2-2-129,3-1 129,-3-4 0,-1-1 0,4-2 129,-1 0-129,1-1 129,-1 1-129,-1-3 129,3 0 129,-3 2-129,4-3-129,-2 3 0,0 0 129,2 1-129,1-1 0,0 0-129,-3 1 129,3 0 0,-1 0 0,1-4 129,-1 3-129,-2-2 0,3-2 0,0-15 0,-3 28 0,3-28 0,0 24 0,0-24 0,0 26 0,0-26 0,0 23 0,0-23 0,0 23-129,0-23 129,0 24 0,0-24 0,0 22 0,0-22 0,0 17 0,0-17 0,0 21 0,0-21 0,1 17 0,-1-17 0,5 18 0,-5-18 0,2 22 0,-2-22 0,3 14 0,-3-14 0,8 16 0,-8-16 0,5 21 0,-5-21 0,1 20 0,-1-20 0,6 17 0,-6-17 0,0 14 0,0-14 0,0 0 0,14 17 0,-14-17 0,0 0 0,4 17 0,-4-17 0,0 0 0,4 17 0,-4-17 0,0 0 0,1 21 0,-1-21 0,0 0-129,4 21 129,-4-21 0,0 0 0,3 18 0,-3-18 0,7 15 0,-7-15 0,0 0 0,11 17 0,-11-17 0,9 15 0,-9-15 0,0 0 0,9 19 0,-9-19 0,2 16 0,-2-16 0,1 22 0,-1-22 0,0 18 0,0-18 0,0 0 0,0 19 0,0-19 0,0 0 0,0 15 0,0-15 0,0 0-258,0 0 258,6 16 0,-6-16 0,0 0 0,0 0 0,0 0 0,3 14 258,-3-14-258,0 0 0,0 16 0,0-16 0,0 0 0,0 16 0,0-16 129,0 0-129,0 16 0,0-16 0,0 0 0,0 14-129,0-14 129,0 0 0,0 16-258,0-16 258,0 17 0,0-17 0,0 20 0,0-20 0,0 18 0,0-18 0,0 27 0,0-27 0,1 22 0,-1-22 0,0 22 0,0-22 0,0 30 0,0-16 0,0 2 0,0 4 0,0-2 0,0 5 0,1 0 0,1-1-129,1-2-129,2 15-645,-5-5-3225,0 0-258,0 8-258,0-2-387</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4.226"/>
    </inkml:context>
    <inkml:brush xml:id="br0">
      <inkml:brushProperty name="width" value="0.05833" units="cm"/>
      <inkml:brushProperty name="height" value="0.05833" units="cm"/>
      <inkml:brushProperty name="fitToCurve" value="1"/>
    </inkml:brush>
  </inkml:definitions>
  <inkml:trace contextRef="#ctx0" brushRef="#br0">2059 613 774,'-6'14'4128,"6"-14"-516,0 0-387,-22 0-516,22 0-516,0 0-387,0 0-645,0 0-258,0 0-129,0 0 0,0 0-258,0 0-258,-4 18 0,4-18-129,8 22 0,-8-22 0,21 20-129,-21-20 129,27 20-258,-27-20 258,29 20-129,-29-20 0,26 22-129,-26-22 258,21 20-258,-21-20 387,14 24-387,-14-24 387,6 19-387,-6-19 258,0 18-129,0-18 0,-6 15 0,6-15 0,-22 11 0,8-3 0,-6-2 129,-3 2 0,-2 5-129,0-4 129,0 1-129,2-4 0,7-2-258,14 13-2322,2-17-1935,11 0-645,10-11-516,10-3 129</inkml:trace>
</inkml:ink>
</file>

<file path=ppt/ink/ink1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17.663"/>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4694 4266 1548,'0'11'3999,"0"-11"-1161,-11 25-1032,11-25 0,-8 30 0,8-30-774,-5 29-129,5-29-387,0 30 258,0-30-387,7 23 0,-7-23 0,20 19-129,-20-19-129,26 9 0,-10-7 0,-4-2 0,-12 0-129,32-2 0,-32 2 0,27-17 0,-27 17 129,21-23-129,-14 7 0,-2-1 0,-2-4 129,0 2-129,-3 0 0,0-1 129,-3 1-129,-3-1 0,-3 6 0,9 14 129,-25-25-129,11 21 129,-5 2-129,-3 2 0,4 0 0,-1 8 129,0 1-129,3 5-129,3 0 0,13-14 0,-14 31-387,14-31-516,0 31-1032,0-31-2451,21 22-258,0-11 0</inkml:trace>
  <inkml:trace contextRef="#ctx0" brushRef="#br0" timeOffset="260.5329">4998 4411 258,'7'19'4128,"-7"-19"387,0 17-2064,3 4-645,-3-21-387,0 30-258,0-30-645,-2 28-129,2-28-387,-4 24 0,0-9-516,4-15-1290,0 0-2322,0 0-387,-14 1 258</inkml:trace>
  <inkml:trace contextRef="#ctx0" brushRef="#br0" timeOffset="644.5819">5189 4233 774,'0'0'4128,"9"-22"258,-9 22-2322,0 0-129,0 0-129,0 0-387,0 0-516,6 14-258,-6-14 129,0 31-129,0-13-129,0 2-129,0 1-129,0 4 0,-3-4-129,3 1 0,0-3-129,0-5-129,0 1 129,0-15-258,7 27-387,-7-27-516,16 10-1677,-16-10-1935,15 0 129,-15 0-516</inkml:trace>
  <inkml:trace contextRef="#ctx0" brushRef="#br0" timeOffset="1240.1575">5363 4223 258,'0'0'4644,"7"-15"258,-7 15-387,0-21-2709,11 21-387,-11 0-129,14-6-387,-14 6-387,18 0-129,-18 0 0,21 0-129,-21 0-129,19 12 0,-19-12 0,19 19-129,-19-19 258,6 28-258,-6-28 0,0 28-258,-9-11 258,-2 0-129,-3-1 129,-2 3-129,-3-2 129,-1 1-129,4-4 129,2 2 0,14-16-129,-24 22 258,24-22-258,-8 14 258,8-14-129,0 0 129,12 14-129,-12-14 129,27 6-129,-12-4 129,2 0-129,-1 0 258,3-2-516,-4 0-129,7 4-774,-22-4-3096,21 0-516,-6 0-516,-15 0 258</inkml:trace>
  <inkml:trace contextRef="#ctx0" brushRef="#br0" timeOffset="2003.7545">5530 4105 2322,'0'0'4644,"18"-8"-129,-18 8-2064,0 0-645,28-9-258,-28 9-387,21-10-516,-21 10-258,29-6 0,-29 6-129,32 0-129,-32 0 129,27 0-129,-27 0 0,23 0 0,-23 0 0,17 0 0,-17 0 0,0 0 0,0 0-129,18 2 129,-18-2-129,0 0 129,0 0 129,0 0-129,7 18-129,-7-18 129,2 19-129,-2-19 129,0 21-129,0-6 129,0-15-129,0 31 129,-2-16-129,1 1 129,-2 0-129,3 4 0,0-2 129,0 2-129,0-1 0,0-2 0,0 2 0,0 2 0,0 0 0,0-6 0,0 3 0,0-1 0,0 0 0,0 1 0,0-1 0,0 1 0,0-18 0,-6 25 0,6-25 0,-8 20 0,8-20 0,-10 16 0,10-16 0,-15 8 129,15-8-129,-22 3 0,22-3 129,-31 0-129,14 0 129,1 0-129,16 0 0,-24 0-129,24 0-645,-13 18-3870,13-18-129,0 0-645,18 3 129</inkml:trace>
  <inkml:trace contextRef="#ctx0" brushRef="#br0" timeOffset="-563.0715">4524 4198 258,'0'0'4128,"0"0"-387,0 0-903,0 0-774,0 0-387,0 0-387,0 0-129,0 0-516,15 22 129,-15-22-258,3 36 0,-3-18-258,6 4 0,-6-3-129,0 1 0,0-3-129,0 5 0,0-8 0,0-14 0,0 23 0,0-23 0,0 19 0,0-19-129,-2 16 0,2-16-129,0 0-387,0 0-1419,0 0-2322,0 0-387,0 0-129</inkml:trace>
  <inkml:trace contextRef="#ctx0" brushRef="#br1" timeOffset="1.36589E7">6224 3882 645,'0'0'1806,"0"0"-129,0 0 258,0 0 258,0 0-516,0 0-387,0 0-129,0 0-129,-14-8-129,14 8-387,0 0 129,0 0-258,0 0-129,-14 10 129,14-10-258,-8 19 0,8-19 0,-7 23-129,7-23 129,-9 21-129,9-21 0,-4 25 0,4-25 129,-4 18-129,4-18 129,0 14-129,0-14 0,0 14 0,0-14 129,0 0-129,14 14 0,-14-14 129,15 3-129,-15-3 129,24 0 0,-24 0-129,25-3 129,-25 3-129,25-13 129,-25 13-129,21-14 0,-21 14 129,14-19-129,-14 19 0,8-17 258,-8 17-129,4-15-129,-4 15 129,0 0-129,0 0 0,0-22 0,0 22 129,0-14-129,0 14 0,-8-15 0,8 15 0,-12-22 0,12 22 0,-13-11-129,13 11-516,0 0-903,-17 0-2709,17 0-258,0 0-129</inkml:trace>
  <inkml:trace contextRef="#ctx0" brushRef="#br1" timeOffset="1.366E7">6111 3244 1677,'0'0'2967,"0"0"-258,0 10-258,0-10-516,4 25-258,-4-25-387,7 33-258,-4-13-258,7 14-129,-3-6-129,4 5 0,-1-2-129,5 3 0,-4-7-258,2 1 129,-1-4 0,1 0-129,-2-9 0,-11-15-129,22 21 0,-22-21 0,18 9 129,-18-9-129,18 0 0,-18 0 0,21-19 0,-21 19 129,24-28-129,-13 5 0,3 0 0,0-4 0,0 2 0,1-6-129,1-1 129,-4 2-129,5 0 129,-2 1-129,3 9 129,-4-2-387,6 10-774,-20 12-2838,18-29-387,-2 25-516,-16 4 129</inkml:trace>
</inkml:ink>
</file>

<file path=ppt/ink/ink1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6:00.17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11892 463 3225,'12'-16'3096,"-12"16"-387,10-16-774,-10 16 0,0 0-774,0 0 0,7-18-645,-7 18 0,0 0 0,0 0-129,0 0 0,0 0-129,-4 8-129,4-8 129,-2 24 258,2-6-387,-1-3 258,0 7-387,-2-3 387,3 4-387,-4 2 258,2-2-258,-2 1 129,3 3-129,-1-3 129,2-5-129,-3-1 0,3 0 129,0-18-129,0 25 129,0-25-129,0 0 0,3 16 0,-3-16 0,0 0-129,0 0-387,17 0-1161,-17 0-2580,4-8-645,-4 8-129</inkml:trace>
  <inkml:trace contextRef="#ctx0" brushRef="#br0" timeOffset="1108.1407">12187 513 1677,'0'0'3225,"0"0"-129,0 0-903,0 0-387,-1-16-387,1 16-258,0 0-258,5-11-129,-5 11-258,0 0 129,16-12-387,-16 12 129,14-10-258,-14 10 258,0 0-129,23-6-129,-23 6 0,18-3 0,-18 3 0,20 0-129,-20 0 129,22 0-129,-22 0 0,25 5 129,-25-5 0,22 11 0,-22-11 0,17 15-129,-17-15 258,11 21-258,-11-21 129,0 26-258,0-9 129,-5-3 0,-5 1 0,0 1 0,-2 1 0,-2 1 0,-4-4 0,5-1 0,-4 0 0,-2-1 0,1-1 0,0-2-129,1-1 129,0 2 0,17-10-129,-23 12 129,23-12 0,0 0-129,0 0 129,0 0 0,0 0 129,4 15-129,-4-15 0,25 0 129,-8 2-129,-2-2 0,3 0 129,4 0-129,-1 0 129,-1 1-129,2-1 0,-3 0 129,1 0-129,-3 3 0,-1-3 0,0 0 0,-16 0-129,19 0-387,-3 8-774,-16-8-3096,0 0-516,23 0-129</inkml:trace>
  <inkml:trace contextRef="#ctx0" brushRef="#br0" timeOffset="2207.7803">12565 335 3870,'0'0'2451,"0"0"-516,5-15-258,-5 15-129,14-9-129,1 9-516,-15 0-258,24-10 0,-24 10-129,25-1-129,-25 1 129,34 0-258,-19 0 0,0 0 0,1 0 0,-1 1 0,-15-1-129,24 7 0,-24-7 0,16 6 129,-16-6-129,0 0-129,10 16 129,-10-16 0,2 16-129,-2-16 129,5 16-129,-5-16 129,1 20 0,-1-20-129,0 19 0,0-2 129,0-17 0,0 26 0,0-26 0,0 30-129,0-18 129,0 5-129,0 2 129,0 2-129,-2 4 0,0-3-129,-2 3 129,1 6 0,1-3 0,-3-3 0,4 5 0,0 1 0,1-9 0,0-1 0,0 1 0,0-4 0,0-2 0,1 0 0,-1-16-129,1 15 258,-1-15-129,0 0 129,0 0-129,0 16 129,0-16-129,0 0 129,-19 0 129,19 0-129,-28-1 0,28 1 0,-28-8 129,28 8-129,-29-3 0,29 3 0,-18 0 0,18 0-129,-16 0 0,16 0 0,0 0-258,0 0-387,-1 26-1161,1-26-2838,0 0-258,0 14-387</inkml:trace>
  <inkml:trace contextRef="#ctx0" brushRef="#br0" timeOffset="-57503.302">11208 510 2451,'0'0'4515,"-9"-2"-1419,9 2-774,-22 8-258,15 9-516,-13-7-258,11 14-387,-8-8 0,9 5-516,-4 0 129,11 3-129,-6-3-129,7-1 0,3-3-129,9 0 129,-12-17-129,31 21 0,-9-16-129,-2-2 129,2-3-129,3-3 258,-2-5-258,0-5 129,-5-1-129,0-5 129,-2 0 0,-4-3-129,-6 1 0,-6-4 129,0 0-258,-6 3 258,-6 2-258,-5-1 129,-1 7-129,-4 3 129,-1 3-129,0 5 258,-1 3 0,5 1-387,3 15-129,-1-10-903,17-6-3096,-9 24-516,7-9-258,2-15-129</inkml:trace>
</inkml:ink>
</file>

<file path=ppt/ink/ink1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09.502"/>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-407 499 516,'0'0'903,"0"0"0,0 0 0,0 0 0,0 0 129,0 0-258,0 0 258,0 0 0,0 0-387,0 0 129,0 0 0,-8-6-258,8 6 0,0 0-258,0 0 258,0 0-387,0 0 129,0 0-129,0 0 129,-18 0-129,18 0 0,0 0 0,0 0 0,0 0 0,-15 11-129,15-11 129,0 0 129,0 0-129,-9 17-129,9-17 129,0 0 0,-5 16 0,5-16 0,0 14 0,0-14 0,0 19 0,0-19 129,0 21-129,0-21 0,9 19 0,-9-19 0,11 15 129,-11-15-129,17 13 129,-17-13 0,24 8 0,-24-8-129,18 8 0,-18-8 0,21 0-129,-21 0 129,15 0-129,-15 0 129,0 0-129,18-13 129,-18 13-129,13-17 258,-13 17-258,5-24 129,-5 24-129,6-24 129,-6 24 0,0-25 129,0 25-258,-7-17 0,7 17 0,-18-16 129,18 16-129,-22-11 0,22 11 0,-25-3-129,25 3-129,-24 0-387,20 12-1677,4-12-1935,-20 19 0,20-19-258</inkml:trace>
  <inkml:trace contextRef="#ctx0" brushRef="#br1" timeOffset="3.70324E7">14 164 3999,'0'-20'4515,"0"20"-129,0 0-1806,0-21-516,0 21-516,0 0-387,17 3-387,-17-3-129,0 32 0,-2-12-258,0 11-129,-4 0-129,0 2 0,0 2-129,1-5 0,4-2 0,-2-5 0,3-23 0,0 20 0,0-20-129,0 0 129,0 0 0,7-23-129,-7-2 129,0-6-129,0-2 0,0-12 0,0 0 0,0 2 129,0 4 0,0 0-129,0 6 129,0 12 0,0 5 129,0 16-129,0 0 0,20-2 0,-20 2 129,21 16-129,-6-3 129,0 2-129,5 1 129,-2-3 0,0 1-129,0-3 0,0-6 129,0-3-129,2-2 0,-1-8 129,-1-3-129,0-3 0,1-1 129,-1-4-129,-3 2 129,-2 3-129,-13 14 0,20-21 129,-20 21-129,0 0 129,0 0 0,13 17-129,-13 5 129,0 7-129,0 4 0,0 5 0,0 1 0,0 4 0,0 3 0,1-8-258,4 0 0,-5-13-516,12 8-2709,-12-33-1290,10 25-129,-10-25-387</inkml:trace>
  <inkml:trace contextRef="#ctx0" brushRef="#br1" timeOffset="3.70327E7">553 278 4773,'0'0'4644,"14"13"-129,-14-13-387,39 0-3225,-22-5-258,11 0-129,-7-6-129,4 4-258,-3 3-258,-4-6-387,6 10-2322,-24 0-1548,19-8-129,-19 8-387</inkml:trace>
  <inkml:trace contextRef="#ctx0" brushRef="#br1" timeOffset="3.7033E7">714 180 2322,'0'-14'4644,"0"14"129,12-8-258,-12 8-1806,28-10-1677,-28 10-258,32 0-258,-14 0-129,0 2 0,-4 4-129,-14-6-129,20 24 0,-20-24-129,5 24 0,-5-10 129,-4 2-129,-6 1 0,1 0 0,-1 1 0,10-18-129,-18 22-129,13-6-129,5-16-903,0 0-2838,0 0-645,6 12-129,-6-12-129</inkml:trace>
  <inkml:trace contextRef="#ctx0" brushRef="#br1" timeOffset="3.70336E7">1014 43 6063,'0'0'5160,"0"0"-258,19-16-258,8 16-3096,-4-8-645,17 8-129,-6-9-129,12 7-129,-7-4-258,-2 4 0,2-6-387,-10 2-129,3 6-387,-18-10-1935,9 10-2193,-23 0-258,15 0-387,-15 0-258</inkml:trace>
  <inkml:trace contextRef="#ctx0" brushRef="#br1" timeOffset="3.70334E7">1243 17 5547,'0'0'4773,"0"-17"129,0 17-387,0 0-3354,0 0 0,0 16-387,4 4-258,-4-3 0,7 17-258,-6-2 0,2 2 129,0 1-387,-2 1 0,2-3-129,-3-9-258,4 6-129,-4-30-903,6 27-3096,-6-27-387,0 0-258,0 0-129</inkml:trace>
  <inkml:trace contextRef="#ctx0" brushRef="#br1" timeOffset="3.70344E7">1735 412 5676,'18'-9'5160,"-18"9"-516,15 0-387,-15 0-2967,11 14 0,-11-14-516,7 34-258,-7-9-129,0 4-129,-4 4-645,-10-14-2451,9 12-1548,-9-11-1032,14-20 129,-17 9-516</inkml:trace>
  <inkml:trace contextRef="#ctx0" brushRef="#br1" timeOffset="3.70357E7">2273 47 4902,'0'0'4644,"-7"13"129,7-13-258,18 26-3354,-18-26-258,37 36 129,-16-18-387,10 14-129,-6-3-129,6-3-129,-5 4-129,1 1-129,-2 0-387,-4-9-387,9 9-2193,-10-16-1677,3-4-387,-7-9-258</inkml:trace>
  <inkml:trace contextRef="#ctx0" brushRef="#br1" timeOffset="3.70355E7">2532 3 3483,'0'0'4773,"0"0"-129,0 0-258,0 0-2838,0 0-387,0 16-258,-11-5-129,-1 8-129,-6 3-258,-3 0 0,-1 5-258,1 0 129,-2 1-258,-1-4-129,7-2-129,-4-9-387,16 7-1290,-13-18-2451,18-2-387,0 0-258,-13-15-129</inkml:trace>
  <inkml:trace contextRef="#ctx0" brushRef="#br1" timeOffset="3.7036E7">2757 229 4773,'41'3'5031,"-17"-3"-387,-4-1-258,8 1-3225,-1-5-516,9 5-129,-5-3-129,-2 3-387,2 0-129,-8-3-258,5 6-903,-28-3-2709,24 0-645,-24 0-129,0 0-129</inkml:trace>
  <inkml:trace contextRef="#ctx0" brushRef="#br1" timeOffset="3.70363E7">3083 129 4644,'16'-6'4644,"-16"6"0,26-14-1161,2 14-1935,-28 0-387,38 0-387,-16 0-129,-1 10-129,-6-4-258,-1 9 0,-7 1-129,-1 0-129,-6 2 0,-6 2 0,-4 2-129,-8-2 0,3 2-258,-6-7-516,17 9-1419,-11-13-2193,15-11-258,0 0-387</inkml:trace>
  <inkml:trace contextRef="#ctx0" brushRef="#br1" timeOffset="3.70369E7">3531 28 7740,'32'-7'5289,"1"5"-516,-1-12-129,11 12-3870,-4-9 0,9 11-129,-8-1-645,-2-4-516,-1 11-2709,-13-4-1419,-3 4-258,-21-6-516,18 14 0</inkml:trace>
  <inkml:trace contextRef="#ctx0" brushRef="#br1" timeOffset="3.70367E7">3729-3 7353,'0'0'4773,"0"0"129,0 0-645,0 0-3354,8 20-129,-8-1-258,4 9-129,-1-2 0,2 6 0,0 4-258,0-1-129,-1-1-516,-2-7-129,6 15-1548,-8-25-2322,0 3-387,0-20-387,-1 19 0</inkml:trace>
  <inkml:trace contextRef="#ctx0" brushRef="#br0" timeOffset="2443.8103">609 1055 5160,'0'0'4773,"0"0"-258,14 12-1161,-14-12-2193,0 0-387,17 0 0,-2 0-258,-15 0-129,28 0-258,-10 0 0,-3-3-129,2 3 0,-17 0-387,32 0-516,-32 0-1677,0 0-1935,17-10-129,-17 10-129</inkml:trace>
  <inkml:trace contextRef="#ctx0" brushRef="#br0" timeOffset="2704.3434">645 1175 4386,'0'15'4902,"0"-15"-129,0 0-387,18 23-3354,-18-23-129,23 3-129,-23-3-258,25 1-129,-9-1-129,1 0-129,-3 0-129,1 0-129,4 5-645,-19-5-903,25 0-2709,-25 0-258,26 0-387,-26 0 0</inkml:trace>
  <inkml:trace contextRef="#ctx0" brushRef="#br0" timeOffset="3060.8887">1063 951 1419,'0'0'4386,"0"0"258,17 0-387,-17 0-2193,4 9-645,-4-9-129,0 31-258,0-15-387,3 12-129,-3 1 129,0 8-387,0-5 0,3 5-129,-3 0 0,4-7-129,0 4 0,-1 0 0,2-5-129,-2-12-129,7 5-774,-10-22-1548,0 0-2064,0 0 0,18 0-516</inkml:trace>
  <inkml:trace contextRef="#ctx0" brushRef="#br0" timeOffset="3727.9734">1534 1012 1161,'10'-14'4386,"-10"14"129,0 0-774,0-27-903,0 27-1032,0 0-516,0 0-258,-22-14-387,22 14 0,-20 1-258,20-1-129,-26 17-129,12-1 0,-3 0 0,2 3 0,1 4 0,0 6 0,1-2-129,1 4 258,5 0-129,1-1 0,1 0 0,5 2 0,0-9-129,5 1 129,5-10 129,5 0-258,3-6 0,0-2 0,2-1 0,-1-5 0,1-8 129,-1 3-129,-2-4 0,1-3 0,0-4 0,-2-2 0,-5 1 0,0 2-129,-5 1 129,-2-3 0,-4 2 0,0 15 129,-13-24-129,-2 16 0,-3 3 0,-2 5 0,1 0 0,-5 8 0,3 3 0,3-3 0,4 8-516,-1-13-387,15-3-3483,0 0-387,-8 14-387,8-14-387</inkml:trace>
  <inkml:trace contextRef="#ctx0" brushRef="#br0" timeOffset="796.1011">-386 638 2967,'-1'16'2580,"-5"7"-387,6 1-516,-3-8-387,3 9-129,0-1-258,0 11-129,0-2-129,0 6 0,0-1-129,0 8-129,-1 0-129,0 6-129,-2-2 0,3 1 129,-3 1-258,3-3 129,0 3-129,3-2 129,-3-5 0,0 0 0,0-3 0,0-3-129,0-3 129,3-1-129,-2-2 129,2-3-129,-2-3 0,3 0-129,-2-5 129,-1 0-129,-1-5 129,0 1-129,0-18 129,0 22-258,0-22 129,0 0-387,0 22-1161,0-22-2322,0 0-516,0 0 129</inkml:trace>
  <inkml:trace contextRef="#ctx0" brushRef="#br0" timeOffset="2143.7722">42 1016 3096,'6'10'4515,"-6"4"0,0 13-1419,-5-6-1161,7 15-258,-2-8-645,0 9-258,0-2-387,3-3 0,-3-3-129,5 0 0,-5-4-129,0-5-129,0-5 129,0-15-129,0 21 0,0-21 0,0 0 0,0 0 0,-1-19 0,1-4 0,0-10 0,0-5 0,0-5 0,0 1 0,2 4 0,3 3 0,-3 3 0,3 6 0,-1 10 0,-4 16 0,0 0 0,0 0 0,18 0 0,-18 0 129,15 19-129,-15-19 0,21 25 129,-6-11 0,-15-14 0,30 19 0,-15-18 0,5-1 0,-6-4 0,2-2 0,1-5-129,-5-2 0,-12 13 129,26-25-129,-26 25 0,19-17 0,-19 17 0,0 0 0,20-19 0,-20 19 0,0 0 0,18-6 0,-18 6 0,0 0 129,12 13-129,-10 1-129,0 12 129,0-1 129,-2 9-129,3 2 0,-1-1 0,-2 0 0,0-2 0,0-3 0,0-9 0,3-4-129,-3-17-129,0 0-387,18 22-1677,-18-22-2322,16-5-129,-14-12-387,-2 17 0</inkml:trace>
  <inkml:trace contextRef="#ctx0" brushRef="#br0" timeOffset="1188.1507">-547 1641 645,'4'55'3999,"0"-28"258,-4-8-258,3 2-2838,8 3-129,-6-8-129,9 6-129,-14-22-258,20 24-129,-20-24 0,24 12 129,-24-12-129,22 4-129,-22-4 0,25-5-129,-25 5 0,28-17 0,-16 3 0,2-1 0,-3 0-129,-1-6 0,1 6-258,-4-8-774,10 4-3225,-10 0-258,-1 0-258,-1 2-258</inkml:trace>
  <inkml:trace contextRef="#ctx0" brushRef="#br1" timeOffset="218634.263">1258 2111 1161,'0'0'4773,"-12"-8"387,12 8-516,0 0-2451,0 0-645,-14-14-387,14 14-258,0 0 0,0 0-387,14 0 0,-14 0 0,18 0-129,-3 1 129,-15-1-258,32 7 0,-16-2-129,3 1-129,-1 2 129,-3-2-129,1 2 0,-16-8 0,25 24 0,-25-24 0,18 17 0,-18-17 0,14 17-129,-14-17 129,3 18 0,-3-18 0,0 0 0,-2 19 0,2-19 0,-16 17 0,16-17 0,-25 20 0,25-20 0,-24 16 0,24-16 0,-24 18 0,24-18 0,0 0 0,-15 17-129,15-17-129,0 0-645,0 0-2838,12 7-1161,-12-7-516,24 0-387</inkml:trace>
  <inkml:trace contextRef="#ctx0" brushRef="#br1" timeOffset="219726.4017">1839 1953 903,'0'0'4644,"0"0"0,0 0-129,0 0-2709,17 2-516,-17-2-129,0 0-258,0 0-258,0 0-129,3-8 0,-3 8 129,0 0-258,0 0 0,-14-2-129,14 2-129,-22-1 129,22 1-129,-28 0 0,14 0-129,-3 0 129,2 4 0,1-1-129,14-3 129,-23 8 0,23-8-129,0 0 0,-18 16 258,18-16-258,0 0 129,-1 18-129,1-18 129,0 17 0,0-17 0,8 22 0,-8-22 0,11 27-129,-2-12 0,-2 3 129,-3 3-129,4 1 0,-2 3 0,-3-2 0,1 5-129,-4-2 129,0 1 0,0 0 0,0-5 0,-4-1-129,1-7 129,2 3 0,1-17 0,-5 17 0,5-17 0,0 0 0,0 17 0,0-17 0,0 0 0,0 0 0,10 9 0,-10-9 0,15 2 0,-15-2 0,19 3 0,-19-3 0,20 0-129,-20 0-129,23 0-645,0 8-2193,-23-8-1806,24 0-387,-24 0-387</inkml:trace>
  <inkml:trace contextRef="#ctx0" brushRef="#br1" timeOffset="220106.45">2108 1995 2451,'10'-15'5160,"-10"15"-258,0 0 0,11 15-2580,-11-15-1161,3 25 0,-3-25-387,5 40-129,-5-16-258,3 10 0,-3-8 0,2 6-258,-2 3 0,0-4 0,0 0-129,0 0 129,2-6-258,3-8 129,4 1-258,-9-18-516,20 18-645,-20-18-3354,0 0-258,22-8-387,-22 8-387</inkml:trace>
  <inkml:trace contextRef="#ctx0" brushRef="#br1" timeOffset="220806.0388">2537 2064 4386,'0'-16'5418,"-4"-12"-645,0 12 0,4 16-3612,0-29-258,0 29 0,0 0-387,0 0 0,-24-6-258,24 6 0,-23 19 0,9-3-129,-3 7 258,-1 3-258,0 3 0,4 3 0,-2-2 0,5 2 0,4 1 0,5 0-129,2-9 129,0 1-129,9-3 0,5-4 0,3-6 0,1 1 129,4-7-129,-1-4 0,-1-2 0,-1 0 0,-1-5 0,2-1 0,-20 6 129,25-24-129,-18 7 0,-3 3 0,-1-3 0,-3 3 129,-4-1-129,4 15 0,-25-22 0,9 15 0,-6 6-129,1 1 129,-3 0 0,2 6 0,3 2 0,2-2 0,17-6 0,-24 20 0,24-20-258,0 0-387,16 27-2967,-16-27-1419,25 9-258,-9-9-645</inkml:trace>
  <inkml:trace contextRef="#ctx0" brushRef="#br1" timeOffset="200730.9889">372 2023 2451,'0'0'3096,"0"-17"-129,0 17-129,0 0-387,0 0-645,0 0-258,0 0-129,0 0-516,2 12-258,-2-12-129,0 30-258,0-4-129,0 7 129,0-1 0,0 5-129,0-1 129,0-4-129,0 1 0,2-6-129,0-8 0,-1-2 129,-1-17-129,0 0 0,0 0 0,15 0 0,-12-19 0,0-1 0,0-11 129,-3-2-258,0 1 258,0-2-129,0 6 0,-6 1 0,3 5 0,-1 6 0,4 16 0,0 0 0,0 0-129,0 0 129,0 0 129,0 0-129,6 14 0,-6-14 0,17 26 0,-17-26 129,23 20-129,-6-11 129,1-6 0,2-1 0,2-2 0,0-6 0,-1-7 0,6 1 0,-7-6 0,4-4 0,-6 1 0,0 3-129,0-1 129,-2 5-129,-16 14 129,22-21-129,-22 21 0,0 0 129,15 11-129,-12 3 0,-1 7 129,-2 4-129,2 6 0,0 6 258,-1-3-258,3 2 0,1-5 129,-3 0-129,4-2 0,-2-5-129,3-9 129,-7-15-258,10 19 0,-10-19-258,0 0-387,0 0-1548,16 0-2451,-16 0-258,0 0-387</inkml:trace>
  <inkml:trace contextRef="#ctx0" brushRef="#br1" timeOffset="221574.6364">2979 2010 3999,'6'-14'5289,"-6"14"-129,0 0-387,-2-24-3096,2 24-258,0 0-258,0 0-387,4 17 0,-4-17-258,2 31-129,2-9 0,-4 4-129,0 6-129,0 3 0,0 1-129,-3-1 0,2 1 129,-1-1-258,0-6-129,2-4-387,0-25-1935,0 23-2322,0-23-516,0 0-258,11-11-516</inkml:trace>
  <inkml:trace contextRef="#ctx0" brushRef="#br1" timeOffset="222363.2365">3415 2023 3999,'4'-21'5160,"-4"21"0,0 0-1419,-4-29-1548,4 29-774,0 0-258,0 0-387,-26-3-258,26 3 0,-25 11-129,11 6-258,-5-3 129,-3 6-129,3 1 0,-2 5-129,4 6 129,2 0-129,1-1 129,5 1-129,4 4 0,5-3 0,0-1 0,10-4 0,4-4 129,4-5-129,1-4 0,5-3 0,0-9 0,2-3 0,2-1 0,-4-10 0,-4-4-129,-1-2 129,-4-4-129,-10 1 129,-2 1 0,-3-2 0,-7 7 0,-8 0 0,-5 4 0,-7 7 0,0 3 0,-2 5 0,0 7-129,2 1 129,2 1 0,6 2 0,2-1-129,17-15-387,-13 25-774,13-25-3483,-5 15-258,5-15-516,0 0-387</inkml:trace>
  <inkml:trace contextRef="#ctx0" brushRef="#br1" timeOffset="223234.3472">3637 1825 5160,'0'0'5547,"0"0"-645,0 0-129,0 0-3225,0 0-774,12-7-258,-12 7 0,34-7 0,-16 1-129,4 4-129,-3 1 0,1 1-129,-20 0-129,26 0 129,-26 0 0,21 0-129,-21 0 0,17 9 0,-17-9 0,0 0 0,15 16 0,-15-16 0,9 14 0,-9-14 0,4 16 0,-4-16 0,0 23 0,0-5 129,0 1-129,-1 5 0,-6 2 0,2 0 0,1 2 0,1 4 129,2-1-129,0 4 0,1 1 0,0-1 0,0-2 0,4 5 0,-1-1 0,2-9 0,1 3 0,-3-7 0,-1 0 0,4-2 0,-5-6 0,-1-16 0,0 20 0,0-20 129,0 0-129,-19 14 129,19-14 0,-28 0-129,11-1 129,0-3-129,-3 0 0,3-1 0,0 2 0,17 3-387,-17 0-903,2 0-3870,15 0 0,0 0-516,0 0-258</inkml:trace>
  <inkml:trace contextRef="#ctx0" brushRef="#br1" timeOffset="326214.424">4576 2078 3225,'-5'-25'4773,"5"25"-258,0 0-1935,13 0-903,-13 0-258,22 29-258,-12-12-387,8 13-129,-4-7-258,4 8 0,-1 0-258,0-3-129,2-3-129,-2-9-387,9 10-2322,-8-14-1806,2-6-258,-3-4-258</inkml:trace>
  <inkml:trace contextRef="#ctx0" brushRef="#br1" timeOffset="325985.8949">4755 2060 1,'18'-14'4643,"-18"14"1,12-15-1032,-12 15-1032,0 0-645,0 0-516,0 0-387,0 22-387,-13-8-129,-1 15-129,-5-1-258,1 3 258,-5 4-258,7 1 0,-1 0-129,1-2 0,5-6-129,2-7-387,7 1-129,2-22-645,-1 17-2322,1-17-1161,0 0-387,-6-13 129</inkml:trace>
  <inkml:trace contextRef="#ctx0" brushRef="#br1" timeOffset="326609.4741">5109 2166 1677,'-12'13'4386,"12"-13"258,0 16-2064,0-16-774,15 3-129,-15-3-258,45 0-258,-18 0-387,13 0-129,-4-3-258,7 2-129,-3-2-258,-2-5-387,0 8-387,-19-9-774,12 9-2967,-15-5-387,-16 5-258</inkml:trace>
  <inkml:trace contextRef="#ctx0" brushRef="#br1" timeOffset="326970.0199">5476 2102 1935,'0'0'4773,"0"0"-129,9-13-258,12 13-3096,-21 0-129,34 0-129,-34 0-387,33 7-129,-33-7-258,29 17 0,-29-17-129,21 23-129,-21-23 129,10 25 0,-10-25-129,0 29 129,0-29-129,-1 27 0,1-27 129,-11 25-129,11-25 0,-14 19 0,14-19-129,0 0-129,-6 19-645,6-19-3483,0 0-387,0 0-387,0 0 129</inkml:trace>
  <inkml:trace contextRef="#ctx0" brushRef="#br1" timeOffset="3.703E7">5785 1984 3999,'8'0'5031,"12"0"0,8 0-387,7-7-3354,15 7-387,1-2-129,16 2 129,-6-2-516,9 1-258,-3 1-387,-11-11-1806,4 11-2709,-17-5-129,-8 2-645,-12-3 129</inkml:trace>
  <inkml:trace contextRef="#ctx0" brushRef="#br1" timeOffset="3.70297E7">6129 2057 4386,'0'0'4902,"0"0"-258,0 0-2064,18 11-516,-18-11-1032,-4 35-258,-3-16-258,7 11 0,-4-2 0,3 3-258,-1 0-129,-2-1-129,3-3 0,-2-3-129,0-4-387,3-20-129,0 21-3483,0-21-645,0 0-387,-13-5 0</inkml:trace>
</inkml:ink>
</file>

<file path=ppt/ink/ink1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6.15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3574-267 3612,'0'19'4644,"8"6"-516,16 0-2064,-10-12-387,19 13-387,-10-11-129,11 10-516,-6-10-129,4 5-258,-7-6-129,0 2 0,2-1-387,-9-11-258,9 12-1548,-9-11-2322,0-4-387,-3-1-258</inkml:trace>
  <inkml:trace contextRef="#ctx0" brushRef="#br0" timeOffset="-231.5294">3839-274 3999,'19'-4'3612,"-19"4"-258,0 0-903,0 0-129,0 22-903,-12-4-516,5 7 0,-6 0-516,1 8 0,-2-3-258,0 3 0,-2 2-129,1-7 129,-2-2-258,5-5 129,-1-1 0,13-20-129,-17 24-129,17-24-387,0 0-903,0 0-1806,-13 0-1290,13 0-129,-6-29 130</inkml:trace>
  <inkml:trace contextRef="#ctx0" brushRef="#br0" timeOffset="240.0304">3992-202 1,'0'0'4256,"0"0"517,11 0-387,6-11-2709,6 6-774,-3-8 0,11 6-387,-5-7-129,1 1-387,10 8-903,-19-3-2838,0 0-774,-1 8 0</inkml:trace>
  <inkml:trace contextRef="#ctx0" brushRef="#br0" timeOffset="452.0574">4073-89 3870,'0'0'4386,"0"0"-516,18 14-2709,-4-15-129,12-2-258,1-4-516,1-2-516,9 6-1806,-2-5-2064,-7-3-129,4 3-129</inkml:trace>
  <inkml:trace contextRef="#ctx0" brushRef="#br0" timeOffset="968.1229">4424-328 3870,'0'0'4773,"10"-7"-129,10 14-2064,-20-7-1032,32 18-387,-13-7-387,13 11-129,-4-7-387,2 4-129,-2 1 0,1-4-129,-2 3-129,-4-8-129,5 7-1032,-28-18-3096,30 17-258,-15-14-516,-15-3 517</inkml:trace>
  <inkml:trace contextRef="#ctx0" brushRef="#br0" timeOffset="720.0914">4747-422 1419,'-17'46'4257,"6"-19"516,-7 1-516,-6 1-2838,10 15-516,-6-11-387,6 6-129,-2-3-129,4-5 0,-1-5-516,2-4-129,7 0-774,4-22-2322,-15 7-774,15-7-516</inkml:trace>
  <inkml:trace contextRef="#ctx0" brushRef="#br0" timeOffset="1472.1869">4822-201 1548,'0'0'4902,"0"0"-129,0 0 0,0 0-3096,7-22-516,10 19-387,-17 3-258,38-19-129,-18 5-129,7 4-258,-1 1 0,1-5-387,1 14-1032,-6-5-3096,-4-1-387,-3 1 0</inkml:trace>
  <inkml:trace contextRef="#ctx0" brushRef="#br0" timeOffset="1216.1533">4907-453 258,'6'9'4515,"-6"15"258,-3-10-258,3-14-2709,3 42-645,-3-25-258,10 16-129,-2-11-387,7 8-129,-4-5-258,1-6-258,1 8-903,-13-9-3225,0-18-129,6 25-387</inkml:trace>
  <inkml:trace contextRef="#ctx0" brushRef="#br0" timeOffset="2132.2707">5152-484 2451,'-4'-14'5031,"4"14"-258,0 0 0,-1-26-3225,1 26-387,10-8-516,5 8 0,-15 0-258,32-5-129,-15 5 129,2 0-258,-2 8 129,1 0-387,-4 1 387,-1 8-258,-5-1 129,-5 4-258,-3 0 258,-3-1-258,-8 3 129,-5 1-129,1-5 0,-2-2 129,2-5 0,15-11-129,-21 16 129,21-16 0,0 0 0,0 0 129,0 0-129,0 0 0,17 0 0,0-3 0,1 1 129,3 2-129,-2 0 129,1 5-129,1 2 0,-3 4 129,-18-11-129,23 29 0,-14-7 0,-5 0 0,-4 3 0,0 0 0,0 3-129,-3-2 129,-7-2 0,2-4 0,-7-2 0,-1-5 0,0-5 129,-4-4-129,1 0 129,0-4-129,3 0 129,16 0-129,-24 0-258,24 0-516,0 0-3870,0 0-387,0 0-258,0 0-258</inkml:trace>
  <inkml:trace contextRef="#ctx0" brushRef="#br1" timeOffset="325801.8716">109 886 2193,'21'-18'4644,"-21"18"-129,0 0-1419,0 0-1290,0 0-129,-20 19-387,8 5-516,-11-1-258,5 14 0,-1-7-258,-1 1 129,1-5-129,1 2-258,5-7 0,1-3-258,3-3-129,9-15-258,-7 18-387,7-18-1161,0 0-2451,-12-8-387,12 8 0</inkml:trace>
  <inkml:trace contextRef="#ctx0" brushRef="#br0" timeOffset="-9235.6728">3758 1004 1806,'0'0'4257,"0"0"-516,0 0-774,0 0-516,0 0-774,0 0-516,0 0-129,-10 14-387,10 1-129,0-15-129,0 28 0,1-8-129,5-1 0,0-3-129,-2 1 129,-4-17-129,12 26-129,-12-26 0,13 17 129,-13-17-129,0 0 0,0 0 0,0 0 0,0 0 0,5-11 129,-5 11-129,-1-27 0,-5 9 0,1 0 0,-1-1 0,-1-2 0,2 4 0,-2-6 0,3 5 0,-2 0 0,2 3 0,4 15 0,-6-21 0,6 21 0,-2-19 0,2 19 0,0 0 0,0 0 0,0 0 0,18-2 129,-18 2-129,32 0 129,-7 0-129,3 0 0,5-3 129,3 2-129,3-6 0,-2-1 0,2-1 0,-3 0-258,1 9-903,-13-2-3225,0-1-516,-10 3-258,-14 0-129</inkml:trace>
  <inkml:trace contextRef="#ctx0" brushRef="#br0" timeOffset="-4192.0324">3457 758 1935,'-24'-13'2967,"24"13"-258,-17-7-387,1-2-258,16 9-258,-25-5-387,25 5-129,-20 0-387,20 0-129,-18 6 129,18-6-387,-11 20-129,9-4-129,2-16-129,-4 25 129,4-25-129,3 29 0,-3-29 0,21 23 0,-4-12-129,2-5 129,1-3 0,-1 1-129,-2-4 129,5 0-129,-4 0 0,-1-7 0,-3-4 129,-14 11-129,28-29 0,-16 6 0,1 6 0,-5-2 0,-2-1 258,-3 3-516,-3 1 258,0 16 0,-14-20 0,-3 18 258,-2 2-516,-2 0 258,-2 0-258,5 4-129,11 13-1677,7-17-2322,-4 17-387,4-17-387</inkml:trace>
  <inkml:trace contextRef="#ctx0" brushRef="#br0" timeOffset="-7603.9656">4170 1656 1935,'-14'-8'4386,"-4"8"-387,1-1-1806,17 1-387,-22-3-387,22 3-387,-24-1-516,24 1 0,-23 0-129,23 0 0,-25-3-129,25 3 0,-27-2 0,27 2 0,-23 0-129,23 0 129,-14 0-129,14 0 0,0 0 0,0 0 0,-9 15-129,9-15 129,0 22-129,0-22 0,3 23 129,3-6-129,-2 2 0,1 4 129,0 4-129,-1-2 0,1 1 0,1 3 0,-2 1 0,-4-6 0,3 1 0,-3 0 0,0-4-129,0-6 129,0 0 0,0-15-129,0 21 129,0-21-129,0 17 129,0-17-129,0 0 129,12 14 0,-12-14 0,17 9 0,-17-9 0,21 2 0,-21-2-129,24 0 0,-10 0-258,-14 0-645,32 0-1935,-18 0-1548,-14 0-258,32-8 0</inkml:trace>
  <inkml:trace contextRef="#ctx0" brushRef="#br0" timeOffset="-7219.9168">4583 1770 2580,'0'0'4386,"0"0"-129,0 0-1548,0 0-1032,0 0-258,0 21-516,-14-10-129,1 10-387,-4-6 0,-2 10-129,-3-5-129,-1 0-129,2 4 129,1-1-129,1-6-129,5-3-258,8 3-516,6-17-1161,0 0-2322,0 0-129,-13-6-387</inkml:trace>
</inkml:ink>
</file>

<file path=ppt/ink/ink1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7.936"/>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563 264 516,'0'0'4644,"0"0"258,0 0-258,0 0-2709,21 0-645,-21 0 0,29 1-387,-11-1-516,5 2 0,-2-1-258,-2-1-258,3 4-258,-22-4-387,32 1-903,-32-1-2451,0 0-516,17-9-516</inkml:trace>
  <inkml:trace contextRef="#ctx0" brushRef="#br0" timeOffset="280.0354">750 194 2193,'0'0'4128,"0"0"-1290,8 11-516,-8-11-258,27 14-387,-27-14-645,27 18-258,-27-18-258,28 19-129,-28-19-129,21 16 0,-21-16-258,13 18 0,-13-18-258,0 16 129,0-16 0,0 0-129,-13 27-129,-4-23-129,17-4-516,-25 14-774,25-14-2322,-15 6-645,15-6 516</inkml:trace>
  <inkml:trace contextRef="#ctx0" brushRef="#br0" timeOffset="1040.1317">1184 35 2580,'0'0'4257,"-23"-16"-1032,23 16-903,0 0-387,0 0-516,-24-4-387,24 4-387,0 0-258,-19 0-129,19 0-129,-21 4 129,21-4-258,-21 4 0,21-4 0,-18 5 0,18-5 0,-16 5 129,16-5-258,0 0 258,0 0-129,-4 16 0,4-16 0,2 20 129,-2-20-129,11 26 129,-4-12 129,1 6-129,-1 1 0,0 3 0,-6-1 0,1 4 0,-2 0 0,0-2-129,0 7 0,-6 0 129,2-3-258,0-3 258,1 0 0,2-2-129,1-3 258,0-2-258,0-19 129,1 17 0,-1-17 0,0 0-129,20 14 0,-20-14 129,19 3-129,-19-3 0,28 2 0,-13-2 0,2 0-129,-17 0-387,35 0-1935,-35 0-2064,23-2-258,-23 2-387</inkml:trace>
  <inkml:trace contextRef="#ctx0" brushRef="#br0" timeOffset="1340.1697">1416 38 2967,'0'0'4644,"11"14"0,-11-14-1290,11 38-1935,-11-21-258,7 14 0,-7-6-516,3 3-258,-3 2-129,0-4 0,0-3-129,0-3-129,1 7-258,-1-13-387,7 15-1419,-7-29-2580,7 16-129,-7-16-387</inkml:trace>
  <inkml:trace contextRef="#ctx0" brushRef="#br0" timeOffset="2044.2596">1877 349 2580,'0'0'5031,"7"19"-129,-4-3-387,5 4-3483,-8-20 129,0 35-645,0-21-258,0 4-1290,0-18-3354,3 28-258,-3-28-258,0 0-128</inkml:trace>
  <inkml:trace contextRef="#ctx0" brushRef="#br0" timeOffset="2307.793">2040 96 3354,'0'0'5031,"12"16"-258,-10 10-903,-4-8-2709,4 12 0,-2-8-387,4 12-258,-3-1-129,4 1-129,-4-5-258,-1-4-258,7 2-516,-7-27-2193,0 22-1548,0-22-516,0 0-129</inkml:trace>
  <inkml:trace contextRef="#ctx0" brushRef="#br0" timeOffset="2787.3539">2373 68 1419,'0'0'4257,"5"-17"258,-11 12-2322,6 5 0,-30 3-645,30-3-387,-39 22-387,23-5 0,-8-1-387,10 11 0,-3-5-129,9 3 0,-1-1-129,9 2-129,0 2 129,6-5-129,0 6 0,6-11 0,8 5 0,-6-10 0,8 5-129,-8-13 129,7 1-258,-7-6 258,5-6-258,-19 6 0,18-22 0,-18 22 129,3-28 0,-3 13-129,-12-2 258,-2 6-129,-7 5 0,1 1 129,-4 2 129,1 3-129,1 0 0,1 3 0,5 3 0,16-6 129,-15 25-387,15-25-903,0 0-3096,12 18-387,5-18-129</inkml:trace>
  <inkml:trace contextRef="#ctx0" brushRef="#br0" timeOffset="3367.4276">2514-47 3225,'0'0'4515,"19"0"-129,1 8-2580,-20-8-258,34 4-129,-34-4-645,31 2 0,-31-2-258,27 1-129,-27-1 0,0 0 0,0 0-129,16 7 0,-16-7-129,0 0 129,0 17-129,0-17 0,-1 25-129,0-9 129,-2 0-129,0 4 129,0 1-129,-1 1 129,0 4-129,2-3 0,0-1 0,2 2 258,0 1-516,0-1 516,4-2-258,0 0 0,3 4 0,-4 0 129,0-4-129,-3 2 0,0-6 0,-3 2 129,3-20-129,-20 27 129,20-27 0,-26 14-129,10-11 0,16-3 129,-25 5-129,25-5-129,-23 7 0,23-7-1290,-16 0-3225,16 0-129,0 0-387,-14 16-258</inkml:trace>
  <inkml:trace contextRef="#ctx0" brushRef="#br0" timeOffset="5643.7166">1133 822 2580,'-21'0'4644,"21"0"-129,-20-3-2193,20 3-516,0 0-387,-16-1-516,16 1-129,-20-5-387,4 0 0,16 5-129,-26-5 0,26 5 0,-20 0-129,20 0 0,-23 5 129,23-5-129,0 0-129,-14 21 258,14-21-258,0 18 129,0-18 0,0 17-129,7-3 0,0 0 0,-1 5 258,2 0-258,-2 3 0,-2 6 0,2-1-258,-4 1 258,-2 0 0,0 2 0,0 1 0,0-4 0,-4 0-129,-1-2 129,0 0 0,1-1 0,-1-2-129,0-6 129,5-16-129,-4 23 129,4-23 0,0 0 0,0 15 0,0-15 0,0 0 0,23 0 0,-23 0 0,27-5 0,-11 3 0,0-2-258,4 5-903,-1 1-3354,-2-2-129,1 0-774,-4 0 387</inkml:trace>
  <inkml:trace contextRef="#ctx0" brushRef="#br0" timeOffset="42167.3545">2434 755 1677,'0'0'2322,"0"0"-387,0 0 258,9 0-516,-9 0-387,0 0-129,0 0-258,25-2 129,-25 2-387,22-6 129,-22 6-129,26-5 0,-9-2-258,3 6 0,-4-4-129,5 2 0,-5-2 129,2 4-129,-18 1 0,28-3-129,-28 3 0,18 0-129,-18 0 129,0 0-129,0 0 0,0 0 0,0 0 129,11 12-129,-11-12 0,0 0 0,0 21 0,0-21 0,-2 19 0,2-19 129,-5 23-258,5-23 129,-2 26 0,2-12 0,0 5 0,0 0 0,0 1 0,0 4 0,0 5 0,2-4 129,1 6-258,-1 2 258,-2-4-129,3 3 0,0-6 0,0 3 0,-2-2 0,5-5 0,-5-2 0,1-3 0,3-2 0,-4 1 0,-1-16 0,6 20 0,-6-20 0,0 0 129,3 16-258,-3-16 258,0 0-129,0 0 0,-9 3 0,9-3 129,-22 3-129,22-3 0,-29 5 0,12-2 129,-1-1-129,4-1 0,14-1 0,-24 6 0,24-6 0,0 0 129,0 0-258,0 0 0,0 14-645,0-14-3741,9 2 0,8-2-645,-17 0 258</inkml:trace>
</inkml:ink>
</file>

<file path=ppt/ink/ink1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5:09.77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1779 65 1419,'0'0'4128,"-19"-8"258,19 8-2580,-39 0-387,24 14 0,-15-6-129,12 15-258,-10-5-258,12 7 0,-3-1-258,10 4 0,-1 0-129,10 1 129,0-5-258,0-1 0,10 6-258,4 0 129,0-6 0,4-4 0,0-5-129,0-2 0,1-1 0,2-11 0,-1-6 0,-20 6 0,28-26 0,-20 7-129,-4 0 129,-4-1-129,-3-2 258,-5 8-258,-11 2 129,2 2 0,-7 6 0,2 1 0,-6 3 0,4 0 0,5 9 0,1 2-129,5 9 0,13-20-258,-4 42-1032,4-22-3225,7-3-129,10-1-387</inkml:trace>
  <inkml:trace contextRef="#ctx0" brushRef="#br0" timeOffset="6548.3315">1359 957 258,'0'0'2064,"0"0"-387,0 0-516,0 0 129,0 0 258,-14-3-258,14 3-129,-18 9 258,11 15-129,-7-10-129,11 12 0,-7-4-129,10 9-387,0-9 0,0 9 0,4-8-258,12 2-129,-2-11 0,8 2 0,-1-7 0,4-3-129,-6-6 0,6 0-129,-6-6 129,4-6 0,-5-4-129,-5-3 0,-5-3 129,-4-4-129,-4-2 0,0 0 0,-5-3 0,-11 0 0,-2 8 0,-3-2 0,-2 9 0,1 3 0,-4 9-129,1 4 129,6 4 0,-3 10 0,8 2-258,-2 3-129,14 6-516,2-25-1419,-12 28-2322,14-10 0,-2-18-387</inkml:trace>
  <inkml:trace contextRef="#ctx0" brushRef="#br0" timeOffset="6812.8651">1703 1145 1,'8'14'4772,"-8"-14"259,4 20-387,5-1-2451,-9-19-645,4 32 0,-4-32-645,1 35-258,-1-18-387,0-1-129,3 1-387,-3-17-1419,-11 16-2838,11-16-387,0 0-258,0 0 1</inkml:trace>
  <inkml:trace contextRef="#ctx0" brushRef="#br0" timeOffset="39199.9776">2176 906 129,'0'0'1677,"0"0"-129,0 0-258,0 0-258,0 0 0,0 0-129,0 0 0,0 0-129,0-9-129,0 9 129,0 0-258,0 0 129,0 0-258,-11-18 129,11 18-129,0 0-129,0 0 258,-18-11-387,18 11 129,-15-1-129,15 1 0,-17-2-129,17 2 0,-18-3 129,18 3-129,-18 0 0,18 0 0,-15 0 129,15 0-129,-17 3 0,17-3 0,-15 10 258,15-10-258,-16 12 0,16-12 0,0 0 0,-18 16 0,18-16 129,0 0-129,-12 22 129,12-22 0,0 18-129,0-18 129,0 17 0,0-17 129,15 16-129,-15-16 0,17 8 129,-17-8-129,25 3 0,-25-3 0,26 0-129,-26 0 129,28-8-129,-28 8 0,27-16 129,-27 16-129,25-15 0,-25 15 129,22-18-129,-22 18 0,18-13 0,-18 13 129,17-12-129,-17 12 0,0 0 0,14-19 129,-14 19-129,0 0 0,7-18 129,-7 18-129,0 0 129,0 0 0,0 10 0,0-10 0,0 33 129,0-10-129,0 3 0,0-1 0,0 0-129,4 6 129,-1-8-129,2 2 0,4-7 0,-4-1 129,-5-17-129,10 24 129,-10-24-129,0 0 0,8 17 0,-8-17 129,0 0-129,0 0 0,0 0 129,0 0-129,0 0 0,0 0-258,16-1-1032,-16 1-3096,0-16-129,0 16-387</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2:47.605"/>
    </inkml:context>
    <inkml:brush xml:id="br0">
      <inkml:brushProperty name="width" value="0.05833" units="cm"/>
      <inkml:brushProperty name="height" value="0.05833" units="cm"/>
      <inkml:brushProperty name="color" value="#ED1C24"/>
      <inkml:brushProperty name="fitToCurve" value="1"/>
    </inkml:brush>
    <inkml:brush xml:id="br1">
      <inkml:brushProperty name="width" value="0.05833" units="cm"/>
      <inkml:brushProperty name="height" value="0.05833" units="cm"/>
      <inkml:brushProperty name="fitToCurve" value="1"/>
    </inkml:brush>
  </inkml:definitions>
  <inkml:trace contextRef="#ctx0" brushRef="#br0">7559-1142 1419,'0'0'4128,"0"0"387,-14-12-1806,14 12-774,0 0-387,0 0-258,-17-3-129,17 3-258,0 0 0,0 0-258,0 0 129,0 0-129,0 0-258,14 4 129,3-4-129,4 0 0,2 0 129,6 0-258,2-3-129,0 2 0,-2-4 0,3-1 0,-4 3-129,-6-3 0,-2 3 0,-4 1-129,-16 2 0,24-4-129,-24 4-387,0 0-258,18 0-3483,-18 0-645,0 0-387,0 0-258</inkml:trace>
  <inkml:trace contextRef="#ctx0" brushRef="#br0" timeOffset="3035.8855">9364-1131 1032,'0'0'5031,"16"27"258,-16-27-387,0 38-1677,0-38-1806,-2 41-129,-10-22-516,9 9-129,-5-7-258,3 4-129,-2-3-258,2-6 0,2 1-258,3-17-774,0 0-3483,0 0-645,0 0-129,0 0-387</inkml:trace>
  <inkml:trace contextRef="#ctx0" brushRef="#br0" timeOffset="107231.6167">10741-927 1032,'15'-3'4644,"-15"3"0,0 0-645,24 5-2580,-24-5-129,0 20-258,0-20-387,-7 35-258,-8-13-258,5-1-129,-8 2-387,-3-9-774,7 2-3096,-1-6-129,-2-8-516</inkml:trace>
  <inkml:trace contextRef="#ctx0" brushRef="#br1" timeOffset="-206870.7692">7028-529 516,'21'-5'4515,"-21"5"258,0 0-258,0 0-2709,-3 10-387,2 5-516,-15 0-258,8 12-129,-12-4-129,4 17-129,-5 0 0,0 0-129,-4 3-129,2 0 129,4-10-129,-1-1 0,6-4-129,14-28-387,-15 30-516,15-30-1290,-15 0-2451,15 0 0,-2-24-516</inkml:trace>
  <inkml:trace contextRef="#ctx0" brushRef="#br1" timeOffset="-206587.2332">6752-455 3096,'10'0'5031,"8"29"-258,-18-29-1032,29 43-2451,-19-24 129,16 13-387,-9-8-258,11 6 0,-7-4-387,5-5-129,-1-3-129,6 5 0,-5-4-129,1-1 0,-2-4-129,-3-3-129,3 3-516,-25-14-1161,37 5-2709,-37-5-516,23-2-387</inkml:trace>
  <inkml:trace contextRef="#ctx0" brushRef="#br1" timeOffset="-206298.6966">7266-425 6321,'13'14'5031,"-13"-14"-129,18 10-1161,-18-10-3225,25 1 129,-10-1-258,7 0 129,-5-1-258,4-1-129,1-1-258,-8-3-645,9 7-774,-23-1-2967,0 0-516,0 0-258,0 0 130</inkml:trace>
  <inkml:trace contextRef="#ctx0" brushRef="#br0" timeOffset="126779.0989">8395 668 1677,'14'6'5031,"-14"-6"0,6 17-516,-6-17-2838,9 21-645,-9-21-258,0 33-387,0-15-258,0-18-258,0 28-387,0-28-1548,0 0-2451,-9 19-387,9-19-258</inkml:trace>
  <inkml:trace contextRef="#ctx0" brushRef="#br0" timeOffset="127086.638">8585 429 3612,'0'0'5289,"19"-8"-645,-19 8-387,0 0-3225,2 21-258,-2-5 129,0 6-516,0 1 129,0 6-387,-2-4 258,-3 4-387,3-3 258,-1 0-129,-1-4-258,4-3 0,0 1-387,0-20-258,9 30-1935,-9-30-1935,0 0-516,17 15-129</inkml:trace>
  <inkml:trace contextRef="#ctx0" brushRef="#br0" timeOffset="127610.7045">8927 393 1548,'-9'11'4386,"-4"-6"516,13-5-645,-20 23-3096,-1-11 129,7 8-387,-5-6-129,5 7-387,-4-6 129,6 6-258,-1-3 258,8 4-516,-3-3 258,5 2-129,0 0 0,3-3-129,3 2 0,6-4 129,2-2-258,-11-14 129,25 22-129,-11-19 0,2 0-129,0-3 129,2 0-129,-18 0 129,22-14-129,-22 14 0,16-23 129,-16 23 0,2-25 129,-2 25-129,-2-24 129,2 24 0,-20-18 129,2 12 0,0-2 0,0 8 129,0-2-129,-1 2 0,-1 2 129,20-2-258,-24 19 0,24-19-645,-4 19-2322,4-19-1677,0 18-258,0-18-258</inkml:trace>
  <inkml:trace contextRef="#ctx0" brushRef="#br0" timeOffset="128514.3193">8969 279 2580,'0'0'4644,"0"0"0,16-6-2580,5 6-645,-21 0 129,28 0-516,-28 0 0,34-1-387,-34 1-129,33-7-129,-19 4 0,3 3-129,-17 0 0,26-3-129,-26 3 0,21-2-129,-21 2 258,0 0-258,0 0 129,0 0-129,11 8 0,-11-8 0,-1 24 129,-6-7 0,0-1 0,1 5 129,-2-4-258,2 5 258,-1 2 0,2-4-129,-1-1 129,3-1-387,2 1 387,0-2-387,-4 2 258,4 0-258,1-5 258,0 5-258,-1-2 129,1 0 0,0 2-129,-3 1 129,0-3 0,2-1 0,-2-1 0,3-15-129,-8 29 129,8-29 0,-12 21-129,12-21 129,-18 20 0,18-20 0,-22 8 0,22-8 0,-21 5 0,21-5 0,-24 1 129,24-1-129,0 0-129,-15 0 129,15 0-387,0 0-903,0 0-3225,11 0-516,-11 0-258,0 0-258</inkml:trace>
  <inkml:trace contextRef="#ctx0" brushRef="#br0" timeOffset="128843.3611">9292 785 3225,'17'14'5289,"-17"-14"-387,1 17 129,7 0-3870,-8-17-129,2 26-129,-2-26-258,0 30-387,0-14-129,0-16-258,0 28-387,0-28-1032,0 0-2967,-10 19-516,10-19-258,0 0-129</inkml:trace>
  <inkml:trace contextRef="#ctx0" brushRef="#br0" timeOffset="129566.9529">9544 499 7353,'0'0'5031,"0"12"129,11 10-1935,-11-22-2064,27 29-258,-27-29-129,29 35-258,-12-18 0,1 5-258,0-3-129,0 0-129,-3-3 0,1-5-258,2 8-387,-18-19-774,26 11-3483,-26-11-129,17 8-516,-17-8-129</inkml:trace>
  <inkml:trace contextRef="#ctx0" brushRef="#br0" timeOffset="129302.9194">9770 497 2193,'0'0'3096,"14"-5"645,-14 5-774,0 0-387,18 0-516,-18 0-516,0 0-129,0 0-258,0 0-387,-10 16 129,3 0-387,-8 0 0,-2 5-258,-7 1 129,2 3-129,-3 1-258,1 5 258,3-6-129,2 2-129,2-3-129,5-4-129,3 1-258,9-21-387,-5 28-1290,5-28-2580,0 0-516,0 0-258,-9-10 388</inkml:trace>
  <inkml:trace contextRef="#ctx0" brushRef="#br0" timeOffset="130287.0444">9959 666 645,'-15'8'4515,"15"-8"258,0 0-1290,0 0-1548,0 0-129,8-3-516,-8 3-387,23-5-258,-23 5 0,33-1-258,-15-1 0,6 2-129,-1 0 129,3-1-129,0 1-129,2 0 0,-2 0-129,-2 0 0,1-2 0,-3-4-129,-3 6-387,-19 0-516,29 0-1806,-29 0-1806,0 0-516,0 0 0</inkml:trace>
  <inkml:trace contextRef="#ctx0" brushRef="#br0" timeOffset="130663.0921">10189 564 2967,'0'0'5160,"0"0"-129,10-11-258,-10 11-3096,14-3-387,-14 3-258,32 0-387,-18-2-129,9 8-258,-23-6 0,30 18-129,-30-18 0,19 18 0,-19-18-129,14 19 129,-14-19-129,4 21 0,-4-21 0,0 21 0,0-21 0,-8 17 0,8-17 0,-15 19 0,15-19 0,-23 15-129,23-15-258,-19 8-1032,19-8-3483,0 0-129,0 0-387,0 0-258</inkml:trace>
  <inkml:trace contextRef="#ctx0" brushRef="#br0" timeOffset="134050.5223">10937 377 258,'0'0'3096,"0"0"-387,0 0-258,0 0-258,0 0-645,0 0 0,0 0-516,0 0 129,0 0-258,0 0-387,0 0-129,0 0-129,0 0 129,0 0-258,0 0 0,0 0 0,-16 0 129,16 0-129,0 0 129,-23 8-129,23-8 0,-15 6 0,15-6 0,-17 0 0,17 0-129,-19 0 129,19 0-129,-20 10 0,20-10 0,-22 3 129,22-3-129,-13 9 129,13-9 0,0 0-129,-15 5 129,15-5 0,0 0-129,0 0 129,0 0 0,0 0-129,0 0 129,0 18 129,0-18-129,0 0 129,0 16 0,0-16-129,4 22 129,-4-22-258,4 26 387,-2-7-516,-2 1 387,0 2-387,0 3 258,0-2-129,0 2-129,0 1 129,0 1 0,-2-5 0,2 3 0,0-1 0,0-5-129,0-2 129,0 0 0,0-17 0,0 21 0,0-21 0,0 0 0,0 0 0,0 0 0,0 16 0,0-16 0,0 0 0,0 0 0,0 0 0,17 0 0,-17 0 0,21 0 129,-21 0-129,27 0-129,-11 0 129,-3 0-129,-13 0-129,30 10-903,-30-10-3354,14 3-516,-14-3-258,17 0-129</inkml:trace>
  <inkml:trace contextRef="#ctx0" brushRef="#br0" timeOffset="135575.2159">11531 702 4128,'5'21'5289,"-2"-3"0,0-3-387,-3-15-3612,0 30-129,0-30-258,0 36-387,0-16-258,0 0-258,0 1-129,0-21-903,-6 20-3741,6-20-129,-8 16-516,8-16-258</inkml:trace>
</inkml:ink>
</file>

<file path=ppt/ink/ink1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21:26:27.63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0 245 1032,'0'0'4257,"0"0"-516,0 0-645,0 0-516,14 0-258,-14-18-774,15 12-387,-8-13-258,12 6-387,-2-8-129,3-10-1419,9 6-3225,-1-8-129,4-5-645,-4-3-387</inkml:trace>
</inkml:ink>
</file>

<file path=ppt/ink/ink14.xml><?xml version="1.0" encoding="utf-8"?>
<inkml:ink xmlns:inkml="http://www.w3.org/2003/InkML">
  <inkml:definitions/>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29.383"/>
    </inkml:context>
    <inkml:brush xml:id="br0">
      <inkml:brushProperty name="width" value="0.05292" units="cm"/>
      <inkml:brushProperty name="height" value="0.05292" units="cm"/>
      <inkml:brushProperty name="fitToCurve" value="1"/>
    </inkml:brush>
  </inkml:definitions>
  <inkml:trace contextRef="#ctx0" brushRef="#br0">-1 781 903,'0'0'1677,"0"0"-129,0 0 0,0 0-387,0 0 0,0 0-129,8 16-258,-8-16-258,0 0 129,0 0-387,0 0-129,0 15-129,0-15 0,0 0 0,0 0 0,0 0 129,0 18-129,0-18 387,0 0-258,0 0 258,0 0 129,0 0-129,0 0 129,0 0 0,0 0-129,0 0 258,0 0-129,0 0 129,11 11-129,-11-11 0,0 0-129,0 0 258,16 10-129,-16-10 0,0 0-129,0 0 0,20 9 0,-20-9-129,17 10 129,-17-10-129,28 7 0,-13 0 0,3-3-129,3 1 0,4 3-129,3-3 129,2-1 0,3 6-129,3-6 0,-1 1 129,8 1-129,-5 3 129,4-4-129,-3-2 0,-3 0 129,-3 0-129,5-1 0,-6-2 129,3 0-129,0 0 0,5 0 129,-7-4-129,9 0 0,-1-1 129,5 0-129,-2-2 0,4 3 0,0-3 0,-2 1 0,5-3 0,1-2 0,7 1 0,-1-2 129,2-2-129,2-7 0,-1 2 0,3-5 0,-1 5 0,1-1 0,-6-4 0,2 3 0,-3 1 0,-1 3 0,-1-5 0,-1 6 0,0 3 0,-6 0 0,6 2 0,-1 2 0,4-4 0,3-1 0,-2 2 0,1-4 0,1-5 0,1 4 129,-2-4-129,-2-2 0,1-1 129,2 2-129,-3 0 0,0-2 0,3 1 0,-3-2 0,2 5 0,0 0 0,-5-1 0,4 1 129,-2-1 0,-2 1 0,1 4-129,-6 0 387,-6-1-645,-1 5 516,-12 3-258,-2-4 129,-6 5-129,-6 5 0,-16 3 0,23-6 0,-23 6 0,17-8 129,-17 8-129,17-6 0,-17 6 0,14-9-129,-14 9 129,22-11 0,-22 11 0,22-7-129,-22 7 129,24-9 0,-24 9-258,24-10 258,-9 7-129,-15 3 0,31-13-129,-31 13-387,34-5-1806,-18-1-2322,-16 6-129,17-8-516,-17 8 258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2:54.244"/>
    </inkml:context>
    <inkml:brush xml:id="br0">
      <inkml:brushProperty name="width" value="0.05292" units="cm"/>
      <inkml:brushProperty name="height" value="0.05292" units="cm"/>
      <inkml:brushProperty name="fitToCurve" value="1"/>
    </inkml:brush>
  </inkml:definitions>
  <inkml:trace contextRef="#ctx0" brushRef="#br0">7386-1223 516,'0'0'3612,"0"0"-258,0 0-645,-17 0-645,17 0-129,0 0-516,0 0-129,-14 0-129,14 0-387,0 0-129,0 0-129,-23 12-129,23-12-129,-10 14 0,10-14-129,-11 18 129,11-18-129,-7 23 0,7-23 0,0 18 129,0-18-129,1 17 0,-1-17 0,17 11 0,-17-11 0,17 5 0,-17-5 0,23 0 0,-23 0 0,23-5-129,-23 5 129,21-15-129,-21 15 129,18-22-129,-18 22 0,11-26 0,-6 12 0,-5 14 129,3-27-129,-3 27 0,0-22 129,0 22-129,-5-15 0,5 15 0,-17-12 0,17 12-387,-24-2-774,24 2-2967,-18 5-387,18-5 0,-21 23-516</inkml:trace>
  <inkml:trace contextRef="#ctx0" brushRef="#br0" timeOffset="1088.138">7358-1026 1548,'0'0'3612,"0"0"387,-18 0-1290,18 0-516,-3 13-516,3 2-387,0-15-387,2 30 0,-2-12-258,0 7 129,0-4-387,0 8 0,0 4-129,0 6 129,-4-5 0,1 11-129,0-6-129,0 3 0,0 0 129,2-1 0,-5-6-129,5-1 129,-2-4-258,2-4 129,-3-3-129,2-2 129,1-6-129,1-15 129,0 19-129,0-19 0,0 0 0,0 0 0,0 0 129,0 0-258,0 0 258,0 0-258,0 0 129,8-3 0,-8 3-129,0 0 0,0 0 0,0 0 0,0 0-129,0 13 0,0-13 0,0 0-258,4 24-903,-4-24-2709,0 0-516,0 0-258,0 0 129</inkml:trace>
  <inkml:trace contextRef="#ctx0" brushRef="#br0" timeOffset="4160">6571 9 4128,'11'-14'4902,"-11"14"-387,21-12-129,-21 12-2580,34-5-516,-16 3-129,11 7-516,-3 4-129,1 4-129,-3 4-129,-1 5-129,-6-1 0,-5 3 0,-6-1-129,-5 1 0,-2-2 0,-14-1 0,-5-6 0,-3 3 0,-5-4 0,1-5 0,-1-3 258,0-1-258,-1-3 129,10-2-129,-1 0 0,5 0 0,15 0 0,-17-7 0,17 7 0,0 0-516,0 0-129,14-20-2451,4 20-1290,-2-5-516,7 2-258,1-2-129</inkml:trace>
  <inkml:trace contextRef="#ctx0" brushRef="#br0" timeOffset="3763.9497">6514-391 645,'12'32'4257,"-7"-7"387,-1-3-129,-3 3-1677,9 15-1161,-10-6-258,7 10-387,-7-6 0,7 11-516,-3-5-129,-1 6-129,-2-11 0,5 3-129,-6-4-129,4-8-129,-1-2-129,-3-11-258,7 12-1419,-7-29-2322,0 20-258,0-20-516,0 0 258</inkml:trace>
  <inkml:trace contextRef="#ctx0" brushRef="#br0" timeOffset="4595.5553">6972 5 6966,'11'-14'4902,"-11"14"-258,0 0-387,17 10-3354,-17-10 0,14 30-258,-7-13-258,3 10-129,-2-2-129,1 4 0,-1-4 0,-3 4 0,1-6-129,-3-6 0,-3-17 0,1 22 0,-1-22 0,0 0 0,0 0 0,0 0-129,-1-22 258,-1 5-129,2-6 0,0-3 0,2-1 0,5 0 0,3 1 0,1 3 0,4 6 0,0 1 0,6 7-129,-4 1 0,5 8-645,-22 0-2322,31 1-1419,-13 3-258,0 3-387,-3-2 0</inkml:trace>
  <inkml:trace contextRef="#ctx0" brushRef="#br0" timeOffset="5155.1264">7521 42 7224,'0'-10'4902,"-16"-2"0,3-6-903,13 18-2451,-21-11-516,21 11 0,-18-4-516,18 4-129,-22-2-129,22 2-129,-21 11-129,21-11 129,-25 27-129,15-7 129,-3 0-129,6 3 0,2 1 0,2-2 0,3-3 0,0-1 129,6-3-129,-6-15 0,26 17 0,-4-13 0,-1-4 0,0-4 0,2-8 0,-4 1 0,-1-3 0,-1-7 0,-5 2 0,-2-3 0,-2 2 0,-5-5 0,-3 5 0,0-2 0,0 1 0,0 21 0,-12-23 0,12 23 129,-17 0-129,17 0 0,-17 23 0,13-2 0,-1 6-129,5 3 129,0-2 129,0 1-258,13-4 129,0-1-387,8 3-258,-21-27-2322,39 14-1548,-20-13-516,7-1-258,-7-9-387</inkml:trace>
  <inkml:trace contextRef="#ctx0" brushRef="#br0" timeOffset="5596.1815">7811-88 5031,'-8'28'5031,"2"-10"-516,3 7 129,-6-6-3354,9 16-258,0-8-129,8 8-258,-7-13-129,13 4-129,-4-4-258,4-7 129,-14-15 0,28 10-129,-28-10-129,26-5 129,-26 5-129,25-31 0,-15 14 129,0-5-129,-2 0 0,-1 3 0,-1 4 0,1 0 0,-7 15 0,9-14 0,-9 14 0,0 0 0,14 6-129,-14-6 258,13 29-129,-5-10 129,-4 1-129,8-1 129,-4 0-129,-1 0 0,-7-19-129,12 21-387,2-6-2580,-14-15-1548,0 0-129,0 0-516,0 0-129</inkml:trace>
  <inkml:trace contextRef="#ctx0" brushRef="#br0" timeOffset="6064.2418">8427 10 3999,'-8'-22'5031,"-6"-3"-258,14 25-129,-32-24-2709,32 24-258,-37-6-645,23 6-129,-9 4-258,6 9-129,-5 0-129,5 9-129,0-5 129,6 7-258,1-1 129,5 3-129,2-5 129,3 2-129,4-1-129,9-6 129,-13-16-129,35 24-129,-13-18-258,-1-6-258,12 2-1032,-15-5-3096,10-7-129,-8-11-387,5 4-258</inkml:trace>
  <inkml:trace contextRef="#ctx0" brushRef="#br0" timeOffset="6476.2942">8497-373 6450,'0'-20'5289,"0"20"-387,0 0-387,-16-1-2709,16 16-774,0 12-258,0 18-129,0-2-258,3 15 0,3-5-258,2 4 129,-1-5-258,-2 2 129,4-15-129,-4-6 0,4-12 0,-9-21-129,18 18 129,-18-18-129,19-2 0,-9-14-129,3 1 129,-1-4-129,6-1-129,-7 3 129,5 1 0,-16 16 129,21-20-129,-21 20 129,14 0 0,-14 0 129,8 9 0,-8-9 0,8 29 0,-3-14 0,-1 8-516,-4-9-387,15 8-3354,-12-6-387,2-2-258,-5-14-516</inkml:trace>
  <inkml:trace contextRef="#ctx0" brushRef="#br0" timeOffset="19976.0084">5083 837 1677,'-19'17'4128,"19"-17"129,0 0-1290,-20 0-645,20 0-516,0 0-258,0 0-387,8-3-258,9-1-258,3-10 129,7 7-387,8-8 0,8-4-129,6-9 0,10 2-129,2-2 0,10 3-129,6-7 129,2 3-129,-1 3 129,-4 7-129,-6-2 129,-8 7-129,-11 3 0,-13 0 0,-9 6-387,-27 5-1032,19-14-3096,-19 14-129,0 0-387,-26-22-516</inkml:trace>
  <inkml:trace contextRef="#ctx0" brushRef="#br0" timeOffset="6879.8454">9349-572 7998,'-32'0'5160,"7"8"-258,6 10-129,-9-5-3741,14 15 0,-7 5-387,8 7-129,-2 4-129,4 16-129,4-2 0,4 10-129,0-1 0,3-3 0,0 1-129,7-7 129,2-7 0,3-8-129,1-8 0,-1-7-129,4-4 129,-16-24-258,30 27-258,-30-27-1032,35 0-3225,-18-2-387,4-7-129,-5-9-516</inkml:trace>
  <inkml:trace contextRef="#ctx0" brushRef="#br0" timeOffset="7355.9059">9553-388 6966,'0'0'5160,"0"0"-258,-3 20-387,3-20-3225,-10 39-516,5-14-258,6 8 129,-5-3-258,4 6-129,-2-4-258,2 3 129,0-2-129,0-5 129,0 0-129,6-3 0,-2-5 0,6-6 0,-10-14 0,15 25 129,-15-25-129,24 11 0,-10-5 0,4-2 0,6-4 0,-1 0 0,4 0 0,1 0 0,6 0 0,3 0 0,0 0 0,-2 0 0,0 0-258,-7-4-258,2 4-1032,-30 0-3096,24-1-129,-24 1-387,0 0-387</inkml:trace>
  <inkml:trace contextRef="#ctx0" brushRef="#br0" timeOffset="7632.441">9583-169 6450,'-19'0'5289,"19"0"-258,-4-15-516,18 15-2967,-14 0-387,30-5-258,-12 2-258,9 3-258,1-2-129,-3 2-129,1 0 0,-5 0-129,-4-1-258,-17 1-129,26-8-774,-26-13-2064,0 21-1419,0-24-645,0 24-129,-19-31 0</inkml:trace>
  <inkml:trace contextRef="#ctx0" brushRef="#br0" timeOffset="7852.4689">9590-396 4128,'-15'-8'5160,"-3"-1"-258,18 9-129,-2-21-2580,14 21-645,-5-16-516,16 11 0,-7-4-387,9 2-258,-4-4 0,4 7-129,-3 1-129,0 1-129,-2 2-129,-5 0-387,11 13-1161,-26-13-3096,30 23-129,-30-23-516,30 29-258</inkml:trace>
  <inkml:trace contextRef="#ctx0" brushRef="#br0" timeOffset="8272.0222">10113-206 6063,'0'15'5289,"0"-15"-387,-6 18-129,6 2-2967,0-20-903,0 31 129,0-13-516,0 11 129,0-1-258,6 6-129,-5-5 0,3 6 0,-2-6-129,-1-7 0,-1-3-129,0 0 0,0-19-129,0 18-129,0-18-645,0 0-3741,0 0 0,0 0-774,0-11-258</inkml:trace>
  <inkml:trace contextRef="#ctx0" brushRef="#br0" timeOffset="8796.0885">10315-641 6321,'-18'-11'5418,"18"11"-258,0 0-387,0 13-2580,0-13-1032,15 23-258,-3-5-258,12 5-129,-4 1-129,3 13 0,-2-1-258,3 11 129,-5 1-129,-3 10 0,-4 0-129,-6 11 129,-1-4 0,-5-3-129,-2 0 129,-7-8-129,-3-8 0,1-8 0,-2-12 0,1-6 0,12-20 0,-20 16 0,20-16-258,0 0-387,0 0-2193,0 0-2322,0 0 0,0-19-645,0 19-129</inkml:trace>
  <inkml:trace contextRef="#ctx0" brushRef="#br0" timeOffset="20740.1054">3674 782 1,'-5'-17'4385,"5"17"388,-10-19 0,2 3-1806,8 16-903,0 0-516,-11 11 0,11-11-645,-10 46-129,3-10-258,7 17 0,0 3-258,3 9 0,-3 3-129,0-2 0,0-6-129,4-4 129,1-6-129,0-14-129,2-4 0,0-15-258,5 2-516,-12-19-645,25 0-3096,-19-11-258,-6 11-129,9-34-387</inkml:trace>
  <inkml:trace contextRef="#ctx0" brushRef="#br0" timeOffset="21108.1521">3677 1140 3999,'25'-6'4644,"-25"6"0,28 1-1032,-28-1-1806,43 8-387,-22-8-387,14 13 0,-8-3-516,5 4-258,-6-1 0,-2 5-129,-8 3 0,-6-1-129,-10 4 129,0 1-129,-10-1 0,-8 2 0,-4-3 0,-2-3-129,-3-2 129,-3-6 0,5-4 0,0-3 0,3-5 0,5 0 0,17 0 0,-24-16 0,24 16-258,-2-19-258,9 19-1419,-7 0-2322,32-19-516,-11 10-129,9 4-258</inkml:trace>
  <inkml:trace contextRef="#ctx0" brushRef="#br0" timeOffset="21515.7039">4156 1164 4902,'2'-22'4644,"-2"22"129,0 0-387,16 0-3096,-16 0-387,13 29-258,-5-7 0,-1 12-258,-1-1-129,-1 2-258,-2-2 0,-2 0 0,-1-6 0,0-8-129,0-5 129,0-14-129,0 0 129,0 0 0,0 0 0,-12-19 129,12-3-258,0 0 258,-2-5-258,2 2 258,5 2-258,4 1 258,5 4-258,-14 18 129,25-19-129,-11 13-387,13 9-1161,-12-3-2580,9 4-258,-3 0-258,2 0-129</inkml:trace>
  <inkml:trace contextRef="#ctx0" brushRef="#br0" timeOffset="21996.2649">4704 1185 2322,'-10'-11'4515,"-18"9"387,10-1-516,-1 3-1548,-15-2-1290,19 13-387,-14-3-258,9 14-387,-6-5 0,8 8-258,2 1 0,7 6-258,3-6 129,6 5-129,0-9 129,6-2-129,8-4-129,4-9 129,3-2 0,-1-5 0,3-5 0,-2-7 129,-2-4-258,1-6 258,-4 0-258,-2 0 258,-4-2-258,-2 2 258,-3 0-258,-1 3 129,-4 19 0,1-20 129,-1 20-129,0 0 0,0 0-129,0 20 129,0 3 129,-1 3-129,1-2 258,0 2-516,0 0 129,3-6-258,13 7-645,-16-27-3354,14 22-258,-14-22-516,28 0-129</inkml:trace>
  <inkml:trace contextRef="#ctx0" brushRef="#br0" timeOffset="22416.3183">4875 1118 4773,'0'24'5031,"-4"0"-516,3 1 0,-6-3-3096,8 15-387,2-6-129,1 7-387,0-13 0,3 2-387,0-5 0,-7-22-129,20 17 129,-20-17-258,24 0 129,-24 0 129,22-23-258,-8 2 129,-3-1 0,-1 3 0,-2 3-129,2-3 258,-10 19-258,10-18 129,-10 18 0,0 0 0,0 0 129,9 12-129,-6 4 129,-3 1-129,0 0 0,1 4-129,1 3 0,-2-24-774,10 39-1677,-10-39-1806,8 16-387,-8-16-387,17 1-129</inkml:trace>
  <inkml:trace contextRef="#ctx0" brushRef="#br0" timeOffset="22715.8563">5289 1213 5805,'-15'-11'5031,"15"11"-387,-24 0-258,16 9-2967,-9-6-387,3 15-258,0-4-258,3 7-129,3-5-129,1 5 129,5-2-129,2 0-258,2-2 129,5 4-129,1-5 0,-8-16-129,25 20-129,-25-20-387,35 13-774,-35-13-3096,31 0-258,-31 0-258,29-24-258</inkml:trace>
  <inkml:trace contextRef="#ctx0" brushRef="#br0" timeOffset="23143.9107">5391 959 5289,'0'0'5031,"0"0"-516,-8 8 129,8-8-3225,0 47-258,0-17-387,9 13-258,-4 1-258,3 5 0,-3-4 0,4 3-387,-4-9 258,5-3-129,-3-8 0,0-6-129,-7-22 258,21 11-258,-21-11 129,26-8 129,-14-6-258,-1-7 258,0-1-258,1 0 258,-3 4-258,1 3 258,-10 15-129,6-19 0,-6 19 0,0 0 0,12 11 129,-10 6-129,-2 0 129,2 5-258,1 2 129,2-3-129,2-2 0,-7-19-903,21 20-3483,-21-20-129,20 3-516,-20-3-129</inkml:trace>
  <inkml:trace contextRef="#ctx0" brushRef="#br0" timeOffset="23527.9594">6180 765 4128,'-17'-1'5031,"-1"1"-258,18 0-258,-24 14-2838,3-11-516,14 20 0,-11 1-516,7 14-129,-10 1-129,6 13 0,-2 4 0,4 10-258,-1-5 129,9 6-129,-1-9 0,5-3-129,1-7 129,0-7-258,7-4 0,0-13-387,11 8-1419,-18-32-2838,29 11-129,-29-11-129,28-8-645</inkml:trace>
  <inkml:trace contextRef="#ctx0" brushRef="#br0" timeOffset="23996.0189">6285 913 6837,'-1'38'5031,"0"-11"-258,-5-7-387,6 18-3354,0-9-258,0 10 0,0-6-387,6 8 0,-4-6 0,3-1-258,-3 0 0,0-3 0,-2-6-129,0-3 0,1-2 0,-1-20-129,3 23 129,-3-23-129,0 0 129,18 8-129,-18-8 0,21 0 129,-3-6 129,2 0-129,7 2 0,7 1 129,1 0-129,4-2 129,4 1-129,2 4 0,-1 0 0,-4-2-645,1 5-774,-24-3-3096,9-1-516,-26 1 0,20-11-645</inkml:trace>
  <inkml:trace contextRef="#ctx0" brushRef="#br0" timeOffset="24264.553">6382 1164 5676,'0'0'5289,"0"0"-258,0 0-387,19 5-2451,-19-5-1290,35 0 0,-17 0-516,7 3-129,-1 0-129,-1 0-129,-2 2-129,-4-5-516,7 10-2064,-24-10-2064,16 0-129,-16 0-387,-1-16-129</inkml:trace>
  <inkml:trace contextRef="#ctx0" brushRef="#br0" timeOffset="24488.0814">6288 905 5805,'-25'-39'5289,"25"39"-258,-4-33-387,4 33-2709,12-22-774,12 17-258,-2-4-258,6 7-387,2-1 0,6 3-129,0 0-258,0 0-387,7 11-2322,-12-10-1935,1 9-129,-10-7-516,-2 9-387</inkml:trace>
  <inkml:trace contextRef="#ctx0" brushRef="#br0" timeOffset="25119.6616">6820 1227 6837,'0'0'5289,"-15"0"-387,15 0-258,0 0-3096,0 0-645,3-14-129,-3 14-258,24-5-258,-8 5 0,2 0-129,1 5 0,0 4 0,-1 5-129,-3 5 129,-3 2-258,-5 6 129,-5-2-129,-2 2 129,-1-3-258,-7 1 129,-5-5 0,-2-1 0,-2-5 0,3-2 0,14-12 129,-24 19 0,24-19 0,0 0 0,0 0 0,0 0 0,0 0 0,0 0 0,0 0 129,16 1-129,-16-1 0,30 2 129,-13-1-129,4-1 0,-1 3 0,0-1-129,1-2-258,7 8-1677,-13-8-2451,5-5-645,-20 5-129,26-23-387</inkml:trace>
  <inkml:trace contextRef="#ctx0" brushRef="#br0" timeOffset="25443.7027">7054 680 7482,'5'-14'5289,"14"-1"-387,-2 20-129,-17-5-3483,26 36-129,-13-4-516,12 15 0,-8 7-258,1 14 0,-1-1-129,-4 7 0,0-7-129,-3 6 0,-5-8-129,-5-7-258,0-11 0,-8-14-516,8 2-3354,0-35-903,-17 26-387,-1-26-645</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01.724"/>
    </inkml:context>
    <inkml:brush xml:id="br0">
      <inkml:brushProperty name="width" value="0.05292" units="cm"/>
      <inkml:brushProperty name="height" value="0.05292" units="cm"/>
      <inkml:brushProperty name="fitToCurve" value="1"/>
    </inkml:brush>
  </inkml:definitions>
  <inkml:trace contextRef="#ctx0" brushRef="#br0">-967 1319 516,'-9'10'3741,"9"-10"0,-13 22-258,13-22-774,0 25-387,0-25-645,0 32-258,0-16-258,7 15 0,-7-7-387,7 12-129,-4-7-129,4 7-129,-3 0 0,-1 6-129,1-8-129,-1 1-129,-2 0 129,0-2-129,-1-4 0,0 2-129,0-8 0,0-2-387,0 2-387,0-23-1032,0 0-2451,0 0-387,0 0-258,0 0-129</inkml:trace>
  <inkml:trace contextRef="#ctx0" brushRef="#br0" timeOffset="472.5598">-967 1749 2580,'6'-14'4902,"6"-4"-258,-12 18 129,26-11-2451,-19-5-774,13 15-129,-4-5-645,6 6-129,-4 0-258,5 1-258,-1 5 0,-1 7-129,1 1 129,-4 4-129,0-1 0,-1 1 0,-4 2 0,-4-1 0,-3 2 0,-5-1 0,-1 1 0,-7-4-129,-5 2 129,-8-2 0,1-2 0,-5 0 0,-1 1 0,-2-6 0,1-1 0,2-3 0,2-4 129,2-1-129,2-1 0,18 0 0,-18-4 0,18 4 0,0 0 0,-7-14 0,7 14-258,0 0-387,24 9-2193,-24-9-1677,28 9-258,-28-9-516,30 16 129</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30.908"/>
    </inkml:context>
    <inkml:brush xml:id="br0">
      <inkml:brushProperty name="width" value="0.05292" units="cm"/>
      <inkml:brushProperty name="height" value="0.05292" units="cm"/>
      <inkml:brushProperty name="fitToCurve" value="1"/>
    </inkml:brush>
    <inkml:brush xml:id="br1">
      <inkml:brushProperty name="width" value="0.05833" units="cm"/>
      <inkml:brushProperty name="height" value="0.05833" units="cm"/>
      <inkml:brushProperty name="color" value="#ED1C24"/>
      <inkml:brushProperty name="fitToCurve" value="1"/>
    </inkml:brush>
  </inkml:definitions>
  <inkml:trace contextRef="#ctx0" brushRef="#br0">3373 1779 1935,'-14'-19'4902,"14"19"0,-22-30-774,22 30-1548,-22-30-774,22 30-387,-17-30-258,17 16-387,-11-8-258,8 4 0,0-10-258,3 0 129,0-2-258,0-1 129,0 5-129,0-4 129,0 1-129,2 9 129,2 4-258,-4 16 258,6-19-258,-6 19 0,0 0 129,18 0-258,-18 0 129,12 19 0,-6-3 0,-1 2 0,1 5 0,-3 4-258,-1-5 258,-2 0 0,0-1-129,-5-4 0,-3 2 129,-2-5-129,-6 3 129,0-3 0,0-1 0,-3 2 0,1-1 0,2-2 0,1 1 0,15-13 0,-18 22 0,18-22 0,-6 22 0,6-22 0,5 18 129,-5-18-129,22 11 0,-22-11 129,31 7-129,-15-5 0,2-2 0,-1 0 129,0-3-129,0-2-129,-1 5-516,-10-12-2838,9 7-1419,-15 5-258,17-9-258</inkml:trace>
  <inkml:trace contextRef="#ctx0" brushRef="#br0" timeOffset="819.6041">3666 1740 774,'0'0'4257,"-7"14"516,7-14-387,-11-8-2064,11 8-645,0-21-258,0 21-516,11-24 0,-11 24 0,7-29-258,-7 29-129,4-35 0,-3 19-129,-1-8 129,0 2-258,-8-11 0,7 4 129,-6-3-258,5-1 129,-5-3-129,6 7 0,0-1 0,1 8 0,0 1-129,4 5 129,-4 16-129,14-16 0,-14 16 129,18 0-129,-18 0 0,21 11 0,-21-11 0,19 25 0,-19-25 0,18 29-129,-11-13 129,-4 0 0,0 1-129,-3-3 129,-8 4-129,-8 1 0,-1 3 129,-1-2-129,-4-1 0,-3 4 0,-1 0 0,-1 1 0,8-1 129,0 1 0,3-3 0,7-4 0,5 0 0,4-1 129,3 1-129,-3-17 0,28 20 129,-10-14-129,0 0 129,4-2-129,-2-4 129,-1 0-129,1 0 129,-3-2-258,-2-1-129,-5-15-1806,-10 18-2709,22-16-258,-22 16-516,19-19 0</inkml:trace>
  <inkml:trace contextRef="#ctx0" brushRef="#br0" timeOffset="1624.2063">4056 1354 5160,'0'0'5289,"0"0"-129,0 0-516,0 0-2709,0 0-645,0 0-645,0 0 129,1 19-516,-1-19 0,0 28-258,0 0 258,0-2-387,-1 3 129,-2-1 0,-1 4 0,3-4-129,-1 5 129,2-9-129,0 1 129,0-1 0,0-2 0,6-6 129,2 0-258,-2 3 258,-6-19-129,18 22 0,-18-22 0,25 9 0,-25-9 129,28 10-129,-9-10 129,4 0 0,-2 0 0,1 0-129,3 0 129,1 0-129,-1-7 129,-1 4 0,-3 0-258,-6 0-258,6 3-516,-21 0-3741,0 0-258,0 0-258,11-10-645</inkml:trace>
  <inkml:trace contextRef="#ctx0" brushRef="#br0" timeOffset="2147.7727">4052 1307 7740,'0'0'5289,"0"0"-387,0 0-129,14 1-3612,4-1-129,11 0-258,0 0-387,5 0 0,-2-1-258,-3 1-129,6 0-1032,-14 0-3870,5 4 129,-9 1-645,0 7-129</inkml:trace>
  <inkml:trace contextRef="#ctx0" brushRef="#br0" timeOffset="1899.7413">4124 1616 6837,'0'0'5289,"0"0"-129,0 0-387,3-23-3483,21 23-258,-9-5-129,9 5-516,-6-5 0,6 0-129,-4 4-258,-1-1 0,0 2-387,-19 0-903,28-3-3612,-28 3 0,0 0-516,0 0-129</inkml:trace>
  <inkml:trace contextRef="#ctx0" brushRef="#br0" timeOffset="2712.8444">4514 1683 7224,'0'0'5160,"0"0"-129,0 0-129,0 0-3483,7-11-774,11 11 129,-18 0-387,33-8-129,-18 8 0,2 0-258,-17 0 129,22 17-129,-18 2-129,-3-2 129,-1 9-129,-4-1 0,-4 0 0,-3-1 0,-5 0 0,5-5 0,-1-2 129,12-17-129,-16 25 129,16-25 0,0 0 0,-14 16 129,14-16-258,0 0 258,12 0-129,-12 0 0,26 0 129,-6-4-129,1 0 0,-2-1 0,1 0-129,-4-4-387,15 9-3999,-17-6-258,1-2-516,-15 8-258</inkml:trace>
  <inkml:trace contextRef="#ctx0" brushRef="#br0" timeOffset="3063.8891">4605 1168 9288,'43'9'5289,"-18"9"-258,-2-9-387,10 22-3741,-4-6-129,9 14-129,-6 2-129,6 13-258,-6-2 129,-6 4-387,-4 2 258,-5 1-129,-7-3 0,-6-2-129,-4-7 0,0-13 0,-1-3 0,-6-12-258,8 1-903,-1-20-3999,0 0 129,-19-19-645,16-4-387</inkml:trace>
  <inkml:trace contextRef="#ctx0" brushRef="#br0" timeOffset="-24743.6421">1863 1285 4902,'-20'15'5160,"20"-15"-516,-29 18 129,0-14-3225,16 19-258,-11-14-387,10 15-129,-9 1-129,13 9-387,-5-5 129,8 4-258,5 4 129,2 2-129,7-1 0,6 2-258,5-9 258,1 4-258,5-2 0,-2-8-387,10 8-1548,-11-13-2838,-1-4-129,-3-12-387,-2-1-129</inkml:trace>
  <inkml:trace contextRef="#ctx0" brushRef="#br0" timeOffset="-2088.2651">2169 1405 1806,'10'-16'4902,"-10"16"-258,0 0-258,0 0-2064,-1-17-387,1 17-516,0 0-258,0 0-258,0 0-258,0 0 129,0 0-258,0 0-129,0 0-129,0 0 0,0 12 0,0 10-258,-2 4 129,-2 5-129,1 5 0,1 7-129,-4 0 129,6 0-129,0-1 129,0-6 0,0-1-129,0-3 129,6-7 0,-1-5 0,2-2 0,2-4 0,-9-14 0,19 19 0,-19-19 129,25 8-129,-7-8 0,-1 0 0,4 0-129,0 0 129,4-2 0,0 2 129,-1-1-129,1-1 0,0 2 0,-4 0-129,-3 0 0,-3 0-258,5 5-516,-20-5-2709,0 0-1161,7-11-516,-7 11-258</inkml:trace>
  <inkml:trace contextRef="#ctx0" brushRef="#br0" timeOffset="-1600.2031">2153 1367 6450,'-11'-16'5289,"11"16"-258,19-15-645,12 15-2967,-9-5-516,16 5-258,-8-3 0,9 3-516,2 0-774,-12 0-2064,9 0-1935,-7 6-387,-4 2 0,-4 0-645</inkml:trace>
  <inkml:trace contextRef="#ctx0" brushRef="#br0" timeOffset="-1824.2316">2231 1631 6837,'11'-9'5160,"-11"9"-387,28-12-1548,-3 12-2193,-10-5 0,13 5-258,-7-8-387,1 8-258,1 0-516,-23 0-1548,23-6-2451,-23 6-387,0 0-387,0 0-129</inkml:trace>
  <inkml:trace contextRef="#ctx0" brushRef="#br0" timeOffset="-1224.1552">2798 1705 8901,'0'32'5289,"-7"-12"-258,6 7-258,-8-5-3999,9 7-129,-1-4-258,1 1-129,0-7 0,1 4-129,-1-23-129,10 15 0,-10-15-258,0 0-516,26 8-3999,-26-8-129,3-8-387,-3-11-387</inkml:trace>
  <inkml:trace contextRef="#ctx0" brushRef="#br1" timeOffset="31799.2401">5513 1170 2709,'0'0'3096,"0"0"-258,0 0-645,0 0-258,0 0-387,0 0 0,0 0-387,0 0-129,0 0-129,24 0-258,-24 0 0,31 0-258,-12-4 0,8 4-129,-1 0-129,3 0 0,8 0 0,0 4-129,1 0 0,5 3 258,2-3-129,2 6-129,-4-4 129,2 0 0,-5-3-129,2 2 129,-6-2-129,-2 0 129,-4 0-129,-6-3 0,-2 0 0,-4 0-129,-18 0 0,17 0-258,-17 0-516,0 0-387,0 0-1806,-14 12-1677,-3-9-129,-3 0-258</inkml:trace>
  <inkml:trace contextRef="#ctx0" brushRef="#br1" timeOffset="32550.8355">5529 1426 2193,'0'15'4128,"0"-15"-129,0 0-1161,0 0-516,0 0-387,0 0-387,18 7-516,-18-7-129,32 11-258,-13-8 0,16 6-258,-3 1-129,7-1-129,2 0-129,7-1 129,1-2-129,3 2 0,-5-4 0,2-2 0,-5 1 0,-5 2 0,-5-4 0,-8 1 0,-5-1 0,-3 1 0,-18-2 0,17 0 0,-17 0 0,0 0-258,0 0-516,0-11-1548,0 11-2322,0 0-258,-11-20-387,11 20 388</inkml:trace>
  <inkml:trace contextRef="#ctx0" brushRef="#br1" timeOffset="33447.4494">6224 1059 3612,'0'0'4773,"0"0"-129,-11-5-2064,11 5-387,0 0-516,0 0-387,0 0-129,0 13-387,0-13-258,3 14 0,-3-14-129,11 20-129,-11-20 129,21 23-129,-9-7-129,5 3 129,-2-4-129,9 2 0,0 2 0,-1-1-129,1 3 129,1 2 0,-1-4-129,-1 0 0,4 0 129,-9-1-129,-1 0 129,-1 0-129,0-7 129,-16-11-129,25 17 0,-25-17 0,15 16 0,-15-16 0,0 0 0,0 0 0,0 0 0,0 0 0,-7 8 129,7-8-129,-22 3 0,8 0 0,-3 4 0,1 5 0,-3 1 0,0 1-129,-6 6 129,0 1-129,-2 4 0,4 0 129,-7 2-129,4-3 129,-2 1 0,4-3 0,3 0 0,3-3 0,2-4 0,16-15 0,-24 22 0,24-22 129,0 0-258,-14 19 129,14-19 0,0 0 0,0 0-258,0 0-129,0 0-1161,0 0-3096,8-8-516,-8 8-258,9-28-258</inkml:trace>
  <inkml:trace contextRef="#ctx0" brushRef="#br0" timeOffset="-17223.7598">1134 2301 5547,'0'0'5160,"0"0"-387,0 0-1419,0 0-1548,11 5-387,-11-5-516,37 24-129,-12-8-258,8 8 0,2 1-129,7 3-129,2 2 0,2 3-258,-2 3 129,0 0-129,-2-5 129,-3 2-129,-4-6 0,-5-5 0,-4-3 0,-3-3 0,-5-5-129,-18-11-258,20 16-387,-20-16-2451,0 0-1548,-10-9-516,10 9-387,-24-9 258</inkml:trace>
  <inkml:trace contextRef="#ctx0" brushRef="#br0" timeOffset="-16676.1904">1726 2709 3999,'-36'9'5031,"18"1"-258,4 12-1677,-11-17-903,24 23-645,-17-18-516,18 13-129,0-3-516,14-2 0,-2 1-129,13-9 0,2-4-129,3-6 0,4 0-129,-2-11 129,-2-8-129,-3-3 0,-5-5 129,-4 0-129,-8 2 0,-3-2 0,-7 2 0,-6 4 0,-9 7-129,-9 3 0,-1 11-645,-14-1-2709,10 7-1290,-6 6-387,7 7-387</inkml:trace>
  <inkml:trace contextRef="#ctx0" brushRef="#br0" timeOffset="-14416.7599">2611 3158 5160,'20'-26'4902,"-20"26"-129,4-28-1548,-4 28-1548,-3-15-516,3 15-387,-15-6 0,15 6-258,-28-1-129,11 1 0,-4 0-129,0 7 0,-4 4-129,-4 0-129,0 2 258,1 2-258,3 2 129,3-3-129,3 2 0,7-2 129,12-14-129,-7 25 0,7-25 0,14 26 129,3-15-129,6-2 129,5 2-129,3-1 0,2 4 0,1-2 0,1-1 0,-3 6 0,-2-5 0,-5 7 0,-7 0 0,-2-4 0,-9 4 0,-7-2 129,-6-2-258,6-15 129,-32 25 129,7-15-129,-6-4 129,-1-1-129,0-1 0,-1 3 129,5-7-129,3 0 0,3 0 0,6-2-129,16 2-258,-8-15-1419,16 13-2709,-8 2-774,38-11 129,-19 6-645</inkml:trace>
  <inkml:trace contextRef="#ctx0" brushRef="#br0" timeOffset="-13792.6806">2934 3495 8127,'-7'-11'5418,"7"-3"-129,0 14-387,0-31-3741,0 31-516,13-28 0,-13 28-258,24-18-129,-24 18 0,23-5-258,-23 5 129,20 8-129,-13 6 0,-4 8 0,-3 1-129,-2 2 129,-6 6-129,-2-1 129,-2 0-129,-4-3 129,-2 1-129,1-1 258,4-6-258,-1-5 129,14-16 0,-24 25 0,24-25 0,0 0 0,0 0 129,0 0-129,0 0 0,8 9 129,10-9 129,3 0-129,3 0 129,1-2-129,-1-1-129,-2 2 129,0 1 0,-2 0-387,-5 0-129,6 8-516,-21-8-4128,0 0-258,15 3-129,-15-3-903</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10.788"/>
    </inkml:context>
    <inkml:brush xml:id="br0">
      <inkml:brushProperty name="width" value="0.05292" units="cm"/>
      <inkml:brushProperty name="height" value="0.05292" units="cm"/>
      <inkml:brushProperty name="fitToCurve" value="1"/>
    </inkml:brush>
  </inkml:definitions>
  <inkml:trace contextRef="#ctx0" brushRef="#br0">10670 1630 4773,'0'0'5289,"0"0"-258,-6-24-516,6 24-3225,0 0-129,-18-11-516,18 11-129,-22-8-129,22 8-129,-25 0 0,5 0-129,5 5 0,-1 3-129,0 6 258,-1-3-258,2 6 0,4-1 0,1 2-258,6-2 258,4-1 0,0-15 0,5 22 0,-5-22 0,31 21 0,-12-10 0,2-3 0,3 2 0,-2 1 0,-1 3 0,1 0 0,-5 3 0,-3 3 0,0 0 0,-6 5 0,-4-3 0,-4-3 0,0 1 0,-2-2 0,2-18 0,-25 22 0,5-16 0,3 1 258,-2-4-258,-1 0 0,1-3 129,2 0-129,2 0 0,15 0 0,-21-2 0,21 2 0,0 0 0,0 0-129,-4-14-258,4 14-258,18 0-1419,-18 0-2709,33-3-258,-16-5-645,5 7 387</inkml:trace>
  <inkml:trace contextRef="#ctx0" brushRef="#br0" timeOffset="45899.3285">10870 1998 903,'0'0'3870,"0"0"-387,10-9-774,-10 9-516,0 0-516,0 0-258,6-22-258,-6 22-387,0 0 0,0 0-129,12-15-258,-12 15 129,0 0-258,17-18 129,-17 18 0,15-9 0,-15 9-129,17-14 0,-17 14 0,21-8-129,-21 8 129,22-3-129,-22 3 0,25 0 0,-25 0-129,22 13 0,-22-13 129,21 21-129,-15-3 0,-1 1 0,0 3 0,-5-3 0,0 1 129,-3 4-129,-7 0 0,-5-3 0,1-3-129,-4 0 129,-2-6 0,4 2 0,-1-2 0,0-4 0,17-8 0,-22 11 0,22-11 0,0 0 0,-16 4 0,16-4 0,0 0 0,0 0 0,16 0 0,-16 0 0,28 2 0,-10 0 0,1 1 129,2 0 0,3-2-129,-3 4 129,0 0-129,0-2 0,-6 2 0,2-1 0,1 3-516,-18-7-3354,23 0-903,-23 0-516,23-16-129</inkml:trace>
  <inkml:trace contextRef="#ctx0" brushRef="#br0" timeOffset="-1924.1718">9952 801 2967,'-23'23'4386,"7"-8"0,8 10-2064,-18-14-516,20 19-258,-13-13-387,13 15-258,-4-11-258,10 9 0,0-12-258,13 9 0,-13-27 129,39 27-258,-17-23-129,5-3 129,2-1-129,4-9-129,-5-12 129,-1-4-129,-5 1 129,-3-4-129,-6-1 0,-7-1 0,-6 5 0,0 2 0,-14 3 0,-7 6-129,-4 4 129,-7 7 0,0 3-129,-5 5-258,7 14-645,-9-7-1935,16 11-1677,1-3-258,9 2-516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34.769"/>
    </inkml:context>
    <inkml:brush xml:id="br0">
      <inkml:brushProperty name="width" value="0.05292" units="cm"/>
      <inkml:brushProperty name="height" value="0.05292" units="cm"/>
      <inkml:brushProperty name="color" value="#002060"/>
    </inkml:brush>
  </inkml:definitions>
  <inkml:trace contextRef="#ctx0" brushRef="#br0">15953 12555 774,'11'-5'774,"-11"5"-516,0 0-258,0 0 0,11-13-129,-11 13 0,0 0 129,8-11 0,-8 11 258,0 0 258,15-14 258,-15 14 258,14-9 387,-14 9 258,11-7 129,-11 7 129,12-4 129,-12 4-387,0 0-129,0 0-129,0 0-129,0 0-387,4 11-129,-4-11 0,-6 21-129,-4-8-129,0 10-129,-5-3 0,0 8 0,-3-2-258,2 5 129,-3 0-129,2-1 0,-1-1-129,5-1 258,0-4-258,4-5 0,2-2 0,2-6 0,5-11-387,-7 11 0,7-11-387,0 0-1548,0 0-1806,-1-15-516,1 15 0,0-27-387</inkml:trace>
  <inkml:trace contextRef="#ctx0" brushRef="#br0" timeOffset="368.0209">15771 12495 2451,'0'0'3999,"0"0"387,0 0-645,0 0-1290,0 0-516,0 0-387,4 12-387,-4-12-129,17 19-258,-4-8-129,4 7 0,-1 1-258,5 3 129,0-1-258,3 3 0,0-4-129,-1-1 0,-1-2-129,-1-2 129,-4-1-258,-1-5 129,-3-1-129,-13-8-258,17 4-129,-17-4-516,14 8-1677,-14-8-1677,0 0-387,0 0-129,8-7-129</inkml:trace>
  <inkml:trace contextRef="#ctx0" brushRef="#br0" timeOffset="925.0529">16227 12516 3612,'0'0'4644,"0"0"-129,6 0-129,-6 0-1806,11-4-1032,5 4-258,-16 0-387,27 0-387,-13-1 129,5 1-387,-2 0-129,2 0 0,1 0-129,-1 0 0,0 1 129,-2-1-129,-4 0-129,1 0 0,-3 0 0,-11 0-387,12 0-129,-12 0-645,0 0-1935,0 0-1161,0 0-258,-16 0-258,6 2 258</inkml:trace>
  <inkml:trace contextRef="#ctx0" brushRef="#br0" timeOffset="1268.0725">16252 12636 3483,'-4'11'4257,"4"-11"-129,0 0-1419,13 4-129,-13-4-645,13 0-387,-13 0-258,22-5-387,-10 1-129,6 4-129,-2-3 0,4 3-258,-1 0 0,4 0-129,-2 0 0,-2 0-129,1 0 0,-3 0-129,-3 2 129,-3-2-258,1 2-129,-12-2-258,15 5-1161,-15-5-2580,0 0-258,0 0-387,0 0-387</inkml:trace>
  <inkml:trace contextRef="#ctx0" brushRef="#br0" timeOffset="2220.1265">16795 12402 774,'0'0'3870,"0"0"387,1 7-387,-1-7-903,0 0-645,0 0-387,0 15-516,0-15-258,0 12-387,0-12-129,0 17 0,0-5-258,0 3 0,0 5-258,0 1 129,0 0-129,0 4 0,2 1-129,0-4 129,-2 2 0,1-2-129,0-6 129,0 0-129,0-3 0,-1-13 0,4 18-129,-4-18-129,3 10-129,-3-10-516,0 0-3483,0 0-129,0 0-387,0 0-258</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1:12.255"/>
    </inkml:context>
    <inkml:brush xml:id="br0">
      <inkml:brushProperty name="width" value="0.05292" units="cm"/>
      <inkml:brushProperty name="height" value="0.05292" units="cm"/>
      <inkml:brushProperty name="fitToCurve" value="1"/>
    </inkml:brush>
    <inkml:context xml:id="ctx1">
      <inkml:inkSource xml:id="inkSrc2">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1" timeString="2013-12-01T20:45:10.045"/>
    </inkml:context>
    <inkml:brush xml:id="br1">
      <inkml:brushProperty name="width" value="0.07" units="cm"/>
      <inkml:brushProperty name="height" value="0.07" units="cm"/>
      <inkml:brushProperty name="fitToCurve" value="1"/>
    </inkml:brush>
  </inkml:definitions>
  <inkml:trace contextRef="#ctx0" brushRef="#br0">-2221 3352 4644,'0'-21'4773,"0"21"0,0-27-1290,0 27-1290,0-19-774,0 19-258,0 0-516,-12-14-258,-6 14 0,0 0-258,-6 11 0,-1-1 0,-6 4 0,-1 3 129,0 4-258,1 1 129,1-2 0,10-1-129,4-3 129,9 0-129,7-2 129,0-14-129,23 24 129,4-15-129,5 4 0,3-4 129,2 2-129,1 3 0,-3 0 0,-6 3 0,-3 2 129,-6 3-258,-5-2 258,-6 1-258,-8-1 387,-1 1-387,0-6 258,0-15-129,-17 26-129,17-26 258,-28 12-129,12-10 0,-2-2 0,-1-2 0,1-3 0,3 1 0,15 4 0,-25-13 0,25 13-129,0 0 0,0 0-516,-11-20-1419,11 20-2709,8 0 129,8 0-645,-16 0-129</inkml:trace>
  <inkml:trace contextRef="#ctx0" brushRef="#br0" timeOffset="292.5372">-2005 3595 7740,'3'-17'5160,"-3"17"-258,0 0-516,0 0-3225,0 0-387,-5 17-258,5 3 0,0 4-387,2 6 258,5 3-258,-1 2 129,-1 0 0,0-4-129,0-4 0,-1-1-129,1-11-258,3 4-774,-8-19-3612,0 0-258,10-23-387,-3 8-516</inkml:trace>
  <inkml:trace contextRef="#ctx1" brushRef="#br1">-1070 2916,'24'24,"1"0,-25 0,24 0,0 1,-24-1,24 0,0 0,1 0,-1 1,0-1,0 0,0 0,-24 0,25 1,-1-1,0 0,0 0,0 0,25 1,-25-1,0-24,0 48,25-48,-25 24,0 0,0 1,0-1,1-24,-1 24,0 0,0-24,0 24,1-24,-1 25,0-1,0-24,0 24,1-24,-1 24,0-24,-24 24,24-24,0 25,0-1,1-24,-1 24,24-24,-48 24,24-24,-24 0</inkml:trace>
  <inkml:trace contextRef="#ctx1" brushRef="#br1" timeOffset="2953.125">140 3787,'-49'24,"1"0,24 0,24 0,-24 1,24-1,0 0,24 0,-24 0,0 0,24-24,0 25,25-25,-1 0,-24 0,0 0,-24-25,0 1,0 0,0-24,0 24,0-1,0 1,0 0,0 0,-48 0,24-1,0 25,-1 0,1 0,0 0,24 0</inkml:trace>
  <inkml:trace contextRef="#ctx1" brushRef="#br1" timeOffset="31781.25">-126 3520,'0'49,"24"-49,-24 24,48 0,-48 0,24 1,1-25,-25 24,24 0,-24 0,0 0,0-24</inkml:trace>
  <inkml:trace contextRef="#ctx1" brushRef="#br1" timeOffset="34109.375">-271 3811,'48'0,"0"0,1 0,-25 0,0 0,24 0,1 0,-25 0,0 0,0 0,-24 0</inkml:trace>
  <inkml:trace contextRef="#ctx1" brushRef="#br1" timeOffset="36468.75">382 3545,'-24'24,"24"0,0 0,-25 0,25 1,-24-1,24 0,-24 0,0 0,0 1,-1-1,1-24,24 0</inkml:trace>
  <inkml:trace contextRef="#ctx1" brushRef="#br1" timeOffset="38046.875">261 3859,'24'0,"0"0,0-24,25 24,23 0,-48 0,25 0,-1 0,-48 0</inkml:trace>
</inkml:ink>
</file>

<file path=ppt/ink/ink21.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16.780"/>
    </inkml:context>
    <inkml:brush xml:id="br0">
      <inkml:brushProperty name="width" value="0.07" units="cm"/>
      <inkml:brushProperty name="height" value="0.07" units="cm"/>
      <inkml:brushProperty name="fitToCurve" value="1"/>
    </inkml:brush>
  </inkml:definitions>
  <inkml:trace contextRef="#ctx0" brushRef="#br0">1428 0,'-49'0,"25"24,0 0,0 0,-1 0,-23 0,0 1,24-1,-1 0,-23 0,24 0,0 1,-1-25,1 24,0 0,-24-24,-1 24,25 0,0-24,0 25,-1-1,1-24,0 24,0 0,0-24,0 24,-1 1,1-25,0 24,0 0,0 0,-1-24,1 24,0-24,0 24,0 1,-1-25,1 24,0 0,0 0,0 0,-1 1,1-25,0 24,-24 0,24 0,-1 0,1 1,0-25,0 24,-25-24,49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22.299"/>
    </inkml:context>
    <inkml:brush xml:id="br0">
      <inkml:brushProperty name="width" value="0.05292" units="cm"/>
      <inkml:brushProperty name="height" value="0.05292" units="cm"/>
      <inkml:brushProperty name="fitToCurve" value="1"/>
    </inkml:brush>
  </inkml:definitions>
  <inkml:trace contextRef="#ctx0" brushRef="#br0">4914 1765 2451,'0'0'4902,"0"0"-129,0 0 0,-15-1-2322,23 11-774,-8-10-258,28 28-516,-10-15-258,12 9 0,3 1-258,6 3-129,3-3-129,1 6 129,0-3-129,6 0-129,-4-7 129,-2 1 0,-7-4 0,-4-2-129,-5-6 0,-8-1-129,-2 1-129,-17-8-258,17 8-1548,-17-8-2709,0 0-258,-9-16-258,9 16-387</inkml:trace>
</inkml:ink>
</file>

<file path=ppt/ink/ink23.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30.780"/>
    </inkml:context>
    <inkml:brush xml:id="br0">
      <inkml:brushProperty name="width" value="0.07" units="cm"/>
      <inkml:brushProperty name="height" value="0.07" units="cm"/>
      <inkml:brushProperty name="fitToCurve" value="1"/>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12-02T23:13:08.155"/>
    </inkml:context>
    <inkml:brush xml:id="br1">
      <inkml:brushProperty name="width" value="0.05292" units="cm"/>
      <inkml:brushProperty name="height" value="0.05292" units="cm"/>
      <inkml:brushProperty name="fitToCurve" value="1"/>
    </inkml:brush>
  </inkml:definitions>
  <inkml:trace contextRef="#ctx0" brushRef="#br0">3000 0,'-25'48,"1"-23,0 23,0-24,0 0,-1 0,1 1,0-1,0 24,0-24,-1 1,1-1,0-24,0 48,-24-24,23 1,1-1,0 0,0 0,0 25,-1-25,-23 0,0 24,23-24,1 1,0-1,0 0,0 0,-1 0,1 1,0-1,0 0,0 0,0 0,-1 1,1-1,0-24,-24 24,-1 24,25-23,0-25,-25 24,1 24,24-24,0-24,-1 24,-23-24,0 25,24-1,-1-24,1 24,-24 0,-1 0,25-24,0 25,0-25,-25 24,25 0,-24 0,24-24,-1 24,-23 1,24-25,0 24,0-24,-25 24,25 0,0-24,0 24,-1-24,-23 25,0-1,23-24,1 24,0-24,-24 24,-1 0,25-24,0 24,0-24,-25 25,1-1,24 0,0-24,-1 0,-23 24,0-24,23 24,-23-24,0 0,23 25,1-25,-24 0,24 24,0-24,-1 0,1 24,0-24,24 0</inkml:trace>
  <inkml:trace contextRef="#ctx1" brushRef="#br1">1487-611 516,'0'0'3870,"0"0"387,0 0-1161,0 0-774,0 0-387,20 10-516,-20-10-258,45 12-129,-16-5-387,16 7 0,6-6-258,9 3-129,4 0 129,7 0-258,-4 0 0,6 0 0,-5-2 0,0 3 0,2 1-129,-5-4 129,-2 0 0,3 4-129,-6-1 129,2 1 0,-6 1-129,-3 0 129,-6-5 0,-5-1 0,-6-1-129,-2 3 0,-8-5 129,-6-4-129,-4-1 0,-16 0 0,20 0 0,-20 0-129,0 0 0,0 0-645,24 9-1290,-24-9-2451,0 0-387,18 4-387,-18-4 129</inkml:trace>
  <inkml:trace contextRef="#ctx1" brushRef="#br1" timeOffset="21784.5045">2199-71 2322,'0'0'4902,"0"0"-258,0 0 0,9 5-2709,-9-5-774,0 0-129,0 0-129,20 17-129,-20-17-258,23 10 0,-23-10-258,28 6 0,-28-6 0,30 5-129,-14-1 0,2 3 129,1-4-129,-1 1-129,-2 1 0,0 3 0,-1 0 0,-15-8 0,26 15-129,-26-15 258,10 17-129,-10-17 0,0 23 0,0-23 0,-7 27 0,-2-11-129,-4 5 129,-4 2 0,-1-1 129,1 0-129,-1 3 0,3-4-129,-3 1 129,4-1-258,3-4 258,11-17-129,-18 24 129,18-24-387,-9 21-516,9-21-3225,0 0-774,0 0-387,-4-18-258</inkml:trace>
</inkml:ink>
</file>

<file path=ppt/ink/ink24.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34.967"/>
    </inkml:context>
    <inkml:brush xml:id="br0">
      <inkml:brushProperty name="width" value="0.07" units="cm"/>
      <inkml:brushProperty name="height" value="0.07" units="cm"/>
      <inkml:brushProperty name="fitToCurve" value="1"/>
    </inkml:brush>
  </inkml:definitions>
  <inkml:trace contextRef="#ctx0" brushRef="#br0">0 0,'24'0,"1"0,-1 0,24 0,1 0,-1 25,-24-1,0-24,1 0,-1 0,0 0,0 24,0-24,1 0,-1 0,0 0,24 24,1-24,-25 0,0 0,0 24,0-24,1 0,23 0,-24 25,25-25,-1 0,25 24,-49-24,24 24,25-24,-25 24,0-24,1 0,23 24,-47-24,-1 0,0 0,24 0,-23 0,-1 25,24-25,0 0,1 0,-25 0,24 0,-23 0,-1 24,0-24,0 0,0 0,1 0,23 0,-24 24,0-24,1 0,23 0,0 24,-24-24,1 0,-1 0,0 0,0 0,0 0,1 24,-1-24,0 0,0 0,0 0,25 0,-25 25,0-25,0 0,1 0,-1 24,0-24,0 0,0 0,0 24,1-24,-1 0,0 0,0 0,0 24,1-24,23 0,-24 24,0-24,1 0,-1 24,24-24,-24 25,1-1,-1-24,0 24,0-24,0 0,0 0,1 0,-1 0,-24 0</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3:37.903"/>
    </inkml:context>
    <inkml:brush xml:id="br0">
      <inkml:brushProperty name="width" value="0.05292" units="cm"/>
      <inkml:brushProperty name="height" value="0.05292" units="cm"/>
      <inkml:brushProperty name="fitToCurve" value="1"/>
    </inkml:brush>
  </inkml:definitions>
  <inkml:trace contextRef="#ctx0" brushRef="#br0">2372 2514 774,'9'-14'4515,"-6"-3"258,-3 17-258,-5-21-2064,5 21-516,-16-8-903,16 8-129,-27-2-258,10 2-129,-7 2-129,-1 3-258,-1 2 129,-1 5-129,2 1 258,1-2-387,2 0 129,4 1 0,18-12-129,-21 25 129,21-25-129,-1 19 129,1-19 0,8 16-129,6-9 129,4-1 0,4-1 0,-1 4 129,6 2-258,-6 0 129,2 6-129,-3 4 0,-4 0 0,-2 1 0,-8 1 0,-3 4 0,-3 0 0,0-2 0,-6-6 0,-8 0 0,-1 2 0,0-8 0,-5-1 129,2-7-129,-3-5 0,3 1 129,0-1-129,4 0 129,14 0 0,-22-7-129,22 7 0,0 0 0,-14-15 0,14 15-129,0 0-129,3-14-516,16 19-774,-19-5-3225,26 0-129,-6-7-387,4 7-129</inkml:trace>
  <inkml:trace contextRef="#ctx0" brushRef="#br0" timeOffset="428.5545">2607 2719 1161,'4'-17'4773,"-4"17"387,0 0-387,5-28-1935,-5 28-903,0 0-258,1 9-387,-1-9-516,0 27 0,-8-10-258,6 11-129,-6 3-129,2 2 0,3-3-129,2 3 0,0-5-129,1-4 129,0-5-129,0-5 0,0-14 0,5 18 0,-5-18-129,0 0 0,0 0-387,14-12-903,-14 12-3612,13-16 0,-13 16-516,14-31-387</inkml:trace>
  <inkml:trace contextRef="#ctx0" brushRef="#br0" timeOffset="-16259.0882">4155 1731 1,'0'0'4256,"0"0"517,0 0-516,-14 11-1677,-11-11-516,14 19-387,-18-16-516,8 18-387,-13-4 129,4 11-387,-9-4 0,1 8-129,-4-1-129,0 2 0,-1-5 129,3 1-258,-2-8 129,6-1-129,5-4-129,5-1 129,6-9 0,4-3-129,0 0 0,16-3 0,0 0-129,-19 6 129,19-6-129,0 0-258,0 0-645,0 0-1548,23 10-1935,-23-10-516,38 0-258,-17 0-258</inkml:trace>
  <inkml:trace contextRef="#ctx0" brushRef="#br0" timeOffset="-3326.946">3465 2169 516,'0'0'3096,"0"0"0,-16 0-516,16 0-516,0 0 0,-27-6-387,27 6-258,-12 0-258,12 0 0,-17 0-387,17 0 0,-20 9-258,20-9-129,-19 15 0,19-15 0,-13 26-129,11-9-129,2-17 0,0 26 0,0-26 0,11 28 0,-11-28 0,25 20-129,-6-15 129,5-2-129,-2-3 129,2 0-129,1-3 0,-3-5 0,-2-4 129,-2 1-129,-18 11 0,24-29 129,-19 13-129,-5 16 0,0-24 0,0 24 0,-14-26 0,-1 16 0,-3 2 0,-3 3 0,2 5-387,-8 0-1290,5 6-2580,-2 11-645,5 2 0,2-1-645</inkml:trace>
</inkml:ink>
</file>

<file path=ppt/ink/ink26.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0:45:26.014"/>
    </inkml:context>
    <inkml:brush xml:id="br0">
      <inkml:brushProperty name="width" value="0.07" units="cm"/>
      <inkml:brushProperty name="height" value="0.07" units="cm"/>
      <inkml:brushProperty name="fitToCurve" value="1"/>
    </inkml:brush>
  </inkml:definitions>
  <inkml:trace contextRef="#ctx0" brushRef="#br0">6698 3008,'0'24,"0"0,0 0,0 0,24 1,24-25,-23 0,-1 0,-24-25,24 1,-24 0,0 0,0 0,-24-1,-25 25,25 0,0 0,24 0</inkml:trace>
  <inkml:trace contextRef="#ctx0" brushRef="#br0" timeOffset="28875">6408 2717,'24'0,"0"25,0-1,0 24,1-24,-1 0,-24 1,24-1,-24 0,0 0,0-24</inkml:trace>
  <inkml:trace contextRef="#ctx0" brushRef="#br0" timeOffset="31140.625">6359 3032,'49'0,"-1"0,0 0,-23-24,23 24,-24 0,24 0,-48 0</inkml:trace>
  <inkml:trace contextRef="#ctx0" brushRef="#br0" timeOffset="35968.75">7109 2838,'0'24,"0"25,-24-25,0 0,0 0,-25-24,25 25,0-25,0 24,24-24</inkml:trace>
  <inkml:trace contextRef="#ctx0" brushRef="#br0" timeOffset="38140.6248">6891 3104,'49'0,"-25"0,0 0,25 0,-25 0,0 0,0 0,0 0,0 25,1-25,-1 24,0-24,-24 0</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1T21:10:56.136"/>
    </inkml:context>
    <inkml:brush xml:id="br0">
      <inkml:brushProperty name="width" value="0.05292" units="cm"/>
      <inkml:brushProperty name="height" value="0.05292" units="cm"/>
      <inkml:brushProperty name="fitToCurve" value="1"/>
    </inkml:brush>
  </inkml:definitions>
  <inkml:trace contextRef="#ctx0" brushRef="#br0">92 28 645,'0'0'2709,"0"0"-387,0 0-387,0 0-258,0 0-129,0 0-258,0 0-129,0 0-129,0 0 0,0 0-258,-11-16 129,11 16-258,0 0 258,0 0-387,0 0 0,0 0 0,-19-13-129,19 13-129,0 0 0,-15 0-129,15 0 0,0 0 0,-18 10-129,18-10 129,-14 16-129,14-16 129,-8 20-129,8-20 258,-6 24-258,6-10 129,0-14-129,0 28 129,0-28-129,8 26 129,-8-26 0,17 16-129,-17-16 0,27 12 0,-27-12 129,25 5-129,-25-5 0,26 0 129,-26 0-129,24-3 0,-24 3 129,20-13-129,-20 13 129,18-18-129,-18 18 0,8-25 0,-8 25 0,1-28 129,-1 28-129,0-25 0,0 25 0,-14-25 0,14 25 0,-18-21 0,18 21-129,-19-8-129,19 8-903,-20 2-2967,20-2-258,0 0-387,-18 14-129</inkml:trace>
  <inkml:trace contextRef="#ctx0" brushRef="#br0" timeOffset="1">134 237 1548,'0'0'2451,"0"0"-129,0 0-258,0 0-258,0 0-258,0 0-129,0 0-129,0 0 0,0 0-258,0 11 0,0-11-129,0 17-129,0-17-129,0 25-129,-5-9 0,5 11-258,-1 3 258,1 4-387,-1 3 0,1 4 0,-2 1-129,1 6 0,1 0 0,-4 0 0,2-2 0,2 3 129,0-2-258,0 1 258,0-1-258,2-3 129,-2-4 0,0-3 0,0-5 0,0-7 0,0-4 0,0-6 0,0-15 0,0 0 129,0 0-129,0 0 0,0 0-129,0 0 129,0 0-258,0-18-516,0 18-1419,0 0-2193,8-21 0,-8 21-645,0-14 516</inkml:trace>
  <inkml:trace contextRef="#ctx0" brushRef="#br0" timeOffset="2">-967 1319 516,'-9'10'3741,"9"-10"0,-13 22-258,13-22-774,0 25-387,0-25-645,0 32-258,0-16-258,7 15 0,-7-7-387,7 12-129,-4-7-129,4 7-129,-3 0 0,-1 6-129,1-8-129,-1 1-129,-2 0 129,0-2-129,-1-4 0,0 2-129,0-8 0,0-2-387,0 2-387,0-23-1032,0 0-2451,0 0-387,0 0-258,0 0-129</inkml:trace>
  <inkml:trace contextRef="#ctx0" brushRef="#br0" timeOffset="3">-967 1749 2580,'6'-14'4902,"6"-4"-258,-12 18 129,26-11-2451,-19-5-774,13 15-129,-4-5-645,6 6-129,-4 0-258,5 1-258,-1 5 0,-1 7-129,1 1 129,-4 4-129,0-1 0,-1 1 0,-4 2 0,-4-1 0,-3 2 0,-5-1 0,-1 1 0,-7-4-129,-5 2 129,-8-2 0,1-2 0,-5 0 0,-1 1 0,-2-6 0,1-1 0,2-3 0,2-4 129,2-1-129,2-1 0,18 0 0,-18-4 0,18 4 0,0 0 0,-7-14 0,7 14-258,0 0-387,24 9-2193,-24-9-1677,28 9-258,-28-9-516,30 16 129</inkml:trace>
  <inkml:trace contextRef="#ctx0" brushRef="#br0" timeOffset="4">-442 1647 4773,'0'0'4644,"0"0"-129,0 0-258,0 0-3096,0 0-258,0 0-258,0 0-129,0 20 0,1-1-258,3 11 0,-1 0-129,0 3 0,0 0-129,1 5 129,-1-2-129,-1-8 0,7-2 0,-5-5-129,-4-21 129,12 19 0,-12-19 0,16 0 0,-11-18 0,1-2-129,0-6 129,-5-2-129,0-2 0,1-4 0,-2 8 129,0 1-129,1 1 0,-1 5 129,1 5 0,-1 14-258,13-16 258,-13 16 0,15-3 0,-15 3 0,24 0 0,-9 3 0,-15-3 0,28 11 0,-28-11 0,23 8 0,-23-8 0,19 4 0,-19-4 0,0 0 0,20 0 0,-20 0 0,0 0 258,8-20-258,-8 20 0,6-24 0,-6 24 0,0-20 0,0 20 0,-7-14 0,7 14 0,-17-8 0,17 8-387,-20 0-387,20 0-2580,-9 17-903,9-17-516,-5 16-129</inkml:trace>
  <inkml:trace contextRef="#ctx0" brushRef="#br0" timeOffset="5">142 1610 2580,'-18'3'4257,"18"-3"0,-18 0-1806,18 0-258,0 0-516,0 0-258,-24 1-387,24-1-258,0 0 0,-20 8-129,20-8-258,-20 7 0,20-7 0,-27 10-129,12-2-129,15-8 129,-27 20-258,15-4 129,0 2 0,6 1 0,-1 4-129,5 0 129,2 4-129,0-3 258,9 3-258,6-8 0,2-5 0,5-3-258,3-3 258,-1-7 0,-1-1 0,-2-4 0,-4-11 0,-17 15 0,25-26 258,-19 9-258,-1-5 0,-3 1 0,-2 2 0,0-3 0,0 1 0,0 5 0,-4 0 0,4 16 0,-9-19 0,9 19 0,0 0 0,0 0 0,0 0 0,-14 21 129,14-2-129,0 2 0,2-1 0,6 5 0,0 3 0,4-2 0,-3 1 0,5-8 0,-4-2 0,-10-17-516,29 35-1161,-29-35-2838,24 0-258,-24 0-258,18-16-516</inkml:trace>
  <inkml:trace contextRef="#ctx0" brushRef="#br0" timeOffset="6">351 1618 7353,'0'0'4773,"-5"8"129,6 8-645,-1-16-3225,0 27-387,-1-9-258,1 6 0,0 0-129,5 1-129,-4 0 0,4 0 0,-1 1 129,1-7-129,-5-19-129,19 22 129,-19-22-129,20 0 0,-20 0 0,28-19 0,-12 0 0,0-7 0,3 3 0,0-7 0,-2 7 0,0-2 0,2 3 0,-5 5 0,-14 17 0,21-20 0,-21 20 129,15-2-129,-15 2 0,7 10 0,-3 5 0,1 7 0,-3 0 0,1 6 129,-1 0-258,-1-2 129,3 0 0,-1-4-129,5-1-516,-8-21-1935,0 0-1935,18 12-516,-18-12-258,20-3-129</inkml:trace>
  <inkml:trace contextRef="#ctx0" brushRef="#br0" timeOffset="7">963 1667 1935,'0'-20'4902,"0"20"-258,-4-25-129,4 25-2451,-10-22-258,10 22-645,-16-7-129,16 7-387,-27 0-129,27 0-129,-35 15 0,18 3 0,-2 1 0,4 3-129,-1 1-129,9 7 0,5-2 0,2 1 0,2-2 0,12-1-129,3-6 0,0-1 0,5-5-129,2-8-129,5 2-387,-9-14-1290,17 3-2838,-12-11-258,6 0-258,-6-8-387</inkml:trace>
  <inkml:trace contextRef="#ctx0" brushRef="#br0" timeOffset="8">1097 1307 5160,'0'0'5160,"-15"0"-387,15 0-258,-13 15-2967,13 13-387,0-8-258,0 16-258,7-1-129,3 8-129,-3 0-129,1 4-258,-1 1 129,0 0-129,0-4 129,0-3-129,0-4 0,-3-9 0,3-2 0,-1-9 0,-6-17 129,0 0-129,22 8 0,-22-8 0,16-27 0,-9 3 0,1 0 0,0-2 0,1 4 0,-2-6 0,1 9 0,0 2 0,-8 17 0,13-19 0,-13 19 0,18 0 0,-18 0 0,18 14 0,-7 4-129,-2 2 129,0 6 0,1 1 0,-3-2 0,2-2 0,-2 3-129,-5-9-774,18-1-3741,-20-16-258,15 9-258,-15-9-387</inkml:trace>
  <inkml:trace contextRef="#ctx0" brushRef="#br0" timeOffset="9">1863 1285 4902,'-20'15'5160,"20"-15"-516,-29 18 129,0-14-3225,16 19-258,-11-14-387,10 15-129,-9 1-129,13 9-387,-5-5 129,8 4-258,5 4 129,2 2-129,7-1 0,6 2-258,5-9 258,1 4-258,5-2 0,-2-8-387,10 8-1548,-11-13-2838,-1-4-129,-3-12-387,-2-1-129</inkml:trace>
  <inkml:trace contextRef="#ctx0" brushRef="#br0" timeOffset="10">2169 1405 1806,'10'-16'4902,"-10"16"-258,0 0-258,0 0-2064,-1-17-387,1 17-516,0 0-258,0 0-258,0 0-258,0 0 129,0 0-258,0 0-129,0 0-129,0 0 0,0 12 0,0 10-258,-2 4 129,-2 5-129,1 5 0,1 7-129,-4 0 129,6 0-129,0-1 129,0-6 0,0-1-129,0-3 129,6-7 0,-1-5 0,2-2 0,2-4 0,-9-14 0,19 19 0,-19-19 129,25 8-129,-7-8 0,-1 0 0,4 0-129,0 0 129,4-2 0,0 2 129,-1-1-129,1-1 0,0 2 0,-4 0-129,-3 0 0,-3 0-258,5 5-516,-20-5-2709,0 0-1161,7-11-516,-7 11-258</inkml:trace>
  <inkml:trace contextRef="#ctx0" brushRef="#br0" timeOffset="11">2231 1631 6837,'11'-9'5160,"-11"9"-387,28-12-1548,-3 12-2193,-10-5 0,13 5-258,-7-8-387,1 8-258,1 0-516,-23 0-1548,23-6-2451,-23 6-387,0 0-387,0 0-129</inkml:trace>
  <inkml:trace contextRef="#ctx0" brushRef="#br0" timeOffset="12">2153 1367 6450,'-11'-16'5289,"11"16"-258,19-15-645,12 15-2967,-9-5-516,16 5-258,-8-3 0,9 3-516,2 0-774,-12 0-2064,9 0-1935,-7 6-387,-4 2 0,-4 0-645</inkml:trace>
  <inkml:trace contextRef="#ctx0" brushRef="#br0" timeOffset="13">2798 1705 8901,'0'32'5289,"-7"-12"-258,6 7-258,-8-5-3999,9 7-129,-1-4-258,1 1-129,0-7 0,1 4-129,-1-23-129,10 15 0,-10-15-258,0 0-516,26 8-3999,-26-8-129,3-8-387,-3-11-387</inkml:trace>
  <inkml:trace contextRef="#ctx0" brushRef="#br0" timeOffset="14">3373 1779 1935,'-14'-19'4902,"14"19"0,-22-30-774,22 30-1548,-22-30-774,22 30-387,-17-30-258,17 16-387,-11-8-258,8 4 0,0-10-258,3 0 129,0-2-258,0-1 129,0 5-129,0-4 129,0 1-129,2 9 129,2 4-258,-4 16 258,6-19-258,-6 19 0,0 0 129,18 0-258,-18 0 129,12 19 0,-6-3 0,-1 2 0,1 5 0,-3 4-258,-1-5 258,-2 0 0,0-1-129,-5-4 0,-3 2 129,-2-5-129,-6 3 129,0-3 0,0-1 0,-3 2 0,1-1 0,2-2 0,1 1 0,15-13 0,-18 22 0,18-22 0,-6 22 0,6-22 0,5 18 129,-5-18-129,22 11 0,-22-11 129,31 7-129,-15-5 0,2-2 0,-1 0 129,0-3-129,0-2-129,-1 5-516,-10-12-2838,9 7-1419,-15 5-258,17-9-258</inkml:trace>
  <inkml:trace contextRef="#ctx0" brushRef="#br0" timeOffset="15.625">3666 1740 774,'0'0'4257,"-7"14"516,7-14-387,-11-8-2064,11 8-645,0-21-258,0 21-516,11-24 0,-11 24 0,7-29-258,-7 29-129,4-35 0,-3 19-129,-1-8 129,0 2-258,-8-11 0,7 4 129,-6-3-258,5-1 129,-5-3-129,6 7 0,0-1 0,1 8 0,0 1-129,4 5 129,-4 16-129,14-16 0,-14 16 129,18 0-129,-18 0 0,21 11 0,-21-11 0,19 25 0,-19-25 0,18 29-129,-11-13 129,-4 0 0,0 1-129,-3-3 129,-8 4-129,-8 1 0,-1 3 129,-1-2-129,-4-1 0,-3 4 0,-1 0 0,-1 1 0,8-1 129,0 1 0,3-3 0,7-4 0,5 0 0,4-1 129,3 1-129,-3-17 0,28 20 129,-10-14-129,0 0 129,4-2-129,-2-4 129,-1 0-129,1 0 129,-3-2-258,-2-1-129,-5-15-1806,-10 18-2709,22-16-258,-22 16-516,19-19 0</inkml:trace>
  <inkml:trace contextRef="#ctx0" brushRef="#br0" timeOffset="16.625">4056 1354 5160,'0'0'5289,"0"0"-129,0 0-516,0 0-2709,0 0-645,0 0-645,0 0 129,1 19-516,-1-19 0,0 28-258,0 0 258,0-2-387,-1 3 129,-2-1 0,-1 4 0,3-4-129,-1 5 129,2-9-129,0 1 129,0-1 0,0-2 0,6-6 129,2 0-258,-2 3 258,-6-19-129,18 22 0,-18-22 0,25 9 0,-25-9 129,28 10-129,-9-10 129,4 0 0,-2 0 0,1 0-129,3 0 129,1 0-129,-1-7 129,-1 4 0,-3 0-258,-6 0-258,6 3-516,-21 0-3741,0 0-258,0 0-258,11-10-645</inkml:trace>
  <inkml:trace contextRef="#ctx0" brushRef="#br0" timeOffset="17.625">4052 1307 7740,'0'0'5289,"0"0"-387,0 0-129,14 1-3612,4-1-129,11 0-258,0 0-387,5 0 0,-2-1-258,-3 1-129,6 0-1032,-14 0-3870,5 4 129,-9 1-645,0 7-129</inkml:trace>
  <inkml:trace contextRef="#ctx0" brushRef="#br0" timeOffset="18.625">4124 1616 6837,'0'0'5289,"0"0"-129,0 0-387,3-23-3483,21 23-258,-9-5-129,9 5-516,-6-5 0,6 0-129,-4 4-258,-1-1 0,0 2-387,-19 0-903,28-3-3612,-28 3 0,0 0-516,0 0-129</inkml:trace>
  <inkml:trace contextRef="#ctx0" brushRef="#br0" timeOffset="19.625">4514 1683 7224,'0'0'5160,"0"0"-129,0 0-129,0 0-3483,7-11-774,11 11 129,-18 0-387,33-8-129,-18 8 0,2 0-258,-17 0 129,22 17-129,-18 2-129,-3-2 129,-1 9-129,-4-1 0,-4 0 0,-3-1 0,-5 0 0,5-5 0,-1-2 129,12-17-129,-16 25 129,16-25 0,0 0 0,-14 16 129,14-16-258,0 0 258,12 0-129,-12 0 0,26 0 129,-6-4-129,1 0 0,-2-1 0,1 0-129,-4-4-387,15 9-3999,-17-6-258,1-2-516,-15 8-258</inkml:trace>
  <inkml:trace contextRef="#ctx0" brushRef="#br0" timeOffset="20.625">4605 1168 9288,'43'9'5289,"-18"9"-258,-2-9-387,10 22-3741,-4-6-129,9 14-129,-6 2-129,6 13-258,-6-2 129,-6 4-387,-4 2 258,-5 1-129,-7-3 0,-6-2-129,-4-7 0,0-13 0,-1-3 0,-6-12-258,8 1-903,-1-20-3999,0 0 129,-19-19-645,16-4-387</inkml:trace>
</inkml:ink>
</file>

<file path=ppt/ink/ink28.xml><?xml version="1.0" encoding="utf-8"?>
<inkml:ink xmlns:inkml="http://www.w3.org/2003/InkML">
  <inkml:definitions>
    <inkml:context xml:id="ctx0">
      <inkml:inkSource xml:id="inkSrc0">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0" timeString="2013-12-01T21:11:33.105"/>
    </inkml:context>
    <inkml:brush xml:id="br0">
      <inkml:brushProperty name="width" value="0.07" units="cm"/>
      <inkml:brushProperty name="height" value="0.07" units="cm"/>
      <inkml:brushProperty name="fitToCurve" value="1"/>
    </inkml:brush>
  </inkml:definitions>
  <inkml:trace contextRef="#ctx0" brushRef="#br0">1016 0,'-24'24,"-24"1,-1-1,25 0,0-24,0 24,-1-24,1 0,0 0,0 24,0-24,-25 25,25-25,0 24,-25-24,25 24,0 0,0-24,0 0,-25 24,25 0,-24 1,24-25,-25 24,25 0,0 0,0 0,-1 1,1-25,0 24,0 0,0 0,-1 0,1 1,0 23,24-72,0 24</inkml:trace>
  <inkml:trace contextRef="#ctx0" brushRef="#br0" timeOffset="2468.75">-48 557,'-49'0,"25"24,24 0,0 0,0 0,-24 1,24-1,0 0,0 0,48 0,1-24,-25 0,0 24,0-24,0-24,1 0,-25 0,0 0,0 0,0-1,0 1,-25 0,1 0,0 24,24 0</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09:42:10.003"/>
    </inkml:context>
    <inkml:brush xml:id="br0">
      <inkml:brushProperty name="width" value="0.05292" units="cm"/>
      <inkml:brushProperty name="height" value="0.05292" units="cm"/>
      <inkml:brushProperty name="color" value="#FF0000"/>
    </inkml:brush>
  </inkml:definitions>
  <inkml:trace contextRef="#ctx0" brushRef="#br0">14393 6587 2580,'16'-20'4257,"4"7"-903,9 7-1290,2-11-387,12 10-1419,0-5-3354,13 6-645,2-9-645</inkml:trace>
  <inkml:trace contextRef="#ctx0" brushRef="#br0" timeOffset="980.056">18119 6667 3354,'-1'-21'4257,"14"9"-645,9 4-1677,9-7-774,15 6-774,13-1-3741,13 10-387,7-9-645</inkml:trace>
  <inkml:trace contextRef="#ctx0" brushRef="#br0" timeOffset="4427.2532">13947 9122 774,'12'2'2580,"-12"-2"-1935,16 10-258,1-3 0,8 0 0,9 0-258,6-7-1935,20 9-645</inkml:trace>
  <inkml:trace contextRef="#ctx0" brushRef="#br0" timeOffset="5136.2936">17946 9082 129,'70'1'3483,"-8"-1"258,7-2-1935,18 0-1419,17 4-3096,8-2-645,21 0-128</inkml:trace>
  <inkml:trace contextRef="#ctx0" brushRef="#br0" timeOffset="17322.9908">14576 6806 774,'0'-26'2451,"2"9"0,-2 17 129,0 0-516,3-12-258,-3 12-516,0 0-129,0 0 0,2 5 0,2 12-258,-6-3 0,0 12-258,-3-4-129,0 11-129,-4 0-258,0-1 129,-1-2-258,0-1 258,1-4-258,1-8 129,3-2-129,5-15 129,0 0-129,0 0 0,0 0 0,0 0 0,13-11 0,-2 3 0,3 1 129,2 2-258,2 5 129,3 0-645,2 0-3612,3 7-129,3-7-645,10 0-129</inkml:trace>
  <inkml:trace contextRef="#ctx0" brushRef="#br0" timeOffset="18324.0481">17711 6733 2580,'0'-10'4902,"0"10"-129,5-14-129,-5 14-2967,0 0-516,0 0-258,6 5-258,-1 7-258,-1-1 0,5 7-129,1 0-129,3 3 129,-1 0-129,5 0 0,-3 2-129,-1-5 0,2 4-129,-5 0 129,-3-4 0,-4-1-129,-3 3 0,-2-1 258,-10-1-258,0 0 258,-4-4-258,-1 1 258,-3-3-129,3-1-129,6 0-1161,-2-6-3225,3-1-129,10-4-645,-11 5 129</inkml:trace>
  <inkml:trace contextRef="#ctx0" brushRef="#br0" timeOffset="19163.0961">15723 9411 2322,'14'3'4128,"-14"-3"258,15 2-387,-6 9-2322,-9-11-1032,19 12 129,-10-11 129,5 10-258,-3-10 0,4 8 0,0-9 0,4-6 129,-3-9-258,4 1-258,-3-8 0,4-3-129,-2-4 129,-2 1-258,2-3 0,-5 1-258,1 8-387,-8-10-2838,8 9-1161,-4 1-129,0-2-774</inkml:trace>
  <inkml:trace contextRef="#ctx0" brushRef="#br0" timeOffset="19915.1388">16476 9168 1,'13'-30'4643,"-13"30"1,10-21-129,-10 21-2064,0 0-645,0 0-645,0 13-387,-7 7-387,-1 5-129,-1 0 0,2 9 0,-3-1-129,1 5 0,2-4 0,2-1 0,2-3 258,3-2-258,3-7 0,4-3 0,5-5 0,4-8 0,4-5 0,5-1 0,5-8-258,5-11-129,9 6-1419,-2-12-2580,6-4-516,1 0-387,-1-1-129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4"/>
    </inkml:context>
    <inkml:brush xml:id="br0">
      <inkml:brushProperty name="width" value="0.05292" units="cm"/>
      <inkml:brushProperty name="height" value="0.05292" units="cm"/>
      <inkml:brushProperty name="fitToCurve" value="1"/>
    </inkml:brush>
  </inkml:definitions>
  <inkml:trace contextRef="#ctx0" brushRef="#br0">129-1416 258,'0'0'1935,"0"0"-258,0 0 0,0-30 0,0 30-258,0 0 0,-24-35-129,24 35 129,0 0-387,0 0-129,-30-22 0,30 22-258,0 0 0,-26 5-129,26-5-258,0 0 129,-37 28 0,37-28-258,-24 47 129,24-47-129,-25 48 0,16-15 129,-6 1-129,13 1 0,-5-1 0,7 1 129,0-35-129,0 48 0,0-48 0,9 37 129,-9-37-129,40 30 129,-40-30-129,44 13 0,-16-13 129,3 4-129,-1-4-129,5 0 258,-7-4-129,5-9-129,-7 0 0,-2-9 0,-24 22 0,44-50 129,-30 20-129,-2-5 0,-5 1 0,-7-5 0,0 0 129,-7 9-129,-10-3 0,1 3-129,16 30 129,-42-39 0,42 39-129,-42-24-387,42 24-774,-26 24-3096,26-24-258,-14 39-258,14-39 0</inkml:trace>
  <inkml:trace contextRef="#ctx0" brushRef="#br0" timeOffset="0.5">823-2053 2322,'0'0'4128,"0"0"-645,-18-36-645,18 36-258,0 0-645,0 0-258,0 0-516,0 0-129,0 0 0,0 0-387,0 0 129,23 23-129,-23-23 0,19 37-258,-19-37 0,21 65 0,-10-28-129,6 8-129,2 1 129,-1 4-129,1 8-129,2-8 0,0 4 0,0 0 0,2 2 0,-8-10 0,3 2-129,-1-7 129,-3-11 0,-2 5 0,-12-35 0,0 0 0,30 36 0,-30-36 0,0 0 0,25-13 0,-25 13 0,21-47 0,-21 47 0,29-61 0,-17 16 0,8-3 0,-3-4 0,-3-8 0,5 1 0,-3 1 129,2-3-129,-10 3 0,8 8 0,-7-4 0,-2 15 0,-7 0 0,0 39-258,7-57-129,-7 57-645,0 0-3612,0 0-258,0 0-387,33-4-387</inkml:trace>
  <inkml:trace contextRef="#ctx0" brushRef="#br0" timeOffset="1.5">1731-1540 1548,'-23'9'4515,"23"-9"387,0 0-387,-36 0-2322,36 0-645,0 0-516,-20 33-387,20-33-258,-12 34-129,12-34-129,-7 50 258,7-50-258,-5 56 0,5-23 0,0 8 0,0-41 0,0 63 0,0-63 0,24 41-129,-24-41 129,37 26-129,-37-26 129,44 11-129,-20-11 129,-24 0-129,51 0 0,-51 0 0,40-18 129,-40 18-129,32-36 0,-32 36 0,15-48 0,-15 48 0,4-56 0,-4 19 0,0 2 0,-11 5 0,-3 0 0,14 30 0,-38-59 129,38 59-129,-47-45 0,47 45 0,-44-24 0,44 24 0,-45-7 129,45 7-129,-30 0-129,30 0 129,0 0-387,-35 24-903,35-24-3225,0 0-129,0 35-516,0-35-129</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26.442"/>
    </inkml:context>
    <inkml:brush xml:id="br0">
      <inkml:brushProperty name="width" value="0.05292" units="cm"/>
      <inkml:brushProperty name="height" value="0.05292" units="cm"/>
      <inkml:brushProperty name="fitToCurve" value="1"/>
    </inkml:brush>
  </inkml:definitions>
  <inkml:trace contextRef="#ctx0" brushRef="#br0">0 0 2193,'0'0'2580,"0"0"129,0 0-258,0 0-258,0 0-258,0 0-387,0 0-258,0 0-516,0 0 129,0 0-258,0 0-258,0 0 0,0 0 0,0 0-129,0 0 0,0 0 0,0 0-129,0 0 129,8 3 129,-8-3-129,0 0 0,19 18-129,-19-18 129,19 14-129,-19-14 129,20 16-129,-20-16 0,21 27 0,-21-27 0,31 25 0,-16-8 0,6 4 0,-1 1 0,2 2 0,2-5 129,-3 2-129,5 4-129,-2-3 129,-1 1 0,1 4-129,0 0 129,0 1-258,-1 1 258,1 4-258,0 2 258,-1-2-258,-2 6 258,0-1-129,-1 5 0,-2 3 0,3-2 0,-1 2 0,0 1 129,1 4-129,1 2 0,-1 0 0,0-3 129,0 4-129,-3-3 0,0 3 0,-4-2 0,1 2 0,-2-5 129,2 3-258,-2-3 258,-1 5-258,1 4 129,1-1 0,-2 6 0,4-6 0,-2 3 0,0 0 129,-2 5-129,1-7 0,1-3 0,-5 1 129,1-7-258,1 3 258,0-2-129,-5-4 0,1-8 129,0 3-258,-4-5 258,-1-4-129,3-6 0,-5-1 0,0-5 129,0-4-387,0-16 387,-6 22-258,6-22 129,0 0 0,-8 17 0,8-17 0,0 0-129,0 0 0,-6-8 0,6 8-129,0 0-645,-4-34-645,4 34-3483,0-18 0,0 18-516,0 0 258</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48.238"/>
    </inkml:context>
    <inkml:brush xml:id="br0">
      <inkml:brushProperty name="width" value="0.05292" units="cm"/>
      <inkml:brushProperty name="height" value="0.05292" units="cm"/>
      <inkml:brushProperty name="fitToCurve" value="1"/>
    </inkml:brush>
  </inkml:definitions>
  <inkml:trace contextRef="#ctx0" brushRef="#br0">381-1171 645,'-2'16'4128,"2"-16"387,0 0-258,-25-6-2064,25 6-516,0 0-387,0 0-387,0 0-129,0 0-258,0 0-129,9 0 0,-9 0 0,18 6 0,-18-6-129,30 3 0,-10-1-129,-1 1 0,4-2 0,-2 1 0,2-2 0,1 2-129,-3 1 129,0 0-129,-2-2 129,1 1-129,-3 1 0,1 2 129,-3 1-129,-1 0 0,-14-6 0,26 8 129,-26-8-129,25 12 0,-25-12 0,23 12 0,-23-12 129,18 11-129,-18-11 0,0 0 0,14 16 129,-14-16-129,0 0 0,0 0 0,4 17 0,-4-17 0,0 0 0,3 18 258,-3-18-258,0 0 0,-3 20 0,3-20 0,-15 18 0,15-18 129,-24 23-129,11-7 0,-2 3 0,-2-3 0,-1 0 129,0 3 0,4-3 0,-2-1-129,0 4 258,2-5-258,14-14 258,-23 23-258,23-23 0,-19 17 0,19-17 0,0 0 129,-15 13-129,15-13 129,0 0-129,0 0 0,0 0 0,0 0 0,0 0 0,0 0-258,0 0-387,0 0-1419,0 0-2451,-10 18-129,10-18-645,-9 23-129</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47.350"/>
    </inkml:context>
    <inkml:brush xml:id="br0">
      <inkml:brushProperty name="width" value="0.05292" units="cm"/>
      <inkml:brushProperty name="height" value="0.05292" units="cm"/>
      <inkml:brushProperty name="fitToCurve" value="1"/>
    </inkml:brush>
  </inkml:definitions>
  <inkml:trace contextRef="#ctx0" brushRef="#br0">3415 2143 645,'0'0'3354,"0"0"-129,0 0-903,0 0 0,-10 1-645,10-1-129,0 0-516,0 0 0,0 0-258,-15 21 0,15-21-258,-10 19 0,10-19-129,-11 27 0,2-8 0,4 8-258,-2-3 258,1 4-258,-2-3 258,1 5-258,-3 0 0,2 5 0,-1-8 0,-2 6 0,-1 0-129,-2 5 129,4 0 0,-7-2 0,1 1-129,-3 3 129,1-1-129,2-2 129,-2-1-129,-3 1 129,0-2-129,3-1 0,-2 6-129,-1-7 129,-1 2 129,1 0-129,-3-2-129,1 1 129,-4 3 129,1-4-129,-2-2 0,-4 1 129,0 0-129,0-6-129,0 5 129,-3-3-129,-1-4 129,2-1 0,3 0 0,-3-1-129,2-5 129,0 2 129,2-1-129,1-3 0,-2 3 0,1-4 0,-4 5 0,2-1 0,-8 3 0,4 1 129,-3 2-129,-2-2 0,1 0 0,1-3 0,0-8 129,-3 0-129,3-4 0,-1 0 0,1-5 0,0-2 129,-7 0-129,-6 2 0,3-1 0,-5-1 0,-5 5 0,-1-4 129,-2 2-129,-2 2 0,-5 0 0,3-2 0,-3-1 0,-2 2 0,-1-2 129,2-2-129,2 0 0,-3 0 129,4-6 0,4-7-129,1-1 0,2-11 0,5-6 0,4 0 0,2-10 0,2-8-129,6 2 129,1-9 129,6 1-258,0-5 258,1-5-129,6-1 0,0 1 0,5-8 129,-2-3-129,5 6 0,3-6 0,0 3 0,0 7 129,2 3 129,2-1-258,2 11 129,2-1-129,1 1 129,3 4-129,4 3 129,0-2-258,0 1 129,1-2 0,3 4 0,3 2-129,0-5 129,1 0 0,1 2-129,-1-3 129,3 1 0,-1 1 0,0 0 0,2 1 0,4-2 0,-1 9 0,4-6 0,1 6 0,1 5 0,0 0 0,1 1 0,2 7 0,-1-1 0,3-2 0,-3 2 0,1-1 0,7 1 0,-1-3 0,-1 0 0,6-3 0,2 1 0,2-1 0,-3 7 0,4-5 0,-4 3 0,1 3 0,-5-4 0,2 4 0,-4-3 0,2 3 0,-2-4 0,0 0 0,0 0 0,4-3 0,-1 0 0,2 1 0,1 1-258,1 0 258,0 0 0,2 0 0,4 3 0,-5 1 0,1 0 0,4 4 0,-2-4 0,0 3 0,0 4 0,2 0 0,-1 0 0,-2 5 0,2-2 0,-3 0 258,-1 5-258,3-2 0,-3-1-258,0 0 516,-1 2-258,-1-2 0,1-3 0,-2 5 0,4-4 0,-2-1 0,4 1 0,-5 4 0,3-5 0,-6 6-387,5 0 387,-5 0-129,-2 5 129,0-2-258,-2 3 258,1 1-129,1-1 129,1 2 0,0 0 0,3 0 0,1-2 0,1 0 0,-1-2 0,1 1 0,-2 1 0,3-1 0,-3-2 0,-5 2 0,-3 0 0,-4 2-129,0 1 129,-4 3 0,1-3 0,-4 2 0,3-1 0,0 2 0,-2-5 0,2 2 0,1-2 0,1 1 0,-3 1 0,0-2 0,1-1 0,0 1 0,-1-3 0,3 5 0,-1-4 0,1 1 0,-1-1 0,-2 4 0,1-1 0,-3 0 0,-2 3 0,-14 1 0,16-2 0,-16 2 0,0 0 0,17 0-129,-17 0 258,0 0-258,0 0 258,20 0-129,-20 0 0,0 0 0,21 0 0,-21 0 0,0 0-129,23 0-258,-23 0-645,0 0-3354,0 0-129,0 0-387,0 0-258</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9:25.693"/>
    </inkml:context>
    <inkml:brush xml:id="br0">
      <inkml:brushProperty name="width" value="0.05292" units="cm"/>
      <inkml:brushProperty name="height" value="0.05292" units="cm"/>
      <inkml:brushProperty name="fitToCurve" value="1"/>
    </inkml:brush>
  </inkml:definitions>
  <inkml:trace contextRef="#ctx0" brushRef="#br0">321 96 258,'0'0'1419,"0"0"129,15-8-387,-15 8 0,0 0-258,0 0 129,0 0-387,17-6-258,-17 6-258,0 0-129,0 0 0,0 0-129,15-8 129,-15 8 129,0 0 258,0 0 387,0 0 129,0 0 258,0 0 0,0 0 129,0-21 0,0 21 129,0 0-258,0 0-129,2-18-129,-2 18-129,0 0-129,0 0 129,0 0-258,0-17-129,0 17 0,0 0 0,0 0-129,0 0-129,0 0 129,0 0-129,-7-15 0,7 15 0,0 0-129,0 0 129,-16-2-129,16 2 0,0 0 0,-19 0 0,19 0 0,-18 0 0,18 0 0,-27 5 129,13-5-129,14 0 0,-30 8 0,14-5 0,3 0 0,13-3 129,-27 8-129,12-4 0,15-4 0,-28 11-129,28-11 129,-24 14 129,24-14-129,-26 14 0,26-14 0,-24 15 0,24-15 0,-19 16 0,19-16 0,0 0 0,-17 20 0,17-20 0,0 0 0,-7 22 0,7-22 0,0 0 0,-2 18 0,2-18 0,0 16 0,0-16 0,0 0 0,0 17 0,0-17 0,0 0 0,16 19 0,-16-19 0,0 0 0,19 22 0,-19-22 0,17 13 0,-17-13 0,19 14 0,-19-14 0,26 11 0,-26-11 0,22 13 129,-22-13-129,25 9 0,-8-2 0,-17-7 0,22 11-129,-22-11 258,25 12-129,-25-12 0,24 14-129,-24-14 129,21 19 0,-21-19 0,12 16 129,-12-16-258,13 15 258,-13-15-258,0 0 258,8 20-129,-8-20 0,0 0 0,7 19 0,-7-19 0,3 14 0,-3-14 0,0 0 129,0 20-258,0-20 129,0 17 0,0-17 0,0 0 0,-6 23 0,6-23-129,0 0 129,-8 19-129,8-19 129,0 0-129,-8 22 129,8-22 0,0 0 0,-13 16 0,13-16 0,-15 8 0,15-8 0,-17 6 0,17-6 0,-21 7 0,21-7 0,-24 0 0,24 0 0,-21 0 0,21 0 0,-25 0 0,25 0 129,-22-5-129,22 5 0,-26-9 0,26 9 129,-24-11 0,24 11 0,-21-12-129,21 12 129,-17-13 129,17 13-129,0 0 0,-18-15 0,18 15 0,0 0 0,0 0 0,-14-14 0,14 14-129,0 0 129,0 0-129,-15-5 0,15 5 0,0 0 0,0 0 0,-17-2 0,17 2 0,0 0 0,0 0 0,0 0 0,0 0-129,0 0 129,0 0 0,0 0 0,0 0-129,0 0 129,0 0-258,0 0-903,0 0-3483,0 0-258,0 0-129,13-18-903</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26.999"/>
    </inkml:context>
    <inkml:brush xml:id="br0">
      <inkml:brushProperty name="width" value="0.05292" units="cm"/>
      <inkml:brushProperty name="height" value="0.05292" units="cm"/>
      <inkml:brushProperty name="fitToCurve" value="1"/>
    </inkml:brush>
    <inkml:context xml:id="ctx1">
      <inkml:inkSource xml:id="inkSrc1">
        <inkml:traceFormat>
          <inkml:channel name="X" type="integer" max="1855" units="cm"/>
          <inkml:channel name="Y" type="integer" max="1154" units="cm"/>
        </inkml:traceFormat>
        <inkml:channelProperties>
          <inkml:channelProperty channel="X" name="resolution" value="57.96875" units="1/cm"/>
          <inkml:channelProperty channel="Y" name="resolution" value="48.08333" units="1/cm"/>
        </inkml:channelProperties>
      </inkml:inkSource>
      <inkml:timestamp xml:id="ts1" timeString="2013-12-01T20:46:19.842"/>
    </inkml:context>
    <inkml:brush xml:id="br1">
      <inkml:brushProperty name="width" value="0.07" units="cm"/>
      <inkml:brushProperty name="height" value="0.07" units="cm"/>
      <inkml:brushProperty name="fitToCurve" value="1"/>
    </inkml:brush>
  </inkml:definitions>
  <inkml:trace contextRef="#ctx0" brushRef="#br0">39 106 1419,'0'0'4644,"-16"0"129,16 0-258,-3 19-2580,3-19-516,-11 21-516,11-21-129,-7 30-258,5-15 0,2 11 0,2-10-258,7 3 0,1-4 0,5 1 0,2-7 0,3-2 0,1-9 0,5-3 0,-4-4-129,2-8 0,-4-4 0,-1 3 129,-5-13-258,-4 3 129,-3 4-129,-7-4 0,-3-1 0,-8 6 129,-6-1-129,-4 5 129,-3 6-129,1 7 258,-4 4-258,4 2 0,5 6-129,-2-2-774,20-4-3741,-11 16-516,11-16-129,0 0-516</inkml:trace>
  <inkml:trace contextRef="#ctx1" brushRef="#br1">-127-370,'25'24,"-1"0,0 0,0 25,25-25,-25 0,-24 0,0 0,0 1,0 23,24-24,-24-24</inkml:trace>
  <inkml:trace contextRef="#ctx1" brushRef="#br1" timeOffset="2187.5">236-395,'-24'49,"0"-1,-25-24,49 1,-24-1,24 0,-24 0,24 0,0 1,-24 23,24-24,0 0,0-24</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2T23:16:13.687"/>
    </inkml:context>
    <inkml:brush xml:id="br0">
      <inkml:brushProperty name="width" value="0.05292" units="cm"/>
      <inkml:brushProperty name="height" value="0.05292" units="cm"/>
      <inkml:brushProperty name="fitToCurve" value="1"/>
    </inkml:brush>
  </inkml:definitions>
  <inkml:trace contextRef="#ctx0" brushRef="#br0">1076-1106 2580,'0'0'2967,"0"0"645,0-21-1548,0 21-258,0 0-258,0 0-387,-11-9-129,11 9-387,0 0 0,-17 0 0,17 0-258,-18 3 0,18-3-129,-17 14-129,17-14 0,-16 20 129,16-20-258,-12 26 129,12-26 0,-1 21 129,1-21 0,4 18 0,-4-18 0,18 19 129,-18-19-129,32 11 0,-18-9 0,9-1-129,-5-1 0,5 0 0,0-4 0,-1-6-129,0-2 129,-1-1-129,-3-1 129,-1-2-129,-6-2 0,-2 0 129,-7 0-129,-2 18 0,0-22 0,0 22 0,-26-17 0,9 13 0,-7 4 0,-1 0-129,3 0 129,-2 3-129,8 8-516,-8-8-2193,24-3-1548,-24 23-387,24-23-387,0 27 129</inkml:trace>
  <inkml:trace contextRef="#ctx0" brushRef="#br0" timeOffset="1131.6425">1140-964 1161,'0'0'4128,"11"16"516,-11 0-387,-11 4-2451,11 17 0,-1-8-387,1 17-258,0-8-129,0 10-129,0-3-387,7 5 0,-5-3-258,4-4 0,-5-9-129,1 1 0,-2-11 0,0-1-129,0-23 0,0 19-129,0-19-387,0 0-3096,0 0-903,-14-1-258,14 1-645</inkml:trace>
  <inkml:trace contextRef="#ctx0" brushRef="#br0" timeOffset="3587.9556">1178 242 6321,'0'0'5031,"-14"14"-258,14-14-129,0 38-3225,-3-23-387,3 18-387,0-13-129,3 5 0,1-3-258,2-2-129,-2-5 0,-4-15 0,15 17-129,-15-17 0,18-1 0,-7-13 0,-1-7 129,1 0-129,3-4 0,-3 5 0,-1-1 0,0 3-129,-2 1 258,-8 17-129,0 0 0,20-6 0,-20 6 129,8 16-129,-2-2 0,1 7 129,-3-2-129,1-1 0,1 4 0,-2-5-129,7 5-516,-11-22-1290,0 0-2709,0 0-129,27 12-516,-27-12-129</inkml:trace>
  <inkml:trace contextRef="#ctx0" brushRef="#br0" timeOffset="3927.9988">1803 214 4644,'-28'-6'4902,"9"12"0,-5-3-258,5 14-2709,-9-17-516,13 19-516,-8-11-258,9 9 129,-2-7-258,7 8-129,-2-1 0,8 5-129,2-7 129,1 3-129,0-1 0,8 2-129,3 2 0,5-7 0,-1-2 0,2-2-129,4-1-258,-3-9-258,7 8-774,-25-8-3612,28-9-129,-14-7-258,0 0-387</inkml:trace>
  <inkml:trace contextRef="#ctx0" brushRef="#br0" timeOffset="4356.0531">1802-69 5289,'0'0'5418,"-8"17"-516,8 6 0,-3-2-2322,8 20-1548,-5-3 0,11 14-387,-5-4-258,4 1-129,0-8 0,1 0-258,-2-9 129,3-4-129,-12-28 0,12 22 0,-12-22 0,0 0 0,17-5 0,-17 5 0,11-26 0,-7 8 129,3 3-129,3 0 0,-10 15 0,19-25 0,-19 25 0,24-8 0,-7 9 0,0 3 0,-4 8 0,6 4 0,0 2 129,-1 4-129,0-2 0,3 2 0,2 4-258,-23-26-1548,27 19-2967,-27-19-129,25 1-645,-25-1-129</inkml:trace>
  <inkml:trace contextRef="#ctx0" brushRef="#br0" timeOffset="1915.7433">0 32 3483,'7'-25'4644,"-5"7"0,-2 18-1677,0 0-129,0 0-1032,0 0-258,-3 24-516,3 7-387,0 4 0,0 14-258,0 0-129,3 5-129,0-2 0,6 0 0,-2-3-129,3-6 0,0-7-129,2-8 0,-1-5-258,-11-23-387,23 25-774,-23-25-2838,0 0-387,7-9-129,-7 9-387</inkml:trace>
  <inkml:trace contextRef="#ctx0" brushRef="#br0" timeOffset="2283.79">42 346 3999,'6'-17'4902,"12"5"0,-18 12-258,31-8-2451,-31 8-387,34-9-516,-15 9-387,10 2-129,-8 2-258,4 11-129,-3-1-258,-1 8 129,-7 3-258,-6 2 0,-6 0 0,-2 0 0,-7 3 0,-6-4-129,-8-3 129,-2-3 0,-3-7 0,-1-4 0,-1-4 129,1-5-129,4 0 0,2-1 0,3-14 0,18 15 0,-13-18 0,13 18-129,4-16-129,-4 16-774,41-19-3741,-22 11 0,8 8-258,-7-5-645</inkml:trace>
  <inkml:trace contextRef="#ctx0" brushRef="#br0" timeOffset="3175.9033">919 317 3096,'-16'-15'4902,"1"13"-516,-3 2 258,-3 5-2322,-6-5-903,11 6-516,-7 3-258,7 3-129,-2 5-258,2 2 0,2-2 0,5 7-129,0 2 0,6-1 129,1-3-129,2 1 258,5-5-129,11-2-129,0-7 0,7-5 0,-3-4 0,6-5-129,1-9 0,-2-9 0,-2 3 129,-4-9-129,-2 4 0,-3 0 0,-6 1 0,-2 2 0,-6 6 0,0 16 0,-8-25 0,8 25 0,-21-1 129,21 1-129,-18 12 0,9 7 0,6-3 0,3 4 0,0 6-129,6-3 129,5-1-129,2-3-258,12 6-1032,-25-25-2838,36 12-516,-14-12-258,5-3-387</inkml:trace>
  <inkml:trace contextRef="#ctx0" brushRef="#br0" timeOffset="2695.8423">372 340 8643,'9'-20'5160,"-9"20"-387,17-15-1032,-4 21-2838,-13-6-129,20 27-129,-12-3-258,3 3-258,-5 2 0,0 0-129,-5-2 129,-1 0-129,0-5 0,0-22 0,0 18 0,0-18 0,0 0 0,0-15 0,0-3 0,0-4 0,0-3 0,1 2 0,8 1 0,-2-4 0,4 7 129,0 1-129,4 5 129,-1 0-258,4 9-129,0-2-258,9 7-1419,-9-1-2709,3 8-258,-3-5-129,6 6-516</inkml:trace>
  <inkml:trace contextRef="#ctx0" brushRef="#br0" timeOffset="5264.1685">2614-106 1806,'0'0'4257,"0"0"645,0 0-1419,-12 0-645,-12 9-774,11 25-645,-14-11-129,13 21-258,-10-1-258,11 9 129,-1 1-387,14 2 0,0-4-129,6-3-129,8-3 0,10-3-129,-3-11-258,2-5-129,5-4-645,-20-6-3870,15-7-129,-23-9-258,28 0-645</inkml:trace>
  <inkml:trace contextRef="#ctx0" brushRef="#br0" timeOffset="5699.7238">2769 52 8127,'0'0'5289,"10"-14"-516,-10 14 129,0 0-3741,0 12-258,0-12-258,-6 36-258,-1-5-129,3-3-129,-3 3 129,3 5-258,-3-1 129,1-4-129,3 2 0,3-4 0,0-7-129,3-3 258,7-4-129,5-4 0,3-2 0,2-3 0,5-4 0,0-2 0,2 1 0,0-1 0,1 0 129,-1 0-129,-2-4 0,-2 1-129,3-1-129,-12-3-258,8 7-645,-22 0-2838,0 0-903,10-20-258,-10 20-516</inkml:trace>
  <inkml:trace contextRef="#ctx0" brushRef="#br0" timeOffset="5931.7532">2825 262 5676,'0'-25'5289,"0"25"-516,12-23 129,16 23-3096,-21-18-516,17 13-258,-9-6-387,10 11-129,-8-3-387,1 3-129,1 0-516,-19 0-1032,18-3-3096,-18 3-258,0 0-387,0 0-387</inkml:trace>
  <inkml:trace contextRef="#ctx0" brushRef="#br0" timeOffset="6151.7812">2787 54 5547,'0'-16'5160,"29"-4"-387,-8 9 0,-7-12-2709,15 15-774,-11-9-516,12 10-129,-9 0-258,2-1-387,2 8-645,-25 0-3999,30 0 0,-12 0-645,-2 0-129</inkml:trace>
  <inkml:trace contextRef="#ctx0" brushRef="#br0" timeOffset="6571.8345">3284-243 8901,'0'0'5031,"0"0"-129,0 0-645,24 20-3225,-13-1-129,9 21-258,-6-4 0,4 12-258,-6 0-129,4 9 0,-8 0-258,-7-3 129,-1-4-129,-5 3 0,-5-9 0,-4-6 0,2-2 0,-7-12 0,7-1-129,-2-13-129,14-10-774,-21 10-3741,21-10-258,-1-8-258,1 8-516</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09:44:23.049"/>
    </inkml:context>
    <inkml:brush xml:id="br0">
      <inkml:brushProperty name="width" value="0.05292" units="cm"/>
      <inkml:brushProperty name="height" value="0.05292" units="cm"/>
      <inkml:brushProperty name="color" value="#FF0000"/>
    </inkml:brush>
  </inkml:definitions>
  <inkml:trace contextRef="#ctx0" brushRef="#br0">8702 8472 6321,'55'-21'4644,"-23"7"-258,11 6-774,-4 1-7482,11-4-258,10 2-774,2-13 258</inkml:trace>
  <inkml:trace contextRef="#ctx0" brushRef="#br0" timeOffset="7379.4221">18256 5542 1032,'50'-6'2322,"-2"5"-645,17 1-774,25 6-3354,19-4-258</inkml:trace>
  <inkml:trace contextRef="#ctx0" brushRef="#br0" timeOffset="12778.7309">17070 7462 2193,'24'-7'4515,"-10"0"0,5-8-2193,8 11-645,-1-9-387,8 5-903,4-7-3999,1 9-516,-8-8-387,5 7 0</inkml:trace>
  <inkml:trace contextRef="#ctx0" brushRef="#br0" timeOffset="14895.852">16920 6680 4128,'-4'-7'4515,"4"7"0,-14-16-2322,14 16-516,-12-7-516,12 7 0,-18 0-387,10 0-258,-6 0 0,4 0-129,-5 3 129,3 3-258,-2 1-129,2 1 0,-1-1-129,1 2 129,3 3-129,0-1 129,4 3-129,0 4 0,4 2-129,1 1 258,0 2-258,1 8 258,4-3-258,0 0 129,-1 3 0,1 2 0,-3 2 0,3 0 0,-2-2 129,2-2-129,-3-2 129,2 0-129,-1-4 129,-1-6-129,2-1 129,-2-5-129,1-2-129,-3-11 129,4 19 0,-4-19 0,2 12 0,-2-12 0,0 0 0,0 0 0,0 0 0,0 0 0,9 9 129,-9-9-129,13-1 0,-2-3 0,2 1 0,5-7-258,3 7-774,-3-9-3483,3 1-516,1-2 129,3-2-774</inkml:trace>
  <inkml:trace contextRef="#ctx0" brushRef="#br0" timeOffset="15790.9032">17307 6601 645,'0'-12'3999,"0"12"-258,6-4-645,3 4-645,-9 0-774,15 0-387,-15 0-516,19-2 0,-10 0-516,8 2 0,-4-3 0,3 2-129,-3-1 129,1 0-258,-1-1 129,-3 1-129,-3 0 0,-7 2 0,10 0 129,-10 0-129,0 0 0,0 0 129,1 9-129,-1-9 0,0 17 129,-1-5-129,-2 1 0,0 7 129,-1-2-129,2 3 0,0 2-129,-1 4 258,3 3-258,-2 3 129,2-1 0,0 0-129,0 2 0,2-1 129,2 4-129,-1-3 129,4-1 129,-3-2-258,2 0 258,-2-4-258,0 0 258,-2-2-129,-2-9 258,0 0-258,-3 0 0,-1-6 129,-5-2 0,9-8 0,-16 11 0,7-9-258,9-2-2193,-16 5-1935,5-5-516,11 0-258</inkml:trace>
  <inkml:trace contextRef="#ctx0" brushRef="#br0" timeOffset="16998.9723">19172 6177 1032,'13'-3'2838,"-4"-6"-387,-9 9-258,0 0 129,8-6-387,-8 6-129,0 0-258,-10-6-387,10 6-516,-17 0 0,5 1-129,-4 2-258,-1 5 0,-4-1 0,3 1 0,-6 0-129,4 2 0,0-2-129,0 2 129,3-2-129,2 0 129,4 1-129,3-1 0,2 5 0,3 1 129,0 5 129,3 3-129,0 4 129,3 9-258,2 3 258,1 5-258,2 4 387,-2 8-387,1-1 0,-1 2 0,0 0-129,0 1 129,-1-6-258,-1 3 258,-1-6 0,2-6 0,-3-3 258,3-4-258,1-5 258,-2-7-258,1-2 129,0-8 0,-5-13 258,14 14-258,-4-13 0,2-1 129,-2 0 0,4-1 0,-2-4-258,3-3-129,1 7-903,-4-9-3612,4 2-129,1-6-387,3-2-516</inkml:trace>
  <inkml:trace contextRef="#ctx0" brushRef="#br0" timeOffset="17848.0208">19785 6053 3096,'21'-5'4386,"-10"2"-129,0-1-2193,8 4-645,-5 0-387,8 2-258,-5 0-387,6 2 0,-3-3-129,1 2 129,-3-3-129,-1 3 0,-3-2-129,-2 0 0,-4 0 0,-8-1 0,11 3 0,-11-3 0,0 0 0,2 15 0,-2-15 0,0 18 129,-4-8-258,2 4 129,-1 0 0,0 2-129,1 5 0,0 1 129,2 0-129,0 2 129,0 5-129,0 0 129,2 5 0,-1-1 0,1 3 0,0 4-129,0-1 129,0 4-129,-1 2 129,1-1-129,0-2-129,1 3 129,1-3-129,1-2 129,-2-3 0,1-1 0,-1-6 0,-3 0 0,0 1 0,0-8 129,-3 0 0,-6 1 258,-1-6-258,-4 0 258,-3-3-258,1 0 258,-4-9-387,1-6-1677,4 1-2580,4-1-774,2-2-129,7-15-645</inkml:trace>
  <inkml:trace contextRef="#ctx0" brushRef="#br0" timeOffset="23147.3239">14633 6945 2193,'13'1'4515,"-1"-1"129,2-7-1677,13 6-645,-3-13-903,14 7-258,0-7-516,8 3-774,8-3-3741,-2 5-645,0-5-129,-1 3-516</inkml:trace>
</inkml:ink>
</file>

<file path=ppt/ink/ink3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2-01T10:53:20.603"/>
    </inkml:context>
    <inkml:brush xml:id="br0">
      <inkml:brushProperty name="width" value="0.05292" units="cm"/>
      <inkml:brushProperty name="height" value="0.05292" units="cm"/>
      <inkml:brushProperty name="color" value="#FF0000"/>
    </inkml:brush>
  </inkml:definitions>
  <inkml:trace contextRef="#ctx0" brushRef="#br0">15936 7560 27 0,'16'-5'31'16,"0"3"0"-16,0 0 2 0,-16 2-11 31,20 0-4-31,-20 0-6 15,0 0-2-15,0 0-4 16,0 0 0-16,0 0-1 16,0 0-2-16,0 0 0 0,-23 5-1 15,3-2 0-15,-2 4-1 16,-7-1 0-16,0 2 0 16,-3 1-1-16,3 1 0 15,2-3 1-15,4-1-1 0,5 1 1 16,3 1-1-1,5 2 0-15,5 5 0 16,4 4 0-16,2 6 1 16,2 6 0-16,-1 7 0 0,1 7 0 15,-2 6 0-15,-1 2 1 16,-1 2-2-16,-3-1 1 0,-1 2-1 16,-1-2-1-16,0-5 1 15,0-6-1-15,2-4 1 16,1-6-1-16,0-5 1 31,4-7 0-31,3-4 0 16,1-3 0-16,-5-14 0 0,22 18 1 15,-6-12 0-15,2 0-1 16,5-1 1-16,3 2-2 16,6-3 0-16,8 7-8 15,-1-8-28-15,12 1 0 16,3-9-2-16,12-2 1 15</inkml:trace>
  <inkml:trace contextRef="#ctx0" brushRef="#br0" timeOffset="693.3599">17444 7593 93 0,'0'0'39'16,"3"-21"-2"-16,13 11 0 16,-3-6-31-16,11 3 0 15,-1-3-2-15,6 8-1 16,0 1-1-16,2 5-1 15,-2 5-1-15,-3 4 1 0,-2 2-1 16,-2 1 1-16,-3 6-1 16,-2 0 0-16,-6 2 0 15,-4-1 1 1,-2 1 0-16,-5 5-1 16,-3 2 0-16,0 3 1 0,-1 1 0 15,0 0-1-15,1 2 1 16,3 1-2-16,3 4 2 15,4-2-1-15,4 3 1 16,3-2-1 0,2 0 0-16,2 4 0 0,1 4 0 15,-2-2 0 1,-4-1 0-16,-2 0 0 16,-10 0 0-16,-4 0 1 15,-7-1-1-15,-10-4 0 0,-5-5 0 16,-6 0 0-16,-3-7 1 15,-1 0-1 1,3-7-1-16,3-6-1 16,10 9-15-16,2-21-22 0,17 2 0 15,0-19-1-15,16-2-1 16</inkml:trace>
  <inkml:trace contextRef="#ctx0" brushRef="#br0" timeOffset="3920.4265">2039 7260 18 0,'-13'2'21'15,"13"-2"-1"-15,-23 2-3 16,7-10-2-1,0 0-1-15,-8-9-3 0,3 5-3 16,-8-7-1-16,0 6-1 16,-9-1-2-16,-2 3-1 15,-7 0-1-15,0 5 0 16,-5 1 0-16,0 6-1 16,-1 3 0-16,2 7 0 15,2 2 0-15,7 10 0 16,0 13-1-16,9 13 0 0,4 12 0 15,3 10 0-15,4 18 0 16,6 10 1-16,3 22-2 16,3 8 2-16,3 12 0 15,3 7-1-15,3 9 2 16,2 10-2-16,0 9 2 16,2 10-1-16,-2 2 0 15,0 9 0-15,-1 2 1 16,-1 6 0-16,-1 4-1 0,-2-5 0 15,2-4 0 1,-2-4 0-16,0-3 0 16,-3-6 0-16,3-7 0 15,-2-1 2-15,-1 33-8 32,-2-3 1-32,1-6 0 15,-1-7 0-15,4-7 0 16,2-6 0-16,0-7-1 0,1-12 0 15,3-45 7-15,1-8-1 16,3-4-1-16,0-1 1 16,0-4-1-16,-3 0 1 15,2-3-1-15,-1 3 0 16,0-5 0-16,0 3 0 16,0-4 0-16,1-4 0 15,0 1 0-15,3-2-1 16,-2 0 1-16,2 2 0 0,-1 1 0 15,2 0-1 1,-3 1 1-16,1 3-1 0,-3-5 1 16,2-67 8-1,-5 87-2 1,4 1-2-16,-4-9 2 16,3 2-1-16,0-6 1 0,2 0-1 15,0-11 1-15,2 60-9 16,6-98 2-16,1-6 1 15,2-4 0 1,1-7-1-16,0-4 1 16,0-5 0-16,0 3-1 15,-2 0 1-15,-1-7 0 0,-4 5 0 16,1-4-1-16,0-4 1 16,-1-1 0-16,1-2 1 15,10 0-8 1,-4-7 1-1,6 8-1-15,0-10 1 0,4 4 0 0,-4-5 0 16,5 1 0-16,-5-3-1 16,-4-1 8-16,-1 2 0 15,0-6-1-15,14 0-20 32,12 4-3-32,2 5-4 15,-4-1-1-15</inkml:trace>
  <inkml:trace contextRef="#ctx0" brushRef="#br0" timeOffset="11178.4795">3337 9894 21 0,'14'0'13'16,"6"1"0"-16,-1-2 0 15,4-1-2-15,3 0 0 16,-1 1-3-16,5 6 0 15,-1-4-2-15,4 7 0 0,-1-2-1 16,4 4-1-16,1-2 0 16,3 4 0-1,4-5-2-15,4 3 1 0,0-2-1 16,6 0 0-16,-1-2 0 0,2 1 0 31,-3 3-1-31,4-2 1 0,-3 4 0 16,0 2-1-1,0-2 1-15,-1 2-1 16,1-1 0-16,3 1 0 0,3-7 1 16,-1 3-1-16,2-7 0 15,1-1-1-15,-1-3 1 16,1-2 0-16,0 0-1 16,0-7 1-16,-6 3-1 15,1-4 1-15,-1 1-1 0,1-3 0 16,3-3 0-1,0-1 1-15,2 0-1 0,0 5 0 16,0-2 0-16,1 6 0 0,-5-2 0 16,-1 5 0-16,-2 4 1 15,-4 4-1-15,-5-2 0 16,-1 1 0-16,-3 1 1 16,1-1-1-1,-1 1 1-15,2 1 0 0,1-2 0 16,1 1 0-16,2 0 1 15,3-1-1-15,-2 1 0 16,4-3 0-16,-1 1 1 16,-1-1-1-16,-2 0 0 15,2-1 0-15,-3-3 0 16,1 1 0 0,-2-1 0-16,2 1 0 0,1-4 0 15,2 0-1-15,-1-1 1 16,0 1 0-16,3 1 0 15,-2 0 0-15,0-3-1 16,-2 3 0-16,-4 3 1 16,-2 0-1-16,-4 2 1 15,-4 1-1-15,-4-1 0 16,-2 0 1-16,-3 3-1 0,-1 1 0 16,0-2-1-16,-5 1 1 15,1 1 0-15,-1-1 0 16,-2 4-1-16,-3 0-4 0,2 10-26 31,-9 2-2-31,-5 2 1 16,-7-3-3-16</inkml:trace>
  <inkml:trace contextRef="#ctx0" brushRef="#br0" timeOffset="14653.9479">15589 12906 2 0,'64'-3'2'16,"1"3"-1"-16,-4-2 0 16,-3 2 0-16,1-2 1 15,1 2 0-15,-3-1 1 16,5 0 1-16,-1-1 0 15,5-1 1-15,0-2 0 16,1 0 1-16,0-3-1 16,2-1-2-16,0 0 1 15,-3 0-2-15,3-3 0 0,-5 1-1 16,1 0 0-16,0-1 0 16,-3 2 1-16,1 0 0 31,-2 0 0-31,2-2 1 0,-1 2-1 0,-4-3 0 15,2 2 1-15,-2-3-1 16,0 0 0-16,-4-2-1 16,-2 0 1-1,0-2 0-15,-4 2 0 0,4-4 0 0,-5 1 1 16,2-4 0-16,-4 1 0 31,2-2-1-31,-3 2 0 16,-4-2 1-16,0 0-1 0,-6 1-2 15,2-2 1-15,-8 2-2 0,1 2 2 16,-3 1-2-16,-1 1 1 16,0 0-2-16,-3 0 2 0,0 2 0 15,-4-2 0-15,-1-1 1 16,-5-2-1-16,-1-3 0 16,-3-4 1-16,-6-2 0 15,-1-1-1-15,-3-2 1 16,-1-3-1-16,-1-4 1 15,-1 3-1-15,-4-1 1 16,2 5 0-16,-4-2 0 31,-3 3 0-31,-4-1 0 0,-5 4 0 16,-8-3 0-16,-5 0-1 16,-8-2 0-16,-10-4 0 15,-3 1 0-15,-4-1-1 16,-3 1 1-16,2 2-1 15,0 7 1-15,1 1 0 16,-1 9 0-16,0 5 0 16,-3 7 0-16,-10 2 0 15,-4 3 0-15,-8 1 0 0,-2 0 0 16,-3-3 0-16,0-2-1 16,1-3 1-1,1 0-1-15,2-3 1 16,-2 5 0-16,-3 2-1 0,-3 6 1 15,-3 5-1-15,-3 6 1 16,-2 9 0 0,-1 1-1-16,-3 7 1 0,4-1 0 0,3 2 0 15,3 1 0 1,4-1 0-16,4-2 0 16,5 2 1-16,3 7-1 15,7 4 1-15,1 4-1 0,2 4 1 16,2 9 0-16,5 2-1 15,2 7 0 1,6 3 0-16,3-3 0 0,9-1 0 16,8-1 1-1,12-3-1-15,9-4 1 0,11-1 0 16,11-6 0-16,9-2 0 16,13-5 0-16,8-2 0 15,12-5-1-15,9-3-1 0,7 0-6 16,5-8-15-16,3-9-1 15,5-2 0-15,-7-14-2 16</inkml:trace>
  <inkml:trace contextRef="#ctx0" brushRef="#br0" timeOffset="16470.2317">5605 9498 13 0,'-1'-24'22'0,"-10"-12"0"16,5 3 0-16,-1-8-8 16,0-12-3-16,5 0-1 15,-4-10-1-15,6-4-2 0,-5-9-2 16,3 2-1-16,-5-10 1 15,3 2-2 1,-5-1-2-16,0 5 1 0,0 3-1 16,-2 10 1-16,-1 5-1 15,-2 8 0-15,-2 4 0 16,0 14 0-16,-6 4 2 16,-1 9-1-16,-6 5-1 15,-3 6 0-15,-4 5 0 16,-2 5 0-16,-5 5 0 15,-2 3-1-15,-4 2 0 16,-1 1 0-16,-4-3 1 16,-4 2-1-16,-11 0 0 15,-8-1 0-15,-6 0 1 16,-4-1-1-16,-6 2 0 16,-4 0 0-16,-3 2 0 15,-1 2 0-15,-3 1 0 16,3-3 1-16,2 0-1 15,3-1 0-15,2-1 0 16,2-2 0-16,7-4 0 0,7-3 0 16,10 0 0-16,9-1 0 15,6 0 0 1,7 0 0-16,7-1 0 16,6 0 0-16,5 3-1 0,4 5 1 15,9 2-1-15,1 6 1 16,7 7 0-16,3 4 0 15,4 10 1-15,4 7-1 0,1 9 0 16,0 14 0 0,-1 9 1-16,-1 5-1 15,-2 8-1-15,-5 6 1 16,1 10 0-16,-5 2 0 16,-1 6 0-16,-3-5 0 0,-1-5 0 15,0-4 1-15,2-7-1 16,1-7 0-16,4-12-1 15,2-13 1-15,7-13 0 16,4-9 0-16,9-7 0 16,7-7-1-16,8-5 2 15,8-7-2-15,7-5 2 16,10-2-1-16,11-3 0 16,12-2 0-16,15-4 0 15,9 0 0-15,12-2 0 16,8-2-1-16,13 1 1 15,11-7-1-15,8 7-2 0,-2-7-1 16,0 8-3 0,-12-8 0-16,7 13-4 15,-14-8-10-15,-3 8-6 16,-14 8 0-16,-13-2 1 0,-7 10 2 16</inkml:trace>
  <inkml:trace contextRef="#ctx0" brushRef="#br0" timeOffset="16849.7266">5705 9325 26 0,'-5'24'22'0,"-9"8"1"16,6 23-1-1,-1 13-20-15,0 5-19 16,13 17-2-16,-8-14-2 0,15 11-1 16</inkml:trace>
  <inkml:trace contextRef="#ctx0" brushRef="#br0" timeOffset="29914.0776">5549 11641 12 0,'29'-11'19'16,"14"10"0"-16,1-8 0 15,10-1-9-15,5 3-1 16,13-6-2-16,7 2 1 16,5-7-1-16,2 4 0 0,-1-4-2 15,-5 6-1-15,-2 0 0 16,-4 2-1-16,-15 0-1 16,-6 5-1-16,-13 2-1 15,-7-1-1-15,-7 2-2 16,-8-4-12-16,-18 6-8 15,17-12-1-15,-21-1 0 16,4 13-2-16</inkml:trace>
  <inkml:trace contextRef="#ctx0" brushRef="#br0" timeOffset="30689.3897">7147 14718 68 0,'23'-16'32'0,"6"-5"0"15,5-7-2-15,8 4-27 16,8-5-1-16,16 2 1 15,8 2-1-15,9 5-3 16,6 16-8-16,-2 0-20 16,2 11-1-16,-7 1-1 15,-6-2 1-15</inkml:trace>
  <inkml:trace contextRef="#ctx0" brushRef="#br0" timeOffset="39671.1029">3806 14486 17 0,'-9'19'17'0,"-2"-6"2"16,11-13-4-16,5 20-1 15,6-17-1-15,15 5-2 16,0-10-2-16,14 9 1 16,-1-8-1-16,11 8-2 15,-5-7-1-15,10 7-2 16,-4-4 0-16,4 6-1 16,0 2-1-16,5 4 0 15,2-4 0-15,9 5-1 0,0-3 1 16,6 4-2-16,1-2 2 15,4-1-2-15,-2-2 0 16,2 2 1-16,-5-2 0 16,1 0 0-16,1-4 0 15,2 2 0-15,-3-3 0 16,-2-1 0-16,-2-1-1 16,-2 1 1-16,0-1 0 15,-3 0-1-15,-7 1 0 16,-1-2 0-16,-3-1 0 15,2 0 1-15,2-3-1 16,2-4 0 0,-2-1 1-16,3-1-1 0,1-2 0 15,-2-1 1-15,0 3-1 16,-1 3 0-16,-4 0-1 16,-2 6 1-16,-1 1 0 15,-1 0-1-15,0 3 1 0,3 2 0 16,3-3-1-16,-1 0 1 15,1 0 0-15,1 0 0 16,0 1 0-16,-2 2 1 16,-4-1-1-16,-1 0-1 15,-4 1 1-15,-3 1 0 16,-4 0 0-16,-5-4 0 16,-3-1 0-16,-1-2 0 0,-5 1-1 15,-5-2 2-15,-2 0-2 16,-4-4-1-16,6 2-28 15,-8-7 0-15,-3-6-3 16,-6-8 0-16</inkml:trace>
  <inkml:trace contextRef="#ctx0" brushRef="#br0" timeOffset="43359.8857">21154 15401 7 0,'-18'-5'13'16,"18"5"-2"0,-14-7-2-16,14 7-3 0,0 0 0 15,-9-16-1-15,9 16-1 16,0 0 1-16,0 0 0 15,1-12 1 1,-1 12 1-16,0 0 0 0,0 0 1 16,0 0 0-16,19 0 0 15,-19 0-1-15,25-6 1 16,-11-4-1-16,13 6-1 16,-2-9-1-16,9 4 0 15,1-5-2-15,7 3 0 16,-3-3-1-16,2 2-2 15,-2 1 1-15,-2 3-1 0,-4 2 1 16,-5 3-2-16,-7 0 2 16,-7 2-1-1,-3 4 0-15,-11-3 0 16,11 8-1-16,-11-8-4 0,0 0-24 16,0 0-2-1,2 12 1-15,-2-12-2 0</inkml:trace>
  <inkml:trace contextRef="#ctx0" brushRef="#br0" timeOffset="45010.7997">22829 16571 12 0,'-6'16'30'16,"6"-16"-1"-16,-13 9 1 15,13-9-16-15,-14-3-2 16,14 3-3-16,17-11-3 16,8 3-1-16,8-4-3 15,16-2 0-15,10-4 0 0,18 0-1 16,11-3-1-16,7 3 2 15,2-3-2-15,4 4 2 16,-6-3-1-16,-6 3 2 16,-10 0-3-16,-12 5 3 15,-14-1-2-15,-10 1 0 16,-12 3 0-16,-10 5-2 16,-5 6-2-16,-16-2-6 15,0 0-18-15,0 15-6 0,-12-3 0 16,-8 0-1-16</inkml:trace>
  <inkml:trace contextRef="#ctx0" brushRef="#br0" timeOffset="48345.644">19527 6260 1 0,'-15'14'18'16,"-16"-9"4"-16,-2 9-8 15,-3 3-4-15,-8 1 1 16,2 6-3-16,-10 0-1 16,4 5-2-16,-5-1-1 15,8 0 0-15,1-3-2 0,10-2 0 32,4-6-2-32,7-4 0 15,9-5-1-15,14-8-1 16,0 0-1-16,0 0-1 15,6-13-3-15,5-3-2 0,7 1-1 16,-3-5 0-16,3 1 0 16,-5-2 0-16,1 2 1 15,-7 0 2-15,-4 4 3 16,-5 4 2-16,2 11 2 16,-13-17 3-16,2 12 1 15,-1 2 2-15,0 2 3 16,1 5-1-16,-3-2 3 15,14-2-1-15,-18 17-1 0,13 0 0 16,-1-2-1-16,7 7-1 16,-5-4-2-1,7 4-1-15,-3-4 0 16,5 1-1-16,-3-3-1 0,3 0 1 16,-1-5-2-16,2 0 1 0,-6-11-2 15,12 16 1-15,-1-14 0 16,4-1-1-16,-1-3 1 15,5-3-1-15,-1-2 0 16,3-4 0-16,1 2-1 16,-2-2-1-16,2 11-7 15,-6 4-18-15,-4-4-1 0,1 12 0 32,-13-12 0-32</inkml:trace>
  <inkml:trace contextRef="#ctx0" brushRef="#br0" timeOffset="64372.8086">15575 13360 22 0,'13'-7'24'16,"-13"7"1"-16,0 0 0 0,0 0-9 0,-19-7-3 15,19 7-2 1,-21 4-2-16,21-4-2 16,-28 3-1-16,16 1-1 15,-9-3-1-15,4 4-1 16,-5-2 0-16,2 3-1 15,0-1-1-15,-1 2 0 16,1 1 0-16,2 3 0 16,2-1 0-16,1 3-1 0,3 1 0 15,4 3 1-15,0 1-1 16,2 7 0-16,3 2-1 16,1 3 1-1,2 4 0-15,0 3 0 0,2 2 0 16,0 1 1-16,2 0-1 15,-2-3 0-15,1 3 1 16,-3-1-2-16,1 0 2 16,-2-2-1-16,1-1 0 15,0-2-1-15,0-3 1 16,0-3 0-16,1-5 0 16,3-2 0-16,-1-1 0 15,2-2 0-15,1-1 0 0,1 1 0 16,1-2 0-16,0-1 0 15,2 0 0 1,1-4 0-16,3-3 0 16,0 2 1-16,4-6 0 0,3-3-1 15,5-3 1-15,4-2 0 16,3-1 0-16,4 0 0 16,2 5-5-16,-4-6-26 0,6 5-2 0,-3 1-1 15,-4 2-1-15</inkml:trace>
  <inkml:trace contextRef="#ctx0" brushRef="#br0" timeOffset="65278.3275">17613 13231 32 0,'0'0'26'31,"17"6"2"-31,-17-6 0 16,20 5-16-16,2 4 0 0,-4-11-1 15,11 7-2-15,-4-9-1 0,8 5-2 0,-3-5-2 16,3 2-1-16,-5 0-1 16,-1 1-1-16,-5 0 0 15,-5 3 0-15,-3 2 0 16,-14-4-1-16,11 19 1 15,-14-4 0 1,-1 3-1-16,-2 5 1 0,-1 5-1 16,1 2 1-16,1 5-2 15,3 2 2-15,3 3-2 16,3 1 2-16,4 3-2 16,3-1 1-16,2 1 0 15,2 1 0-15,1 0-1 16,0 0 1-16,-3 2 0 15,-1 1-1-15,-2-1 1 16,-5 0-1-16,-2-2 1 16,-7-1-1-16,-3-3 1 15,-6-3 0-15,-2-8 0 16,-6-4 0-16,-4-7 0 16,-1-4 1-16,-3-6-1 0,6-1 0 31,1-6-1-31,4-6-4 0,18 4-26 0,-12-7-1 15,12 7-1-15,12-22 0 0</inkml:trace>
  <inkml:trace contextRef="#ctx0" brushRef="#br0" timeOffset="66250.9387">19853 12579 32 0,'0'0'28'16,"0"0"1"-16,-11-8 0 16,11 8-12-16,0 0-3 15,-23-8-2-15,23 8-4 16,-26 6-2-16,13 2-2 15,-9-2 0-15,0 2-2 0,-4 2 0 16,-1 1 0-16,-3 0 0 16,-1 2-1-16,0 2 0 15,1 3 1-15,3-4-2 16,5 5 1-16,5-1 0 0,8 5-1 16,6 1 0-16,6 0 0 15,6 3 0-15,6 2 0 16,1 4 0-16,2 2 0 15,0 2-1-15,-2-1 0 16,-2 5 0-16,-3-1 0 16,-4-1 0-16,-2 0 0 15,-3-2 0-15,0-3 0 16,-2-4 1-16,-2-1 0 16,2-5 0-16,-2-1 0 15,1-2 0-15,-1 0 0 16,1-3 0-16,1-4 0 15,0 2 0-15,0-4 0 0,3 0 0 32,-3-12 0-32,11 16 1 15,-11-16 0-15,22 4-1 16,-5-4 1-16,2-4 0 0,6-1-2 16,9 7-12-16,1-12-19 15,3 0-1-15,1-2-1 16,4-1-1-16</inkml:trace>
  <inkml:trace contextRef="#ctx0" brushRef="#br0" timeOffset="67242.5827">21635 12550 43 0,'0'0'29'15,"0"0"2"-15,0 0 1 16,6-15-17-16,9 17-3 0,-15-2-3 16,27-13-2-16,-10 6-2 15,10 2-2-15,-1 0 0 16,4 2-2-16,-1 0 0 15,-1 2 0-15,0 1 0 0,-3 4-1 16,-5 2 1-16,-1 2-1 16,-6 4 1-16,-3 3-1 15,-3 3 0-15,-1 3 1 0,-2 3-2 16,0 2 2-16,-2 3-2 16,0 1 1-16,2 2 0 15,0 3 0-15,2 1 0 16,1 1 0-16,2 0-1 15,0 1 1-15,1 0 0 16,2-1 0 0,-1 0 0-16,2 0 0 0,-1 2 0 15,-1-2-1-15,1-2 1 16,-1 1 0 0,-2-1-1-16,-2-2 1 15,-1-1 0-15,-2-7 0 16,-6-2 0-16,-1-2 1 0,-6-4-1 15,-2-3 0-15,-5-1 1 16,-1-1 0-16,-2-3 0 16,-1 1 0-1,1 1-1-15,-1-1 1 0,3-2-1 16,2-2 0-16,15-6-3 16,-22 8-16-16,22-8-15 0,0 0 0 15,0 0-1-15,9-11 0 16</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32:55.667"/>
    </inkml:context>
    <inkml:brush xml:id="br0">
      <inkml:brushProperty name="width" value="0.05292" units="cm"/>
      <inkml:brushProperty name="height" value="0.05292" units="cm"/>
      <inkml:brushProperty name="color" value="#002060"/>
    </inkml:brush>
  </inkml:definitions>
  <inkml:trace contextRef="#ctx0" brushRef="#br0">21603 15637 903,'-15'-6'4386,"5"6"129,-3 0-129,-5 0-2967,8 10-258,-4-4-258,4 12-129,0-5-258,5 7-129,3-3 0,2 1-258,10-7 129,4 1-129,5-3 0,5-6-129,3-3 129,3-2-129,-1-9 0,-2-1 129,-1-5 0,-6-4-129,-3 0 129,-8-1-258,-5 0 129,-4 1-129,-4 11-387,-8-9-1677,-4 12-2193,1 6-258,1 1-258</inkml:trace>
  <inkml:trace contextRef="#ctx0" brushRef="#br0" timeOffset="676.0387">22934 15674 3870,'-36'31'4515,"24"-13"-129,3-1-387,7 2-3612,2 1-258,8-2 129,5 1-258,4-2 0,4-6 129,3-4 0,2-3 129,0-4 129,-1-3-129,-2-8 0,0-1 0,-10-9 0,-3 2 0,-8-5-129,-2 2 258,-12-1-387,-4 3 258,-6 5-258,0 1 0,4 13-1032,-6 1-3225,10 0-129,14 0-774,-3 15 258</inkml:trace>
  <inkml:trace contextRef="#ctx0" brushRef="#br0" timeOffset="1140.0652">24030 15664 1806,'-6'8'4515,"-4"3"-129,3 12-2709,-11-9 129,11 15-129,-9-6-387,11 11-258,-3-9-129,8 6-387,8-9-129,9-1-129,2-8-129,12-1 258,1-11 129,4-1-129,0-15 258,4-2-258,-9-8-129,-2-2 129,-13-6 0,-9 2-258,-13 2-387,-13-1 129,-15 10-645,-16-1-3999,4 6-129,4 9-645,-3 1-258</inkml:trace>
  <inkml:trace contextRef="#ctx0" brushRef="#br0" timeOffset="4100.2342">21037 13142 2193,'-24'39'3612,"17"-11"516,7 4-2064,13 16-645,6-3-258,18 11-258,11-1-258,20 7 0,13 2-129,16 3-258,16-6-129,14-3 0,19-1-129,16-5 129,8-9 0,10-5 258,4-15-129,9-6 0,-4-16 258,-4-2 0,-7-20-129,4-10 0,-10-13 129,6-6-387,-3-6 0,-3-1-258,-10 3-3741,-7 1-645,-31 4-258,-21 8-387</inkml:trace>
  <inkml:trace contextRef="#ctx0" brushRef="#br0" timeOffset="4992.2856">22671 13302 1935,'0'0'3999,"-3"-7"-129,3 7-1806,-20 10-129,13 5-516,-4-8 0,8 9-258,-4-2 0,7 2-516,2-6 0,10-1-129,0-9-258,10 0 129,-3-2-258,4-10 0,2-6 129,-2-3 0,1-5-129,-7 2 0,-6-1-258,-6 2 129,-6 7-129,-14 3-129,-9 12-387,-14 1-387,4 13-1806,-10 5-1677,0 14-129,3 4-258</inkml:trace>
  <inkml:trace contextRef="#ctx0" brushRef="#br0" timeOffset="5736.3281">22567 13413 2451,'2'-17'3999,"-2"17"0,0 0-129,0 8-2838,-12 9-516,0 12-129,-5 10-129,-5 12-129,-6 12-129,-4 14 129,-4 7-129,-8 5 0,-2 15-129,-9 4-258,-4 12 129,-5 0 0,-3 3 0,-3 0 129,2-3 0,4 0-258,1-8 129,5-5-387,11-8-1548,6-10-1806,7-17-129</inkml:trace>
  <inkml:trace contextRef="#ctx0" brushRef="#br0" timeOffset="7680.4392">22684 13296 774,'0'0'4128,"0"0"129,-9 7-129,5 24-3225,4 23-258,0 18 129,11 25-258,-1 19 129,6 16-387,4 23-129,3 16-258,-3 6 258,1 1-129,1-4 129,-1-8-129,-2-5 0,4-11-129,3-14-1419,0-18-2580,-1-26-129,5-10-516</inkml:trace>
  <inkml:trace contextRef="#ctx0" brushRef="#br0" timeOffset="8295.4745">22699 13166 1806,'7'8'4515,"10"17"-387,1 8 258,15 7-3354,8 23-258,12 12 0,16 22-258,7 10-258,10 10 387,8 9-387,5 5-129,-1 8 0,4 8 0,-2-4 129,-3-5-129,0-4 258,-1 0-258,7-6 0,7-9-516,-2-5-3741,1-10-645,-19-20 0,-12-7-516</inkml:trace>
  <inkml:trace contextRef="#ctx0" brushRef="#br0" timeOffset="14328.8196">22441 14537 2451,'-4'-8'2709,"4"8"-258,-17 0-258,17 0-645,-19 18-129,12 1-129,-3-3-129,5 6-516,-3-2 129,7 4-258,-1-6-258,4 6 129,3-10-129,6-3 129,3-8-258,5-3 0,-1-1 129,1-11-129,3-6 0,-1-5 0,-3-4 0,-1 0-129,-6-1 129,-6 2-258,-3 8-129,-6-5-1161,-7 11-2580,-7 9-516,-9 3 0,1 7-129</inkml:trace>
  <inkml:trace contextRef="#ctx0" brushRef="#br0" timeOffset="14815.8474">22391 14730 1548,'-26'40'3225,"4"-17"-2064,1 10 129,-8-1-387,3 5-387,-10 1 0,0 6-387,-4 1-129,-3 3-129,-3 3-129,-5-3 258,0 9 0,0-6 0,-1 5 0,4-2 129,0-7-129,7-2 0,2-4-129,8-7-129,3-5-903,8-1-2322,-1-17 258</inkml:trace>
  <inkml:trace contextRef="#ctx0" brushRef="#br0" timeOffset="15351.878">22414 14745 4128,'7'27'4515,"4"-8"129,-6-2-2322,14 23-387,-2-11-516,9 22-516,1-7-258,3 14-387,2-2 0,2 6-258,2-2 129,4 5 0,-3-1-129,1-4 129,1-3-129,-3-4 258,-1-6-258,0-3 258,-5-9-258,-3-4-258,-8-4 129,-6-11-774,0 1-3612,-7-4-258,-6-13-516,1 15 258</inkml:trace>
  <inkml:trace contextRef="#ctx0" brushRef="#br0" timeOffset="17568.0049">22660 13395 645,'10'-6'2580,"-10"6"-129,1 17 0,-1 1-774,0 16 0,-1 1-129,-1 19-258,-8 8-129,0 16-387,-4 1-129,-5 8-129,-7 5-129,5 4-129,-4 0 129,3 1-258,0-8 129,5-3-258,6-8 129,5-7-258,6-7-1032,0-16-2967,0-14-129,6-17-645,-6-17 517</inkml:trace>
  <inkml:trace contextRef="#ctx0" brushRef="#br0" timeOffset="40025.2892">4459 16519 5289,'21'-30'5418,"-17"10"-645,3 2-129,-7-5-3096,4 9-258,-2-4-387,-2 18-129,5-15-387,-3 24 0,0 14-258,-1 8 0,1 4 0,1 4 0,-2 11 0,2 0-129,-3 1 0,4-1 0,-3-5 129,4 2-129,-4-4-129,2-4 0,1-1-516,-4-9-387,9 6-1677,-9-35-1935,7 18-387,-7-27-387,4-5-129</inkml:trace>
  <inkml:trace contextRef="#ctx0" brushRef="#br0" timeOffset="40477.3152">4521 16454 5289,'0'12'5031,"12"4"0,-4-16-516,10 9-3225,-6-12 0,12 2-129,-7-7-387,10 1 0,-3-9-387,3 0-129,-1 1-129,2-1 0,-1-2-129,-1 2 0,-2 0 129,0 1-258,-5 8 129,-2 4 0,-3 1 0,-4 2 0,-10 0 0,11 25 0,-8-1 0,0 3 129,-1 2-129,6 5 0,-4 2 129,3 0-129,0 0 0,1-7 0,1-1 0,-2-3-129,4 0 129,-6-3-387,4 6-1677,-7-15-2580,1 3-387,-3-16-387,1 21-516</inkml:trace>
  <inkml:trace contextRef="#ctx0" brushRef="#br0" timeOffset="41724.3865">6211 16293 1935,'5'11'4773,"-3"1"-258,2 16 0,-3 1-2193,5 13-1032,-6-7-258,6 13-387,-5-7-129,1 7-387,0-3 258,-2-8-258,0 3 0,0-2-129,-5-2 0,1 0 129,-2-4-129,3-6 129,-2-3-129,3 1 0,-1-11 0,3-13 0,0 18 129,0-18-129,16 0 129,-4 2 0,4-2 129,2-2-129,5-3 129,1 0 0,2-6 0,5 9-129,-4 0 0,3-4 129,0 1-129,4 1-129,-3 3 0,0 1 129,-4-1-129,-2 0 0,-5 1 0,-3 0 129,-5 0-129,-3 0 0,-9 0 0,10 1 129,-10-1 0,0 0-129,0 0 129,0 0-129,4-11 129,-3-5 0,-1-6-129,1-2 0,0-4 129,0-8-258,2-5 0,0-1 387,1 1-387,0-9 258,1 2-129,-1-1 0,1 3 0,-1 7 129,-2 1 0,0 6-129,-2 2 258,0 15-387,0 2 258,0 13-258,0 0-645,-16 1-3999,16 13-129,0-14-516,0 26-258</inkml:trace>
  <inkml:trace contextRef="#ctx0" brushRef="#br0" timeOffset="42957.457">4967 16489 2580,'5'-10'2580,"-5"-5"-129,0 15-129,0 0-387,-2 8-387,2-8-258,0 0-129,-8 7-258,8 7-258,0-14 129,0 12 0,0-12-258,5 21 0,-3-7 129,3 7-258,-1 0 129,3 4-129,-4 0 0,1 4-258,-4-1 0,2 2-129,-2-2 129,0-1-129,0-4 0,0-3 0,0-3 0,0-5 129,0-12 0,0 17 0,0-17 0,0 0 0,0 0 0,0 0 129,0-11-129,0 11-129,-2-13 0,2 13 0,0 0-258,-5-13-129,5 13-645,0 0-3354,0 0-387,0 0-258,5 0-387</inkml:trace>
  <inkml:trace contextRef="#ctx0" brushRef="#br0" timeOffset="45448.5989">6257 16501 1161,'0'-35'1935,"-3"23"-129,1 0 258,-3-12-129,5 24 0,-11-32 0,11 32-129,-8-26-129,8 26-129,-5-19-258,5 19-258,0 0-129,0 0-258,0 0 129,0 0-129,0-14-258,0 14 0,0 0 0,0 0 0,8-11-129,-8 11 0,0 0 0,6-10-129,-6 10 0,0 0 0,0 0 0,0 0-129,0 0 0,0 0 129,1 14 0,-1-2 0,0 11-129,0 6 129,0 2-129,0 3 129,0 0 0,-1 2-129,0 2 129,-2 0-129,1-11 0,-1 2-129,0 1 258,-2 1-129,3-8 0,-1 0 0,-1 0 0,2 0 0,-1-7 0,1-2 0,2-14 0,-2 22 0,2-22 0,0 12 0,0-12 0,0 0 0,10 7 129,-10-7-258,16 0 129,-2-3 129,-2 3-129,5 0 0,0 0 129,2-2-129,3 2 0,1 0 129,3 0-129,-1 0 0,2 0 0,3 0 0,0-4-129,0 4 258,2 0-258,0 2 129,-3-2 0,-1 0 0,-5 0 0,1 0 0,-4 0 0,-3 0 0,-3-4 129,-5 4-129,0 0 0,-9 0 0,14 2 0,-14-2 0,14 2 129,-14-2-129,11 8-129,-11-8 129,13 2 129,-13-2-129,7 0 0,-7 0 0,0 0-129,0 0 258,1-21-129,-1 21 129,-2-20-129,-2 6 0,-1-2 0,3-3 0,-1-1 129,1 4-129,2-6 0,0-2 0,0 0-129,0 0 258,0-3-129,0-4 0,-2-3 0,2-5 0,0 2 0,0-1 0,0 1 129,0 1-129,0 3 129,0 2-129,-1 11 129,1 7-129,0 13 129,0 0-129,-11-6-129,11 6-129,-10 24-774,-2-8-3999,10 13 129,-2-13-645,3 2-387</inkml:trace>
  <inkml:trace contextRef="#ctx0" brushRef="#br0" timeOffset="46852.6798">4557 16490 1032,'-7'-15'4128,"0"-1"645,7 16-1677,0 0-774,-5-12-258,5 20-387,0-8-516,0 22-129,0-9-129,5 16-516,-2-1 0,1 11 0,0-3-129,2 7 0,-4-1 0,3 3-258,-3-2 129,0-4-129,0 0 0,1-10 129,-3-5-129,0-6 258,0-8-258,0-10 129,0 0-129,0-17 129,-2-5 0,-1-6-258,-1-3 258,-1-8-258,0-2 129,0-1 0,-1 3-129,1 3 129,0-2-129,1 7 129,0 0 0,2-2 0,-1 7-258,-1-3 258,1 6 258,-1 3-258,1-2 0,1 5 0,1 4 0,1 13 0,0 0 0,-4-13 0,4 13 0,0 0 0,0 0 0,5 7 129,0 6 0,3-1 0,2-7 0,3 7 129,1 1-129,5-2 129,0-4 0,3 1 0,3-8-258,0 0 129,2 6 0,-1-6 0,4-5 0,-3 5-129,2-5 0,-5 3-129,3-6 258,-6 8-129,2-7 0,-7 7-129,1-1 258,-4 0-129,-5 1 0,-8 0 0,12 0 129,-12 0-129,0 0 0,0 0 0,0 0 0,7 0 0,-7 0 0,0 0 0,0 0 0,0 0 0,0 0 0,11-2 0,-11 2 0,0 0 0,9 0 0,-9 0 0,5 8 0,-5-8 129,6 17-129,-6-17 129,4 32 0,-1-11-129,-2 13 0,1 0 129,-1 2-129,1 11 0,-2 6 0,1 5 0,-1 5 0,1-2 0,-1 0 0,3-4 129,-3-7-258,0-5 258,1-11-258,-1-15-258,6 3-3612,-6-22-1032,0 0-516,-12-19-516</inkml:trace>
  <inkml:trace contextRef="#ctx0" brushRef="#br0" timeOffset="55149.1544">9996 16379 3612,'0'0'5289,"0"0"-258,0 0-387,0 0-1806,0 0-1548,0 0-387,0 0-129,12-2-129,-12 2-258,10 14-129,-5 4 0,-1 8 129,-1 2-258,1 9-129,-4-4 258,0 11-387,0 1 258,-1-2-129,-2-2 0,-4 4-129,2 1 129,-3 0 0,4-4 0,-2-7-129,1 2 129,2-6 0,0-4 0,3-10-129,0-6 129,0-11 0,10 16 0,0-12-129,4-4 258,2 0-129,6-2 0,2-2 0,5 2 0,1-1 0,5 1 129,1-4-129,-1 1-129,4 0 129,-3 1 0,-1 4 0,-5-4 129,1 1-129,-5 2 0,-4 1 0,-3 0 0,-7 4 129,1-1-129,-13-3 0,12 0 0,-12 0-129,5-18 258,-4-5-258,-2 1 258,1-13-258,0 0 129,0-6 0,-3-7-129,1 4 387,0 2-387,1 0 387,-2 4-387,2 4 387,0-4-258,0 2 129,0 11-129,-1 3-129,2 1 129,0 5-129,-3 3-516,-3-3-3741,6 16-387,0 0-387,0 0-774</inkml:trace>
  <inkml:trace contextRef="#ctx0" brushRef="#br0" timeOffset="56101.2088">11232 16355 1161,'0'-11'4902,"0"11"129,-13-6-258,3-7-2451,0 13-387,-7-6-516,8 6-258,-9-6-387,7 6-258,-3-1-129,3 1 0,0 1-129,-2 6-129,4 0 0,0 4-129,2 1 129,2 11-129,1-1 0,1 4 258,3 1-258,0-3 129,5 4-129,3-2 258,-1 3-129,1-12-129,-1 2 129,2-2-258,-5-2 258,-2 0-258,-2-3 258,-6-2-258,-5 0 0,-6 2 129,-3-5 0,-1-2-129,-3-2 129,3 0 0,1-3 0,3 0-129,3 0 258,14 0-129,0 0 0,-4-11-129,8 8 129,10-1 0,4 4 0,0 0 0,1 0 0,1 5 0,-3 5 0,1 6 0,-5 5 0,-5 3 0,-4 12 0,-4 0 0,0 4 0,0-3 0,0 2-129,-1-2 129,1-6 0,0-6 0,3-5 0,4-4-129,4-3 0,-1-13-2064,4 0-2451,-1-9-516,2-8-129,-1-10-516</inkml:trace>
  <inkml:trace contextRef="#ctx0" brushRef="#br0" timeOffset="56816.2496">11595 16637 7611,'12'-16'5160,"-6"0"-258,-6 16-645,-7-22-3096,7 22-129,-14-13-387,5 13-258,-6 0 0,0 9-258,-1 5 258,2 6-258,0 4 258,6 0-258,3 3 129,5 4-258,3-3 129,9-9-129,5 2 0,3-7 129,3-5-129,-2-9 0,3-1 0,-4-13 0,-1-4 129,-5-2-129,-6-7 129,-3 3-129,-3-2 0,-2 7 129,-2 1-129,-3 2 0,5 16 0,-15-11 129,15 11 0,-13 4-129,8 12 129,1 1 0,4 3 129,0 7-129,5 1-129,2 1 0,5 5-129,0-6-387,3 5-774,-2-19-3612,8 6-516,-3-15 129,4 0-774</inkml:trace>
  <inkml:trace contextRef="#ctx0" brushRef="#br0" timeOffset="57025.2611">11907 16797 9159,'12'10'5418,"-5"8"-516,-7-18-774,7 33-3096,-5-11-258,3 10-387,-5 1-258,0-2-258,3 5 0,-3-12-645,6 11-2580,-5-23-1419,-1-12-516,0 0-258,10 0-129</inkml:trace>
  <inkml:trace contextRef="#ctx0" brushRef="#br0" timeOffset="57305.2775">12123 16307 9159,'7'-6'5418,"7"2"-129,-14 4-387,10 25-3999,-10 5-516,3 7 129,-3 7-129,0 4-258,0 3 129,0 3-129,0 4 0,0-15-129,0-1 0,0-1-258,0-3-258,0-13-645,7 5-3999,-7-17 129,0-13-516,0 0-258</inkml:trace>
  <inkml:trace contextRef="#ctx0" brushRef="#br0" timeOffset="57657.2972">12144 16632 10965,'0'-14'5289,"7"8"-258,1-5-1032,7 11-3354,1 1 129,8 5-387,-2 5 0,5 0-387,0 6 258,-2 1-387,-4 5 0,-5 1 129,-3 0-129,-8 3 129,-5 0-129,-5-5 0,-9-1 0,-3-2 129,-2-7 0,-4-1 0,0-9 129,1-2-129,3-7 129,0-5-129,6 0 0,2 5 0,2-3 0,4-3-258,5 13-516,0 0-3354,0 0-1032,0-12-258,12 11-516</inkml:trace>
  <inkml:trace contextRef="#ctx0" brushRef="#br0" timeOffset="57897.3116">12540 16816 8514,'9'36'5547,"-7"-12"-516,-2-7-129,0 10-3741,-4 0-774,1 0-129,-3-1-129,1 2-129,3 2-258,-6-4-258,8 8-1548,-6-16-2580,3-2-645,3-16-129,-7 17-387</inkml:trace>
  <inkml:trace contextRef="#ctx0" brushRef="#br0" timeOffset="58280.3335">12884 16575 6708,'0'0'5289,"0"0"-387,0 0-774,-7-9-2580,7 9-387,-8 0-258,8 0-387,-14 2 0,4 5-129,-4-2 258,2 7-387,-5 0 258,3 6-258,2 4 129,2-2-258,3 3 129,5 4 0,2-5-258,11-1 129,3 3-129,6-4-129,4-2 0,-1-4-129,4 2-516,-8-16-2193,6 3-2451,-7-5 0,5-8-645,-9-8 0</inkml:trace>
  <inkml:trace contextRef="#ctx0" brushRef="#br0" timeOffset="59301.3919">13082 16285 903,'0'0'4902,"8"0"258,-8 0-645,0 0-1548,16 0-774,-16 0-387,13-5-645,-13 5-129,17-4-387,-6 0-258,2 4-129,1-1-129,1 1 0,2 5-129,-1-1 129,-1 3-129,0 4 0,-3 0 0,-1 0 0,-4 2 0,-4 0 129,-3 0-129,0 4 129,-7-3-129,-3 7 129,-1-3-129,-1 1 129,1-1 0,3 5-129,4-3 129,2-7-129,2 9 0,0-8 129,6 3 0,5-5-258,-1 1 258,2-1-129,1-1 129,0-2-129,1-1 0,0-3 129,0-3-129,-1 1 0,-3-3 129,-1 0-129,-9 0 129,10-7-129,-10 7 0,0 0 0,-5-7-129,5 7 129,-14 2 0,14-2 0,-15 23-129,10-4 129,1 0 0,1 3 0,3 8 0,0 3 0,0 5 0,0-2 0,0-1 0,0 6 0,0-3 0,0-5 0,-2-4 0,-1-6 129,-2-7-129,-3 0 0,-2-8 129,0-8-129,-2 0 0,0-1 0,-2-1-129,-6-11-1161,13 13-3999,-9-1 129,5 1-645,0 0-387</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09.744"/>
    </inkml:context>
    <inkml:brush xml:id="br0">
      <inkml:brushProperty name="width" value="0.05292" units="cm"/>
      <inkml:brushProperty name="height" value="0.05292" units="cm"/>
      <inkml:brushProperty name="color" value="#FF0000"/>
    </inkml:brush>
  </inkml:definitions>
  <inkml:trace contextRef="#ctx0" brushRef="#br0">8131 5593 1419,'68'-39'2580,"-25"13"-645,6 0-387,4-6-774,9 0 0,3-4-258,5 0 258,2-5-258,6 2-129,-5-2 129,6 0-387,-9 2 129,1-2-129,-3 7-129,-6 3 0,-3 4 0,-9 2-129,-1 6-129,-9 2-1419,-7 2-1806,1 10 0,-12-7 259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6"/>
    </inkml:context>
    <inkml:brush xml:id="br0">
      <inkml:brushProperty name="width" value="0.05292" units="cm"/>
      <inkml:brushProperty name="height" value="0.05292" units="cm"/>
      <inkml:brushProperty name="fitToCurve" value="1"/>
    </inkml:brush>
  </inkml:definitions>
  <inkml:trace contextRef="#ctx0" brushRef="#br0">-22 539 129,'0'0'1032,"0"0"258,0 0 129,0 0 0,0 0 129,-21 0-129,21 0-129,0 0 0,0 0-129,0 0 0,0 0-129,0-22 0,0 22-258,0 0 258,0 0-516,0 0 0,0 0 0,0 0-129,0 0 0,14-22-129,-14 22 129,28-9-129,-28 9 129,28-9-129,-28 9 0,41-8 0,-41 8 0,35-7 0,-35 7 0,45-4-129,-22 4 129,-23 0-129,56-5 0,-23 3 0,6 2 129,3-6-129,5 1 0,6 3 0,10-2 0,3-1 0,6 5 0,5 0 0,4 0-129,-1 0 129,5 0-129,11 0 0,-1 9 0,-3-9 129,13 0-129,8 0 258,9 0-129,-1 0 0,7 0-129,-9 0 129,7 0 0,-3-4-129,-7 4 129,3-5-129,-7 3 0,0-2 0,-2 2 0,8-3 0,-3 5 0,10 0 129,-8-2-129,7 2 129,6 0-129,-5 0 129,9 0-129,-9-4 129,1 4-129,-9 0 0,8-3 0,-8-1 0,6 4 0,-1-4 0,6-3 0,-5 7 0,17-7 0,-2 5-129,4-2 129,2-7 0,0 4 0,3-4 129,-5 5-258,7-3 129,-11-2 0,-1 5 0,-11-10-129,4 10 129,-6-5 0,0 4-129,-1-4 129,-4 5 0,-3-1 0,3-4 0,-4 4 0,1-4 0,-6 3 0,6 3 0,-4-6 0,0 9 0,-7-4 0,-5-3 0,5 2-129,-8 5 129,8-2 0,4-5 0,-10 5-129,15-3 129,4 3 0,6 1 0,4-1 0,2 4-129,-2-2 129,-4 2 0,6-5-129,-10 1 129,-4 2-129,-7-3 129,-8 3 0,-1-4 0,-3-3-129,-8 0 129,-16-11 0,-2 9 0,-7-2 0,-13 2 0,-7-2 0,-9 2 0,-12-2 0,-23 13 129,33-13-258,-33 13-129,0 0-129,0 0-1290,0 0-2967,0 0-258,0 0-258,-21 0-645</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0.848"/>
    </inkml:context>
    <inkml:brush xml:id="br0">
      <inkml:brushProperty name="width" value="0.05292" units="cm"/>
      <inkml:brushProperty name="height" value="0.05292" units="cm"/>
      <inkml:brushProperty name="color" value="#FF0000"/>
    </inkml:brush>
  </inkml:definitions>
  <inkml:trace contextRef="#ctx0" brushRef="#br0">13838 4848 1806,'22'10'2580,"-1"-4"258,9 3-645,3-2-258,14 11-387,2-6-258,13 11-258,3 1-516,10 7 0,-1-2-129,11 5-258,1 5 0,5-3 0,2-1-129,1 2 129,-1-3-129,2 0 129,-4-3-129,-3 1 129,-7 0-129,-7-5-258,-1 6-903,-7-4-2838,-9-7-258,-4-3-258</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09.377"/>
    </inkml:context>
    <inkml:brush xml:id="br0">
      <inkml:brushProperty name="width" value="0.05292" units="cm"/>
      <inkml:brushProperty name="height" value="0.05292" units="cm"/>
      <inkml:brushProperty name="color" value="#FF0000"/>
    </inkml:brush>
  </inkml:definitions>
  <inkml:trace contextRef="#ctx0" brushRef="#br0">15637 5787 1419,'0'0'2967,"0"0"-129,1-15-258,-1 15-516,0 0-129,0 0-387,0 0-387,0 0-258,-12-13-258,12 13-129,-14-2-129,14 2-129,-21 0 0,11 0-129,-3 0 129,1 1-129,-2 2-129,2 2 129,-1-1-129,13-4 0,-19 9 129,19-9-129,-13 8 129,13-8-129,0 0 0,0 0 129,0 0 0,0 0-129,0 0 129,-9 13-129,9-13 129,-1 13 0,1-13-129,-1 25 129,1-6-129,0 5 129,0 1-129,0 5 0,0 5 0,0 3 129,0 3-129,0-2 129,1 0 0,-1 0-129,0-1 0,0-3 0,0-3 258,-2-6-516,-2 0 516,1-5-516,0-3 129,1-4 129,-1-2 0,3-12-129,-1 15 129,1-15 0,0 0-129,0 0 129,6 5 0,-6-5 0,14 0 0,-14 0 0,21-1 0,-8-2 0,0 1 129,0 0-129,1 2 0,-1 0 0,-1 0 0,-2 0-129,1 2-258,-11-2-903,14 0-2967,-14 0-129,0 0-645,13 0 258</inkml:trace>
  <inkml:trace contextRef="#ctx0" brushRef="#br0" timeOffset="5328.3048">15901 6128 3225,'0'0'3225,"0"0"-258,0 0-645,0 0-258,-2-7-645,2 7-387,0 0 0,5-4-387,-5 4 0,17-1-129,-17 1-258,21-3 0,-10 3-129,6 0 0,-6 0-129,4 0 129,-2 0-129,0 0-129,0 3 129,-2-3-129,1 1 0,-12-1-387,24 1-774,-24-1-1290,14-7-1677,-14 7-387,13-11 129</inkml:trace>
  <inkml:trace contextRef="#ctx0" brushRef="#br0" timeOffset="5648.3231">16201 5932 2967,'17'-15'4515,"-6"8"-129,-11 7-1935,0 0-258,0 0-774,15 10-387,-13 2-516,1 9-129,-3-2-129,4 6-129,-4 2 0,1 2 129,-1-3-258,4 0 129,-3-2-258,0-1 258,1-4-387,-1-4 129,4-1-258,-5-14-903,11 13-2322,-11-13-1032,0 0 129,0 0-387</inkml:trace>
  <inkml:trace contextRef="#ctx0" brushRef="#br0" timeOffset="6191.3541">16395 5944 3612,'13'-13'4773,"-13"13"-387,14-14-1548,-11 0-1290,13 13 129,-9-10-774,9 6-258,-5 1-258,4 3 0,-2 1-129,1 0-129,-2 3 0,-1 4-129,-11-7 258,20 23-258,-15-12 0,1 6 0,-4 0-258,-2-1 258,0 2 0,-2 1 0,-4 2-129,-1-4 129,-2 3 0,-3-2 0,0-3-129,0-1 129,2-1-129,-1-1 129,11-12-129,-16 17 129,16-17 0,0 0-129,-6 15 129,6-15 0,0 0 0,15 12 129,-3-12-129,3 3 0,3-1 129,1-2-129,-3 2 0,4 0-129,-2-1-129,-6-1-1161,6 0-2580,-5-1-645,-13 1-129,16-7-129</inkml:trace>
  <inkml:trace contextRef="#ctx0" brushRef="#br0" timeOffset="6664.3812">16708 5881 5031,'17'-12'4902,"-17"12"-387,22-10-1548,-14-1-1677,13 8 0,-6-5-645,5 7-129,-1-5-129,1 6 129,-4 0-387,3 0 129,-5 0-129,2 1 0,-5 4 0,-1 0 0,-10-5-129,19 16 129,-19-16 0,10 19-129,-6-7 0,-1 3 129,-2 2-129,-1 0 0,0 2 0,0 2 0,-4-1 0,-1 4 0,3-3 0,-1 0 129,2-2-258,0-1 258,1-1-258,0-1 258,0-1-258,0-4 129,0 1-258,0-12-258,2 20-516,-2-20-1935,0 0-1548,-6 9-516,6-9 0</inkml:trace>
  <inkml:trace contextRef="#ctx0" brushRef="#br0" timeOffset="6912.3954">16789 6060 1677,'9'-10'4644,"14"1"0,-8 4-129,0-7-2709,9 12-258,-5-6-516,6 6-387,-2 0-387,-1 0-129,0 1-516,-3-1-645,5 5-2709,-8 1-903,-2-1-129,-1 1 0</inkml:trace>
  <inkml:trace contextRef="#ctx0" brushRef="#br0" timeOffset="7116.4069">17214 6130 3354,'18'18'4386,"-18"-18"129,10 13-1935,1 3-387,-11-16-1032,5 23-258,-5-11-516,0 1-258,0 3-387,0-16-1806,-17 20-2193,17-20-258,-14 14 0</inkml:trace>
  <inkml:trace contextRef="#ctx0" brushRef="#br0" timeOffset="8263.4725">17604 5840 2709,'0'0'4773,"0"0"-129,0 0-129,0 0-2709,6 5-516,-2 11-387,-4-1-387,0 7-129,0 2-258,-1 3 258,-3 2-258,1 0 0,-1-1-129,1-3 129,2-3-129,-2-5 0,2-5 0,1-12 129,0 0-258,0 0 129,0 0 0,1-12-129,2-5 129,-2-3 0,1-4 0,-2-3-129,0-6 129,0 1-129,0-3 258,-2 2-258,2 7 129,-1 2 0,1 5 0,0 9 0,0 10 129,0 0-129,11 12 0,-4 5 129,2-3-129,0 4 129,4-2-129,-1-3 129,4-6 0,1 0-129,0-7 129,2 0-129,2-3 0,0-8 0,2-1 129,0-3-129,1-2 0,2 0 0,0 2 0,-1-2 0,-2 3 0,0 3 129,-5 7-258,-1 3 258,-4 1-129,-4 12 0,-3 2 0,-3 7 0,-3 6 129,0 0-129,0 4 129,0 0-129,-1-1 129,-2 0-129,0-1 0,2-2 129,0-5-258,0-5 0,1-1-387,0-16-903,0 0-2967,0 0-387,0 0-129,0 0-516</inkml:trace>
  <inkml:trace contextRef="#ctx0" brushRef="#br0" timeOffset="8564.4898">18149 5944 4128,'0'0'4902,"18"7"0,-18-7-387,16 10-2967,-16-10-645,30 0 129,-13 0-645,8 0 0,-4-3-129,2 1-129,0-1-129,1 1 0,-2 2-258,-8-4-903,8 4-3096,-12-1-387,-10 1-387,17-2-129</inkml:trace>
  <inkml:trace contextRef="#ctx0" brushRef="#br0" timeOffset="8879.5078">18616 5757 5805,'13'1'5031,"-7"20"-258,-6-4-1419,0-17-1935,0 39-129,0-17-516,0 7-129,0-2-387,2 4 0,2 0 0,-2 1-129,0-4-129,1-3 0,-1-1-129,-1-7-129,4 2-387,-5-19-1032,0 0-2838,0 0-387,12 4-258,-12-4-129</inkml:trace>
  <inkml:trace contextRef="#ctx0" brushRef="#br0" timeOffset="9719.5554">18779 5610 1548,'0'0'4515,"0"0"387,-2 10-1032,2-10-1419,0 0-516,0 0-903,0 0-129,0 0-387,13-3 129,-13 3-258,19-4-129,-9 0 0,4 4 0,-3-2 0,6 2-129,-4 0-129,5 2 129,-6 1-129,4 2 0,-3-2 129,1 3-129,-1-3 0,-2 0 0,0 0 0,0 1 0,-11-4 0,16 9 0,-16-9 0,11 15 0,-11-15 0,6 16 0,-6-3-129,0-1 129,0 4 0,0 2 0,0 1 0,0 1 0,-3 5 0,2 1 0,0 0-129,0 4 258,0 1-258,1 1 129,0 3 0,0-1 0,0 0 0,3 0 0,1-2 0,0-2 0,4 0 129,-1-6-129,-1-2 129,0-4-129,-2-2 0,-4-6-129,0-10 129,0 12-129,0-12 0,-18 4 0,7-1 129,-4-3 0,0 0 0,2 0 0,-1 0 0,3 0 0,11 0-258,-17 0-1161,17 0-3096,0 0-129,0-8-516,0 8-129</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4.904"/>
    </inkml:context>
    <inkml:brush xml:id="br0">
      <inkml:brushProperty name="width" value="0.05292" units="cm"/>
      <inkml:brushProperty name="height" value="0.05292" units="cm"/>
      <inkml:brushProperty name="color" value="#FF0000"/>
    </inkml:brush>
  </inkml:definitions>
  <inkml:trace contextRef="#ctx0" brushRef="#br0">5009 7643 516,'40'-32'3096,"-13"8"-258,6-3-258,6-8-645,3-2-516,13-5-258,0-5-258,9-2-129,-1-6-258,7 0 0,-3-2 0,3 8-258,-8-3-129,-2 7 0,-10 2-258,-4 7 129,-7 14-387,-13 1-387,-3 15-1677,-9 1-1548,-14 5 0,6 6-129</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7.628"/>
    </inkml:context>
    <inkml:brush xml:id="br0">
      <inkml:brushProperty name="width" value="0.05292" units="cm"/>
      <inkml:brushProperty name="height" value="0.05292" units="cm"/>
      <inkml:brushProperty name="color" value="#FF0000"/>
    </inkml:brush>
  </inkml:definitions>
  <inkml:trace contextRef="#ctx0" brushRef="#br0">8829 6881 1419,'34'17'2451,"-7"-5"129,6 5-129,10 2-645,1-5-258,13 8-387,1-5-129,10 7-258,-5-5-129,5 8-258,-6-1 129,-1 0-387,-8 5 0,0-1-129,-6 5 0,-3 1 0,-2-2-129,0-1-516,3 3-2322,1-3-1032,-5-8-387,6 3 0</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5.544"/>
    </inkml:context>
    <inkml:brush xml:id="br0">
      <inkml:brushProperty name="width" value="0.05292" units="cm"/>
      <inkml:brushProperty name="height" value="0.05292" units="cm"/>
      <inkml:brushProperty name="color" value="#FF0000"/>
    </inkml:brush>
  </inkml:definitions>
  <inkml:trace contextRef="#ctx0" brushRef="#br0">13473 7590 258,'33'-32'2709,"-10"15"-387,3-3 129,6-1-387,0-5-387,5 1-129,1-7-387,6 4-258,-4-5-258,8 1-129,-2-3 129,6 3-387,-1-4 129,7 5-129,-3-4 0,1 4 258,1-1-516,3 2 387,-7 2-387,0-3 258,-5 2-258,0 1 129,-2 3-129,2 1 0,-5-2 0,0 4 0,1-3 0,0 6-129,-2 0 258,-1 3-258,-1-3 258,-3 2-258,-5 3 129,-3-2-516,-2 8-1290,-4-4-2580,-6-2 129,-2 6-516</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7.221"/>
    </inkml:context>
    <inkml:brush xml:id="br0">
      <inkml:brushProperty name="width" value="0.05292" units="cm"/>
      <inkml:brushProperty name="height" value="0.05292" units="cm"/>
      <inkml:brushProperty name="color" value="#FF0000"/>
    </inkml:brush>
  </inkml:definitions>
  <inkml:trace contextRef="#ctx0" brushRef="#br0">18068 6520 2451,'11'12'2709,"7"2"-387,0 4-258,0-5-258,7 9-387,-2-3-258,12 10-387,-5-6 129,9 10-387,-2-7 129,6 7-258,2 0-129,3 4 129,-3-1-129,4-1 129,0 1-258,-1-1-129,-2 2 129,-2-2-258,-3 0-258,-7-9-1548,-2 3-2193,1 3-387,-8-5-129</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56.445"/>
    </inkml:context>
    <inkml:brush xml:id="br0">
      <inkml:brushProperty name="width" value="0.05292" units="cm"/>
      <inkml:brushProperty name="height" value="0.05292" units="cm"/>
      <inkml:brushProperty name="color" value="#FF0000"/>
    </inkml:brush>
  </inkml:definitions>
  <inkml:trace contextRef="#ctx0" brushRef="#br0">17743 7772 3096,'0'0'4386,"0"0"-387,0 0-903,0 0-903,0 0-903,0 0-129,-8-7-516,8 7 0,0 0-387,0 0 0,-17-8-129,17 8 0,-12 0-129,12 0 129,-19 0-129,8 0 0,0 0 129,0 0-129,0 1 387,11-1-387,-17 3 258,17-3-258,-13 7 129,13-7-129,-5 13 0,5-13 0,0 21 0,0-3 0,0 2 0,2 5 0,1 4 0,0 2 0,0 4 0,0 1 129,0 3-258,-2 2 258,-1 0-129,0-4 0,0-1-129,0-1 258,-3-3-258,-1-6 129,3-3 0,-2-6-129,2-4 0,1-13 129,-1 16 0,1-16-129,0 0 129,0 0 0,9-3 0,-9 3 0,18-13 0,-9 6 0,5 0 0,0 0 129,1 2-129,0 3 0,-1 0 0,0 2 0,0 0 0,-3 0-129,1 1-387,-12-1-774,12 1-2967,-12-1-387,0 0-129,0 0-258</inkml:trace>
  <inkml:trace contextRef="#ctx0" brushRef="#br0" timeOffset="4456.2549">18164 7900 1419,'0'0'2193,"0"0"-129,0 0-258,0 0-258,0 0-258,-6-9-258,6 9 0,0 0-258,0 0-387,-11 0 129,11 0-129,0 0-129,-16 11 129,16-11-129,-17 16 0,6-6 0,0 5 129,-2-1 129,2 6-258,-3-1 129,5 5 0,-1-1 0,5 5 258,2-2-258,3 3-129,1-2 129,9 2-129,0-7 0,4 2 0,2-7-129,2-4 129,0-4-129,2-2 0,-1-7-129,1 0 129,2 0-129,-1-8 0,-2-1 0,-2-3 0,1-4 129,-2 2-129,-3-2 0,0-4-129,-3-1 258,-5-2-129,0-1 0,-2-4 0,-3 1 0,0-5 0,-5-1 0,-5 4 0,-3 0 0,-2 3 0,-1 2 0,-3 6-129,-2 3 129,1 8 0,-2 6-258,1 1 129,1 7-258,-3 1-258,7 13-516,-7-7-1419,7 7-1806,7 2-258,-1-2-129</inkml:trace>
  <inkml:trace contextRef="#ctx0" brushRef="#br0" timeOffset="4800.2746">18478 8156 3096,'15'14'4515,"-15"-14"-129,12 13-516,-6 5-2451,-6-6-258,0 7-645,-4-1-258,-1 3 0,-4-6-258,0 2-129,0 2-516,-3-9-1161,12-10-2322,-17 20-387,17-20-129</inkml:trace>
  <inkml:trace contextRef="#ctx0" brushRef="#br0" timeOffset="5904.3376">18858 7858 1548,'13'-2'4386,"-13"2"129,3 6-1548,7 11-774,-10 0-129,3 12-645,-3-4-516,0 8-258,-1 2-258,0 1-129,-4-5 0,4-2-129,-1-7 129,2-2-258,0-6 0,0-14 0,0 0 0,0 0-258,9-3 258,-6-11-129,1-1-129,-3-8 129,3-2 0,-4-4 0,0-1 0,0-5 0,0 1 129,-1 3 0,-2 2 0,1 6 129,-1 2-129,2 7 129,1 14 0,0-13 0,0 13-129,0 0 129,0 0 0,11 8 0,-11-8 0,20 15 258,-10-6-129,3 0 0,0 1-129,3-1 129,-1-3 0,2-1-129,2-3 0,2 0 0,-1-2 0,1 0-129,0-7 129,0 0-129,-2-2 129,0 0-129,-6 0 0,1-2 129,-14 11 0,18-16-129,-18 16 129,11-9-129,-11 9 258,0 0-258,4 7 129,-4 3-129,0 3 0,0 6 129,0 2-129,0 3 0,-1 0 0,-2 3 129,1 2-129,-1-1 0,0-2 0,2 0 0,-1-3 0,1-3 0,1 1-258,0-9-258,1 1-387,-1-13-2064,0 0-1806,0 0-129,15 0-645,-15 0 388</inkml:trace>
  <inkml:trace contextRef="#ctx0" brushRef="#br0" timeOffset="6261.3581">19476 8014 2709,'0'0'4773,"0"0"-129,0 0-129,24-7-2967,-24 7-129,24-5-258,-11-1-387,9 6 0,-3-5-387,6 4 0,-3-3-129,3 1 0,-2 1-129,-3-2-129,0 1 0,-3 1-129,-1 0-129,-5-2-258,3 4-645,-14 0-2451,0 0-1161,0 0-129,11-1-387</inkml:trace>
  <inkml:trace contextRef="#ctx0" brushRef="#br0" timeOffset="6595.3772">20057 7818 5160,'0'0'5160,"0"0"-258,0 0-387,6-11-2967,-6 11-516,0 13-258,0 3-258,0 1-258,0 8 0,0 3 0,0 2 129,0 3-387,0 1 129,0 0-129,0-2 0,0-1-129,-1-7-258,1-2-387,0-22-903,1 21-3096,-1-21-258,0 0-129,0 0-258</inkml:trace>
  <inkml:trace contextRef="#ctx0" brushRef="#br0" timeOffset="7331.4193">20176 7709 3612,'10'-11'5031,"-10"11"-258,19-12-129,-13 0-3096,14 12-516,-6-10-129,7 7-387,-1-1-129,6 3-258,-4-3 129,4 1-258,-3 1 129,2 0-129,-4 0 129,0 2-129,-1-3 0,-3 3 0,-5-2 0,-1 2 129,-11 0-129,15 0 0,-15 0 129,0 0-129,6 14 129,-6-14-129,0 22 0,0-5 258,0 2-129,-2 2 0,-2 2 129,-2 5-258,3 0 387,-1 1-258,2-1 0,2 1-129,-1 0-129,1 3 258,0 0-129,0-3 0,3 2-129,1-2 129,0 0 0,4-4 0,-1 0 0,-2-5 0,1 2-129,1-8 129,-3-2 0,-1 0 0,-3-12 0,3 13 0,-3-13 0,0 0 0,-10 11 0,10-11 0,-22 9 0,10-5 129,-1 1-129,0 2 0,2-3 0,11-4 0,-17 11 0,17-11-129,0 0-516,0 0-645,0 0-3354,0 0-258,0 0-129,0 0-516</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0.257"/>
    </inkml:context>
    <inkml:brush xml:id="br0">
      <inkml:brushProperty name="width" value="0.05292" units="cm"/>
      <inkml:brushProperty name="height" value="0.05292" units="cm"/>
      <inkml:brushProperty name="color" value="#FF0000"/>
    </inkml:brush>
  </inkml:definitions>
  <inkml:trace contextRef="#ctx0" brushRef="#br0">4528 16436 774,'13'0'1935,"7"0"258,-9 0-258,-1 0-258,6 0-258,-2 0-258,7 0-387,-5 0-258,9 1 129,-4 0-129,7 2 0,-4-1 0,6 0 129,-5 1-258,5 2 0,-3-1 129,1 0-129,5-3-129,4 6 0,-4-2-129,5-2-129,-1 2 129,4 0 0,0-2-129,1-2 0,0 4 129,2-3 0,4 1 0,-1-1-129,1-2 258,1 5-129,-2 1-129,0 0 129,-2 0-129,-2-1 0,0 2 0,1 2 0,-1-2-129,1-4 129,0 2 0,1 1 0,2-1 0,0 2 0,1-1 0,-1 0 0,2 3 129,0 2-129,-1-1 0,3-1 0,-3 4-129,0-3 129,0 2 0,-1 1 0,0-5-129,1 4 129,0 0 0,1-2 0,1 2-258,0 3 258,2-6 0,1 0 0,1 2-129,0-2 129,0-1 0,-2 2 0,1-3 0,1 2 0,-3-1 0,-2 4-129,0-4 129,-1 1 0,3 5 0,-1 1 0,0-3-129,0 2 129,3 0 0,-4 1 0,2-2 0,0 3 0,-3-4 0,0-4 0,3 6 0,-5-2 0,2 2 0,-3-2 0,2 1-129,-2 1 129,1-1 0,0-1 0,-2 0 0,1 2 0,0-3 0,0-2 0,1 5 0,-3-2 129,0-2-129,1 5 0,-4-4 129,4 6-129,-2-7 0,-1 5 129,-2-7-129,0 6 0,0-2-129,1 2 258,-3-4-129,0 0 0,-2 0 0,-1 1 129,0 6-129,1-7 258,-1 6-258,-1 2 129,4-1-129,-5 0 129,1 7-129,-1 1 129,0-7-129,-1 5 129,-1-12-129,0 4 0,0 2 0,0 2 129,3-11-129,1 1 0,0-1 0,1 8 0,-2-6 129,1-1-129,1-1 129,0-3-129,-2 4 0,0-9 129,0 7 0,1-2-129,1 7 258,-2 0-258,1-9 258,-1 2-258,0 5 129,-33-10-387,61 30 387,-61-30-129,58 10-129,-58-10 129,54 13 0,-54-13 129,49 14-258,-49-14 645,51 15-645,-51-15 0,52 4 387,-52-4-516,53 13 0,-53-13 0,54 0 258,-54 0-387,55 5 258,-55-5 129,57 0-258,-57 0 387,58 4-129,-58-4 0,61 16 0,-61-16 258,61-7-258,-61 7 0,61 12 0,-61-12 258,57 3-387,-57-3 0,59 10-1161,-59-10-3225,0 0 0,74 12-645</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2.014"/>
    </inkml:context>
    <inkml:brush xml:id="br0">
      <inkml:brushProperty name="width" value="0.05292" units="cm"/>
      <inkml:brushProperty name="height" value="0.05292" units="cm"/>
      <inkml:brushProperty name="color" value="#FF0000"/>
    </inkml:brush>
  </inkml:definitions>
  <inkml:trace contextRef="#ctx0" brushRef="#br0">9331 16326 903,'14'1'3354,"-14"-1"-129,0 0-1548,21 2 129,-21-2-258,21 4-258,-21-4-258,26 8 0,-15-8-258,6 7-129,-1-4-129,5 4-516,-2-3 387,4 2-387,-2 1 387,5 3-387,-1-1 129,5 1-258,-1 1 258,4 1 0,0 1-129,-1 0 129,2 1-258,0 3 258,-2-3-129,0 1 0,0 0 0,-1 0 0,0 2 0,0 2 0,-1 0 129,0-2-129,-1 9 0,-1-4 0,-1 5 0,1-4 129,-1 4-129,-2-2 129,1-1-129,0 0 129,-3-4-129,2 2 129,-5-5 0,3 2-129,3-3 0,0 3 129,-2-4 0,0 2-129,2-2 0,-2-1 129,2 3-129,1 2 129,-5-1-129,-1-1 0,2 4 0,3-2 129,-3 1-129,1-1 0,-1-4 0,0 3 0,-1-2 0,1-2 0,2 1 129,0 1-129,1 0 129,0-2-129,2 8 129,0-6-129,2 6 0,-2 2 129,-2-2-129,-2-1 0,1 6 129,-2 2-129,0-3 0,-3 6 0,3-5 0,1 5 0,-3-10 0,2 4 0,2-7 129,-2 1-645,8 3-1548,-3-5-2580,-28-18-258,46 27-645</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3.417"/>
    </inkml:context>
    <inkml:brush xml:id="br0">
      <inkml:brushProperty name="width" value="0.05292" units="cm"/>
      <inkml:brushProperty name="height" value="0.05292" units="cm"/>
      <inkml:brushProperty name="color" value="#FF0000"/>
    </inkml:brush>
  </inkml:definitions>
  <inkml:trace contextRef="#ctx0" brushRef="#br0">11601 16220 2451,'0'0'2838,"0"0"-516,0 0-516,0 0-258,0 0-129,0 6-258,3 14-129,-3-20-129,0 35-387,0-16 258,1 14-258,-1-4 0,1 5-258,3 6 258,-1 1-516,0 10 129,1 4 129,0 1-258,0 2 258,0 2-258,2 3 129,0-2-129,0 2 129,1-11-258,-1 5 258,-3-4-129,3 2 129,-3-4-129,0 3 0,-1-4-129,1-4 129,1 0-903,-4-2-3354,4-22 0,4-10-645,-8-12 387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7"/>
    </inkml:context>
    <inkml:brush xml:id="br0">
      <inkml:brushProperty name="width" value="0.05292" units="cm"/>
      <inkml:brushProperty name="height" value="0.05292" units="cm"/>
      <inkml:brushProperty name="fitToCurve" value="1"/>
    </inkml:brush>
  </inkml:definitions>
  <inkml:trace contextRef="#ctx0" brushRef="#br0">4 0 903,'0'0'3483,"0"0"129,0 0-1290,0 0-387,0 0-129,0 0-516,0 0-387,0 20 0,0-20-129,0 0-129,0 0 0,4 30-258,-4-30 129,0 0-129,0 45-129,0-45 129,0 52-258,0-21 129,0-31 129,0 58-258,-4-25 0,4 4 0,-4 4 0,4 13-129,0-6 129,0 6-129,0 0 0,0 5 129,8-5-129,-8 5 0,9-3 0,-8 5 0,6 0 129,-3 6 0,-4 2 0,0 9 0,4-2 129,-4 7-129,0-5 129,0 11 0,0-9-258,0-9 129,0 12-129,0-12 129,9-3 129,-6 12-258,3-15 0,4-4 129,-8 10-129,4 5 129,1-7-129,-5-1 129,1 8-129,-1-7 0,5 9 0,-3 0 0,-4-2 0,5-4 0,-5-3 0,0-2 0,0 3 0,0-1-129,0-6 129,0 8 0,0 8 0,0-8-129,0 20 129,0-8-129,0 1 129,0 9 0,0-6 0,0-2 0,0 2 0,0-7 0,0 0 0,0-2 0,0-6 0,0 1 0,0-1-258,-5 2 258,5-1 0,0-5 0,0 1 0,0 0 0,7 3 0,-2-9 0,2 6 0,4-6 0,-4-13 0,2 2 0,-3 2 0,-4-8 0,1-14 0,-3 3-129,0-7 129,0-28 0,0 57 0,0-57 0,5 54 0,-5-54-129,0 50 258,0-50-129,-8 61 0,4-31 0,4-30 129,-11 71-129,6-31 0,1 1 0,-1-7 0,5 8 0,-6-1 0,6-6 0,0 6 0,0-4-129,0-3 129,0-1 0,0-33 0,0 56 0,0-19 0,0-37 0,0 52 0,0-52 0,-1 57 0,1-57 0,-4 52 0,4-52 0,0 0 0,0 43 0,0-43 0,0 0 0,0 0-129,0 0-129,0 0-774,0 0-3225,0 0-387,-9-39-258,9 39-258</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3.598"/>
    </inkml:context>
    <inkml:brush xml:id="br0">
      <inkml:brushProperty name="width" value="0.05292" units="cm"/>
      <inkml:brushProperty name="height" value="0.05292" units="cm"/>
      <inkml:brushProperty name="color" value="#FF0000"/>
    </inkml:brush>
  </inkml:definitions>
  <inkml:trace contextRef="#ctx0" brushRef="#br0">12123 17887 1161,'0'0'2322,"0"0"-258,0 0-129,0 0 0,17-48-387,-4 24-258,-4 4-129,7 6-645,-1 2 0,4-13 387,1 1-387,6 10-258,-2-5 129,7-3 0,3-3-387,3-10 516,4 5-645,3-11 258,1 0-129,2-10 0,1 10 0,1-3 0,1 1 0,2-5 0,-3 5 0,4 3 0,0 6 0,2-7-129,-2 5 258,2-3-129,-1 5 0,0 0 0,1-2 129,-2 2-129,-2 3 0,0-3 0,-2-2 129,-1 3-129,0 1 129,-3 2-129,-3-2 129,1-1 0,-3 2 0,4 7-129,-6-3 258,2 3-258,4-3 129,-1 3 0,1 2-129,1 0 129,-1-2 0,2 2 0,-4-2-129,1 2 0,-3 0 0,-1 1 129,-4 2-129,3-8 0,-7 0 0,4 1 129,-3 1-129,1 2 129,-3-2 0,0 1-129,3 0 0,-4 8 129,-1 3-129,-2 0 0,-3 4 0,-4-1 0,-2 8-129,-17 2-516,24-3-2838,-24 3-1032,0 0-129,0 10-129</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9:06.661"/>
    </inkml:context>
    <inkml:brush xml:id="br0">
      <inkml:brushProperty name="width" value="0.05292" units="cm"/>
      <inkml:brushProperty name="height" value="0.05292" units="cm"/>
      <inkml:brushProperty name="color" value="#FF0000"/>
    </inkml:brush>
  </inkml:definitions>
  <inkml:trace contextRef="#ctx0" brushRef="#br0">11495 17856 3225,'0'0'3483,"0"0"-774,0 0-258,0 0-516,0 0-129,0 0-516,0 0-516,0 0 129,0 0-387,0 0 0,0 0-129,0 0-129,2 68-129,-2-68 258,0 0-258,4 82 129,-4-82 0,0 65-129,0-65-129,0 68 129,0-68-129,0 63 0,0-63-129,0 0 0,-4 50-129,4-50-645,0 0-2193,0 0-1548,0 0-129,0 0-258</inkml:trace>
  <inkml:trace contextRef="#ctx0" brushRef="#br0" timeOffset="776.0444">11307 18314 2580,'0'0'3870,"0"0"-516,0 0-774,0 0-387,0 0-258,0 0-645,0 0-129,0 0-258,0 0-129,0 0-258,0 0 0,0 0 129,46 5-258,-46-5 0,0 0 0,60-10-129,-60 10-129,51 0 129,-51 0-129,57 10-129,-57-10 129,57 1-129,-57-1-129,55 3 129,-55-3-129,0 0-258,71-8-1161,-71 8-3096,0 0-387,0 0-129,49-38-387</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5.701"/>
    </inkml:context>
    <inkml:brush xml:id="br0">
      <inkml:brushProperty name="width" value="0.05292" units="cm"/>
      <inkml:brushProperty name="height" value="0.05292" units="cm"/>
      <inkml:brushProperty name="color" value="#FF0000"/>
    </inkml:brush>
  </inkml:definitions>
  <inkml:trace contextRef="#ctx0" brushRef="#br0">12455 18093 645,'0'0'1935,"0"0"258,54-1 0,-54 1-129,0 0-258,56-35-387,-56 35-258,49-13-129,-49 13-129,61-22-258,-61 22 0,83-40-258,-83 40 129,101-30-258,-44 12 129,8 0 0,5 0-258,9-10 0,1 14 129,6-11-129,4 6 258,7-7-258,2-2 0,5-2 129,-1-4-258,1 9 129,2-6 0,-3-10 0,-2 0-258,1-7 129,-2-1 129,1 5-129,-2 3 0,1-5 129,-1 2-129,1 1 0,2 7 0,0 3 0,0 1 129,1 0-129,0 1 0,2-1 0,0 0 129,1 6-258,1-3 258,-3-2-258,3 5 258,0-2-258,-3 0 258,2-3-129,-3 2 0,1-4-129,2 1 129,1 2 0,0-4 129,-3 2-129,0 3 0,1 0-129,-4 0 258,1 5-129,0 1 129,1 0-258,-3 1 258,1 1-129,2-1 0,-2 3 129,0-2-258,3 0 129,-3 1-129,-1-6 129,0 0-129,-3 0 129,-4 1 0,0 0-129,-3 0 129,-1 1 0,-3-1 129,-6 6-258,-2 4 129,-2-2 0,-3-1 0,-5 4-129,-4 2 129,-6 0 0,-5 3 0,-7-1-258,1 10-1419,-12-2-2838,-7 1-258,-7 1-258</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7.3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4221 9143 1032,'0'0'1161,"-16"-4"-258,16 4-129,0 0-258,-15 10 0,15-10-258,-15 22 129,6-8-258,-1 9 129,1-1 129,-1 8-258,-2 2 258,-3 12-258,4 3 129,-4 7-258,0 5 129,-1 6 0,1 3-129,-4 3 0,0-1 129,-1 1 0,0-3 129,0-3-129,-2-10 129,0 0 0,4-6 258,-2-7-129,6-3 258,0-11-129,3-4 0,2-7-258,5 0 258,4-17-387,0 0 0,0 0 0,0 0-129,0 0 0,0 0-129,10 0-645,-10 0-516,14-27-1677,-14 27-129,19-28-129</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2.3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0 645,'28'33'1290,"-9"-8"258,15 1-129,3 9 0,13 3-129,1 5-387,16-4-129,-1 8 0,3-5-129,4 0-129,-11 3 129,4-2-258,-8 0 129,-1 1 0,-7-6-258,3 0 258,-10-6-258,1-2-129,-9-9 129,0-1-129,-5-9-129,-5 2 258,-9-6-258,-16-7 129,24 11-129,-24-11 129,0 0-129,14 13-129,-14-13-258,0 0-129,0 0-774,15 17-1806,-15-17-774,0 0 258</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3.8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1130 516,'22'-14'1290,"-22"14"0,34-24-129,-12 7-129,5-5 387,5-2-516,5-6 0,8-8-258,5-3 129,11-8-387,5-5 129,9-6-258,10-8 0,6 0-129,8-4 258,5 6-258,-1-6 0,-1 3 0,-1 1-129,-4 8 129,-12 5-129,-7 7 0,-16 10 0,-7 4 0,-11 12-129,-10 6 129,-11 13 0,-23 3 0,22 13-774,-22 4-1677,-1 1-1032,-5 6 129</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5.4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0 1419,'0'0'1677,"-3"9"-387,3-9 258,0 28 129,7-4-129,1 7 0,14 15-258,-3 2 0,12 19-258,-2 5 0,12 15-387,-1 7 0,9 10-258,-4-5-129,4 1 129,-4-7-258,-2-9 0,-2-9 0,-7-14 258,-5-16-258,-2-8 0,-8-12 0,-6-5 0,-13-20 0,16 18 0,-16-18-129,0 0 129,0 0-129,18 7-129,-18-7-129,0 0-645,25 4-1419,-25-4-1677,26 3-258,-26-3-129</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9.2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0 1161,'0'0'1548,"0"0"-129,-10 17-258,10-17 258,-5 30-516,4-6 129,-2 7-258,3 10 0,0 7-129,0 13-129,0 4 0,0 12-129,0 13 129,0 7-129,0 9-129,4 8 258,-1 3-258,0 6 129,2 5-129,2 2 129,-3-2-129,5 2 0,-4-2 0,0 0-129,1 2 0,-1-10-129,-5 1 258,1-7-258,1-1 0,-2-11 0,0-10 0,0-1 0,-3-14 0,-2-2 0,1-11 0,1-6 129,-3-6-129,3-9 0,2-5 0,-1-14 0,2-4 0,0-3 0,0-17 0,0 0 0,0 0 0,15 1-129,-15-1-903,23-7-2322,-9-11-129,3-1-258,-6-10-129</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9.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9342 10016 516,'-15'17'1161,"2"2"-129,13-19 129,-16 21-129,16-21 0,-12 17-129,12-17-129,0 0-129,0 0 0,0 0-258,0 0 129,0 0-129,-2-9-129,2-9 129,11-3 0,0-3-129,8-6 258,2-9-129,6-2 258,2-10-258,8-2 258,1-5-258,8-8 0,2-2 129,5 2-129,1-2-129,2 10 0,-4 2 0,-2 11-129,-5-1 0,-3 14-129,-10 4 129,-6 7-129,-2 4 0,-6 7-129,-18 10 258,23-16-129,-23 16-129,16-1 129,-16 1-516,0 0-387,21 1-903,-21-1-1290,0 0-645,20 5-258</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1.2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0 1935,'1'15'1935,"-1"-15"-129,0 30-258,0-1-387,0 8-129,0 15 258,0 10-258,0 21-258,0 0 258,6 16-129,-5 4-129,8 11-129,-7 4 129,5 10-387,-4-6 129,6 2-129,-5 0 129,2 3-258,0-6-129,0-1 0,-2-6 129,1-4-258,-1-4 129,-1-2-129,-1-12 129,-1-9-129,1-7 0,-2-12-129,0-10 129,0-7-129,0-13 129,0-6-129,0-9 129,0-3 0,0-16-129,2 19 0,-2-19-516,0 0-645,17 4-2580,-17-4 0,17-3-516,-17 3 387</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18"/>
    </inkml:context>
    <inkml:brush xml:id="br0">
      <inkml:brushProperty name="width" value="0.05292" units="cm"/>
      <inkml:brushProperty name="height" value="0.05292" units="cm"/>
      <inkml:brushProperty name="fitToCurve" value="1"/>
    </inkml:brush>
  </inkml:definitions>
  <inkml:trace contextRef="#ctx0" brushRef="#br0">6295-273 258,'0'0'2193,"0"0"-258,0 0 129,0 0 0,0 0-258,0 0-129,0 0-129,0 0-387,0 0 0,0 0-129,0 0-258,-27-15 0,27 15-258,0 0 0,0 0-258,0 0 0,0 0 0,0 0-129,0 0 129,0 15-129,0-15 0,0 0 129,27 28-129,-27-28 0,36 13 129,-4-8 0,-8-3-129,8-2 0,8 0 0,-4 4-129,5 1 129,-5-5-129,6 2 129,-9 9-129,1-5 0,-3 1 0,-6 3 129,1-3 0,-26-7-129,43 20 129,-43-20 0,49 23 0,-49-23-129,46 18 258,-46-18-387,42 11 129,-42-11 129,33 10-129,-33-10 0,0 0 0,30 9 0,-30-9 0,0 0 0,0 0 0,0 0 0,0 0 0,0 0 129,0 0-129,0 0 0,0 0 0,0 0 0,0 0 129,0 0-129,0 0 0,0 0 0,0 0 0,0 0 0,0 0 0,0 0 0,0 0-129,0 0 129,0 0 0,0 0 0,0 0 0,0 0 0,-6 37 0,6-37 0,0 0 129,0 0-129,0 0 0,0 0 0,0 0 0,0 0-129,-12 30 129,12-30 0,0 0 0,0 0 0,0 0 0,0 0 0,0 0 0,0 0 129,0 0-258,0 0 129,0 0 0,0 0 0,0 0 0,0 0 0,0 0 0,0 0 0,0 0 129,0 0-129,-38 48 0,38-48 0,-44 48 0,14-29 0,2 10 0,-1 5 0,-8 1 0,4 4 0,-4-11 0,7 7 129,-6-11-129,2 8 129,-6 1-129,9-5 0,1-2 129,2 2-129,28-28 129,-36 48-129,36-48 0,-30 41 0,30-41 0,0 0 0,-12 35 0,12-35 0,0 0 0,0 0-129,0 0-129,0 0-258,24 48-2193,-24-48-1935,26 6-258,-26-6-387,32 0 0</inkml:trace>
  <inkml:trace contextRef="#ctx0" brushRef="#br0" timeOffset="1">7467-56 645,'0'0'4257,"0"0"645,-16 0-645,16 0-1806,0 0-516,-31-26-645,31 26-387,0 0-387,0 0 0,-21 0 0,21 0-258,0 0 0,0 0-129,-28 50 0,28-50 0,-13 54 0,12-26-129,1-28 129,-6 61-129,6-26 129,0-5 0,0-30-129,6 41 129,-6-41 0,26 31-129,-26-31 129,31 13 0,-31-13-129,37 0 0,-37 0 129,44-7-129,-44 7 0,40-39 0,-40 39 0,35-52 0,-35 52 0,24-56 129,-24 56-129,13-48 0,-13 48 0,0-48 0,0 48 0,0 0 0,-32-36 0,32 36 0,-37-20 0,37 20 0,-40-7 0,40 7-129,-29 0 129,29 0-387,0 0-516,-37 20-3483,37-20-387,0 0-387,0 0-258</inkml:trace>
  <inkml:trace contextRef="#ctx0" brushRef="#br0" timeOffset="2">8291-301 3354,'0'0'5031,"0"0"0,0 0-387,0 0-2838,0 0-387,0 0-129,0 0-387,0 0-258,7 39 129,11-4-258,-18-35 0,38 67-258,-15-19 129,5 4-129,3 6 0,-1 3-129,0-7 0,1 7-129,-6 0 0,1-18 0,2 3 0,-9-5 129,-19-41-129,37 48 0,-37-48-129,28 34 258,-28-34-258,0 0 129,35 18-258,-35-18-258,0 0-258,0 0-1161,36-18-2967,-36 18-129,14-36-645,-14 36 0</inkml:trace>
  <inkml:trace contextRef="#ctx0" brushRef="#br0" timeOffset="3">9064-216 2451,'10'-35'4902,"-10"35"0,0 0-387,0 0-2580,0 0-903,0 0 129,0 0-129,0 0-258,0 0-258,0 0-129,0 0 0,0 0 258,0 30-258,0 1-129,0-31 129,-33 78-129,1-26 0,6 6 0,-7-3 129,0 5-258,-2 1 0,7 2 129,-4-11-258,8-4 129,1-7 0,9-6-129,4 2 0,10-37 129,-18 45-129,18-45 0,-14 37 0,14-37 0,0 0 0,-21 50 0,21-50-129,0 0-129,-10 37-258,10-37-387,14 11-3612,-14-11-387,0 0-516,31-11-516</inkml:trace>
  <inkml:trace contextRef="#ctx0" brushRef="#br0" timeOffset="4">9345 393 5160,'0'0'5289,"0"0"-129,0 0-387,-7-32-3096,7 32-645,0 0-129,33-35 0,-33 35-387,42-30-129,-16 19-129,4 2 0,-6 5-129,6 4 0,-30 0-129,33 11 0,-33-11 0,16 43 129,-16-43-129,0 61-129,0-22 129,-16-5 0,-3 1 0,0-4 0,19-31 0,-49 58 0,49-58 0,-46 41-129,46-41 129,-35 18 0,35-18 129,0 0-129,-29 11 0,29-11 0,0 0 0,0 0 0,0 0 0,17 0 129,-17 0-129,44 6 0,-16-4 0,0 3 0,0 1 0,0 5 0,-28-11 0,42 41 0,-42-41 0,29 46 0,-16-14 0,-12 3-129,3 2 129,-4-37 0,0 52 0,0-52 0,-21 54 0,21-54 0,-39 52 0,39-52 129,-48 31-129,20-14 129,-2-4-129,-2-2 129,1 6 0,3-15 129,-3-2-129,31 0 0,-46 0 0,46 0 0,-31 0 0,31 0-129,0 0-258,0 0-516,0 0-3096,0 0-1290,19 9-258,-19-9-387</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5.100"/>
    </inkml:context>
    <inkml:brush xml:id="br0">
      <inkml:brushProperty name="width" value="0.05292" units="cm"/>
      <inkml:brushProperty name="height" value="0.05292" units="cm"/>
      <inkml:brushProperty name="color" value="#FF0000"/>
    </inkml:brush>
  </inkml:definitions>
  <inkml:trace contextRef="#ctx0" brushRef="#br0">10414 4328 2322,'0'-11'2322,"0"11"-258,0 0-129,0 0-258,0 0-129,-16-6-258,16 6-129,0 0-258,-12 0-129,12 0-129,-15 0-258,15 0 0,-16 0-129,16 0 0,-20 0-129,9 0 258,-1 0-258,0 0 129,1 0-129,-1 0 129,1 2 0,0-2-129,11 0 129,-16 0-129,16 0 129,0 0-129,-13 8 0,13-8-129,0 0 129,0 16 0,0-6-129,3 2 0,2 5 129,-1 5-258,1 3 258,-1 3-258,-1 4 129,0 6 129,-1 1-387,-2 4 258,0-1-129,0-1 129,0 2-129,-3-2 0,1-2 0,1-9 0,-2-1 129,3-5-129,0-5 0,0-5 129,0-2-129,0-12 129,0 0 0,0 0 0,10 5 129,-10-5-129,13 0 0,-13 0 129,17-4 0,-5-1-129,0 4 0,-2 1 129,3 0-129,-1 0 0,1 0-129,-2 2-387,-11-2-1161,18 0-2193,-18 0-258,17-4-516,-17 4 258</inkml:trace>
  <inkml:trace contextRef="#ctx0" brushRef="#br0" timeOffset="-3.10353E10">10256 4413 1,'0'16'2708,"0"-16"-515,0 23-258,0-4-129,-1 2-258,1 8-258,-2-3 129,2 9-387,-3-4-258,3 5 0,-1-6-129,-1 4-129,1-7-129,1 1 0,0-5-258,0-3 0,0-3 0,1-2-129,2-2 0,0-2 0,-3-11-129,3 14-387,-3-14-774,3 12-2451,-3-12-258,0 0-258,0 0 388</inkml:trace>
  <inkml:trace contextRef="#ctx0" brushRef="#br0" timeOffset="-3.10353E10">10521 4627 516,'15'0'2838,"-15"0"-387,11-6-129,-11 6-516,14-5-258,-14 5-129,17-3-387,-17 3-258,20 0-129,-20 0-258,23 9 0,-12-3 0,3 3-258,0-1 0,-2-2-258,6 2-774,-18-8-2709,17 8-387,-5-7-258</inkml:trace>
  <inkml:trace contextRef="#ctx0" brushRef="#br0" timeOffset="-3.10353E10">10894 4477 1677,'0'0'2967,"0"0"-258,0 0-516,7-14-258,-7 14-129,0 0-387,0 0-258,0 0-258,0 0-129,0 0-258,2 15 129,-2-5-258,3 9-129,-3 0 0,2 7-129,-1 1 129,3 2-129,-4 0 0,4 1 0,-2 1 0,-1-7-258,-1 0 258,1-4 0,-1-6-129,0-3 0,0-11 0,0 0 0,0 0 0,0 0 0,0-16 0,0 0 0,1-2 0,-1-6-129,0-5 129,0 0 129,-2 0-258,-2-2 129,1 4-129,-1 1 258,1 1-258,0 6 258,2 4-129,0 5 0,1 10 0,0 0 0,0 0 0,6-7 129,-6 7-129,15 10 129,-15-10-129,21 18 129,-8-9 0,2 2 0,0-3 0,0 1 0,-3-5 0,4-1 0,-4-3 129,1 0-258,-1-6 129,0-2-129,0-4 129,0-1-129,0-3 0,0-1 129,0 3-129,0-1 0,-3 2 0,-1 2 0,-8 11 0,12-3 0,-12 3 0,4 18 0,-4 1 0,0 4 129,0 3-258,0 5 129,1 0 0,-1 0 0,2-3 0,2 0 0,-1-3 129,1-3-258,-1-5 258,2-1-129,0-3-129,-5-13 0,8 15-516,-8-15-258,10 6-1806,-10-6-1677,0 0-258,0 0-258</inkml:trace>
  <inkml:trace contextRef="#ctx0" brushRef="#br0" timeOffset="-3.10353E10">11387 4775 1032,'12'0'4128,"2"-7"258,-14 7-129,0 0-2451,17-2-387,-17 2 0,0 0-645,10 12-258,-7 2 0,-3 3-129,4-1-129,-4 4-129,0 2 0,-3-5-258,0-1-258,3 5-2193,0-21-1677,-6 17-387,6-17-258</inkml:trace>
  <inkml:trace contextRef="#ctx0" brushRef="#br0" timeOffset="-3.10353E10">11962 4474 3870,'0'0'4386,"0"0"-258,0 0-1290,0 0-1161,2 18-387,-2-18-129,6 26-387,-4-6-258,3 7-129,-1-1 0,0 5-258,-3-3 0,3-2 129,-2-4-129,1-4-258,-3-5 258,0-13-129,0 12 0,0-12-129,0 0 129,0-13 0,1 0-258,-1-7 129,0-5 0,-1-3 129,-1-1 0,-1-3 0,2 3-129,-1 0 258,1 4-129,1 4 0,0 7 0,0 2 0,0 12 0,0 0 0,0 0 0,0 0 129,12 2-129,-12-2 0,12 15 0,-12-15 0,17 9 129,-17-9-129,19 3 0,-7-3 258,-12 0-258,19-5 129,-19 5-129,17-18 0,-7 6 129,-2 1-129,1-1 129,1 0-129,-10 12 0,15-15 0,-15 15 129,12 0-129,-12 0 129,9 16 0,-5-2-129,0 7 129,-1 2-129,1 3 0,2 0 0,-1 3 0,-1 0 0,-1-3-129,3 1 258,-2-2-258,1-7 129,0-1-129,-3-4 129,2-1 0,-4-12-129,0 0-258,13 12-774,-13-12-1935,0 0-1548,2-12 0,-2 12-387</inkml:trace>
  <inkml:trace contextRef="#ctx0" brushRef="#br0" timeOffset="-3.10353E10">12313 4605 3999,'3'11'4386,"-3"-11"0,0 0-2064,19-3-516,-19-11-258,16 11-258,-10-8-516,11 10-129,-17 1-258,25-10 129,-14 7-387,2 3-129,0 0 0,-13 0-516,23 4-129,-23-4-1806,12 0-1806,-12 0-516,12-8 129,-12 8-257</inkml:trace>
  <inkml:trace contextRef="#ctx0" brushRef="#br0" timeOffset="-3.10353E10">12553 4439 4644,'0'0'4386,"12"0"0,-12 0-1548,7 10-1677,-7-10 129,3 14-387,-3-14-258,8 24-129,-6-9-258,5 4 0,-1 1-258,1 3 0,-3 0 129,1 3-258,-1-2 129,-3-4-516,6 4-387,-7-9-2193,0 0-1419,0-5 0,0-10-516</inkml:trace>
  <inkml:trace contextRef="#ctx0" brushRef="#br0" timeOffset="-3.10353E10">12708 4287 2451,'5'12'4386,"-5"-12"0,11 5-129,-11-5-2451,0 0-258,13-5-387,-1 5-387,-12 0-129,25 0-129,-12 0-129,2 0-258,-1 0 129,0 0-258,1 0 129,-1 0 0,-14 0-129,20 0 129,-20 0-129,14 0 129,-14 0-129,0 0 129,11 9 0,-11-9 0,1 14-129,-1-14 129,0 20-129,0-7 129,0-2-129,0 2 0,0 3 0,0 3 129,1 1-129,3 0 0,-1 3 0,1-1 0,0 4 0,1 1-129,1-2 129,1-1-129,-1 3 258,-1-3-258,1-1 129,-2 0 0,1-4 0,-1 0 0,-2-2 0,0-1 0,-2-5 0,0 0 0,0-11-129,-3 18 129,3-18 0,-19 6-129,9-5 129,-5-1 0,0 3 0,1-2 0,0 3 129,0-1-129,2 1 0,12-4 0,-14 10-258,14-10-903,0 0-3225,0 0-258,12-3-258,0-6-387</inkml:trace>
  <inkml:trace contextRef="#ctx0" brushRef="#br0" timeOffset="-3.10353E10">5880 6004 3096,'0'0'3225,"0"0"-129,0 0-774,0 0-645,0 0-258,0 0-387,0 0-129,0 0-258,-7-2-258,7 2 0,-11 0 0,11 0-258,-17 0 129,5 2-129,0 0-129,1-1 129,-6 5-129,5-1 0,-3 1 129,4 0-129,-2-2 0,0 0 0,13-4 129,-18 12 0,18-12 0,-16 13 0,16-13-129,-12 14 258,12-14-258,-6 23 258,3-10-258,3 2 129,-2 5 0,2-1-129,0 5 258,0 3-258,0 2 129,0 4-129,0 3 129,-1-2-258,-2 3 258,-1 1-258,1-4 129,-1-2 0,-1-1-129,3-7 129,0-1 0,-1-5 0,2-3 0,1-15-129,0 18 129,0-18 0,0 0 0,4 11 0,-4-11 0,0 0 0,16 0 0,-16 0 129,19-2-129,-7 0 129,-1 1 0,3 1-129,-2 0 129,3 0 0,1-2-129,0 2 0,-2 0-129,0-2-387,4 2-1548,-3-4-2193,-2-5-258,2-2-387,-4-4 129</inkml:trace>
  <inkml:trace contextRef="#ctx0" brushRef="#br0" timeOffset="-3.10353E10">5919 6278 3483,'0'0'4515,"0"0"-387,0 0-1419,0 0-903,8 0-258,5 5-258,-13-5-516,24 0-129,-10 0-258,2 0-129,3 0 129,-1 2-387,1 0 129,0-1-129,-1 0 0,-2 0 0,0 1-129,0-1-129,-1 1 0,-4-2-258,5 6-1548,-16-6-2193,16 1-258,-16-1-387,16 0 0</inkml:trace>
  <inkml:trace contextRef="#ctx0" brushRef="#br0" timeOffset="-3.10353E10">6453 6117 129,'0'0'4257,"0"0"387,0 0-516,4 8-1548,-4-8-645,0 17-516,0-17-645,-4 23-258,-1-9 129,3 6-387,-1-1 129,1 4-129,-4 0 0,5 1-129,-3-1 0,2-1-129,-1-2 0,0-1 0,1-3 0,-1-4 0,3-12 0,-3 16 0,3-16 0,0 0 0,0 0 0,0-13 0,0 1 0,0-5 0,0-5-129,1-1 258,3-2-258,0-1 129,1 0 0,1 1 0,1-2-129,-2 6 258,2 3-129,-1 2 0,-2 4 0,-4 12 129,10-12-129,-10 12 0,0 0 0,11 2 0,-11-2 0,9 19 0,-2-7 0,-2 0 0,3 1 129,0-1-129,-8-12 0,22 16 0,-9-12 0,2-4 129,3 0-129,-2-3 0,3-5 0,1-3 0,0-2 129,-1-4-129,-1-1 0,2 0 0,-3-1 0,-1 2 0,-2 4 0,-2 3 0,-12 10 0,14-9 0,-14 9 0,5 11 0,-5 2 0,0 4 129,0 4-129,-1 3 129,0 1-129,-1 2 0,1 0 129,1-1-129,0-3 129,0-1-258,0 0 258,0-2-129,0-6-129,0-1 129,0-13 0,1 17 0,-1-17 0,0 0 0,0 0-129,0 11 0,0-11-258,0 0-258,4 11-1548,-4-11-2193,0 0-516,0 0 0,0 0 0</inkml:trace>
  <inkml:trace contextRef="#ctx0" brushRef="#br0" timeOffset="-3.10353E10">7026 6360 2193,'11'10'4773,"-11"-10"0,5 16-258,-4 1-1677,-1-17-1548,0 26-258,-5-13-387,3 8-258,-4-1-129,2 1-129,-1 0-129,1-1 0,-1 0-258,5-20-1290,-7 21-2709,7-21-516,0 12-387,0-12 0</inkml:trace>
  <inkml:trace contextRef="#ctx0" brushRef="#br0" timeOffset="-3.10353E10">7406 6076 903,'9'-14'4128,"-9"14"258,0 0-1419,0 0-645,0 0-258,0 0-774,0 0-387,4 5-387,-2 12-129,-2 0-129,0 7 129,-2 1-258,1 4 0,-2 0 129,0 2-258,1-6 258,1-1-387,-1-3 258,2-2-129,0-4 129,0-1-258,2-4 0,-2-10-387,6 17-774,-6-17-2709,0 0-516,0 0-387,0 0 129</inkml:trace>
  <inkml:trace contextRef="#ctx0" brushRef="#br0" timeOffset="-3.10353E10">7578 6135 3096,'6'-12'4644,"3"-6"-258,-9 18-258,5-17-2580,7 15-129,-12 2-387,20-11-516,-20 11 0,23-5-129,-10 5 0,5 0 0,-3 0-258,2 5 0,1 2 0,-2 2 0,0-1 0,-1 4-129,-2-2 0,-3 2 0,-5 3 0,-4-4 0,-1 1 0,-4 3 0,-8-2 0,-3 0 0,-2 2 129,-2-1-258,-3 1 258,1 1-258,1 0 258,0-2-258,5 1 129,2-1 0,2-2-129,2-2 129,7 3 0,2-13 0,0 16 0,0-16 0,14 13 0,-4-8 129,4 1-129,4-1 0,1-5 129,0 5-129,0-4 129,1 2-129,-3-1 0,2-1-129,-4 1-129,-2-2-645,7 3-2967,-9-3-774,2 0-258,-13 0-258</inkml:trace>
  <inkml:trace contextRef="#ctx0" brushRef="#br0" timeOffset="-3.10353E10">8002 6152 2451,'5'-14'4773,"-5"14"-516,12-8 258,-12 8-3096,17-6 0,-17 6-387,24-8-387,-11 3-129,6 5-129,-3-2 129,3 2-258,-2-1 0,0 0-129,0 1 129,0-2-129,-2 2 0,3-1 0,-7-2 0,2 2-129,-2 1 0,1 0 0,-12 0 0,15 3 129,-15-3-258,8 10 129,-8-10 0,0 20 129,0-8-129,-5 2 0,-1 3 0,-1 1 0,-2 3 129,1 0-129,-1 3 129,2-3-258,0 2 258,0-1-129,3-1 0,-3-1 0,5-1 0,-2-1 0,0-1 0,1-3 0,0 0-129,-2-4 0,4 2-129,1-12-258,-8 19-258,8-19-1032,0 0-2580,-10 3-387,10-3-387,-10-2 258</inkml:trace>
  <inkml:trace contextRef="#ctx0" brushRef="#br0" timeOffset="-3.10353E10">8062 6359 2967,'0'-12'4386,"9"1"258,4 11-2064,-5-12-387,14 12-387,-8-8-645,9 5-387,-6-3-258,3 6-129,-2-3-258,-2 3 0,1 0-258,-6-2-387,7 4-1677,-5-2-2064,-13 0-516,20-7-258,-20 7 259</inkml:trace>
  <inkml:trace contextRef="#ctx0" brushRef="#br0" timeOffset="-3.10353E10">8459 5980 1806,'13'-3'3354,"-13"3"-258,0 0-645,14 0-387,-14 0-387,17 0-258,-17 0-129,20 3-258,-20-3-129,28 3-129,-15-2-258,4 3 0,-4-4-129,4 2 0,-5-2 0,1 2-129,-2-2 0,1 3-129,-12-3 0,15 1 0,-15-1 0,13 3 0,-13-3-129,0 0 129,0 0-129,10 8 0,-10-8 129,0 0-129,0 12 0,0-12 0,-4 14 0,1-2 129,-3 3-129,0 2 0,1 2 0,-2 1 0,1 2 0,2-1 0,1 3 129,-3-2-129,3 0 129,1 0-258,1-1 258,0 1-129,1-1 129,0 1-129,0 0-129,0-2 129,0-1 0,0 1 0,0-7 0,0 3 0,0-2 0,-2-3 0,2-11-129,-6 18 258,6-18-129,-12 17 0,12-17 0,-16 17 0,5-12 0,-2 0 129,-1-1-129,0-1 0,1-1 0,-1-2 0,3 0 0,11 0 0,-16 0 0,16 0-258,0 0-258,0 0-2967,0 0-1161,6-9-387,-6 9-258</inkml:trace>
  <inkml:trace contextRef="#ctx0" brushRef="#br0" timeOffset="-3.10353E10">3425 8170 2193,'0'0'2580,"0"0"-516,0 0 0,0 0-645,0 0 0,0 0-258,-2-11 0,2 11-387,0 0 129,0 0-129,-14-3-387,14 3 0,0 0-129,-14 0 129,14 0-258,-14 0 0,14 0 258,-18 0-258,8 0 0,10 0 0,-20 0 0,20 0 0,-19 0 0,19 0 0,-17 0 0,17 0 0,-10 1 0,10-1 0,0 0-129,-11 13 129,11-13 0,-1 18 0,1-3-129,0 3 129,0 3-129,1 4 129,3 2-129,-2 3 0,0 6 129,1-1 0,-2 2 0,-1 2-129,0-3 0,0 0 0,0-2 0,0 0 0,-1-9-129,-2-2 0,2-4 0,0-2 129,1-2 0,0-15 0,0 12-129,0-12 258,0 0-129,11 4 0,-11-4 0,14 0 129,-14 0-129,19-8 129,-19 8-129,21-8 0,-11 5 0,1 3 129,2-2-258,-1 0 0,4 2-903,-16 0-2838,23 0-258,-9-1-258,-3-6-387</inkml:trace>
  <inkml:trace contextRef="#ctx0" brushRef="#br0" timeOffset="-3.10353E10">3588 8389 3483,'9'-6'4515,"-9"6"-516,14 0-1161,-14 0-1032,19 0-387,-19 0-258,25 0-387,-11 0-387,5 0-129,-2 0-129,1 0-129,0 0-258,-4 0-774,6 0-2451,-4 0-774,-4 0 0,0 0-516</inkml:trace>
  <inkml:trace contextRef="#ctx0" brushRef="#br0" timeOffset="-3.10353E10">4014 8252 1419,'12'-2'3870,"-12"2"387,0 7-387,4 6-2064,-4-2-387,0 8-387,0 1-258,0 4-387,0 0-129,0 1-129,-2 0 129,0 0 0,2-4-129,0-2 0,0-3 0,0-4 0,0-12 0,0 13 0,0-13-129,0 0 0,4-8-258,-2-4 258,-1-4-129,0-2 129,1-8-258,1 2 129,-1-3 129,1-2-129,-1 0 129,2 1-129,-2 4 258,0 6-129,2 5 0,-4 13 129,0 0-129,0 0 0,14 0 129,-9 5 0,-1 8 0,3 0 0,0-1 0,4 1 129,-11-13-129,20 15 129,-9-11 0,3-3 0,-2-1 129,2-5-258,0-3 129,1 0-129,0-4 0,1 0 0,-1-1 0,0 0-129,-2 5 129,1 1-129,-14 7 129,21-6-129,-21 6 129,11 9-129,-8 6 0,-1 2 129,-2 1-129,0 5 0,0-1 0,0 2 0,0-2 0,-1-1 0,0 3 258,1-4-387,0 0 129,0-4-516,2 3-903,-2-7-2322,0-12-516,6 16-258,-6-16-645</inkml:trace>
  <inkml:trace contextRef="#ctx0" brushRef="#br0" timeOffset="-3.10353E10">4498 8511 3096,'20'0'4515,"-1"5"0,-19-5-387,5 13-1677,4 4-774,-9-17-387,1 28-387,-1-16-387,0 5-129,-1-2-129,0 2 0,-2-3-258,1-2-129,2 3-387,0-15-1419,-5 17-2322,5-17-129,0 0-645,-2 13 0</inkml:trace>
  <inkml:trace contextRef="#ctx0" brushRef="#br0" timeOffset="-3.10353E10">5028 8194 1032,'0'0'2967,"-8"0"-258,8 0-387,-16 10-516,9 4-129,-5-3-129,5 10-258,-5-1-387,6 6 0,-2 1-387,4 3 0,3 0 129,1 5-129,3-6 0,7 1-258,2-8 258,5-2-258,1-8 129,3 0-129,-1-10-129,1-2 129,-1-5-258,0-7 258,-6-2-387,1-5 129,-4-1 0,-4-2 0,-3-2-129,-4-3-129,0-1 258,-6 3-129,-7-4 258,-5 2-258,-1 1 129,-5 4 0,0 3-129,0 4 129,1 9-258,3 2 0,5 6-258,1 3-387,13 11-1419,1-2-1935,0-2-129,7 2-129,5-7 517</inkml:trace>
  <inkml:trace contextRef="#ctx0" brushRef="#br0" timeOffset="-3.10353E10">5291 8027 3225,'0'0'4386,"0"0"-129,17-12-129,0 12-2709,-2-9-258,11 9-258,-4-4-258,5 4-129,-2-3-129,3 3 0,-5 0-129,1 1 129,-4 2-258,-3 5 0,-1-1 0,-4 0 0,-12-7 0,16 22-129,-12-8 129,-2-1-129,-2 3 0,0-3 129,0 2-129,0 2 129,0 2-129,-1-1 0,0 4 0,-1 0 129,1 2-129,1 2 0,0 2 0,5 0 0,0-1 0,0 0 0,5 4 129,-2-2 0,2 5 0,-1-4-129,-1 1 258,-3-1-258,1 0 129,-3-1-129,-2-5 0,-1-4 0,0-1 0,-4-2 0,-6-1 0,0-3 0,-4-3 0,0 0 0,-2-3 0,2-2 129,-1-2-129,2-2 0,13-1 0,-16 0-129,16 0-387,0 0-2193,0 0-1548,0 0-387,2-12-387,-2 12-129</inkml:trace>
  <inkml:trace contextRef="#ctx0" brushRef="#br0" timeOffset="-3.10353E10">9231 7858 1419,'11'3'3483,"-11"-3"-387,0 0-645,0 0-387,14 0-258,-14 0-387,0 0-258,0 0-387,-6 0 0,6 0-387,-15-2 0,3 1-258,0 1 0,-3 0 0,2 0-129,-4 0 0,1 0 0,-2 4 0,1-1 0,0 2 0,2-1 0,1 1 0,3 2 0,11-7 0,-17 22 0,13-9 0,1 6 0,2 1 0,1 3 129,0 8-258,2 2 258,2 3-129,-1 5 0,0 0-129,1 1 129,-1 3 0,-2-1 0,0 1 129,-1 0-258,0-4 129,0-3-129,0 1 258,0-7-258,0-2 129,-1-5-129,1-6 129,0-6-129,0-13 129,3 18 0,-3-18 0,15 6 0,-15-6 0,18 0 0,-7 0 129,2 0-129,-3 0 129,2 0-129,1 0 0,-2 0 129,0 0-258,-11 0 129,20 0-129,-20 0-645,19 0-3096,-19 0-129,13 0-774,-13 0 387</inkml:trace>
  <inkml:trace contextRef="#ctx0" brushRef="#br0" timeOffset="-3.10353E10">9336 8370 2580,'10'-2'4773,"4"-1"-258,-1-1 129,-13 4-3225,32-8-129,-17 2-129,10 6-516,-9-3-129,5 3-129,-3-2-129,0 2-387,-1 0 0,-4 0-516,5 3-774,-18-3-2967,19 0-129,-7 0-516,-12 0 258</inkml:trace>
  <inkml:trace contextRef="#ctx0" brushRef="#br0" timeOffset="-3.10353E10">9824 8093 3096,'0'0'4257,"15"-3"-129,-15 3-2193,7 12 0,-1 8-516,-6-2-387,5 12 0,-5-4-387,3 9-129,-3-5-129,3 5 0,-3-4-387,0-2 129,0-4-258,0-4-258,1 1-774,-1-7-2709,0-15-516,0 15-645,0-15 516</inkml:trace>
  <inkml:trace contextRef="#ctx0" brushRef="#br0" timeOffset="-3.10353E10">10056 8196 2580,'0'-21'4902,"0"21"-129,7-22-129,1-2-2580,10 14-645,-11-9-258,13 9-258,-7-4-387,8 6-129,-6 0-129,4 6-129,-5 2 0,0 6-129,-2 5 0,-2 4 0,-2 5 0,-4 1 0,0 5-129,-4-1 129,0 1-129,-5 2 0,-2-3 0,-5 0 0,1 0-129,-4-4 129,3 3-129,-1-6 129,0 1 0,1-5 0,5 1 0,-1-5 129,8-10 0,-2 16 0,2-16 129,5 10 0,7-8 0,2 1 129,2-3 0,4 0 0,0 0-129,4-2 0,-3-1 0,-2-2-129,2 3-258,-8-7-774,8 3-3354,-10 3-387,-11 3 0,17-9-516</inkml:trace>
  <inkml:trace contextRef="#ctx0" brushRef="#br0" timeOffset="-3.10353E10">10524 7989 4773,'0'0'5031,"0"0"-387,0 0-129,6-15-3225,9 15-129,-9-13 0,7 9-645,-1 0-129,1 3-129,0 1-129,0 0-129,0 0 129,-2 2-129,1 8 0,-1-2 129,-1 3-129,-2 1 0,2 3 0,-4 0 0,-3 5-129,0 1 129,-3 3 0,0 4 0,0-2 0,0 3 0,-3 2 0,0 0 0,-1-2 0,2 0 0,-1-2 0,1 0 0,1-4-129,1 0 129,0-6-129,0-3 0,0 4-516,0-18-387,6 11-3354,-6-11-387,0 0 0,0 0-645</inkml:trace>
  <inkml:trace contextRef="#ctx0" brushRef="#br0" timeOffset="-3.10353E10">10500 8303 1806,'0'0'4644,"9"-5"129,3 1-258,14 4-2451,-10-8-516,17 5-387,-8-3-387,4 3-387,1 0-387,-3-2-774,8 5-1290,-12 0-2451,-1 0-258,-3 4-129,-1 0 259</inkml:trace>
  <inkml:trace contextRef="#ctx0" brushRef="#br0" timeOffset="-3.10353E10">10931 8390 3225,'12'17'4515,"-12"-17"258,3 17-1677,4 2-645,-7-8-645,2 11-774,-2-6-258,0 3-387,-2-1-774,-8-2-3096,8-3-774,-2-1-516,4-12-387</inkml:trace>
  <inkml:trace contextRef="#ctx0" brushRef="#br0" timeOffset="-3.10353E10">11450 7871 2580,'10'-3'4773,"-10"3"-387,4 14-258,2 7-2580,-6-3-387,8 15-129,-8 2-387,4 4-129,-4 1-129,3-1-129,-1 0-129,1-6 0,1 2-387,-3-9-387,7 0-774,-8-9-3096,5-4 0,-1-1-258,-4-12 0</inkml:trace>
  <inkml:trace contextRef="#ctx0" brushRef="#br0" timeOffset="-3.10353E10">11691 7964 3354,'7'-15'4902,"-7"15"-258,21-18-129,-1 15-2967,-7-12-387,9 10-129,-6-4-258,7 6-258,-8-1-129,4 4-258,-6 0 0,1 8 0,-6 3-129,-3 6 0,-5 2 0,0 4 0,-7 2-129,-7 3 129,1 4-129,-7-2 0,1 2 129,-2-3-129,2-2 0,1-1 129,3-1-129,5-6 129,3-5 0,5 0 0,2-3 129,0-11-129,12 14 0,0-7 129,3-4 0,2-1 0,-1 1 0,4-1 0,-4 0 0,1 3 0,-1-5-129,-2 2-387,5 4-258,-19-6-2064,21 0-1806,-8-1-387,-1-4-258,-2-2 1</inkml:trace>
  <inkml:trace contextRef="#ctx0" brushRef="#br0" timeOffset="-3.10353E10">12118 7923 5547,'13'-16'5289,"-13"16"-516,17-15-129,-10 2-3483,8 12 0,-4-9-258,6 9-258,-2-3-129,0 3-258,5 1 0,0 0-129,-2 0 0,2 5-129,-4-1 0,3 4 129,-3 0-258,-2 2 258,-2 1-129,-4 4 0,-2 0 0,-4 4 0,-2 2 0,0 4 0,-4 1 0,-6 5 0,2 2 0,-1-2 0,-2 3-129,1-2 129,3 3 0,0-3 0,1-3 0,0-4-129,3-1 0,2-8-129,1 2-645,0-18-1161,0 0-2580,0 0-387,0 0 0,0 0-645</inkml:trace>
  <inkml:trace contextRef="#ctx0" brushRef="#br0" timeOffset="-3.10353E10">12139 8192 1806,'0'0'4902,"16"-10"-258,0 0 0,5-5-2709,8 11-516,-5-9-129,7 5-645,0 0-387,0-3-387,6 10-1161,-11-4-3096,2-1-258,-2-2-387,-2 1 129</inkml:trace>
  <inkml:trace contextRef="#ctx0" brushRef="#br0" timeOffset="-3.10353E10">12614 7795 3354,'7'-2'4902,"5"-3"-129,2-1-387,4 2-2322,-3-6-1419,8 8 258,-5-3-387,1 5 0,-1-1-129,1 1-129,-3 1 129,-1 5-387,-2-1 387,0 4-387,-2-2 258,-11-7-258,17 19 258,-17-19-258,13 22 0,-10-9 0,0 1 0,-1 0 0,-1 3 0,0 2 0,-1 0 0,0 4 0,0-2 0,0 3 0,0 3 0,1 0 0,-1 2 0,3 2 0,-1 1 0,2-1-129,0 0 129,2 1 0,0 0 0,1-4 0,1-1-129,0-5 129,-1 0 0,-2-5 0,-2-3 0,-3-2 0,0-12 0,-5 15 0,5-15 0,-24 9 0,9-7 129,-4 1-129,1 0 0,1-3 0,2 3 0,3-1-129,12-2-516,-14 0-3225,14 0-774,0 0-387,15-8-129</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55.58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context xml:id="ctx1">
      <inkml:inkSource xml:id="inkSrc3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26:13.903"/>
    </inkml:context>
  </inkml:definitions>
  <inkml:trace contextRef="#ctx0" brushRef="#br0">2061 10973 774,'0'0'1806,"0"0"-129,-5-12 0,5 12 0,0 0-387,0 0 0,0 0-258,-13-13 0,13 13-129,0 0-129,0 0-129,-16-5 0,16 5-258,-11-3 0,11 3 129,-15 0-129,15 0-129,-17 0 0,6 3 0,-1-3 129,1 4-258,-3-3 258,3 3-258,0-2 129,11-2-129,-20 7 0,20-7 0,0 0-129,-13 8 129,13-8-129,0 0 0,0 12 0,0-12 0,7 17 0,-1-6 0,1 3 0,-1 5 0,3 1 0,-2 5 0,-2 5 0,2 2 0,-2 5 0,-2 1-129,1 3 129,-3-1 0,-1-1 0,0-2 0,0-5 0,-5-2 0,4-8-129,0-1 129,1-4 0,0-5 0,0-12 129,1 17-129,-1-17 0,0 0 0,12 12 129,-12-12-129,10 1 0,-10-1 0,14 2-129,-14-2 129,18 0 129,-5 0-129,-1 0 0,3 0 0,-1 0 129,2 0-129,1 0 129,1 0-129,-1 0 0,0 0 129,-1 0-129,-2 0 129,-1 0-258,-13 0 129,21 2-258,-21-2-1806,0 0-1677,12 9-258,-12-9-774,0 0 516</inkml:trace>
  <inkml:trace contextRef="#ctx0" brushRef="#br0" timeOffset="1409.0806">2388 11112 2451,'0'0'3612,"0"0"-258,0 0-774,-15-1-387,15 1-516,0 0-258,0 0-516,6-5 0,4 5-258,-10 0-258,26 0 0,-11 0 0,4 0-129,1 0 0,2 0-129,-3 2-129,5 1 129,-3-3-129,-1 0 0,1 0 0,-3 0-129,3 2-387,-8-2-903,4 0-2580,-2 3-387,-4 0-129,2 1-258</inkml:trace>
  <inkml:trace contextRef="#ctx0" brushRef="#br0" timeOffset="2189.1252">2944 10977 3612,'10'-11'4515,"-10"11"-258,0 0-129,0 0-2580,1 11-258,-1 0-516,0 8-129,0 2-258,0 4-129,0-1 0,0 4 0,-3 0-258,2-5 129,-1-1-129,1-2 129,-3-6-129,4-14 129,-3 15-129,3-15 129,0 0-129,0 0 0,-10-15 0,8 1 0,1-7 0,0-4 0,1-4 129,0-4-258,0 1 258,0-1-129,0 1 0,3 4 0,1 6 0,-2 3 129,3 7-129,-5 12 0,0 0 0,13 0 129,-13 0-129,8 15 0,-3 1 129,2-3-129,0 3 129,1-1 0,-1-2-129,-7-13 129,19 16-129,-9-13 129,3-3 0,-1 0 0,2-5-129,2-5 129,2-1 0,1-2 0,1-3 0,-1 3 0,-2-2-129,3 2 0,-4 2 258,0 6-258,-5 1 0,0 4 0,-11 0 129,14 15-129,-9-1 0,-3 6 0,-1 4 0,0 1 0,-1 5 0,0 0 0,0-1 0,0 1 0,2-2 0,-1-3-129,2 0-387,-1-11-516,9 1-3096,-7-3-387,-4-12-129,16 8-516</inkml:trace>
  <inkml:trace contextRef="#ctx0" brushRef="#br0" timeOffset="2422.1385">3452 11187 3483,'19'18'4644,"-11"-7"-258,-3 7-129,1 6-1677,-6-9-1161,8 10-516,-8-5-258,1 2-258,-1-2-129,1 0-129,-1-6-258,0-2-258,3 2-2064,-3-14-1806,1 16-129,-1-16-258,0 0-258</inkml:trace>
  <inkml:trace contextRef="#ctx0" brushRef="#br0" timeOffset="2873.1643">3853 11055 5676,'-16'0'4644,"16"0"-129,0 0-129,-15-4-2709,22 4-129,-7 0-516,24-9-387,-6 3 0,7 4-129,-2-2-258,3 3 129,1 0-258,-1 1 0,-3 0 0,0 2-258,-2 2-129,-5-2-516,5 7-2709,-8-6-903,0 2-516,-13-5 0,20 0-387</inkml:trace>
  <inkml:trace contextRef="#ctx0" brushRef="#br0" timeOffset="3181.1819">4384 10830 8256,'6'-13'4644,"-6"13"-129,0 0-387,0 0-2967,0 20-387,-3-3-258,3 10-129,0 0 0,-1 8-129,-1 0-129,1 0 129,-4-3-258,4 2 129,-1-2-129,-2-6-129,4 3-387,-5-16-1677,5 3-2064,0-16-387,0 0-129,0 0-387</inkml:trace>
  <inkml:trace contextRef="#ctx0" brushRef="#br0" timeOffset="3669.2099">4534 10925 8385,'10'-15'4773,"-10"15"-258,12-20-258,0 16-3096,-4-9-129,11 4-258,-6 2-387,9 0-129,-1 4 0,1 3-129,0 0 0,0 1 0,-1 5 0,-3 6-129,-3 0 0,-2 5 0,-6-1 0,-3 0 0,-4 4-129,-3 1 129,-7-1 0,-4 2-129,-5 1 129,-3 3 0,-1-2-129,2-1 0,1 1 129,4-2 0,2 0 0,7-5 0,6-1 0,1-5 0,0-11 129,17 17-129,1-12 129,0-1-129,1-1 0,2-1 0,0 0 0,-2-1-258,5 8-903,-10-9-3225,6 0-129,-4 0-258,1-3-387</inkml:trace>
  <inkml:trace contextRef="#ctx0" brushRef="#br0" timeOffset="4157.2369">5103 10808 9804,'-7'0'4902,"7"0"-258,0 0-258,17 8-3741,-17-8 0,27 0 0,-14 0-387,5 0 129,1 0-258,1 0 129,-1 1-129,1 5 0,-1 0 0,0 1 0,-2 0 0,-1 0-129,-5 4 129,-11-11-129,19 18 129,-19-18-129,6 22 129,-5-8-129,-1 1 0,0 4 129,-6 2-129,1 3 0,-3 4 0,1 3 129,-3 0-129,-2 5 0,1 1 0,0-1 0,2-2 0,2-3 0,1-4-258,0-7-129,6-1-516,0-19-1935,0 0-1677,-14 4-258,14-4-387,-10-13-129</inkml:trace>
  <inkml:trace contextRef="#ctx0" brushRef="#br0" timeOffset="4382.2506">5136 11152 7740,'0'0'4773,"4"-15"0,-4 15-387,19-14-2580,0 10-516,-7-4-258,12 3-387,-7-3-258,4 4-129,-2 1-129,1-1-387,-1 4-516,-19 0-2322,23-1-1419,-23 1-258,20 0-387,-20 0-258</inkml:trace>
  <inkml:trace contextRef="#ctx0" brushRef="#br0" timeOffset="4997.2859">5501 10759 9288,'11'-1'5031,"-11"1"-387,17-4-129,-17 4-3354,26-7-387,-11 3-258,6 3-129,-2-3-129,3 2-129,-1-1 0,-2 1 0,-1 2-129,-4 0 0,-1 0 0,-13 0 129,14 10-129,-14-10 0,6 14 0,-6-14 129,0 22 0,0-8 0,-2 1 129,-2 2-258,-1 1 129,2 3-129,0 0 258,1 1-258,0 0 0,1 0 0,1 5 0,0-1 0,-2 2 0,2 2 0,0 3 0,0 1 0,0 1-129,0 1 129,0 1 0,0-2 0,-2 0 0,-3-4 0,1-2 0,-1-5 0,-2-7 0,-1-1 129,-4-5-129,12-11 0,-21 13 0,9-12 0,2-1 129,10 0-258,-18 0-129,18 0-645,-5-12-3612,5 12-258,0-12-129,0 1-516</inkml:trace>
  <inkml:trace contextRef="#ctx0" brushRef="#br0" timeOffset="7877.4506">7168 10676 516,'-7'-6'2967,"7"6"0,0 0-516,0 0-387,-10-3-258,10 3-258,0 0-387,-11-4-387,11 4 129,-14-2-387,14 2-129,-18 0 129,18 0-129,-20 0-129,10 0-129,10 0 129,-21 0-129,21 0 0,-19 3-129,19-3 0,-16 8 0,16-8 129,-15 10-129,15-10 0,-10 14 129,8-2 0,-2 2-129,3 4 129,-1 4 258,2 7-258,2 3 129,2 1-129,-1 2 129,1 1-258,-1 1 387,0 0-258,-1-5-258,-1-2 258,-1 2-258,0-4 258,0-3-258,-3-3 129,1 1-258,1-6 258,1-3 0,0-14-129,0 15 129,0-15 0,0 0 0,13 10 0,-13-10 129,17 0-129,-17 0 0,22 0 258,-10 3-258,2-1 0,-1 0 129,2 3-129,-3-1 0,2 1 0,-2 5-645,-12-10-1806,19 1-1419,-19-1-258,17 0-387,-17 0 0</inkml:trace>
  <inkml:trace contextRef="#ctx0" brushRef="#br0" timeOffset="8817.5044">7265 10965 3870,'0'0'4515,"0"0"-387,0 0 0,15 0-2064,-15 0-645,26-1-387,-11-2-516,3 3-129,2 0-258,-3 3-129,2 2 0,0 2 0,-2-2-129,1-1-516,0 5-1419,-3-5-1806,-3-4-516,0 0 129,-12 0-387</inkml:trace>
  <inkml:trace contextRef="#ctx0" brushRef="#br0" timeOffset="9116.5215">7715 10722 2967,'11'0'3870,"-5"15"129,-5-2-129,-1 8-2709,0 11-129,0 0-129,0 6 0,0-1-258,0 2-258,0-6 0,0 3-258,0-7-129,1-7-258,5 0-2064,2-8-1419,-8-14-387,0 0-129,0 0-258</inkml:trace>
  <inkml:trace contextRef="#ctx0" brushRef="#br0" timeOffset="9673.5533">7910 10755 1419,'11'-5'4386,"-4"-9"129,-7 14 0,10-17-1935,3 17-774,-13 0-387,20-13-516,-20 13-258,27-2-258,-14 2-258,2 1 0,-2 6 0,0 0-129,-1 3 0,-3 2 0,-1 5 258,-3 2-258,-4 1 129,-1-1-129,-2 2 129,-5-1-129,-5 0 129,0 1-258,-2-7 129,-1 1-129,0-2 129,1 0 0,-1-2 0,4 1 0,3-2 0,8-10 0,-11 16 0,11-16 129,0 16-129,0-16 129,11 12 0,0-6 0,0-1-129,3 1 129,-1 0 0,2-1-129,-2 2 0,2-2 0,-2-2-129,0-2-258,6 9-2064,-1-10-1806,-4 0-258,1 0-258,-2-7-258</inkml:trace>
  <inkml:trace contextRef="#ctx0" brushRef="#br0" timeOffset="10204.5837">8282 10722 3096,'8'-13'4386,"-8"13"129,17-3-387,-3 3-2451,-14 0-129,29 0-387,-14-1-387,11 1 0,-5 0-387,4 1 0,0 2-129,-1 2-129,0-3 0,-2 4 0,-4 0-129,-2-1 129,-2 0-129,0-1 129,-14-4-129,17 10 0,-17-10 129,9 14-129,-9-1 387,0 2-387,0 3 387,-4 3-387,-3 4 258,-1 0-129,-2 3 0,-1 0-129,0-4 0,1 1 0,2 0 0,-1-2 0,4-5 0,1 0 0,1-3-129,2-2 129,1-2-258,0-11-258,0 16-129,0-16-1032,0 0-2709,0 0-129,0 0-258,0 0-258</inkml:trace>
  <inkml:trace contextRef="#ctx0" brushRef="#br0" timeOffset="10501.6007">8375 10936 5805,'0'0'4902,"0"0"-258,14-5-387,-14 5-2709,26-2-258,-13 0-387,10 2-258,-2 0 0,0 0-387,3 2-129,-1 1 0,-3 0-129,1 1-129,0 1-129,-5-2-516,5 11-1161,-7-7-2451,1 1-258,-2-3-258,0 2-258</inkml:trace>
  <inkml:trace contextRef="#ctx0" brushRef="#br0" timeOffset="10734.614">8855 11042 5160,'9'17'4902,"-4"1"-129,-4-5-387,-1-13-2451,0 23-387,-3-10-645,3 7-387,0-1 0,0 2-258,-3 1-258,2 0 0,0 2-516,-4-9-645,3 3-3096,0-6-387,2-12-258,-2 16-258</inkml:trace>
  <inkml:trace contextRef="#ctx0" brushRef="#br0" timeOffset="16424.9394">10368 10523 5160,'0'0'5031,"5"-15"-387,-5 15-258,22-9-3225,-22 9-516,26-13 0,-13 8-129,6 5-258,-4-2-129,3 2-129,-3 0 129,4 3 0,-2 2-129,1 2 0,-3-5 129,-3 6-129,-1 0 129,-11-8-129,16 15 0,-11-5 0,-5-10 0,2 20 0,-2-5 0,0-1 129,-5 2-129,0 2 0,0 3 0,0-1 0,-2 3 0,2 1 0,-1 5 258,3 2-258,0 0 129,2 0-129,0 5 258,1-1-258,0 0 129,0 2-129,0-4 0,0 1 0,0-2-129,0 1 258,0-4-258,0-2 129,-3-2 0,-4-4 0,0-5 0,-4-3 0,11-13 129,-22 11-129,8-11 129,-1 0-129,1-3 129,0-4-129,4 1-129,-3-7-1032,13 13-3096,-7-12-387,7 12-387,5-18-516</inkml:trace>
  <inkml:trace contextRef="#ctx0" brushRef="#br1" timeOffset="91676.0155">9590 10587 645,'-7'10'3354,"7"-10"129,-19 8-1032,19-8-387,0 0-129,-19 6-516,19-6-258,0 0-258,0 0-129,-25 17 0,25-17-387,-11 21 0,11-21-129,-13 34 0,6-11 0,-2 0 0,4 11-129,-2-3-129,6 1 129,-1 1 0,2-2 0,2-4-129,6 0 0,4-5 129,4-3-129,1-4 0,5-2 129,-3-6-129,1-3 129,1-3-129,0-1 258,-2 0-129,1-1-129,-2-9 129,1-1-129,-1-3 0,1-2 0,-5-2 129,3-6-129,-6-5 0,3 0 0,-6-6 0,0-2 0,-4-3 129,-2 3-129,-2 0 0,-2-1 0,-10 4 0,-4 0 0,-3 3 0,-3 7 0,-3 9 0,-1-2-129,2 10 129,-1 7 0,3 4-129,1 9-129,7 16-774,-8-10-1032,4 16-2064,6 3-129,1-2-387,3 3 258</inkml:trace>
  <inkml:trace contextRef="#ctx0" brushRef="#br0" timeOffset="19061.0903">13315 10543 1677,'0'0'2193,"0"0"-129,0 0 258,10-8-129,-10 8-258,0 0-129,0 0-387,0 0-258,-9-12-258,9 12-129,-13 0-387,13 0 0,-22 0 0,9 0-129,-5 0 0,3 2-129,-4 1 129,2 1-129,-2-1 129,1-1-129,3 4 0,1-2 0,1-1-129,1 4 129,12-7 0,-13 12-129,13-12 129,-3 21-129,3-8 0,3 6 258,3 2-258,4 4 0,-2 9 129,0 1-129,-2 2 129,-3 4-129,-1 0 0,-2-2 0,0 3 0,-5-3 0,0-3 0,-1-3 0,0-4 0,1-2-129,2-2 129,3-5 0,0-2 0,3-4 0,4-2 0,-7-12-129,16 17 129,-4-12 0,-1-2 129,2-2-129,3 1 0,-2-2 0,1 0 129,0 0-129,-1-2 0,0 1 0,-1 1 0,-2 0 129,-11 0-258,20-3-387,-6 6-2064,-14-3-1806,14 0-129,-14 0-516,0 0 129</inkml:trace>
  <inkml:trace contextRef="#ctx0" brushRef="#br0" timeOffset="21957.2559">13648 10726 129,'-11'2'3483,"-1"0"387,12-2-1419,-12 6-387,0-5-516,12-1-387,-18 17-129,13-3-129,-6-1-129,6 6-129,-2 1 129,7 8-387,0-4 129,3 5-129,7-6-129,8 4 0,0-8 0,6-2-129,1-6 129,5-3-129,0-7 129,1-1 0,-1-5-129,-2-4 0,0-4 0,-1-3-129,-6-1 129,-1-5-129,-6-2-129,-3-1 258,-6-1-258,-5-1 258,-2-1-258,-11 1 258,-3 0-258,-6 0 129,-1 6 0,-5 3 0,2 4 0,-1 4 0,0 5 0,7 3 0,0 4-129,5 8 0,6 6-387,0-4-258,9 13-1806,3-6-1677,6 3-387,2-1-387</inkml:trace>
  <inkml:trace contextRef="#ctx0" brushRef="#br0" timeOffset="22225.2712">14128 10948 2709,'36'8'4257,"-18"0"129,-8-2-387,1-3-2193,-1 9-1161,-7 3 0,0 3-129,-3 0-258,-1 5-129,-6 0 0,-1 0 0,1 0-258,-3-5-516,8 5-1548,-1-9-2064,3-14 0,-6 15-387</inkml:trace>
  <inkml:trace contextRef="#ctx0" brushRef="#br0" timeOffset="44609.5516">14533 10540 903,'0'0'3225,"14"10"-1032,-10 6-258,-2 4-258,2 9-129,-4 2 0,4 11-387,-4-5 129,3 6-516,-3-5 129,2 1-387,-2-6-129,1 1-258,-1-7 129,0-5-258,0 2-258,0-7 0,2 0-774,-2-17-1419,0 17-1677,0-17-129,0 0 0</inkml:trace>
  <inkml:trace contextRef="#ctx0" brushRef="#br0" timeOffset="45364.5945">14787 10664 1935,'-1'-11'3870,"8"-2"-645,-2 2-774,10 2-129,-7-6-516,11 5-258,-6-6-129,8 8-516,-4-3-387,5 3 0,-7 3-129,6 5-258,-3 0 0,-4 7 0,-2 5-129,-1 5 0,-4 3 0,-3 6 129,-4 1-129,0 3 0,-6 3 0,-5 3 0,-3-3 0,-1-1 0,-1 0 0,-3-6-129,1-2 0,0-2 129,1-9 0,1-1 0,4-2-129,12-10 129,-18 9 0,18-9 0,0 0 0,0 0 129,6 0-129,6 0 0,1 0 0,2 0 0,2 0 129,1 2-129,0 4-129,1-1 129,1 1-129,-5-3-645,6 5-2580,-4-4-774,-4-4-387,1 0-258</inkml:trace>
  <inkml:trace contextRef="#ctx0" brushRef="#br0" timeOffset="46088.6362">15190 10629 1548,'0'0'1677,"0"0"0,7-7 258,-7 7-258,0 0-129,17-7 129,-17 7-258,13-4-129,-13 4-258,18-5 0,-18 5-387,21-3-129,-9 0 0,2 3 0,0-2-129,0 2-129,1 0 0,0 0-129,1-3 0,-2 3 129,3-2-258,-2 0 129,-1 1 0,-3 0-129,-11 1 129,19 0-129,-19 0 0,0 0 0,11 11 0,-11 1 129,0 2-129,0 3 0,-6 3 0,1 2 0,-2 6 129,1 3-129,-1 0 0,1 0 0,0 0 129,1 1-258,0-1 258,1-4-258,1-5 258,1-1-129,0-1 0,0-4 0,1 0-129,0 0 129,-1-3-129,1-2-129,1 4-387,0-15-1032,0 0-2322,-6 14-258,6-14-387,0 0 258</inkml:trace>
  <inkml:trace contextRef="#ctx0" brushRef="#br0" timeOffset="46357.6515">15260 10843 2709,'20'-8'4773,"-6"5"-387,0-4 0,-2-5-2838,10 12-258,-4-5-129,9 5-129,-6-2-645,2 2 0,1 0-387,-4 0-1032,8-2-2967,-7 2-516,-5-6-258,0 5-258</inkml:trace>
  <inkml:trace contextRef="#ctx0" brushRef="#br0" timeOffset="24832.4204">15779 10508 1935,'0'0'4773,"13"4"-258,-13-4 0,14-6-2193,1 6-903,-15 0-129,21-5-387,-6-1-258,4 5-129,-1-2-129,4 3-129,-2-2-129,1 2 0,-2 0 0,0 0 0,-3 1-129,0 4 0,-16-5 129,18 17-129,-12-4 0,-4-1 0,0 3 0,-2 4 129,0-1-129,-5 1 0,0 2 0,-1 3 0,0-4 0,1 4 0,-1 3 129,2 2-129,1-3 258,1 3-258,0 0 129,2 0-258,0-1 258,0 0-129,0-6-129,2 0 258,2 2-258,0-7 129,-1 4 0,0-4 129,-2-1-129,-1 0 0,0 0 0,0-4-129,-5-1 258,-2 1-129,7-12 0,-20 17 0,7-10 129,0-1 0,-2 0-129,1-1 129,-1-5-129,2 3 0,13-3 0,-17 6-129,17-6-516,0 0-2709,0 0-1161,0 0-516,12-1-129</inkml:trace>
  <inkml:trace contextRef="#ctx0" brushRef="#br1" timeOffset="107915.644">18416 10386 1677,'4'-13'2451,"-4"13"-516,0 0 0,0 0-516,0 0-129,-10-7-258,10 7-258,-19 0 129,19 0-258,-24 2 0,24-2 0,-29 7-258,29-7 0,-33 11 129,19-5-258,-5-5 0,2 3 0,0 0 0,2 3-129,-1-5 0,16-2 129,-24 11 0,24-11-129,-17 17 0,17-17 0,-9 17-129,9-17 129,-5 22-129,5-7 0,0 3 129,0 0-129,3 9 0,0 4 0,0 4 0,2 6 0,-4 5 0,1 0 0,-2 3 0,0 2 0,0-5 0,0-2 0,0-4 0,-2-5 0,1-6 129,1-5-129,0-1 0,0-7 0,0-16 129,0 22-129,0-22 129,0 0-129,0 0 0,13 8 0,-13-8 0,19 0 129,-19 0-129,26 0 0,-11 0 0,1 2 0,2 0 129,0 3-129,-2-1 0,-16-4-129,34 13-774,-34-13-1806,20 1-1290,-20-1 0,19 4-645</inkml:trace>
  <inkml:trace contextRef="#ctx0" brushRef="#br1" timeOffset="109912.4474">18739 10549 1677,'0'0'1806,"0"0"0,-14-6 129,14 6-258,0 0-129,0 0-129,0 0-129,0 0-258,0 0 0,0 0-258,0 0 0,-2 19-258,-1-2-129,3 7-129,0 4 258,0 3-258,0 7-129,0 0 129,0 1-258,0 4 258,-1-9-129,1 4-129,0-7 129,0-3-129,0-8 129,0-3-129,0-17 0,0 18 0,0-18-129,0 0 0,1 17-129,-1-17-387,0 0-1032,0 0-2322,0 0 0,0 0-516,18-6 258</inkml:trace>
  <inkml:trace contextRef="#ctx0" brushRef="#br1" timeOffset="110988.8494">18966 10562 2193,'-2'-19'3354,"2"19"-516,0 0-258,0-22-387,0 22-516,0 0-258,13-11-387,-13 11-258,0 0-129,20-14-258,-20 14-129,20-4 0,-20 4 0,21 0-129,-21 0 0,22 5 129,-22-5-129,19 23-129,-13-5 129,0 2 0,-3 6-129,-3 6 0,0 1 0,0 4 0,-8-3 0,1 0 0,-5 0-129,-1-5 129,1-3 0,-3-5 0,1-3 0,14-18 0,-27 24 0,27-24 0,-17 17 0,17-17 0,0 0 0,0 0 129,0 0-129,0 0 129,0 0 129,17 11-129,-17-11 0,28 2 0,-10 3 258,-3 1-258,2 1-129,2-2 129,2 4-129,-3-2 0,1 0 0,0 3-129,-2-3 0,4 0-516,-21-7-516,35 6-2322,-35-6-1032,25 0 0,-25 0-387</inkml:trace>
  <inkml:trace contextRef="#ctx0" brushRef="#br1" timeOffset="111597.2505">19397 10458 1935,'16'-16'4128,"-16"16"258,0 0-129,17-8-2322,-17 8-516,18-9-129,-18 9-516,30-4-258,-13 2 0,10 2-129,-7 0 129,8 0-258,-3 0 0,3 1-129,-1 0 129,-1 3-129,-4-2 0,0 3 0,-1 1-129,-4 1 129,-17-7-129,25 10 129,-25-10-129,0 0 0,20 24 0,-20-24 129,2 24-129,-2-24 0,0 35 129,0-11-129,-4 6 0,-2 6 0,-3 1 0,2-1 0,0 3 0,-1 3 0,-1-4 0,2 0 0,3-7 0,-2-1 0,1-1 0,1-1 0,3-5-129,1-3 129,0-2-129,0-18 129,0 30-387,0-30 129,0 20-387,0-20-774,0 0-2064,0 0-1032,0 0 0,0 0-516</inkml:trace>
  <inkml:trace contextRef="#ctx0" brushRef="#br1" timeOffset="111878.051">19480 10792 3870,'3'-20'4515,"-3"20"-129,20-14-129,-20 14-2709,29-9-387,-14 1-258,13 8-387,-2 0-258,5 0 0,-2 3 0,2 5-258,-1-2 129,-2-2-258,1 9-129,-4-6-258,4 14-645,-29-21-1548,31 27-1419,-15-10-516,-2 0 129</inkml:trace>
  <inkml:trace contextRef="#ctx0" brushRef="#br1" timeOffset="112158.8515">20055 10943 903,'21'0'4257,"-5"1"129,-16-1 129,0 0-1935,22 24-516,-22-24-645,11 27-516,-11-11-387,5 8 129,-5-5-258,0 5-258,0 4 0,-2-1-129,-4-3-258,-3-5-387,9 9-774,-13-13-2580,13-15-645,-11 22 129,11-22-387</inkml:trace>
  <inkml:trace contextRef="#ctx0" brushRef="#br1" timeOffset="113562.8539">20645 10532 1161,'3'-15'3999,"-3"15"-258,0-16-903,0 16-387,0 0-516,0 0-258,0 0-516,0 20-387,-4 0-258,4 11-129,-3 3-258,1 5 0,1 2 0,-2 1 0,3 2-129,0-10 0,0-6 0,0-4 129,0-10-129,0-14 0,0 0 0,0 0 0,13-18 0,-10-2-129,0-8 129,0-9 0,-2-2 0,-1 0-129,2-1 129,-2-1-129,1 8 129,1 4 0,-1 5-129,4 8 129,-5 16 0,0 0 0,0 0 0,22 0 0,-22 0 129,19 24 0,-19-24 129,29 24 0,-11-13 129,4 1-129,2-7 0,-1 2 0,-2-7-129,5 1 0,-5-1 129,2 0-129,-7-8-129,2-3 129,-2 0-129,-16 11 129,24-21-129,-24 21 0,17-17 0,-17 17 0,0 0 0,20 0 0,-20 0 129,11 25-129,-5 2 129,2 1-129,-4 9 129,2 4 0,-3-3-129,3 4 129,-3-1-129,-2-1 129,4-6-129,-1 0 0,-1-5-129,1-10-258,5 4-516,-9-23-1419,0 0-1806,0 0-645,15 6-129,-15-6-258</inkml:trace>
  <inkml:trace contextRef="#ctx0" brushRef="#br1" timeOffset="113874.8545">21236 10758 5289,'0'0'4773,"0"0"-258,18 2-129,-2 2-3225,-16-4-129,30-6 0,-14-3-516,6 8-258,0-4 0,1 2-129,0-1-129,0 2 0,-4 2 0,-1 0-258,1 4-258,-19-4-1161,26 3-2451,-26-3-516,18 12 0,-18-12-387</inkml:trace>
  <inkml:trace contextRef="#ctx0" brushRef="#br1" timeOffset="114202.4551">21786 10525 1677,'12'-18'4128,"-12"18"258,0 0-129,0 0-2064,5 13-645,-5-13 0,0 31-645,-3-13-129,3 16-129,0-1-129,0 7-129,0-3-258,0 4 129,0 1-258,0-2 129,0-4-129,0-2-129,0-5-129,-2-12-387,2 6-1290,0-23-2322,0 0-129,0 0-516,0 0-129</inkml:trace>
  <inkml:trace contextRef="#ctx0" brushRef="#br1" timeOffset="114920.0563">21954 10283 4773,'16'-13'4644,"-16"13"-258,0 0-129,25 0-2709,-25 0-645,24 0 129,-24 0-129,37 0-258,-18 0 0,9 2-258,-5-2 129,4 1-258,-2 2 0,-2 1 0,-1 0-129,2 2 0,-4-4-129,-1 3 129,-2-1-129,-3 2 129,-14-6 0,22 9-129,-22-9 0,17 15 0,-17-15 0,8 20 0,-8-20 0,3 29 0,-3-8 129,0-1-129,0 4 0,0 6 0,0-4 0,-3 5 0,2 5 0,-1 0 0,0 1 0,2 6 0,0 0-129,-2-1 129,2 8 0,0-5 129,0-7-258,0 3 258,0-8-129,0-3 0,0-8 0,0-3 0,0-19 0,-12 24 0,12-24 0,-19 11 0,19-11 0,-28 6 129,28-6-129,-29 5 0,29-5 0,-27 2-129,27-2 0,-19 1-129,19-1-387,0 0-903,0 0-2838,0 0-387,-6-8-129,6 8-387</inkml:trace>
  <inkml:trace contextRef="#ctx1" brushRef="#br1">25818 11591 0,'0'0'0</inkml:trace>
  <inkml:trace contextRef="#ctx0" brushRef="#br0" timeOffset="-229497.1264">2400 16012 774,'0'0'1935,"0"0"129,0-12-129,0 12 0,0 0-258,0 0-129,-8-12-387,8 12 0,0 0-516,0 0 129,-16-7-258,16 7 0,-14-2-258,14 2 0,-15 0-129,15 0 129,-19 0 0,19 0-129,-18 0 0,18 0 0,-17 1 129,17-1 0,-14 6-129,14-6 0,-13 5 0,13-5 0,0 0 0,-12 17 0,12-17 129,-4 17-129,2-5-129,2 2 129,0 8 0,0 5 0,0-3-129,4 5 129,-2 3-258,1-1 258,-2 3 0,0-1-258,-1-6 129,0 0-129,0-1 258,0-2-387,0 3 387,0-5-258,-2-1 0,-1-5 129,1 0 0,1-6-129,1-10 129,0 19 0,0-19 0,0 0 0,8 2 0,-8-2 0,23 0 0,-7-2 129,0-2-258,2 1 258,2 1-129,2-1 0,-2 0 0,1 2 0,0 1-129,-4 0-258,5 2-1935,-6-2-1677,-4-1-516,-12 1 0</inkml:trace>
  <inkml:trace contextRef="#ctx0" brushRef="#br0" timeOffset="-229168.1076">2575 16243 4386,'18'-20'4773,"-18"20"-645,17-17 0,-17 17-3096,25-17-258,-14 10-258,4 7-129,-1 0-129,1 8-129,1-5 0,-2 7-129,1-4-129,-4-4-1161,8 3-2451,-9-1-645,1-1 0,-11-3-387</inkml:trace>
  <inkml:trace contextRef="#ctx0" brushRef="#br0" timeOffset="-228426.0652">3024 15969 2709,'14'-10'4515,"-14"10"-387,0 0-129,12 7-2580,-12-7-387,0 22-258,0-5-387,0 7 0,-5 5-258,4 4 258,-4-1-258,1 1 129,0-5-129,3-1 0,0-5-129,1-1 258,0-21-258,1 10 0,-1-10 0,0 0 0,12-9 0,-8-9-129,0-6 129,-2-3-129,1 1 129,-2-3-129,0 0 129,0 0 0,0 1 0,-1 12-129,3 3 129,-3 13 129,7-13-129,-7 13 0,10 0 0,-10 0 0,16 12 0,-5-6 0,0 2 0,4 0 129,-1-1-129,2-1 129,1-3 0,2-2-129,0-1 258,2-4-129,-2-5 0,4 0 0,-4-7 129,3 2 0,-4-2 0,0-2-129,-3 4 129,-3 5-258,-12 9 258,18-11-258,-18 11 129,7 6 0,-6 6-129,0 5 0,-1 4 129,0 1-129,0 11 0,0 1 129,0-2-129,0 1 129,1-3 0,3-5 0,1 1-258,-1-7-129,8-1-1548,-12-18-2451,14 9-129,-14-9-516,17-1-129</inkml:trace>
  <inkml:trace contextRef="#ctx0" brushRef="#br0" timeOffset="-228212.0529">3614 16222 3612,'17'19'4773,"-17"-19"-387,11 20-129,-11-20-2580,6 29-516,-6-29-387,4 22-774,-4-9 129,0-2-387,3 2-1548,-3-13-2451,3 12 0,-3-12-645,0 0 387</inkml:trace>
  <inkml:trace contextRef="#ctx0" brushRef="#br0" timeOffset="-227861.0329">3809 16082 5289,'0'0'5160,"0"0"-387,8 4-258,-8-4-2967,23-4-516,-10-3-129,9 5-387,-1-1-258,1 3 0,-2 0-129,0 0-129,-3 0-258,-1 0 0,0 5-774,-16-5-1935,21 0-1548,-21 0-387,22 0-258,-22 0 0</inkml:trace>
  <inkml:trace contextRef="#ctx0" brushRef="#br0" timeOffset="-227156.9926">4193 15908 3870,'11'0'4644,"-11"0"-129,0 14-258,2 4-2838,-2-4-387,0 11-129,-2-6-387,2 4-129,-1 0-258,1 1 258,-2 6-387,2-12 258,0 9-258,2-15 129,1 6-129,-3-18 0,8 16-129,-8-16 129,10-16-258,-7 4-258,1-11 387,-1 4-258,0-9 258,-1 6-129,1-10 129,-1 11 0,2 3 129,-2 0 129,2 4 0,-2 2-129,-2 12 258,5-10-129,-5 10 0,0 0 129,0 0-129,12 13 0,-12-13 129,11 18 0,-11-18-129,17 17 0,-17-17-129,22 11 129,-10-11-129,2 0 129,-1-1-129,2-8 129,0-1-129,0-2 0,1-1 129,-1 0 0,-2 1-129,1 1 129,-2 2-129,-2 4 129,-10 5 0,20-2 0,-20 2-129,16 10 129,-8 2 0,-2 4-129,-2 2 129,2 1-129,-2 2 129,0 1-129,-1-2 0,-1 1 129,0-5-129,1-3 0,0 2 0,0-5-129,0 7-129,-3-17-516,13 16-2709,-13-16-1032,0 0-387,0 0-387</inkml:trace>
  <inkml:trace contextRef="#ctx0" brushRef="#br0" timeOffset="-226388.9487">4749 15698 4257,'0'-11'4902,"5"-3"-258,-5 14-387,9-27-2193,-9 27-1161,13-9 129,-3 9-516,-10 0-129,18-3-129,-18 3-129,21 3 129,-9 0-129,0 2 0,2 1 0,-3 0 0,0 0 0,1 0-129,-12-6 0,17 10 129,-17-10-129,13 4 0,-13-4 0,0 0 0,0 0 0,12 4 0,-12-4 0,0 0 0,0 0 0,0 17 258,0-17-258,0 23 0,0-5-258,0 3 516,0 0-516,0 7 258,-1 0 0,1 3 0,0 3-129,0-4 258,0 1-258,0 0 258,0-2-258,0 7 258,1-1-258,1 1 258,0-5-129,-1-1 258,0-2-258,-1-2 0,0-2 0,0-11 129,-4-1-129,4-12 0,-11 12 129,11-12-129,-17 1 0,17-1 0,-19 0 0,8-1-129,11 1 0,-19-7-774,19 7-3354,0 0-516,-15-5 0,15 5-774</inkml:trace>
  <inkml:trace contextRef="#ctx0" brushRef="#br0" timeOffset="-221089.6456">8254 16032 3225,'19'9'4386,"-19"-9"0,14 12-1290,-1 3-774,-13-15-516,9 22-516,-9-22-516,2 21-129,-2-3-387,0-6-129,0 8-903,0-20-3225,-8 24-387,8-24-258,0 0-387</inkml:trace>
  <inkml:trace contextRef="#ctx0" brushRef="#br0" timeOffset="-214316.2582">8499 15781 1806,'0'0'3741,"0"0"-645,0-11-387,0 11-516,0 0-387,12-5-387,-12 5-645,12-2 129,-12 2-516,23 0-129,-11 0-129,3 0 0,0 3-129,3 0 0,0-2-129,0-1-129,3 8-1548,-4-8-2064,-1 0-387,0 0-129,-2-2-129</inkml:trace>
  <inkml:trace contextRef="#ctx0" brushRef="#br0" timeOffset="-214018.2411">8869 15600 2580,'0'0'3483,"0"0"-1032,0 0-645,14 17-129,-14-2-387,2 9-258,-2 3-129,0 7-258,0 0-258,0 2 258,0-1-516,0 0 129,0-4-258,0-3-129,4-7-387,-3-4-774,6-5-2709,-2-2 129,-5-10-387</inkml:trace>
  <inkml:trace contextRef="#ctx0" brushRef="#br0" timeOffset="-213461.2092">9048 15687 1806,'8'-14'4257,"7"-3"387,-15 17-774,10-22-2322,4 22-387,-14 0-387,21-2-129,-11 2-387,3 5-129,-13-5 0,17 24-129,-10-9 0,-4 4 0,-3 3 0,0 5 129,-4-1-258,-5-1 129,-2-1 0,-2 0-129,-1-4 129,1 0-129,0-7 129,3-1 0,0 0-129,10-12 129,-11 14 0,11-14 0,-3 13 0,3-13 0,0 0 0,11 14 0,-11-14 129,19 10-129,-8-5 0,3-1 0,-1-1 0,3 0-258,0 2-1161,-2-4-2580,-1-1-258,1 0-129,1-4-129</inkml:trace>
  <inkml:trace contextRef="#ctx0" brushRef="#br0" timeOffset="-212965.1809">9333 15633 3483,'15'-6'4257,"-15"6"-129,21-11-1935,-4 11-774,-17 0 0,31 0-387,-21-3-258,11 3-129,-5 0-258,2 0 0,-3 0-129,3 0-129,-4 0 0,0 2 0,-2-1-129,0 1 0,-12-2 0,16 7 129,-16-7-129,9 16 0,-9-3 0,0 2 0,-3 6 0,-1 1 0,-4 4 0,1 1 0,-2 3-129,2-1 129,0-1 0,1 1 0,0-4 0,0-3-129,4-3 129,0-3-129,2-1 0,0-15-258,0 20-516,0-20-903,0 0-2451,0 0-258,0 0-129</inkml:trace>
  <inkml:trace contextRef="#ctx0" brushRef="#br0" timeOffset="-212701.1658">9412 15839 1032,'8'4'4515,"9"-4"0,-3 0-129,-14 0-2322,29 0-645,-17-6-129,9 6-645,-7-3-387,4 2-129,-3 1-516,-3-12-1548,2 9-2193,0-7-387,-1 4-387,-1-4 517</inkml:trace>
  <inkml:trace contextRef="#ctx0" brushRef="#br0" timeOffset="-211998.1256">9682 15473 1161,'0'0'4128,"0"0"129,0 0-903,0 0-1419,16 0 0,-16 0-774,21 0-129,-21 0-258,27 0-387,-15 0 129,7 0-258,-5 0-258,2 0 129,1 0 0,-2 0-129,2-3 0,-4 3 0,1-1-129,-4 1 258,-10 0-129,13 1-129,-13-1 258,1 14-258,-1-14 258,-1 21-258,-4-6 258,0 1-258,-2 0 129,3 4 129,-2 1-258,2 1 258,2 4-258,1 2 129,0 1 0,1 0 0,0 2-129,0 1 129,0-1 0,1-1 0,0-2 0,-1-1 0,1-4-129,-1 0 129,0-1-129,0-3 129,0-4 0,-1 1-129,-3-3 129,0-2 0,4-11 0,-13 14 0,13-14 0,-18 7 0,18-7 0,-18 4 0,18-4 0,-18 0-516,18 0-2580,0 0-1419,0 0 129,0 0-645</inkml:trace>
  <inkml:trace contextRef="#ctx0" brushRef="#br0" timeOffset="-222852.7464">6576 16021 1677,'0'0'3999,"0"0"387,0 0-258,8-6-2193,-8 6-645,25-10-258,-11 5-387,7 3-258,0-1-258,4 0-129,-1 3-258,-4-1-1161,9 1-2322,-7 0-387,-1 0-258,-5-1 129</inkml:trace>
  <inkml:trace contextRef="#ctx0" brushRef="#br0" timeOffset="-222528.7279">7011 15816 2322,'12'-12'3612,"-12"12"387,13-4-1419,-4 14-1032,-9-10-129,7 31-387,-6-13-258,4 14 0,-5-6-129,6 7-129,-6-5-258,5-1 129,-4-3-258,5 0 0,-4-7-129,4-5-516,5 10-1935,-11-22-1548,13 12-129,-13-12-516,10 0 259</inkml:trace>
  <inkml:trace contextRef="#ctx0" brushRef="#br0" timeOffset="-221969.6959">7289 15855 4257,'-4'-18'4644,"4"18"-387,0-24 0,13 16-2838,-8-11-258,13 9-258,-5-3-387,7 6 0,-5 3-258,4 4-129,-6 6-129,0 9 129,-5 3-258,-3 3 129,-5 1 0,0 2 0,-3 1-129,-5-2 258,-2-1-258,-1-4 258,1-1-129,-1 0 0,1-2 0,3-3 0,-1-2 0,7 2-129,1-12 129,0 15 129,0-15-258,7 14 129,-7-14 129,20 12-129,-7-9 129,1 1 0,1 0-129,1 1 129,-1-1 0,-1-3-129,2 3-387,-5-4-2322,6 0-1548,-4 0-258,3-1-516,-5-6 129</inkml:trace>
  <inkml:trace contextRef="#ctx0" brushRef="#br0" timeOffset="-216453.3803">7646 15723 1806,'14'0'3354,"3"-15"-1161,-3 11-258,-1-8-129,3 12-387,-4-11 129,5 11-516,-6-6-258,4 5-129,-4-3-129,3 4 0,-14 0-129,21 0 129,-21 0-129,19 5-129,-19-5 0,16 11 129,-16-11-258,12 12 129,-12-12 0,7 19 0,-7-7-129,1 4 129,-1 2-129,0 0 0,-1 0-129,-3 2 129,2-2-129,0 3 129,-1 0-129,0-2 0,0 3 0,2-1 129,0-1-258,0-1 129,1-1 0,0-4 0,0 1-129,0-4 129,0-11-258,-1 12-258,1-12-516,0 0-1677,0 0-1419,0 0-387,0 0-258</inkml:trace>
  <inkml:trace contextRef="#ctx0" brushRef="#br0" timeOffset="-216173.3643">7675 15881 774,'5'0'4257,"-5"0"258,20-4 0,-6-7-1677,8 11-1032,-7-8-387,13 8-516,-10-6-387,6 6-129,0-2-258,-1 2-258,-1 1-774,-7-1-1548,6 2-1806,-3 1-258,0 4-387,1-3 129</inkml:trace>
  <inkml:trace contextRef="#ctx0" brushRef="#br0" timeOffset="-223124.762">6410 15703 129,'0'0'3225,"0"0"-129,-7 0-903,7 0-387,0 0-129,0 0-387,0 0-129,0 0-258,-12-8-258,12 8 0,0 0-258,-16 0 0,16 0-129,-17-4-129,5 3 129,-1 1 0,0 0-129,-2 0 0,3 0 0,-1 1 129,3 2-129,10-3 129,-18 4-129,18-4 129,0 0-129,-6 18 0,6-5 0,3 4-129,3 5 129,2 4 0,-1 2 0,0 6 0,-1 1-129,1 2 129,-4-4-129,-2-1 0,0-1 0,-1-2 0,0-3-129,0-1 129,0 0 0,-2-9 0,1 6 0,0-10 129,1 2-258,0-14 258,1 15-129,-1-15 129,13 0 0,-2 0-129,0-11 129,3 10-129,0-9 258,0 10-258,2-1 387,-1 3-258,1 6-129,0-6 0,-2 7 0,0-7 0,2 10-645,-5-12-645,8 2-1935,-7-6-1161,5 2 0,-7-3-387</inkml:trace>
  <inkml:trace contextRef="#ctx0" brushRef="#br0" timeOffset="-210093.0166">11200 15454 129,'0'0'3096,"0"0"-1161,0 0-129,0 0-387,-6-1 0,6 1-258,-13-5-258,2 3-258,11 2 258,-17-5-258,17 5-129,-18-3 129,18 3-258,-17-3-129,17 3 0,-15-3 129,15 3-258,-14 0 0,14 0 0,-12 0-129,12 0 129,0 0 0,-12 6-129,12-6 258,-7 16-129,7-16 129,-4 23-258,2-7 387,0 4-387,2 5 258,-2 3-258,2 2 0,0 3 0,0 4 0,-1 0 0,-1 1 0,0-2 0,1-3 0,-1-3-258,-1-3 258,1-3 0,-2-6 0,3-2 0,1-16-129,-2 17 129,2-17 0,0 0 0,3 12 0,-3-12 0,16 0 129,-16 0-129,22 0 0,-8 0 0,0 0 0,1 0 0,-1 0 0,-1 0 0,5 4-129,-5-1-129,4 2-774,-17-5-2580,24 0-516,-11-3-516,1-2 387</inkml:trace>
  <inkml:trace contextRef="#ctx0" brushRef="#br0" timeOffset="-209657.9913">11367 15634 3870,'-19'56'3741,"12"-29"-1032,7 10-516,-1-13-258,5 9-516,5-13-387,7 1-387,-2-11-129,6-2 0,1-8-258,3-4-129,-3-7 0,1-7 0,-2-1 0,-3-4-129,-2 1 129,-5-5-129,-5 3 0,-2 0 0,-3-1 129,-9 6-129,-4-2 0,-4 4 0,-3 4 0,0 5 0,-2 6 0,2 2 0,2 7-258,1 4 0,11 15-645,-3-9-1290,9 9-1935,1 1-258,10-1-387</inkml:trace>
  <inkml:trace contextRef="#ctx0" brushRef="#br0" timeOffset="-209439.9792">11726 15850 3225,'12'8'4257,"-8"8"0,-2 1-1935,-2-17-903,0 26-387,-4-11-645,0 3-129,0-2-258,-2-2-645,6 4-1419,-2-4-2064,2-14-129,-8 17-129</inkml:trace>
  <inkml:trace contextRef="#ctx0" brushRef="#br0" timeOffset="-208997.9539">11909 15679 3870,'-23'52'4257,"14"-18"-1548,0-8-387,9 11-387,-2-15-774,5 9-129,5-13-387,5 1-129,4-9-258,0-4-129,6-6 129,2 0-258,-1-5 129,-3-4 0,-1-6-129,1-2 129,-6-2-129,-1-2 129,-8-1-129,-3-2 0,-3-1 129,-4 0-129,-4 0 0,-9 2 0,0 2 0,-2 4 0,-2 3 0,1 6-129,2 6 0,3 1 0,15 1-645,-20 8-1806,20 2-1677,0-10-129,6 19-516</inkml:trace>
  <inkml:trace contextRef="#ctx0" brushRef="#br0" timeOffset="-208365.9178">12173 15493 1806,'15'6'4515,"10"-8"0,-13-5-258,2-4-2838,7 8-258,-4-7-258,3 8-387,-4-4-258,0 3-129,-5 1 0,-1 1-129,-10 1 129,14 0 0,-14 0 129,0 10-258,0-10 258,0 20-258,-2-8 129,-1 5-129,1 2 129,0 1-129,2 1 0,0 1 0,0 2 0,7 1 0,-1 2 0,0-4 0,1 4-129,1-1 258,-2 2-129,-2-3 0,0 1-129,-4 0 258,0 1-258,0-1 129,-7-4 0,0-3 0,-2-1 0,0-1 0,-1-6 0,10-11 0,-20 15 129,8-8-129,12-7 0,-19 4 0,19-4 0,-14 1-129,14-1-774,0 0-3354,0 0-258,0 0-387,0 0 0</inkml:trace>
  <inkml:trace contextRef="#ctx0" brushRef="#br0" timeOffset="-206584.8159">14042 15349 2709,'0'0'2580,"0"0"-516,0 0-387,-12-9-258,12 9-129,-15-3-516,15 3 258,-21 0-258,21 0 129,-22 0-258,10 0 0,-3 0-258,5 0 0,-4 0 0,4 0-129,10 0 0,-18 3 0,18-3-129,-12 6 129,12-6-129,-8 11 129,8-11-129,-2 20 0,0-4 129,2 3-129,0 5 129,0 3-258,0 2 258,0 2-258,0 5 0,0 1 0,0-1 0,0-2 0,0 0-129,-5-1 129,3-1-129,-2-4 129,2-3-129,-1-5 129,2-2 0,1-5-129,0-2 129,0-11 0,4 11 0,-4-11 0,16 5 0,-1-5 129,-1 0 0,5 0 0,1 0 0,1 0 0,2 0 0,0 0 0,2 0 0,-3 0-258,1 0-258,-4-8-1161,0 7-2709,0-6-129,-3 1-516,-3-6 258</inkml:trace>
  <inkml:trace contextRef="#ctx0" brushRef="#br0" timeOffset="-206292.7992">14340 15377 1,'0'0'4127,"0"9"130,-2 3-129,-5 2-1935,7 12-774,1-3 0,6 8-387,-5-2-387,3 5-258,1-5-129,-4-1-129,2 0-129,-1-7-129,0 4-645,-3-13-2322,0 2-1032,0-14-387,2 11-258</inkml:trace>
  <inkml:trace contextRef="#ctx0" brushRef="#br0" timeOffset="-205833.773">14506 15408 2322,'9'-17'4515,"-9"17"-258,12-12 129,-3 2-2580,4 10-1032,-13 0 0,26 0-516,-14 8 0,2-2-129,0 5-129,-2 1 0,-1 1 0,-4 1 129,-2 0 0,-5 1-129,0-2 0,-2 2-129,-5-1 258,-7 1-258,4-1 129,1 1-129,-2-1 129,4 0-129,1 1 129,3-2 0,2 0 0,1-13 0,0 20 0,0-20 129,15 17 0,-3-9 0,-2-4 129,2 3-129,2-2 0,-2-2 0,1 2-258,0-5-645,6 0-3225,-4 0-258,0-6-258,-1-3-258</inkml:trace>
  <inkml:trace contextRef="#ctx0" brushRef="#br0" timeOffset="-205384.7473">14848 15370 3612,'0'0'4773,"0"0"-645,16-5 129,-6-1-3354,12 6 129,-4 0-516,7 0-129,-7 0-129,4 0-129,-6 0 0,2 4 0,-7-1 129,1 2-129,-12-5 0,13 12 0,-13-12 0,6 15-129,-5-4 129,-1 3 0,0 0 0,0 3 0,-1 4 0,-3-2-129,0 5 387,-1 1-387,-1-1 129,-1 0-129,1 2-129,0-2 258,3-2-129,-2 1 0,4-5-129,-1-2 0,2 1-387,0-17-1161,0 0-2580,0 0-129,0 0-645,0 0 387</inkml:trace>
  <inkml:trace contextRef="#ctx0" brushRef="#br0" timeOffset="-205136.7331">14902 15571 3483,'12'-12'5031,"0"8"-387,1-1-258,5 5-2451,-4-8-645,8 8-387,-6-2-387,4 2-258,-2 0-258,-3 0-258,2 10-903,-17-10-2193,19 9-1032,-19-9-258,18 17-387</inkml:trace>
  <inkml:trace contextRef="#ctx0" brushRef="#br0" timeOffset="-204933.7213">15243 15691 516,'15'24'4257,"-13"-12"258,4 1-258,-4 8-1806,-2-21-516,3 26-645,-3-11-774,0 3-129,-3-2-387,3-16-516,0 22-2967,0-22-645,0 14-387,0-14-258</inkml:trace>
  <inkml:trace contextRef="#ctx0" brushRef="#br0" timeOffset="-204600.7025">15530 15447 5805,'8'-18'4515,"-8"18"0,0 0-258,0 0-3354,0 0-129,0 0-129,0 15 129,0 4-387,-1 1 129,0 6-129,-4 1 129,2 4-258,-4-3 129,5 2-258,-1-1-129,2-3-129,1 1-387,0-14-516,4 5-3354,-4-18-258,12 18-387,-12-18-129</inkml:trace>
  <inkml:trace contextRef="#ctx0" brushRef="#br0" timeOffset="-204113.6746">15711 15464 5547,'13'-15'4773,"-13"15"0,18-12-645,-1 11-2709,-17 1-516,23-7-129,-11 7-387,0 0-129,-12 0-129,16 15 0,-11-4 129,-3 4-258,-1 2 129,-1 0-129,-1-1 129,-3 3-258,-2 1 258,-4-2-258,2 0 0,-1-1 129,-1 1-129,0-2 0,4 0 129,0-4 0,0 2 0,3-2 0,3-12 0,0 17 0,0-17 0,8 18 0,-8-18 0,18 14 129,-7-10-129,0-1 0,2 2 0,0-5-258,2 8-1677,-3-8-2193,2-1-516,-4-9 0,3 1-516</inkml:trace>
  <inkml:trace contextRef="#ctx0" brushRef="#br0" timeOffset="-203657.6485">15987 15395 6063,'0'0'4902,"0"0"-387,0 0-387,21-4-3354,-10-1 0,12 5-387,-7 0 129,5 0-258,-2 1 0,0 5 0,-3-1-129,2 4 129,-4-1-129,-1 2 0,-13-10 0,21 20 0,-21-20 0,14 21 0,-11-10 129,0 2-258,-3 1 129,0 3-129,-5 1 258,-2 2-258,0 0 129,-1 5-258,-2-2 129,1 0 0,2 0 0,1-1 0,0-1 0,4-1 0,-1-2-258,1-4 129,2 0-387,0-14-645,0 0-3354,0 0 0,0 0-387,0 0-258</inkml:trace>
  <inkml:trace contextRef="#ctx0" brushRef="#br0" timeOffset="-203420.635">16055 15652 5676,'0'-12'4773,"8"4"0,0-6-1161,12 14-1935,-11-10-129,14 10-645,-7-7-387,6 5-129,-4-3-129,2 2-387,-1 3-516,-19 0-3225,25-7-774,-14 0 0,1 2-645</inkml:trace>
  <inkml:trace contextRef="#ctx0" brushRef="#br0" timeOffset="-202769.5977">16304 15283 5160,'0'0'4773,"9"-1"-129,1-2-258,11 3-2838,-8-3-516,13 3 0,-6 0-387,8 0-258,-4 0 0,0 0-258,-1-2 0,-2 2 0,-2 0 129,-2 0-258,-2 0 0,-2 0 0,-2 0 0,-11 0 0,14 10 0,-14-10 0,3 19 0,-3-7 0,0 2 0,0 3 0,-2 3 0,-1 1 0,-2 1 0,5 2 0,-1-2 129,0 4-129,1 0 258,0 0-387,0 0 387,0 2-387,0 1 258,1 0-129,0-3 0,5 3 0,-4-2-129,0-1 129,1-3 0,-3-1 0,0-4-129,0-1 129,0-2 0,-6-4 0,6-11 129,-14 15-129,14-15 129,-17 9-129,17-9 0,-18 2 129,18-2-129,-19 2-129,19-2-129,-14 0-774,14 0-3354,0 0-258,0 0-258,-1-11-645</inkml:trace>
  <inkml:trace contextRef="#ctx1" brushRef="#br0" timeOffset="-81070.8229">14898 15201 0</inkml:trace>
  <inkml:trace contextRef="#ctx1" brushRef="#br0">15081 14727 0,'0'0'0,"0"0"0</inkml:trace>
  <inkml:trace contextRef="#ctx0" brushRef="#br0" timeOffset="-199785.427">19103 15341 903,'-6'10'4257,"6"-10"0,-9 23-129,9-23-2322,-4 33-516,1-16-387,3 7-258,0-6 0,0 4-516,0-2 129,1-4-258,-1-3 129,0-13-129,0 18 0,0-18 0,0 0 0,0 0 0,0 0 0,5-10 0,-3-2-129,2-3 129,0-6 0,0-1-129,-1-4 129,2 1 0,-4 1 0,1 0 0,-2 5 0,0 3 129,0 5-129,0 11 0,0 0 0,0 0 0,0 0 0,0 12 0,2 0 0,4 0 129,4-1-129,1 0 129,4-4 0,0 2-129,-1-6 129,6-1 0,-2-2 0,1 0-129,-2-5 129,2-4 0,-3 0-129,1-3 129,-2 1 0,-1 0-129,-3 4 129,-11 7-129,16-8 0,-16 8 129,0 0-129,11 12 129,-11 0-129,0 6 0,1 1 129,-1 6-129,1-2 129,-1 1-258,1 1 258,0 0-129,-1-2 0,2-4-129,0-2-516,-2-17-2967,5 17-903,-5-17 0,14 0-516</inkml:trace>
  <inkml:trace contextRef="#ctx0" brushRef="#br0" timeOffset="-199532.4126">19554 15455 4644,'11'6'4515,"0"-4"-129,-11-2-387,26 2-2838,-13-2-645,4 0-129,0 0-129,0 0-129,0 0-129,-3 0-258,5 4-1419,-8-4-2451,2 0-258,-2-5-258,-11 5 0</inkml:trace>
  <inkml:trace contextRef="#ctx0" brushRef="#br0" timeOffset="-199245.3959">19920 15350 4128,'0'0'4773,"0"0"-258,0 0-129,13-2-2709,-13 2-903,3 6-258,-3-6-129,1 23-258,-1-9 129,0 6-258,0-2 129,0 2-129,0 1 0,-2-1-129,1-2 129,0-4-387,1 7-258,0-21-2322,-3 19-1419,3-19-258,0 10-516</inkml:trace>
  <inkml:trace contextRef="#ctx0" brushRef="#br0" timeOffset="-199020.3829">20193 15537 2193,'11'22'4515,"-9"-6"-129,-1 0 0,4 5-2967,-5-5-645,0 5-258,0-1-129,-3-3-516,3 9-774,-1-14-3096,0-1-258,1-11-258,0 0-129</inkml:trace>
  <inkml:trace contextRef="#ctx0" brushRef="#br0" timeOffset="-200485.4671">18939 15209 1,'0'0'3998,"0"0"130,2-8-1032,-2 8-387,0 0-774,0 0-516,1-10-516,-1 10 0,0 0-387,0 0-258,0-12 0,0 12 0,0 0-129,-16-9-129,16 9 129,-20-5-129,8 2 0,-1 0 129,-1 2-129,1 1 0,-1 0 0,1 0 0,0 0 0,13 0 0,-18 10 0,18-10 0,-16 19 0,12-7 0,-1 5 0,0 1 0,2 7 0,-2 4 0,3 3-129,-2 2 129,1 2 129,-1 1-258,1 1 258,-2-1-258,0-2 258,-1-2-258,-1-3 258,3-2-129,-1-2-129,1-2 129,1-4 0,2-6 0,1-3 0,0-11 0,1 17 0,-1-17 0,14 4 0,-3-3 0,3 0 129,0 1 0,2-2-129,2 0 0,-1 0 129,3 0-129,-3-2-129,0 0-129,1 2-258,-6-12-1548,1 9-2064,1-6-387,-3 1-258,-1-2 130</inkml:trace>
  <inkml:trace contextRef="#ctx0" brushRef="#br0" timeOffset="-198036.327">21135 15476 4902,'0'0'5160,"0"0"-387,15 3-129,-15-3-3612,22 0-387,-9-2-258,7 2 0,-2 0-258,0 0 0,0 0 0,-4 2-258,2 1-129,-16-3-774,29 1-2838,-29-1-903,17 0 129,-17 0-516</inkml:trace>
  <inkml:trace contextRef="#ctx0" brushRef="#br0" timeOffset="-197749.3106">21560 15354 5289,'12'0'5031,"-12"0"-258,0 0-258,0 0-3483,0 19-258,-1-9-129,1 11-258,-3-5-129,0 5-129,-1 2 0,0 0-129,-2 0 0,-1 0 0,3-2-129,1-5-129,0 0-129,3-16-774,0 14-3225,0-14-387,0 0-387,12-2-129</inkml:trace>
  <inkml:trace contextRef="#ctx0" brushRef="#br0" timeOffset="-197069.2717">21674 15240 774,'0'0'4515,"0"10"516,0-10-516,16 2-1548,-16-2-1677,29 0-258,-14-7-258,10 7-129,-4-3-129,4 2-258,-5 0 0,5 1-129,-5 0 0,-1 0 0,-4 0-129,-2 3 0,-1 2 0,-12-5 0,14 14 0,-14-14 0,8 17 0,-7-5 0,-1 4 0,0-3 0,-1 0 129,-4 2-129,1 0 0,1 1 0,0 0 0,-1 1 0,2-2 129,-2 3-258,3-2 258,0 2-129,0-3 0,-1 1 0,1 2 129,0-1-258,-1 3 258,2 1-129,0-2-129,0 1 129,0 1 0,0 2 0,0-4 0,-1 2 0,0-3 0,-3 1 0,1-2 0,-2-3 0,-2-1 0,1-3 129,6-10-129,-17 11 0,17-11 0,-15 0 0,15 0 129,-15-9-258,15 9-129,-11-20-258,11 20-645,-11-14-2709,11 14-1161,-1-12 0,1 12-258</inkml:trace>
  <inkml:trace contextRef="#ctx0" brushRef="#br0" timeOffset="-198302.3422">20648 15400 4773,'0'0'4773,"-8"5"-258,8-5-129,-21 17-3612,18-3-258,-8-1-129,9 3-258,-4 0 129,5 1-258,-1-2 129,1 0-129,1-15 0,-2 19-129,2-19 0,0 0 0,0 0 0,0 0-129,0 0 0,2-14 0,4 1 0,-4-5 0,6 0-129,-7-2 0,8 1 129,-4-2 258,1 3-129,-3 3 258,0 2-129,-3 13 258,3-16 129,-3 16-129,0 0 0,0 0 0,12 7 129,-12-7-129,10 14 0,-10-14 0,17 15 0,-17-15-129,19 13 129,-7-9-129,0-4-129,0 0 129,2 0 0,0-3 0,2-7-129,1 2 129,1-3 129,-1 1-129,-2 0 0,1 4 0,-5-2 0,0 5-129,-11 3 258,14 0-129,-14 0 0,6 17 0,-3-6 0,0 5 0,-1 1-129,0 1 129,0 1-129,-1 0 0,-1 0 129,2 1-258,-2-2 129,0-1 0,0-4-258,0-13-129,5 26-1677,-5-26-2451,0 0-387,13 0-129,0-1-387</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4.9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-9-9 258,'-17'0'1290,"17"0"-129,0 0 129,0 0-129,0 0 0,19 26 129,-2-2 0,13 11-387,7 9 258,13 17-129,7 8-129,11 18 0,2 6-258,12 16 129,1 2-258,9 10 258,-6 3-258,8 13 0,-4-9-129,7 6 129,-2-10-129,4 1-129,-5-16 0,-3 1 129,-1-17-129,-5-5 0,-10-7-129,-3-5-129,-4-8 0,-6 1-129,-6 0 0,-6-7-129,-5 3 258,-4-10-129,-4-3 129,-3-8 0,-12-2 129,-3-8-129,-3-6 129,-4 1-129,-2-10 0,-1 1 129,-4-1-258,0-1 129,-5-18 0,8 19 0,-8-19 0,0 0-129,0 0 0,0 0-387,0 0-645,10-18-2451,-7-1-129,-2-3-516,4-2 0</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6.4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 0 516,'0'0'1419,"-15"8"0,15-8-387,-7 17 129,7-17-258,-9 34 258,6-14-258,-1 12 0,-1-1-129,4 17 0,-1 4-258,2 20 258,0 7-129,0 16-129,0 13 0,5 11-129,1 7 0,2 11 0,-2-2 0,3 6-129,-3-4 0,3 1-129,-6-7 258,4 3-258,-5-3 0,2 0 0,-4-6 0,0 2-129,0-7 0,0-4 0,-2-6 0,-2-15-129,-2-8 258,2-15-129,-2-16 0,3-12 0,1-13 129,0-13-129,2-18 0,0 0-129,0 0 129,0 0-129,17 6-516,-9-17-1161,-8 11-1548,27-20-258,-16 3-387</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8.2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0 1161,'-3'12'1935,"3"5"-258,7 2-129,3 12-129,9 10 129,6 7-129,9 11-129,4 10-258,11 12-129,-1 6-258,13 17 129,-4-3-258,6 14 129,-5-1-258,5 10-129,-3-9 0,2 1 0,-5 1-258,5-4 0,-3-6 129,0-2-258,1-8 129,2 0 0,-2 0 0,0-3 0,5-3 129,-5-6 0,-1-2-129,-1-2 0,-7-4 0,-1-6-129,-10-7 0,-2-5 0,-7-7 129,-3-6-129,-3-3 129,-3-5 0,-1-3 0,-1-4 0,1-3 0,-4-4 129,7 0-129,-5-1 0,-3-5 0,0 0 0,1-5 0,-17-13 0,20 21 0,-20-21-129,0 0 129,22 11-129,-22-11-129,0 0 0,22 5 0,-22-5-258,16 3 0,-16-3-258,18 5-516,-18-5-645,0 0-1806,0 0 129,0 0 0</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9.6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1796 0 1161,'0'8'1548,"0"-8"-129,-10 31-258,1-11 258,2 2-387,-7 6 129,4 9-129,-8 1-129,1 9-258,-5 2 0,0 10 129,-11 7-387,2 13 129,-7 1-129,0 11 0,-5 5 129,-4 9-129,-6 12-258,-1 9 129,-3-2-129,-8 5-129,-1 7 0,-6 2 0,-3 3-129,0-4 0,-3-1 129,3-1-129,-2-3 129,7-3 0,-4-10 0,8-2 129,3-7-129,1-5 129,3-14-129,6 2 129,0-16 0,6-9 258,7-13-258,4-13 0,9-5 0,4-13 0,23-24 0,-18 11-129,18-11-258,9-17-1161,10-1-2322,9-4-258,-3-15-258</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3.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0 1419,'0'0'1548,"0"0"-387,0 14-129,0-14-129,-3 31 0,0-4 129,1 10-387,0 7 0,2 15 0,0 8 129,0 15-387,0 15 0,5 12 129,0 8-258,2 4 0,-1 7 0,3 2-129,-5 3 0,4-4-129,-1-5 129,2-3-129,1-5 129,0-4-129,1-11 129,-1-3-129,-1-10 0,-3-9 0,0-10 0,-5-7 129,-1-8-129,0-6 0,0-6 0,-4-1 0,-4-2 0,2-1 258,2 1-516,-2-2 516,3 2-258,0-2-258,0 2 258,2 0-129,1 2 129,0-4-129,-2-1 258,2 2-258,0-5 129,0-5 129,-1-4-129,1-7 0,0-17 0,0 0 0,0 0-258,0 0-1032,0-13-2193,4-4 0,-4-14-258</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5.19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2971 1161,'33'-43'2451,"-13"14"-387,2-1-129,1-7-258,5 5-258,5-7-258,2 1-258,3-8-258,8-1 0,-1-12-129,7 3 0,-2-9-129,9-1-129,-5-10-129,5 4 0,4-10 129,3 2 0,-1-6-129,7-3 0,3-1 0,4-9 0,7-5 129,6 0 0,1-2-129,3 5 0,-5-1 258,4 0-129,-3 2 129,0 13-258,-9 4 0,-3 4 0,-5-1 0,0 6 0,-5 4 0,-4 3-129,-2 4 129,-5 2-129,2 8 129,-6-1-129,-3 11 129,-4 1-129,0 6 0,-6 9 129,-8 3-129,-5 2-129,-4 7 0,-5 0-645,2 8-3096,-22 7-258,20 0-258,-20 0-387</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40:48.596"/>
    </inkml:context>
    <inkml:brush xml:id="br0">
      <inkml:brushProperty name="width" value="0.05292" units="cm"/>
      <inkml:brushProperty name="height" value="0.05292" units="cm"/>
      <inkml:brushProperty name="color" value="#002060"/>
    </inkml:brush>
  </inkml:definitions>
  <inkml:trace contextRef="#ctx0" brushRef="#br0">21249 12659 774,'0'0'4128,"0"-14"387,0 14-129,-15-17-1935,15 17-516,-21-7-516,11 7-387,-7 0-387,3 0 129,-10 0-258,1 1-129,-4 3-129,-1 4 0,-1-2-129,-2 4 0,1 1 0,1 5 0,1-4-129,6 5 129,3 1-129,2 3 129,3 1 0,6-1 129,1 3-258,3 3 0,4-5 129,0 2 0,2-2 0,7 2 0,1-5 0,4 1 129,3-5-129,5 0 0,2-4 0,6 1 0,4-4-129,0-2 129,2-2-129,2-2 0,1 0 0,-3-2-129,0 0-129,-7-2 0,1-2-129,-10-1-129,-2 5-645,-18 0-1419,11 0-2064,-11 0-387,0 0-129,-10 12 129</inkml:trace>
  <inkml:trace contextRef="#ctx0" brushRef="#br0" timeOffset="332.019">20775 13248 5160,'10'-1'5160,"5"1"0,-2-1-516,8 5-2451,-2-4-903,15 5-129,-4-4-387,11 7-258,0-2-129,7 2-258,3 0-387,2-8-1161,6 6-3225,-2-6-258,-1 0-516,0-1-645</inkml:trace>
  <inkml:trace contextRef="#ctx0" brushRef="#br0" timeOffset="2588.1479">10995 12423 2322,'14'-15'4128,"-8"3"258,-2 0-1677,-4 12-129,3-16-645,-3 16-258,0 0-645,-6-12-129,-8 8-129,2 4-258,-7 0-129,-1 0 0,-3 3-258,-4 4 0,-1 4 0,-5 3-129,0 2 0,-3 4 0,1 3 0,1 0 129,3-1 0,2 7 129,7-5 0,5-2-129,8-1 129,7 1 0,2-6 129,8-1-258,3-2 129,8-1 0,2-3 129,4-1-129,1-1-129,2-1 129,2 0-129,1-3 0,2-3-129,1 0 129,-3 0-258,3 0 0,-3-1 0,-2-2-129,0 2-258,-8-6-129,-3 8-516,-18-1-1419,16 0-2064,-16 0-258,-5 10-258,-7-2 0</inkml:trace>
  <inkml:trace contextRef="#ctx0" brushRef="#br0" timeOffset="2805.1605">10708 12889 6063,'-26'28'5031,"26"-28"-129,0 15-258,0-15-2580,24 4-387,-2-4-258,8 0-516,0 0-258,6 0-129,-1-1-516,4-5-258,4 5-2967,-4-8-1419,3 1-516,-1-8-258,4-5-516</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36.385"/>
    </inkml:context>
    <inkml:brush xml:id="br0">
      <inkml:brushProperty name="width" value="0.05292" units="cm"/>
      <inkml:brushProperty name="height" value="0.05292" units="cm"/>
      <inkml:brushProperty name="color" value="#002060"/>
    </inkml:brush>
  </inkml:definitions>
  <inkml:trace contextRef="#ctx0" brushRef="#br0">10256 13007 129,'0'11'3354,"0"-11"516,-6 16-387,6-16-1161,-10 12-645,10-12-258,-3 13-129,3-1-387,0-12-129,0 16-258,-4-6 129,4 9-129,-3-2-129,3 9 0,-4-1 0,3 7 0,-1 3-258,1 0 0,-2 2 0,3 2 0,0 0-129,0 2 129,0 3-129,0 0 129,0 1 0,0 3-129,0 1 0,0-3 0,0 7 0,0 1-129,0-5 258,0 3-387,0-3 387,-1 2-387,0-1 387,0-1-258,0-6 258,-1 3-129,1-2 0,-1-1 129,2 0-129,-1 1 0,1-5 0,-1 2 0,-1 3 0,2-5 0,0 0 0,0 0-129,0-2 129,4 0-129,-2 1 129,3-1-129,0 0 258,-1 2-258,0-3 129,2-1 0,-3-1 0,1 1 0,-1-2 0,0 1 0,-2 0 0,1-3 0,-1 4 0,2 0 0,-2-1 0,-1 1 129,1-2-258,-1-2 258,1 1-129,3-2-129,-2 2 258,0-1-258,0 2 258,0-1-387,0 1 387,2 1-258,-2-4 129,2-2 0,-1 4-129,0-8 0,1 3 0,-2-2 0,1-4-129,-2 0 0,0 4 0,0-4 129,-1-4-129,0 5 129,0-4 0,0 1 129,0-1-129,0-2 0,0 0 129,0-2 0,0-1-129,0-1 129,-1-1 0,1 0 0,0-11 0,-2 22 129,1-2-129,-2-8 129,2 7-129,-2 1 129,0-2-129,1-3 129,0 1-129,1-1 129,1-15-129,0 0 0,0 0 0,0 0 0,0 0 0,0 0-129,0 0 258,-3 11-258,3-11 0,0 14 0,0-14 129,0 0-129,-2 14-129,2-14 0,0 12-258,0-12-1032,0 0-2322,0 0-258,0 0-258,-10-15-258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3"/>
    </inkml:context>
    <inkml:brush xml:id="br0">
      <inkml:brushProperty name="width" value="0.05292" units="cm"/>
      <inkml:brushProperty name="height" value="0.05292" units="cm"/>
      <inkml:brushProperty name="fitToCurve" value="1"/>
    </inkml:brush>
  </inkml:definitions>
  <inkml:trace contextRef="#ctx0" brushRef="#br0">2747 7463 1419,'0'0'2451,"0"0"-387,0 0 129,0 0-387,0 0-258,0 0 0,0 0-258,0 0-129,0 0-129,0 0-258,0 0-129,0 0 129,0 0-129,0 0-258,0 0 0,-15-28 0,15 28-129,0 0 0,0 0-129,0 0 129,0 0-129,-35 0 0,35 0 258,0 0-258,-31 0 0,31 0 129,-32 0-129,32 0 0,-41 0 0,16 0 129,-1 0-129,-5-4 0,1 4 129,-3-2-129,-1-3 0,-3-4 129,1 1-129,-1-1 129,6 3-129,-9-5-129,0-7 129,-4-1 0,6-5-129,-5-2 129,-3-2-129,-1-9 129,-2 0-129,-5-11 129,4 0-129,-4 3 0,0-3 0,-1-7 129,4-12-258,-3-2 258,-5 3-258,-5-10 129,5 5 0,-6-7 0,3-12 0,1 23 0,-2 0 0,8-5 0,-1 9 0,2 2 129,9 0-129,-2-1 0,-3 3 0,1-2-129,1-4 258,2-9-258,-3 7 129,2-1 0,2-10 0,-2 9-129,7-10 129,3 1 0,1 0 0,1 6 0,-1-4 0,4-4 129,1 0-258,7 4 258,-2-5-129,3-4 0,-1 5 0,3-7 0,4 5 0,-1 8-129,3-13 129,2 4 0,-2 10 0,6-14 129,-1 4-258,1 1 129,4 3 0,1-3 0,4-1 0,-3 5 0,3-4 0,0 8-129,3 11 129,1-13 0,3 0 0,3 0 0,-3 8 0,0-8 129,0 0-258,5 2 258,2-8-129,-2 1 0,6 12 0,-1-3 0,0 9 0,2-6 0,-1 6 0,4 6 0,-4 3 0,6 2 0,0-2 0,1 1 129,4-5-129,-1 10 0,2-2 0,-1 0 0,2-4 0,1 6 0,3-2 0,-4 2 0,5-2 0,-3-2 0,2 2 0,5 7-129,-10-12 0,12 8 0,-7 7 129,1-5-129,-4-1 129,1 11-258,1-8 258,3 8 129,-4-2-129,2-4 0,-2 2 0,-2-2 0,5 8 0,-4-12 0,3 1 0,3 1 0,-2 4 0,-3 8 0,2-4 0,3-2 129,-1 3-129,1 5 0,-1-5 0,-1 5 0,-1-1 0,5-7 0,1 2 0,-2-2 129,4-4-129,-6 6 0,4 1 0,-6 3 0,0 1 0,-2 10 0,-7 3 0,0 0 0,2 3 0,-28 14 0,40-15 0,-40 15 0,24-4 0,-24 4 0,0 0 0,34-7 0,-34 7 0,0 0 0,38-17 0,-38 17 0,30-9 0,-30 9 129,31-15-129,-31 15 0,24-17 0,-24 17 0,0 0 129,26-24-129,-26 24 0,0 0 0,0 0 0,0 0 0,0 0 0,0 0-129,0 0 129,0 0 0,0 0 0,0 0-258,0 22-258,0-22-258,0 0-2838,0 0-903,-1 34-516,1-34-258</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08.970"/>
    </inkml:context>
    <inkml:brush xml:id="br0">
      <inkml:brushProperty name="width" value="0.05292" units="cm"/>
      <inkml:brushProperty name="height" value="0.05292" units="cm"/>
      <inkml:brushProperty name="color" value="#002060"/>
    </inkml:brush>
    <inkml:brush xml:id="br1">
      <inkml:brushProperty name="width" value="0.06667" units="cm"/>
      <inkml:brushProperty name="height" value="0.06667" units="cm"/>
      <inkml:brushProperty name="color" value="#002060"/>
      <inkml:brushProperty name="fitToCurve" value="1"/>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0:40:44.421"/>
    </inkml:context>
  </inkml:definitions>
  <inkml:trace contextRef="#ctx0" brushRef="#br0">10186 12485 1161,'-11'0'1806,"11"0"-129,-13 4 387,13-4-258,0 0 129,0 0-387,-14 0-129,14 0-387,0 0 0,0 0-258,-14-4 0,14 4-258,0 0 0,-12-1 0,12 1-258,-14-1 0,14 1 0,-12 0 0,12 0-129,-14 0 129,14 0-129,0 0 0,-15 7 0,15-7 0,0 0 0,-8 15-129,8-15 0,-5 13 0,5-13 0,-8 12 0,8-12 0,-3 14 0,3-14 129,0 11-129,0-11 0,2 11 129,-2-11-129,0 0 129,14 14-129,-14-14 0,0 0 129,12 13-129,-12-13 0,14 5 129,-14-5-129,16 7 0,-16-7 129,16 5-129,-16-5 0,18 5 129,-18-5-129,15 7 0,-15-7 0,14 3 129,-14-3-129,12 5 0,-12-5 0,0 0 0,12 4 258,-12-4-258,10 3 0,-10-3 0,12 0 0,-12 0 0,16-1 0,-16 1 0,18-7 0,-18 7 0,14-11 0,-14 11 0,12-13 0,-12 13 0,9-12 129,-9 12-129,6-17 0,-6 17 0,5-12 0,-5 12 0,0-14 0,0 14 0,0-13 129,0 13-129,-7-11 0,7 11 0,-13-12 0,13 12 0,-18-10 0,18 10 0,-22-9 0,11 5 0,-2 0 0,-3 4 0,3-3 0,-4 3 0,2-1-129,-1 1 129,2-1 0,-1-1-516,15 2-387,-24 2-2064,14 3-1161,10-5-129,-19 12-258</inkml:trace>
  <inkml:trace contextRef="#ctx0" brushRef="#br0" timeOffset="8676.4962">11372 12359 1548,'0'12'3483,"0"-12"387,0 0-1290,0 0-129,0 0-903,0 0-258,-8 0-387,8 0 129,0 0-387,-11 17 0,11-17-258,-13 24 129,5-11-129,-2 5 0,1-1 0,-3 3-129,-1 3-129,-1-1 0,-2 1-129,2 2 129,-3-2-129,3 0 129,0-3-129,4-3 129,-1-5 0,4 0-129,7-12 0,-11 13 129,11-13 0,0 0-129,0 0 0,-9 11 0,9-11 0,0 0 0,0 0 0,-8 10 0,8-10-129,0 0 129,-6 12-129,6-12-387,0 0-774,0 0-2064,0 0-645,0 0-387,0 0-129</inkml:trace>
  <inkml:trace contextRef="#ctx0" brushRef="#br0" timeOffset="9112.5212">11088 12418 2580,'0'0'3483,"0"0"387,0 0-1032,0 0-903,6 4-129,5 3-516,-11-7-129,25 7-258,-12-5-129,6 6-258,-1-1 0,6 1 0,-4-1-129,6 3-129,-4 1 0,1 0-129,-4 0 0,2 1 0,-4 0-129,-1-3 129,-4 0 0,1 2 0,-13-11 0,17 15 0,-17-15 0,15 14 0,-15-14 129,10 14-129,-10-14-129,0 0-129,14 15-258,-14-15-516,0 0-2064,11 7-903,-11-7-645,0 0 0,0 0-258</inkml:trace>
  <inkml:trace contextRef="#ctx0" brushRef="#br0" timeOffset="9432.5395">11646 12368 4773,'0'0'4386,"0"0"-258,0 0-258,0 0-2580,-2 8-258,2-8-258,-3 11-387,3-11-516,0 13-1806,0-13-1935,3 10 129,-3-10-516,0 0-129</inkml:trace>
  <inkml:trace contextRef="#ctx0" brushRef="#br0" timeOffset="9636.5512">11711 12550 4386,'0'20'3741,"0"-20"-387,0 0-387,-5 18-2193,5-18-387,0 0-387,0 12-903,0-12-1806,0 0-774,0 0 0,0 0 0</inkml:trace>
  <inkml:trace contextRef="#ctx0" brushRef="#br0" timeOffset="11259.644">12180 12221 3096,'0'0'3354,"0"0"-387,-7 0-516,7 0-516,-13 0-387,13 0-258,-15-2-258,15 2 0,-18-1-258,18 1-129,-20-3 0,10 2-258,-2-4 0,0 5 0,0 0-129,1 0 0,0 0 0,11 0 0,-18 7-129,18-7 129,-10 14-129,10-14 129,-5 17-129,5-5 0,0 1 0,0 4 0,0 1 258,4 2-129,1 1 0,1 6 0,2 0 0,-2 5-129,-1 1 129,1 4-129,1 1-129,-2 3 129,0 3-129,-3 1 0,0 0-129,1-2 129,-2-2 0,1-5 0,2-3-129,-1-5 129,3-7 0,-1-6 0,1-5 0,-6-10 0,13 7 0,-13-7 0,18-2 0,-7-5 0,1 1 129,-1-2-129,3 0 129,-2 0-129,5 3 129,-4-1-129,4 1 0,-4 3 0,5-1-129,-4-1-258,4 4-645,-18 0-2580,25-1-516,-25 1-258,25-7-387</inkml:trace>
  <inkml:trace contextRef="#ctx0" brushRef="#br0" timeOffset="12057.6896">12700 12484 774,'0'-14'3612,"-4"2"258,4 12-129,-8-12-1032,-2-3-516,10 15-516,-11-21-516,11 21-258,-15-20 0,15 20-258,-18-10 0,6 10-258,-1-3 0,-3 3 0,0 6-129,-2 3 258,3 0-387,-3 4 258,1 2-258,-1 6 129,2 1-258,4 3 258,0 1-129,4 1 0,3 1 0,5 1 0,0-29-6966,17 13 6321,-1 6-387,8-5 129,-1-4 129,10-12 903,-1-8-129,-3-7-129,-1 25 6966,-8-30-6321,-4-7 129,-4-2 0,-3-3 129,-9 13-1161,0-1 258,-4 4 129,-3 3-129,1 4 129,6 11-129,-10-8 0,10 8 129,-3 17-774,3 7 0,0 4 0,6 7-129,-6-35 0,14 73 0,-5-38 0,3 0-129,-1-13 774,2-3 0,-1-7 129,8-7-387,-1-5-645,7-1-2838,-5-10-645,4 1-129,-5-7-258</inkml:trace>
  <inkml:trace contextRef="#ctx0" brushRef="#br0" timeOffset="14251.815">13016 12501 258,'-8'12'1935,"8"-12"-258,-5 12-387,5-12 387,0 0-129,0 0 258,0 0-258,0 0 0,0 0-129,0 0 129,0 0 0,0 0-129,11 10-258,-11-10-258,0 0 0,12 6-129,-12-6-387,9 14 0,-9-14-129,4 23-129,-4-10-129,0 4 129,-7-2-129,-2 3-129,-3-1 129,2-4-129,-2-1-129,4 1-387,-2-9-516,9 10-903,1-14-2064,0 0-258,0 0-258,0 0-129</inkml:trace>
  <inkml:trace contextRef="#ctx0" brushRef="#br0" timeOffset="15031.8597">13299 12083 129,'0'-11'3741,"0"11"387,0 0-645,0 0-645,0 0-903,0 0-387,0 15-516,10 8-258,-5 1-387,3 12 0,0 2 0,-1 6-129,-2 1 0,-1 1-129,-2-2 0,-1-2 0,-1-9 129,0-4-258,0-6-516,0-9-129,0 0-645,0-14-1548,0 0-1419,0 0 0,0 0-387</inkml:trace>
  <inkml:trace contextRef="#ctx0" brushRef="#br0" timeOffset="15535.8885">13393 12375 3354,'0'-14'4257,"0"-3"-129,0 7-774,0 10-1290,5-12-516,-5 12-387,13-9-645,-1 8 0,-12 1-258,23-4 0,-8 3-129,4 1 0,-2-2 129,2 2-258,2 2 0,-2 4 129,1 3 0,-3 3 0,-2 0 129,-3 2-129,-3 3 0,-2 3 0,-6-1 0,-1 1 0,-9-2-258,-2 0 129,-2 1-129,-3-2 129,-3-1 0,1-4 0,-5 0 0,2-5 0,0 0 0,-2-5 129,3-2 0,0 0 129,3-4-129,3-1 0,2-2 0,12 7 0,-10-11 0,10 11 0,0 0-129,8-9-258,6 9-387,-14 0-1161,29-7-2322,-13 4-258,4 1-387,-4-2-258</inkml:trace>
  <inkml:trace contextRef="#ctx0" brushRef="#br0" timeOffset="16427.9394">13755 12126 3483,'0'0'4515,"0"0"-387,0 0-1032,0 0-1032,0 0-258,7 0-774,5 0-129,-12 0-258,25-3 0,-10 0-258,4 3-129,1-1 0,0 1 0,0 0-258,1 6 129,-3 0 0,1 0-129,-6 0 129,3 1 0,-16-7-129,21 13 0,-21-13 129,11 9-129,-11-9 129,0 0-129,0 0 129,3 14-129,-3-14 0,-3 11 258,3-11-258,-13 24 0,5-10 0,1 5 0,-2-1 0,5 3 0,-3 4 129,2 1-129,3 1 129,-2 2-129,2-3 129,1 3 0,-1 3 0,-1-1-129,3-2 0,-1 2 0,-1-2 0,2-4 0,0-3 0,0-1 0,-1-6 0,-1-3 0,2-12 0,-9 12 0,9-12 0,-17 4 0,4-4 0,0 0 0,-2 4 0,1 0 0,0 0 0,2 0 0,12-4 0,-17 9 0,17-9-129,0 0-129,0 15-903,0-15-3096,9 0-129,-9 0-516,21 0-258</inkml:trace>
  <inkml:trace contextRef="#ctx0" brushRef="#br0" timeOffset="19064.0904">14901 12260 2967,'0'0'4386,"0"0"0,-9 0-258,9 0-1548,0 0-1032,0 13-387,0-13-258,6 23-516,-2-9 129,6 6-129,-3 1-129,2 3 0,2-2 0,-1 2-129,0-6 0,0-2 129,2-1-258,-1-6 129,0-3-129,0-4 0,-11-2 0,21-4 0,-11-7 0,1 0 0,1-7 0,-2-1 0,2-3 0,0 3 0,-3-1-129,2 1 129,-2 2 0,-1 4-258,-8 13 258,13-13 0,-13 13 0,0 0 0,10 13 258,-9 4-258,-1 6 129,0 6-129,-3 6 129,-1 5-129,-4 5 129,-1-1-129,0 5-129,-1-1 129,1 1 0,2-4 0,0-3-129,2-6 129,2-9 0,1-1 0,2-9 0,0-5-129,0-12-129,0 11 0,0-11-387,0 0-516,9 0-2193,-9 0-1032,6-18-258,-5 1-258</inkml:trace>
  <inkml:trace contextRef="#ctx0" brushRef="#br0" timeOffset="19365.1076">15441 12233 3870,'0'0'4515,"0"12"0,0-12-258,-4 14-1806,4-14-1419,-6 12 0,6-12-387,-2 12-258,2-12-516,0 0-516,5 13-3354,-5-13-129,0 0-387,0 0-387</inkml:trace>
  <inkml:trace contextRef="#ctx0" brushRef="#br0" timeOffset="19567.1188">15476 12400 6063,'-7'37'4902,"4"-21"-516,1-1-258,2-15-2838,-1 16-516,1-16-129,0 0-516,5 13-1032,-5-13-2838,0 0-516,0 0 0,12-7-645</inkml:trace>
  <inkml:trace contextRef="#ctx0" brushRef="#br0" timeOffset="25072.434">18351 11875 8514,'0'0'5031,"0"0"-129,11 0-516,5 0-3096,-4-3-129,9 3-387,-1-3-258,3 3-258,2 0-129,1 0 0,-1 0 0,-2 0 0,-3 6 0,-3-2-129,-4 2 129,-1-2-129,-12-4 129,8 12 0,-8-12-129,0 0 0,0 14 129,0-14-129,0 11 0,0-11 0,-3 14 0,3-14 0,-9 16 0,9-16 0,-9 23 0,4-6 0,1 0 0,-1 3 0,0 1 0,4 5 0,0 4-129,1 1 258,0 4-129,0 2 0,1 2 129,0 2-129,3 0 129,-3-2-129,0 0 129,0-3 0,-1-2 0,0-2-129,0-4 0,-2-3 129,-4-1-129,-1-4 0,-2-1 0,-4-2 129,-1-5-129,-3 0 129,-2-3 0,2 1 129,0-3-129,0-2 0,5-2 129,1-1-258,11-2 0,0 0-129,0 0-258,0 0-774,0 0-3612,8-13 0,-8 13-516,13-14-129</inkml:trace>
  <inkml:trace contextRef="#ctx0" brushRef="#br0" timeOffset="20504.1727">16152 12037 645,'12'-4'3612,"-12"4"516,0 0-129,-4 6-1548,4-6-516,-11 4-129,0-4-516,11 0-258,-15 0-258,15 0 0,-20 0-258,10 0-258,-5 0 0,0-2-129,-8 0 0,1 2-129,-1 0 0,1 0 0,-1 4 0,3 3 0,1 1 0,4 2 129,15-10-129,-16 20 129,16-20 0,-6 19-129,6-19 129,1 23 258,6-10-258,1 4 0,2 0 0,0 7 0,0 3 0,1 4-129,0 3 129,-2 4 0,-2 2 0,-3 3-129,3 3 0,-4 0 0,1 0 0,-4-4 0,1 0 0,0-3 0,0-5-129,1-5 0,0-7 129,0-6 0,3-5 0,-5-11 0,13 8 0,-13-8 0,21-3 0,-7-5 129,1 3 0,4-3 0,2-1 0,-1 2-129,3 0 129,-1 2 0,-2 0-129,2 1 0,-2 1-258,-5-2-645,10 5-3354,-25 0-258,22-2-258,-22 2-387</inkml:trace>
  <inkml:trace contextRef="#ctx0" brushRef="#br0" timeOffset="22804.3043">17254 12455 1,'12'10'3869,"-12"-10"388,0 0-258,0 0-645,0 0-774,0 0-258,9 15-387,-9-15-516,0 17 0,0-6-516,0 6-258,-1 0-129,-2 5-258,-1-1-129,-2 1-258,1 2-387,-10-12-2580,9 6-1419,-7-8-258,1-1-387,-2-9-258</inkml:trace>
  <inkml:trace contextRef="#ctx0" brushRef="#br0" timeOffset="32947.8845">12412 14679 6837,'0'0'4644,"-4"-10"387,4 10-774,0 0-2580,15 1-516,-5 1-387,13 11-129,-4-3-258,5 10-129,0-1 0,0 5-129,-1 2 0,-2 5 0,-2-3 0,1 1-129,-3 0 129,-1 0-129,-1-5 0,-4-3 0,2-5 0,-3-6 0,-1 1-258,-9-11 0,13 8-258,-13-8-645,0 0-2322,0 0-1161,12-7-258,-12 7-516,0 0 258</inkml:trace>
  <inkml:trace contextRef="#ctx0" brushRef="#br0" timeOffset="32595.8643">12668 14689 129,'12'-13'4257,"-12"13"258,7-14-258,-7 14-1677,0 0-387,0 0-387,0 0-516,-5 17-258,5-17-258,-16 32-129,2-12-129,1 10 129,-7-1-387,3 7 129,-5-1-258,1 1 129,2-3-258,0-5 129,2-4 0,5-6-129,3-5 0,9-13-129,0 0 0,-14 7-258,14-7-258,0-9-903,0 9-2451,4-15-774,-4 15-129,0-21-387</inkml:trace>
  <inkml:trace contextRef="#ctx0" brushRef="#br0" timeOffset="33759.9309">12919 14786 8127,'0'0'4902,"0"0"-129,-4 11-516,4-11-2967,8 0 0,3-4-645,6 4 0,2-4-258,5 3-129,-2-3 0,3 3-129,1-4 0,-1 5 0,-1 0-129,-1-2-129,-1 2 0,-2-4-258,2 5-1161,-8-1-3225,3 0 0,-17 0-516,20 0-258</inkml:trace>
  <inkml:trace contextRef="#ctx0" brushRef="#br0" timeOffset="33463.914">13062 14568 6321,'0'0'4902,"0"0"0,6 7-387,1 10-2709,-7-17-516,0 33-129,0-11-645,0 6-129,0 5-129,0 6-129,0-3-129,0 5 129,-2-3-129,-2-3 129,-1-2-129,0-5-129,-1-7 0,3-5-129,3 0-387,0-16-1161,0 0-2709,0-12-258,0 12-258,1-28-516</inkml:trace>
  <inkml:trace contextRef="#ctx0" brushRef="#br1" timeOffset="887576.0909">13499 14654 1806,'0'0'3096,"0"0"-258,0 0-516,0 0-516,0 0-387,0 0-129,0 0-129,0 0 0,0 0-387,0 0 258,-11-10-387,11 10 0,0 0-129,0 0-129,0 0 129,0 0-258,0-14 258,0 14-258,0 0 0,0 0 0,18-22-129,-18 22 129,13-17-129,-13 17 0,18-17-129,-18 17 0,19-17 0,-19 17 129,18-10-129,-18 10 129,17-7-129,-17 7 0,18 0 0,-18 0 129,16 7-129,-16-7 129,18 13-258,-18-13 258,0 0-129,20 20 0,-20-20 129,0 0-129,14 22 0,-14-22 0,5 18 0,-5-18 129,5 17-129,-5-17 0,0 0 0,3 20 0,-3-20 0,0 0 0,0 21 0,0-21 0,0 0 0,-3 24 258,3-24-258,-8 20 0,8-20 0,-10 28 0,10-28 0,-12 24 0,5-7 0,0-1-258,7-16 258,-15 25 0,15-25 0,-15 27 0,15-27 0,-16 25 0,16-25 0,-15 20 0,15-20 0,-17 18 0,17-18 0,-16 17 0,16-17 0,-15 9 0,15-9 0,-16 7 0,16-7 258,0 0-258,-21 8 0,21-8 0,0 0 0,-19 9 0,19-9 0,0 0 0,-13 16 0,13-16 0,0 0 0,-11 17 0,11-17 0,0 0 0,0 0 0,0 0 0,0 0 0,0 0 129,0 0-129,0 0 0,0 0 129,0 0-129,8 7 129,-8-7 0,0 0-129,22 4 0,-22-4 129,16 0-129,-16 0 129,24 0-129,-24 0 129,25 0-129,-25 0 0,28 0 0,-28 0 129,27 0-129,-27 0 0,27 0 0,-27 0 0,22 0 129,-22 0-129,24 0 0,-24 0 0,16 2 0,-16-2 0,16 4 0,-16-4 0,0 0 0,16 9 0,-16-9 0,0 0 0,0 0 0,21 9 0,-21-9 0,0 0 0,19 9 0,-19-9 0,0 0 0,19 7 0,-19-7-129,0 0 129,0 0 0,0 0 0,0 0 0,0 0-258,0 0-1032,0 0-3096,0 0-258,0 0-387,7-14-645</inkml:trace>
  <inkml:trace contextRef="#ctx1" brushRef="#br0">13592 14460 0</inkml:trace>
  <inkml:trace contextRef="#ctx0" brushRef="#br0" timeOffset="30955.7705">11021 14723 516,'7'-3'3741,"-7"3"387,0 0-129,17 0-1935,-17 0-387,19 10 0,-19-10-258,26 21-258,-15-11-258,10 12 129,-7-4-387,8 6-129,-2 1-129,6 2 129,-6 0-129,7-1-129,-4-1-129,1-1 0,-3-2 0,0-3 0,-4-6-129,-4-2 0,-1-3 0,-12-8 0,18 13 0,-18-13-258,13 0-645,-13-7-1290,0 7-2322,0 0-129,15-18-258,-12 7-516</inkml:trace>
  <inkml:trace contextRef="#ctx0" brushRef="#br0" timeOffset="30559.7479">11250 14702 1806,'11'-12'4257,"-11"12"129,0 0-387,0 0-1935,0 0-387,3 6-258,-3-6-516,-7 26-258,-3-11-258,2 7 129,-4 2-258,2 5 0,-2 0-129,0 0 0,0 2-129,0-2 129,-1 3-129,0-3 0,-2-1 0,1-5 0,2-2 0,1-5 0,3-1 129,8-15-129,-14 14-129,14-14 0,0 0-258,-6-6-516,6 6-516,0-12-1419,0 12-1548,0-20-129,2 9-387</inkml:trace>
  <inkml:trace contextRef="#ctx0" brushRef="#br0" timeOffset="31556.8049">11734 14687 6063,'-10'3'4902,"10"-3"-258,0 0-1032,-18 1-1806,18-1-129,7 2-645,6 0-387,-3-2 0,6 1-387,-2-1 129,6 5-258,-3-3 0,2 0-129,0 1 0,-1 0 0,0-1 129,-2 0-129,0 0-129,-4-2 0,1 1-129,-13-1-129,15 4-516,-15-4-645,0 0-2967,0 0-129,0 0-387,-2 12-129</inkml:trace>
  <inkml:trace contextRef="#ctx0" brushRef="#br0" timeOffset="31851.8218">11768 14894 4257,'-8'13'4902,"8"-13"-129,0 0-129,0 0-2580,12 0-645,-12 0-258,21-7-258,-8 1-258,4 4-258,-4 0-258,5 2 129,-4 0-258,1 0 129,-3 0 0,0 0-129,-12 0 0,20 6 0,-20-6 0,16 4-387,-16-4-645,11 1-2838,-11-1-774,13 3-258,-13-3-516</inkml:trace>
  <inkml:trace contextRef="#ctx0" brushRef="#br0" timeOffset="3988.2281">10320 16760 1032,'0'0'2967,"0"0"-516,0 0-774,0 0-774,-1-11 0,1 11 0,0 0 0,-7-16-129,7 16 129,0 0 0,0 0-129,-12-14 0,12 14-129,0 0-258,-13-3 0,13 3-129,-10 0 0,10 0-129,-12 0 0,12 0 0,-13 3 129,13-3-129,-10 9-129,10-9 129,-13 16 0,13-16 0,-12 17 0,12-17 0,-13 25 129,13-25-129,-14 22 0,8-10 0,1 1 129,1-1-129,0 2 0,4-14-129,-6 20 129,5-8-129,1-1 0,0-11 129,0 20-129,0-20 0,5 21 129,-5-21-129,7 15 0,-7-15 129,9 15 0,-9-15-129,10 14 0,-10-14 129,13 8-129,-13-8 0,15 4 129,-15-4-258,17 7 258,-17-7-129,19 5 0,-19-5 0,21 1 0,-11 3 0,-10-4 0,20 0 0,-20 0 0,21-7 129,-21 7-129,16-7 0,-16 7 0,18-12 0,-18 12 0,15-15 0,-15 15 0,14-16 129,-8 5-129,-1 1 0,-1-1 0,1-4 0,-3 1 0,0-1 129,-1-2-129,-1-2 0,0-1 0,0 4 0,0-1 0,-3 0 0,-1-3 0,-1 5 258,-1 4-258,6 11 0,-12-15 0,12 15 0,-18-15 0,7 13 0,-1 2 129,2-3-129,-2 3-129,0 0 129,2 1 0,10-1 0,-20 4 0,20-4-258,-13 3 129,13-3-516,-12 0-1290,12 0-2322,0 0-258,0 0-387,0-12 258</inkml:trace>
  <inkml:trace contextRef="#ctx0" brushRef="#br0" timeOffset="28296.6184">10128 15969 2580,'5'9'3741,"-5"-9"0,11 17-2064,-11-17 0,12 14 0,-12-14-516,15 23-129,-15-23-258,19 26 0,-12-3-258,6 3 129,-6 0-387,2 2 129,-1-3-129,2 4 0,-4-2-129,1-1 129,-4-11-258,4-1 129,-3-3 129,-4-11-258,9 13 129,-9-13-129,0 0 0,10 8 0,-10-8 0,0 0 0,16 0 0,-16 0 129,12-3-129,-12 3 0,16-17 129,-16 17 0,21-26 0,-9 11 0,-1-12 0,5 0 0,-1-2 0,4 1 0,-2-1 0,-1-1 0,0 2 0,-2 4-129,-2 7 129,0 3 0,-6 3 0,-6 11 0,10-13 0,-10 13-129,0 0 129,0 0-129,0 0 258,0 0-258,0 0 0,0 0 0,0 0 0,0 0-387,11 9-387,-11-9-2709,0 0-903,0 0-387,0 0-516</inkml:trace>
  <inkml:trace contextRef="#ctx0" brushRef="#br0" timeOffset="37723.1576">11265 16707 2322,'0'0'3999,"0"0"-258,0 0-774,0 0-645,0 0-258,0 0-258,-11 0-516,11 0-258,0 0-129,0 0-258,-17 9-258,11 4 0,-5-2-129,3 11 0,-4 2 0,-1 8-129,-1-1-129,-3 6 129,-2 1-129,2 1 0,-1-3 0,0-9 0,4-1 0,2-4 129,2-7-258,3-4 129,7-11 0,0 0 0,-5 12-129,5-12 0,0 0-258,0 0-258,9 0-774,-9 0-2967,0 0-258,2-11-258,0 1-258</inkml:trace>
  <inkml:trace contextRef="#ctx0" brushRef="#br0" timeOffset="38100.1792">11005 16774 4257,'0'0'5031,"0"0"-387,0 0 0,0 0-2709,0 0-903,0 0 0,11 0-258,4 8-129,-3 0-258,8 5 129,-1 2-258,2 4-129,0 0 129,2 6-129,0 0 0,3 4 0,-3-3-129,-1-3 129,-2 4-129,-1-7 0,-4-2 0,-2-5 129,-2-1-258,-11-12 0,14 15 0,-14-15-129,0 0-129,0 0-516,14 7-774,-14-7-2709,0 0-387,0 0-129,1-6-387</inkml:trace>
  <inkml:trace contextRef="#ctx0" brushRef="#br0" timeOffset="38572.2062">11619 16713 7353,'0'0'5160,"0"0"-129,0 0-387,-13 0-3225,13 0-387,0 0-516,0 0-129,-5 10-387,5-10-129,4 13-258,-4-13-903,17 14-2967,-17-14-387,14 20-258,-14-20-645</inkml:trace>
  <inkml:trace contextRef="#ctx0" brushRef="#br0" timeOffset="38784.2183">11694 16941 5934,'5'22'5160,"-5"-22"-258,0 0-258,-7 4-2967,7-4-516,0 0-387,0 0-129,0 0-387,0 0-258,0 0-258,0 0-903,16-2-3354,-16 2-129,8-14-516,-8 4-129</inkml:trace>
  <inkml:trace contextRef="#ctx0" brushRef="#br0" timeOffset="41324.3635">12275 16482 3225,'0'0'4257,"0"0"129,-5 15-1806,-7-17-387,12 2-645,-11 0 0,11 0-516,-11 0-129,11 0 0,-13 0-387,13 0 0,-11-5-129,11 5 0,-14-8 0,14 8-258,-17-3 0,17 3 0,-20-5 0,10 3 0,-2 2-129,12 0 129,-21 0-129,21 0 0,-17 0 129,17 0 0,-11 0 0,11 0-129,0 0 129,0 0-129,-11 10 129,11 2-129,0 0 0,0 2 129,1 6-129,4-1 0,-3 3 129,2 4-129,-1 0-129,1 4 258,-1 6-129,0-2 0,0 7-129,1 0 258,0 0-129,-1-2 0,-3-2 0,3-1 0,-1-8 0,0 4 0,-1-8 0,-1-2 0,2-1-129,0-4 258,-1-2-258,-1-15 258,2 22-258,-2-22 258,0 0-129,7 13 129,-7-13-129,0 0 0,13 3-129,-13-3 129,12 1 0,-12-1 129,16 0-129,-16 0-129,19 3 129,-6-3 129,-3 0-258,4-3 129,-14 3 0,21-4 0,-21 4-129,19-2 129,-19 2 0,0 0 0,13-1 129,-13 1-129,0 0 0,0 0 0,0 0 0,0 0-258,0 0-129,0 0-1290,0 0-2967,0 0-258,14-5-258,-14 5-387</inkml:trace>
  <inkml:trace contextRef="#ctx0" brushRef="#br0" timeOffset="48127.7527">12836 16678 645,'0'0'2967,"0"0"-258,0 0-516,0 0-258,0 0-387,-15-11-258,15 11-129,0 0-258,-13-8-129,13 8-129,-14-4-129,14 4 0,-17 0-129,7-4 129,10 4-129,-16 0-129,16 0 129,-18 3-129,18-3 129,-20 11-129,20-11 129,-19 14-129,19-14 0,-20 17-129,12-2 258,8-15-258,-15 20 0,9-1-129,1-2 129,0-5 0,4 7 0,-1-2-129,2 1 258,0 1-258,0 0 129,1-4 0,2 5 0,3 3-129,3 1 129,0-7 0,3 3 0,1-2-129,2-1 129,1-4 0,4-1 0,1-7 0,-1-5 0,1 0 129,0-7-258,-2-8 129,1-4-129,-2-3 129,-3-4-129,-2-2 129,-2-5-129,-5 2 0,2 2 129,-5-5 0,1 0-258,-4 5 258,0-3-129,0 7 0,-6 4 0,4 2 0,2 19 0,-9-17 0,9 17 0,0 0 129,-9 14-129,8 0 0,-1 6 0,2 6 0,0-1 0,0 4 129,4-4-129,2 4 129,1-2-129,1 1 129,4-4 0,0-10 0,2-4 129,0 0-258,3-1 129,-1-8 0,0 1 0,-1-2-129,1-4 0,-1 1-387,-15 3-645,29-10-3870,-29 10 0,21-12-387,-16-2-258</inkml:trace>
  <inkml:trace contextRef="#ctx0" brushRef="#br0" timeOffset="49084.8075">13260 16736 4386,'-8'6'5160,"8"-6"-258,17 0-258,-17 0-3096,26-4-129,-11-9-258,11 8-387,-5 1-387,4 4 129,-1-5-258,0 3-129,-4 2 0,-2 0-129,1 4-129,-5 2-387,6 6-1161,-20-12-2838,25 10-516,-25-10-129,20 9-258</inkml:trace>
  <inkml:trace contextRef="#ctx0" brushRef="#br0" timeOffset="48791.7898">13360 16598 1548,'0'12'4386,"-1"-1"516,1-11-387,0 0-2322,0 23-387,0-23-516,4 26-258,-4-11-258,9 12-258,-5-1-258,2 6 0,-3 0-129,2 1 0,-2-3-129,0 3 129,0-5-258,1-5 129,-1 0-258,-2-11-645,11 5-2193,-12-17-1548,0 0-129,0 0-516</inkml:trace>
  <inkml:trace contextRef="#ctx0" brushRef="#br0" timeOffset="53575.0643">14564 16929 3225,'3'8'4773,"-3"-8"-258,0 11 0,0-11-2838,0 0-258,0 0-258,2 20-258,-2-20-387,7 19-129,-7-19 0,7 21-129,-6-9-129,0 4 0,-1 2-129,-1-1-129,-3 3-129,-6-3-645,7 11-1419,-4-10-2322,-2-2-129,0-5-387,9-11 129</inkml:trace>
  <inkml:trace contextRef="#ctx0" brushRef="#br0" timeOffset="54447.1142">14974 16375 2967,'0'0'4644,"0"0"129,-13-12-1032,13 12-1290,0 0-516,-1 10-258,1-10-645,0 25-387,0-9 129,2 8-516,4 7 129,1 3-258,-1 3-129,0 6 0,-1 3 0,-3 2 0,0-4-129,-2 1 0,3-3-258,-3-6-387,4 3-1032,-4-19-2709,0 3-258,0-23-129,4 13-387</inkml:trace>
  <inkml:trace contextRef="#ctx0" brushRef="#br0" timeOffset="54936.1421">15009 16723 5031,'0'-14'5031,"0"-3"-516,0 0-903,12 12-1935,-10-12-129,13 12-387,-8-9-258,10 13-387,-5-6 129,6 7-258,-3 0-129,3 8 129,1-1-258,1 5 0,-1 1-129,-2 1 129,0 5-129,-4 3 0,-4-2 129,2-3-129,-8 8-129,-2-4 129,-1-2 129,-2-2-258,-6-5 129,-6 0 0,1-4-129,-4-2 129,0-5-129,-3 3 129,0-3 0,2-1 0,2 0 0,4 0 129,12 0-129,-18-3 0,18 3 0,-2-12 0,2 12 0,0 0-129,13-9-258,-13 9-903,30-8-3096,-19 4-129,6 3-516,-2-4-258</inkml:trace>
  <inkml:trace contextRef="#ctx0" brushRef="#br0" timeOffset="55588.1793">15333 16724 7611,'0'0'5160,"0"0"-387,0 0-129,0 0-2967,3-8-645,11 5-258,-1-2-387,4 5 0,2-1-258,1 1 0,1 0 0,0 0-129,2 0 0,0 0-129,1 2-258,-4-3-516,9 6-1677,-11-6-2064,4 0-258,-9-9-129,5 1-645</inkml:trace>
  <inkml:trace contextRef="#ctx0" brushRef="#br0" timeOffset="55304.1632">15460 16535 8514,'7'-11'5031,"-7"11"-129,0 0-387,7 9-3225,-7-9-129,1 16-516,0 1-387,3 7 0,1 1-129,-2 1 0,0 3-129,0 0 129,-1 3-129,-2 2 0,0-4-129,0-2-129,0 1-129,0-7-387,0 6-1032,-3-13-2709,3-2-387,0-13-129,0 0-516</inkml:trace>
  <inkml:trace contextRef="#ctx0" brushRef="#br0" timeOffset="58067.3212">16585 16326 4386,'0'0'5031,"0"0"-516,0 0 0,0 0-2580,0 0-129,0 0-645,0 0-387,8-1 0,-8 1-387,18-1 0,-6 1-129,-2 1 0,4 3 0,-1-4-129,1 3 0,-1-1 0,2 3 0,-2 0-129,-3-3 0,-10-2 0,20 7 129,-20-7-129,14 5 0,-14-5-129,0 0 258,0 0-129,0 0 0,0 0 129,0 0-129,0 0 0,0 0 0,5 10 0,-5-10 0,0 17 129,0-7-129,-1 1 0,0-1 0,1 7 0,0 0 129,0 1-129,4 1 0,-1 5 0,2 3 0,0 3 0,1 4 0,-1 5 0,-1-1 0,-2 3 0,3 1 0,-3-2 0,1-5 0,-3 1 0,2-4 0,-1-7 0,-1-4 0,0-2 0,0-4-129,0-3 129,0-12 0,-8 16 0,8-16 0,-19 3 129,9-1-129,-2-2 129,-1 0 0,0 0-129,1 0 129,1 1 0,11-1-129,-17 5 0,17-5 129,0 0-129,-12 1 0,12-1 0,0 0-129,0 0 129,0 0-129,0 0 0,0 0-387,6 8-516,-6-8-3225,0 0-516,0 0-258,6-7-645</inkml:trace>
  <inkml:trace contextRef="#ctx0" brushRef="#br0" timeOffset="59087.3796">17327 16999 5805,'11'2'5160,"-11"-2"-516,14 6-129,-14-6-3096,0 0 0,10 13-516,-1 0-129,-5-1-258,2 3-129,-5 2-129,0 4-129,-1 1-129,-1-1 0,-4 0-387,-4-2-516,5 8-1677,-6-11-2193,2 2 0,-2-12-516,10-6-129</inkml:trace>
  <inkml:trace contextRef="#ctx0" brushRef="#br0" timeOffset="67350.8521">17722 16518 1161,'0'0'3225,"2"12"-1290,-2-12 129,0 0-129,0 0 0,0 0-258,0 0-129,10 12-258,-10-12-258,4 14 0,-4-14-258,9 17-129,-5-6-258,7 6 129,-4 2-258,4 5 258,-1-1-258,3 4 0,-1 3-129,3 0 129,0-3-129,2 0 0,-3-4 0,2-2 0,-1-9 0,1-3-129,-5-5 129,1-4-129,-12 0 0,14-8 0,-14 8-387,10-25-387,1 16-3612,-7-10-129,-1 6-387,0-4-129</inkml:trace>
  <inkml:trace contextRef="#ctx0" brushRef="#br0" timeOffset="68051.8921">18095 16581 2580,'0'0'3741,"0"0"-516,0 0-774,0-10-387,0 10-516,0 0-258,0 0-258,0 0 0,0 0-387,0 0-258,0 0 129,0 0-129,0 0 0,0 12-129,0-12 258,-1 18-258,-2-2 0,-3 0-129,1 6 129,-4 5-129,0 2 0,-2 1 0,-1 3 129,-3 1-258,0 1 129,-1-2-129,2 0 129,-2-1-129,3-1 0,-1-4 129,2-3-258,-2 3 129,6-5 129,-2 0-129,2-4 0,1-1 0,0-1 0,3-2 0,3-3-129,1-11 129,0 0 0,-1 16-258,1-16-258,0 0-1032,0 0-2967,9 2-129,-9-2-387,6-11-129</inkml:trace>
  <inkml:trace contextRef="#ctx0" brushRef="#br0" timeOffset="82504.719">18379 16548 3999,'0'11'4257,"0"-11"-1161,0 0-903,0 0 0,0 0-645,-11-2-129,11 2-516,0 0-258,0 0 0,0 0-258,0 0 0,0 0 0,0 0-129,0 0-129,0 0 129,0 0-129,0 0 0,4 7 0,-4-7 0,0 0 0,0 0-129,0 0-129,0 0-129,6 15-645,-6-15-1161,0 0-2322,0 0-258,0 0-516,0 0 258</inkml:trace>
  <inkml:trace contextRef="#ctx0" brushRef="#br0" timeOffset="83719.7885">18404 16835 1419,'0'0'3483,"0"0"-645,-6 0-645,6 0-774,0 0 0,0 0-387,0 0-129,0 0-129,0 0-129,0 0 258,0 0-258,0 12 129,0-12-258,0 0 0,0 0-129,0 0-129,0 10 0,0-10-129,0 0 0,0 0 0,0 0-129,0 0-645,14 3-2967,-14-3-774,0 0-129,0 0-387</inkml:trace>
  <inkml:trace contextRef="#ctx0" brushRef="#br0" timeOffset="85115.8683">18963 16368 1548,'0'0'3999,"0"0"-258,0 0-1290,0 0-645,0 0-129,0 0-645,0 0 129,0 0-387,0 0 129,-5-1-258,5 1-129,0 0-129,-13-1 0,13 1-129,-16-4 0,16 4 129,-18 0-258,18 0 129,-20 0-129,7-1 0,1 1 0,0 0-129,-2 0 129,2 4 0,0-2-129,-1 1 129,2 2 0,11-5-129,-20 5 129,20-5-129,-14 10 129,14-10-129,0 0 0,-10 8 129,10-8-129,0 0 129,0 0-258,0 11 258,0-11-129,0 0 0,3 17 129,-3-17-129,4 10 0,-4-10 0,3 24 129,-2-10-129,2 3 0,-3 6 0,0 3 0,0 5 0,0 3 0,0 4 0,0 2-129,0-2 129,0-1 0,1-1 0,0-4-129,4 1 129,-2-3 0,1-2 0,-1-6 0,0 4-129,0-4 129,1-1 0,-1-5 0,1 1 0,-1-3 0,1-2 0,-4-12 0,7 19 0,-7-19 0,13 10 0,-13-10 0,16 10 0,-5-10 0,0 0 0,2 0 0,1 0 129,-2-2-129,2 1 0,-2-2 0,-2 3 0,-10 0-129,19 0 129,-19 0 0,13-2 0,-13 2-258,0 0-516,0 0-774,17 0-2709,-17 0-516,0 0-258,0 0-129</inkml:trace>
  <inkml:trace contextRef="#ctx0" brushRef="#br0" timeOffset="87492.0042">19778 16878 3225,'9'-9'4773,"-9"9"-258,11-13 0,-11 13-3483,0 0 129,0 0-387,0 13-258,0-3-129,2 9 0,-2-2-258,0 7 129,0-2-387,-2 0 129,-2-1-387,-4-6-774,8 2-3225,0-17-258,0 0-387,-12 2 0</inkml:trace>
  <inkml:trace contextRef="#ctx0" brushRef="#br0" timeOffset="90683.1868">20758 16302 774,'2'-11'2838,"-2"11"0,0 0-387,0 0-387,0 0-516,0 0 258,-7-3-387,7 10-129,0-7-387,0 0 0,0 0-129,0 0-129,0 0 0,0 10-258,0-10 258,0 0-258,0 0 0,13 0 0,-13 0-129,15 0 0,-15 0-129,21 0 0,-9 0 0,2 2-129,-2-1 129,-1 3-129,2-4 0,-2 3 0,-11-3 0,19 1 129,-19-1-129,13 4 0,-13-4 129,0 0-129,0 0 0,12 9 258,-12-9-258,0 0 0,0 0 0,-1 12 0,1-12 0,0 0 0,-10 15 0,10-15-258,-6 19 258,6-19 0,-2 23 0,-1-12 0,2 7 0,0-2-129,0 1 258,-1 0-258,2 7 258,-1 0-258,1 0 258,0 1-258,0 2 129,0 3 0,0 5 0,1-6 0,2-1 129,-2 3-129,1-4-129,-2-2 129,2-3 0,-2-5 0,0 2 0,0-2-129,-3-5 129,3-12 0,-7 22 0,4-8 0,3-14 0,-9 18 0,9-18-129,-6 19 258,6-19-129,0 0 0,-10 13 0,10-13 0,0 0 0,-9 11 0,9-11 0,0 0 0,-16 5 0,16-5 0,-11 7 0,11-7 0,-18 0 0,18 0 129,-21 2-129,10-2 0,0 0 0,-1 0 129,1 0-129,11 0 258,-18 0-258,18 0 0,0 0 0,-11 0-258,11 0 0,0 0-387,8 0-1935,-8 0-2193,18-5-387,-18 5-258,14-11-128</inkml:trace>
  <inkml:trace contextRef="#ctx0" brushRef="#br1" timeOffset="882599.682">13765 16622 258,'0'0'3225,"-8"-17"129,8 17-903,0 0-516,0 0-387,0 0-258,0 0 0,0 0 0,0 0-258,0 0 129,0 0-387,0 0 129,0 0-258,11 0 129,-11 0-129,9-22-258,-8 2-129,6 3 0,-4-1 0,6 2-129,-1-2-129,-1 2 129,2-2 0,-9 18 0,19-17-129,-19 17 129,20-11-129,-20 11 258,20-6-258,-20 6 0,14 0 129,-8 20-129,-1 4 0,0-2 0,-2 2 0,3 0-129,-3 0 129,2-4 0,-1 1 0,-4-21 0,10 19 0,-10-19 0,8 18 0,-8-18 0,1 21 0,-1-21 0,0 20 0,0-20 0,-3 25 0,3-25 0,-9 21 0,9-21 0,-8 23 0,8-23 0,-12 25-258,12-25 258,-13 26 0,13-26 0,-14 25 258,14-25-258,-19 25 129,19-25-258,-20 24 258,20-24-129,-25 20 129,25-20-129,-22 19-129,22-19 129,-20 12 0,20-12 0,-17 14 0,17-14 0,0 0 0,-15 11 0,15-11 0,0 0 0,0 0 0,0 0 0,0 0 0,0 0 0,-4 17 0,4-17 0,0 0 0,0 0 0,0 0 0,10 7 0,-10-7 0,16 0 0,-16 0 0,21 0 0,-21 0 0,25 0 129,-25 0-129,29 0 0,-29 0 129,30 0-129,-16 0 0,2 3 0,1 7 0,-3-10-129,-14 0 129,28 4 0,-28-4 0,27 7 0,-27-7 0,17 7 0,-17-7 0,0 0 129,15 10-129,-15-10 0,0 0 0,0 0-129,0 0 0,0 0-903,0 0-3354,0 0-258,0 0-258,0 0-516</inkml:trace>
  <inkml:trace contextRef="#ctx0" brushRef="#br1" timeOffset="884939.6862">15955 16564 1032,'0'0'3225,"0"0"0,0 0-645,0 0-258,0 0-387,0 0-258,0-12 0,0 12-387,-2-19-129,2 19-516,0-21 129,0 21-258,8-27 0,-8 27-258,16-22 0,-16 22-129,19-7-129,-19 7 129,19-8 0,-19 8-129,19-8 129,-19 8 0,21-8 0,-21 8 0,14-10 0,-14 10 0,18-11-129,-18 11 129,16 0-129,-16 0 0,0 0 258,22 1-258,-22-1 0,0 0 129,21 20-129,-21-20 129,0 0-129,17 31 0,-14-13 0,-3-18 0,8 30 0,-4-12 0,-2 3 0,-1-1 0,1-2 0,-2-18 0,0 20 0,0-4 129,0-16-129,0 18 0,0-18 0,0 17 0,0-17 0,-9 18 0,9-18-129,-11 17 129,11-17 0,0 0 0,-19 24 0,19-24 0,-16 14 0,16-14 129,-13 14-258,13-14 129,0 0 0,-22 20 0,22-20 0,-16 15 0,16-15 0,-19 11 0,19-11 0,-27 17 0,12-8 0,15-9 129,-28 17 0,28-17-129,-26 16 0,26-16 0,-19 15 129,19-15-129,-12 17 129,12-17-129,0 0-129,0 0 129,-12 16 129,12-16-129,0 0 0,0 0 0,0 0 0,-4 17 0,4-17-129,0 0 129,0 0 0,0 0 129,0 0-129,0 0 129,9 2 0,-9-2 0,0 0 0,17 0-129,-17 0 129,20 0 0,-20 0-129,23 0-129,-23 0 258,27-4-258,-27 4 129,29-2 0,-13 2-258,-16 0 258,28-5 0,-28 5 0,28 0 0,-13 0 0,-15 0-129,26 0 129,-26 0 129,25 0 0,-25 0-258,22 1 129,-22-1 129,18 8-129,-18-8 0,0 0 0,16 2 0,-16-2 0,0 0 0,0 0 0,16 7 0,-16-7 0,0 0 0,0 0-129,16 6-1032,-16-6-3483,0 0 0,0-13-387,0 13-516</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6:55.930"/>
    </inkml:context>
    <inkml:brush xml:id="br0">
      <inkml:brushProperty name="width" value="0.05292" units="cm"/>
      <inkml:brushProperty name="height" value="0.05292" units="cm"/>
      <inkml:brushProperty name="color" value="#FF0000"/>
    </inkml:brush>
  </inkml:definitions>
  <inkml:trace contextRef="#ctx0" brushRef="#br0">834 14666 2580,'13'-2'3741,"-13"2"-129,13-7-1032,-2 7 0,-11 0-903,0 0-258,0 0-258,13-2-258,-13 2-258,0 0 0,0 0-129,0 0-258,-12 0 0,12 0-129,-16 0 0,3 0-258,-1 3 258,-3-2-129,-2 1 0,2-1 0,-3-1 0,0 0 0,-3 0 0,1 0 0,-1 0 0,3 0 0,-1-1 0,0 1-129,2 0 129,1 0 129,4 0-129,1 0 0,3 0 129,10 0-129,-13 0 129,13 0-129,0 0 0,0 0 129,0 0-129,-8 12 0,8-12 129,0 14-129,1-3 129,5 2-129,-3 2 129,1 5-129,-1-1 129,1 4-129,-1 1 0,1 3-129,-1 4 0,0 3 129,1-5-129,0 4 129,2 5-129,-3-2 129,1 3-129,-1 0 129,0-2 0,0-4 0,-2 5-129,2-5 129,-2-1-129,-1-6 129,0-2-129,0-2 129,0-2-129,0-3 129,0 0 0,0-7 0,0-10 0,0 19 0,0-19 129,0 12-129,0-12 0,0 0 0,15 12 129,-15-12-258,15 7 258,-2-3 0,-2-4-129,1 1 0,0-1-129,3 0 387,3-2-258,4-1 0,-3 1 0,0-3 0,-6 3 0,9-2 129,-10 4-129,3-2-129,-15 2-258,0 0-1032,13-9-2064,-13 9-903,0-12-129,-10 6-516</inkml:trace>
  <inkml:trace contextRef="#ctx0" brushRef="#br0" timeOffset="624.0357">718 14673 774,'12'9'1806,"-12"11"387,-3-4 0,-1 0 0,4 11-258,-2 1-516,2 9-387,-1-2-129,1 12-258,0-3-258,1 7 0,-1 0-258,1 2 129,-1-1 0,0-2-129,0-1 0,1-7 0,-1-2 0,5-4 0,-3-10-258,5-5-129,-1-4-903,-6-17-2451,13 11-129,-13-11-387,13-6 129</inkml:trace>
  <inkml:trace contextRef="#ctx0" brushRef="#br0" timeOffset="4852.2769">1275 14839 3870,'0'0'4257,"0"0"-258,0-13-903,0 13-903,0 0-516,-2 8-387,2-8-258,-11 19-129,0-7-258,4 6-129,-4 0-258,3 6 0,-3-1-129,0 0 129,0 0-258,0-1 0,0 2 0,2-4 258,-2-3-516,3-1 258,1-4 0,2-1-129,5-11-387,0 0-258,-7 14-1290,7-14-2193,-3-9-258,-3-4-258,6 2-258</inkml:trace>
  <inkml:trace contextRef="#ctx0" brushRef="#br0" timeOffset="5137.2936">1071 14866 1935,'0'0'4773,"4"-11"-129,-4 11 0,12-1-1419,5 9-1161,-17-8-387,26 21-516,-12-9-387,7 6-258,-2 2-258,2 2 0,2 2-129,-1-5-129,-1-4 129,0 0-129,1-2-129,-3-3 129,0 0-258,-6-6-258,7 6-774,-20-10-2451,17 12-903,-17-12-129,11 8-516</inkml:trace>
  <inkml:trace contextRef="#ctx0" brushRef="#br0" timeOffset="5681.325">1604 14855 4257,'0'0'4773,"13"4"-258,-13-4-129,11-6-2193,5 6-387,-16 0-645,21-6-387,-9 4-387,2 2 129,-1-2-258,0 2-129,0 0 0,1 0-129,-1 0 0,-2 0-129,1 0-387,-12 0-774,18 7-1935,-18-7-1161,0 0-387,0 0-258,-1 20 0</inkml:trace>
  <inkml:trace contextRef="#ctx0" brushRef="#br0" timeOffset="5928.3391">1632 14970 3999,'-4'12'4902,"4"-12"-258,7-6 0,7 6-2064,-8-10-774,14 9-516,-10-9-258,7 8-387,-6-3-258,3 5-129,-2-1-129,-1 1 0,-11 0-129,20 3-129,-20-3-129,14 7-903,2 2-3354,-16-9-129,14 13-387,-14-13-387</inkml:trace>
  <inkml:trace contextRef="#ctx0" brushRef="#br0" timeOffset="6563.3754">2320 14766 5805,'0'0'4644,"-6"2"129,-1 9-645,-9-4-2709,11 13-129,-13-7-387,8 11-258,-9 0-129,6 6 0,-6 2-258,4-3 0,-1-3-129,-1 5 0,4-4 0,2 0-129,-1-5-129,4-7 0,4-2-387,4-13-774,0 19-1935,0-19-1290,0 0-258,-1-16-387,1 1 129</inkml:trace>
  <inkml:trace contextRef="#ctx0" brushRef="#br0" timeOffset="6844.3915">2085 14806 8127,'-3'-11'4902,"3"11"-258,0 0-387,9 14-2838,-2-2-387,8 10-129,-1 0-258,7 4-258,-2 1-129,2 3-129,-2-1 0,2-1 0,1-2-129,-4 0-129,2 0 0,-4-4-258,4-1-516,-10-14-1032,10 8-2451,-20-15-516,22 15-258,-22-15-258</inkml:trace>
  <inkml:trace contextRef="#ctx0" brushRef="#br0" timeOffset="7204.4121">2605 14768 5934,'9'-10'5031,"-9"10"-387,0 0-258,0 0-2967,2 13 0,-4-1-387,2 10-129,-4 2-516,4 8-129,-2 2-129,0-1 129,1-3-129,1 3-129,0 1 0,0-5-129,0 0-258,0-12-903,5 2-3096,-5-8-129,3 2-516,-3-13-258</inkml:trace>
  <inkml:trace contextRef="#ctx0" brushRef="#br0" timeOffset="7481.4279">2474 14904 9288,'-10'-17'5031,"10"5"-258,0 12-1032,14-5-2451,5 5 0,-7 0-516,7 2-258,-2 1-258,3 5 0,1-3-129,1 3 0,0-3-129,-1-2-258,5 6-774,-12-9-3741,12 3 129,-11-6-387,4-1-774</inkml:trace>
  <inkml:trace contextRef="#ctx0" brushRef="#br0" timeOffset="8600.4918">2929 14784 3483,'0'0'4773,"-7"2"0,7-2-387,-5-20-1806,5 20-387,1-27-1032,10 15 129,-8-8-645,6 4 129,0 1-387,0 4 0,0-2-129,-9 13 0,18-12-258,-18 12 129,23 0-129,-11 0 0,-1 5 0,3 7-129,-1 3 258,0 0-258,-3 3 258,-3 6-258,-5-2 129,-2 2-129,-1 1 129,-7 1-129,-3 1-129,-3-1 129,0-1 0,-4-3 0,2 2 129,-3-2-129,4-3 0,2-3 129,1-4 0,12-12 0,-14 17 0,14-17 129,0 0-129,5 12 0,6-10 0,1 0 129,3 0 0,3 3 129,2-5-129,2 1 0,1 1 129,0-2-129,-2 0 0,3 0 0,-6 0-129,-1 0-258,-3 4-258,-14-4-2064,14 0-2064,-14 0-387,0 0-387,0 0-387</inkml:trace>
  <inkml:trace contextRef="#ctx0" brushRef="#br0" timeOffset="10012.5727">3482 14518 1806,'0'0'4515,"-9"8"-129,9-8 0,0 0-1806,0 0-387,0 0-774,9-4-258,-9 4-516,16-4 0,-5 0-129,4 4 0,-1 0-258,5 0-129,0 0 0,3 0 0,0 0 0,3 0-129,-3 0 129,2 0-129,-2 0 0,-2 0 0,-4 0 0,-3 0 0,-13 0 0,17 3 0,-17-3 0,2 15 0,-2-15 129,-1 19-129,-4-7 0,0 2 0,1 3 0,-1 1 0,3 2 129,0 0-258,2 3 129,0 3 0,0 0 0,0 5-129,0 0 129,4 2-129,-3 3 129,3 1 0,-2-3 0,-1 2 0,-1-2 0,0 0 0,0-2 0,0-4 129,0-5-129,0-2 0,-3 0 0,-1-7 0,1-2 0,3-12 0,-10 16 0,10-16 0,-15 5 0,4-5 0,0 0 0,-5-1 0,0-3 0,-3-3 0,-1 1 129,0 0-129,0 0 0,-1 3 0,5-3 129,-2 4-129,5 0 0,0 2 0,13 0 0,-13 0 0,13 0 0,0 0-258,0 0-258,0 0-1548,11 8-2451,-11-8-258,20 2-387,-20-2-129</inkml:trace>
  <inkml:trace contextRef="#ctx0" brushRef="#br0" timeOffset="10636.6084">3647 14546 2193,'0'0'4515,"0"0"0,0 16-129,0-16-1806,0 35-516,-6-16-258,6 15-774,0-2-258,0 8-387,0 2 129,0 6-387,0-5 129,4 6-129,-1-3-129,1-2 0,-1-5 0,1-3 0,1-7-387,-3-11-516,12 9-2322,-14-27-1290,9 15-387,-9-15-129,0 0-258</inkml:trace>
  <inkml:trace contextRef="#ctx0" brushRef="#br0" timeOffset="13663.7815">4197 14483 2451,'0'0'3483,"0"0"387,0-15-1161,0 15-387,0 0-387,-11 0-258,0 0-387,11 0-258,-17 12-129,10 5-129,-5-2-258,1 7-129,-2 2-129,3 5 0,-4 0 0,5 8-129,1 1 0,2 5-129,4 2 387,2 2-387,2-1 0,8 0 129,2 1-129,1-7 0,2-5 0,1-6-129,1-5-387,-5-12-258,7 7-1419,-19-19-2064,21 5-387,-21-5-129,9-10-387</inkml:trace>
  <inkml:trace contextRef="#ctx0" brushRef="#br0" timeOffset="14767.8447">4465 14694 2322,'15'-5'4515,"-15"5"-129,0 0-387,3-17-1161,-3 17-645,0 0-387,-3 10-645,-10-6-387,6 10-129,-6-3-129,2 10-387,-7 1 0,4 1 0,-4 1 0,2 5-129,2-4 129,-1 2-129,4-2-129,2-6-129,3 0-129,-2-6-258,8 1-258,0-14-1161,0 0-2193,0 0-387,0 0-258,0-17 0</inkml:trace>
  <inkml:trace contextRef="#ctx0" brushRef="#br0" timeOffset="15043.8605">4277 14691 4386,'-2'-16'4773,"2"16"-129,0 0 0,-1-14-2838,1 14 0,6 3-387,6 10-516,-12-13 129,22 24-645,-10-7 0,5 6-258,-3 0 0,5 1 0,-3-3-129,4 3-129,-1 1 129,0-7-129,1 2-258,-4-8-129,4 6-903,-20-18-2967,22 17-387,-22-17 0,20 2-516</inkml:trace>
  <inkml:trace contextRef="#ctx0" brushRef="#br0" timeOffset="15280.874">4700 14703 8514,'-6'-8'4773,"6"8"-129,0 0-387,0 0-3225,0 0-1032,0 0-129,0 0-774,0 0-3354,0 7 129,0-7-645,3 12-129</inkml:trace>
  <inkml:trace contextRef="#ctx0" brushRef="#br0" timeOffset="15467.8847">4719 14806 4902,'2'16'5031,"-2"-3"-129,0-13-258,0 0-1677,2 16-1548,-2-16-258,0 0-387,-1 11-645,1-11-516,1 10-2709,-1-10-1548,0 0-129,0 0-516,0 0-129</inkml:trace>
  <inkml:trace contextRef="#ctx0" brushRef="#br0" timeOffset="17592.0062">5108 14497 2709,'0'0'3741,"0"0"516,0-12-903,0 12-774,0 0-645,0 0-387,0 0-258,0 0-129,-9-7-387,9 7-129,-13 0 0,13 0-258,-21 2-129,9 1-129,-3-2 129,0 3-129,-1-4 0,2 4 0,-1-3-129,2 1 0,13-2 0,-17 5 129,17-5-129,0 0 0,-10 14 0,10-14 0,0 22 0,3-8 0,2 6 0,2 1 0,0 6 129,-2 0-258,4 2 258,1 4-258,-2 1 129,-2 1-129,1 1 129,-4-2-129,2 0 0,0-1 129,-5-1-129,0-8 129,0-3-129,0-6 129,0-4 0,0-11 0,0 12-129,0-12 129,0 0 0,11 0 0,-11 0 0,19 0 129,-7-3-258,1-2 258,0 4-129,0-3 0,1 0 0,-3-2 0,3 6-258,-14 0-774,26-7-3354,-26 7 0,16-7-645,-16 7-129</inkml:trace>
  <inkml:trace contextRef="#ctx0" brushRef="#br0" timeOffset="18208.0415">5497 14647 2322,'4'-24'4515,"-4"24"0,0-22 0,0 22-1806,-19-17-1161,19 17-129,-23-14-258,11 12-387,-8-1-387,5 3 0,-4 5 0,1 7-129,-1 1 0,1 6-129,-1 3 129,6 4-258,5 2 129,3 0-129,5-3 258,4-2-258,9 0 0,6-4 0,3-5 129,4-4-129,-4-5 129,3-5-129,-2 0 129,-2-11-129,-2-6 0,-4 0 129,-2-7-129,-3 0 129,-3-1-258,-3 1 258,-3 2-129,-1 2 258,-1 4-258,1 16 129,-9-16-129,9 16 258,0 0-258,-12 7 129,11 3 0,1 5-129,0 1 129,0 2-129,5 2 129,3 2-258,-3 0 258,3 3-258,-1-1 0,0-3-258,6 4-645,-13-25-2193,15 24-1548,-15-24-129,24 5-258,-24-5-387</inkml:trace>
  <inkml:trace contextRef="#ctx0" brushRef="#br0" timeOffset="18421.0536">5736 14789 6966,'0'0'4902,"0"0"0,13 3-645,-13-3-2193,0 16-903,-4-3-129,4 5-516,-2 1-258,2 5 0,-4-2-258,1-6 0,2 4-516,1-20-903,0 15-3096,0-15 0,0 0-516,5-15-258</inkml:trace>
  <inkml:trace contextRef="#ctx0" brushRef="#br0" timeOffset="18705.0699">5878 14414 9417,'3'-30'4902,"-3"30"-258,2-11-129,-2 11-3354,5 12-258,1 7-129,-2 6-387,1 7 0,-1 2-129,0 5-129,-2 2 0,4 0-129,-3 0 129,-1-5-387,2-4 258,-1-6-387,1 1-387,-4-27-1290,8 22-2580,-8-22-129,0 0-258,11 0-387</inkml:trace>
  <inkml:trace contextRef="#ctx0" brushRef="#br0" timeOffset="19088.0918">5947 14714 6321,'-2'-25'5031,"0"10"-258,2 15-129,0-29-2580,11 25-258,-9-7-774,11 10-258,-13 1-258,25-4-129,-11 4-129,4 3-129,-3 5 0,2 4-258,-1 2 258,-1-1-258,-4 3 258,-1 0-258,-4 2 0,-5-4 129,-1 2-129,-1-3 129,-7-2-129,-6-2 0,0 0 129,-5-2-129,1-3 129,-2 0 129,0-1-129,4-3 0,-1 0 0,6 0 0,11 0 0,-13-1-129,13 1-129,0 0-387,10-2-2064,-10 2-1806,22-8-387,-22 8-129,25-12-645</inkml:trace>
  <inkml:trace contextRef="#ctx0" brushRef="#br0" timeOffset="20004.1442">6192 14404 5934,'-8'14'5031,"8"-14"-387,0 0-129,6-11-2193,9 11-1032,-9-10-129,12 8-387,-6-4-258,7 2-258,-2-2 0,1 1 0,0 0-129,1 3 0,-3-1 0,0 1-129,-5 2 129,2 0 0,-13 0-129,13 9 129,-13-9 0,2 15 0,-2-3-129,-2 3 0,-4 1 129,0 3-129,0-1 0,1 5 0,-2 2 0,1 2 129,5-1-129,-1 2 0,2 1 0,0 1 0,0 1 0,3-1 0,1-1 0,0-1-129,1 0 129,-2-4 0,-2-2 0,0-2-129,-1-6 129,0 0 0,-5-1 0,5-13 0,-20 16 0,4-9 0,-1-4 0,-1 0 0,1-2-129,-1-1 129,3 0 0,1 0 0,3-1-129,11 1-129,0 0-129,-13-18-645,21 18-1806,-8 0-1677,16 0-387,-16 0-387,22-10-129</inkml:trace>
  <inkml:trace contextRef="#ctx0" brushRef="#br0" timeOffset="20221.1564">6495 14879 10191,'21'12'5160,"-21"-12"-387,16 22-129,-16-22-3354,8 30-387,-8-14-387,1 4-258,-1 2-129,-1-3-129,-4 1-258,5-20-1161,-15 26-3354,4-20 129,4 5-645,-6-11-387</inkml:trace>
  <inkml:trace contextRef="#ctx0" brushRef="#br0" timeOffset="32351.8504">3594 15969 2967,'0'0'4386,"0"0"-258,-15-15-1290,15 15-258,0 0-516,0 0-516,0 0-387,0 0-129,0 0-258,18-5-258,-8-3-129,10 5 129,1-1-258,2 0-129,4-1 0,0 0-129,3 0 129,-2 2-129,-2 2 0,-4-1 0,-4 2-258,-5 0-387,0 11-645,-13-11-1161,0 0-1806,-8 14-645,-4-1-129,-5-4-129</inkml:trace>
  <inkml:trace contextRef="#ctx0" brushRef="#br0" timeOffset="32638.8668">3615 16061 7224,'0'0'4902,"-16"0"-258,16 0-1161,0 0-2064,0 0 0,5-10-387,9 10-258,-1-2-258,5 1-258,2 1 0,2 0-129,1 0 0,3 1 0,1 4-129,-3-3 0,2 3-129,-2-3 0,0 3-387,-7-5-1161,5 5-2709,-11-5-516,4 5-129,-15-5-516</inkml:trace>
  <inkml:trace contextRef="#ctx0" brushRef="#br0" timeOffset="36204.0708">4395 15775 2709,'0'0'4644,"-8"2"-129,8-2-258,-17 0-2193,17 10-129,-11-10-645,9 15-129,2-15-387,-12 31-129,4-13-258,5 10 129,-5 1-258,5 5 0,-2 0-129,3 5 0,1 7 0,1-3 129,1 1-258,6-2 129,2-6-129,4-1 0,3-5-258,0-9-516,13 0-1806,-8-15-2064,8 0 0,-7-6-516,7 0-258</inkml:trace>
  <inkml:trace contextRef="#ctx0" brushRef="#br0" timeOffset="36888.1098">4822 15973 1677,'0'0'4644,"0"0"129,0 0-258,8-15-1548,-8 15-1290,0 0-258,-5 16-516,-7-7-387,3 8-258,-9 3 0,3 1-129,-7 1 0,3 9 0,0-2-129,1-2 129,2-2-258,1-5 0,8-1-645,-6-19-774,13 12-2580,0-18-387,0-5-258,0-5-387</inkml:trace>
  <inkml:trace contextRef="#ctx0" brushRef="#br0" timeOffset="37161.1248">4611 15956 5031,'-8'-11'4902,"8"11"-129,0 0-258,-3 7-2451,3-7-645,6 16-258,-6-16-258,24 22-387,-7-10-129,3 3-129,1 0-129,2 1 0,0-1-129,1-1 0,0-1-129,-2-1-129,3 9-516,-11-18-1290,9 14-2451,-10-15-129,7 3-516,-8-5-258</inkml:trace>
  <inkml:trace contextRef="#ctx0" brushRef="#br0" timeOffset="37384.1383">5104 15973 5289,'-1'-15'5160,"1"15"-387,0 0-387,0 0-1419,0 0-2451,0 0-129,0 0-516,0 0-1548,0 0-2451,0 0-387,0 0-258,7 8-258</inkml:trace>
  <inkml:trace contextRef="#ctx0" brushRef="#br0" timeOffset="37564.1486">5144 16070 5547,'0'0'4773,"0"17"-258,0-17-129,0 13-2967,0-13-516,0 0-258,0 0-645,0 0-1032,13 4-2838,-13-4-645,14 0 0,-14 0-516</inkml:trace>
  <inkml:trace contextRef="#ctx0" brushRef="#br0" timeOffset="38240.1872">5659 15725 7353,'0'0'4773,"0"0"-129,0 0-387,-8-9-2967,8 9-258,-13 0-258,13 0-129,-18 1-258,6 2 0,-2-3-129,-3 3-129,1-2 0,-3 2 0,-1-3 0,3 2-129,-1 1 0,3 1 0,1-2 0,3 1 129,11-3-129,-13 11 0,13-11 0,0 18 129,0-7-258,2 1 258,3 5-258,0 1 129,0 4 0,-2 3 0,2-2 0,-3 4 0,-2 2-129,0-3 129,0 1 0,0-3 0,0-4 0,0 2-129,-1-4 129,1 6 0,0-13 0,0 8 0,0-19 0,1 11 0,-1-11 0,13 16 0,-13-16 129,15 0-129,-15 0 129,21 1-129,-9-1 0,2 9 0,-1 2 0,0-10 129,2 11-258,0-10 129,1 12-387,-6-21-1419,8 17-2709,-18-10-129,25 3-387,-25-3-387</inkml:trace>
  <inkml:trace contextRef="#ctx0" brushRef="#br0" timeOffset="38959.2282">5978 15963 3999,'4'-14'4902,"-6"-1"-258,2 15-129,-13-22-2451,13 22-258,-14-16-774,14 16-258,-18-16-258,18 16 0,-20-11-387,10 10 129,-3 1 0,0 0-129,0 7 0,-2 2 129,2 3-258,0 4 129,4 0 0,3 3-129,3 0 129,3-2-129,0 0 0,9 0 0,1-1 0,4-4 0,1-1 0,-1-4 0,0-1 0,2-6 129,-2 0-129,2-3 0,-3-5 0,1-2 0,-3-4 0,-2 2 0,-1-5 0,-2 0 0,-2 2 0,-2 1 129,-2 0-129,0 3 0,0 11 129,0-16-129,0 16 0,0 0 129,0 0-129,-2 11 129,2 2-258,0 3 258,2 4-129,3-3 0,0 4 129,2 0-129,-2 0 0,3-2 0,-1-2 0,0-4-129,3-1-258,-10-12-645,20 21-3096,-20-21-387,20 0-516,-20 0-516</inkml:trace>
  <inkml:trace contextRef="#ctx0" brushRef="#br0" timeOffset="39257.2452">6274 15872 9288,'10'-13'4902,"-10"13"-129,0 0-387,0 0-3354,7 16-258,-7-16-129,1 23-387,0-3 0,0 2-129,0 0 0,-1 2 0,2 0-129,-1-2 0,-1 0 0,1-3 0,1-2-258,0-7-258,3 13-1032,-5-23-2967,0 0-129,0 0-516,0 0-129</inkml:trace>
  <inkml:trace contextRef="#ctx0" brushRef="#br0" timeOffset="39513.2599">6173 15979 7998,'0'0'4902,"0"0"-129,0 0-129,0 0-3354,22-1-258,-6-6-129,10 6-387,-3-3-129,4 1-129,-4 1 0,1 0-258,-3 0-129,-1-1-516,5 3-1161,-13 0-2709,6 0-258,-6 0-387,3 0-387</inkml:trace>
  <inkml:trace contextRef="#ctx0" brushRef="#br0" timeOffset="40071.2898">6631 15745 11481,'-7'-23'5289,"7"23"-645,0-28-903,0 28-2838,2-19-129,-2 19-258,19-12-129,-6 11-258,-2 0 129,3 1-129,-4 1 0,1 7 0,-1 5-129,-1 2 0,-4 2 0,-1 4 0,-3-1-129,-1 1 129,0 4-258,-6-5 129,-1 2-129,-4-4 129,0 1-129,-2-3 0,-1 2 129,1-5-129,0-1 129,3-1 129,0 0 0,10-11 0,-10 17 0,10-17 0,0 0 129,1 14 0,-1-14 0,19 9 0,-9-8 129,4 1-129,-2-2 0,2 2 0,-3 1-129,4-1-129,-1 1-258,-14-3-903,30 0-3483,-30 0-129,25 0-129,-25 0-645</inkml:trace>
  <inkml:trace contextRef="#ctx0" brushRef="#br0" timeOffset="40276.3036">6896 16034 5934,'7'12'5289,"0"5"-387,2 6-129,-9-23-2193,16 26-1032,-14-7-645,7 2-258,-5 1-258,2-1-387,0 0-645,-6-21-3999,0 22 0,0-22-387,0 0-516</inkml:trace>
  <inkml:trace contextRef="#ctx0" brushRef="#br0" timeOffset="40848.3364">7062 15580 7611,'0'-13'4773,"0"13"0,0 0-516,-4-12-2838,7 19-387,-3-7-129,2 29-258,-2-9-258,1 13 0,0-2-129,3 6-129,-2 2 0,2 0 0,-1-6-129,2-3 0,-1-3-129,1-9-129,1 1-129,-6-19-516,15 17-1161,-15-17-2322,0 0-387,5-11-258,-5 11-387</inkml:trace>
  <inkml:trace contextRef="#ctx0" brushRef="#br0" timeOffset="41184.3556">7138 15822 6321,'0'-16'5031,"1"-3"-129,-1 19-387,5-19-2322,9 19-774,-14 0-129,23-4-645,-10 4-129,5 5-258,-2 1-129,1 1 0,-1 4-129,-2 1 0,-1 1 0,-5-2 0,-2 1 0,-5 0 0,-1 2 0,-4 0 0,-7 1 0,-3-2 0,-2 0 0,-3-1 0,1-4 0,2 0 0,-1-2 0,6-1 0,11-5 129,-14 0-129,14 0-129,0 0 0,5-10-258,0-3-645,14 12-3225,-10-11-387,4 10-387,-4-9-516</inkml:trace>
  <inkml:trace contextRef="#ctx0" brushRef="#br0" timeOffset="61048.4918">6814 14714 3870,'0'11'4644,"0"-11"0,0 0-258,0 0-2064,0 0-129,0 0-516,0 0-387,0 0-516,8 7-258,-8-7-129,10 11-258,-10-11-129,7 15-258,-1-5-258,-6-10-1161,10 16-2709,-10-16-258,11 13-387,-11-13-258</inkml:trace>
  <inkml:trace contextRef="#ctx0" brushRef="#br0" timeOffset="61283.5052">7002 14750 3870,'0'0'4515,"0"0"-387,0 0 129,0 0-1935,0 0-1677,0 0 0,0 0-129,15 0-258,-15 0 0,0 0 0,11 11-258,-11-11-258,13 17-1032,-13-17-2709,0 0-258,15 12-129,-15-12-387</inkml:trace>
  <inkml:trace contextRef="#ctx0" brushRef="#br0" timeOffset="61500.5176">7193 14752 7998,'12'0'4773,"-12"0"-258,12 7-258,-12-7-3096,0 0-387,4 14-129,-4-14 0,13 16-387,-13-16-258,12 16-387,-12-16-1677,0 0-2451,13 9 0,-13-9-387,12 0-258</inkml:trace>
  <inkml:trace contextRef="#ctx0" brushRef="#br0" timeOffset="62808.5925">7473 14204 1,'0'0'3611,"0"-12"517,0 12-516,0-12-645,0 12-387,0 0-516,22 4-516,-22-4-129,23 28-516,-11-3-129,8 13 0,0 2-258,3 9 0,-4 5-387,-1 0 0,-4 3 0,-4 1 0,-6-5-129,-4-2-258,-10 2-129,-6-9-516,1 5-129,-9-19-2064,8 4-1290,-3-12-516,10-2-258,9-20 129</inkml:trace>
  <inkml:trace contextRef="#ctx0" brushRef="#br0" timeOffset="72011.1188">7655 15630 903,'0'0'3999,"0"0"387,11-2-516,-11 2-1032,0 0-387,0 0-903,4 14-387,-4-14-129,0 24-387,0-11-129,0 6-129,0 2-129,0 1-129,0-2 0,0 1-129,2-1 0,-1 1 0,-1-1 0,0-1-129,1-5-129,-1-3-258,0 3-516,0-14-1935,0 0-1290,-10 11-516,10-11-258,0 0 387</inkml:trace>
  <inkml:trace contextRef="#ctx0" brushRef="#br0" timeOffset="72329.137">7559 15790 5031,'-9'-12'4773,"9"12"-129,0 0-129,0-14-2580,0 14-645,9 0-258,6 0-258,-3 0 0,7 0-258,2 0-129,3 0-129,4-3-129,1 3 0,3 0 0,-4 0-258,1 3-387,-6-6-1290,1 5-2580,-10-1-387,3 5-387,-17-6-258</inkml:trace>
  <inkml:trace contextRef="#ctx0" brushRef="#br0" timeOffset="73447.201">8029 15676 2709,'-3'-13'4644,"1"1"-129,2 12-258,0-11-1806,0-6-774,0 17-516,0-15-129,0 15-387,8-14 0,-8 14-129,16-10 0,-16 10-129,18-4-129,-6 4-129,-12 0 0,21 8 0,-9-1-129,-2 2 0,1 0 0,-2 3 0,-1 4 0,-2 0 0,-2-3-129,-3 4 129,-1 1 0,0 1-129,-6 1 129,-2-3-129,-3 2 0,0-2 0,-1 1 0,-3 0 0,3 0-129,-2-1 258,2 0-258,1 1 258,1-3-129,2 0 129,2-3 129,1 0-129,5-12 0,-1 13 258,1-13-258,0 0 258,8 6-129,-8-6 129,20 0-129,-8-1 129,0-1-129,2-1 0,1 2 0,1 0 0,-1-1-258,1 2 129,-1 0-258,-2 0-258,4 8-903,-17-8-3096,19 1-387,-19-1-129,12 0-258</inkml:trace>
  <inkml:trace contextRef="#ctx0" brushRef="#br0" timeOffset="74500.2611">8361 15522 3612,'11'11'5031,"-11"-11"-516,13 0 0,-13 0-2322,12 0-774,3 0-258,-15 0-516,19-3-258,-19 3 0,21-2-258,-21 2 129,21 0-129,-21 0 129,19 5-129,-19-5-129,16 9 129,-16-9-129,11 12 129,-11-12-129,0 0 129,4 12-129,-4-12 129,0 0-129,0 0 129,-3 11-129,3-11 129,0 0-129,-12 7 129,12-7-129,0 0 0,-9 14 129,9-14-129,-1 15 0,1-3 0,0 3 0,0 2 0,0 4 0,0 3 0,0 6-129,0-1 129,1 4 0,0 1 0,3 0-129,-4-3 129,2-1 0,0-3 0,1-1-129,-3-2 0,0-5 0,0-5-129,0 3-258,0-17 258,-11 20 0,11-20 0,-14 12 0,14-12 129,-20 4 0,10-4 129,-2 0 0,12 0 0,-18-1 129,18 1-129,-18-10 0,18 10 0,0 0-129,-12-14-129,12 14-645,0 0-3354,0 0-258,0 0-258,0 0-258</inkml:trace>
  <inkml:trace contextRef="#ctx0" brushRef="#br0" timeOffset="76240.3607">8770 15998 7224,'13'2'4644,"-13"-2"-258,0 0-1290,0 0-1935,12 12-258,-12-12-258,0 15-387,0-15 0,0 17 0,0-17-129,-10 19 0,10-19 129,-15 18-129,15-18-129,-15 18 0,15-18 0,-16 12-129,11 1-129,5-13-387,-5 12-1548,5-12-2064,0 0-387,-7-12-258,7 12 0</inkml:trace>
  <inkml:trace contextRef="#ctx0" brushRef="#br0" timeOffset="76752.39">9000 15963 4773,'0'0'4644,"12"3"0,-12-3-516,0 0-2709,0 0-258,14 8-387,-14-8-129,0 0-387,0 0 0,15 7-129,-15-7-258,0 0-129,13 11-645,-13-11-2064,0 0-1419,0 0-387,0 0-258</inkml:trace>
  <inkml:trace contextRef="#ctx0" brushRef="#br0" timeOffset="77051.4071">9170 15971 516,'11'0'4128,"2"8"129,-13-8-1032,14 7-645,-14-7-387,0 0-645,0 0-645,12 12-258,-12-12-129,0 0-258,0 0 0,0 0-258,12 12-387,-12-12-2709,0 0-1161,0 0-387,0 0-129</inkml:trace>
  <inkml:trace contextRef="#ctx0" brushRef="#br0" timeOffset="77308.4218">9374 15961 4128,'13'0'4515,"-13"0"0,0 0-387,0 0-2709,0 0-774,9 5-129,-9-5-129,0 0-387,10 14-2193,-10-14-1935,0 0-387,0 0-129,0 0-128</inkml:trace>
  <inkml:trace contextRef="#ctx0" brushRef="#br0" timeOffset="78171.4712">9592 15429 6063,'0'0'5160,"10"9"-129,-10-9-387,14 19-2709,-14-19-774,20 22-129,-12-8-258,8 9-387,-8-1 0,5 11-258,-3 1 0,-3 11 0,-1 0-129,-2 4 129,-4 1-129,0 1 0,-1-3 0,-8-7 0,0-2-129,-3-9-129,3-6-258,-8-11-774,14 0-3483,-9-10-129,12-3-516,-16 0-258</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0:59:42.5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0,'0'0'0</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16:44.548"/>
    </inkml:context>
    <inkml:brush xml:id="br0">
      <inkml:brushProperty name="width" value="0.05292" units="cm"/>
      <inkml:brushProperty name="height" value="0.05292" units="cm"/>
      <inkml:brushProperty name="color" value="#002060"/>
    </inkml:brush>
  </inkml:definitions>
  <inkml:trace contextRef="#ctx0" brushRef="#br0">19454 12470 1935,'0'-12'3741,"0"12"387,0 0-774,0 0-645,-9-9-645,-4 1-258,13 8-516,-13-3-129,13 3-387,-18 0-129,18 0-129,-21 0 0,21 0-258,-24 1 0,13 3 0,-4 1-258,1 2 129,1 0 0,0 3 0,-2 1-129,5 2 0,-2 2 129,1 3-129,-1 1 0,2 2 129,-1 3-129,2 3 129,2-3-129,3 0 0,0 1 129,4-4 0,0 1-129,10-3 129,0-6 0,8-2 129,-1-1-129,8-4 0,1-5 0,2-1 129,-1 0-129,3-7 0,-3 1 0,0-2 0,-4-1 0,-2 1-129,-4 0 0,-2-1-258,-5 7-258,-10 2-774,19-5-3354,-19 5 129,0 0-387,0 0-387</inkml:trace>
  <inkml:trace contextRef="#ctx0" brushRef="#br0" timeOffset="1264.0719">20591 12170 3999,'0'0'4386,"14"-8"129,-14 8-258,15 8-2322,-15-8-516,10 19 0,-9-7-645,7 10-129,-6 2-129,5 5-129,-5 2 129,2 3-387,-4 0 258,1 1-258,-1 1 129,2-2-129,-2-3-129,1-1 129,0-6-129,1 0 0,1-8 0,0-1 129,-3-15-258,7 12 129,-7-12 0,0 0 0,5-7 0,-5-4 0,0 11 0,0-24-129,-2 10 129,-4 2 0,-1-4 129,-3 4-129,10 12 0,-23-18 0,10 8 0,-2 6 0,-1 0 0,-1 1 0,1 3 0,-1 0 0,0 0 0,1 3 0,0 3 129,0 1-129,0 3 0,3 2 129,-1 0-129,3 2 129,2 1-129,3 2 0,2 1 0,4 1 129,0-3 0,4 2 0,3-2 129,5-3-129,2-6 129,0 2 0,5-4-129,1-3 129,1-2 0,4 0-129,0-4 129,4-1-129,-4-1-129,0-1 129,-1-2-129,-3 4 0,-4-3 0,-2 2-129,-15 6-258,15-3-516,-15 3-3612,0 0-387,7 14-129,-7-14-516</inkml:trace>
  <inkml:trace contextRef="#ctx0" brushRef="#br0" timeOffset="2755.1576">22189 16795 2709,'0'0'2838,"0"0"129,0 0-516,0 0-129,0 0-258,-7-4-387,7 4-516,0 0-258,-15-10-258,3 6-258,12 4 129,-20-3-129,20 3-129,-25 0 0,11 0 129,0 5-129,-2 2-129,3-3 0,-2 0 0,2 8 0,1 1 0,0-1-129,3 1 129,1 5-129,0 1 0,2 3 0,1 1 0,3 0 129,2 3-129,0-2 129,1 5 0,7-4 0,4-1 0,2-5 0,5 0 0,0-9 0,5-3 0,1-3 0,4-3 0,0-1 129,-1-8-258,-2-1 129,1 0-258,-2 4-516,-10-10-2838,6 10-1290,-12-7-774,-9 12 0</inkml:trace>
  <inkml:trace contextRef="#ctx0" brushRef="#br0" timeOffset="3603.2061">23090 16436 1419,'13'-3'4257,"-13"3"516,0 0-516,0 0-2967,-3 12-258,3-12 0,-3 27-258,-1-8-129,4 13 129,0 2-258,2 6 129,0 1-129,6 5-129,-3 3-258,1 4 0,0-6 0,0-6-129,0-8 129,-3 4-129,0-9 0,-2-5 0,-1-6-129,2-5 0,-2 0-258,0-12-774,5 13-3225,-5-13-774,0 0 0,0 0-387</inkml:trace>
  <inkml:trace contextRef="#ctx0" brushRef="#br0" timeOffset="4208.2406">23136 16772 2709,'0'0'2580,"-12"-7"258,2-5-258,10 12-387,-19-8-516,19 8-258,-20-7-258,20 7-258,-27-2-129,12 2-129,-5 0-129,2 6 0,-3-4 0,3 8 0,-3 1-129,3 3-129,-2 1-129,4-3 129,1 5-129,2 4 0,0-1 0,7-3 0,2 2 0,4 0 129,0 1-129,7 7 129,5-5 0,5 1 0,1-5 0,6 3 0,0-9-129,2-2 0,-1-1 0,0-6 0,1-3 0,0-3 0,1-4-129,-3-1 0,2 0 0,-3-8-129,2 7-258,-5-6-774,12 10-3612,-18-7-516,4 8-258,-18 4-387</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2T10:39:01.276"/>
    </inkml:context>
    <inkml:brush xml:id="br0">
      <inkml:brushProperty name="width" value="0.05292" units="cm"/>
      <inkml:brushProperty name="height" value="0.05292" units="cm"/>
      <inkml:brushProperty name="color" value="#002060"/>
    </inkml:brush>
  </inkml:definitions>
  <inkml:trace contextRef="#ctx0" brushRef="#br0">19311 11201 5934,'10'-13'5031,"5"-3"0,-6 13-1161,-8-9-2322,10 11-129,-11 1-516,15 0 0,-15 0-258,12 23-258,-7 1 0,-1 10-129,-1 8-129,0 7 0,-1 3-129,0 3 129,1 2-129,1-4 0,1-6-129,0-4 0,2-10-129,-2-8-258,4-5-387,-9-20-387,17 14-1161,-17-14-2451,5-13-129,-5-9-387,-2-9 387</inkml:trace>
  <inkml:trace contextRef="#ctx0" brushRef="#br0" timeOffset="344.0196">19343 11272 4386,'-16'-59'5031,"16"39"-258,0 0 0,12 12-2967,0-7-387,12 12-258,2-3-258,10 6 0,3 6-258,5 9-129,0 4-129,3 7-129,-5 4-258,-1 10 129,-8 0-258,-5 6 258,-11 2-258,-9 2 129,-8-3-129,-10 1 129,-9-5 0,-10-5 0,-7-5 0,-5-4 0,-1-7 129,3-5 0,3-6-129,4-2 129,8-4-129,8-3 129,16-2-258,0 0-258,5 0-774,6-5-3870,16-2 129,-2-3-516,10 2-258</inkml:trace>
  <inkml:trace contextRef="#ctx0" brushRef="#br0" timeOffset="652.0368">20034 11479 8256,'0'0'5289,"19"-6"-129,9 1-387,4-12-3870,9 12-258,2-6 0,5 4-258,-2-1-129,2-2-129,-6 1-129,-3 1-129,-7 4-258,-5-6-129,-3 7-516,-14-8-1161,4 6-2580,-14 5-387,7-13-129,-7 2-129</inkml:trace>
  <inkml:trace contextRef="#ctx0" brushRef="#br0" timeOffset="925.0529">20443 11275 6837,'-20'-3'5160,"20"3"0,0 0-258,0 0-3483,0 0-129,18 4-516,4 3-258,4 1 0,4 6-258,4 2 0,2 2-258,-5 2 0,-5 2 129,-5 3-258,-3-2 129,-11-1-129,-7 1 0,-7-1 0,-9-5 0,-4 1-129,-3-9-129,3 5-387,-4-14-1032,9 1-2838,1-2-516,14 1 0,-5-23-516</inkml:trace>
  <inkml:trace contextRef="#ctx0" brushRef="#br0" timeOffset="1208.0691">21050 10978 9804,'9'28'5547,"-7"3"-387,-2 3-129,0 15-4257,0 3-129,3 14-129,2 3-258,2 2 0,-1-2-258,2-5 129,-2-3-258,1-9 0,-3-8-258,0-15-129,1-4-645,-5-25-1161,0 0-2451,0 0-645,-5-26 129,-4-14-516</inkml:trace>
  <inkml:trace contextRef="#ctx0" brushRef="#br0" timeOffset="1508.0862">20927 11124 9030,'-14'-31'5418,"14"20"-129,17 5-129,-1 2-3999,19 4-129,7 7-258,10 10-129,3 2-258,6 8 0,-1 5-258,-2 4 0,-6 8-129,-6 2 129,-12 4-258,-14-1 129,-13-2 0,-13 0 0,-15-8-129,-10-1 129,-10-8 0,-4-5 0,1-6 0,3-7 0,8 0-645,2-12-2580,18 6-1935,13-6-516,10 2-129,14 0-774</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01:50.339"/>
    </inkml:context>
    <inkml:brush xml:id="br0">
      <inkml:brushProperty name="width" value="0.05292" units="cm"/>
      <inkml:brushProperty name="height" value="0.05292" units="cm"/>
      <inkml:brushProperty name="color" value="#002060"/>
    </inkml:brush>
  </inkml:definitions>
  <inkml:trace contextRef="#ctx0" brushRef="#br0">3785 5556 258,'0'0'3612,"-12"-4"-129,12 4-645,0 0-516,0 0-258,-12-2-516,12 2-258,0 0-258,-16-3-258,16 3-258,-11 0 0,11 0 0,-11 9-258,11-9 129,-10 12-129,10-12 129,-12 18-258,12-18 0,-7 21 0,5-10-129,-2 2 129,4 0 0,0-13-129,0 23 0,0-23 0,3 17 129,-3-17-129,11 12 0,-11-12 0,19 6 0,-8-1 0,0-5 0,-11 0 0,24 0 0,-14-5 129,-10 5-129,19-14 0,-19 14 0,18-21 0,-14 7 0,2 3 0,-6-4 0,0 1 0,0 1 0,-4 1 0,-2-2 0,6 14 0,-20-12 0,8 11 0,0 1 0,1 5-129,-1 0-516,8 12-3354,-5-7-129,5 2-645,4-12-258</inkml:trace>
  <inkml:trace contextRef="#ctx0" brushRef="#br0" timeOffset="1036.0592">5000 5484 2709,'12'-7'4515,"-12"7"129,8-14-516,-8 14-1419,0 0-903,0 0-387,0 0-516,0 0-516,-4 7 129,-3 5-258,-3 1 0,0 5-258,-5 4 129,1 3-129,-1 3 0,-2-2 0,-2 1 0,2-2 0,-1-1 0,3-2 0,1-5 0,4-4-129,0-2 0,10-11 0,-8 17-387,8-17-645,0 0-2451,0 0-1032,0-8-129,0 8-129</inkml:trace>
  <inkml:trace contextRef="#ctx0" brushRef="#br0" timeOffset="1328.076">4784 5516 6321,'0'0'4773,"0"0"0,14-3-387,-14 3-2580,19 3-387,-19-3-516,28 24-258,-13-10-258,4 6 0,2 0-129,-1 3-129,3-2-129,0 1 129,-1-3-129,-1 1 0,-1-1 0,0-4-129,-2-2-129,-3-6-129,2 7-1290,-17-14-2838,17 7-258,-17-7-387,11-8-258</inkml:trace>
  <inkml:trace contextRef="#ctx0" brushRef="#br0" timeOffset="1585.0907">5246 5501 6837,'0'-14'4644,"0"14"-129,0 0-387,0 0-3354,4-13 0,-4 13-387,0 0-1290,6 10-2580,-6-10-774,3 18-258,-1-7-258</inkml:trace>
  <inkml:trace contextRef="#ctx0" brushRef="#br0" timeOffset="1780.1018">5289 5648 4902,'0'11'5031,"0"5"-516,0-16 129,-2 15-2967,2-15-129,0 0-645,0 0-387,0 0-516,0 17-903,0-17-3225,0 0-516,0 0-129,10 4-516</inkml:trace>
  <inkml:trace contextRef="#ctx0" brushRef="#br0" timeOffset="2892.1654">5883 5363 4386,'0'0'4515,"0"0"0,0 0-516,0 0-2193,0 0-387,0 0-516,-10 0-129,10 0-258,-18-2-258,8 2 0,-4 0-129,0 0 0,0 0 0,0 0-129,1 0 129,0 0-129,2 0 0,11 0 129,-15 2-129,15-2 0,0 0 129,-11 10-129,11-10 129,0 19 0,0-7-129,0 5 258,4 3-129,2 4-129,0 1 258,-1 4-258,0 2 0,0 2 0,0 1 0,-2-3 0,2 0 0,-4 2 0,0-3-129,-1-2 129,0-3 0,0-4 0,0-2 0,0-4 0,1-4 0,-1-11 0,5 13 0,-5-13 0,13 0 0,-13 0 0,22 0 0,-9-3 0,2-1 129,1 1-129,0-2 129,-2 0-129,2 5 0,-1-2-129,1-1 0,-4-1-645,9 4-1161,-10 0-2580,5 0-129,-16 0-387,23-9-258</inkml:trace>
  <inkml:trace contextRef="#ctx0" brushRef="#br0" timeOffset="3516.2011">6338 5482 3354,'0'-10'4773,"-11"5"-387,0 5-129,-8-7-2451,19 7-129,-32 0-645,17 6-258,-5-2-129,1 5-387,-1-1 129,5 4-258,-3 5 129,4 0-129,5 2 0,2 3 129,3 1-129,4-2 129,0 0-129,11-1-129,2-8 129,4-1-129,1-4 129,2-4-129,-1-3 0,2-5 0,-3-7 129,-1-3-129,-3 1 0,-3-7 0,-3-2 0,0 0 0,-5 1 129,-1 0 0,-2 3-258,0 2 258,0 3-129,0 14 0,-5-15 0,5 15 0,0 0 129,-1 9-258,1 6 258,1 2-129,4 4 129,0 6-129,3 0 0,1-3 0,-1-2 0,0 1-129,3 1-258,-3-13-903,10 3-3225,-18-14-129,20 12-258,-20-12-516</inkml:trace>
  <inkml:trace contextRef="#ctx0" brushRef="#br0" timeOffset="3741.214">6551 5673 5934,'21'15'5031,"-17"-4"-387,-1 4-387,-3-1-2967,6 8-129,-6-1-516,4 0-258,-4 0-258,0-3-129,2-1-258,-2-17-1032,5 14-3096,-5-14-129,0 0-258,0 0-387</inkml:trace>
  <inkml:trace contextRef="#ctx0" brushRef="#br0" timeOffset="4037.2309">6694 5388 7482,'9'-17'5031,"-9"17"-387,14 2-258,-14-2-3096,0 26-387,0-6 0,0 7-645,0 5 129,3 3-258,-3-3 0,1 4 0,2-3 0,0-4-129,2-1-129,-1-7-387,7 4-1032,-11-25-2838,8 19-516,-8-19-129,11 2-258</inkml:trace>
  <inkml:trace contextRef="#ctx0" brushRef="#br0" timeOffset="4432.2535">6775 5607 7740,'0'-10'5160,"6"-2"-387,-6 12-258,18-9-3225,-18 9-129,23-5-516,-9 5-258,2 0-129,-1 3-129,0 7-129,-1-3 0,-1 5 0,-2-1-129,-5 4 0,-4 0-129,-2-3 129,0 5-129,-11-1 0,-2 2 0,-5-4-129,-1 1 258,-1-5 0,2 1 129,0-2 0,-1-5 129,6-2 0,-1-2 0,14 0 129,-18-2 0,18 2-129,0 0 0,-6-15-129,6 15-129,0-13-645,12 12-3483,-12 1-387,15-8-387,-15 8-387</inkml:trace>
  <inkml:trace contextRef="#ctx0" brushRef="#br0" timeOffset="5092.2913">6958 5338 6450,'12'0'5031,"-12"0"-387,28-1-258,-16-5-2967,10 6-516,-6 0-129,5 0-258,-5 0-258,1 0 129,-3 0-258,-3 0 0,1 0-129,-12 0 0,15 0 0,-15 0 0,0 0 129,13 1-129,-13-1 0,0 0 0,0 0 0,2 14 0,-2-14 0,0 20 0,0-7 0,0 3 0,-1 1 0,0 4 0,1-1 0,0 5-129,-1 0 258,1 0-258,0 6 129,0-2-129,0-2 129,0 1-129,0-1 129,0-2-129,-2-2 129,-1-3-258,0-3 258,-1-1 0,-2 0 0,-1-4 0,7-12 0,-19 17 0,8-13 0,-2-1 0,1-1 258,-2-2-258,3 0 129,0 0-129,11 0 0,-18-4 0,18 4 0,-10 0-129,10 0-258,0 0-1032,0 0-2967,0 0-516,0 0-129,0 0-258</inkml:trace>
  <inkml:trace contextRef="#ctx0" brushRef="#br0" timeOffset="8180.4679">7975 5521 1161,'0'0'4128,"0"-8"0,0 8-516,0 0-1161,3-14-387,-3 14-516,0 0-387,14 0-387,-14 0-258,8 9 129,-8-9-387,7 25 129,-3-8-129,3 4 0,-3-1-129,4 3 129,-1-5-129,0 0 0,1-5 0,4-5-129,-12-8 129,22 0-129,-9-5 129,0-8-129,2-3 258,0-4-258,-2 0 129,0 0-129,-3 4 0,-1 2 0,-4 2 0,-5 12 129,0 0-129,0 0 0,0 12 0,-6 10 0,-4 7 0,0 7 0,-2 7 0,0 4 0,0 4-129,2-1 129,1-1 0,3-6 0,2-1 0,2-9 0,1-6 0,1-8 0,0-4 0,0-15 0,0 14-129,0-14-129,0 0-129,6-7-387,7 7-1419,-11-12-2193,6-2-516,-1-4-387,6-3 258</inkml:trace>
  <inkml:trace contextRef="#ctx0" brushRef="#br0" timeOffset="8709.4982">8456 5495 6450,'9'-11'4773,"-9"11"-129,0 0-387,0 0-3096,0 0-387,0 7-516,0-7-516,4 22-1290,-4-22-2451,0 23-516,0-23-258,3 23-258</inkml:trace>
  <inkml:trace contextRef="#ctx0" brushRef="#br0" timeOffset="8923.5104">8491 5667 774,'0'15'4515,"0"-5"387,0-10-387,0 0-1806,0 12-903,0-12-387,0 0-645,0 0-258,0 0-387,0 0 0,0 0-258,-2 12-387,2-12-516,0 0-3225,4 10-258,-4-10-258,0 0-258</inkml:trace>
  <inkml:trace contextRef="#ctx0" brushRef="#br0" timeOffset="10152.5807">9123 5372 1677,'0'0'4128,"0"0"0,0 0-903,-14-11-903,14 11-387,-14 0-387,14 0-387,-14 0-387,14 0 0,-17 2-129,17-2-258,-20 3-129,20-3-129,-18 6 129,18-6-129,-15 3 0,15-3 0,-12 3 0,12-3 129,0 0-129,-14 7 0,14-7 129,-2 11-129,2-11-129,-2 21 0,2-6 0,0 3 0,2 2 0,0 6-129,1 1 258,1 2-258,-2-2 129,-1 4 0,0 0 0,-1-1 0,0 1 0,0-2 0,-2-2-258,-2-3 258,-1 0 0,1-5 0,2-2-129,-2-5 129,4-12 0,-1 13 0,1-13 0,0 0 0,7 3 0,-7-3 0,18-1 0,-6-4 129,2 1-129,0 3 258,3-1-258,0 2 0,-1 0 0,0 0 0,1 0 0,-4 2 0,1 3-258,-14-5-129,25 10-1161,-25-10-2967,10 0-258,-10 0-387,5-10-387</inkml:trace>
  <inkml:trace contextRef="#ctx0" brushRef="#br0" timeOffset="15339.8774">9985 5687 3354,'8'14'4644,"-8"-14"-129,1 19-129,-1-19-3225,0 30 129,0-14-387,0 4-387,0 0-129,0 2-129,0 0-129,0-1-129,0-3-258,-2-7-645,2 4-2193,0-15-1419,-2 12-129,2-12-387</inkml:trace>
  <inkml:trace contextRef="#ctx0" brushRef="#br0" timeOffset="17151.9811">10655 5278 1935,'0'0'4902,"-13"2"0,13-2-516,0 0-1806,0 0-645,0 0-258,0 0-645,9 0-387,-9 0 0,20-6-258,-20 6 0,25-7-258,-14 1 129,2 5-129,-1 0-129,-12 1 129,20 0-129,-20 0 0,15 0 129,-15 0-129,0 0-129,13 10 258,-13-10-129,0 0 0,5 15 0,-5-15 0,0 16 0,-2-3 0,-1 1 0,1 1 0,-4 2 0,4 3-258,0 0 258,1 2-129,1 5 129,0-2-129,0 5 129,1-1-258,3 3 387,0-2-129,1 3-129,-1-2 129,1 0 0,-1 0 0,1-5-129,-2-1 129,1 0 0,1-5-129,-3-1 129,2-1 0,-1-6 0,-3-12 0,2 17-129,-2-17 129,0 11-129,0-11 129,-16 7-129,2-4 129,2 0 0,-4-2 0,-2-1 0,4 1 0,0-1 0,2 0 129,12 0-129,-15 0 0,15 0 0,0 0-258,0 0-1677,0 0-2709,13-12-258,-13 12-258,16-13-516</inkml:trace>
  <inkml:trace contextRef="#ctx0" brushRef="#br0" timeOffset="19224.0994">3800 5920 3483,'0'0'3999,"0"0"-1032,0 0-387,0 0-516,0 0-645,0 0-387,-2 16-387,2-16 129,-4 25-258,1-11 0,3 3-129,-1 2 0,1 3 0,0 2-258,0 5 258,0-2 0,0 5-129,0 1 129,0 4-258,0 0 129,3 2-129,-2-1 129,1-1-258,2 2 258,-1 1-258,-1 1-129,1-3 258,-1-1-258,1 0 129,-1 1 0,3 1 0,-3-3 0,-1 4-129,0-1 129,0 0 129,-1 2 0,0-1-129,0 0 129,-2-1 0,0 0 0,-2-3 0,1 3 0,3-4-129,-4 0 0,3-4 258,-3 4-258,3-2 0,-1 1 0,2-4 0,-1-2 129,-4 0-129,5 1 0,-2-1 0,2-3 0,-1 0 0,1-4 0,-2-1-129,2-2 129,0 1 0,0-4 0,2-3 0,-2 3-258,0-15 516,5 21-258,-2-9 0,-3-12 0,1 17 0,-1-17 0,1 17 0,-1-17-387,0 13 0,0-13-516,0 0-1548,0 0-1806,0 0-516,0 0 129,0 0-387</inkml:trace>
  <inkml:trace contextRef="#ctx0" brushRef="#br0" timeOffset="19796.1321">3662 7536 6837,'2'-12'4644,"-2"12"-129,0 0-129,0 0-2838,15 9-516,-15-9-387,12 27-129,-7-9 0,4 6-129,-1-3-129,-1 3 0,0 0-258,0 2 129,3-5 129,-1 4-129,-1-7 129,1 2-258,-2-4 129,0-1-129,-7-15 258,16 18-258,-16-18 0,13 6 129,-13-6-129,17-3 129,-17 3-129,20-23 129,-8 6-129,0 1 129,-2-4-129,2-2 129,-3 1-129,1-2 0,0 6 0,-3 0-258,3 5-387,-9-6-2193,-1 18-1548,13-13-645,-13 13-129,0 0-516</inkml:trace>
  <inkml:trace contextRef="#ctx0" brushRef="#br0" timeOffset="21160.2103">4972 6861 3483,'6'12'4902,"-6"-12"-258,0 0 0,0 0-2580,0 20-258,-12-15-258,8 14-645,-8 0 129,0 5-645,-6 0 129,2 5-258,-5-3 129,1 1-387,-1-2 258,1-1-258,2-1 0,0-4 0,6-1-129,0-3 129,4-3-129,8-12-129,-10 18 0,10-18-258,0 0-387,0 0-774,0 0-2709,0 0-258,-6-16-387,2 2-258</inkml:trace>
  <inkml:trace contextRef="#ctx0" brushRef="#br0" timeOffset="21456.2272">4674 6892 5289,'12'0'5160,"-12"0"-387,18 17-258,-18-17-2709,29 30-129,-15-16-129,13 11-774,-6-7 0,5 7-387,-3-6 0,0 5-258,-3 0 129,0-3-129,-2 2-129,-4-2-129,1-3 0,-3-2 0,2 1-387,-4-10-129,7 6-1290,-17-13-2580,23 8-387,-23-8-258,25-5-258</inkml:trace>
  <inkml:trace contextRef="#ctx0" brushRef="#br0" timeOffset="21748.244">5142 7040 8385,'11'-5'4902,"1"2"-258,-12 3-516,22-9-2967,-22 9-387,28-7 0,-12 4-645,3 3 0,1-2 0,-1 2-258,-4 0-258,-3-3-1032,6 3-2322,-18 0-903,14 0-129,-14 0-387</inkml:trace>
  <inkml:trace contextRef="#ctx0" brushRef="#br0" timeOffset="22011.2589">5148 7093 4773,'-6'16'5160,"6"-16"-516,6 8 129,11 0-2967,-6-8 0,14 0-516,-6 0-387,6 0-258,-2-1-387,0 1 0,-4 0-129,-4 0-129,-3 2-258,-12-2-387,24 16-2193,-24-16-1806,0 0-129,9 12-387,-9-12-387</inkml:trace>
  <inkml:trace contextRef="#ctx0" brushRef="#br0" timeOffset="22972.3138">5984 6865 3870,'0'0'4515,"0"0"129,5-19-1548,-5 19-1032,0 0-129,0 0-645,-7 0-129,7 0-516,-16 23-258,4-5 129,-1 2-258,0 2 129,-2 2-129,1 2-129,-3 1 129,4 1-129,-3-5 129,3-1-258,3-4 129,-1-1-129,4-2 0,7-15-129,-7 20 0,7-20-129,0 10-387,0-10-516,0 0-1806,7 2-1548,-7-2-258,4-8-258,-4 8-129</inkml:trace>
  <inkml:trace contextRef="#ctx0" brushRef="#br0" timeOffset="23289.3321">5758 6834 5805,'0'0'5031,"0"0"-258,0 0-258,18 15-2709,-18-15-516,30 29-258,-16-12-129,9 7-258,-2-4-258,0 4 0,1-5 0,-2 4-258,-5-6 258,3-2-387,-5-1 129,1-2-129,-4-1 0,-10-11-258,20 18-129,-20-18-516,19 18-2064,-19-18-1677,14 5-516,-14-5 0,12 0-516</inkml:trace>
  <inkml:trace contextRef="#ctx0" brushRef="#br0" timeOffset="23673.3541">6253 6839 7611,'7'-12'4902,"-7"12"-129,0 0-903,0 0-2451,0 14-387,-2-2-387,2 8-129,0-1-258,0 5 0,0 1 129,0 4-129,0-2-129,0 0 0,0-4 129,2-1-258,1-3 0,-1-4-387,4-1-516,-6-14-1806,0 0-1935,0 0-129,0 0-645,0 0 129</inkml:trace>
  <inkml:trace contextRef="#ctx0" brushRef="#br0" timeOffset="23921.3682">6104 6989 5934,'-13'-2'5160,"13"2"-516,0 0 0,6-5-2967,14 5-387,-6 0-387,12 0-129,-3 0-258,6 0-129,-1 0-258,-1 0 0,1 0-129,-6 0-258,4 0-1032,-12 0-3483,3 0 129,-6 0-645,-11 0-258</inkml:trace>
  <inkml:trace contextRef="#ctx0" brushRef="#br0" timeOffset="24580.4059">6513 6803 7482,'11'-5'5289,"-11"5"-516,0 0-129,0 5-3483,4 7-387,-3 0 0,6 7-129,-3 0-387,1 3 0,1-2-129,5 1 129,-3-1-258,3-3 129,1-4-129,0-5 129,1-3-129,4-4 0,-1-1 0,-1-5 0,0-7 0,0-2-129,1-3 129,-3 0 0,-2-3 0,0 1-129,-3 2 258,-3 2-129,-5 15 0,1-16 129,-1 16-129,0 0 0,-8 0 0,8 0 0,-15 21 0,8 0 129,0 6 0,-2 5-129,-1 5 258,1 6-258,0 3 129,2 2 0,-1-2 0,2-4-129,2-4 0,0-4 0,2-6-129,2-6 258,0-7-258,0-15 129,0 14 0,0-14-129,0 0-258,0 0-258,0 0-2451,0-15-1548,0 15-516,0-21-258,0 21-387</inkml:trace>
  <inkml:trace contextRef="#ctx0" brushRef="#br0" timeOffset="25848.4785">3822 8153 645,'0'0'3612,"0"0"129,-17 0-645,17 0-387,-14 0-774,2 0-387,12 0-129,-17 0-387,17 0-258,-17 8 0,17-8-129,-17 18-129,11-5-129,-1-2 0,4 4-129,-1 0 0,4 1 129,0-4-258,5 1 258,-5-13-258,20 17 0,-8-12 0,3-3 0,0-2-129,1-3 0,1-3 129,-3-4-129,-1 1 0,-4-3 0,0-1 0,-4 0 0,-4 1 0,-1 0 0,-5 1 0,-1-1 0,-2 0 129,8 12-129,-20-14-129,20 14 0,-15-10-258,15 10-1161,-11-7-2709,11 7-258,0 0-387,0 0-387</inkml:trace>
  <inkml:trace contextRef="#ctx0" brushRef="#br0" timeOffset="27225.5572">4697 8177 5031,'0'0'4515,"0"0"-129,0 10-258,-9-2-2451,2 11-516,-12-4-387,5 9-129,-7-3-387,1 6 0,-3-4 0,2 2-129,-1-2 0,4-2 0,0 0 0,1-3 129,3-1-129,2-3 0,4-1-258,8-13-258,-7 16-774,7-16-2322,0 0-645,0 0-516,-3-7-387</inkml:trace>
  <inkml:trace contextRef="#ctx0" brushRef="#br0" timeOffset="27515.5738">4392 8228 4773,'0'0'4773,"5"-2"0,-5 2-258,22 2-2451,-1 16-387,-7-7-516,13 11-129,-4-5-516,4 7 0,-2-7-258,3 4 0,-4-1-129,1-3 0,-2-1-129,-2-3 0,-1 4-129,-2-7 0,1 4-258,-19-14-1161,30 7-2838,-18-7-387,0 0-129,-12 0-387</inkml:trace>
  <inkml:trace contextRef="#ctx0" brushRef="#br0" timeOffset="27824.5915">4988 8231 10062,'5'-11'5031,"-5"11"-516,0 0 0,-16-7-3612,16 7-516,0 0-258,0 0-258,0 0-1161,0 0-2709,0 0-516,0 5-258,0-5-516</inkml:trace>
  <inkml:trace contextRef="#ctx0" brushRef="#br0" timeOffset="28035.6036">4999 8352 7740,'0'18'5031,"0"-6"-129,0-12-387,0 0-2838,0 0-258,0 0-645,0 0-258,0 0-258,0 0-129,0 0-387,0 0-1290,0 0-3096,9 6 0,-9-6-516,12-5-258</inkml:trace>
  <inkml:trace contextRef="#ctx0" brushRef="#br0" timeOffset="35640.0385">9025 8124 2193,'0'0'4128,"0"0"-129,0 0-903,0 0-516,0 0-516,0 0-387,0 0-516,0 0-129,0 0-258,1 11-258,-1-11-129,7 18 0,-2-6-129,2 2 129,0 2-129,1 0-129,0-1-129,3-1 129,-11-14 0,20 17-129,-9-13 129,0-4-129,0 0 0,1-3 129,-12 3-129,22-20 0,-10 7 0,-1-4 0,-4 3 0,4-3 129,-5 1-129,-3 3 0,-3 13 0,5-16 129,-5 16-129,0 0 0,-8 1 0,2 13 129,-1 7-258,-2 3 258,2 4-258,1 4 258,-1 4-258,0 1 258,2-1-129,1 0 129,-1-7 0,1-2-129,2-5 129,0-3-129,1-8 129,1-11-129,-1 12 129,1-12-258,0 0 0,0 0 0,0 0-258,0 0-258,0 0-1548,-5-9-2322,5 9-516,0-13-129,5 1-387</inkml:trace>
  <inkml:trace contextRef="#ctx0" brushRef="#br0" timeOffset="36313.077">9522 8090 4128,'0'0'5289,"0"0"-258,0 0-258,0 0-2451,0 0-774,0 0-516,0 0-387,0 0-387,0 0-129,0 0-258,0 0 0,0 0-645,0 0-645,3 16-2709,-3-16-516,6 13-387,-6-13-516</inkml:trace>
  <inkml:trace contextRef="#ctx0" brushRef="#br0" timeOffset="36544.0902">9536 8298 4128,'-5'17'5160,"5"-17"-387,-4 16-129,4-16-2838,0 0-129,0 0-645,-1 14-516,1-14-258,0 0 0,0 11-387,0-11-129,0 0-1161,0 0-3225,0 0 0,0 0-387,0 0-129</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1:19:37.070"/>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1:19:40.053"/>
    </inkml:context>
  </inkml:definitions>
  <inkml:trace contextRef="#ctx0" brushRef="#br0">22673 9968 0,'0'0'0,"0"0"0,0 0 0,0 0 0,0 0 0,0 0 0,0 0 0,146 60 0,-146-60 0,0 0 0,0 0 0,61-12 0,-61 12 0,0 0 0,74 24 0,-74-24 0,61 37 0,0 0 0,12-1 0</inkml:trace>
  <inkml:trace contextRef="#ctx1" brushRef="#br0">9664 5465 1419,'0'0'2967,"0"0"0,0 0-516,1-10-258,-1 10-129,0 0-387,0 0-129,0 0-258,0 0-387,-12-5-129,12 5-129,0 0-129,-11 0 0,11 0-258,-14 3 0,14-3 0,-20 4-129,9-3 129,0 3-258,-3 0 0,-1 2 0,1-1 129,-2 4-129,4-1 129,0 2-129,0 2 129,1 0 0,2-2 0,3 2 0,1 3-129,4-1 129,-1 3 0,2 0 0,0-1 258,5-1-258,0 0 0,6 1 0,-3-4 0,3-2 0,0-3 0,5 0 0,-2-5 0,3 1 0,1-3-129,-1 0 129,1-4-129,4-1 0,-2-3-129,-2-2-258,6 9-1290,-9-9-2967,2 7-258,-17 3-258,20-8-645</inkml:trace>
  <inkml:trace contextRef="#ctx1" brushRef="#br0" timeOffset="804.0459">10445 5267 1548,'0'0'4257,"0"-13"258,0 13-903,0 0-903,0-12-645,0 12-645,0 0-387,6 12 0,-6-12-516,5 24 0,-5-5-258,4 6 0,-1 4-129,1 4-129,-1 2 129,2 0-258,0 3 129,-1-2-129,1-3 129,1-1-129,-1-5 129,1-4 0,-2-5-129,1-4 129,-5-14-129,6 15 0,-6-15-387,0 0-645,10 14-1677,-10-14-1677,0 0-516,0 0-129</inkml:trace>
  <inkml:trace contextRef="#ctx1" brushRef="#br0" timeOffset="1375.0787">10450 5537 129,'0'0'4257,"-12"-9"516,12 9-516,-13-10-1677,13 10-645,-13-2-258,13 2-645,-13 0-258,13 0 0,-14 0-258,14 0-129,-17 0-129,17 0 0,-18 2 0,18-2-129,-22 5 0,11 0 0,-1-1-129,1 4 0,-3 1 129,4 2-129,-2 0 0,3 3 0,-2 1 0,3 0 258,1 2-258,3-1 129,2-1 0,2 1 0,0 0 0,3-2 0,5 1 129,1-1-129,0-3 0,3 1 0,1-2 0,1-2 0,2-3 0,1 0 0,0-5 0,2 0-129,-2-5 129,7 0-129,-1-3 0,-2-1 0,1 1-258,-1-5-387,6 10-3483,-12-4-645,3 4-645,-18 3-258</inkml:trace>
  <inkml:trace contextRef="#ctx1" brushRef="#br0" timeOffset="3603.2061">5472 7989 258,'0'0'3225,"0"0"258,0 0-645,0 0-516,0 0-387,0 0-129,0 0-258,0 0-258,0 0-387,-11 0-129,11 0-129,0 0 0,0 0-129,-15 0 0,15 0-129,-15 0-129,15 0 129,-19 0-129,19 0 0,-21 0 129,21 0-129,-20 0-129,20 0 0,-15 0 0,15 0 0,-15 0 0,15 0 0,0 0-129,-12 10 129,12-10-129,-5 11 129,5-11-129,-1 21 0,1-5 0,0 3 0,2 5-129,4-1 258,-1 4-258,-1 3 129,2 0 0,-1 1 0,0-4 0,-2-2 0,1 2 0,-3-2 0,1-4 0,-1-3 0,-1-2-129,0 0 129,0 0 0,0 1 129,0-5-258,-1 1 129,0-2 129,1-11-129,-1 18 129,1-18-129,0 13 258,0-13-387,0 0 258,7 8-129,-7-8-129,19 2 129,-9-2 0,2 0 0,2 0 0,1 0 0,-1 0-129,3 0 129,-3 0 258,1 1-258,-1 0 0,0-1 129,-1 0-516,-13 0-645,25 0-3354,-25 0-129,15 0-516,-15 0-129</inkml:trace>
  <inkml:trace contextRef="#ctx1" brushRef="#br0" timeOffset="4475.256">5924 8124 3999,'0'0'4644,"-6"-18"129,6 18-645,-20-13-1806,20 13-516,-20-9-387,20 9-645,-21-8 0,10 8-387,-2 0-129,0 0 0,0 2-129,-1 9 0,4 0 0,-3 6-129,0 2 0,5 2 129,-1 4-129,1-2 0,6 1 0,1 1 129,1-1 0,2-2 0,6-7 0,6 2 0,1-7 0,4-1 0,1-6 0,3-1 0,-3-4-129,2-5 129,-2-3-129,-5-3 129,0-4-129,-2-4 0,-2-1 129,-3-2-129,0-1 0,-2-1 0,-2-2 129,-3 2-129,-1 4 129,0 2-129,0 5 0,0 3 0,0 12 0,0 0 0,0 0 0,-7 7 0,7 8-129,0 1 129,0 5 0,0 2 0,1 0 0,5 2 129,1-4-258,3-1 258,0-3-129,0-1 0,3-4 0,-2-5 0,4-1-258,-15-6-645,27 0-3483,-27 0-387,16-14-258,-11-1-516</inkml:trace>
  <inkml:trace contextRef="#ctx1" brushRef="#br0" timeOffset="4732.2706">6108 7793 9288,'0'0'5031,"0"0"-129,0 0-387,0 0-3225,6 18-516,-6-4-129,0 5-258,0 2-129,3 3-258,-1 3-387,-2-5-645,9 5-3612,-9-2-129,2 5-258,-2-6-516</inkml:trace>
  <inkml:trace contextRef="#ctx1" brushRef="#br0" timeOffset="5016.2869">6305 8266 3612,'17'16'4644,"-17"-16"0,11 21-387,-2-4-2322,-9-17-258,7 31-129,-7-17-774,0 7-129,0-1-258,0 0 258,0-3-516,-1-1 0,0-3-258,1-13-903,0 13-3225,0-13-258,0 0-258,1-10-645</inkml:trace>
  <inkml:trace contextRef="#ctx1" brushRef="#br0" timeOffset="5355.3063">6534 7857 8385,'6'-13'5031,"-6"13"0,0 0-516,0 0-3225,0 9-129,-2 3-387,2 9-258,0 4-129,4 6-129,-2 4-129,3 1 0,0 2-129,0 1 129,1 0-129,3-1 0,0-5-129,-1-2 0,0-2-129,-2-10-258,4 5-1290,-7-12-3096,-3-12 129,0 0-516,0 0-387</inkml:trace>
  <inkml:trace contextRef="#ctx1" brushRef="#br0" timeOffset="5751.329">6555 8161 5031,'7'-10'5289,"9"-11"-387,-2 15-129,-2-8-1677,10 11-1548,-9-4-516,12 7-258,-4-2-387,5 4-129,-4 4-129,2 5 0,-2 3-129,-4 3 0,-3 0 0,-6 4 0,-5 1 0,-4-2 0,-1 2-129,-9-3 258,-5-5-129,-3-2 0,-2-1-129,0-4 258,-2-2-129,1-3 129,3-2-129,2 0 0,4 0 129,12 0-129,-16-8 0,16 8-129,0 0-387,0-16-2451,0 16-1677,18-5-387,-6 4-258,0-3-387</inkml:trace>
  <inkml:trace contextRef="#ctx1" brushRef="#br0" timeOffset="6016.3441">6897 7710 10062,'0'0'5031,"0"0"-516,6 21-1032,-3-8-2709,5 12 0,-6 1-387,2 4-387,3 7-774,-7-4-3483,0-3-258,0-5-516,1-1-387</inkml:trace>
  <inkml:trace contextRef="#ctx1" brushRef="#br0" timeOffset="6811.3896">7152 7853 7482,'0'0'4902,"0"0"129,6-3-516,-6 3-2967,15-6 0,-15 6-645,20-5-258,-8 2-258,1 3 0,1-3-258,-1 3 0,0 0 0,-3 0 0,1 0-129,-11 0 0,17 3 0,-17-3 129,12 5-129,-12-5 0,0 0 0,8 13 0,-8-13 0,0 17 0,0-17 0,-3 23 0,-1-9 0,2 3 0,0 3-129,-1 2 258,2 1-129,-1 5 0,2 1-129,0 2 129,0 4 0,2 0 0,-1 0 0,3 3 0,-3-1-129,1 0 129,-2 0 0,3-1 0,-3-2 129,0-1-129,0-4 129,-3-4-129,1-3 129,-4-5-129,-1-3 129,-5-9 0,2 0-129,-3-5 0,-2 0 129,0-2-129,-1-3 129,2 0-129,2 1-129,0-1-258,12 5-2451,0 0-1935,0 0-387,0 0-129,-1-13-645</inkml:trace>
  <inkml:trace contextRef="#ctx1" brushRef="#br0" timeOffset="8103.4635">10088 7861 2193,'0'0'4257,"0"0"387,0 0-258,-13-2-2064,13 2-387,-16-1-516,16 1-129,-20 0-387,20 0-258,-25 0 129,14 0-387,-5 0 0,3 0-129,-2 0 0,3 0 0,0 0-129,12 0 0,-16 7-129,16-7 129,-7 12-129,6 0 129,1 1-129,0 1 0,2 8 129,4 0-129,0 1 0,2 8 0,-2 0 0,1 2 0,-1 4 0,1 4 0,-4-3 0,1 1-129,-2 2 129,-2-5 0,0 1 0,0-6 0,-1-2 0,-3 0-129,1-2 258,2-5-129,-1-6 0,2-1 0,0-3 129,0-12-258,6 14 258,-6-14-129,16 1 0,-16-1 0,21 0-129,-8-7 129,2 2-129,-1 2 387,4-6-516,-3 5 258,4 2-258,-3-5-129,4 8-1419,-20-1-2709,26 0-387,-26 0-387,22 0-258</inkml:trace>
  <inkml:trace contextRef="#ctx1" brushRef="#br0" timeOffset="8643.4944">10612 8093 6321,'0'-11'5160,"-1"0"-129,1 11-516,-10-20-2838,10 20-387,-11-15-387,11 15-258,-15-11-258,15 11-129,-21-10 0,7 9 0,-5 1-129,4 0 0,-4 4-129,0 5 129,1 3-129,1 7 129,2 1-129,4 4 129,3 2-129,2 0 129,6 6 0,0-3 0,5-4-129,5-1 129,8-5-129,2-1 129,0-4-129,2-4 0,-1-3 0,0-4 0,-1-1-258,-1-2-258,2 0-1419,-9-5-2967,5-4-129,-6-8-387,3 0-258</inkml:trace>
  <inkml:trace contextRef="#ctx1" brushRef="#br0" timeOffset="8900.5091">10662 7799 6708,'0'-16'5160,"0"16"0,0 0-258,7 0-2193,-7 0-1935,11 19 0,-6 0-258,2 4-258,1 3-129,-2-2-387,7 10-1419,-8-9-3096,3 4-258,-8-5-258,6-3-516</inkml:trace>
  <inkml:trace contextRef="#ctx1" brushRef="#br0" timeOffset="9232.5281">11043 8358 6966,'0'0'5160,"0"0"-258,-11 0-387,9 12-2709,2-12-903,-9 19-129,4-6-387,2 7-129,3-3 0,-2 5-129,2 3 0,0 0-258,0 0 129,0-4-774,11 6-1935,-9-12-2064,6-2-258,-8-13-258,11 3-387</inkml:trace>
  <inkml:trace contextRef="#ctx1" brushRef="#br0" timeOffset="9975.5705">11355 7841 5676,'18'30'5031,"-10"-10"-516,1-3-1290,4 13-1548,-9-8-258,7 9-387,-6-4-387,3 4-129,-4-2-129,3 0-129,-2-4 129,-2 0-258,-1-3 0,0-2-129,-2-5 0,0-3 0,0-12 0,0 19 0,0-19 0,0 0 0,-14 4 0,14-4 0,-13-6 0,13 6 0,-19-18 0,8 7 0,1 0 0,-2 0 129,1-2 0,0 4-129,0-2 258,1 1-129,-3 0 129,2 1 0,-2-3 0,2 4 0,0-2 0,11 10 0,-20-11 0,20 11-129,-18-1 0,18 1 0,-17 9 0,10 4 0,-1 1 0,1 4-129,1 3 129,3 2 0,2 4-129,1-2 129,3-2-129,5-1 129,5 2-129,4-4 129,2-3-129,3-4 0,1-4 129,0-2-129,3-4 0,-3-1 0,-1-2-129,-4 0 0,0-4-258,-6-9-903,7 8-3612,-19 5-258,13-16-129,-11 3-774</inkml:trace>
  <inkml:trace contextRef="#ctx1" brushRef="#br0" timeOffset="10344.5917">11558 7735 9030,'12'0'5289,"-3"9"-258,-4 5-258,-5-3-3225,4 10-645,-3-1-258,2 3-387,0 0 129,-3 0-645,9 9-1935,-8-15-2580,0 2-387,-1-6-258,0-1-516</inkml:trace>
  <inkml:trace contextRef="#ctx1" brushRef="#br0" timeOffset="11151.6379">11856 7782 7998,'0'-11'5289,"0"11"-516,0 0 129,-7-17-3612,7 17 0,8-9-645,3 7-258,1-2-129,2 2-129,1 0 129,-1 2-129,0 0 0,1 0-129,-2 0 0,-13 0 0,19 4 129,-19-4-129,13 7 0,-13-7 0,0 0 0,12 15 0,-12-15 258,4 21-387,-2-8 387,-2 4-387,0 4 258,0 2-129,0 3 129,0 3-129,1 5 0,0 0 0,3 5-129,1 0 258,1 0-129,-1 1 0,1 1-129,0-2 258,1-1-129,-5-2 0,4-2 0,-3-4 0,0-1 0,0-2 0,0-4 0,-2 0 0,-1-6-129,0-2 129,-4-2 129,-4-1-258,8-12 258,-23 12-258,10-9 258,-3-3-258,1 0-129,-1-10-129,16 10-2193,-19-12-2322,11 1-129,-3-6-516,4 3-258</inkml:trace>
  <inkml:trace contextRef="#ctx1" brushRef="#br0" timeOffset="11828.6765">11487 8165 3999,'-5'18'4644,"1"-4"0,-1-3-1419,5 13-645,-5-8-1032,5 10-258,0-7-645,0 3-258,0-5-129,0-5-516,8 2-2451,-8-14-1806,8 11-129,-8-11-516,0 0 129</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23:25.432"/>
    </inkml:context>
    <inkml:brush xml:id="br0">
      <inkml:brushProperty name="width" value="0.05292" units="cm"/>
      <inkml:brushProperty name="height" value="0.05292" units="cm"/>
      <inkml:brushProperty name="color" value="#4F6228"/>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1:23:25.938"/>
    </inkml:context>
  </inkml:definitions>
  <inkml:trace contextRef="#ctx0" brushRef="#br0">14753 6757 3354,'-11'-3'4386,"-8"3"0,0-3-1935,19 3-129,-33 0-774,19 6-387,-8-6-258,3 10-258,-2-3-258,2 7 129,-2 2-258,3 5 0,2 3-129,3 2 129,4 1 129,5-1-258,3-1 258,2 1-129,10-8 258,6-4-516,6-3 387,4-5-387,-3-6 0,8-1 258,-2-10-387,0 0 387,-2-8-387,-5-2 387,-2-5-387,-6 1 129,-4-2 0,-6 1 0,-5-1 0,0 4 0,-6 3 0,-3 8-129,-2 4 258,11 8-129,-19 0 0,15 8 129,3 11-129,1 4 258,5 2-258,6 4 129,4 0-129,2 0 129,1-4 129,1 1-258,2-8 0,-4-7-516,6 7-1548,-11-17-2580,6 1-129,-8-2-516,4-9-387</inkml:trace>
  <inkml:trace contextRef="#ctx0" brushRef="#br0" timeOffset="460.0262">15491 6646 3612,'0'0'5031,"0"0"-258,-11 11-129,-6-11-2580,7 13-645,-15-8-258,5 8-516,-2-4-258,3 4-129,-3-1-129,3-1 0,3 1-129,3-3 129,13-9-129,-15 17 258,15-17-258,0 15 129,0-15-129,11 12 129,4-10 0,3 5 0,3-2 0,5-2 0,-3 2 0,1 0 0,0-1-129,0 1-129,-2 2-516,-22-7-1806,21 4-2193,-21-4-258,7 13-387,-7-13-129</inkml:trace>
  <inkml:trace contextRef="#ctx1" brushRef="#br0">25199 13380 0</inkml:trace>
  <inkml:trace contextRef="#ctx0" brushRef="#br0" timeOffset="673.0385">15325 6952 7611,'2'13'5289,"-2"-13"-516,22 9 0,-22-9-3354,33 7-129,-14-6-645,6 4-258,-8-1 0,6 0-387,-4 0 0,-6-4-1548,6 7-3096,-19-7-258,23 2-387,-23-2-258</inkml:trace>
  <inkml:trace contextRef="#ctx0" brushRef="#br0" timeOffset="1225.0701">16254 6636 7998,'-1'26'5031,"-10"-6"-129,-9 0-258,11 6-3612,-16-2 0,4 7-516,-3 1-258,5-2 129,-2-1-129,4-5-129,4-1 0,2-5-129,2-1-516,-1-13-1032,10-4-2967,0 0-387,0 0-129,-11-15-645</inkml:trace>
  <inkml:trace contextRef="#ctx0" brushRef="#br0" timeOffset="1469.0837">15979 6684 7353,'0'0'5160,"4"16"0,3-5-258,11 13-3225,-4-8-516,13 7-258,-3 1-387,6 3-129,-2-2 0,1 0-129,-2 0-258,-2-4 0,-4-2-387,-7-9-903,6 4-3612,-20-14 129,19 8-774,-19-8-387</inkml:trace>
  <inkml:trace contextRef="#ctx0" brushRef="#br0" timeOffset="2028.116">16869 6574 6966,'12'0'5031,"-12"0"-258,0 0-258,8 13-3354,-8-13-387,-11 13-258,-2-2-258,0 4 0,-6-1-129,-1 1-129,-4 0 0,1 2 0,-1-2 0,3-2 0,3-3 0,4 2 0,4-4 258,10-8-129,0 12 0,0-12 0,20 7 129,-4-3-129,4-1 0,4 0 129,-3 0-129,2 0-129,-3 3 0,-3-4-258,4 9-1419,-21-11-2967,20 6-258,-20-6-387,0 0-387</inkml:trace>
  <inkml:trace contextRef="#ctx0" brushRef="#br0" timeOffset="2249.1283">16698 6857 7224,'7'6'5031,"9"-1"129,-1-5-387,10 7-3354,-10-7-258,13 0-516,-7 3-258,-2 2-258,0 5-516,-8-10-1935,3 9-2322,-14-9-387,17 14-258,-17-14-387</inkml:trace>
  <inkml:trace contextRef="#ctx0" brushRef="#br0" timeOffset="2572.1471">17271 6321 10191,'19'-8'5418,"-12"16"-516,-7 4 0,3 10-4128,-1 7-258,7 8 0,-5 3-129,2 4 0,-2 3-258,3 0 129,-1-5-129,2-4-129,0-4-129,-1-5 0,2-4-258,-6-8-516,9 6-2322,-12-23-1806,6 13-258,-6-13-387,0 0-129</inkml:trace>
  <inkml:trace contextRef="#ctx0" brushRef="#br0" timeOffset="2932.1677">17348 6679 8256,'15'-15'5160,"10"4"0,-10 5-258,16 6-3483,-10-4-387,11 4-516,-2 3-129,-2 4 0,0 4-258,-2 2 0,-6 4-129,-8 0-129,-8 5 129,-4 2-129,-7-3 0,-8-1 0,-7-1 0,-3 0 0,-2-3 129,-1-3 0,1-4 0,2-1 258,2-3-129,3-2 0,6-3 129,14 0-129,-14 0 129,14 0-258,0 0-387,9-21-3225,5 15-1290,-2-3-516,5 1-129</inkml:trace>
  <inkml:trace contextRef="#ctx0" brushRef="#br0" timeOffset="5056.2892">19795 6586 2193,'12'-12'4773,"-12"12"129,0 0-258,0 0-2193,-21-9-645,21 9-258,-27 0-645,12 8-258,-9-3-129,1 7 129,-3 2-387,2 2 0,-1 2 0,0 4 0,4-1 0,9 4 0,4 2 0,7-1 0,2 1 0,15-6 0,8-1-129,6-1 129,3-4-258,3-1 129,-2-8-129,1-5-129,-4-1-258,-9-1-774,7-2-3612,-15-9-258,0 5-387,-7-8-645</inkml:trace>
  <inkml:trace contextRef="#ctx0" brushRef="#br0" timeOffset="5472.313">20403 6494 6063,'13'1'5289,"-13"-1"-387,0 10-129,-6 7-3096,-11-10-645,4 8-129,-10-5-516,-1 6 0,-7-1-129,2 0-129,-2 0 0,3 1 129,1-4-129,5 0-129,3-2 129,19-10 0,-9 14 0,9-14 0,12 8 0,11-7-129,4 2 129,6-1-129,1-1 129,-1 1-129,1 2-129,-5-1-258,-1 7-774,-28-10-3225,23 10-258,-23-10-774,2 15-387</inkml:trace>
  <inkml:trace contextRef="#ctx0" brushRef="#br0" timeOffset="5665.324">20169 6822 5160,'-4'15'5547,"4"-15"-774,13 9 0,3-9-2322,14 4-1419,-4-4 0,10 0-516,-3 2-258,1-1-258,1 7-903,-13-8-3741,8 2-129,-6-2-387,-3 0-258</inkml:trace>
  <inkml:trace contextRef="#ctx0" brushRef="#br0" timeOffset="6168.3528">20755 6564 8256,'17'26'5160,"-15"-12"-129,5 3-387,-7-2-3741,12 11 129,-5-6-645,5 2 0,-1-4-258,7-2 129,1-5-258,1-6 129,4-5-129,3 0 0,0-5 0,3-7 0,-2-4 0,-1-3 0,-3-4 0,1 4 0,-5 0 129,-5 2-129,-3 7 0,-12 10 129,0 0-129,0 0 129,-6 19-129,-6 4 0,1 6 0,-3 11 129,1 3 0,2 4 0,3-3 129,3 0-258,3-2 258,2-3-129,0-7 0,0-8-258,2-3 0,-2-11-645,13 5-3225,-13-15-903,0 0-516,0 0-129</inkml:trace>
  <inkml:trace contextRef="#ctx0" brushRef="#br0" timeOffset="6723.3846">21788 6494 4644,'11'0'5160,"-11"0"-258,0 0-129,-18 0-2838,17 9-258,-16-4-903,5 9-258,-10-4 0,1 7-258,-6 2-129,0-1 0,0 2 0,1-2 0,-1-3-129,8-1 129,3-2 0,16-12-129,-12 17 129,12-17-129,0 0 129,13 12 0,0-9-129,7 3 129,1-3-129,4 0 129,-2-1-129,0 3 129,0 1-129,-2-1 0,-2 1-387,-6-5-516,7 7-3612,-20-8-516,7 12-129,-7-12-645</inkml:trace>
  <inkml:trace contextRef="#ctx0" brushRef="#br0" timeOffset="6953.3977">21534 6832 7611,'-9'14'5289,"9"-14"-129,13 11-387,9-7-3483,-5-4-129,11 0-516,-4 0-129,6 4-129,-1-3-129,0 6-258,1 0-258,-7-7-903,8 3-3741,-15-3-129,3 0-387,-6-2-516</inkml:trace>
  <inkml:trace contextRef="#ctx0" brushRef="#br0" timeOffset="7448.426">22507 6220 6837,'0'0'5418,"0"0"-258,0 0-258,0 11-3354,1 10-258,-1 2-516,0 8-129,0 4-129,4 8-129,-4 2 0,2 5-129,1 0 0,0-1-129,1-3-129,1-5 129,4-6-129,-4-5 0,3-6 0,-2-4-129,0-6-129,-6-14-129,6 16-387,-6-16-1161,0 0-3225,0 0-387,0 0 0,-7-12-387</inkml:trace>
  <inkml:trace contextRef="#ctx0" brushRef="#br0" timeOffset="7919.453">22491 6675 1548,'1'-16'4515,"-1"16"387,-2-15-1806,2 15-129,0 0-903,0 0-516,-24-11-258,24 11-387,-22-6-129,9 6-129,-6-3 129,3 3-387,-4 0 129,1 0-258,-2 0 129,2 4-129,-2 2 0,2 1-129,1 5 129,2 0-129,0 2 0,5 3 0,1 0 0,4 0-129,3 3 0,3-3 129,0 2 0,10 2-129,6-4 0,4 1 129,7-4 0,4-1-129,3-7 129,1-3-129,0-3 0,0 0-129,-6-3 129,-2-6-129,-6 6 0,-6-7-387,-5 10-516,-10 0-3096,0 0-1032,0-7-387,0 7-387</inkml:trace>
  <inkml:trace contextRef="#ctx0" brushRef="#br0" timeOffset="12999.7436">15556 9786 1548,'-2'-12'4128,"2"12"387,0 0-258,0 20-1806,0-20-645,7 28-387,-7-15-129,15 9-258,-8-6-387,8 6-129,-1-3-129,5 3-129,1-4 129,5 2-258,-1 0-129,0 0 0,0 3-387,-3-16-1290,2 9-2451,-6-4-516,-1-3-129,-16-9-516</inkml:trace>
  <inkml:trace contextRef="#ctx0" brushRef="#br0" timeOffset="14043.8033">15802 9711 2451,'3'-14'3870,"-3"14"-129,0 0-516,-7 2-645,5 13-645,-12-8-258,7 16-516,-9-2-258,2 12 0,-7-3-516,2 6 0,-5-3-129,2 4-129,0-1-129,1-2 129,2-5-129,5-6 0,2-2 0,4-5 0,8-16-129,-5 10-258,5-10-645,3-5-2709,6-10-516,0-2-645,3-4 0</inkml:trace>
  <inkml:trace contextRef="#ctx0" brushRef="#br0" timeOffset="14360.8214">15842 9537 1161,'11'-19'3999,"-11"19"645,0 0-387,4-12-2064,1 20-387,-5-8-129,5 26-516,-5-9-387,3 10 129,-1-3-516,1 4-129,0-1-258,-1-5-516,5 2-1935,-4-8-1806,1-5-387,-4-11-258,0 0 0</inkml:trace>
  <inkml:trace contextRef="#ctx0" brushRef="#br0" timeOffset="14796.8463">16224 9757 2322,'0'0'4644,"-11"-4"129,11 4-258,0 0-1806,0 0-645,11 0-516,-11 0-516,27-4-258,-10-1-129,8 5-129,-2-1-258,2 1-129,-4 0 0,1 2-258,-2 6-258,-20-8-903,26 16-1677,-26-16-1548,4 17-387,-4-17-258,-13 17-129</inkml:trace>
  <inkml:trace contextRef="#ctx0" brushRef="#br0" timeOffset="15011.8584">16234 9898 5676,'0'12'4773,"0"-12"0,9 7-258,-9-7-2838,25 1-258,-12-1-387,9 3-258,-4-2-387,5 2 0,-2-1-258,-2 0-258,1 5-387,-20-7-1548,24 0-2193,-24 0-516,13 0-129,-13 0-516</inkml:trace>
  <inkml:trace contextRef="#ctx0" brushRef="#br0" timeOffset="15841.906">17054 9639 5289,'8'-12'5031,"-8"12"-129,0 0-258,0 0-2967,0 0 129,-8 16-516,-6 2-645,0 10-129,-6 1-258,-2 8-129,-5-1-129,1 4 129,-3-3-129,1 0 0,4-6 0,2-6 0,3-4-129,5-6-129,6-3-387,8-12-903,0 0-2838,-4-6-387,4-5 0,2-7-774</inkml:trace>
  <inkml:trace contextRef="#ctx0" brushRef="#br0" timeOffset="16096.9207">16775 9627 7740,'0'0'5031,"0"0"-258,0 19-129,0-5-3354,8 13 0,3 0-387,6 4-387,3 2-129,5 2 0,3-4-258,1-1 0,1-3-129,-4-4 0,-2-4-258,-3-4 0,2-1-516,-13-11-1032,10 1-2709,-8-4-516,2-1 0,-3-10-516</inkml:trace>
  <inkml:trace contextRef="#ctx0" brushRef="#br0" timeOffset="16356.9356">17302 9588 7224,'22'-16'4902,"-22"16"0,14 2-387,-14-2-2709,10 34-516,-10-8-516,3 12-258,-2 1-129,3 3-258,-3 1 0,3-1 0,-2-6-129,3-3-129,-1-9-129,-1-6-516,6 0-2451,-9-18-1548,2 11 129,-2-11-645,-2-7-129</inkml:trace>
  <inkml:trace contextRef="#ctx0" brushRef="#br0" timeOffset="16584.9486">17151 9785 8127,'0'0'4902,"10"0"-258,8 0 0,-3 0-3612,17 0-129,-3 0 0,9 1-516,-3 3 0,8 0-258,-4 1-258,-3-3-258,6 10-1806,-11-12-2322,1 2-258,-10-2-387,1-6-387</inkml:trace>
  <inkml:trace contextRef="#ctx0" brushRef="#br0" timeOffset="17023.9737">17726 9540 8127,'0'0'5031,"10"11"0,-6 6-387,0-6-2838,7 20-1032,-2-7 0,5 10-258,1-3-258,2 1 0,3-6 0,5-1-129,-3-8-129,3-7 0,-1-6 129,3-4-129,-2-12 0,-3-3 129,3-9-129,-5-2 129,-3-2-129,1 0 0,-6 1 129,-1 5-129,-4 3 0,-2 9 0,-5 10 0,0 0 0,0 19 0,-6 8 0,-2 7 0,-4 5 0,1 8 0,-1 3 0,-3 0 0,2 4 0,-1-1 0,1-4 0,1-4-129,0-11-516,12 2-3096,-9-15-1032,4-3-258,5-18-387</inkml:trace>
  <inkml:trace contextRef="#ctx0" brushRef="#br0" timeOffset="17944.0264">15707 10663 3354,'-1'-10'4773,"1"10"129,0 0-387,0 0-1806,0 0-645,0 19-516,0-6-258,12 10-645,-3-2 0,6 7-258,-2-2 129,6 1-258,-1-6 0,-1-3-129,2-6 129,1-5-129,-1-7-129,2-5 129,0-10-129,-2-4 129,0 0-258,-4-5 258,1-1-258,-4 3 258,-1 1-129,-4 4 0,-4 5 0,-3 12 0,0 0 129,0 0-129,0 0 0,-6 14-129,-4 13 258,0 7-129,0 1 129,-3 6-129,4 4 129,1-4-258,0 4 258,3-3-129,2-8 0,2-5 0,1-2 0,0-8-129,0-6 0,0-13-129,0 0-258,0 0-1032,23-10-3354,-19-12 129,3 2-516,-2-13-258</inkml:trace>
  <inkml:trace contextRef="#ctx0" brushRef="#br0" timeOffset="18184.0401">16031 10394 6966,'14'-30'5031,"-14"30"-258,11-12-258,-11 12-2451,6 9-1290,-6 4 0,3 13-258,-3 2-129,1 5-129,-1-1-129,0-1-129,3-4-129,-2-7-774,11-4-3483,-12-16-258,14 12-129,-14-12-645</inkml:trace>
  <inkml:trace contextRef="#ctx0" brushRef="#br0" timeOffset="18536.0602">16421 10597 8385,'-14'5'4902,"14"-5"-129,0 0-258,0 0-3225,9 2-258,12-2-387,-1 0-258,5 0 0,-2 0-129,3 0-129,-3 1-129,-4 3-258,0 5-645,-19-9-2967,13 11-645,-13-11-516,0 14-129</inkml:trace>
  <inkml:trace contextRef="#ctx0" brushRef="#br0" timeOffset="18748.0723">16421 10749 9288,'0'15'5031,"0"-15"-387,18 12-258,-7-12-3483,15 2 129,-3-2-516,5 0-129,0 0-387,-2-4-387,6 4-1419,-11 0-2838,0-1 0,-7-2-516,-2 3-129</inkml:trace>
  <inkml:trace contextRef="#ctx0" brushRef="#br0" timeOffset="19304.1041">16919 10542 10191,'0'0'5289,"3"7"-516,-2 8 129,-1-15-3999,-1 30-258,1-12-258,2 5 0,5 0-258,6 1 129,0-5-129,4-2 0,1-5 0,3-1-129,3-6 129,-1-5 0,3 0-129,1-11 0,0-2 129,-2-5-129,0-1 0,-1-3 0,-5 2 0,-4 1 0,-1 2 129,-6 7-129,-8 10-129,0 0 258,0 0-129,-6 14 0,-7 8 0,-3 8 0,-2 7 258,-2 4-258,-2 5 258,3 1-258,-1-5 258,5 3-129,3-8 258,3 1-258,2-9-129,1-7 129,6-7 0,0-1-129,0-14 0,3 14 0,-3-14 0,0 0 0,12 2-258,-12-2-516,15 0-1935,-12-7-2322,-3 7 0,7-15-516,-7 15-387</inkml:trace>
  <inkml:trace contextRef="#ctx0" brushRef="#br0" timeOffset="26476.5144">13473 11742 2709,'0'0'4257,"0"0"-129,0-17-903,0 17-645,0 0-774,0 0-387,-14-10-387,14 10 0,-14-3-387,14 3-129,-17 0-129,17 0-258,-22 3 129,9-1-129,0 0 0,0 4-129,-2-2 258,4 2-258,-1 1 0,0-1 0,12-6 0,-15 16 0,15-16 0,-8 16 0,8-16 0,0 13 0,0-13 0,12 14 0,-1-7 0,5-2 0,1 2 129,3 0 0,1 3-129,0 2 129,0-2-129,-1 4 129,-3 3 0,-2-4-129,-7 3 0,-1 2 0,-6-1 0,-1-1 0,-2 1 129,-7-2-129,-4-1 0,-1 1 0,-4-6 0,3-4 0,-3 0 0,5-2 0,-1-1 0,4-2 0,10 0 129,-12-3-258,12 3 0,0 0-258,9-10-1032,-4-1-2838,11 3-258,-3-6-387,7 1-258</inkml:trace>
  <inkml:trace contextRef="#ctx0" brushRef="#br0" timeOffset="26919.5397">13694 11785 5805,'-6'8'4902,"-12"18"-387,5-12-258,9 11-2709,-8-11-129,11 10-387,-3-6-516,4 3 129,4-2-387,6-1 0,3-7 0,4-1-129,1-2 0,4-4 0,0-4 0,2-4-129,0-7 129,-2-3-129,0-2 0,-2-5 129,-3 0-129,-3-1 129,-5 1 0,-5-1-129,-4 1 129,-8 3-129,-9 0 129,-3 5-129,-6 5 0,-2 4-129,0 4 258,1 0-129,6 4 0,2 8 0,9 4-258,10-16-387,-2 31-2838,2-19-1032,8 2-387,-8-14-387</inkml:trace>
  <inkml:trace contextRef="#ctx0" brushRef="#br0" timeOffset="34091.95">16234 12494 1677,'0'0'4386,"0"0"387,0 0-129,13-3-1290,-13 3-903,0 0-516,-8 0-516,7 10-387,-9 1-387,2 5-258,-5 0 0,0 6-258,-2 3 0,0 2 0,-3-2-129,2 3 129,-3-3-129,4 3 0,-3-5 0,3 0 0,2-6 0,2 0 0,3-3 0,8-14-258,-13 19-129,13-19-258,0 0-1032,-13 0-2838,13 0-129,-3-19-387,3 5-258</inkml:trace>
  <inkml:trace contextRef="#ctx0" brushRef="#br0" timeOffset="34383.9667">15937 12526 4773,'0'0'4773,"0"0"129,6 0-258,-6 0-1548,21 9-1419,-21-9-129,26 24-516,-10-10-258,8 4-258,-3-2-129,3 4-129,0-1 0,3-1 0,-1-2-258,-1 4 129,-1-3-129,-3-1 0,-3-1-258,-2-3 0,1 4-645,-17-16-2064,19 13-1806,-19-13-258,11 0 0,-11 0-645</inkml:trace>
  <inkml:trace contextRef="#ctx0" brushRef="#br0" timeOffset="34804.9906">16500 12251 8256,'0'0'4773,"9"0"0,-9 0-258,10 28-2967,-10-16-129,4 15-516,-4-6-129,2 6-387,-2-1 0,0-2-387,0-2-129,-2-10-2193,2 5-2193,0-17-129,-1 12-516,1-12-516</inkml:trace>
  <inkml:trace contextRef="#ctx0" brushRef="#br0" timeOffset="36095.0645">16043 13569 4644,'0'14'4773,"0"1"0,0-15-129,7 34-2064,-7-23-774,8 15-258,-3-11-516,8 9-258,-3-5-387,7 1 0,-4-3 0,3-2-129,-2-3-129,3-2 0,-3-3 0,1 0 0,-1-6-129,0-1 129,0-3-129,0-5 0,-1-4 0,2-2 0,-1-6 129,0 0-258,-2-3 258,1 4-129,-4-1 0,0 1 0,-3 2 0,-3 5 0,-3 12 0,0 0 0,0 0 0,0 0 129,-12 19-129,5 2 0,-3 6 0,-1 7 129,2 3 0,-2 4-129,1 0 129,-2 1 0,-1 4-129,0-1 0,2-4 129,0-3-258,-1-3 129,1-4 0,2-2 0,4-5 0,0-2 0,0-4 0,2-2 0,-1-4 0,2-2 0,2-10 0,-4 12-129,4-12-258,0 0-129,0 0-1290,4-10-3096,-2-11 129,10 4-645,-5-15-129</inkml:trace>
  <inkml:trace contextRef="#ctx0" brushRef="#br0" timeOffset="36396.0816">16530 13416 7740,'0'0'5160,"0"0"-516,13 0 0,-13 0-2838,7 11-645,-7 0-129,7 13-387,-6 0-129,3 3-129,-4 2-258,0 0 0,0-6-258,0-5-516,2 2-3870,-2-20-258,0 0-129,-10 0-516</inkml:trace>
  <inkml:trace contextRef="#ctx0" brushRef="#br0" timeOffset="37875.1663">15599 13549 3483,'25'-2'4644,"-25"2"-387,18 0-774,-18 0-645,0 0-774,0 0-387,12 0-387,-12 0-129,0 0-516,0 0 0,-8 7-129,-2-2-258,-6 7 0,-3 0-129,-2 5 0,-5-1 0,-3 1-129,-1 2 0,1-2 0,0 1 0,4-3 0,1-1 0,6-4 0,3 1 129,5-1-129,10-10 0,-9 15 129,9-15-129,6 12 129,5-7-129,8 1 129,2 0 0,2-1 0,4 0 0,4-1 0,-2-1-129,2 4 129,-4-4-129,0 0 0,-5-2-129,-4 2-129,-2 2-258,-16-5-516,20 7-2322,-20-7-1419,0 0-129,-18 0-516,3 2 129</inkml:trace>
  <inkml:trace contextRef="#ctx0" brushRef="#br0" timeOffset="38096.1789">15346 13898 7998,'-16'14'5031,"12"-2"-129,4-12-129,10 13-2838,-10-13-774,27 9 0,-11-7-516,6 5-129,-3-4-258,7 0-129,-1-1-258,0-2-516,9 7-3483,-13-7-516,8 0-516,-8-2-258</inkml:trace>
  <inkml:trace contextRef="#ctx0" brushRef="#br0" timeOffset="38988.2288">17288 13480 5676,'0'0'5031,"0"0"-387,0 0-258,0 0-1806,-6 6-1161,-12-6-129,7 10-516,-10-3-129,3 2-258,-9 4-129,0 2 0,-1 1-129,1 3 0,-1 1-129,4-1 0,3 0 129,3-2-129,7-6 129,4 0-129,7-11 129,-1 14-129,1-14 129,12 10 0,1-9-129,4 3 129,3 1-129,2-1 0,0 1 129,0 1-129,-3 0 0,1 0 0,-3 0-129,-4-1-258,-2 2-129,-11-7-645,13 13-2451,-13-13-1161,-6 12 0,-9-9-645,0 7 258</inkml:trace>
  <inkml:trace contextRef="#ctx0" brushRef="#br0" timeOffset="39193.2409">16989 13876 8385,'-10'12'5031,"10"-12"-387,0 0 129,0 0-3225,26 12 129,-12-12-774,12 4-129,-4-3-258,6 3-129,-4 2-258,-1-4 0,2 3-516,-9-5-645,8 2-3741,-24-2-129,21 0-129,-21 0-516</inkml:trace>
  <inkml:trace contextRef="#ctx0" brushRef="#br0" timeOffset="40324.3064">17296 12373 3612,'0'0'4644,"0"0"0,0 0-258,0 0-1806,0 0-774,0 0-129,0 0-774,-9 0-129,9 0-258,-25 10-129,10-4 0,-6 2-129,-2 2-129,-3 0 0,2 2 129,-2 0-258,3-2 129,0 2 0,7 0-129,3-3 129,7 2 0,6-11 0,0 14-129,0-14 129,24 14 0,-7-9 129,9 0-129,-2 0 0,4 2 0,0 0 0,-4 0 0,-1-2 0,-3 1-129,-3 0-258,-6-1 0,1 4-774,-12-9-2838,0 0-774,0 0-258,-2 11-258</inkml:trace>
  <inkml:trace contextRef="#ctx0" brushRef="#br0" timeOffset="40544.319">17035 12706 6837,'-1'13'5031,"1"-13"-129,9 11-129,-9-11-1290,32 9-2193,-15-7-258,8 7-387,-2-4-129,0 5-387,2 0-516,-11-10-2193,6 5-2193,-9-5 0,3 4-387,-14-4-516</inkml:trace>
  <inkml:trace contextRef="#ctx0" brushRef="#br0" timeOffset="41611.38">15515 12453 3870,'0'0'4773,"0"0"-129,0 7-129,0 5-1935,-18-12-645,12 12-516,-14-5-387,6 5-387,-6-3-258,-1 5-129,-1-3 0,-2 4-129,1-1 0,0 0-129,3-1 129,1-1 0,2-2-129,7-2 129,10-8-129,-11 14 129,11-14 0,0 0 0,13 10 0,4-8 0,0 2-129,4-1 129,2-1 0,2 3 0,-2 0-129,1-2 0,0 2 0,-4-3-129,-3 3-387,-5-5-645,9 4-3483,-21-4 0,0 0-387,0 0-387</inkml:trace>
  <inkml:trace contextRef="#ctx0" brushRef="#br0" timeOffset="41864.3945">15238 12782 9417,'-9'10'5031,"9"-10"-129,0 12-258,0-12-3096,14 9-258,-1-6-387,11 6-258,0-1-129,6-1-129,2-1-129,1-2-258,-2 5-387,-7-9-3354,6 7-1161,-11-6-129,1 4-645,-20-5-516</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31:38.611"/>
    </inkml:context>
    <inkml:brush xml:id="br0">
      <inkml:brushProperty name="width" value="0.05292" units="cm"/>
      <inkml:brushProperty name="height" value="0.05292" units="cm"/>
      <inkml:brushProperty name="color" value="#002060"/>
    </inkml:brush>
  </inkml:definitions>
  <inkml:trace contextRef="#ctx0" brushRef="#br0">2841 7016 903,'0'0'3354,"0"0"-258,0 0-1032,0 0-129,0 0-387,-7-1-258,7 1-129,-14 0 0,3-1-387,11 1-129,-16 0 0,16 0-129,-15 0-129,15 0-129,-13 4 0,13-4-129,-14 10 129,14-10 0,-11 14-129,11-14 0,-6 19 0,4-6 129,2-13-129,0 19-129,0-8 129,0-11 0,12 18-129,-12-18 258,15 12-129,-3-9-129,-12-3 129,20 0 0,-20 0-129,20-8 129,-20 8-129,21-19 0,-21 19 0,15-18 0,-15 18 0,8-18 0,-8 18 0,0-12 0,0 12 0,-14-9 0,14 9 0,-20-4-129,20 4 129,-20 0-258,20 0-516,-15-3-1419,15 3-2193,0 0 0,0 0-387,0 0 129</inkml:trace>
  <inkml:trace contextRef="#ctx0" brushRef="#br0" timeOffset="1844.1055">3497 6646 3870,'13'-10'4386,"-13"10"-129,3-12-1677,-3 12-387,0 0-387,14-2-645,-14 2-258,0 0 0,-8 13-387,1 1 0,-6 5-258,0 7 0,-2 0 0,-2 4-129,-3-1 129,0 5-129,-1-1 129,4-1 0,-1-3-129,4-5 129,-1-3-258,5-3 0,0-6 0,10-12-129,0 0-387,0 0-258,0 0-1032,-7-7-2709,7-7-129,0-7-516,0-2 129</inkml:trace>
  <inkml:trace contextRef="#ctx0" brushRef="#br0" timeOffset="2117.1211">3261 6693 2967,'0'0'4644,"0"0"129,0 0 0,0 0-2322,19 15-645,-19-15-129,22 29-645,-8-15 0,7 10-387,-1-1-129,6 1-129,-2 0-129,1 1 0,-2-4-129,0-2 0,-1-1-129,-3-3 0,1-2-387,-7-6-129,5 6-1419,-18-13-2967,21 4 0,-21-4-387,0 0-258</inkml:trace>
  <inkml:trace contextRef="#ctx0" brushRef="#br0" timeOffset="6528.3732">3937 6590 5805,'-4'8'4644,"4"-8"-258,0 0-129,-11 9-3096,11-9-516,0 12-258,0-12-516,4 16-903,-4-16-2967,5 11-258,-5-11-258,12 9-387</inkml:trace>
  <inkml:trace contextRef="#ctx0" brushRef="#br0" timeOffset="6728.3848">3992 6788 4644,'6'24'4515,"-5"-14"-129,2 4-129,5-1-2709,-8-13-516,4 16-387,-4-16-387,6 13-129,-6-13-516,0 0-1032,19 3-2580,-19-3-516,14-6-129,-3 2-129</inkml:trace>
  <inkml:trace contextRef="#ctx0" brushRef="#br0" timeOffset="7451.4262">4662 6457 3612,'-14'2'4773,"-6"-2"-387,9-2-129,11 2-3096,-22-12 129,22 12-258,-27-10-516,17 8 0,-10-3 0,5 5-258,-1-3 0,0 3 0,-1 0 0,3 0-129,2 4 129,12-4 0,-17 16-129,13-4 0,2 0 129,2 3-258,0 4 129,1 2 129,4 1-258,1 5 0,-2 4 0,1-1 0,-1 1-258,-1 1 258,0 1 0,-2-2 0,-1 3-129,0-1 258,0-4-258,0-1 258,0-4-258,0-4 258,0-1-258,0-4 258,0-15-258,0 12 129,0-12 0,0 0 0,14 7 0,-14-7 0,19 0 0,-7 0 0,1-3 0,3-1 0,0 1 129,2 1-258,1-3 129,-1 4-258,3 1-129,-7-7-645,11 6-3354,-9-2-258,0 2 0,-3-5-645</inkml:trace>
  <inkml:trace contextRef="#ctx0" brushRef="#br0" timeOffset="8335.4767">5085 6578 1677,'7'-12'4128,"-7"12"387,-10-8-258,-5-1-2064,15 9-774,-22 0 0,10 3-516,-5-2-129,5 9-129,-5-3-129,3 6-129,-1-1 0,2 5-129,0 0 0,5 4 0,-3-1 0,5 4 129,3-5-129,3 5 0,0-4-129,3-2 129,6-2-129,2-3 0,3-5-129,4-3 129,0-5-129,2 0 0,-1-8 0,-1-2 0,0-6 0,-2-1 0,-2-4 0,-3 0 129,-1-3-129,-3 1 0,-2-1 0,0 4 129,-3-1-129,0 4 0,-2 4 129,0 13-129,0-13 0,0 13 0,0 0 129,0 9-129,-1 3 129,1 5 0,0 3-129,0 2 129,0 3 0,4-3-129,2 2 0,1-2 129,0-1-258,0-4 129,3-2-258,-10-15-258,18 20-258,-18-20-1419,15 0-2451,-15 0-516,15-3 0,-15 3-387</inkml:trace>
  <inkml:trace contextRef="#ctx0" brushRef="#br0" timeOffset="8564.4898">5384 6764 5805,'16'20'4902,"-7"-8"-129,-1 0-516,2 4-3096,-10-16-129,4 22-516,-2-7-258,-2-3-129,0 0-516,0-12-1032,0 0-2709,0 0-516,-6 1-129,6-1-258</inkml:trace>
  <inkml:trace contextRef="#ctx0" brushRef="#br0" timeOffset="8883.508">5611 6441 6966,'10'-16'5289,"-10"16"-387,0 0-129,1 17-3225,-1-5-645,0 10 129,0 0-645,0 5 0,0 1 0,0 5-258,1 0 0,3 0-129,-1-4 129,-1-1-129,3-2-129,-2-4-129,2-1-258,-5-9-387,11 6-1935,-11-18-2064,0 0-258,0 0-258,0 0 0</inkml:trace>
  <inkml:trace contextRef="#ctx0" brushRef="#br0" timeOffset="9291.5314">5627 6704 6837,'0'0'5031,"10"-15"0,-10 15-516,25-10-3096,-13-2-129,6 10-258,-1-1-387,4 3-258,-2 0-129,2 1 0,-4 6-129,1 0-129,-4 3 0,0 2 0,-4 2-129,-6 1 129,0-1-129,-4-2 129,0 1-129,-8-1 129,-2 0-129,-2-3 129,-3-2 0,-1-2 0,-1-2 0,1-1 0,1-2 129,1 0-129,3 0 0,11 0 0,-15-2 0,15 2-129,0 0 0,0 0-387,0 0-516,0 0-3225,0 0-516,0 0-387,8-11-258</inkml:trace>
  <inkml:trace contextRef="#ctx0" brushRef="#br0" timeOffset="10003.5722">5939 6292 6321,'15'8'5031,"4"-6"-129,-2 0-387,-4-5-2967,7 3-645,-4-8-129,5 7 0,-4-2-387,3 1-258,0 0 129,-2 2-129,-1-2-129,-4 2 129,-13 0-258,21 0 129,-21 0 0,13 9 0,-13-9 0,6 12 0,-6-12 0,0 17 0,0-17 0,0 21 0,-1-8-129,-1 4 129,0 2 0,1-1 0,0 2 0,1 4-129,0 1 129,0 1 0,0 2 0,0 1 0,0 0 0,2 1 0,2-1-129,2 1 129,-2-1 0,2-2 0,1-1-129,0-1 129,-2-3 0,-1-1 0,-3 0 0,-1-3 0,-1-3 0,-7-3 129,-2 0-129,-5-4 129,0-1-129,-2-1 129,-3-3-129,3-2 0,-2-1 0,3 0 129,2 0-258,3-1 0,11 1-258,-17-15-2709,17 15-1548,-1-16-516,1 6 0,4-2-645</inkml:trace>
  <inkml:trace contextRef="#ctx0" brushRef="#br0" timeOffset="11208.6411">7197 6445 1419,'5'-5'4386,"-5"5"258,11 5 0,-1 9-2451,-10-14-645,15 25 0,-11-13-516,9 12-129,-3-4-387,4 1-129,-4-2 0,6 0-129,-2-4-129,1-3 0,0-3-129,0-5 0,1-4 129,-1 0-129,0-6 0,-1-8 0,-1-1 0,0-4 0,-2-3 129,0 1-129,-3 1 0,-2 1 0,-3 4 258,-1 1-258,-2 14 0,0-12 129,0 12-129,-7 7 0,1 8 0,0 6 0,1 8 0,1 5 0,0 5 0,3 4 0,1 1 0,0-1 0,0-3 0,4 0 129,1-4-129,0-4 0,-1-6 0,-1-5 129,1-4-258,-2-5 129,-2-12-129,0 0-387,11 4-258,-11-16-2322,1-2-1419,4-4-516,2-5-258,0-4-129</inkml:trace>
  <inkml:trace contextRef="#ctx0" brushRef="#br0" timeOffset="11431.6538">7794 6442 3096,'1'10'4644,"-1"-10"-258,0 15-387,0-15-2580,-4 16-1032,4-16-258,-3 11-1161,3-11-2967,0 0-387,0 0-129,8 10 388</inkml:trace>
  <inkml:trace contextRef="#ctx0" brushRef="#br0" timeOffset="11627.6649">7851 6619 645,'3'29'4386,"-3"-15"129,0-4-129,0-10-1806,0 19-1548,0-19 0,0 0-645,2 12-645,-2-12-1161,0 0-2580,15 0-258,-15 0-387,0 0 259</inkml:trace>
  <inkml:trace contextRef="#ctx0" brushRef="#br0" timeOffset="12339.7058">8363 6291 1419,'14'11'4386,"-14"-11"129,0 0 0,0 0-2580,-9 0-258,9 0-387,-20 0-516,20 0 0,-26-2-129,12 2-258,-4-3 0,1 1-129,0-1 0,3 3 0,-2-3-129,4 3 0,0 0 0,12 0 0,-21 0 0,21 0 0,-11 2 0,11-2-129,-4 16 258,4-5-129,0 2-129,3 4 129,2 5-129,1 0 0,-4 2 0,4 5 129,-2 0-129,-1 1 0,1 3-129,-3 0 129,1-3 0,-1-1 0,-1-1 0,0-3 0,2-3-129,-1-3 129,0-3 0,1-5-129,-2-11 129,3 17 0,-3-17 0,0 0 0,16 10 0,-16-10 0,14 0 0,-14 0 0,21 0 0,-9-3-258,0 0 258,2 2 0,-1-2 0,-2 2-258,4-1 0,-15 2-387,30 0-2451,-30 0-1548,23-7-387,-23 7-387,24-11 388</inkml:trace>
  <inkml:trace contextRef="#ctx0" brushRef="#br0" timeOffset="12851.7351">8844 6425 6708,'1'-12'5031,"-1"12"-258,0 0-1290,-14-18-2451,14 18 129,-12-14-516,12 14-129,-17-11-258,6 8 129,-5 1-129,2 2-129,-5 1 129,0 8-129,-2 3 0,1 4 0,0 2 0,2 3 0,6 0 129,1 4-129,8 0 0,3 1 0,5-4 0,8-2 0,5 1-129,1-3 129,2-3-129,2-4 0,-3-4 129,0-3-258,1 1-258,-7-5-258,8 3-1419,-22-3-2709,20-8-387,-20 8-129,24-14-387</inkml:trace>
  <inkml:trace contextRef="#ctx0" brushRef="#br0" timeOffset="13072.7477">9025 6626 3999,'9'17'4902,"-6"-7"-258,-1 2-258,4 5-2838,-6-5-774,0 4-129,0-3-387,-1 1-258,1-1-258,0-13-1032,-2 12-2967,2-12-387,0 0-258,0 0-129</inkml:trace>
  <inkml:trace contextRef="#ctx0" brushRef="#br0" timeOffset="13723.7849">9466 6203 6063,'0'0'5160,"7"9"-258,-7 3-129,11 10-3612,-11-7-129,2 14-129,-2-3-129,3 6-387,-1-1 129,0 3-258,-1-1-129,2-1 0,1-5 0,2 2-129,-1-5 0,1-5 0,0-3 0,-1-5 0,-5-11-129,12 10 0,-12-10 0,0 0-129,0 0-129,6-14 0,-6 4 129,0-5-258,-5 3 129,-3-5 0,-1 3 129,-3-1 129,-2 5 0,-1-1 0,-4 3 0,1 1 129,-3 4 0,-2 3 0,-2 0 129,3 5 0,-2 3 0,5 5 0,2 3 0,3 0 129,2 1-129,7 4 129,3-3 0,4 0 0,8-2 0,4 1 0,3-4 0,4-1-129,2-4 0,3-2 0,-1-1 0,-1-4-129,-2-1-258,-5-6-387,6 6-2838,-11-10-1161,1 1-645,-6-4-258,1-1 258</inkml:trace>
  <inkml:trace contextRef="#ctx0" brushRef="#br0" timeOffset="14487.8286">9690 6253 5031,'33'8'5031,"-20"-8"-387,3 2-645,-16-2-2838,32-2 0,-21-6-516,6 7 129,-4-5-516,3 6 129,-5-6-129,0 5 0,-11 1-129,15-4 0,-15 4 0,0 0 0,10 0 0,-10 0-129,0 11 387,0-11-645,0 15 645,0-1-516,0-1 258,0 1-129,0 3-129,0 3 258,0 3-258,0 1 129,1 1 0,1 2 0,-1-1 0,1 4 0,2-1-258,0-3 258,-1-1 0,1-1 0,2-2 0,0-2 0,-1-3 0,2 0 0,-2-2 0,-2-2 0,0-4 0,-3-9 0,0 19-129,0-19 129,-2 12 0,2-12 0,-14 9 0,3-6 0,-2 2 0,-3-1 0,1 1 0,-2-2 0,0 1 129,2 1-129,0-2 0,4 0 0,11-3 0,-13 0-258,13 0-387,0 0-2709,0-7-1290,0 7-516,4-12-258</inkml:trace>
  <inkml:trace contextRef="#ctx0" brushRef="#br0" timeOffset="21843.2494">2836 7224 1,'0'0'3611,"0"0"388,0 0-903,0 0-516,0 0-258,0 0-387,0 0-387,0 0-387,0 0-258,-4 8 0,4-8-387,-3 13 0,3-13-258,-3 20 129,-2-3-129,5 3 0,-1-2-129,1 2 129,0 3-129,0 3 0,0 0 0,0 2 0,1-3 0,5 4-129,-4-2 129,1 2-129,0 3 0,-1-1 129,1 0-129,-2-1 129,1-4 0,0 3 0,-1 0 0,-1 0-129,1-2 129,-1-1 0,0 3 0,0 2-129,0-2 129,0 3-129,0 0 129,0 3-129,-2-1 129,-2 3-129,2-3 129,-2 1-129,1 2 129,-1-2-129,2-1 129,-3 1 0,4-2-129,-1 0-129,2 3 258,-2 1-129,2-5 129,0 3-129,0-1 129,0-2-258,0 4 129,0-5 129,0-1-129,0 0 0,0 0 0,3 1 0,-2 1 0,2-1 0,1-2 0,-2 3 129,1-1-129,0 0 0,-1 1 0,0-3 0,0 1 0,-2 1 0,4-2-129,-2 0 258,-1 1-129,1-1-129,3-3 258,-1 3-129,-1 0 0,1-3 0,-2-1 0,-1-1 0,1-7 0,0 0 0,-2-1 0,0-4 0,0-12 0,0 15 0,0-15-129,0 0-129,0 0-258,0 0-645,0 0-3483,0 0-129,0 0-258,-2-7-516</inkml:trace>
  <inkml:trace contextRef="#ctx0" brushRef="#br0" timeOffset="22452.2842">2713 9348 2451,'6'2'4515,"-6"-2"-129,5 12 0,6 3-2451,-11-15 0,12 22-516,-10-10-258,8 8-387,-4-3-129,2 7-129,-2-3-258,2 1 258,0 0-387,0 0 0,-1-3 0,2 0 0,1-4 0,0-2-129,0-4 0,2-4 0,0-5 129,-2-2-129,4-4 129,-2-8-129,1 0 129,1-5-129,-1-3 129,0 0-129,0 2 0,-2-3-129,5 6-1161,-6-6-3225,4 2-129,-1-4-387,-1 5-387</inkml:trace>
  <inkml:trace contextRef="#ctx0" brushRef="#br0" timeOffset="24144.381">2916 9806 1161,'0'0'3870,"0"0"129,0 0-645,-15-9-1032,15 9-258,-12 1-903,12-1-129,-14 12-387,9-2 0,5-10-129,-13 22-258,6-9 129,5 1-129,-1 1 129,3 2-129,1-3-129,6 2 129,2-4-129,5 1 0,1-4 129,2 0-129,2-4-129,1-4 129,-3-1 0,1 0 0,-3-6-129,-1-3 129,-3-3 0,-3-2-129,-3 0 129,-2-1-129,-3 0 129,0 1-129,-8 0 129,8 14-129,-20-20 0,8 12 0,0 4 0,1 1-129,11 3-516,-20 3-3354,20-3-387,0 0-387,-3 12-387</inkml:trace>
  <inkml:trace contextRef="#ctx0" brushRef="#br0" timeOffset="25644.4668">3790 8311 8127,'0'-12'4773,"0"12"0,15-10-387,0 10-3225,0 0-516,8 0-129,-2-3 0,3 3-387,-2-3-258,-2 3-387,1 3-1290,-6-1-2709,-4-1 0,-11-1-387,0 0-129</inkml:trace>
  <inkml:trace contextRef="#ctx0" brushRef="#br0" timeOffset="25887.4807">3848 8378 6063,'-16'10'5160,"16"-10"-516,0 0 0,0 0-2064,0 0-1419,13 2-129,9 1-387,-1-3-129,6 0-129,0 0-258,1 0 129,-4 0-387,-2 0-129,2 0-774,-24 0-3612,25 5 129,-25-5-645,17 5 0</inkml:trace>
  <inkml:trace contextRef="#ctx0" brushRef="#br0" timeOffset="33004.8878">4815 8093 1677,'14'-7'2580,"-14"7"-1548,0 0-258,0 0 129,0 0-258,0 0 0,-4 9-387,4-9-258,0 0-1161,0 12-1548,0-12-129</inkml:trace>
  <inkml:trace contextRef="#ctx0" brushRef="#br0" timeOffset="33379.9092">4815 8093 2967,'36'5'3999,"-36"-5"-258,0 0-1032,0 0-516,5-10-387,-5 10-258,0 0-258,0 0-129,0 0-258,0 9-129,0-9-258,-17 21 0,4-9 129,2 9-258,-6-2-129,1 5 129,-4-1-258,1 5 129,-3-2-129,-1 1 0,0-2-129,2 1 0,2-5 0,3-1 129,2-4-129,3-2 0,11-14 0,-16 19-129,16-19 0,0 0-129,-6 12-129,6-12-258,0 0-1161,-13 9-2709,13-9-129,0 0-387,0 0-129</inkml:trace>
  <inkml:trace contextRef="#ctx0" brushRef="#br0" timeOffset="33664.9255">4515 8139 9159,'6'3'4902,"5"11"0,-11-14-1161,30 30-2322,-17-13-129,14 12-387,-6-4-258,5 4-129,-1-3-129,3 1-129,-2-5-129,0-1-129,-2 0-129,-3-7-387,4 5-774,-12-9-3612,5 0 129,-7-7-516,1-1-258</inkml:trace>
  <inkml:trace contextRef="#ctx0" brushRef="#br0" timeOffset="34075.949">5137 8266 8643,'-4'8'5160,"4"-8"-258,0 0-258,9 9-3225,-9-9-258,23-1-387,-8-4-129,8 5-129,2-3-258,2-1-129,-4 0 0,3 0-129,-3 4-258,-4-2-516,6 2-3225,-25 0-903,20-2-387,-20 2-258</inkml:trace>
  <inkml:trace contextRef="#ctx0" brushRef="#br0" timeOffset="35219.0144">5778 8064 4773,'0'0'5031,"0"0"-258,0 14-129,1 3-2322,-1-17-645,4 29-645,-1-14-129,9 7-387,-2-1-129,3 4-129,1-6 0,2 1-258,0-2 129,-2-4 0,-1-3-129,1-4 0,0-3 0,-1-4 0,-1 0 0,0-5 0,-2-7 0,0 1 0,0-4-129,-2-2 129,1-5 129,-1 3-129,0-1 0,-2 0 0,-1 4 129,-1 2 0,-2 0 0,-2 14 0,0-11 129,0 11-129,0 8 0,-3 5 129,0 4-129,-1 9 0,-1 5 0,1 3-129,-2 5 129,0 0 0,-2 3 0,1 0-129,0-2 258,-3-4-258,2-2 258,0-5-258,1-5 129,0-6-258,2-3 387,5-15-387,-7 15 129,7-15 0,0 0-129,0 0-129,0 0-258,0 0-387,0 0-3225,0 0-774,0 0-516,0 0-129</inkml:trace>
  <inkml:trace contextRef="#ctx0" brushRef="#br0" timeOffset="84235.818">3527 9983 3483,'0'0'4128,"0"0"-516,12-2-645,-12 2-516,0 0-387,0 0-516,0 0-129,-1 11-129,-1 8-387,-8-4 0,3 8-387,-8-3-129,4 6 0,-6 2-129,2 5-129,-2-6 0,0 3 0,-1-1 0,0 1 0,4-1-129,-1 3 129,2-5-129,0-3 0,0-2 0,6-4 0,-2-1 0,2-4-129,7-13-129,-8 14-258,8-14-516,0 0-2064,0 0-1548,0 0-387,0-15 0,0 2-387</inkml:trace>
  <inkml:trace contextRef="#ctx0" brushRef="#br0" timeOffset="84618.8399">3309 10155 6837,'2'-11'5289,"-2"11"-387,2-14-258,-2 14-2709,0-15-516,0 15-387,6-12-258,-6 12-387,0 0 0,12-2-258,-12 2 129,13 12-129,-2 5-129,2 0 129,1 7 0,4 2 0,1-1 0,1 4 0,0 0-129,2-7 0,-3 1 129,-1-5-129,1-3 0,-5-4-129,-1-2 0,-13-9-258,21 5-645,-21-5-3483,0 0-387,12-9-387,-12 9-258</inkml:trace>
  <inkml:trace contextRef="#ctx0" brushRef="#br0" timeOffset="84939.8583">3771 10082 8256,'0'7'5031,"-5"15"-387,5-22-129,-5 24-3483,5-24-258,-2 17 0,2-17-774,0 0-1419,4 14-2838,-4-14-387,16 3-129,-16-3-387</inkml:trace>
  <inkml:trace contextRef="#ctx0" brushRef="#br0" timeOffset="85126.869">3817 10283 8385,'-3'27'4902,"3"-14"-387,0-13 0,0 22-3483,0-22-258,0 0-258,11 13-1419,-11-13-3354,0 0-129,15 0-516,-15 0-387</inkml:trace>
  <inkml:trace contextRef="#ctx0" brushRef="#br0" timeOffset="86694.9587">4419 9869 645,'13'-8'3741,"-13"8"516,0 0-387,15-6-774,-15 6-645,0 0-516,0 0-645,0 0 0,0 0-387,-6-4-258,6 4 129,-16 0-387,4 0-129,12 0 129,-24 0-129,11 1 0,-4 1-129,1-1 0,-3-1 0,2 0 0,1 0 0,1 0 0,3 0 0,2 0 0,10 0-129,-13 4 129,13-4-129,-1 19 129,1-4-129,2 5 0,3 6 0,5 5 0,-2 3 0,2 2 0,-1 2 129,-1 2-129,0-3 129,-3 3-129,4-4 0,-7-2 0,0-3 0,1-1 0,-3-1 0,1-5 0,-1 0-129,1-5 129,0-4 0,1-3 0,2 0 0,-4-12 0,14 12 0,-14-12 129,21 1 0,-6-1-129,1 0 0,2 0 129,2-1-129,0-4 0,2 1 0,0 0 0,-2 4-387,-1-7-387,10 7-2322,-11-2-1419,5-2-387,-5-3-387,0 2-129</inkml:trace>
  <inkml:trace contextRef="#ctx0" brushRef="#br0" timeOffset="87394.9987">4978 10036 5289,'0'0'4773,"10"-11"-129,-10 11-129,0 0-2193,-4-23-774,4 23 0,-10-17-645,10 17-258,-10-18-129,10 18-129,-19-14-129,8 11-129,-3 1 0,1 2 0,-2 0 0,-1 5 0,-1 5-129,1 7 129,-1 2-129,4 3 129,2 2-129,-2 3 0,7 2 129,0 0-129,5 0 0,1-5 129,2-5-129,6 1 129,6-7 0,2-7-129,4-4 129,-1-2 0,3-11 0,-1-3 0,-2-6-129,-2-2 0,-3-2 0,0 2 129,-4-7-129,-2 2 0,-3 2 0,-2 2 0,-3 4 0,1 3 129,-1 3-129,0 13 0,0 0-129,0 0 129,-4 13 0,3 5 0,1 5 0,0 2-129,3 4 258,5-1-258,2-3 258,4-4-129,0-3 0,1-6 0,0-1-387,1-11-387,8 0-3483,-12-6-516,2-4-387,-3-10-258</inkml:trace>
  <inkml:trace contextRef="#ctx0" brushRef="#br0" timeOffset="87643.0119">5135 9636 10707,'-7'-14'5031,"7"14"-258,-1 7-129,1 9-3612,0-4-258,3 9-129,1 0-387,-1 4 0,2 3-387,-1-4-258,4 6-774,-8-6-3354,5 3-258,-4-5-258,7 2-258</inkml:trace>
  <inkml:trace contextRef="#ctx0" brushRef="#br0" timeOffset="87884.0267">5383 10103 9546,'8'19'4773,"-2"-6"-258,-6-1-258,3 5-3612,-3-3 0,0 10 0,0-4-516,-1 0-129,-1 3-129,-2-5-258,4 4-1161,0-7-2709,0-5-129,0-10-258,0 0-387</inkml:trace>
  <inkml:trace contextRef="#ctx0" brushRef="#br0" timeOffset="88172.0431">5661 9547 10320,'0'0'5031,"1"21"-387,-1 8-258,0 1-3354,0 15-387,0-2 0,0 7-129,3-1-258,2-2-129,-1 2 0,3-3 0,-5-5 0,3-3-387,1-1-645,-6-11-3225,1-4-516,-1-5-258,3-5-258</inkml:trace>
  <inkml:trace contextRef="#ctx0" brushRef="#br0" timeOffset="88551.0647">5689 9980 11094,'0'-15'5160,"5"-4"-387,-5 19 129,15-17-3870,1 15-129,-2-1-258,6 3-258,1 0-258,2 7 0,-3 3 0,0 5-129,-2 4 0,-6 2-129,0 1 129,-9 0 0,-3 3 0,-1-1 0,-9 1 0,-5-7 0,-2-1 0,-3-2 0,1-5 0,-1 0 129,2-6-129,2-3 0,3 0 0,13-1 129,-16-1-129,16 1-129,0 0-516,-1-24-1032,1 24-3225,8-13 129,5 4-516,-6-4-258</inkml:trace>
  <inkml:trace contextRef="#ctx0" brushRef="#br0" timeOffset="88808.0795">5996 9450 11997,'0'-14'5160,"0"14"-258,0 0-129,5 15-3999,0 1-258,5 8 0,-4 3-258,2 2-129,1 7-516,-5-7-774,6 5-3483,-9-7-258,1-1-129,-2-6-516</inkml:trace>
  <inkml:trace contextRef="#ctx0" brushRef="#br0" timeOffset="89927.1434">6392 9615 6966,'23'-5'4902,"-11"5"-129,-12 0-387,23-3-2451,-23 3-645,26-7 0,-14 4-645,5 3-129,-2 0-258,3 0-129,-2 5 0,1-2 0,-4 0-129,-1 4 0,-12-7 129,20 9-129,-20-9 0,0 0 0,10 10 129,-10-10-129,3 12 0,-3-12 0,0 16 0,0-4 0,-3 4 0,1 1 0,-2 4 0,0 4 0,3 0 0,0 6 129,-1-1-258,2 4 258,0 3-258,0 3 129,4 0 129,3 1-129,-1-3 0,0 0 0,-1-1 129,-1-3-129,-3-2 129,-1-5 0,0-4-129,-3-1 0,-6-3 0,-2-3 0,-5-5 0,1-1 0,-1-5 0,0-2 0,-1 1 129,0-4-129,3 0 129,3 0-129,11 0 0,-18-4 0,18 4-129,0 0 0,0 0-645,-13-3-3354,13 3-516,0 0-387,12 0-258</inkml:trace>
  <inkml:trace contextRef="#ctx0" brushRef="#br0" timeOffset="91031.2067">7332 9826 6837,'11'-11'4902,"-3"-3"-129,-8 14-387,0 0-2322,0-19-387,0 19-645,0 0-387,0 14-129,0 0-258,3 8 0,2 2-129,4 5 0,3 7 0,3-1 0,0-2 0,4-2 0,2-4 129,-1-5-129,-1-5 0,2-7-129,-1-8 129,0-2-129,0-12 0,-1-5 0,-2-5-129,-2-4 129,-2-1 0,-3-2 0,-4 3 0,-2 4 129,-4 8-129,0 14 0,-4-10 0,4 10 0,-16 24-129,8 1 129,-1 8 129,2 4-129,1 6 129,1 3 0,2 0-129,0 2 129,3-7 0,-1-1-129,1-2 0,-3-3 129,1-7-258,0-2 129,-1-6 0,0-7 0,3-13-129,-5 15-258,5-15-387,-2-7-1935,2 7-2193,5-32 0,7 9-516,-1-12-387</inkml:trace>
  <inkml:trace contextRef="#ctx0" brushRef="#br0" timeOffset="91252.2193">7975 9789 6708,'-4'9'5289,"-1"3"-258,-4-2-516,2 12-903,7-22-3096,-9 19 0,9-19-387,0 0-645,7 20-1677,-7-20-2322,14 5-258,-14-5-258,15 9-258</inkml:trace>
  <inkml:trace contextRef="#ctx0" brushRef="#br0" timeOffset="91415.2286">8004 9987 3870,'0'34'5031,"0"-18"-129,0-1-645,0 2-1290,0-17-1419,-1 17-387,1-17-258,0 0-903,0 17-774,0-17-3483,0 0-129,0 0-516,0 0-129</inkml:trace>
  <inkml:trace contextRef="#ctx0" brushRef="#br0" timeOffset="92107.2681">8530 9656 4257,'11'-3'5160,"-11"3"-258,-15-3-129,15 3-2580,-20-1-258,20 1-516,-23 0-516,11 0-258,-3-3-258,1 3-129,-2 0 0,1 0-129,0 0 0,2 0 0,1 2 0,12-2 0,-16 12-129,16-12 0,-10 19 129,9-4-129,1 5 0,0-1 0,0 5 0,4 1 0,1 0 0,1 3 0,-2 3 0,3-2 0,-1-2 0,0 5 129,-3-1-258,-2-2 258,1 2-129,-2-2 0,0-5 129,0-3-129,0-1 129,-2-5-129,-1-4 129,3-11-129,0 16 129,0-16-258,0 0 129,6 12 0,-6-12 129,17 0-129,-4 0 0,0 0 0,2-3-129,3 2 129,2-2 0,-1 3 0,2 0-258,-4-3-258,8 4-645,-14-1-3354,10 0-516,-9 0-129,3-1-516</inkml:trace>
  <inkml:trace contextRef="#ctx0" brushRef="#br0" timeOffset="92731.3039">9044 9791 5805,'1'-25'5160,"-1"25"-129,-5-23-387,5 23-2580,-15-19-645,15 19-387,-24-10-387,8 10-258,-2 0 0,1 10-129,-3 2-129,0 8 129,-1 0-129,4 5 129,0 4-129,6 1 0,4-1 0,2 4 0,5-2-129,0-1 129,12-2 0,3-4-129,4-5 0,1-1 0,0-8 0,3-6-258,3-4-129,-3-8-774,8-3-3483,-13-6-387,5-2-129,-5-9-774</inkml:trace>
  <inkml:trace contextRef="#ctx0" brushRef="#br0" timeOffset="92979.3181">9156 9440 9546,'0'-12'5160,"0"12"-129,3 7-387,-3-7-3741,7 25-129,-7-5-387,5 6-129,-1 3-387,-3 3-258,7 11-1548,-8-9-2709,0 4-387,0-2-129,2-1-387</inkml:trace>
  <inkml:trace contextRef="#ctx0" brushRef="#br0" timeOffset="93204.331">9335 10033 7998,'7'36'5031,"-5"-15"-258,-2-5-129,12 8-3741,-12-7-129,1 7-129,-1-5-516,0 1-645,7 9-1419,-7-12-2580,1 0-258,-1-5-129,0-12-387</inkml:trace>
  <inkml:trace contextRef="#ctx0" brushRef="#br0" timeOffset="93835.3671">9795 9522 8514,'5'-12'5418,"-5"12"-258,16-2-387,-16 2-3483,1 25-387,1-4 0,6 13-258,-3 2-258,2 7-129,-1 5 0,-2 2-129,0-2 0,0 3 0,-1-2-129,1-6 0,0-2 129,1-3 0,-1-9-129,2-7 0,-3-2 0,-3-20 0,10 12-129,-10-12-129,0 0 0,3-23-129,-3 4 0,-3-4 129,-5-2-129,-2-1 129,-3 3 0,-1 0 0,-3 6 129,0 4 0,-4 5 129,-2 3-129,1 5 129,-1 0 0,2 5 0,-2 4 129,6 3 0,0 5-129,4 5 129,4-1 129,2 1 0,6 2 129,1-2-129,2 2 0,7 0 0,4-7 0,6-5 0,1 4-129,5-7-129,1-2 129,-1-2-258,1-5-129,2 0-516,-11-7-3096,9 1-1161,-8-7-258,2 0-387</inkml:trace>
  <inkml:trace contextRef="#ctx0" brushRef="#br0" timeOffset="94120.3834">10135 9435 9417,'0'0'5418,"15"15"-516,-11-1 0,1 11-4128,0-1-258,4 10 129,-5 2-516,-1-3-516,6 12-2064,-9-15-2193,0-1-387,-3-6-516,0-9 0</inkml:trace>
  <inkml:trace contextRef="#ctx0" brushRef="#br0" timeOffset="94839.4244">10435 9494 6450,'0'0'5547,"0"0"-516,0 0-387,0 0-2580,10 0-1419,6 0 258,0-8-258,4 6-258,2-5-258,1 4 0,-5-2 0,-1 4 0,-1-3-129,-3 4 0,-2 0 0,-11 0 0,15 5 0,-15-5 0,7 13 0,-4-2 0,-3 4 0,0 0 0,0 5 0,0 3 0,0 4 0,-3 2 129,1 6-258,0 2 258,-1 1-129,3 2 0,0 2 0,0-1 0,0 1 0,3 2 0,0-4-129,1-2 129,-2-1 129,3-2-129,-4-4 0,0-2 0,0-7 129,-1-5-129,0 0 129,-6-2-129,6-15 0,-18 20 0,4-11 0,-2-1 0,-2 0 0,-4 2 0,2-2 0,-2-3 129,2 4-129,4-4-129,4 5-774,-6-8-3741,18-2-258,0 0-516,0-14-258</inkml:trace>
  <inkml:trace contextRef="#ctx0" brushRef="#br0" timeOffset="99702.7027">3371 8176 6708,'0'0'4515,"0"0"0,0 0-387,0 0-2967,0 0 0,0 12-258,1-1-387,-1 1-129,2 2 258,0-1-258,4 3 0,-1 0-129,1 3 129,3-2-129,0 0 0,1-3-129,2 1 129,1-6-129,0-1 0,0-3 0,1-3 0,-1-2 0,1-7 0,0-5-129,-2-1 129,-1-6 0,2 0-129,-3-4 129,2-2-129,0 2 0,-2 2 129,0 1-129,-3 1 0,-1 7 129,-6 12-129,7-15 129,-7 15-129,0 8 0,0 6 0,0 11 0,-4 3 129,2 6-129,-3 7 129,1 5 0,1 0-129,-2 5 129,1-3 0,-2-3 0,2-2-129,-2-3 129,2-6-129,-1-7 0,-1-3 0,3-7 0,0-2 0,1-3 0,2-12-129,-4 17 0,4-17-387,1 17-2838,-1-17-1677,0 0 0,0 0-645,0 0-387</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3:30.429"/>
    </inkml:context>
    <inkml:brush xml:id="br0">
      <inkml:brushProperty name="width" value="0.05292" units="cm"/>
      <inkml:brushProperty name="height" value="0.05292" units="cm"/>
      <inkml:brushProperty name="color" value="#FF0000"/>
    </inkml:brush>
  </inkml:definitions>
  <inkml:trace contextRef="#ctx0" brushRef="#br0">3619 4670 2322,'14'-18'4386,"-2"6"0,-12 12 0,3-12-1935,-3 12-129,0 0-903,0 10 0,-11-6-516,4 11-129,-6-5-129,0 6-129,-4 1 0,1 4-258,-4 0 0,1 5-129,-2 2 0,1-3 0,0 0-129,1 4 0,1-3 0,1 0 0,4-4 0,2-4 0,2-4 0,3 1 0,2-4-258,4-11-129,-2 10-258,2-10-516,0 0-2193,0-12-1032,5 0-516,-5-8 0,4 1-516</inkml:trace>
  <inkml:trace contextRef="#ctx0" brushRef="#br0" timeOffset="293.0166">3308 4639 6966,'-12'-14'4773,"12"14"0,0 0-516,0 0-2322,4 9-387,12 8-258,-5-1-387,11 8-387,-2-2 0,8 6-129,2-1-129,1 2 0,1-3-129,2-1 0,-4-3-129,1-5 0,-4-2 0,-2-3 0,-4-1-129,-4-6-129,0 2-258,-17-7-1290,20-2-2967,-20 2 129,0 0-645,1-21-387</inkml:trace>
  <inkml:trace contextRef="#ctx0" brushRef="#br0" timeOffset="3796.2171">4607 4410 1677,'12'-2'3096,"-12"2"-129,0 0-387,0 0-387,-7-8-258,7 8-387,0 0-129,0 0-129,-19-6-387,19 6-129,0 0-129,-15-3-129,15 3 129,-13-3-387,13 3 129,-20-2-129,20 2 0,-19-3 0,19 3-129,-19 0 129,19 0-129,-14 0 0,14 0 0,0 0 129,-8 13-258,8-13 129,0 21 0,0-6-129,0 2 129,0 2-129,1 2 0,-1 5 129,0 2-129,0 1 0,0 3 129,0 1-129,0-2 129,0 1-129,0 0 129,0-3-258,0 0 258,0-5-129,0-2 0,0-1 0,0-4 0,2 0 0,1-5 0,-1 1 0,-2-13 0,8 16 129,-8-16-129,0 0 129,17 8-129,-17-8 129,19 0 0,-19 0 0,21 0-129,-8 0 129,2 0-129,0-1 129,3 1-129,-2 0 0,3 0-387,-3-1-387,12 1-3096,-14-3-516,5 3-387,-7-8-258</inkml:trace>
  <inkml:trace contextRef="#ctx0" brushRef="#br0" timeOffset="4177.2386">4812 4684 7740,'-3'-10'4773,"3"-2"-129,0 0-387,12 9-2709,-7-10-387,12 9 0,-5-3-387,6 2-387,-1 0 0,0 5-129,1 0-129,-2 0 0,0 0-129,0 0 0,-3 0 0,1 0 129,-2 0-129,-2 0 0,-10 0-129,14 0 129,-14 0-387,0 0-387,0 0-1806,0 0-1935,0 0-129,0 0-516,-6 0 0</inkml:trace>
  <inkml:trace contextRef="#ctx0" brushRef="#br0" timeOffset="4604.2632">5248 4445 5934,'0'0'4515,"0"0"129,8-13-387,-8 13-2322,0 0-387,12 8-258,-12-8-258,3 23-387,-3-5-129,5 7-129,-4 4-129,1 4 0,-2 2 0,3 1-258,-3 0 258,2-3-387,0 0 258,1-5-129,-1-7 129,4-2-129,-2-7 0,-4-12-129,10 12-258,-10-12-645,20 0-2967,-17-8-645,9-2-129,-10-13-516</inkml:trace>
  <inkml:trace contextRef="#ctx0" brushRef="#br0" timeOffset="5080.2905">5574 4509 7740,'0'14'4644,"-2"16"129,-6-12-645,6 11-2709,-5-4-129,7 9-258,0-2-387,0-2-258,6 1 0,2-5-258,3-5 258,3-3-387,2-4 129,4-4-129,1-6 129,2-4-129,2-2 129,2-9-129,2-5 0,-3-3 129,-1-5-129,-4-6 0,-3-2 0,-5-3 129,-6-2-258,-7-2 387,-6 1-387,-8 0 129,-6 2 129,-4 11-129,-4 3 0,-2 6 0,-1 8 0,0 8-129,3 5 129,3 9 0,3 6 0,5 4-129,7 1-258,2-3-258,8 16-1548,1-12-2322,11 3-129,-2-9-516,6 4-129</inkml:trace>
  <inkml:trace contextRef="#ctx0" brushRef="#br0" timeOffset="5356.3063">5968 4737 9546,'21'5'4773,"-21"-5"-258,14 16-387,-14-16-3354,10 27-129,-10-12-129,1 6-258,-1-1-129,0 3 0,-1-3-258,-6-3-129,3 0-645,-6-10-2064,6 5-1290,4-12-387,0 0-129,-16 0-387</inkml:trace>
  <inkml:trace contextRef="#ctx0" brushRef="#br0" timeOffset="5713.3267">6338 4420 9030,'0'0'4902,"0"0"-387,-1 12-129,-14-1-3225,13 15-129,-8-3-258,5 10-258,0 1-258,3 0 0,-2 3 0,4-5-129,0-2 0,0-2-129,4-3 0,-1-7 0,1-1 0,1-6-387,5 2-645,-10-13-3483,0 0-129,0 0-258,14 0-516</inkml:trace>
  <inkml:trace contextRef="#ctx0" brushRef="#br0" timeOffset="6160.3523">6557 4430 9159,'0'24'4773,"-7"-8"-516,3 11 129,-6-1-3741,10 8-129,-5-2 387,5 2-516,0-3 0,9-4-258,1-3 129,5-1-129,1-10 129,4-4-129,2-3 0,0-6-129,4 0 129,-1-7-129,0-5 0,-1-4 0,-4-2 0,-3-6 129,-4-3-129,-5-2 129,-5-1-258,-3-3 258,-12 1-129,-6 2 129,-4 3-129,-5 5 0,-4 3 0,-2 6-129,1 8 129,2 4 0,4 1 0,3 1-387,12 15-774,-7-9-3354,18 8 0,0-15-387,12 17-387</inkml:trace>
  <inkml:trace contextRef="#ctx0" brushRef="#br0" timeOffset="6956.3978">6980 4196 10062,'0'0'5031,"0"0"-387,0 0-129,4-11-3225,9 11-258,-3-5-258,11 5-258,-1-5-258,2 5 0,0-5-129,3 4 0,-4 0 0,-3 0-129,-2 1 0,-4 0 0,-2 2 0,-10-2 0,12 13 0,-12-13 0,1 22 0,-1-8 0,-1 3 0,-3 3 0,0 1 0,-2 3 0,2 1 0,1 0 0,1 3-129,0-1 129,1 2 0,1 1 0,0-1-129,0 1 129,3 2 0,-1-2-129,1 1 258,1-2-258,1 0 129,-1 0-129,1 0 129,-3-5-129,2-2 129,-2 2 0,-1-3-129,1-5 129,-2 0 0,0-1 0,-5-4 0,5-11 0,-18 17 0,8-10 0,-3-2 0,-2 1 0,-2-4 0,2 2 129,-1-1-129,3-1 0,1-2 129,12 0-129,-17 0 0,17 0 0,0 0-129,-3-11-258,3 11-1548,0 0-2838,14-3-129,-14 3-387,14-10-516</inkml:trace>
  <inkml:trace contextRef="#ctx0" brushRef="#br0" timeOffset="11412.6527">4376 6824 2193,'0'0'4644,"0"0"258,0 0-387,0 0-1677,0 0-774,0 0-258,0 0-645,0 0-258,0 0-258,-10 13-129,0-4-258,2 8 129,-9 2-258,2 3 129,-4 1 129,2 3-258,-1 2 0,-1 0 0,3 0 129,-2-4-258,8-3 258,-1 0-387,4-4 0,1-5-129,4 2-387,2-14-774,0 0-3483,0 0 129,0 0-258,-14 3-516</inkml:trace>
  <inkml:trace contextRef="#ctx0" brushRef="#br0" timeOffset="11720.6703">4019 6824 7353,'0'0'5418,"12"-7"-645,3 10 129,-3 1-2967,11 16-645,-6-6-387,9 8-129,-4 0-387,5 0 129,-1 3-387,-1-2 0,-1 0 258,-2-4-387,0 0 129,0-2-129,-4-1 0,0-1-258,-2 0 0,-4-7-774,7 10-1806,-19-18-2064,23 7-129,-23-7-258,16 0-516</inkml:trace>
  <inkml:trace contextRef="#ctx0" brushRef="#br0" timeOffset="12045.6888">4689 6859 9417,'-6'-1'5160,"6"1"-387,-11-2-258,11 2-3483,0 0-258,0 0-387,6 0-645,-6 0-774,17 0-3483,-17 0-258,13 9-258,-13-9-258</inkml:trace>
  <inkml:trace contextRef="#ctx0" brushRef="#br0" timeOffset="12247.7005">4714 6994 8385,'-7'21'5031,"7"-21"0,-7 18-387,7-18-2967,-3 12-387,3-12-516,0 0-258,0 0-258,6 9-645,8 1-2838,-14-10-1290,11 2-516,-11-2-258,0 0-516</inkml:trace>
  <inkml:trace contextRef="#ctx0" brushRef="#br0" timeOffset="20373.1652">4124 4568 4773,'0'0'4515,"0"0"0,0 0-387,0 0-1935,0 0-387,0 8-774,0-8-387,0 0-129,0 17-258,0-17-258,4 16-387,-4-16-3225,0 13-516,0-13-645,2 16 0</inkml:trace>
  <inkml:trace contextRef="#ctx0" brushRef="#br0" timeOffset="20604.1784">4125 4778 4128,'0'20'4515,"-1"-2"0,1-7-387,0-11-1806,1 18-1290,-1-18 0,3 19-258,-3-19-387,8 17-129,-8-17-129,6 11-645,-6-11-3354,0 0-516,11 11-258,-11-11-387</inkml:trace>
  <inkml:trace contextRef="#ctx0" brushRef="#br0" timeOffset="22000.2583">4303 9774 903,'11'-12'3999,"-11"12"516,8-12-387,-8 12-903,0 0-645,0 0-774,0 0-387,7 7-387,-7-7-387,0 20 0,0-20-129,-5 26-258,-1-10 0,0 7 0,-4-1-129,0 0 129,-2 0-129,-1 0 0,0 4 0,-1 0-129,1-2 129,1-5-129,3 0 0,-1-2 0,2-4-129,1-1 0,7-12-129,-8 12-258,8-12-258,0 0-1290,0 0-2451,0 0-129,0 0-387,-10-15-129</inkml:trace>
  <inkml:trace contextRef="#ctx0" brushRef="#br0" timeOffset="22336.2775">4094 9872 6837,'-12'-11'4902,"12"11"-129,0 0-258,10 3-2451,-10-3-387,17 7-387,-17-7-387,27 12-129,-11-5-258,4 4-129,-3 0-129,7 2 0,-2-2-129,0 3 0,1-1-129,-1 3 0,-1-1 0,1 0 0,-2 0 0,-3-1-258,-2 3 0,-4-7-387,4 6-387,-15-16-3354,15 12-516,-15-12-129,10 3-516</inkml:trace>
  <inkml:trace contextRef="#ctx0" brushRef="#br0" timeOffset="22840.3063">4734 9823 9804,'0'0'5031,"0"0"-129,0 0-258,0 0-2967,0 0-645,0 0-258,0 0-387,0 0-258,0 0-129,-1 15-387,1-15-774,0 0-3483,0 16-129,2-6-258,-2-10-129</inkml:trace>
  <inkml:trace contextRef="#ctx0" brushRef="#br0" timeOffset="23049.3183">4762 10011 10449,'0'12'4902,"0"9"-129,0-21-129,0 16-3741,0-16-129,0 0-258,10 7-129,-10-7-258,14 2-129,-14-2-903,20 0-3612,-20 0-258,0 0-258,0 0-387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4"/>
    </inkml:context>
    <inkml:brush xml:id="br0">
      <inkml:brushProperty name="width" value="0.05292" units="cm"/>
      <inkml:brushProperty name="height" value="0.05292" units="cm"/>
      <inkml:brushProperty name="fitToCurve" value="1"/>
    </inkml:brush>
  </inkml:definitions>
  <inkml:trace contextRef="#ctx0" brushRef="#br0">97-1581 1161,'0'0'3612,"-2"35"-387,2-35-516,0 0-516,0 0-387,-17 26-258,17-26-258,0 0-387,-20 39-258,20-8-129,0-31-129,0 63 0,0-20-129,0 5 129,0 0-129,0 15 0,0 11 129,0 13-129,2-11 129,2 9-258,-4-2 129,7 4-129,-2-2 0,-2 2 0,6-15-129,-2-9 0,2 11 0,4-6 0,-8 1 0,2 3 0,-2-2 0,-3 2 129,4 2-258,-6 6 258,3-1-258,-1-10 129,-2-1 0,0 1 0,5-6 0,-5-2 0,2-6 0,-2-5 0,0-4 0,0 4 0,0-7 0,0-1 0,0-10 0,0 7 0,0-39 0,0 48 0,0-48 0,3 35 0,-3-35 0,0 0 0,0 0 0,0 0 0,0 0 0,0 0 0,0 35 0,0-35 0,0 0 0,-5 30 0,5-30-129,-7 31 129,7-31 0,0 0 129,-5 33-129,5-33 0,0 0 0,0 43 0,0-43 129,0 0-129,0 0 0,0 41-129,0-41 129,0 0 0,0 0 0,0 0-129,0 0-129,0 0-645,26 0-2451,-26 0-1161,0 0-258,0-37-387</inkml:trace>
</inkml:ink>
</file>

<file path=ppt/ink/ink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4:45.091"/>
    </inkml:context>
    <inkml:brush xml:id="br0">
      <inkml:brushProperty name="width" value="0.05292" units="cm"/>
      <inkml:brushProperty name="height" value="0.05292" units="cm"/>
      <inkml:brushProperty name="color" value="#002060"/>
    </inkml:brush>
  </inkml:definitions>
  <inkml:trace contextRef="#ctx0" brushRef="#br0">16070 5067 645,'0'0'3741,"0"0"258,0-13-1161,0 13-516,0 0-387,0 0-516,0 0-516,0 0 129,-15-8-516,15 8 0,0 0 0,0 0-258,-13 5 129,13-5-129,0 0 0,-10 20-129,10-20 258,-9 15-258,9-15 0,-8 17 129,4-6-129,2 1 0,2-12 0,-6 19 0,6-19 129,-1 21-129,1-21 0,0 19 129,0-19-129,3 14 0,-3-14 0,10 14 258,-10-14-258,15 12 0,-15-12 0,15 6 0,-15-6 0,18 6 0,-18-6-129,20 0 129,-20 0-129,19 0 129,-19 0-129,19-7 129,-19 7-129,18-14 0,-18 14 129,18-15-129,-10 4 0,-8 11 129,13-20-129,-7 10 0,-6 10 0,7-19 129,-7 19-129,0-17 0,0 17 129,0-20-129,0 20 0,-12-16 0,12 16 0,-15-18 0,15 18 0,-21-11 129,10 7-129,-3 3 0,-1 1 0,1 1 0,-2 7 0,3 3 0,-1-5-129,3 4 129,1 0-258,10-10-129,-7 21-1161,7-21-2838,0 0-258,0 0-516,7 6-387</inkml:trace>
  <inkml:trace contextRef="#ctx0" brushRef="#br0" timeOffset="2892.1655">15888 5363 774,'6'-12'3483,"-6"12"0,0 0-1032,12-7-129,-12 7-516,0 0-387,0 0-129,0 0-258,0 0-129,0 0-258,-9-7-258,9 7 0,0 0 0,-7 9-258,7-9 129,-10 20-129,0-8-129,1 5 129,-2 2 0,-1 3-129,-4 2 129,0 3-129,-2 2 0,-3 2 0,-1-4 0,-2 5 0,-3 1 0,0 3 258,-3-2-258,-1 2 0,-4-2 129,2 0-129,-1 3 0,-1-1 0,1-2 0,2-1 129,2 2-129,-1-2 129,3 0-258,1 1 387,0-1-387,1 0 129,-1-1 129,2 2-129,-2-2 129,0 3-258,-2-1 258,1 2-258,-1 1 258,2-1-129,-2 3 0,0-3 0,0 3 0,-1-5 0,0-1-129,0 0 258,2-2-258,1-1 258,1-2-258,0-2 129,1 3 0,1 3 129,-1-6-129,4 3 129,1-1-129,-1 0-129,1-2 258,1-1 0,2-2 0,1-3-258,0 1 258,3-4-258,-1 0 258,1 0-129,2-4 0,1 1 0,0-2 0,10-12-129,-13 17 258,13-17-129,0 0 0,-12 10 0,12-10 0,0 0 0,0 0 0,0 0 0,0 0 0,0 0 0,0 0 0,0 0 0,0 0-129,0 0 0,0 0-645,-14 0-2193,14 0-1548,0 0-129,0 0-516</inkml:trace>
  <inkml:trace contextRef="#ctx0" brushRef="#br0" timeOffset="4107.235">14426 6904 2580,'9'-9'4386,"-5"-3"0,-4 12-1419,0 0-516,0 0-774,1-17-516,-1 17-516,0 0 129,0 0-387,0 0 129,0 7-129,-4 5-129,2 2 0,-3 2-129,2 1 129,-4 3 129,0 1-258,-1-5 0,-1 4-129,-1-1 258,0-1-387,1 3 387,-1 0-387,-1-2 129,4 1 0,-1 2 0,0-4 0,2 2-129,-1-3 129,1-2 0,-1-3 0,4 1-129,3-13 129,-4 17 0,4-17 0,-3 11 0,3-11 0,0 0 0,0 0 0,7 5 0,-7-5 0,12 0 0,-12 0 0,14-9 0,-14 9 0,19-5 0,-9 2 0,3 3 0,-1-2 0,-1 0 129,2-1-129,1 0 129,1 1-129,-4-3 129,4 1-129,-2-1 0,0 0 129,1 0 129,-1 2-258,-2 1 129,0-1-129,-11 3 0,16-7 129,-16 7-129,11-5 0,-11 5 129,0 0-258,0 0 129,12-4-258,-12 4-1161,0 0-2967,0 0-387,0 0-387,0 0-387</inkml:trace>
  <inkml:trace contextRef="#ctx0" brushRef="#br0" timeOffset="6935.3967">13132 5661 1032,'0'0'3870,"0"0"387,0 0-1419,-10-6-387,10 6-774,-11 0-258,11 0-387,-13 1-258,13-1-258,-19 7 0,19-7-258,-20 10 0,20-10-129,-20 11 129,20-11-129,-20 8-129,20-8 129,-16 5 0,16-5 129,-16 2-258,16-2 129,-11 1-129,11-1 0,0 0 129,-14 9-129,14-9 129,-5 15 0,3-5-129,2 5 129,0 1 0,0 1-129,0 4 129,0 4-129,2 0 0,1 4 129,2-1-129,-1 1 0,-3 4-129,0-1 258,1 2-258,-1-1 129,-1 0 0,0-2 0,0-1 0,0-4 0,0-2 129,0-5-129,0-4 129,2-3-129,-2-12 129,2 19-129,-2-19 129,0 0-129,8 12 0,-8-12-129,0 0 129,15 6 129,-15-6-129,17 0 0,-17 0 129,22 0 0,-11 0 0,4 0 0,-2 0 0,2 0 0,-2 0 0,0 0 0,-13 0-129,18 0 0,-18 0 0,14 0 0,-14 0-258,10 0-258,-10 0-645,0 0-3354,20 2-258,-20-2-258,13-5-387</inkml:trace>
  <inkml:trace contextRef="#ctx0" brushRef="#br0" timeOffset="7432.4252">13573 5832 2322,'0'0'4128,"0"0"-387,0 0-903,0 0-516,-10 5-645,7 12-645,-10-2 0,5 7-387,-6 1-129,3 4-129,-5-4-129,3 6 0,-4-1-129,4-3 0,-1-4 0,4 0-129,0-5 0,1-4 129,9-12-258,-9 16 129,9-16-129,0 0-129,-5 10-516,5-10-2064,0 0-1419,-12-9-387,12 9-129</inkml:trace>
  <inkml:trace contextRef="#ctx0" brushRef="#br0" timeOffset="7765.4442">13295 5854 1032,'0'0'4773,"0"0"129,13 5-387,-13-5-2064,24 15-774,-24-15-387,30 24-387,-17-12 0,5 3-387,-1-1 0,3 2-129,-5-3-129,3 4 0,-3-6 129,2 0-258,-1 0-129,-2-1 129,-2 0-129,0-5-129,-1 2 0,-11-7-387,20 12-258,-20-12-3225,10 5-774,-10-5-387,0 0-129</inkml:trace>
  <inkml:trace contextRef="#ctx0" brushRef="#br0" timeOffset="8596.4917">13763 5754 4773,'0'0'4773,"0"0"0,0 0-387,6 21-3096,-6-21-258,10 9-129,-10-9-258,18 12-129,-18-12-129,21 20 0,-10-13 0,2 2-258,-1-3 258,3 3-258,-3 1 0,1-2 0,0 1-129,0 0 0,2-1 129,-2 3-129,0-2 0,1 0 0,-2-2 0,2 0 0,-1 2 0,-1-3 129,-3-2-258,-9-4 129,18 11 0,-18-11 0,12 6 0,-12-6 0,0 0 0,0 0 0,0 0 0,0 0 0,0 0 129,0 0-129,0 0 0,0 0 0,-3 12 0,3-12 0,-17 11 0,7-2 0,-3 1 0,0 2-129,-2 0 129,1 2 0,-4 2 0,3 0 0,-4 1 0,3-3 0,1 1 0,1-1 0,0-2 0,3-2 0,11-10 0,-13 12 0,13-12 0,0 0 0,0 0 0,0 0 0,0 0-129,0 0-129,8-5-258,-2-9-1032,10 9-3096,-7-10-258,5 6-129,-5-6-645</inkml:trace>
  <inkml:trace contextRef="#ctx0" brushRef="#br0" timeOffset="9084.5197">14266 5796 1548,'0'0'4386,"0"0"387,0-17-774,0 17-1419,0 0-645,0 0-903,0 0-129,0 0-129,0 10-258,0 0 0,0 2-129,0 2 0,0 2-129,0 5 0,0 1-129,0 5 258,0-1-258,0 1-129,-1 1 0,1-1 129,0-4-129,0-2 0,0-5 0,0-1 0,0-15 0,1 14-387,-1-14-645,0 0-3483,0 0-258,8-12-387,-6 0-387</inkml:trace>
  <inkml:trace contextRef="#ctx0" brushRef="#br0" timeOffset="10331.591">14375 5600 3354,'0'0'4644,"0"0"-387,-5 13-903,5-13-1419,0 0-387,0 0-645,8-3-129,-8 3-129,17-7-129,-17 7-129,20-3-129,-20 3 0,21-4 0,-21 4-129,20-2-129,-20 2 129,17 2 0,-17-2-129,14 7 0,-14-7 129,13 11-129,-13-11 0,10 12 0,-10-12 0,0 0 129,13 12-129,-13-12 0,0 0 0,6 11 129,-6-11 0,0 0-129,0 0 0,0 0 129,1 11-129,-1-11 129,0 0-129,0 0 129,0 11-129,0-11 0,0 12 0,0-12 258,0 12-258,0-12 0,0 21 0,0-7 0,-1 1 0,1 2 0,0 3-258,-2 7 258,2-1 0,0 0 0,-1 1 0,-1-2 0,1 1-129,0 1 129,0-3 0,1-1 0,0 2 0,0-5 0,0-2 0,1 1 129,0-6-258,2-1 258,-2-2-129,-1-10 0,0 0 0,5 15 0,-5-15 0,0 0 0,0 0 0,0 0 0,0 9 258,0-9-258,0 0-258,0 0 258,-5 13 0,5-13 0,0 0 0,-5 11-129,5-11 129,0 0 0,-6 13 0,6-13 0,0 0 0,-6 12 0,6-12 0,0 0 0,-4 13 0,4-13 0,0 0 0,0 0 129,-11 8-129,11-8 0,0 0 258,-16 0-258,16 0 0,-17 0 0,17 0 129,-18 0-129,18 0 0,-17 0 0,17 0 0,-11 0 0,11 0-129,0 0 129,0 0 0,0 0-258,0 0 258,0 0-258,10 7-516,-10-7-3483,0 0-387,14-2-516,-14 2 0</inkml:trace>
  <inkml:trace contextRef="#ctx0" brushRef="#br0" timeOffset="12307.704">16274 5305 129,'0'0'3870,"0"0"129,0 0-645,0 0-516,-3 9-774,3-9-387,0 0-387,0 0-516,3 20 0,-3-20-258,15 16 129,-15-16-258,21 22-129,-8-9 129,5 4-129,-3-5 129,5 6-258,-1 0 129,2 2-129,1-1 129,2 5-258,-4-5 387,3 3-387,-3 1 129,-1 3-129,1-5 129,-1 1-129,-4 2 0,1-2 129,0 0-129,-1 2 0,-1-4 0,5 0 129,-4 1-129,3 1 0,-1-1 129,-2-1-129,2 0 129,-2 1-129,1 0 0,-4 1 0,1-2 0,1 1 129,-1-2-129,2 4 0,1 2 0,0 0 129,0 1 0,3-1 129,0 2-129,0-1 0,0 1 129,4-2-129,-2-1 129,6-1-129,0 2 129,0 2-258,0-2 258,4 0-129,-3-3 0,-1 2 0,0 0-129,-3-3 0,1 0 129,0 0-129,-1-1 129,0 2-129,-3-1 129,2 3-129,-2-1 0,3 0 129,-2-1-129,1 0 0,0 0 0,-1-1 0,1-1 0,0-3 0,1 1 0,-2 1 129,-1-1-129,1 6 0,1-2 0,-3 0 129,1 0-129,-3-2 0,0-2 0,-2 2 129,-1-4 0,-3-7-258,-12-9 387,17 12-387,-17-12 129,0 0-129,0 0-516,0 0-645,15-3-3354,-15 3-516,-3-12-387,3 12-516</inkml:trace>
  <inkml:trace contextRef="#ctx0" brushRef="#br0" timeOffset="18176.0389">17505 6903 2967,'0'0'3741,"7"0"-645,-7 0-516,0 0-258,0 0-516,0 0-516,0 0-258,0 0-387,0 0 129,16 11-258,-16-11-129,13 10 0,-13-10 129,18 19-129,-18-19-129,24 21 0,-9-13 129,1 2-129,-1 1 129,3 1-387,-2-3 258,2 4-129,-2-3 129,1 0-258,-1-1 0,-1-1 0,2-1 0,-3-1 0,-2-2 0,-1-1-258,0-2 258,-11-1-258,20 3-258,-20-3-1419,0 0-2580,12-3-258,-12 3-258,0 0-387</inkml:trace>
  <inkml:trace contextRef="#ctx0" brushRef="#br0" timeOffset="18920.0822">17824 6723 1677,'0'0'2709,"0"0"-129,0 0-258,0 0-129,-1-12-387,1 12-258,0 0-258,0 0-258,0 0-258,0 0 0,0 0-129,0 0-129,0 0 0,3 16-129,-1-5 0,0 5 0,1 1 129,3 5-129,-1 5-129,2-1 0,-1 2 0,-1 1-129,-1-1 129,2-2-129,-2-1 129,0 1-258,1-11 129,0-1-129,-2-2 129,-3-12-129,10 15 0,-10-15 0,0 0 0,11 7-129,-11-7 129,0 0-258,0 0 0,0 0-258,0 0 0,0 0-387,0 0-258,0 0-903,0 0-2580,-4 11 0,4-11-387</inkml:trace>
  <inkml:trace contextRef="#ctx0" brushRef="#br0" timeOffset="20580.1771">14174 7381 2193,'0'0'2709,"0"0"0,0 0-774,0 0-129,-13 0-258,13 0-516,0 0-129,0 0-129,-13 0-258,13 0 129,0 0-258,-13 5-129,13-5-129,-9 12 129,9-12-258,-8 13 129,8-13-129,-8 15 129,8-15 0,-6 12-129,6-12 258,-3 12-129,3-12 0,0 13 129,0-13-129,0 11 0,0-11 129,0 0-129,12 12 0,-12-12 129,13 9-129,-13-9 0,16 4 0,-16-4 129,18 1-129,-18-1 0,15 0 0,-15 0 0,16-8 0,-16 8-129,13-10 129,-13 10-129,14-12 0,-14 12 0,10-14 0,-10 14 129,8-12-129,-8 12 0,6-15 0,-6 15 129,0-18-129,0 18 0,0-15 0,0 15 258,-10-11-258,10 11 0,-14-11 0,14 11 0,-19-5 0,19 5 0,-16-2 0,16 2-258,-14-3 258,14 3-129,0 0-129,-11 4-645,11-4-3354,0 13-387,0-13-129,2 15-387</inkml:trace>
  <inkml:trace contextRef="#ctx0" brushRef="#br0" timeOffset="22664.2964">17965 7190 1032,'0'0'2580,"-8"0"-129,8 0 0,0 0-258,0 0-516,-13 0 0,13 0-387,0 0-129,0 0-258,-17 2-129,17-2 0,-10 0-129,10 0-129,-13 0 0,13 0-129,-14 3 0,14-3-129,-14 8 0,14-8 0,-16 14-258,16-14 129,-14 17-129,14-17 129,-10 19 0,6-9-129,2 1 129,1 1 0,-2-1 0,3 3-129,0-1 129,0 2 0,2-1-129,0-3 129,-2-11-129,13 16 0,-13-16 0,19 12 0,-19-12 0,22 6 0,-10-6 129,-2 0-129,2 0 0,-12 0 0,19-6 0,-19 6 0,18-18 0,-18 18 0,15-20 129,-6 9-129,-9 11 0,9-20 0,-9 20 0,3-17 0,-3 17 0,0-16 129,0 16-129,-10-13 0,10 13 0,-17-12 0,6 7 0,11 5 0,-20-7 0,20 7 0,-17-7-129,17 7 129,0 0-516,-18-6-2967,18 6-1032,0 0-516,9-13-258</inkml:trace>
  <inkml:trace contextRef="#ctx0" brushRef="#br0" timeOffset="25840.478">13647 6149 1161,'0'0'1806,"0"0"0,0 0-258,0 0 258,0 0-516,0 0 0,0 0-258,0 0-387,0 0 0,0 0-258,0 0 129,0 10-258,0-10-129,0 0 129,0 0-129,0 0 0,0 0 258,0 0-129,-11 10 129,11-10 0,0 0 129,0 0-129,0 0 129,0 0-129,0 0 258,0 0-258,-13-4-129,13 4 129,0 0-129,0 0 0,-9-16 0,9 16-129,0 0 129,-11-16-258,11 16 129,-10-16-129,10 16-129,-10-25-645,10 12-3354,0-2-387,0-1-129,-3-1-516</inkml:trace>
  <inkml:trace contextRef="#ctx0" brushRef="#br0" timeOffset="28595.6356">18000 5588 1806,'0'0'4257,"0"0"-129,0 0-1032,0 0-645,0 0-645,0 0-258,0 0-516,0 0-258,-13-3-129,13 3 0,-10 0-258,10 0-129,-18 0-129,18 0 0,-20 4 0,8 0-129,1 0 0,-2 1 0,0-2 0,1 2 0,0 2 0,12-7 0,-18 9 0,18-9 0,-13 8 0,13-8 129,0 0-129,-11 14 129,11-14-129,0 0 129,-6 11 0,6-11 0,0 0 0,0 16 0,0-16 0,0 0 0,0 15 129,0-4-129,0 0 0,0 3-129,0 3 129,0 2-129,0 1 129,4 9-129,-3-2 129,1 1-129,-1 1 0,1 0 0,-1-1 0,0 3 0,-1-2 0,0-3 129,2 3-258,-2-5 258,0 1-129,0-3 0,0-1 0,0-4 0,0-2 0,0-1 0,1-3 0,-1-11-129,4 15 129,-4-15 0,0 0 0,14 6 0,-14-6 0,14 0-129,-14 0 129,20-5 0,-8 2 129,0-1-129,0 1 0,1 1 0,0 0 0,0 1 0,1 0 0,-1 1 129,-1 0-258,2 0 129,-2 0 129,-1 0-129,0 0 0,-11 0 0,18 0 0,-18 0-129,11 0-129,-11 0-1032,11 0-3096,-11 0-645,0 0 0,0-13-774</inkml:trace>
  <inkml:trace contextRef="#ctx0" brushRef="#br0" timeOffset="29483.6864">18252 5682 129,'0'0'4515,"0"0"129,0 13-129,0-1-2064,0-12-258,0 17-903,0-17-258,0 19-258,-4-8 0,4 7-258,0 0 0,2 3 0,-1-1-129,3 2 0,-2-3-258,3 2 129,-3-3-258,3 0 129,0-6-129,-1-2 0,-3 0 0,-1-10 0,1 16-129,-1-16 0,0 12 0,0-12-387,0 13-387,0-13-2193,0 0-1548,0 11-516,0-11-258,6 11 388</inkml:trace>
  <inkml:trace contextRef="#ctx0" brushRef="#br0" timeOffset="29800.7045">18310 6136 129,'0'0'4257,"0"0"258,0 0-387,0 0-2064,0 0-645,0 0-258,0 0-129,0 0-387,0 0-129,0 10 0,0-10-129,0 0 129,0 0-129,0 0 0,0 0-258,0 0 0,0 0 0,0 0-129,0 0-129,5-5-645,-5 5-2580,0 0-1290,0 0 0,0 0-645</inkml:trace>
  <inkml:trace contextRef="#ctx0" brushRef="#br0" timeOffset="30452.7418">18713 5588 3612,'0'0'4773,"-7"14"-903,-4-14-645,11 7-903,-12-7-516,10 8-645,-11-5-387,7 9 129,-5-2-387,5 6-129,-6 1-129,6 7 0,-5 2 0,3 7 0,1 1 0,3 5 0,0 0-129,4 2 0,0 0 0,6 0 129,2-3-258,6-3 129,-2-5 0,5 2 0,-2-6-129,2-3 0,-2-5 0,0-2 0,-4-4 0,-11-12 0,21 12-129,-21-12 0,11 0-258,-11 0 0,0 0-774,0-8-3612,0 8 0,0-15-516,0 15-258</inkml:trace>
  <inkml:trace contextRef="#ctx0" brushRef="#br0" timeOffset="31068.7771">19054 5828 2193,'0'0'4773,"0"0"0,0 0-258,0 7-2064,0 12-1290,-12-4-258,5 9-258,-8-3-129,6 7-129,-6-4-129,6 2 0,-3-2 0,4 1 0,0-8-129,3 0 0,-1-4-129,6-13 0,-7 17-129,7-17-387,-3 11-1290,3-11-2580,0 0-387,-14 0-387,14 0 0</inkml:trace>
  <inkml:trace contextRef="#ctx0" brushRef="#br0" timeOffset="31423.7974">18817 5818 5160,'-1'-14'5289,"1"14"-258,0 0-387,10 9-2838,-10-9-387,17 23-516,-7-9 0,8 10-387,-2-5 0,5 5-129,-1-4-129,2 3-129,-3-1 0,5 0 0,-3-5-129,0 0 129,-3 0-258,-2-2 258,-2-3-129,0-3 0,-2-1-129,-12-8-129,14 12-387,-14-12-2709,0 0-1548,3-6-387,-3 6-258,0-13-516</inkml:trace>
  <inkml:trace contextRef="#ctx0" brushRef="#br0" timeOffset="32899.8818">19229 5794 4128,'0'0'4386,"0"0"-645,0 0-774,-7-15-903,7 15-387,0 0-516,0 0-129,0 0-129,5 0-129,-5 0-129,8 13 0,-8-13 0,13 17-258,-13-17 0,21 22-129,-7-11 0,1 1-129,3 0 0,0-1 0,2 1-129,1-1 129,-1-1-129,0 0 0,-2-3 0,-2 1 129,-2 0-258,-1 0 258,-3-1-129,-10-7 0,15 10 0,-15-10-129,5 12 129,-5-12 0,0 12 0,0-12 0,-9 12 0,9-12 0,-18 22-129,3-7 129,1-3 0,-1 2 129,0 3-258,0-5 129,-1 3 0,5-3 129,11-12-258,-18 15 258,18-15-129,-11 11 0,11-11 0,0 0 0,0 0-129,0 0 0,0 0-258,0 0-387,18 0-2064,-18 0-2193,15-7-129,-15 7-516,17-17 258</inkml:trace>
  <inkml:trace contextRef="#ctx0" brushRef="#br0" timeOffset="33383.9095">19710 5702 1,'0'0'4643,"0"0"259,0 0-129,0 0-1677,11 22-774,-11-22-774,3 19-387,-3-5-387,2 7-129,-2-4-129,5 6 129,-5 0-387,2 5 129,-2-1-258,0 1 0,0-1 0,0-1-129,0-4 0,0-2 0,-2-1 0,1-4 0,1-5 0,0-10-129,0 16-129,0-16-258,0 0-1419,0 0-2838,0 0-387,5-8-129,-2-4-516</inkml:trace>
  <inkml:trace contextRef="#ctx0" brushRef="#br0" timeOffset="33975.9433">19813 5559 4902,'-1'5'5160,"1"-5"-387,0 0-903,20 22-2064,-20-22-258,17 23-645,-6-8-258,4 5 0,-2-1-129,0 6-129,-4 1-129,2 6 0,-5 1-258,-3 1 129,0 0-129,-3 2 0,0-1-129,0-2 129,-2-4-129,-2-2 129,1-8 0,-1 0 0,1-5-129,-1-3 129,4-11-258,0 0 0,-5 14-387,5-14-516,0 0-3483,0-12-387,0 12-258,0-17-387</inkml:trace>
  <inkml:trace contextRef="#ctx0" brushRef="#br0" timeOffset="35172.0118">20056 5571 129,'0'0'4773,"0"0"129,0 0-129,2 13-1806,-2-13-774,0 0-774,0 0-258,17 0-516,-17 0 0,17-5-129,-17 5 129,25-5-387,-13 4 129,3-1-129,-3-1-129,3 1 0,-2 2 0,1 0-129,-3 0 0,-11 0 129,21 0-129,-21 0 0,16 8 0,-16-8 0,0 0 0,12 12 0,-12-12 0,2 11 0,-2-11 0,0 12 0,0-12 0,0 13 0,0-13 0,-4 19 0,2-7 0,1-2 0,0 2 0,-1 2 0,1 4 0,1-1 0,0 2 0,0 4 0,3-2-129,0 3 129,1 5 0,1-3 0,-1-1-129,0 1 258,2-1-258,1-1 129,-3-2 0,1 2 0,0-3 0,1-1 129,-1-2-258,-1 0 258,-3 1-258,1-6 258,-2-1-129,0-12 0,0 17 0,0-17 0,-1 12 0,1-12 0,0 0 0,-12 15 0,12-15 0,-11 9 129,11-9-129,-10 12 0,10-12 0,0 0 0,-15 14 0,15-14 129,0 0 0,-15 12-129,15-12 0,-15 4 0,15-4 0,-18 1 129,18-1-129,-14 0-129,14 0 0,0 0-129,0 0-516,-12-19-3354,12 19-774,9-14-387,1 4-516</inkml:trace>
  <inkml:trace contextRef="#ctx0" brushRef="#br0" timeOffset="63075.6078">15973 10072 2451,'-16'-8'2838,"16"8"0,-14-3-774,14 3-129,-14-1-258,14 1-387,-14 0-258,14 0-129,-15 5-258,15-5 129,-17 12-387,14 0 129,3-12-129,-13 14 0,13-14-129,-11 12 129,11-12-129,-8 15 129,8-15-129,-6 14 129,6-14-129,-1 17 0,1-17-129,0 23 129,1-12-129,7 0 0,-2 0 0,3-1 0,-9-10 0,18 17 0,-5-12 0,2 0-129,0-3 129,1 0-129,-3-2 129,2 0-129,-2-5 129,1-1-129,-2-2 0,-12 8 0,16-20 129,-8 8-129,-2 2 0,-2-1-129,-2-1 258,-2 2-129,0-3 0,-2 2-129,2 11 129,-16-17 0,16 17 0,-24-13 0,10 10-129,0 2 129,1 1-258,0 0-129,13 0-903,-15 9-2967,15-9-387,0 0-129,0 0-387</inkml:trace>
  <inkml:trace contextRef="#ctx0" brushRef="#br0" timeOffset="65319.7361">14265 7602 1161,'0'0'3870,"-10"0"-774,10 0-516,0 9-516,0 3-516,0-2-258,7 9-129,-3-6-387,9 8 258,-6-4-129,10 8-258,-4-7 0,7 7-258,-4-6 129,4 4-129,0 0 0,0 3-258,1-3 129,2 3-129,-4 1-129,2 0 129,-1 2 0,1 0-129,1 0 129,-1 2 0,-1 0-129,1 2 258,-1-1-129,0 2 0,1-2 0,1 2 0,-3-1 0,2 2 258,0-4-258,-1 5 0,-2-4 129,1 2-129,-3-1 0,1-1 129,-1-3 0,1 3-129,-3-3 0,2 0-129,-1 4 129,-1-2-129,0 0 0,1 0 0,-2 3 0,1-1 0,-1-4 0,0 4 0,1-5 0,-2 0 0,2-1 0,-2-1 129,1-3-129,-3-1 0,0-6 0,-1 0 0,-1-2-129,0-2 129,-8-12 0,19 17 0,-19-17-129,17 17 129,-9-5 0,-1 0 129,1 0-258,-1 2 258,0 1-258,-1-1 129,2 3 0,-1-3-129,-1 1 129,5 0-129,-4 2 129,0-3-129,1 0 258,-1-1-258,-1 1 258,1-2-129,0-2 0,1 2 0,-8-12 0,15 17 0,-7-5 0,2 0 0,-10-12 0,19 22 0,-9-7 0,0-3 0,-1 2 0,3 4 0,-2-4 0,0 0 0,1 1 0,-1-3 129,-1 3-258,2-3 258,-11-12-129,18 19 0,-18-19 0,17 16 129,-17-16-129,18 18 0,-18-18 0,16 17 0,-16-17 0,21 19 0,-13-5 0,2-4 0,-10-10 0,19 20 0,-19-20 0,17 20 0,-17-20 0,13 17-129,-13-17 129,13 13 0,-13-13 0,11 13 129,-11-13-258,11 11 129,-11-11 0,8 13 0,-8-13 0,10 12 129,-10-12-258,8 12 129,-8-12 0,0 0 129,10 13-129,-10-13 0,0 0 0,9 12 0,-9-12 0,8 16 0,-8-16 0,10 18 0,-6-2 0,3-1 0,-2-1 0,-5-14-129,10 17-387,-10-17-1677,0 0-2322,0-9-258,0-3-387,-1-4-387</inkml:trace>
  <inkml:trace contextRef="#ctx0" brushRef="#br0" timeOffset="66419.799">15397 9760 3483,'0'0'4515,"0"0"-387,0 12-1548,0-12-129,0 0-516,0 0-645,11 6-129,-11-6-129,19 11-258,-19-11-129,26 17 0,-12-8-129,6 4-129,-3-2-129,3 4 0,0-1 0,-1 1-129,2-5 0,-2 2 0,-2-3 0,0 1-129,-3-1 0,-1-3 129,1-1-129,-3 0 0,0-3 129,-11-2-129,19 3 0,-19-3 0,18 0 129,-18 0-129,13-6 0,-13 6 0,11-11 0,-11 11 0,8-16 0,-5 3 0,2 1 129,-3-8-129,0-2 0,-1-5 0,4-1 0,-3-2 0,0 4 0,-1-3 0,2 5 0,0 1 0,-2 4 0,0 4 0,0 1 0,-1 3 0,0 11 0,0-18 0,0 18-129,0-22-129,0 22-387,0-24-903,0 24-3225,1-18 0,-1 18-516,0-17-258</inkml:trace>
  <inkml:trace contextRef="#ctx0" brushRef="#br0" timeOffset="68507.9184">17783 7507 903,'0'0'2451,"0"0"-129,0 0 0,0 0-516,0 0-129,0 0 129,0 0-387,0 0-129,0 0-258,-6 20-258,-6-15 129,7 7-258,-6-3-129,4 3 0,-5 1-129,3 3-129,-3-3-129,3 3 129,-3 1-129,3-1 0,-3 2-129,4 2 387,-2-1-129,1 0-258,0 2 258,0 0-258,2 0 258,-3-1-387,1 1 258,0 2-129,0 0-129,-2 3 129,2 1 0,-5-2 0,2 1 0,-1 2 0,0 0 0,0 2 0,-3 0 0,2 0 0,-4 3 0,2-1 0,-1 0 0,-1 3 0,0-3 0,-2-1 0,2-1 0,0-1 0,-1 2 129,2-1-129,0-1 258,1 0-258,-1-1 129,-1 1-129,-1 0 258,-2 3-258,1-3 0,-1 0 0,0 1 0,1 0 0,-1 1 0,0-1 0,3 1 0,0-2 0,0 2 0,2 0 0,-4 1 0,3-1 0,-2 1-129,3 0 129,-2-3 0,1 0 0,0 0-129,1-3 258,2 2-258,0-2 258,1-2 0,-1 0-129,2 0 0,-1 0 0,-1-2 129,0-2-258,0-1 258,0 0-258,2 1 129,0-1 0,2 1-129,0-1 129,1-2 0,1 2 0,1 0 0,-3-2 0,1 3 0,1 0 0,-4 0 0,3 0 0,-3 2 0,-1-1 0,0 1-129,0 0 129,-1-1 0,1 0 0,0 0 0,1-2 0,1-2 0,0-2 0,3-3 0,-1 0 0,2-1 0,7-11 0,-13 16 0,13-16 0,-12 12-129,12-12 258,-8 13-258,8-13 129,0 0 129,-11 13-129,11-13 0,-7 11 0,7-11 0,0 0 0,-9 12 0,9-12 0,0 0 0,-10 14 0,10-14 0,0 0 0,0 0 0,-14 12 0,14-12 0,0 0-129,0 0-258,-11 0-903,11 0-2709,0 0-516,0-10-129,0 10-516</inkml:trace>
  <inkml:trace contextRef="#ctx0" brushRef="#br0" timeOffset="69295.9619">16328 9603 645,'13'-10'3999,"-13"10"258,0 0-774,0-14-645,0 14-903,0 0-258,0 0-387,0 9-387,0 1 0,0-10-258,0 26-129,-4-9-129,4 4 0,-2-1-129,1 2 0,-4 0 0,0 1-129,1 2-129,-2-2 0,-1-2 129,-1 0-129,-1 1 0,5-2 0,-2 0 0,2-2 0,2-3 0,1 0 0,1-15 0,-4 19 0,4-19-129,0 14 129,0-14 0,0 0 0,0 0 0,10 12 0,-10-12 0,15 3 0,-3-3 0,1 0 0,3 0 0,0-3 129,4-1-129,4-4 0,-2 1 129,2-1-129,0 0 129,1 0-129,-3 1 129,1 0-129,-3 0 129,-1 3 0,-1 0-129,-5 1 129,1 1-129,-14 2 0,15 0 129,-15 0-129,0 0 129,0 0-129,8 10-129,-8-10-129,0 12-903,0-12-2838,0 0-516,0 0-516,-3 12-258</inkml:trace>
  <inkml:trace contextRef="#ctx0" brushRef="#br0">13056 9121 4128,'6'-7'4515,"-6"7"0,0-12-1806,0 12 0,0 0-903,9-5-516,-9 5-258,0 0-258,10-3-129,-10 3-129,15 5-129,-6 7-129,-3 3-129,3 2 129,-2 3 0,4 5 0,0-4-258,2 0 258,1-2-258,0-4 129,0-5-129,6-5 129,-2-5 0,1-1-129,-1-10 0,-1-2-129,-1-6 258,1 2-129,-5-2 0,-2 1 0,-1 1 0,-3 1 0,-3 6 0,-3 10 0,0 0 0,0 0 0,0 0 0,-6 2 0,-1 18 0,0 5 0,-1 8 0,-2 4 0,-2 4 0,4 6-129,0 0 129,0 2 0,2-7 0,4-3 0,-1-5-129,3-7 258,0-3-258,0-7 258,3-3-129,-1-2 0,-2-12-129,5 10-129,-5-10-129,0 0-516,18 4-2451,-18-4-1290,10-13-387,-4-4-516,1 1 129</inkml:trace>
  <inkml:trace contextRef="#ctx0" brushRef="#br0" timeOffset="72276.134">13565 9131 2451,'0'0'4515,"11"-7"387,-11 7-516,14 0-2064,-14 0-516,14-1-258,-14 1-645,19-2-258,-8-1-129,4 3-258,-2 0 129,-1 0-258,0 0-129,-1 0 0,0 0-129,-11 0-516,15 0-387,-15 0-2322,0 0-1032,0 0-645,0 0 0</inkml:trace>
  <inkml:trace contextRef="#ctx0" brushRef="#br0" timeOffset="72551.1497">13567 9288 4128,'-6'11'4773,"6"-11"-129,0 0 0,7 11-2580,-7-11-258,18 0-516,-18 0-387,28-5 0,-14 2-387,5 1-129,-3-2-129,2 4 0,-5 0-129,1-1 0,-2 1-258,-12 0 0,21 0-387,-21 0-645,20 0-2709,-20 0-903,11 0-129,-11 0-645</inkml:trace>
  <inkml:trace contextRef="#ctx0" brushRef="#br0" timeOffset="73671.2119">13973 9147 1161,'0'0'2064,"0"0"258,0 0 129,0 0-258,6-16-129,-6 16-129,6-12-387,-6 12-129,11-17-129,1 9-258,-8-6-129,8 4-129,-8-3 129,-4 13-258,12-18-129,-12 18-129,0 0 0,12-8 0,-12 8 0,0 0-129,0 12-129,0 1 0,0 1 129,0 6-129,0 1 0,1 7 0,-1-2-129,2 5 258,-2-2-258,4 0 129,-3-2-129,1-1 0,0-4 129,-1-3-129,2-4 0,-2-1-129,2-4 0,-3-10-129,2 20-387,-2-20-387,1 16-774,-1-16-2451,-6 9-645,6-9-129,-10 8-258</inkml:trace>
  <inkml:trace contextRef="#ctx0" brushRef="#br0" timeOffset="73912.2276">13984 9448 1419,'0'0'4644,"0"0"129,0 0-129,0 0-1677,3-8-903,13 8-387,-16 0-645,27-8-129,-12 2-129,7 4-258,-6-3-129,4 4-129,-2-3-129,-4 1-129,2 3-129,-5-4-387,2 4-1032,-13 0-2838,0 0-516,14-8-258,-14 8-258</inkml:trace>
  <inkml:trace contextRef="#ctx0" brushRef="#br0" timeOffset="74408.2559">14358 9068 903,'12'-8'4257,"-12"8"129,0 0-129,13-7-2193,-13 7-387,0 0-387,8-10-516,-8 10-129,0 0-129,10 0-129,-10 0 129,0 0 0,0 0 0,0 15 0,0-15-129,0 24 129,-7-9 0,1 4-129,-1 5-129,0 5 129,-2-4 0,0 7-129,-1 0-129,2 0 129,1-1 0,1 1 0,-1-7-129,3 0-129,0-2 129,0-6 0,3-3-129,1-14 0,-2 17 0,2-17-129,0 0-258,0 0-387,0 0-1161,0 0-2709,0 0-387,0 0-258,6-9-516</inkml:trace>
  <inkml:trace contextRef="#ctx0" brushRef="#br0" timeOffset="74995.2895">14730 9180 3999,'0'0'4386,"0"0"258,0 0-1806,0 0-258,-7 0-774,7 9-645,0-9-129,-11 28-258,-1-15-129,3 7-258,-5-3 258,2 6-387,-3 1 0,0 0 0,-3-5 0,6 3-129,-2-2 0,4-5 0,2-1-129,1-2 129,7-12-129,-9 15-129,9-15 0,0 0-129,0 0-258,0 0-516,0 0-774,0 0-2838,0 0-258,0 0-129,0 0-387</inkml:trace>
  <inkml:trace contextRef="#ctx0" brushRef="#br0" timeOffset="75383.3117">14526 9227 3354,'0'-14'4773,"0"14"129,0 0-387,0 0-1806,0 0-903,14 10-258,-14-10-387,15 16-258,-8-5-258,6 5-129,-3-4-129,6 0-129,-2 1 0,5 0-129,-2 2 0,2-1 0,-3-1 0,3 1 0,-2-1-129,-1-1 129,-1 0-129,-1-2 129,-3-3-129,-11-7 129,19 10-258,-19-10-129,11 8-645,-11-8-3870,0 0-258,0-6-387,0 6-387</inkml:trace>
  <inkml:trace contextRef="#ctx0" brushRef="#br0" timeOffset="78079.4659">17694 8695 3225,'-5'-14'3999,"5"14"-903,0 0 0,0 0-516,0 0-387,0 0-129,0 0-645,5 17-129,-4-4-258,11 8 0,-5-2-258,7 7-129,0-3-258,4 5 0,-3-4-258,2-1 129,0-6-129,0 2 0,-1-8-129,-1-3 0,-2-3 0,1-5 0,0-3 0,-2-8 0,3-4 0,-2-3 0,2-1 0,-2 0 0,2-2 0,-2-2 0,1 4 0,-3 0 0,-2 7 129,-1 0-129,-3 2 0,-5 10 0,0 0 0,0 0 0,-2 10 0,-4 9 0,-2 5 0,0 6 0,-1 8 0,1 1 0,0 4 0,2 1 0,0-3 0,1 0 0,0-5 0,2-7 0,1-5 0,1-7 0,1-4 0,0-13 129,-1 16-129,1-16-129,0 0-129,0 0-387,0 0-774,0-7-3483,0 7 0,11-22-258,0 9-516</inkml:trace>
  <inkml:trace contextRef="#ctx0" brushRef="#br0" timeOffset="78432.4861">18304 8722 7740,'7'-11'5160,"-1"-1"-258,-6 12 0,5-16-3483,6 15 0,-4-10-387,9 8-387,-2-6-129,5 3-129,2 0-258,2 0 129,-2 0-129,3 3 0,-3 1-129,-4-1-129,0 3 0,-17 0-387,20 3-258,-20-3-1032,0 0-3225,0 0 129,-3 21-516,-12-11-258</inkml:trace>
  <inkml:trace contextRef="#ctx0" brushRef="#br0" timeOffset="78695.5012">18332 8844 4257,'-10'16'5031,"10"-16"-129,0 0-129,0 0-2838,22 2-129,-15-9-387,12 5-258,-5-7-516,7 3 0,-2-1-258,4 2-129,-2 1-129,1-1 0,-3-1-129,0 2-129,-2 3-129,-17 1-516,23 0-774,-23 0-3354,0 0 129,0 0-516,0 0-387</inkml:trace>
  <inkml:trace contextRef="#ctx0" brushRef="#br0" timeOffset="79791.5637">18893 8422 1419,'0'0'4644,"0"0"516,0 0-387,0 0-1806,-19-5-774,19 5-516,0 0-516,0 0-258,0 0-387,0 10-129,0-10-129,0 24 0,0-11-129,-1 4 0,-1 3 129,-2 3-129,-1-1 0,1 1 0,-3-2 0,0 1 0,2-2 0,-2 0-129,1-6-129,0 1 129,6-15 0,-8 16 0,8-16 0,0 0 0,-6 10 0,6-10-129,0 0 129,6 0 0,-6 0 0,19 0 0,-7 0 0,2 0-129,0 0 129,2 0 0,-1 0 129,2 3-258,-2-3 258,-1 0-129,-1 0-129,-2 0 129,-11 0 0,20-4 0,-20 4 0,15-11 0,-15 11-129,10-14 129,-10 14 0,7-17 0,-7 17 0,2-15 0,-2 15 129,0-12-129,0 12 0,0 0 0,0 0 0,-9-8 0,9 8 0,0 0 0,0 0 0,-8 11 0,7 0 0,1 2 0,0 4 0,0 4 0,0 1 0,0 1 0,0 3 0,0 3 0,0 0 0,0-2 0,0-1 0,0-7 0,0-3 0,0-3 0,0-13-258,0 0-387,5 14-2322,-5-14-1677,0-14-258,0-1-516,0-1-387</inkml:trace>
  <inkml:trace contextRef="#ctx0" brushRef="#br0" timeOffset="80999.633">19274 8570 3870,'0'0'4773,"0"0"387,0 0-774,-14-12-1677,14 12-516,0 0-903,0 0-129,-1-15-516,1 15-129,0-17-129,0 17-129,10-21-129,-4 10 129,2-1-129,0 1 0,-1-1 129,3 1-129,-10 11 0,18-16 0,-18 16 0,20-10 0,-20 10-129,15 0 0,-15 0 0,15 7 0,-15-7 129,12 20-129,-7-5 129,1 3-129,-2 1 258,1 4-129,-3-4 0,2 4-129,-2 1 129,0-1 0,-2 0-129,0 0 0,0-1-129,-5 2 129,0-3 0,-1-1 0,-2-2 0,-1-1 0,-1-4-129,-3 4 129,-1-2 0,0 1 0,-1-3 0,-3 0-129,3 0 129,0 2-129,3 0 129,1-5 0,11-10 0,-13 16-129,13-16 129,-2 12 0,2-12 0,6 0 0,-6 0 0,21 0 129,-9 0-129,6 0 0,-3 0 129,5 0-129,-1 0 129,1 0-129,0 0 129,2 0-129,-3 0 129,-2 4-129,-1 0 0,-1 0 129,-4-1-129,-11-3 0,19 10 0,-19-10-129,0 0 0,11 7-258,-11-7-516,0 0-2451,0 0-1677,0 0-387,0 0-258,10-15-258</inkml:trace>
</inkml:ink>
</file>

<file path=ppt/ink/ink8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1:19.124"/>
    </inkml:context>
    <inkml:brush xml:id="br0">
      <inkml:brushProperty name="width" value="0.05292" units="cm"/>
      <inkml:brushProperty name="height" value="0.05292" units="cm"/>
      <inkml:brushProperty name="color" value="#FF0000"/>
    </inkml:brush>
  </inkml:definitions>
  <inkml:trace contextRef="#ctx0" brushRef="#br0">15647 4383 6063,'0'0'4773,"4"-13"-387,-4 13-258,0 0-2580,0 0 0,0 0-645,0 0-129,-11 6 0,11-6-258,-15 23-129,5-5 0,-8 1-129,-2 8 0,-3 2-129,-2 3 129,-3 1-258,2 3 129,-2-1 0,1-1-258,7-4 258,0-2-129,5-6 129,0-3-258,5-6 129,10-13-129,-10 13-129,10-13-516,0 0-1677,0-6-2064,4-5-258,-4-14-387,5 2-129</inkml:trace>
  <inkml:trace contextRef="#ctx0" brushRef="#br0" timeOffset="256.0147">15298 4434 8643,'-16'-4'4902,"16"4"-258,-11 4-129,14 13-2838,-3-17-129,19 19-645,-4-7-258,10 5-258,0-2 0,4 0 0,0 0-258,4 1 0,-2 1-129,0-2 0,0-1-258,-4-2-129,1 7-516,-12-16-3354,10 12-387,-14-13-645,8 7 129</inkml:trace>
  <inkml:trace contextRef="#ctx0" brushRef="#br0">15861 4411 9804,'6'-12'5031,"-6"12"-258,0 0-258,0 0-2967,0 8-645,0-8-516,0 0-258,0 20-774,0-20-2967,0 0-1032,0 0-129,5 15-258</inkml:trace>
  <inkml:trace contextRef="#ctx0" brushRef="#br0" timeOffset="709.0404">15913 4584 9159,'-7'36'4773,"1"-24"-258,6 3-258,0-15-3354,0 17-516,9-3-2193,-9-14-2451,14 0-129,-14 0-645,20-16 0</inkml:trace>
  <inkml:trace contextRef="#ctx0" brushRef="#br0" timeOffset="1385.0791">16489 4148 4773,'0'0'4515,"11"-9"129,-11 9-516,0 0-1806,-7-15-387,7 15-645,-19-2-258,7 2-258,-8-1-258,2 1 0,-4 0-129,1 2 0,-1 0-129,4 7 0,-1-5 0,5 1-129,0 2 0,14-7 0,-12 14-129,11-3 129,1 1-129,0 1 129,5 4-129,2 4 129,1 3-129,1 5 0,1 5 0,-2 0 0,0 6-129,-2 0 129,-1 1-129,-3 0 0,0 2-129,0-6 129,-1 0 0,-1-4 0,0-4 129,2-7-129,2-1 129,0-7 0,-4-14 0,10 14 0,-10-14 0,16 3 0,-16-3 0,21 0 0,-10-1 0,2-1 0,1 1 0,0-1 0,-1 2-129,0-2-258,3 2-1032,-16 0-3096,24 0-387,-24 0-129,21-16-516</inkml:trace>
  <inkml:trace contextRef="#ctx0" brushRef="#br0" timeOffset="1670.0955">16601 4411 10449,'0'0'5160,"11"16"-387,-11-16-129,20 0-3741,-7-2-129,6 1-129,-2-2-387,2-1 0,-1 1-258,-2-1-258,3 4-1290,-6-5-3225,3 3 258,-16 2-774,19-12-258</inkml:trace>
  <inkml:trace contextRef="#ctx0" brushRef="#br0" timeOffset="1977.113">16951 4129 9159,'0'0'5160,"0"9"-387,0-9-129,1 22-2580,0-5-1161,6 11-129,-3 1-387,3 7-129,-4 2 0,0 3-129,0-2 0,-1-5-129,-1-2 0,-1-4-258,3-3-129,-3-14-1032,7 2-3225,-7-13-258,0 0-258,14 0-645</inkml:trace>
  <inkml:trace contextRef="#ctx0" brushRef="#br0" timeOffset="2385.1364">17167 4287 9546,'-9'54'4902,"9"-24"-258,0-7-258,9 3-3483,0-9-129,11 2-387,-1-7-129,1 0 0,1-10-258,1-2 129,-3 0-129,1-8 0,-2-3 0,-5-6 129,0-4-129,-2-1 0,-5-7 0,-2-3 0,-4 1 129,-4 0-129,-8 3 0,-4 4 0,-6 5 0,-1 6 0,-6 10 0,0 5 0,-1 12 0,1 2-129,8 9-387,-4-11-1548,15 15-2322,-2-9-258,12 4-258,0-11-645</inkml:trace>
  <inkml:trace contextRef="#ctx0" brushRef="#br0" timeOffset="2609.1493">17507 4514 10449,'12'45'5031,"-4"-20"-516,-8-5-129,7 4-3741,-7 0-516,-3-6-3225,1 8-1290,-6-11-387,1-2-516,-3-5 0</inkml:trace>
  <inkml:trace contextRef="#ctx0" brushRef="#br0" timeOffset="3937.2252">17687 4170 8643,'0'0'4902,"-10"-16"0,10 16-516,0 0-2838,0 13-129,0-2-774,6 11 0,-2 1-387,3 9 129,-1 0-258,1 4 0,-4-2 0,2-3 0,-3 1-258,-1-7 129,2-2-258,-3-6-129,3 1-645,-3-18-3225,0 11-516,0-11-387,0 0-129</inkml:trace>
  <inkml:trace contextRef="#ctx0" brushRef="#br0" timeOffset="4337.2481">17965 4202 9417,'-6'43'5031,"-6"-18"-258,5 8-258,-10-3-3483,17 5-129,0-7-258,3 1-258,8-4-129,7-7 0,6-8-129,3-5 0,1-5 0,-2-3-129,3-9 0,-3-4 0,-2-7 0,-5-3 0,-4-3 0,-7-3 0,-8 1 0,0-1 0,-13 1 0,-8 4-129,-7 4 129,-5 6 0,-6 11 0,0 4 0,1 4-129,5 4 0,9 11-129,4-8-903,20 8-3483,0-17 0,16 18-645,5-18-258</inkml:trace>
  <inkml:trace contextRef="#ctx0" brushRef="#br0" timeOffset="4925.2816">18241 3909 9933,'11'4'5160,"8"-1"-387,-4-7 0,11 1-3870,-5-6-258,10 5-129,-5 0-129,-1 4-129,-2-3-129,-1 3 0,-7 0 129,-1 6-258,-14-6 129,14 22-129,-11-10 129,-2 5-129,-1 1 0,0 5 0,0 0 0,0 6 0,0-1-129,0 3 129,2 5 0,1-1 0,5 5 0,-1-2 0,2 2-129,1-2 129,-1 4 0,-1-4 0,-1 0 0,-2 0 0,-3-7 0,-2 1 0,0-4 0,-5-7 0,-5-3 129,-3-4-129,-3-4 0,-1-6-129,2 2 129,-4-6-129,5 1-129,-3-5-1548,17 4-2967,-20 0-387,20 0-129,-12-5-516</inkml:trace>
  <inkml:trace contextRef="#ctx0" brushRef="#br0" timeOffset="7488.4283">11027 7481 2193,'10'-16'3612,"-10"16"-258,0 0-516,6-15-516,-6 15-129,0 0-645,0 0-129,0 0-258,0 0-387,0 0 0,-2 6-258,2-6-129,-14 19-129,3-4-129,0 2 129,-3 0-129,-1 4 0,0 1 0,-3 2-129,1 0 0,-1-1 129,-1 1-129,3-1 129,1-2-258,3-2 258,-2-2-129,4-2 258,1-1-129,2-3-129,7-11 129,-8 14-258,8-14-387,0 0-516,0 0-1290,0-7-1935,3-7-645,-3-7-387,4-4 258</inkml:trace>
  <inkml:trace contextRef="#ctx0" brushRef="#br0" timeOffset="7789.4456">10716 7461 3096,'-11'-4'4515,"11"4"129,-6 8-1161,9 8-1161,-3-16-258,17 26-645,-7-13-258,9 7-387,-3-4-129,6 5 0,-1-3-387,4 2 0,-2 0-129,3 2 0,0-5 0,-2 3 0,0 0-129,0-2 0,-2 0 0,-2-4-129,-1 0 0,-5-8-387,5 6-903,-19-12-3096,23 4-129,-23-4-645,17-8 129</inkml:trace>
  <inkml:trace contextRef="#ctx0" brushRef="#br0" timeOffset="9276.5306">11732 7325 903,'0'0'4257,"0"0"387,0 0-645,0 0-1161,-6-1-645,6 1-645,0 0-258,0 0-258,-21-1-258,21 1-258,-18 0-129,18 0 0,-22 0-129,8 2-129,2 0 0,-2 2 0,1-3-129,1 3 0,0 0 129,12-4-129,-18 5 0,18-5 0,-15 11 0,15-11 0,-7 12 0,7-12 0,-4 14 0,4-14 0,0 20 0,2-7 129,2 1-129,1 6 0,2-2 0,-4 7 129,8-3-129,-7 5 0,1-1 0,1 2 0,-2 2 0,2-1 129,-3 0 0,3-3 0,-5 0 0,4-4 0,-3-1 0,2-2 0,-1-5 0,0-4-258,-3-10 129,5 18 0,-5-18 0,0 0 0,6 11-129,-6-11 258,0 0-129,0 0 0,14 6 0,-14-6-129,19 0 129,-7-3 0,3-2-129,0-2 129,3 4 129,-2-2-129,1 0 0,-2 2 0,-1 2-129,-14 1-258,27 1-2838,-27-1-1548,0 0-258,0 0-258,0 0-516</inkml:trace>
  <inkml:trace contextRef="#ctx0" brushRef="#br0" timeOffset="14157.8098">11281 7482 258,'0'0'4386,"0"0"129,0 0-774,0 0-774,-8-7-645,8 7-387,0 0-516,0 0-129,0 0-258,-8 9-129,8-9-387,0 0-129,0 0-129,-6 12-129,6-12-129,0 0-129,0 0-516,0 0-1548,8 1-2451,-8-1-516,0 0 0,12-1-645</inkml:trace>
  <inkml:trace contextRef="#ctx0" brushRef="#br0" timeOffset="14817.8476">11307 7720 1548,'1'-7'4515,"-1"7"645,0 0-516,14-7-1806,-14 7-774,0 0-387,0 0-516,0 0-129,0 0-516,8 8 0,-8-8-258,5 21-129,-5-21 0,5 19-129,-5-19 258,4 15-387,-4-15 129,0 0 0,0 0-129,0 0-516,19 2-3354,-19-2-645,4-16-516,-4 4-516</inkml:trace>
  <inkml:trace contextRef="#ctx0" brushRef="#br0" timeOffset="30223.7287">13501 7144 258,'0'0'3741,"0"0"0,0 0-1161,0 0-516,0 0-387,0 0-387,0 0-129,0 0-258,0 0 129,19 2-129,-19-2-258,13 0-129,-13 0 0,20 0-129,-8 0 129,3 0-129,-3 0-258,3 0 129,-3 0-129,2 0 0,-3 0 0,0 0 0,-11 0-129,16 3 129,-16-3-129,11 1 129,-11-1-129,0 0 129,0 0 0,12 8-129,-12-8 129,0 0-129,2 16 129,-2-16-129,0 18 0,0-6 129,0 3-129,0-1 0,0 2 0,0 3 0,0 2 0,1 1 0,2 2-129,-1 1 129,0 4 0,4-1 129,0 0-258,1 2 129,0-2 0,-1-2 0,2 1 0,-1-4 0,1 4-129,-1-5 387,-2 0-387,0-1 387,-3-3-258,-1-1 129,-1-3-129,0-2 258,0-12-258,-5 14 0,5-14 0,-13 9 0,13-9 129,-19 6-129,8 0 258,0 0-258,0-1 258,11-5-258,-20 15 387,20-15-387,-16 9 258,16-9-258,0 0 0,-13 8 0,13-8 0,0 0-258,7 3-1419,-7-3-2838,16-6-387,-5-6-387,-1-4-387</inkml:trace>
  <inkml:trace contextRef="#ctx0" brushRef="#br0" timeOffset="31436.7981">18723 7088 1161,'11'-4'3741,"-11"4"-258,0 0-645,0 0-645,0 0-387,0 0-387,3 6-129,-3-6 0,-3 16-387,1-2-129,-9-5 0,5 11-129,-7-4-258,0 7 0,-2 3-129,1 4-129,-2-1 0,0 4 0,1-3 0,-1 0-129,2-1 0,4-3 0,0-5 0,0-2 129,2-2-129,2-5 0,0-2-129,6-10 129,-7 14 0,7-14-258,0 0-129,0 0-387,0 0-1290,0 0-2322,0 0-387,-1-11-129,1-7-258</inkml:trace>
  <inkml:trace contextRef="#ctx0" brushRef="#br0" timeOffset="31752.8162">18458 7204 3999,'0'0'4902,"0"0"-258,5 7-129,-5-7-2838,15 6-258,-15-6-129,22 11-516,-10-6-129,8 6-258,-3 1 129,4 2-387,2 1 0,1-1 0,1-2 0,0 1 0,-2 3-129,0-3 0,0-2 0,-6-3-129,2 0-129,-8-7-645,10 10-1290,-21-11-2451,22 3-129,-22-3-387,15 0-258</inkml:trace>
  <inkml:trace contextRef="#ctx0" brushRef="#br0" timeOffset="32249.8446">19097 7115 6063,'0'0'5289,"-10"6"-645,10-6-129,-6 13-2967,6-13-645,0 0-387,-3 15-387,3-15-387,7 21-1161,-7-21-2967,13 17-258,-13-17-258,7 22-387</inkml:trace>
  <inkml:trace contextRef="#ctx0" brushRef="#br0" timeOffset="32436.8553">19123 7368 2580,'1'14'4644,"-1"-14"-129,0 0-387,0 0-2580,5 11-387,-5-11-645,0 0-1032,0 0-3354,0 0-387,0 0-258,0 0 0</inkml:trace>
  <inkml:trace contextRef="#ctx0" brushRef="#br0" timeOffset="33404.9107">19657 6987 3354,'0'0'3999,"0"0"-903,-11 0-516,11 0-774,-14 0-129,14 0-387,-15 0-387,15 0 0,-20 0-387,20 0 0,-19 0-258,19 0 0,-21 2-129,21-2 129,-17 4 129,17-4-258,-18 6 258,18-6-387,-16 9 387,16-9-387,-12 12 258,12-12-129,-10 17 0,10-17-129,-3 20 129,3-6 0,0 3-129,0 1 129,0 0-129,0 4 129,1 2-129,0 1 0,0 0 0,-1 3 0,0-1 0,0 0 0,0 2-129,0-3 129,0 0 0,0-1 0,0-2-129,0-5 129,0-1-129,0 0 129,0-4-129,-1-2 129,1 1 0,0-12-129,0 17 129,0-17 0,0 14 0,0-14-129,0 11 129,0-11 0,0 0 0,0 0 0,12 9 0,-12-9 0,14 2 0,-2-2 0,-2 0 129,3 0-129,2-2 129,1 2-129,-1-5 129,0 5 0,-1-2 0,-1 2 0,-1 0 0,-12 0-129,15 0 0,-15 0-258,14 7-1290,-14-7-2967,0 0-129,0 0-387,0 0-258</inkml:trace>
  <inkml:trace contextRef="#ctx0" brushRef="#br0" timeOffset="36441.0843">21642 6944 645,'0'0'3612,"0"0"-516,0 0-516,0 0-774,0 0-129,0 0-387,0 0-129,0 0-129,0 0-258,0 0 129,0 0-258,0 0-129,0 0 0,0 0-129,13 2-129,-13-2 129,25 0-129,-15 0 129,2 0-258,1 0 0,0 0 0,0-1 0,-1 1 0,-2-1-129,2 1 0,-2 0 129,-10 0-129,20 0 0,-20 0 129,13 9-129,-13-9 0,0 0 0,14 15 129,-14-15 129,0 0-258,7 13 258,-7-13-258,0 0 258,3 12-258,-3-12 258,0 12-258,0-12 0,0 19 129,0-5-129,0 1 0,0 3 0,0 6 0,0 1 0,0 1 0,0 3 0,0 3 129,1 0-258,1 2 129,-1 1 0,3-1 0,0-2 0,1-3 0,-1 3 0,-1-6 0,0-3-129,-1-3 258,0-3-258,0-2 129,-2-3 0,0-2 129,0-10-258,-3 16 129,3-16 0,-4 16 0,4-16 0,-6 14 0,6-14 0,-4 12 0,4-12 0,0 0 0,-7 12 0,7-12 129,0 0-129,-17 0 0,4 0 0,-2 3 0,-1-3 129,0 4-129,-3-2 0,-1 4 0,6-4 0,-1 2 0,4-3 0,11-1 0,0 0-129,0 0-258,0 0-1290,0 0-2967,15-5-258,-15 5-258,18-10-258</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3:18.802"/>
    </inkml:context>
    <inkml:brush xml:id="br0">
      <inkml:brushProperty name="width" value="0.05292" units="cm"/>
      <inkml:brushProperty name="height" value="0.05292" units="cm"/>
      <inkml:brushProperty name="color" value="#002060"/>
    </inkml:brush>
  </inkml:definitions>
  <inkml:trace contextRef="#ctx0" brushRef="#br0">11289 12190 1548,'-11'-7'2580,"11"7"-387,0 0-387,-13 0-516,13 0 0,0 0-129,-11 2-258,11-2-129,0 0-129,0 0 0,-13 9 0,13-9-258,0 0 258,-11 11-258,11-11 0,0 0-129,-13 13 0,13-13 0,-5 12-129,5-12 129,-1 15-129,1-15-129,0 15 129,0-15 0,1 16 0,-1-16 0,9 15 0,-9-15 0,11 14 0,-11-14 0,15 9 0,-15-9 0,18 8 0,-8-4 0,-10-4 0,19 3 0,-19-3 0,18 0 0,-18 0 129,16 0-129,-16 0 0,14-7 0,-14 7 0,15-8 0,-15 8 0,12-14 129,-12 14-258,12-19 129,-12 19 0,10-17-129,-10 17 129,8-20-129,-8 20 129,1-17-129,-1 17 129,0-13-129,0 13 129,-7-13-129,7 13 0,-18-10 129,7 9-129,-1 1 0,-1 0 0,-1 0 0,0 2 0,-2 4 0,2 2 0,1-1-129,13-7 0,-18 11-129,18 2-1032,0-13-2709,-3 18-129,3-18-516,7 17-129</inkml:trace>
  <inkml:trace contextRef="#ctx0" brushRef="#br0" timeOffset="2124.1215">11101 17169 1548,'0'0'2064,"0"0"129,0 0-387,0 0-387,-12 1-129,12-1-129,0 0 129,0 0-129,0 0-258,0 0 0,-14 13 0,14-13-258,-5 12 0,5-12 0,-2 15-129,2-15-129,-2 17-129,2-17 129,0 17-129,0-17 0,0 19 0,0-9-129,0-10 129,5 14 0,-5-14 129,8 20-129,-8-20-129,13 17 129,-13-17-129,16 9 129,-16-9-129,18 9 129,-18-9 0,21-1-129,-21 1 0,19-10 0,-8-2-129,-2 2 129,-2-5-129,0 2 129,0 2-129,-2-8 0,0 2 129,-3 1-129,-1 0 258,-1 2-129,0 0-129,0 2 129,0-1-129,0 13 0,-8-20 129,8 20-129,-13-14-129,13 14 129,-15-11 129,15 11-129,-20-13 0,9 12 0,11 1 0,-21-3 0,21 3 0,-16 0-129,16 0 0,-13 14-1032,13 0-2967,0-14-645,0 14 0,0-14-774</inkml:trace>
  <inkml:trace contextRef="#ctx0" brushRef="#br0" timeOffset="4708.2693">11284 12491 1548,'0'0'2580,"0"-11"-387,0 11 129,0 0-516,-2-10 0,2 10-258,0 0-129,0 0-387,0 0 0,0 0-258,0 0-129,-4 13-129,4-13-129,-4 18 0,2-7 0,2 6 0,-1-1-129,1 4 0,0 4 0,0 0 129,0 4-258,0 3 0,-2 3-129,1 3 129,1 3-129,0 0 0,0 1 0,0 0 0,0 1 0,1-2 0,3 2 129,0 0-129,-1-1 0,1 1 0,-1 2 0,1-1 0,-1 3 0,-2 0 0,3-3-129,-3 2 258,0-2-258,0-2 258,0 3-258,1-2 129,-2-2 0,1 2 0,-1-1 0,2-1 0,-2 2 0,1-1-129,1-3 129,0 2-129,-1 0 129,-1-1-129,2 5-129,1-1 258,-1-2 0,2 3 0,-2 2 0,0-1 0,1 2 0,-1-1 0,-1 1 0,2-2 0,-1 3 0,-1 1 0,-1-4 0,0 4-129,0-5 258,0 1-258,0 1 129,0 0 0,0-5 0,0 0 0,0-4 129,0 2-129,-1 0 0,1-1 0,0-1 258,0-1-258,0 0 0,-1 0 0,1 0 0,0 0 0,-4-2 0,3 2-258,-1-3 258,-1 3-129,1-3 258,0 4-258,-2-1 129,2 3 0,1-1 0,-1 1 129,0 0-129,2 0 0,-1 2-129,0-3 258,0 0-258,-2-2 129,2-3 0,0-2 0,-2-3 0,2-3 0,-1 0 0,1-3 0,1 9 0,0-2 0,-1 0 0,-2 0 129,2-1-258,-1 0 258,1-2-258,-2-2 258,-1-4-258,4-5 129,-3 4 0,2-4 0,0 4 0,-1 1-129,0 4 258,-1 0-258,0-3 258,-1 0-258,4 0 258,-6-2-258,5-2 129,-3-3 0,4-1 0,-1-1 0,0 0 0,1 2 0,-1-4 0,1 4 0,0-14 0,-1 22 0,-1-10 0,2-12-129,0 22 0,0-22-258,0 20-258,0-20-903,0 0-2709,0 0 0,0 0-645,0 0 516</inkml:trace>
  <inkml:trace contextRef="#ctx0" brushRef="#br0" timeOffset="5851.3346">11120 16361 129,'0'0'3870,"0"0"258,0 0-1290,0 0-774,-11 0-258,11 0-516,0 0-258,0 9-258,0-9 129,0 20-258,-1-10 129,1 9-387,0-2 129,6 8-258,-2-1 258,2 5-129,0 1-258,1 6 129,0-4-129,2 0 0,-2-2-129,3 0 129,-1-3 0,-1-1-129,1-6 0,-1-7 0,-2 3 0,-2-4 0,-4-12 129,0 0-129,13 12 0,-13-12 0,0 0 0,12 1 0,-12-1 0,9-7 129,-9 7-258,13-16 258,-3 3-129,0-8 0,0 5 0,4-6 0,-3-2 129,3 2-129,-1 0 0,1 3 0,-2 0 129,1 4-129,-1-1 0,-2 3 0,0-1 129,0 2 0,-1 0-129,-9 12 0,15-18 129,-15 18-129,9-11 129,-9 11-258,0 0-645,0 0-2193,0 0-1548,0 0-258,0 0-516,0 0 129</inkml:trace>
  <inkml:trace contextRef="#ctx0" brushRef="#br0" timeOffset="10399.5948">12205 11969 1,'7'7'3095,"-7"-7"-515,0 0 0,0 0-645,0 0 0,0 0-129,0 0-258,0 0-258,0 0-129,0 0-129,-11 5-387,11-5-129,-7 21 0,1-8-258,0 6 0,0 3-129,-2 2-129,1 4 0,-1 0 0,0-2 0,-3 1 0,3 0 0,-1-5 0,-1 1 0,2-6 0,0-2 0,1-1 258,-3-1-258,10-13 387,-13 17-387,13-17 129,-10 11-129,10-11 258,0 0-258,-8 12 0,8-12 0,0 0-129,0 0-387,0 0-387,0 0-2064,0-6-1032,0 6-516,0-17-387</inkml:trace>
  <inkml:trace contextRef="#ctx0" brushRef="#br0" timeOffset="10792.6173">11945 11997 3096,'0'0'4128,"7"3"-129,-7-3-1419,20 10-903,-20-10 129,28 19-258,-15-11-516,9 10-129,-7-5-258,7 6 0,-4-2-258,3 2 0,-5-4-258,3 2 0,-3-2 0,2 0-129,-1-4 129,-1 0-129,-2 0 0,1-3 0,-1 1 0,-1-2 129,-2-1-258,-11-6 0,18 13-387,-18-13-645,16 11-1032,-16-11-2322,10 6 0,-10-6-258,0 0 0</inkml:trace>
  <inkml:trace contextRef="#ctx0" brushRef="#br0" timeOffset="11153.6379">12519 12027 1935,'0'0'4515,"0"0"-129,0 0-387,0 0-1935,0 0-903,0 0-129,0 0-516,0 0-258,0 10-516,6 0-1290,-6-10-2451,4 11 0,-4-11-516,3 14 129</inkml:trace>
  <inkml:trace contextRef="#ctx0" brushRef="#br0" timeOffset="11356.6496">12551 12197 1677,'0'19'4128,"0"-19"129,0 16-387,5-5-2064,-5-11-387,0 0-645,0 11-258,0-11-903,0 0-1806,14 5-1677,-14-5-129,0 0-516</inkml:trace>
  <inkml:trace contextRef="#ctx0" brushRef="#br0" timeOffset="12412.71">12995 11879 1,'0'0'4127,"0"0"259,0 0 0,0 0-1548,-15 0-645,15 0-516,-11 3-387,11-3-258,-18 7-387,18-7-129,-13 4 0,13-4-258,-17 3 0,17-3-129,-14 1-129,14-1 129,-15 0-129,15 0 258,-11 0-258,11 0 0,0 0 0,-16 6 0,16-6 0,-5 12 129,5-12-258,-3 15 129,2-3 0,1 0 0,0 1 0,0 4 0,0 2 0,0 4 0,0 5 0,0 1 0,0 0-258,0 3 258,0 1 0,0-2 0,0-1-129,0-2 129,0-1 129,0-2 129,0 0-129,0-4 0,0-2 0,0-2 0,0-3 0,0-2 0,0-12-129,0 17 0,0-17 0,0 0 0,0 0 0,11 7 0,-11-7 0,12 0 0,-12 0 0,16-2 0,-5 0 0,0-1 0,0 3 0,1-2 0,-1 2 0,2 0 0,-3 0 0,-10 0 0,17 0 0,-17 0-129,13 0 129,-13 0-387,10 2-1677,-10-2-2193,0 0-387,0 0-129,0 0-516</inkml:trace>
  <inkml:trace contextRef="#ctx0" brushRef="#br0" timeOffset="16747.9579">13411 11985 2451,'0'0'3483,"0"0"-129,0 0-903,0 0-645,-12-14 0,12 14-516,-13-4-258,13 4 0,-15-1-387,15 1-129,-21-2 0,9 2-129,-4 0-129,0 4 0,-2 1 0,1 2-129,-3 2 258,3 3-258,-1 2 0,4 2-129,0-1 129,6 3 0,-3 1-129,8 1 129,-2-1 0,5 2 0,0-2-129,0 2 129,6-6-129,3 3 129,1-4 0,1-2-129,4-3 129,1-3-129,0-1 129,1-5-129,0 0 0,3-3 129,-2-8-129,2-2 0,-4-4 0,4-3 129,-2-1-129,-3-2 0,0 0 0,-3 0 0,-3 0 129,-3 2-129,0 1 0,-6 2 0,0 2 129,0-1-129,-6 5 129,6 12-129,-11-17 0,11 17 0,-13-5 0,13 5 0,-12 8 129,10 8-129,-1 1 0,0 8 0,3-2 0,0 4 0,0 1 0,3-2 0,2-2 0,3-4 258,-1-3-258,0-3 0,-7-14 0,20 15 0,-20-15-258,20 4 129,-7-3-516,-13-1-645,25-6-2451,-25 6-903,18-10-258,-18 10-258</inkml:trace>
  <inkml:trace contextRef="#ctx0" brushRef="#br0" timeOffset="17012.9731">13656 12176 1677,'0'0'4128,"13"16"387,-13-16-903,11 26-1290,-11-26-516,3 27-387,-3-27-645,1 26-129,-1-13-387,0 1 0,0 0 0,0 0-258,0-1 0,0-13-645,0 19-645,0-19-2580,-6 13-516,6-13-258,0 0 0</inkml:trace>
  <inkml:trace contextRef="#ctx0" brushRef="#br0" timeOffset="17411.9959">13857 11772 129,'1'-15'4128,"5"-3"258,-6 18 0,0 0-1935,0 0-258,13 4-516,-13-4-387,1 25-387,-1-7 0,3 10-387,-1-5-129,0 9 0,0 2-258,2 5 129,-3-2-129,1 1-129,0-4 129,0 0-129,-1 0 0,1-7-129,2-8 0,-2-7-129,4 1-387,-6-13-903,0 0-2709,0 0-387,13-3-129,-13 3-516</inkml:trace>
  <inkml:trace contextRef="#ctx0" brushRef="#br0" timeOffset="17900.0238">13901 11968 3870,'0'0'4644,"0"0"-129,16-9-129,-16 9-2838,20-5-258,-20 5-129,27-4-129,-12 4-516,7 2-129,-3 5-129,2 0 0,-2 0-129,-2 5 0,1 1-129,-3 3 0,-2-1 129,-2-1-129,-4 1 0,0 1 0,-6 1 0,-1-1 0,0-3 0,-7-1 0,-2 0-129,-4-2 129,-5-1 0,-1 0 0,-1-5 0,-2-1 0,-1 0 129,3-3-129,0 0 0,3 0 129,4 0-129,3-2 0,10 2 0,-12-2 0,12 2 0,0 0 0,0 0-129,0 0-129,6 0-774,-6 0-2451,12-1-903,-12 1-516,17 0-258</inkml:trace>
  <inkml:trace contextRef="#ctx0" brushRef="#br0" timeOffset="18800.0753">14242 11792 3870,'0'0'4515,"0"0"129,0 0-387,0 0-2838,0 0-258,13 0 0,-2 0-129,-11 0-387,20 0-129,-20 0-129,24-2 0,-24 2-258,22 0 129,-22 0 0,21 0-129,-8 0 0,-3 2 0,-10-2 0,21 5-129,-21-5 129,14 5-129,-14-5 129,0 0-129,11 8 0,-11-8 129,0 0-129,0 0 0,0 11 0,0-11 0,0 11 0,0-11 129,-9 19-129,6-4 0,-2 0-129,0 2 129,2 1 0,3 3 129,0 1-258,0-1 129,0 4 0,0-3 0,2 2 0,1 3 129,0-3-258,-2-3 129,0 2 0,-1-3 0,0-3 0,0-2 0,0 1 0,0-4 0,-2-2 0,-3 1 0,5-11-129,-14 13 129,14-13 0,-14 12 0,14-12 0,-19 9 0,19-9 0,-16 9 0,16-9 0,-17 8 129,17-8-129,-14 7 129,14-7-129,0 0 0,-13 3 0,13-3 0,0 0 0,0 0-129,0 0 129,0 0-129,0 0-516,0 0-2967,8 0-774,-8 0-516,0 0-258</inkml:trace>
  <inkml:trace contextRef="#ctx0" brushRef="#br0" timeOffset="21312.2189">15029 11935 1419,'0'-12'3741,"0"12"258,0 0-774,0 0-516,0 0-774,0 0-387,8 12-387,-8-12-129,6 20-258,-4-7-129,7 7-129,-4-3-129,5 3-129,-3 3 0,2 0-129,0-1 0,0-5 0,-1-6 0,-8-11-129,18 15 0,-18-15 129,19 0-129,-8-10 0,1-4 129,1-5-129,-1-2 0,-1-1 258,1-2-258,-1 3 0,-4 0 0,1 4 129,-5 5-129,-3 12 0,0 0 0,0 0 0,0 0 0,0 18 0,0 6 0,-1 6 0,-3 4 0,-1 2 0,0 6 0,2-2 129,-1-1-258,2-3 129,-2-5 129,4-2-258,-1-4 258,1-3-129,0-3 129,0-3-258,0-2 258,1-3-129,-1-11 0,4 16 0,-4-16-129,0 0-129,0 0-516,0 0-774,15 0-2967,-9-12 0,-1-1-387,1-7-258</inkml:trace>
  <inkml:trace contextRef="#ctx0" brushRef="#br0" timeOffset="21588.2348">15495 11891 2967,'14'-14'4386,"-14"14"129,0 0-258,6-11-2193,-6 11-516,0 0-258,0 12-258,0-12-516,-4 15-129,4-15-258,-1 16-258,1-3-903,0-13-2838,0 17-258,0-17-645,1 13-129</inkml:trace>
  <inkml:trace contextRef="#ctx0" brushRef="#br0" timeOffset="21800.2469">15531 12071 3612,'0'21'4515,"-2"-10"-258,2-11-129,0 23-2451,0-23-387,-1 15-645,1-15-387,0 0-387,8 17-1677,-8-17-2322,14 2 0,-14-2-387,11 0 258</inkml:trace>
  <inkml:trace contextRef="#ctx0" brushRef="#br0" timeOffset="22628.2943">16022 11751 3483,'0'0'4515,"0"0"-129,0 0-903,-5-12-1290,5 12-258,0 0-516,0 0-258,-15 0-387,15 0-258,-19 0 0,19 0-129,-23 3-129,12-1-129,-4-1 129,3 0-258,-1 0 129,1 2 0,12-3 0,-17 4-129,17-4 129,-15 5-129,15-5 0,0 0 129,-11 13-129,11-13 0,-2 14 129,2-14-129,0 21 129,0-8-129,1 3 129,2 3-129,0-1 0,0 6 129,0 0-129,-2 5 0,0 0 0,-1 2 129,0 0-258,0-4 258,0 1-129,0-3 0,0-3 0,-1-5 0,0-2 0,1-4 0,0-11 0,0 15 0,0-15-129,0 0 129,5 13 0,-5-13 0,0 0 0,17 2 0,-17-2 0,15 0 0,-15 0 0,22 0 0,-9-1 0,2 0 0,0 1 0,-1 0 0,0 0 0,0 0 129,-1 0-258,-2 0 0,-1 2-129,-10-2-645,26 3-2322,-26-3-1419,16 0 0,-16 0-645,18-4 0</inkml:trace>
  <inkml:trace contextRef="#ctx0" brushRef="#br0" timeOffset="23271.3308">16482 11879 3225,'0'0'4515,"0"0"0,-7-10 0,7 10-2322,-14-7-516,14 7-387,-17-5-516,17 5-258,-19-10-129,19 10-129,-23-4-129,9 4 0,-1 0 0,-1 0 0,1 5 129,0 7-129,1 3 0,0-1-129,1 4 129,1 3 0,3 1 0,4 1 0,-1 0-129,6-2 129,0-3 0,0 2 0,2-1 0,7-2 129,0-4-129,4 0 0,0-4 0,3-1 0,2-1-129,1-2 129,2-3-258,-4-2-129,8 3-1032,-11-3-3354,6-2 129,-5-6-516,3 3-258</inkml:trace>
  <inkml:trace contextRef="#ctx0" brushRef="#br0" timeOffset="23492.3437">16594 12126 4128,'10'27'4257,"-4"-14"129,1 3-258,3 5-2580,-7-10-387,7 8-129,-9-5-516,5 1-129,-6-4-258,0-11-645,5 18-2451,-5-18-1161,0 0-129,0 11-645</inkml:trace>
  <inkml:trace contextRef="#ctx0" brushRef="#br0" timeOffset="23920.3682">17058 11579 7611,'0'0'4773,"0"17"-129,0-5-1161,0 15-1806,-5-8-387,5 13 0,0-1-774,0 6 129,1 1-387,1 1 129,-1-1-258,0 3 129,0-1-258,-1 0 0,0-4 0,0-3 129,0-4-258,0-5 129,3-5-129,-3-19-387,10 22-1161,-10-22-2967,0 0 0,3-17-516,-1 3-129</inkml:trace>
  <inkml:trace contextRef="#ctx0" brushRef="#br0" timeOffset="24288.3891">17013 11890 4386,'-17'-13'4644,"17"13"-258,-20-9 0,-1 1-2580,21 8-387,-30-2-129,20 2-387,-10 0-129,7 7 0,-5 0-387,6 6 129,-4-4-258,6 7 129,0 0-258,4 2 129,2 2-129,4 2 0,0 0 0,4-3 0,6 1-129,0-1 129,4-2 0,5-6 0,2-5 0,1-1-129,3-2 0,0-3 0,2 0-129,-4-8-645,10 5-3741,-13-6-387,1 6-129,-6-11-387</inkml:trace>
  <inkml:trace contextRef="#ctx0" brushRef="#br0" timeOffset="25091.4351">17312 11700 7611,'0'0'4773,"0"0"129,0 0-645,5-17-2709,6 17-387,-11 0-129,18-4-387,-18 4-258,24 0-129,-13 0 0,2 0-129,-2 1 0,0 2-129,0 2 0,-11-5 129,19 8-129,-19-8 0,18 5 0,-18-5 0,12 11 0,-12-11 0,5 13 129,-5-13-129,0 18 0,0-18 0,-1 21 0,-2-9 0,0 3 0,0 1 0,1 3-129,0-1 258,1 4-129,0 1 0,0 1 0,1 1 0,0 3 0,0 2 0,0-1 0,0 1 0,0 2 0,3 4 0,-1-1 0,1-2 0,-1-2 0,0-3 0,-2-5 0,0-3 129,0-6-129,0-14 0,-11 15 0,11-15 0,-18 0 129,18 0-129,-18 0 0,7 0 0,11 0 0,-16-4 0,16 4 0,-14 0-387,14 0-2064,0 0-2322,-2 7 129,2-7-645,0 0-387</inkml:trace>
</inkml:ink>
</file>

<file path=ppt/ink/ink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4.886"/>
    </inkml:context>
    <inkml:brush xml:id="br0">
      <inkml:brushProperty name="width" value="0.05292" units="cm"/>
      <inkml:brushProperty name="height" value="0.05292" units="cm"/>
      <inkml:brushProperty name="color" value="#002060"/>
    </inkml:brush>
  </inkml:definitions>
  <inkml:trace contextRef="#ctx0" brushRef="#br0">12077 14091 1806,'0'0'2322,"0"0"0,11 11 129,-11-11-258,0 0-258,0 0-129,0 0-516,-12 7-129,12-7-387,-13 5 129,13-5-387,-18 4-129,18-4 129,-20 2-258,20-2 129,-22 2-129,22-2 0,-18 0-129,18 0 258,-11 0-258,11 0 0,0 0 129,-12 4-258,12-4 129,0 0 0,0 0-129,-13 13 129,13-13 0,-6 12-129,6-12 0,-6 20 129,5-8-129,0 2 129,0 3-129,1 0 0,0 2 0,0 4 129,0 0-129,0 4 129,0 2-258,2 1 129,-1 1 0,1 2 129,1-1-258,-2-1 129,1 3 0,0 0-129,-2-4 129,0-1 0,0 0 0,0 0-129,0-3 129,0 0 0,0-7 0,0 0 0,0-3-129,0-4 129,0 1 0,0-13 0,2 12 0,-2-12 0,0 0 0,15 2 0,-15-2 0,17 0 0,-5-1 0,1-3 129,2 0-129,1 3 0,1-3 129,0 0-129,-1 2 129,0 1-129,-4 0 0,-12 1-129,17-1 129,-17 1-387,13 0-645,-13 0-3096,0 0-387,0 0-258,0-9-387</inkml:trace>
  <inkml:trace contextRef="#ctx0" brushRef="#br0" timeOffset="-3.10353E10">12531 14258 258,'0'0'3999,"0"0"258,0 0-903,0 0-903,0 0-258,2 7-645,-2-7-387,0 0-516,-8 15-129,8-15-129,-12 20 0,5-7 0,-2-2 0,1 7-258,-3-1 0,-1 1 0,1 1-129,-3 3 0,-1-1 0,0 0 0,2 2 0,-2-2 0,1-4 0,3 0 0,1-2 0,2-3 0,8-12 0,-11 14 0,11-14-129,0 0 0,0 0 0,0 0-387,0 0-516,0 0-1677,0 0-1419,-11-9-387,11 9-258</inkml:trace>
  <inkml:trace contextRef="#ctx0" brushRef="#br0" timeOffset="-3.10353E10">12286 14289 2322,'13'-2'3612,"-13"2"-258,0 0-903,0 0-258,0-12-645,0 12-129,0 0-516,0 0 129,11 0-387,-11 0 0,10 11-258,-10-11 129,13 18-258,-3-6 129,-2 4 0,5 2-129,-1-1-129,6 5 258,-2-2-258,3 5 129,3-1-129,-1 1 129,-1-6-129,1 3 0,-5-7-129,1 0 129,-5-6-129,-12-9 0,17 12 0,-17-12 0,0 0 0,11 2 0,-11-2-129,0 0 0,0 0-258,1-9-774,-1 9-3225,0 0-258,4-10-129,-4 10-387</inkml:trace>
  <inkml:trace contextRef="#ctx0" brushRef="#br0" timeOffset="-3.10353E10">12911 14156 2193,'0'0'4257,"0"0"129,0 0-1032,0 0-1032,0 0-387,0 0-645,6 7-387,-6-7-129,0 0-129,0 0-129,13 13 0,-13-13-258,14 12 0,-14-12 0,13 15 0,-13-15-129,17 16 0,-17-16 129,17 15-258,-17-15 129,23 19-129,-11-11 129,0 3 0,0 1-129,0-2 0,0 3 0,0-1 129,-2-1-129,-10-11 0,20 20 0,-20-20 0,14 18 0,-14-18 129,13 14-129,-13-14 0,11 13 0,-11-13 0,0 0 0,0 0 0,8 10 0,-8-10 0,0 0 0,0 0 129,0 0-129,0 0 0,0 0 129,0 0-129,-7 2 0,7-2 0,-14 1 0,14-1 0,-12 5 0,12-5 0,-16 7 0,16-7 0,-21 11 0,10-3 0,-1 0 0,1 2 0,-2 1 0,0 0 0,0 0 0,1 1 129,0 0 0,2-1-129,-1 0 129,11-11 0,-18 17 0,18-17 129,-17 13-129,17-13 129,-14 9-129,14-9-129,0 0 129,-10 4 0,10-4-129,0 0-129,0 0 0,0 0-129,6 0-258,-3-9-1677,9 9-2322,-12 0-516,15-15-129,-15 15-516</inkml:trace>
  <inkml:trace contextRef="#ctx0" brushRef="#br0" timeOffset="-3.10353E10">13519 14112 3612,'0'13'4515,"0"-13"-129,0 0-1677,0 0-516,0 0-387,9 12-387,-9-12-516,0 0 0,13 7-258,-5 4-129,-4 2-258,5 2 0,2 2 0,-1 3 129,0 1-258,4 1 129,-4-3-129,2 0 0,1-5 0,0 1 0,-1-8-129,-2 1 129,1-8-129,1 0 0,-1-1 129,2-8-129,-3-6 0,3 2 0,-2-4 129,-1 0-129,-1 1 0,0-2 0,-2 4 129,-2 1-129,-5 13 0,6-12 129,-6 12-129,0 0 129,0 0-129,0 14 0,-1 3 129,-1 5-129,-2 7 0,0 5 129,1 2-129,-1 5 0,0 3 0,-1 4 129,-1-1-129,-1-1 0,1-6 129,-2-4-129,1-5 129,0-5-129,0-8 0,1-6 0,6-12-129,0 0 0,0 0-387,-7-8-129,7 8-1806,7-20-2193,0 7-516,-3-11-129,5 3-387</inkml:trace>
  <inkml:trace contextRef="#ctx0" brushRef="#br0" timeOffset="-3.10353E10">14054 13950 2709,'0'0'4644,"1"11"0,-1-11-129,0 0-2064,8 12-1032,-8-12-258,0 0-129,0 0-516,18 13 0,-18-13-129,21 1 0,-21-1 129,23 4-258,-11-4 0,2 0 0,-2 0-129,0 0 0,1 0 0,-2 0 0,1 0 0,-12 0-129,18 0 0,-18 0 129,15 0-129,-15 0 0,11 3 0,-11-3 129,0 0-129,0 0 0,8 10 0,-8-10 0,0 0 129,0 15-129,0-15 0,0 14 129,0-14-129,-5 18 0,2-7 0,0 1 129,1 0-129,0 2 0,-1 1 0,2 3 0,0 0 0,1 2 0,0-1 0,0 0 0,0 5 0,1 1 0,1 0 0,2 3 0,-2-1 0,1 2 0,0 2 0,0 1 0,-1-2-129,-1-1 129,0-2 0,0-2-129,-1 0 129,0-2 0,0-5 0,-2-2-129,-1-2 258,-2-1-258,5-13 129,-7 19 0,7-19 0,-10 10 0,10-10 0,-11 14 0,11-14 129,-12 9-129,12-9 129,-14 5-129,14-5 129,-13 4 0,13-4-129,-15 0 129,15 0-129,-12 0 0,12 0 0,0 0 0,-12 2 0,12-2-129,0 0-258,0 0-645,0 0-3870,0 0 0,11 0-516,-11 0-129</inkml:trace>
</inkml:ink>
</file>

<file path=ppt/ink/ink8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3:09.215"/>
    </inkml:context>
    <inkml:brush xml:id="br0">
      <inkml:brushProperty name="width" value="0.05292" units="cm"/>
      <inkml:brushProperty name="height" value="0.05292" units="cm"/>
      <inkml:brushProperty name="color" value="#FF0000"/>
    </inkml:brush>
  </inkml:definitions>
  <inkml:trace contextRef="#ctx0" brushRef="#br0">2586 4828 2193,'0'0'2580,"0"0"129,0 0-645,-11-12 129,11 12-645,0 0-129,0 0-258,0 0-258,-11 0-258,11 0-129,-14 7 0,14-7-387,-18 22 0,6-7 0,1 0 0,-2 6-129,-3-1 129,1 6-258,-1 1 129,0 0 0,-3 1 0,0 1 0,1-3 0,0-1 0,-1-3 0,5-5 0,1-3 0,1-4 0,12-10 0,-15 11-129,15-11-129,0 0-258,0 0-387,0 0-1161,0 0-2064,0 0 0,-2-12-258</inkml:trace>
  <inkml:trace contextRef="#ctx0" brushRef="#br0" timeOffset="418.0238">2232 4841 3354,'0'-12'3483,"0"-8"-516,0 20-516,4-13-258,8 13-645,-12 0-258,20 0-387,-8 2-129,7 11-129,-2-3 0,6 8-258,-3-2 0,6 6 0,-3 0-129,4 4 129,-5-4-129,4 4 0,-2-2-129,-1-4 0,-3 0-129,2-3 129,-4-5-129,-2-4 129,1-4-258,-4-4 129,-1 0-129,-12 0-258,22-5-774,-18-10-1161,-4 15-2064,14-13-258,-14 13-258,12-13 0</inkml:trace>
  <inkml:trace contextRef="#ctx0" brushRef="#br0" timeOffset="895.051">2911 4757 4257,'0'0'4257,"0"0"-516,11 2-645,-11-2-774,0 0-645,-2-7-645,2 7-387,0 0-258,0 0-129,0 0 0,0 0-774,1 9-1548,-1-9-2064,3 17-387,-3-5-258,1 3 0</inkml:trace>
  <inkml:trace contextRef="#ctx0" brushRef="#br0" timeOffset="1090.0619">2962 4988 645,'0'0'3612,"0"0"129,0 0-258,0 12-2193,0-12-774,0 0 0,0 0-774,0 0-903,0 0-2064,15 0-387,-15 0-129</inkml:trace>
  <inkml:trace contextRef="#ctx0" brushRef="#br0" timeOffset="1878.1074">3456 4654 3225,'0'0'3612,"0"0"-516,0 0-903,0 0-129,-12-14-774,12 14 0,-16-3-387,16 3 0,-19-3-387,19 3 0,-21-2 0,21 2 0,-21 0-129,21 0-129,-19 0 129,19 0 0,-19 2-258,19-2 0,-12 11 129,12-11-129,-9 21 0,8-7-258,1 2 258,0 4-129,0 4 129,0-1-258,0 9 129,0-4 0,0 2-129,1 3 129,-1 3 0,0-1-129,0 1 129,0 0 0,0-4-129,-1 2 0,-1-5 129,-1-4-129,2-4 129,1-7 0,0-2-129,0-12 129,0 11 0,0-11 0,0 0 0,16 0 0,-16 0 129,16-5-129,-16 5 0,20-6 0,-10 4 0,1-1 0,0 3 0,0-1 0,1 1-129,-12 0-258,22 1-129,-22-1-1548,20 0-1935,-20 0-645,21-1 0,-21 1-129</inkml:trace>
  <inkml:trace contextRef="#ctx0" brushRef="#br0" timeOffset="2223.1271">3555 4910 3225,'0'0'4257,"0"0"-387,0 0-1161,8 3-1161,-8-3 0,16 0-516,-16 0-387,22 0-258,-9 0-129,1 0 0,0 0-258,-1-3 0,3 3-387,-16 0-903,27-4-2451,-15 4-387,-12 0-258,19-4 129</inkml:trace>
  <inkml:trace contextRef="#ctx0" brushRef="#br0" timeOffset="2583.1477">3902 4709 2193,'0'0'4128,"3"-11"-129,-3 11 0,0 0-2193,4 9-387,1 9-258,-5-1-516,0 9-258,-4 2 0,3 4 0,-3 1-129,3 5 0,-1-3-129,1 2 0,1-4-129,0-3 0,0-6 0,3-3 0,3-4-387,-6-17-645,16 11-2967,-16-11-387,15-3 129,-7-9-516</inkml:trace>
  <inkml:trace contextRef="#ctx0" brushRef="#br0" timeOffset="3058.1749">4120 4763 3096,'0'15'3741,"-12"12"258,10-4-2064,-9-6-258,11 10 0,-7-3-387,7 3-258,0-7-387,8 5 0,2-9-387,3-2 0,3-3 0,3-4-129,3-7 0,4-4 0,-1-8-129,2-2 129,-4-3-129,1-3 129,-3-4-129,-6 0 129,-2-3 0,-6 3-129,-7-2 0,0-2 129,-6 1-129,-9 3 129,-2 3-129,-5 4 0,2 6 0,-2 6 0,-2 2 0,3 6 0,2 11-129,3 3 0,6 7-129,-1-2-387,11 9-1935,0-4-1419,1-1-516,7-1 0,2-4-129</inkml:trace>
  <inkml:trace contextRef="#ctx0" brushRef="#br0" timeOffset="3327.1903">4538 4949 4773,'7'14'4515,"-4"-3"-387,-1 6 0,3 0-3096,-5-1-387,0 5 0,0 0-516,-2-1-387,2 5-2064,0-7-1806,-2-4 0,-2 0-645,4-14 516</inkml:trace>
  <inkml:trace contextRef="#ctx0" brushRef="#br0" timeOffset="3678.2104">4759 4739 4773,'0'0'4515,"0"0"0,0 0-516,-7 3-2451,10 14-387,-3-5-129,4 9-258,-2 1-516,1 5 0,-2-1-129,2 3 0,-3-2-258,0-1 0,0 3-258,0-11-774,1 6-2838,-1-12-387,0-12-258,10 10-387</inkml:trace>
  <inkml:trace contextRef="#ctx0" brushRef="#br0" timeOffset="4121.2356">5000 4716 4257,'-20'33'4386,"7"-13"129,4 3-516,-5-1-2580,14 8-258,-6-10-258,6 7-258,5-9-258,7-2 0,1-4-258,5-3 0,0-4-129,4-2 129,-1-3-129,1-2 0,2-5 0,-2-5 0,-1-1 0,-4-5 0,0-2 129,-5-4-129,-4 2 0,-3-4-129,-4 2 129,-1 1 0,-9 2-129,-3 3 129,-3 6 0,-3 0 0,-4 10 0,-1 2-129,5 0-129,-5 2-387,12 14-903,-6-7-2451,17-9-516,-13 17 129,13-17-516</inkml:trace>
  <inkml:trace contextRef="#ctx0" brushRef="#br0" timeOffset="4822.2756">5220 4474 2709,'11'7'4257,"14"-7"-258,-10 0-129,-1-4-2580,9 4-129,-5-3 0,7 3-516,-6 0-258,2 0 0,-3 0-258,-3 1 129,-3 4-258,-1-2 129,-11-3-129,11 9 129,-11-9-129,2 11 129,-2-11-129,0 15 129,0-15 0,0 20 0,-1-5 0,0 3 0,-2 2 129,3 2-258,0 2 129,0 2-129,0 2 258,0 3-258,0 0 129,0 4-258,2-2 129,0 1 0,0-2 0,3 6 0,-3-4 0,2-2 0,0 1 0,0-8 0,-2 4 0,2-7 0,-2-3-258,-2-5 258,0-2 0,0-12-129,-9 11 129,-2-7 0,-3-4 0,-1 0 0,-4 0 0,4 0 129,-3-3-129,4 1 0,2 1-129,2-5-258,10 6-3225,0 0-774,0 0-129,0-14-516</inkml:trace>
  <inkml:trace contextRef="#ctx0" brushRef="#br0" timeOffset="6070.3472">6249 4674 516,'11'1'3483,"-11"-1"258,11 16-129,-11-16-1935,17 26-774,-12-13 0,7 7 258,-3-2-129,8 2-387,-7-4-129,9 3 129,-6-8-258,5 0 0,-4-6-129,3 0 0,0-5 0,-2 0-129,0-10 129,-1 1-129,-2-3 129,3-1-129,-5-1 129,0 2-129,-4-2 258,-6 14-129,8-18 0,-8 18-129,0 0 129,0 0-258,0 0 129,0 0 0,-1 20-129,-1-1 0,-1 6 0,1 3 0,2 2 0,0 4 0,-1 0 0,1 2 0,0-2-129,0-1 129,0-1 0,0-6 0,0-1 0,0-4 0,0-3-129,1-5 0,-1-13 0,0 0-387,12 10-516,-12-19-1290,0 9-2064,17-32-129,-6 8-387,0-6 129</inkml:trace>
  <inkml:trace contextRef="#ctx0" brushRef="#br0" timeOffset="6279.3591">6773 4657 5289,'0'11'4257,"0"-11"-258,0 0-129,0 18-3354,0-18-387,0 0-387,8 10-2838,-8-10-645,14 7-387,-14-7-129</inkml:trace>
  <inkml:trace contextRef="#ctx0" brushRef="#br0" timeOffset="6466.3698">6862 4870 3870,'-6'30'4386,"6"-30"-387,-6 13-903,6-13-1548,-3 12-516,3-12-258,0 0-1032,0 0-2322,0 0-1290,9-9-387,-9 9-129</inkml:trace>
  <inkml:trace contextRef="#ctx0" brushRef="#br0" timeOffset="7294.4172">7339 4502 129,'0'0'3999,"0"0"129,0 0 0,0 0-1806,0 0-258,-18-6-774,18 6-258,-23-3-258,23 3-258,-25-1-129,14-2-129,-3 3 0,14 0-129,-20 0 129,20 0 0,-18 3-258,18-3 129,-13 10 0,13-10-129,-10 13 129,10-13 0,-3 21-129,3-7 129,0 1-129,0 4 0,2 0 129,3 3-258,-2 4 258,2 1-258,-2 0 129,1 2-129,-2 3 129,1-2 0,-2 2-129,-1-4 129,0 1 0,0-1 0,-2 1-129,-2-3 129,2-3 0,-1-6-129,1-4 129,2 0 0,0-13-129,0 15 129,0-15 0,0 0-258,8 1 258,-8-1 0,11 0 258,-11 0-258,20-5 0,-20 5 0,21-8 0,-11 5 0,2 1 0,1 2 0,-1 0 0,-2 0 0,-10 0 0,18 0 0,-18 0 0,14 4-387,-14-4-1161,11 10-2580,-11-10-258,0 0-387,0 0-258</inkml:trace>
  <inkml:trace contextRef="#ctx0" brushRef="#br0" timeOffset="20878.1941">7492 4816 258,'0'0'3225,"0"0"0,0 0-1419,0 0-129,11-7-516,-11 7-129,13-7 0,-3 5-129,-10 2-129,23-8-129,-13 3 129,8 5-387,-3-2 129,3 0-129,-2 0-129,4 2-129,-1-1 258,1 1-258,-1-2 0,-2 2-129,1 0 129,-3-3-129,-2 3 0,-1 0 129,-12 0-129,14-1 0,-14 1 0,0 0-129,11-1-774,-11 1-2322,0 0-903,0 0-129,0-12-258</inkml:trace>
  <inkml:trace contextRef="#ctx0" brushRef="#br0" timeOffset="22950.3127">8024 4568 903,'8'-6'3741,"-8"6"516,0 0-387,6 10-2193,-6-10-129,6 24-129,-6-11-258,7 12-387,-6 0-129,5 7-387,-5-6 129,5 7-129,-5-5-129,3-1 0,-3-3-129,5-3-129,-3 0-129,-1-8-258,8 1-903,-10-14-2322,8 11-645,-8-11-387,17-4 258</inkml:trace>
  <inkml:trace contextRef="#ctx0" brushRef="#br0" timeOffset="23386.3376">8241 4584 2709,'2'19'4257,"-2"1"0,-2 2-129,2 11-2709,-5-4-258,5 7 129,0-5-516,7 2-387,0-7 129,9-3-258,-1-6 0,5-6 0,1-6-258,1-5 258,2-2-258,-2-6 129,-4-9-129,0-4 0,-2-5 0,-6-1 129,-4-3-129,-5-3 0,-1-4 0,-7 3 129,-6 1 0,-3 5 0,-4 5-258,0 5 258,-2 7-129,1 8 129,0 3-129,2 10 0,1 9-129,5 2 0,5 7-129,2 1-387,6 6-387,2-10-2064,16 6-1161,2-9-516,8-2-129</inkml:trace>
  <inkml:trace contextRef="#ctx0" brushRef="#br0" timeOffset="23814.3621">8764 4589 129,'-9'0'3870,"-5"7"387,3 7-387,-4 9-1677,-1-5-774,10 14-129,-3-10-129,9 9-258,0-8-258,9 3-258,1-7-129,8 0 0,0-9-129,3-2-129,-2-4 129,0-4-129,4-1 0,-6-5 0,0-8-129,-3-1 129,-3-4 0,-6-5 129,-1-1-258,-4-3 129,-4-1 0,-4 0 129,-8 1-129,0 5 258,-6 6-387,0 4 258,0 9-129,-2 4-129,3 11-258,2 1-774,11 11-2193,0-2-903,3 1-258,5 0-258</inkml:trace>
  <inkml:trace contextRef="#ctx0" brushRef="#br0" timeOffset="24370.3939">9093 4557 4773,'-12'27'4515,"4"-12"-258,1 11-645,-6-9-2193,12 15-258,-7-8-258,8 6-387,0-8-129,10 3 0,0-5-129,6-6-129,2-6 0,3-2 0,2-6-129,-1-6 0,0-4 129,0-5-129,-4-6 129,-2-1-129,-4-3 0,-3-4 0,-7-2 0,-2 2 129,-3 0-129,-9 5 129,-3 4-129,-4 4 129,-3 6-129,1 9 129,-4 1-258,2 12 0,3 8-129,4-3-645,13 12-2322,0-4-1290,3 0-258,9-2-387</inkml:trace>
  <inkml:trace contextRef="#ctx0" brushRef="#br0" timeOffset="24610.4076">9457 4841 5676,'18'9'4773,"-8"3"-129,-10-12-387,0 13-3354,0 4-129,-7-4-258,0 7-129,0-3-387,-2 3 0,2 1-645,-5-8-516,10 8-2967,-5-4-387,5-5-129,2-12-258</inkml:trace>
  <inkml:trace contextRef="#ctx0" brushRef="#br0" timeOffset="24934.4261">9630 4556 4257,'11'-9'5031,"-11"9"-387,0 0-129,0 0-2838,15 25-645,-15-9 258,4 12-645,-3-4 0,3 7-387,-2-3 0,2 3-129,-2-4 129,2 1-258,0-4-258,-3-6-258,7 7-645,-8-25-2838,5 19-774,-5-19-129,10-1-516</inkml:trace>
  <inkml:trace contextRef="#ctx0" brushRef="#br0" timeOffset="25353.4501">9873 4518 5289,'-4'41'4902,"-4"-16"-387,0 7-129,-6-6-3354,9 11-387,-2-7 258,7 4-387,0-11 0,6-1-258,5-5-129,4-5 129,3-5-258,3-6 129,-1-2 0,3-11-129,1-2 0,-4-4 0,-2-6 0,-1-4 0,-5-4 0,-5-1 129,-3 2-129,-4 0 129,0 2-258,-4 4 258,-7 4-129,-5 10 0,-1 6 0,-4 5-129,1 2 0,-2 9 0,2 8-258,0-1-258,11 9-516,-5-11-2064,13 6-1290,1-2-387,6-4-129</inkml:trace>
  <inkml:trace contextRef="#ctx0" brushRef="#br0" timeOffset="25782.4746">10355 4499 4644,'-5'10'4644,"-7"7"-387,-6 5 0,1-5-2967,4 14-774,-1-4 129,8 7-129,1-7 129,5 2-387,6-10 387,8-5-516,4-2 0,3-7 0,-1-5-129,2 0 0,0-10 0,-2-4 129,1-4-258,-3-5 129,-4-5-129,-5-2 387,-2 0-387,-5 0 258,-2 2-129,-9 3 129,-4 7-129,-4 5 129,-3 9-129,-4 4-129,1 1 0,-2 9 0,7 5-258,-5-5-1032,15 10-2709,2-1-645,6-2 0,5-2-645</inkml:trace>
  <inkml:trace contextRef="#ctx0" brushRef="#br0" timeOffset="26210.4991">10727 4518 3354,'-43'47'4644,"30"-21"-516,7-1 0,6 1-2967,4-11 0,12 6-645,4-13 0,5 2-258,0-7 0,2-3-129,-2-1 0,0-9-129,-4-2 0,-4-3 0,-6-4 0,-5-3 129,-6-2-258,0-2 258,-11 0-129,-3 3 129,-2 1 0,-5 5 129,-4 8-258,3 4 129,-3 5-258,4 0-258,10 17-1677,-1-5-2322,3 1 0,8 1-516,1-3 129</inkml:trace>
  <inkml:trace contextRef="#ctx0" brushRef="#br0" timeOffset="27201.5558">11032 4264 5547,'0'0'4773,"0"0"0,0 0-387,22 0-3096,-22 0 0,25-4-516,-11-1-129,6 5-258,-3-3 0,2 3 0,-4-2-129,0 2-129,-3 0-129,0 0 0,-12 0 129,11 5-129,-11-5 0,9 9 0,-9-9 0,1 24 0,-1-9 0,0 4 0,0 4 0,0-1 0,-4 3 0,2 5 0,-2 0 0,3 0 0,1 3 0,-1 0-129,1 1 129,0 0-129,0-3 258,1 2-129,4 0 0,-2-3-129,0 0 258,4-1-129,-1-3 0,-2-1 0,1 1-129,-1-9 129,-3 0 0,0-2 0,-1-3 0,0-12 0,-5 16 0,5-16 0,-17 6 0,5-2 0,0-3 0,-2-1-129,1 0 129,-2 0-516,15 0-774,-20 0-3225,20 0-387,-15-5-258,15 5-258</inkml:trace>
</inkml:ink>
</file>

<file path=ppt/ink/ink8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5:11.284"/>
    </inkml:context>
    <inkml:brush xml:id="br0">
      <inkml:brushProperty name="width" value="0.05292" units="cm"/>
      <inkml:brushProperty name="height" value="0.05292" units="cm"/>
      <inkml:brushProperty name="color" value="#002060"/>
    </inkml:brush>
  </inkml:definitions>
  <inkml:trace contextRef="#ctx0" brushRef="#br0">18874 4627 1548,'0'0'1806,"0"0"-129,-12-5 0,12 5-129,0 0-387,-11 0 129,11 0-516,-11 0 129,11 0-258,-12 5-129,12-5 129,-12 6-258,12-6 258,-12 12-129,12-12 0,-10 16 0,10-16 129,-9 19-129,9-19 129,-3 25-129,3-25-129,0 24 129,0-24-258,10 21 129,-10-21-129,19 21 129,-7-14-258,1 1 129,0-3 0,2-1-129,-5-2 0,7-2 0,-6 0 0,2-2-129,0-5 129,-1-1-129,0-2 129,-12 10-129,17-24 129,-9 12-129,-3 0 0,-1 1 0,-4 0-129,0-1 129,0 12-129,-15-21 129,2 15-258,-3 0 258,1 2 0,-4 3-129,3 1 0,-2 0-516,8 9-129,-8-1-2709,18-8-774,-16 19-387,16-19-258</inkml:trace>
  <inkml:trace contextRef="#ctx0" brushRef="#br0" timeOffset="10151.5806">15878 6944 3225,'0'0'3225,"-8"2"-645,8-2-387,-16 10-516,10 2-129,-7-10-258,7 10-129,-4-8 0,3 7-387,7-11 0,-14 21-258,7-8 0,4 1-387,2 3 258,1 0-258,1 0 129,7 1-129,2-3 129,4 0-258,1-7 129,4-2 0,3-6 0,2-4-129,-2-5 129,-1-7-129,-2-1 0,-2-2 129,-5 0-258,-2-1 258,-10 5-387,-6 0 387,-7 1-387,-7 3 258,0 3-258,-6-1-387,4 9-387,-6-1-3225,10-2-258,4 3-258,14 0-258</inkml:trace>
  <inkml:trace contextRef="#ctx0" brushRef="#br0" timeOffset="14079.8052">22110 7066 258,'-5'3'4128,"5"-3"-129,-12 0-1290,12 0-645,0 0-516,0 0-258,-18-1-258,18 1-387,-13 0 129,13 0-258,-13 7 0,13-7 0,-17 13-129,10-3 129,7-10-258,-19 23 129,12-12 129,3 3-258,0 1 0,4-1 129,0 1-258,2-1 129,8-3-129,4-2 0,1 0 0,5-2 0,0-4-129,0-2 0,1-1 129,0-1-129,-5-8 0,1 2 0,-4-5 129,-4-1-129,-1 1 0,-3-3 0,-5-1 0,0 2 129,-6-2-129,-6 0 0,2 2 0,-4 1 0,1 2-129,1 3-129,12 8-516,-22-6-2322,22 6-1677,-8 6-258,8-6-516</inkml:trace>
  <inkml:trace contextRef="#ctx0" brushRef="#br0" timeOffset="16439.9403">16038 6890 2580,'2'7'2580,"-2"-7"-387,0 0-387,0-7 0,0 7-387,3-12 0,-3 12-129,14-19-387,0 10 129,-5-7-258,10 3 0,-5-4-258,10 4-129,-3-7 0,5 3-129,4-5 0,4-2-129,2-2 0,2-1 129,2-4-129,3-3-129,1-2 129,2-1-129,-6 2 129,6-2-129,-3-2 0,1 3 129,-3 1-258,2 0 258,1-1-129,1-1 0,-1 1 0,1-1 0,2 3 0,-1-2 0,1 2 0,0 1 0,-2 1 0,-2 2-129,0-1 258,-4 3-129,-3-1 0,-2-2 0,-3 1 129,4-2-129,-3 0 0,0 3 0,-1 1 129,-1-1-129,1 4 0,-2 1 0,-1 3 258,-1 0-258,-1 3 0,1-1 129,-1 2-129,0 0 0,2-2 0,0 4 129,0-2-258,0-1 258,2 0-258,0 3 129,3-2 0,-6 0 0,1 0 0,-1 0 0,-1 0 0,-1-1 0,-1 0 0,-1-1 0,0 0 0,2-1 0,2-1 0,-3 2-129,1 0 129,-4 1 0,0 1 0,-1 1 0,-3 0 129,-2 2-129,-2 0 0,-1 1 0,2-1-129,-2-1 129,3 1 0,-4 2 0,4-3 0,-3 5-258,0 1 258,0 2 0,-12 7-129,16-8 129,-16 8-129,18-8 0,-18 8 0,22-11 0,-8 4-129,0-1-129,5 2-258,-8-4-2322,5 2-1290,-2 1-129,-14 7-516</inkml:trace>
  <inkml:trace contextRef="#ctx0" brushRef="#br0" timeOffset="17648.0094">16160 6522 1161,'0'0'2967,"0"0"-258,1-11-516,-1 11-258,0 0-516,0 0 0,0 0-516,0 0-129,-7 6-129,7-6 0,-3 12-129,1 0 0,2-12-129,-9 20 0,2-6-129,2 3 0,-4 1-129,1 3 0,-1 1-129,-2 2 129,0-2-129,2 2 0,0-2-129,0-1 258,4-3-258,-1-2 129,2-3 0,2-1 0,-2 0 0,4-12 0,-2 19 0,2-19 0,0 14 0,0-14 0,0 17 0,0-17 0,3 15 0,-3-15 129,12 10-129,-12-10 129,18 5-129,-4-5 258,3-1-258,2-4 0,6-4 129,1 2-258,1-2 0,0 1-516,8-4-3354,-5 7-645,-1-3 0,-1 1-129</inkml:trace>
  <inkml:trace contextRef="#ctx0" brushRef="#br0" timeOffset="20204.1554">15642 5214 1419,'0'0'2838,"0"0"-387,-6-4-258,6 4-774,-16 0-258,16 0 129,-19 0-516,19 0 129,-20 1 0,20-1-258,-22 0 0,22 0-129,-23 0-129,23 0-129,-19 0-129,19 0 0,-20 0 0,20 0 129,-13 0 0,13 0-129,-11 0 0,11 0 129,0 0 0,-12 7-129,12-7 129,0 12-129,-1 0 0,1 3 129,0 2-258,1 5 129,1 2 0,3 2-129,-3 6 129,2 2-258,-3 2 129,1-2-129,-2 4 129,3-2-129,0-4 258,-3-3-258,1-2 0,-1-3 129,3-3 0,-3-3-129,3-4 129,-2-1 0,4 1-129,0-4 129,-5-10 0,14 13 0,-14-13 0,15 11 0,-4-9 129,2-2-129,-3 0 129,5 0 129,-3 0-129,6 0 0,-6-2 0,4-1 0,-4 2 0,-1-2-129,1 0 0,-12 3-258,19 0-387,-19 0-1161,13-10-2580,-13 10-129,10-8-387,-10 8 259</inkml:trace>
  <inkml:trace contextRef="#ctx0" brushRef="#br0" timeOffset="20588.1774">16133 5286 2967,'-9'17'3999,"-3"0"-129,3 5-1677,-12-3-387,9 10-387,-10-7-258,7 10-387,-5-6 0,3 3-387,-2-4-129,3 0-129,2-3 0,-1-5-258,6 1-129,-1-7-387,8 3-1032,2-14-2322,0 0-258,0 0-516,0 0 646</inkml:trace>
  <inkml:trace contextRef="#ctx0" brushRef="#br0" timeOffset="20852.1924">15845 5355 1935,'0'11'4515,"0"-11"0,14 18-129,-14-18-2580,27 23 0,-14-14-645,11 7-258,-4-4-258,6 2-258,-5 0 0,5-2-387,-3 3 0,-5-6-387,4 6-387,-8-10-645,10 7-2838,-9-5-387,-1 3-387,-1-5 129</inkml:trace>
  <inkml:trace contextRef="#ctx0" brushRef="#br0" timeOffset="21495.2294">16317 5320 2451,'0'0'4515,"0"0"-129,0 0 129,0 0-2838,18 1-129,-18-1-516,18 4-129,-18-4-258,27 7 0,-12-3-387,2 2 0,0 1-129,1-1 0,-2 0-129,0 1 0,0 0 0,1 0 0,-2-1 0,0-2 0,-2-1 0,-3-1 0,-10-2 0,18 5 0,-18-5 0,0 0 0,0 0 0,0 0 0,0 0 0,2 10 0,-2-10 0,-7 17-129,7-17 129,-20 21-129,9-6 258,-1-1-258,1 2 129,-2 2-129,2-3 129,1 0 0,1 1 0,2-2 0,7-14-129,-10 18 0,10-18-129,-3 12-258,3-12-387,0 0-1161,0 0-2451,0 0-129,0 0-516,9 0 775</inkml:trace>
  <inkml:trace contextRef="#ctx0" brushRef="#br0" timeOffset="22119.2651">16755 5332 1,'-1'11'3998,"-13"9"130,3-5-903,-3-6-774,12 11-516,-11-10-516,13 11-387,-9-9-129,9 5-387,0-5 0,9 4-258,-9-16 0,21 21-258,-8-17 129,0 0 0,0-1 0,1-3 0,-3 0 0,0-3 0,-11 3 0,19-17 258,-10 6-387,1-1 258,-2-2-258,0-1 258,-2 1-258,-2-3 129,-2 0-129,-2 2 129,0 1-129,-6-1 0,-6 1 129,1-1-129,-6 5 0,1 6 0,-4 1 0,-1 3-129,1 3 129,1 4-129,4 8-129,1-2-387,11 10-645,-6-9-2967,10 3-387,3-6-129,6 0-258</inkml:trace>
  <inkml:trace contextRef="#ctx0" brushRef="#br0" timeOffset="22931.3114">16955 5133 2709,'9'0'4257,"-9"0"-129,13-9-1806,6 9 0,-19 0-645,28-3-387,-17-1-258,7 4-258,-4 0-258,3 0-129,-4 2-129,-1 0 0,-1 1-129,-11-3 0,15 9-129,-15-9 129,5 12 0,-5-12-129,0 16 129,0-16-129,-4 23 0,0-11 0,-1 2 0,1 3 0,-2-1 0,3 3 0,1 4 0,2-1 0,0-2 0,0 2 0,0 1 129,3 0-129,3-1 0,1-1-129,0 1 129,-1-3-129,0 1 258,0 1-258,-4-3 0,-1 1 0,-1-2 129,-2 0 0,-7 2 0,-1-2 0,-4-1 0,0-3 0,2-2 0,-4 1 0,2-4 0,0-3 0,0-1 129,3-1-129,11-3 0,-15 1-129,15-1-387,-12 4-2580,12-4-1419,0 0-258,10 0-387</inkml:trace>
  <inkml:trace contextRef="#ctx0" brushRef="#br0" timeOffset="25284.4462">19111 4928 1,'0'0'1547,"0"0"-128,0 0-258,0 0-129,0 0 129,0 0 129,0 0-258,0 0 129,0 0-258,0 10-129,0-10 0,7 18-129,6-3 0,-5-2 0,7 3-129,-4 1 258,7 3-387,-2-2 258,5 6-258,1-3 0,1 6-129,0-4 0,5 2 0,0-1 129,2 4-129,-1-5-129,3 3 129,-1-2-129,0 0 129,3 1-129,-1 1 0,-1-2 129,1 1-129,-5-1 129,2 0-258,-3 0 258,2 0-129,-1-2 0,-1-3-129,1 3 129,-1-5 0,0 3-129,1 2 129,1-5 0,2 1-129,-3 1 0,4 1 129,-3 0-129,3 1 129,1-1-129,1-2 0,0 3 0,0 1 0,-2-3 0,0 2 0,0 1 0,-3-4 0,-1 1 0,-1 0 258,-3-2-258,1 2 129,-2 0-129,0-2 0,-3 2 0,1 1 129,-2-1 0,-1-1 0,1 1-258,-3-2 258,0-3-129,0 3 129,-1-4-129,0 1 0,1 0 129,0-1-258,-3-1 387,1 4-258,1-3 129,-2 2-258,3-1 387,-2 1-258,1-1 0,-2 1 0,2-1 0,-2 3 0,2-3 0,-1-2 0,1 3 0,-1-1 0,2-2 0,0 0-129,0 0 129,0-2 0,0 1 0,-1 0 0,2-1 0,-2 0 0,4 0 0,-4 1 0,2-3-129,-1 2 129,-2 1 0,4-1 0,-4-2 0,1 3 0,-2-3 0,1 2-129,1 1 129,-1-1 0,3 0 0,-3 2 0,2 0 0,0 0-129,-1 2 129,-1-2 0,1 1-129,-3-1-129,5 5-645,-17-17-645,30 23-2967,-16-8-387,3 0-258,0 4 1</inkml:trace>
  <inkml:trace contextRef="#ctx0" brushRef="#br0" timeOffset="26816.5338">21356 6775 129,'11'6'1677,"3"4"-129,-14-10-129,13 14-387,-13-14 129,16 19-129,-5-11-387,-11-8 129,18 17 0,-18-17 0,18 17-258,-18-17 129,17 14-258,-17-14 258,13 10-258,-13-10 0,16 10-129,-16-10 0,13 14 0,-13-14 129,15 13-258,-15-13 0,13 12 0,-13-12 129,16 13-258,-16-13 258,14 11-258,-14-11 129,17 11 0,-17-11 129,14 12-516,-14-12 258,17 16 0,-17-16-129,13 11 129,-13-11 0,18 15-129,-18-15 129,14 12 0,-14-12-129,16 12 129,-16-12 0,16 9-258,-16-9 0,15 6-516,-4 1-903,-11-7-1419,0 0-1161,13 3 258</inkml:trace>
  <inkml:trace contextRef="#ctx0" brushRef="#br0" timeOffset="27680.5832">21641 6771 3096,'0'0'4386,"0"0"-129,0 0-2451,0 10 0,0-10-645,1 12-258,-1-12-129,8 22 0,-4-8-258,5 3 0,-3 0-129,7 3 0,-6-3 0,3 3-129,1-4 0,0 1 0,0-2-129,-1-1-129,-1 0 129,0-1-129,3-1 0,-2 1-129,-1-1 129,-9-12 129,15 20-258,-15-20 129,8 14 0,-8-14 0,0 0 0,-3 11 0,3-11 0,-20 5 0,6-3 0,-2 3 129,-3-1-258,-3 3 258,-3 0-129,-2 1 0,1 2 0,2 0 0,0-2 129,2-2-129,2-3 0,5-2 0,3 0 0,12-1-387,0 0-1548,-13-3-2451,13 3-516,0-16-258,2 4-129</inkml:trace>
  <inkml:trace contextRef="#ctx0" brushRef="#br0" timeOffset="29459.685">20749 5181 1677,'0'0'3612,"0"0"258,-2-14-1548,2 14-516,0 0-258,0 0-387,-16-7-129,16 7-258,-11-2-129,11 2-129,-13 0-258,13 0 0,-17 0 0,17 0-129,-23 4 0,13 0 0,-2 0-129,0 1 129,2-1 0,10-4 0,-20 10 0,20-10 0,-12 13 0,12-13 0,-6 14 0,6-14 129,-5 22-129,5-9 0,-1 3 129,1 1-129,0 1 0,0 5-129,0 2 129,0 3-129,0 1 129,0 0-129,1 2 129,2 1-129,-3-1 0,0-2 0,0 0 129,0-7-129,0 0-129,0-5 129,0 0 0,0-5-129,0-12 129,2 14 0,-2-14 0,0 0 0,0 0-129,12 9 129,-12-9 0,13 0 0,-13 0 0,18 0 0,-18 0 0,22 0-129,-11 3 129,-1-3 0,5 0 0,-4 0-129,1 0-645,-12 0-645,24-7-2967,-24 7-258,21-9-516,-21 9 258</inkml:trace>
  <inkml:trace contextRef="#ctx0" brushRef="#br0" timeOffset="29859.7078">20908 5225 129,'0'0'3870,"0"0"387,0 0-774,4 7-1419,-4-7-387,0 16-387,0-16-258,-3 26 0,-4-12-258,7 8-258,-4-3 0,4 7-129,-3-2 129,3 1-387,-3 0 258,3-1-258,0-3-129,0-4-258,6 5-1161,-6-22-2967,10 18-387,-10-18-129,11 9-129</inkml:trace>
  <inkml:trace contextRef="#ctx0" brushRef="#br0" timeOffset="30084.7207">20931 5617 2322,'0'17'4128,"-1"0"258,1-17-645,0 0-2709,0 17-516,0-17-129,0 0-387,11 15-645,-11-15-2193,0 0-1161,15 0-258,-15 0 0</inkml:trace>
  <inkml:trace contextRef="#ctx0" brushRef="#br0" timeOffset="30527.7461">21370 5192 3225,'0'0'4515,"-12"2"0,12-2-1677,-14 19-1032,-2-12-516,9 12-258,-11-4-258,9 9 0,-6-4-387,6 7 0,1-3 0,5 5-129,0-3 0,3 3-129,3-2 129,5-1-258,2-1 129,3-3-258,0 2 129,0-7-258,1 3-387,-14-20-1032,21 23-2838,-21-23-258,14 12-516,-14-12 258</inkml:trace>
  <inkml:trace contextRef="#ctx0" brushRef="#br0" timeOffset="30904.7676">21654 5371 3225,'0'0'4128,"0"0"0,0 0-2193,0 0-258,0 0-516,0 9 0,-12-1-387,5 8 0,-6-4-129,2 5-258,-5-1 129,2 2-258,-2-1 0,3 0-129,0-2 129,4-4-258,9-11-129,-17 18 0,17-18-387,0 0-774,0 0-3225,0 0 0,0 0-645,0 0 516</inkml:trace>
  <inkml:trace contextRef="#ctx0" brushRef="#br0" timeOffset="31187.7838">21435 5329 1935,'-13'-12'4773,"13"12"258,0 0-645,7 12-2064,-7-12-774,15 17-516,-3-7-129,8 9-258,-1-2-387,4 2-129,-3-1 258,3 3-387,-3-4 258,1 2-387,-2 2 258,-1-5-387,2 3 129,-6-8-645,8 12-1806,-6-16-2064,0 1-516,-16-8-129</inkml:trace>
  <inkml:trace contextRef="#ctx0" brushRef="#br0" timeOffset="32043.8328">21972 5309 1419,'0'0'4644,"-1"12"258,1-12-258,0 0-2709,9 6-258,-9-6-645,18 7-258,-18-7-258,26 10 129,-15-5-387,6 2-129,-4 3 0,1-1 0,-2 0-129,0 2 129,-1-2-129,-11-9 0,20 20 0,-12-8 0,-8-12 129,13 17-258,-13-17 258,12 14-129,-12-14 129,0 0-258,7 12 387,-7-12-258,0 0 0,-4 11 0,4-11 129,-16 9-129,16-9 0,-20 14 0,8-7 0,2 1 0,-1-1 0,-1 1 0,12-8 0,-16 16 0,16-16-129,-17 14 129,17-14 0,-11 12 0,11-12-129,-11 11-129,11-11 0,0 0-774,-4 21-1677,4-21-1935,0 0-387,0 0-258</inkml:trace>
  <inkml:trace contextRef="#ctx0" brushRef="#br0" timeOffset="32599.8646">22431 5321 4128,'0'0'4515,"-7"3"-903,-7-2-1290,9 13-258,-14-9-774,11 14 258,-7-9-645,10 12-258,-3-6 0,5 6-129,2-2-129,1 0-258,4-2 258,4-1-387,3-1 258,4-4-129,-1-5-129,4-1 129,-1-5-129,3-1 129,1 0-129,1-7 0,0-3 0,2-2 0,-1-1-129,-5-1 258,-2-1-129,-3 1 129,-4-1-258,-9-1 258,-2 2-258,-10-2 258,-3 4-258,-8-1 129,-1 1 0,-3 4-129,1 2 0,1 2 0,4 4 0,1 0-129,7 1-258,-1 0-1032,14-1-2709,0 15-645,0-15-387,12 9 0</inkml:trace>
  <inkml:trace contextRef="#ctx0" brushRef="#br0" timeOffset="33007.8879">22710 5202 1161,'0'0'4902,"8"7"0,3-3-129,-11-4-2709,26 16-387,-26-16-387,24 30-516,-12-10-129,2 5-129,-3 2-258,-2 3-258,-1 1 258,-3 2-258,-4-1 129,-1-2-258,0 1 129,-5-6-258,-1 1-129,-5-14-1161,7 4-2967,4-16-258,-11 10-645,11-10 0</inkml:trace>
  <inkml:trace contextRef="#ctx0" brushRef="#br0" timeOffset="33931.9408">23020 5116 2193,'0'0'4644,"13"-7"258,-13 7-1806,15-5-516,-15 5-903,0 0-516,12-9-258,-12 9-387,18 0 0,-18 0-129,18 4-258,-18-4 0,19 5 0,-19-5 0,15 8-129,-15-8 129,18 5-129,-18-5 0,12 2 129,-12-2-129,11 1 0,-11-1 0,0 0 0,0 0 0,12 7 0,-12-7 0,0 0 0,2 17 0,-2-17 0,0 17 0,0-6 129,0 2-129,-1 1 0,-2 3 0,1-1 0,1 2 0,-1 3 0,2-1 129,-2 1-258,2 1 258,0-2-129,0 1 129,0 3 0,1 1-129,2-3 129,0 2-258,1 1 258,1 0-258,1 0 258,-1 3-258,-1-4 0,1-1 129,-1-4 0,-1 0 129,-1-4-258,0-3 258,-2-12-129,0 14 0,0-14 129,0 0-129,-15 5 0,5-5 129,-3 0-129,-1 0 0,-4 0 0,5 3 0,-2-1 0,3 0 0,12-2-129,-17 0-129,17 0-645,0 0-3096,0 0-903,0 0-387,0 0-258</inkml:trace>
  <inkml:trace contextRef="#ctx0" brushRef="#br0" timeOffset="40836.3356">18633 14955 2322,'0'0'3354,"-2"12"-645,2-12-645,0 0-258,-11 2-516,11-2-129,0 0-129,-13 15-129,13-15-129,-10 15-129,10-15 0,-6 16-129,6-16 0,-2 19-129,2-19 0,0 20 129,4-8-258,5 0 129,2-1 0,3 1-129,1-4 0,4 1 0,2-5-129,0-1 0,1-3 129,2-4-258,-2-4 129,-1 0 0,-2-6 0,-2 2-129,-2-2 0,-1-2 129,-7 1-129,1 0 0,-6-3 0,-2 1 0,-1 3 129,-6-2-129,-6 2 0,-4 2 0,-6 0 129,-3 4-129,-2 4 0,-1 1 0,2 3 0,0 3-129,7 5-129,2-2-258,18 12-2580,0-18-1161,4 23-516,6-15-387,10 0 0</inkml:trace>
  <inkml:trace contextRef="#ctx0" brushRef="#br0" timeOffset="43495.4878">21960 7449 129,'0'0'2322,"0"0"-129,0 0-387,0 0 0,-10 14-258,10-14-258,0 0-129,-17 9-129,17-9 0,-14 16-258,7-2 0,-5-5-129,4 8-129,-5 0-129,4 3 0,-6 0-129,4 3 129,-2 2-258,-1 4 129,0 2 129,0 3-258,-3-3 258,5 6-258,-3-1 129,2 4-129,-2-3 129,4 4-258,-5 1 0,0 2 129,2 3-129,-2-1 0,-3 2 0,2-1 0,-2 0 0,1-2 129,-1 0-129,1-3 129,0-2 0,0 1 0,-1-2 129,0 2-129,-1 0 258,2 4-258,-3-1 0,1 2-129,-1 0 0,-2 4 0,0 3 0,2 0 0,-4-1 0,0 0 0,1 2 0,-2 0 0,-1-1 0,-2 0 0,-2-2 0,2 2 0,-2 2 0,-2-1 0,3 2 0,-1-1 0,1-1 0,2-1 0,-1 0-129,4-5 129,0-1 0,1-2 0,3 1 129,0 2-129,0-4 0,0 2 129,-1 1 0,1-1-129,-2 1 129,3 2-129,-3 0 0,0 1 0,-2 5-129,4 0 258,-5 2-258,0 1 129,-3 7 0,-2 1 0,0-3 129,-3-1-129,-2 3 0,0 1 0,-2 2 0,2 1 129,-1-2-258,2-2 129,0 0 0,0 1 0,2 1 129,2-3-129,1-5 129,3-2-129,3-4 129,0-2-129,3-2 129,3-1 0,3-8-129,2-4 129,2 1-129,1-1 0,3 0 0,1 1 129,-1-6-129,2 4 0,-2 3 0,0 0 0,-2 1 129,0-1-129,-3 2 0,-1 1 129,0-1 0,-2 3-129,3-3 129,-2 3-129,0-2 0,1-2 129,0 0-129,1 3 0,0-4 0,0 3 0,0-1 0,-2 0 129,2-1-258,-1 0 0,2 1 0,-3-1-129,1 0 129,1 2 0,-2 0 0,0 3 0,-3-2 129,2 0 129,-3 3-129,3 0 0,-2-5 0,-1-1 0,1 1 0,1-2 0,1 1 0,0 0 129,-2-2-129,3-1 0,0 4 0,-1-5 0,2 2 0,1-4-129,-2-2 0,3-2 129,0 0-129,1 1 0,2-4 129,0 3-129,0-4 129,2 2 0,-1 1 0,3-2-129,-1-3 129,1-2 129,0 1-129,1-1 0,0-1 0,0 1 0,1-1 0,-2 1 0,0 1 0,-2 0 0,0 0 129,-1 0-129,0-1 129,-1-1-129,0 1 129,0-4-129,0-1 0,2 0 0,0-2 0,0 1 0,0 2-129,0 0 129,0-3-129,1 3 0,-1-1 0,2-1-129,0-2 258,0 1-258,1-3 258,3-11-387,-4 19 387,4-19-129,-3 16 129,3-16 0,-3 15 0,3-15 0,-3 15 0,3-15-129,0 0 129,-5 13-387,5-13-387,0 0-1935,0 0-1548,0 0-129,0 0-516</inkml:trace>
  <inkml:trace contextRef="#ctx0" brushRef="#br0" timeOffset="44080.5208">18906 14216 1161,'0'0'3612,"0"0"0,0 0-516,4-11-516,-4 11-774,0 0-387,0 15-516,0-15 0,0 18-258,0-7-129,0 10 0,0-1-129,0 6 0,0 1 0,0 4-129,0 4-258,0 3 0,0 3 0,2-3-129,1 2 129,1-2-129,-1-5 129,2-3-387,0-4 516,1-4-129,-2-10 0,3-2 258,-7-10-258,0 0 129,14 10 0,-14-10 0,16-5 0,-16 5 0,20-19 0,-4 7-129,1-5 129,2 0 0,1 1-129,0-3 0,0 1-129,0-2-129,0 12-774,-9-11-1935,2 14-1548,-13 5-129,14-2-387</inkml:trace>
  <inkml:trace contextRef="#ctx0" brushRef="#br0" timeOffset="46850.6795">15897 7406 1677,'0'0'2193,"0"0"-387,0 0 0,0 0-387,0 0-387,-3 9-129,3-9-258,-5 18 129,5-18-129,-3 25-129,3-9 0,0 2-129,1-3 0,3 6 0,1 4-129,1 4 129,2 0 0,0 3 129,2 2-258,2 2 0,-4 1 0,5 2 0,-3-1 0,2 2-258,0-1 129,2 3 0,-2 4-129,0 0 258,1 2-258,1 0 129,-1-2 0,2 3 0,0 2 0,3-1-129,-1-1 129,-1 2 0,3 2 0,-1 0-129,-2 2 129,1 1-129,1-2 0,-2 2 0,-1-4 0,0 4 0,0-4 0,-1-1 129,2 1-129,-1 1 129,1 0-129,1 0 0,0 1 129,1-1-129,0 2 129,0 1-129,1-2 129,1 1-129,-2-4 0,0 0 0,-2-1 0,1-2 129,-3-3-129,2 1 0,-1 2 129,0 0-258,-2-1 258,2 3-129,2 2 0,-1 0 0,2 3 129,-1 1-129,1-5 0,0 2 0,0 0 0,1 1 0,-2-4 129,1 1-258,0 5 129,2-3 0,0 3 129,0 1-129,2-2 0,0 0 0,1 0 129,-1 1 0,1-3 0,0 1-129,0-1 0,1-2 129,-2 2-129,0 0-129,-3 3 129,5-3 0,-5 1 129,0 1-129,0 0 0,0 2 0,-2 2 129,2 5 0,-2-5 0,1 3 0,0 0-129,0 2 258,-2-4-129,0 3-129,2-3 129,-4 0-129,4-2 129,-3 3 0,3-2-129,2 1 129,-2-4-129,2 0 129,-1-5-129,2 2 129,0-3-129,1-4 129,-3-2-258,1-1-129,0 1 129,-1 1 0,2-4 0,-2 1 0,1-1 0,-1 3-129,1-1 258,1 3 258,1-2-258,1 1 0,-1 1 129,-1-2-129,2 1 129,-2-2-129,-1 2 129,0-4-129,-3 1 0,0-1-129,-3 2 129,3-1-129,-3 0 129,0-1-129,-1 0 129,1 0-258,-1-1 258,0 0 0,0-2 0,-2-2 258,3 2-258,-2-1 129,0-3-129,-2-5 0,1 0 0,-1-4 0,-1-4 0,-2 1 0,-1-5-129,1 1 129,1-1 0,-3 1 0,3 0 0,0-1 0,-1 0 0,-1-1 0,1-3 0,-1 0 0,-2 0-258,-4-13 258,5 21-129,-1-10 0,-3 2 0,0 3-129,0 0 258,2 1-258,-1 2 129,0-2-129,1-2 387,0 2-258,0-6 129,-3-11 0,6 17 0,-6-17 0,0 0-129,0 0-129,8 11-387,-8-11-1032,0-8-2451,0 8 129,-3-10-645,3 10 387</inkml:trace>
  <inkml:trace contextRef="#ctx0" brushRef="#br0" timeOffset="47551.7198">18133 14495 258,'-12'-12'3225,"12"12"258,0 0-903,0 0-387,-10-7-516,10 7-258,0 0-387,5 13-129,-5-13-516,13 18-129,-13-18 258,20 18-387,-7-9 387,2 6-387,-1-2 129,3 4-258,2-2 129,0 3 0,-1 0 0,0-1-129,-1-2 0,2 0 0,-5-1 0,1-4 0,-4-4 0,-11-6 129,14 4-129,-14-4 129,0 0 129,8-13-129,-8 0 129,0 1 0,0-7 0,0 2-129,-2-6 129,1 0 0,0-2-129,1-2 258,0 0-387,-2-6-387,2 9-1419,2-6-2064,0 5-258,-1-1-645,1 2 0</inkml:trace>
  <inkml:trace contextRef="#ctx0" brushRef="#br0" timeOffset="57095.2655">14140 10780 3483,'12'-7'4257,"-12"7"-774,0 0-645,0 0-774,16-4-258,-16 4-387,0 0-258,11 7-129,-1 13-129,-5-6-129,4 7-258,0-1 0,3 4-129,-2-2-129,4-1-129,-3-5 129,3-3-129,-1-3-129,1-4 129,-2-5 0,1-1-129,0-6 129,2-4 0,-1-5-129,2-1 0,-2-8 0,-3 2 129,2-1-129,-2 3 129,-2 6-129,-4 2 129,-5 12-258,0 0 129,0 0 129,0 20-258,-2 4 129,-5 7 0,-3 3 0,-1 8-129,1 4 129,-1 1 0,0 3 0,1 1 0,1-1-129,0-7 129,4-3 0,0-6 0,3-6 0,1-11-129,1-17 0,0 0-387,5 12-774,-5-19-2451,0 7-774,14-18-387,-4 5-258</inkml:trace>
  <inkml:trace contextRef="#ctx0" brushRef="#br0" timeOffset="58028.319">14627 10848 2451,'0'0'3999,"0"0"258,0 0-1032,0 0-645,17 9-516,-17-9-516,21 0-129,-10-6-258,13 1-387,-3-6-129,5 3-129,-1 0-387,1-1 129,-2 4-387,-3-3 0,0 9-387,-11-1-258,5 12-774,-15-12-2193,2 9-645,-2 3-516,-8 5-129</inkml:trace>
  <inkml:trace contextRef="#ctx0" brushRef="#br0" timeOffset="58240.3311">14681 11018 4128,'-11'12'4902,"11"-12"-516,0 0-516,16 0-1806,-6-6-516,12 3-258,-4-5-516,7 4-258,-3-4-387,2 4-387,3 4-774,-8-1-3096,2 1-258,-3-2-387,-1 2-258</inkml:trace>
  <inkml:trace contextRef="#ctx0" brushRef="#br0" timeOffset="58616.3526">15328 10774 2580,'-15'33'4386,"4"-16"0,-1 5-129,-3-11-2064,5 17-516,-9-11-516,5 11-387,-2-7 0,2 3-387,1-7-258,2 3 0,2-4-129,0-2 0,4-3-387,5-11-387,-2 18-1806,2-18-1677,0 0-258,0 0-258,0 0 0</inkml:trace>
  <inkml:trace contextRef="#ctx0" brushRef="#br0" timeOffset="58900.3689">15096 10843 5289,'-1'-11'5160,"1"11"-387,0 0-129,4 8-2451,-4-8-774,17 13-258,-17-13-516,27 25-258,-11-10-129,1 1 0,0 1-129,2-1-129,-2-3 129,1 4-129,-2-3-129,0-1 0,-1-1-129,0-5-387,6 10-1290,-9-11-2451,4 3-387,-5-9-258,2 2-516</inkml:trace>
  <inkml:trace contextRef="#ctx0" brushRef="#br0" timeOffset="59207.3864">15538 10798 258,'11'-16'3612,"-11"16"258,0 0 129,12-4-1935,-12 4-645,6 9 258,2 9-516,-8-1 0,6 10-129,-6-4-258,7 5-258,-6-4 0,3 5-129,-1-6-258,2 0 0,-1-5 0,0-3-258,0 0-387,-4-15-1419,4 13-2193,-4-13-129,0 0-387,0 0-258</inkml:trace>
  <inkml:trace contextRef="#ctx0" brushRef="#br0" timeOffset="59476.4018">15430 10933 6837,'0'0'5031,"0"0"-258,0-12-258,13 12-2838,-13 0-387,27-10-387,-10 6-258,4 4-258,-1-1-129,2 1-258,-1 0 0,1 3 0,1-1-387,-8-2-645,11 8-2709,-12-6-645,1 3-645,-15-5-258</inkml:trace>
  <inkml:trace contextRef="#ctx0" brushRef="#br0" timeOffset="59831.4221">15845 10714 7611,'0'0'4773,"8"8"0,-8-8-387,4 29-3225,-4-10-129,4 9-387,-4-2 129,1 7-516,2-1 129,-1 3-258,-1-1-129,1-5 129,0-3-129,2-2 0,2-3-258,-5-10-516,12 7-1419,-13-18-2193,14 1-516,-14-1-129,14-14-258</inkml:trace>
  <inkml:trace contextRef="#ctx0" brushRef="#br0" timeOffset="60251.4462">16067 10768 8127,'-17'48'4773,"10"-18"-129,1-3-258,6 5-3483,-2-9-129,5 6-129,4-9 0,5 0-387,2-3 0,1-3-129,2-7 0,3-1 0,-4-6 0,2 0-129,-3-9 0,1-5 129,-3-3-129,0-1 0,-5-5 129,-2 1-258,-3-2 129,-3-3 0,-5 0-129,-7 3 129,-2 2-129,-4 5 129,-3 6 0,-1 10-129,-1 1 129,1 13-129,3 7 129,1 1-387,9 8-645,-3-5-3225,12 1-258,0-8-387,7 0-387</inkml:trace>
  <inkml:trace contextRef="#ctx0" brushRef="#br0" timeOffset="60687.4711">16519 10736 5160,'-11'0'4902,"-10"20"-258,11 2 129,-6-2-3096,12 13 0,-9-7-387,13 11-258,0-7-516,5 3 129,7-10-387,3-2-129,4-7 0,4-2 0,-1-10 0,3-2-129,-2-8 129,-1-7-129,-5-2 0,0-7 129,-7-2-129,-3-4 129,-4-1-258,-3 2 129,-6 4-129,-5 8 129,-5 4-258,-3 9-129,1 7-516,-11 6-3483,14 8-129,-5 0-387,4 0-516</inkml:trace>
  <inkml:trace contextRef="#ctx0" brushRef="#br0" timeOffset="63323.6212">20758 10703 2322,'0'0'3999,"0"0"387,0 0-1032,0 0-1161,0 0-516,-4 12-258,4-12-387,0 14-129,0-14 129,0 22-516,1-6 258,5 4-387,3-2 258,1 1-516,-1-1 258,4-1-258,-1-3 0,2-2-129,-1-7 129,2-3-129,-1-2 129,0 0-129,2-10 0,-2-3 0,2-3-129,-1-2 258,-1 2-258,1-1 129,-4 0-129,-1 2 258,-3 2-258,-7 13 258,0 0-129,0 0 0,0 0 129,0 7 0,-6 9 0,-1 4-258,0 7 387,-1 5-258,3 2 129,-2 3-129,4 5 0,2-1 0,1-1 0,0 1 129,0-3-258,1-5 258,1-1-258,-1-6 129,2-2-258,-3-24-387,6 25-903,-6-25-2967,0 0-258,-1-10-387,1-5-258</inkml:trace>
  <inkml:trace contextRef="#ctx0" brushRef="#br0" timeOffset="63839.6514">21202 10729 4644,'0'0'4902,"0"0"0,0 0-387,10-4-2709,-10 4-129,18-8-774,-7 2-129,5 6-129,-3-1-387,4 1 0,-3 0-258,-1 0 129,1 0-258,-14 0-129,22 4-774,-22-4-774,0 0-2709,11 0-258,-11 0-387,0 0-129</inkml:trace>
  <inkml:trace contextRef="#ctx0" brushRef="#br0" timeOffset="64087.6655">21195 10851 6321,'-7'14'5031,"7"-14"-129,0 0-129,5 12-3096,-5-12-387,22-2-258,-8-5-387,5 4-129,-4-2-258,4 4-129,-4-2-129,-2 3 0,0 0-258,-13 0-258,21 3-903,-21-3-2064,0 0-1290,0 0-258,10 6-387</inkml:trace>
  <inkml:trace contextRef="#ctx0" brushRef="#br0" timeOffset="65080.7222">21615 10790 5676,'0'0'5160,"0"0"-258,0 0-1161,0 0-1806,0 0-387,0 0-645,10 0 0,5 0-387,0 0 0,6 0-258,-2 0-129,6-5 0,-2 3-129,-1 2 0,2 0-258,-4-2-129,3 6-1032,-23-4-2322,26 1-1032,-26-1-258,17 7-516</inkml:trace>
  <inkml:trace contextRef="#ctx0" brushRef="#br0" timeOffset="65482.7453">22337 10592 5289,'0'0'5160,"0"0"-129,0 9-387,0 4-3225,-11-3-258,7 5-387,-9 0-258,3 3-129,-1 4 129,-2 2-258,1 1 129,-4 2-387,0-1 258,0-3-129,2 2 0,0-4-129,2-1-129,0-8 0,4 0-387,8-12-645,-2 12-1290,2-12-2064,0 0-645,-4-7-129,4 7-258</inkml:trace>
  <inkml:trace contextRef="#ctx0" brushRef="#br0" timeOffset="65763.7614">22059 10643 5031,'0'0'5289,"6"2"-129,-6-2-387,16 21-2451,-16-21-1032,28 23 0,-12-9-774,6 6-129,-2 1 0,2 3-258,-1-2 129,-1-1-258,-3 2 129,1-4-258,-3-1 129,-1-4-387,-1 0-387,-13-14-2064,22 7-2064,-22-7-258,21 1-258,-21-1-258</inkml:trace>
  <inkml:trace contextRef="#ctx0" brushRef="#br0" timeOffset="66164.7844">22553 10732 7224,'0'0'5031,"0"0"129,0 0-387,0 0-3354,0 0-645,20 0 0,-5-2-387,7 0 0,1-2-129,1 2-129,3 1 0,0 1-129,-2 0 0,0 0 0,-2 2 0,-3 0-129,-1 2 0,-5-4-387,3 8-2709,-17-8-1677,14 0-258,-14 0-516,0 0 0</inkml:trace>
  <inkml:trace contextRef="#ctx0" brushRef="#br0" timeOffset="67079.8367">23068 10517 4773,'0'0'5289,"0"0"-258,-2-16-1677,2 16-1032,0 0-516,0 0-774,0 0-258,-2 10-129,2-10-387,-2 20-129,0-7 0,2 4-129,-1 2 0,1 1 129,0-2-129,0-1 0,1-4 0,3 1 0,2-4 0,-6-10 0,17 11 0,-7-9 0,2-2 0,0 0-129,3 0 129,-1 0 0,1-3 0,1 0 129,-1 1-258,-1 2 129,0 2 0,-2 4 0,-12-6 0,17 16 0,-10-3 129,-3 1-129,-3 4 129,-1 1-129,0 1 129,-6 0-129,-3 1 129,-3-3-129,0 1 0,-3-4 0,2-5 0,-2-4 0,1 0 0,0-2 0,3-4 129,1 0-129,10 0 0,-17-5-129,17 5 0,-10-14-258,10 14-903,-11-10-3096,11 10-645,-2-22 0,2 8-645</inkml:trace>
  <inkml:trace contextRef="#ctx0" brushRef="#br0" timeOffset="67399.855">23078 10503 6837,'15'-18'5289,"-15"18"-258,12-15-129,-12 5-3612,8 9-258,-8 1-387,10-3-258,-10 3 0,18 0-258,-8 4 0,8-3-129,-3 5 0,2-1-129,1-1-129,-2-4-1032,7 4-3483,-11-4-258,3 2-387,-15-2-258</inkml:trace>
  <inkml:trace contextRef="#ctx0" brushRef="#br0" timeOffset="68003.8896">23536 10503 3354,'-6'15'4902,"6"-15"0,-9 18-258,9-18-3096,-9 24-258,-1-12-516,10 9 129,-8-5-387,6 5 0,-2-3-258,4 3 129,0-3-129,1 2 258,5-5-129,6-2-129,0-2 0,4-4-129,0-2 129,3-3-129,0-2-129,-1-3 0,1-5-129,0-2 129,1-5-129,-2-4 129,-4-1-129,0-5 129,-5 0 0,-3-4 0,-6 1 0,-1 3 0,-8 3 0,-7 5 0,-2 8 0,-5 6 0,-1 3-129,-2 5 0,7 10-516,-8-7-1419,11 8-2709,-1-4-258,6 1-387,11-13-387</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2:13:34.18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2:13:39.291"/>
    </inkml:context>
  </inkml:definitions>
  <inkml:trace contextRef="#ctx0" brushRef="#br0">16899 12433 0,'0'0'0,"0"0"0,0 0 0,0 0 0,0 0 0,0 0 0,0 0 0,0 0 0,0 0 0,0 0 0</inkml:trace>
  <inkml:trace contextRef="#ctx1" brushRef="#br0">13473 6793 1032,'0'-10'3741,"0"10"-516,0 0-1032,0 0-387,0 5-516,0-5-258,-6 15-129,2-3-387,-4 1 0,-1 3 129,-1-1-387,-1 6 129,-3-2-258,0 2 258,-3-1 0,3 3-129,-3-7-129,3 4-129,-3-6 258,3 0-387,1-3 258,3-2-129,10-9-129,-15 12 0,15-12 129,0 0-129,0 0 0,-12 9-387,12-9-258,0 0-516,0 0-1548,0 0-1290,0 0-516,0 0 387</inkml:trace>
  <inkml:trace contextRef="#ctx1" brushRef="#br0" timeOffset="360.0206">13199 6815 3225,'8'5'3612,"3"7"-1806,3-2 516,-2-3-516,6 5-258,-3-3-258,9 8-129,-9-6-387,8 7 129,-7-7-516,4 3 0,-4-2 0,3 5-387,-3-5 387,1 1-387,-1 1 258,-2-2-387,3 1 387,-4-2-387,2-2 0,-4-1 0,6 1-516,-17-9-516,23 6-2709,-23-6-516,20 0-516,-20 0 387</inkml:trace>
  <inkml:trace contextRef="#ctx1" brushRef="#br0" timeOffset="792.0453">13707 6815 129,'-3'12'3741,"3"-12"387,0 0-1290,0 0-1677,-7 12-129,7-12-516,0 10-645,0-10-1161,0 0-2322,0 0-258,5 14 0</inkml:trace>
  <inkml:trace contextRef="#ctx1" brushRef="#br0" timeOffset="992.0567">13737 6996 1548,'0'0'3225,"1"13"-1290,-1-13-903,0 0-129,0 0-645,6 11-1548,-6-11-1935,0 0 0</inkml:trace>
  <inkml:trace contextRef="#ctx1" brushRef="#br0" timeOffset="1888.108">14115 6694 3354,'-10'1'3354,"10"-1"-903,-11 2-387,-1-2-387,12 0-258,-15 2-258,15-2-387,-19 0 0,19 0-387,-16 0 0,16 0-258,-19 0 129,19 0 0,-17-4-258,17 4 129,-16-3-129,16 3 0,-12-1 0,12 1 0,0 0 0,-13 0 0,13 0 0,0 0 0,-1 15 0,1-15 0,0 17 0,0-5 0,3 0 0,-1 3 0,-1 0 0,0 1 0,0 6 0,-1 0 129,0 0-129,0 1 129,0-1-129,-2 1 129,0-4 0,-1 2 0,2-4 0,-1-2-258,1-1 258,0 0-258,-1-3 258,1 0-258,1-1 129,0-10-129,0 16 0,0-16 129,4 11 0,-4-11 0,0 0 0,13 11 0,-13-11 0,16 3 0,-16-3 0,19 3 0,-19-3 0,20 0 0,-20 0 0,21 0 0,-21 0 0,21 0 129,-21 0-129,20-3-129,-7 3-1032,-13 0-2838,14 0-387,-14 0-129,13 0-129</inkml:trace>
  <inkml:trace contextRef="#ctx1" brushRef="#br0" timeOffset="3429.1961">14303 6754 1032,'0'0'3741,"0"0"-774,0 0-516,0 0-645,3 17-387,-3-17-258,0 27-129,0-10-516,0 8 258,0-2-258,0 2 0,0-3-258,0 1 258,0-3-129,0-3-129,0-6 0,0-11-129,0 13 0,0-13-129,0 0-129,0 0-645,0 0-1419,0 0-2064,0 0-129,0 0-516</inkml:trace>
  <inkml:trace contextRef="#ctx1" brushRef="#br0" timeOffset="3748.2144">14444 7005 1032,'13'6'4128,"-1"-2"258,-12-4-1677,0 0-258,14 18-516,-14-18-774,4 17-129,-4-17-258,0 20-258,-2-9-129,-1 4-129,-4-1-129,3-2 0,-2 0-258,6-12-129,-10 20-516,10-20-1419,-14 4-2193,14-4-258,0 0-129</inkml:trace>
  <inkml:trace contextRef="#ctx1" brushRef="#br0" timeOffset="5305.3034">14685 6742 516,'6'-13'3741,"-6"13"0,0 0-1032,1 18-516,-1-18-645,0 27-129,-3-10-387,3 7-129,0 0-129,0 2-258,0-3-129,0 3 0,0-2-129,0-4 0,0-4 0,1 1-387,1-6-387,-2-11-774,0 0-2838,0 0-387,0 0-387,14 8 258</inkml:trace>
  <inkml:trace contextRef="#ctx1" brushRef="#br0" timeOffset="5808.3322">14865 6786 2709,'0'0'4257,"0"7"0,0-7-2322,-3 24-258,-4-9-258,7 7-258,-3-2-516,3 3 129,0-4-387,3 3 129,2-4-129,5 0-129,1-6 0,1-1-258,2-3 258,0-2-129,0-3 129,3-3-258,-2 0-129,-3-3 129,2-3-129,-1-3 129,-4-2-129,0-1 258,0-5-258,-5-1 0,0-1 129,-3-1-129,-1 1 129,-3-2-129,-7-1 129,-2 2-129,-3 3 129,-4 3-129,-1 2 129,0 4 0,0 3 0,2 3 0,2 2-129,3 0-129,5 12-258,8-12-1419,-11 12-2322,11-12-387,0 16 0</inkml:trace>
  <inkml:trace contextRef="#ctx1" brushRef="#br0" timeOffset="6716.3841">15111 6643 3870,'12'0'4386,"-12"0"-903,15 0-1419,-15 0-258,17 0-387,-17 0-516,17 0 0,-17 0-258,22 0-258,-11 3-129,3-1 0,-3 0-129,-2 3 129,4-4-129,-2 2-129,-11-3 129,16 4-129,-16-4 0,13 1 129,-13-1-129,0 0 0,0 0 0,12 1 0,-12-1 0,0 0 129,0 0-129,0 0 0,0 14 0,0-14 0,-2 14 0,1-3 0,-2 1 0,2 1-129,-2 4 129,2 1 0,0 2 0,-1 0 0,2 5 0,0 2 129,0-1-129,0 1 129,0-2 0,0 1-129,0-2 0,0 0 0,0-5 129,0-1-129,0-4 258,0-2-516,0 1 258,0-13 0,-2 15 0,2-15 0,0 0 0,-15 9 258,15-9-258,-16 1 0,16-1 0,-18 0 0,18 0 0,-15 1-258,15-1-129,-12 2-645,12-2-3225,0 0-258,0 0-516,0 0 129</inkml:trace>
  <inkml:trace contextRef="#ctx1" brushRef="#br0" timeOffset="36212.0712">14567 12675 1548,'0'0'3612,"0"0"387,0 0-1290,0 0-645,0 15-129,0-15-258,3 11-516,-3-11-387,10 21 0,-7-10-258,7 6 0,-3-1-258,4 2 129,-1-1-129,4 3-129,-4-5 0,2 1 0,1-4 0,0-2 0,0-5-129,-1 0 129,-2-3-129,3-2 0,-1-2 129,1-6-129,1-2 0,-1-2 0,1-2 129,0-2-129,-1-1 129,-2-1-129,0 4 0,-3-2 0,-2 3 129,-6 13-129,10-17 0,-10 17 0,0 0 0,0 0 129,0 0-129,3 17 0,-3 4 0,-1 1 0,-5 10 0,-2 1 0,1 4 0,-4 1 0,2 1 0,-1-6 0,0-3 129,3-2-129,1-4 0,1-6 0,3-3 0,1-2 0,1-13 129,0 17-129,0-17-129,4 11 129,-4-11-129,0 0 0,14 15-387,-14-15-258,16 4-1548,-16-4-1677,10-4-516,-10 4-129,13-20-387</inkml:trace>
  <inkml:trace contextRef="#ctx1" brushRef="#br0" timeOffset="36796.1046">15087 12658 3225,'0'0'4128,"0"0"-258,0 0-258,0 0-1935,0 0-774,2 8-387,-2-8-516,0 0-645,9 14-903,-9-14-1806,0 0-516,5 16-258,-5-16 387</inkml:trace>
  <inkml:trace contextRef="#ctx1" brushRef="#br0" timeOffset="37043.1187">15117 12891 258,'0'14'3999,"0"-14"258,-1 13-387,1-13-1419,0 0-387,0 18-774,0-18-516,0 0-258,0 0-387,0 0-258,9 6-387,-9-6-1548,0 0-1806,8-8-129,-8 8-258,6-11 0</inkml:trace>
  <inkml:trace contextRef="#ctx1" brushRef="#br0" timeOffset="40267.3031">15510 12530 1935,'0'0'3096,"0"0"-129,0 0-774,0 0-129,0 0-129,0 0-258,0 0-258,0 0-129,0 0-387,0 0-129,0 0-129,0 0-129,0 0-258,0 0 129,-10-6-258,10 6 0,-12 0-129,12 0 0,-18 0 129,18 0-129,-16 2 0,16-2 0,-20 2-129,20-2 129,-17 2 0,17-2 0,-11 3 0,11-3 0,0 0 0,-13 5 0,13-5 0,0 0 0,0 0 0,0 0 0,-8 12 0,8-12 0,0 0 129,0 15-129,0-15 0,0 17 129,0-3-129,0-2 0,0 3 129,0 3-129,0 1 0,0 6 0,0 2 0,0-1 0,-2 2-129,1 2 129,1-1 0,-2 0 0,2-1 0,0-5 0,0-3 0,0-3 0,0-2 0,0-4-129,0-11 129,0 16 0,0-16 0,0 11 0,0-11 0,0 0 0,7 14 0,-7-14 0,0 0 0,14 13-129,-14-13 258,14 4-129,-14-4 0,19 0 0,-19 0 0,19 0 0,-19 0 0,16 0 0,-16 0 0,11 0 0,-11 0 0,13-4-129,-13 4-645,11 0-1032,-11 0-2193,0 0-258,0 0-387,12-8 129</inkml:trace>
  <inkml:trace contextRef="#ctx1" brushRef="#br0" timeOffset="42559.4342">15732 12589 516,'0'0'3354,"0"0"-387,0 0-387,0 0-129,0 0-387,0 0-387,0 0-129,0 12-516,0-12 0,0 26-387,0-10-258,2 5 0,-2-1-129,1 5-129,1-3 0,-2 1 0,1-2-129,-1-2 0,1-1 0,-1-2 0,1-3-129,-1-13-129,2 18-387,-2-18-774,0 0-2193,0 0-516,0 0-258,0 0 0</inkml:trace>
  <inkml:trace contextRef="#ctx1" brushRef="#br0" timeOffset="43059.4628">15883 12643 3225,'0'25'3612,"-1"-9"0,-5 0-1677,6 8-129,-1-5-258,1 9-387,0-10-387,5 7 129,-2-6-387,5-2 0,-2-3-129,5-2-129,-1-9 0,4 0-129,1-3 0,-1-1 0,0-8-129,-1-4 129,1 0-129,-3-7 0,-1 2 129,-3 1-129,-2-3 0,-2 0 0,-2 0 0,-1 3 0,0-4 0,-4 4 0,-4 0 0,-3-1 0,-2 4 0,0 2 0,0 2 129,-2 7-129,3 3-129,-2 0 129,2 6 0,12-6-129,-15 22-129,8-10-129,6 7-645,-4-7-1806,5 3-1290,0-3 0,5 0-258</inkml:trace>
  <inkml:trace contextRef="#ctx1" brushRef="#br0" timeOffset="43571.492">16219 12596 903,'10'-3'3354,"-10"3"129,0 0-1290,0 0-129,0 0-516,0 0 129,0 0-387,15 0-387,-15 0 129,3 12-387,-3 2 0,2 6-129,-2-1-129,0 6-129,0 1 0,0 3 0,-2-1 0,2-2 0,-3-2 0,3-4-129,-1-2 0,1-5 0,0-13-129,0 12 0,0-12-129,0 0-645,11 0-1161,-11 0-2193,9-15-129,-9 15-258,10-17-129</inkml:trace>
  <inkml:trace contextRef="#ctx1" brushRef="#br0" timeOffset="43864.5089">16458 12824 4128,'4'21'4386,"-4"-7"129,0 1-387,1 7-2064,-5-8-516,4 10-387,-4-7-516,1 4-258,-2-5-129,2 0-129,0-3-387,3-13-516,-2 12-3354,2-12 0,0 0-516,0 0-129</inkml:trace>
  <inkml:trace contextRef="#ctx1" brushRef="#br0" timeOffset="47995.7452">16655 12532 645,'0'0'3354,"0"0"258,0 0-903,0 0-258,0 0-645,0 0-129,6 15-129,-6-15-387,4 20-258,-4-7-258,6 7-129,-6-1-129,3 4 129,-3-2-258,0 1-129,0 2 0,0 1 0,0-4 0,0-1-129,-2-6 129,2-2-129,-1 0-129,1-12 0,0 13-129,0-13-387,0 0-645,0 0-1161,0 0-1677,4-8-258,-4 8-258,7-18 129</inkml:trace>
  <inkml:trace contextRef="#ctx1" brushRef="#br0" timeOffset="48303.7625">16787 12574 3096,'8'9'4128,"-8"-9"0,0 18-1161,1 0-645,-1-6-516,0 11-516,0-6-516,0 4-129,0-1-258,0 1 0,0-3-129,5 2-129,-4-7-129,3 2 0,-2-2-258,-2-13-516,7 18-387,-7-18-1935,0 0-1032,0 0-387,0 0 0</inkml:trace>
  <inkml:trace contextRef="#ctx1" brushRef="#br0" timeOffset="48935.7985">16950 12626 1935,'5'6'3870,"-5"10"129,0-4-1032,0-12-903,-4 24 0,4-24-1032,-4 28 0,2-14-516,2 6 0,0-6-129,4 5-129,-2-2 0,4 0 0,1-1-129,2-2 0,1-3 0,0-1 0,-10-10 129,24 14-129,-11-13-129,1-1 0,-1-3 129,0-3-129,-2-5 129,2 2-129,-1-5 0,-3-4 129,2 1-129,-3 3 0,-1-5 0,-1 2 0,-2-3 129,-1 1-129,-3 0 0,0 2 0,-3 0 0,-6 1 0,-1 2 0,-2 3 0,-2 4 0,-5 4 0,3 3 129,-3 0-129,1 5-129,1 4 129,3 1 0,-2 0-129,6 2-258,10-12-387,-6 19-1548,6-19-1935,0 14 0,0-14-387,0 0 258</inkml:trace>
  <inkml:trace contextRef="#ctx1" brushRef="#br0" timeOffset="50099.8655">17207 12467 1677,'0'0'3354,"0"0"258,13 10-1032,-13-10-387,12 0-258,-12 0-516,14 0-387,-14 0 0,15 0-258,-15 0-129,17 0-129,-17 0-129,18 3 0,-18-3 129,18 4-387,-18-4 129,16 6-129,-16-6 0,15 6 0,-15-6 0,11 7-129,-11-7 129,0 0 0,12 8 0,-12-8-129,0 0 129,0 0 0,0 0-129,0 0 129,10 7 0,-10-7-129,0 0 0,0 0 129,0 0-129,6 14 0,-6-14 129,0 0-129,0 15 0,0-15 0,0 17 129,0-17-129,0 19 0,0-8 0,-1 3 0,0 0 0,-3 3 0,4 0 129,-2 4-129,-1 2 0,1 3-129,0 3 258,-1-1-129,0 1 0,1 0 0,-1 2 0,3-3 0,0 0 258,0-2-258,0-3 129,0-2-129,0 0 0,0-2 129,0-5-258,0-2 258,0-1-258,0-11 258,-4 14-258,4-14 258,0 0-129,-12 3 0,12-3 129,-14 0-129,14 0 0,-20 0 129,9 0-129,1 0 0,-1 0 0,11 0 0,-18 0 0,18 0-129,0 0 0,0 0-516,-12-3-1290,12 3-2580,0 0 0,5-6-387,-5 6-258</inkml:trace>
  <inkml:trace contextRef="#ctx1" brushRef="#br0" timeOffset="79407.5417">22675 6688 2193,'0'0'2838,"0"0"-258,0 0-258,6-11-516,-6 11-387,0 0-258,0 0-129,0 0-387,0 0 0,-10 5-258,10-5-129,-12 15 0,4-1-129,-4-1 0,0 5 0,-3-1 0,-1 4 0,-2 3 129,3-1 0,-5 0-129,6 1 0,-1-3 0,2-1 0,0-3 129,5-1-129,8-16 129,-14 22-129,14-22 0,-11 12-129,11-12 258,0 0-387,-9 11 129,9-11 0,0 0 0,0 0-129,0 0-258,0 0-129,0 0-774,0 0-1161,0 0-2064,0 0-129,-5-11 0</inkml:trace>
  <inkml:trace contextRef="#ctx1" brushRef="#br0" timeOffset="79783.5633">22377 6662 903,'0'0'4128,"4"5"129,-4-5-2064,12 20-258,-12-20-129,20 24-774,-10-12-129,7 7-258,-4-7-258,3 8 129,-1-8-258,2 5 0,-3-5-129,3 2 129,-3 3-258,1-5 129,-1 1 0,0-1-129,-1 0 0,0-3 0,0 2-129,-13-11-387,23 18-516,-23-18-1548,16 12-1806,-5-4-387,-11-8 0</inkml:trace>
  <inkml:trace contextRef="#ctx1" brushRef="#br0" timeOffset="80392.5981">22904 6727 645,'0'0'4386,"-1"13"129,1-13-129,0 0-2838,0 0-258,0 0-645,-8 11-387,8-11-129,0 0-387,12 12-1419,-12-12-2451,0 0-129,10 12-516</inkml:trace>
  <inkml:trace contextRef="#ctx1" brushRef="#br0" timeOffset="80615.6109">22919 6965 3096,'6'10'4386,"-6"-10"-129,0 0-2580,0 0-258,0 0-516,0 0-645,10 12-774,-10-12-3483,0 0 0,12 7-516</inkml:trace>
  <inkml:trace contextRef="#ctx1" brushRef="#br0" timeOffset="82079.6947">23277 6542 1161,'0'0'3612,"0"0"-387,0 0-516,0 0-516,0 0-387,0 0-387,0 0-258,0 0-387,0 0 0,-8 4-387,8-4-129,-16 3-129,6-3 0,-2 3-129,0-1 129,1 0-129,-2 0 0,-3-1 129,5 1-129,-2 0 0,13-2 0,-18 7-129,18-7 129,-13 8 0,13-8 0,-6 14 0,6-14 129,-1 17-129,1-6 0,0-11 129,4 24-129,1-8 0,-1 3 129,2-3-129,-2 5 129,-1 2-129,1 0 129,-2 6-258,-1 0 258,0 0-129,-1-3 129,0 3 0,0 0-129,0-1 129,0 0-129,0-6 129,0 0-258,0-2 258,0-3-258,0-2 129,0-3-129,0-12 129,5 15 0,-5-15 0,0 0 0,0 0 0,14 8-129,-14-8 258,11 0-129,-11 0 0,15-5 0,-15 5 0,18-7 0,-7 5 0,-11 2 0,16-3 0,-16 3-387,19 0-645,-19 0-3096,0 0-645,11-5 0,-11 5-258</inkml:trace>
  <inkml:trace contextRef="#ctx1" brushRef="#br0" timeOffset="84935.858">23296 6841 2967,'0'0'2580,"0"0"-129,9 5-516,-9-5-129,21 0-258,-21 0-387,29-5-129,-13 3-258,5 2-129,-4-5-129,6 3-129,-5-1-129,2 1-129,-4-1 129,-1 0-258,-4 2-258,-11 1 0,17 0-516,-17 0-1935,0 0-1548,0 0-387,0 0 0</inkml:trace>
  <inkml:trace contextRef="#ctx1" brushRef="#br0" timeOffset="85286.8781">23610 6679 1677,'13'17'3999,"-13"-2"-1419,2-3-387,5 10-258,-6-8-258,7 8-516,-7 0-387,7-1 0,-5 1-387,3 1 0,-2-4-129,-1 0-129,1-2 129,-2-2-258,1-4-129,-3-11-774,8 15-2064,-8-15-1419,0 0-258,0 0 0</inkml:trace>
  <inkml:trace contextRef="#ctx1" brushRef="#br0" timeOffset="85850.9099">23900 6695 1935,'2'16'3999,"-2"-16"387,-9 14-2580,8 3 0,-10-5-645,9 8-387,-6-6 0,4 6-258,-1-4-129,3 4-129,1-1 0,1 1-129,0-1 387,8-1-387,-1-4 129,4 1-129,0-3 129,3 0-129,0-7 0,2-1 0,1-4-129,0 0 0,0-1 0,-1-10 0,4-3-129,-3-1 129,1-2-129,-2-3 129,-3 2-129,-2-2 129,-2-2 0,-5 2 0,-4-1 0,0-2 0,-7 0 0,-5 0 0,-1-1 0,-6 2 0,3 2 0,-3 5 0,-2 6 0,3 4-129,0 5 129,0 0-129,4 9-258,1-2-774,8 6-3096,-3 1-258,2 1-258</inkml:trace>
  <inkml:trace contextRef="#ctx1" brushRef="#br0" timeOffset="86791.9641">24270 6952 1806,'0'0'4644,"10"9"-387,-5 4-903,-5-13-1161,3 21-516,-3-21-387,0 20-516,0-8-258,0 1-129,-3 1-129,3-1-258,-2 0-129,2-13-774,-4 15-3483,4-15-258,0 0-645,-14 4 387</inkml:trace>
  <inkml:trace contextRef="#ctx1" brushRef="#br0" timeOffset="87639.0119">24474 6619 1935,'-7'27'3999,"3"-13"-1290,4-14-516,-7 29-516,-3-14-387,9 8-516,-2-5-129,3 7-129,-1-4-258,1 1 258,0 2-258,4-2 0,6-1 0,-2-1-129,5-4 258,-1-1-258,3-6 0,-2-3 0,4-6 129,-1 0-129,-3-3-129,1-8 0,-2-1-129,2-4 129,-4 0 0,1-1 0,-5-4 0,-2 0 0,-3-3 129,-1 0-129,-1-3 0,-7-2 0,-6 3 0,-2 1-129,-3 4 129,-1 4 0,0 7-258,-1 3 129,2 7 0,3 1-129,5 10-387,-3-6-1032,7 7-2709,4 0-258,3-12 0</inkml:trace>
  <inkml:trace contextRef="#ctx1" brushRef="#br0" timeOffset="88459.0595">24693 6461 2322,'0'0'4386,"0"0"-129,19 8-2451,-19-8-387,18 0 0,-18 0-387,26 0-387,-13-6 0,7 5-129,-1-4-258,0 2 0,1 1 0,-1 0-129,-5 1 0,1 1 0,-5-2-129,1 2 129,-11 0-129,12 10 129,-12-10-129,6 17 0,-6-5 0,0 1 129,0 3-129,0 3 0,0 0 0,-3 2 0,0 0 0,2 3 0,-2 0 0,0 3 0,2-1 0,-2 0 0,3 2 0,-1 0 0,1 3 0,0 2 0,0-1 129,0-2-129,0 0 0,0 0 0,0-2 129,1-2-129,-1-5 129,0-7-258,0 1 129,0-15 0,0 17 0,0-17-129,0 0 258,-14 5-258,14-5 258,-21 0-129,9 0 0,-2 1 0,1 4 0,-3-3-129,6 6-129,-1-7-516,11-1-3741,0 0-129,0 0-387,0 0 130</inkml:trace>
  <inkml:trace contextRef="#ctx1" brushRef="#br0" timeOffset="155503.8939">20390 12529 1161,'0'0'3870,"0"0"258,-4-11-903,4 11-387,0 0-774,0 0-129,0 0-645,0 0-258,0 0 0,3 5-387,-3-5-258,8 15 0,-1-3 0,2 5 0,-2 2-129,4 5 0,-2-2-129,1 4 0,3-1 0,-1-1 0,-2-2-129,3-8 0,-2-2 129,0-7-258,0-2 258,2-3-129,1-8 0,-2-4 0,2-5 0,-1 0 0,0-5 0,2 0 0,-2 0 0,-1 2 0,-3 2 0,-1 1 0,-1 3 129,-7 14-129,6-12 129,-6 12-129,0 0 129,0 17-129,0 4 129,-3 4-129,-6 6 0,1 7 0,-1 3 0,2 1 129,-1-1-129,0-2 0,4-3 0,-1-7 0,5-3 0,0-6 0,0-8 0,2 0-129,3-2 0,-5-10-129,11 16 0,-11-16-258,14 13-645,-14-13-1290,0 0-1935,0 0-387,10 0 0,-10 0-387</inkml:trace>
  <inkml:trace contextRef="#ctx1" brushRef="#br0" timeOffset="156001.9228">20957 12487 2193,'0'0'4515,"0"0"258,0 0-258,-7-3-1548,7 3-903,0 0-516,-1 13-387,1-13-516,-4 12-129,4-12-387,0 12-387,0-12-645,0 0-1677,5 14-1806,-5-14-258,0 0-258,3 15-129</inkml:trace>
  <inkml:trace contextRef="#ctx1" brushRef="#br0" timeOffset="156208.9343">20955 12665 3354,'0'13'4773,"0"-13"-387,0 15 0,0-15-2193,0 0-774,0 11-387,0-11-387,0 0-258,0 14-387,0-14-129,0 0-774,13 13-2064,-13-13-1290,0 0-258,14-1-387</inkml:trace>
  <inkml:trace contextRef="#ctx1" brushRef="#br0" timeOffset="157148.9883">21456 12322 1806,'0'0'4515,"0"0"0,0 0-774,0 0-1290,-13 0-516,13 0-516,-19 3-516,19-3 0,-20 5-387,20-5-258,-20 5 129,20-5-129,-20 2-129,20-2 0,-14 0-129,14 0 129,-12 0-129,12 0 129,0 0-129,-11 2 129,11-2 0,0 0-129,-5 12 387,5-12-387,-1 15 129,1-4 0,0 4 0,0 2-129,1 0 0,0 5 129,0 2-129,-1 0 0,0 3 0,0 2 0,0 0-129,0-2 129,0-1-129,0-2 129,-1-2 0,0-2-129,0-3 129,0-3-129,-1 1 129,2-3-129,-1-2 129,1 2 0,0-12 0,0 19-258,0-19 258,4 14 0,-4-14 0,0 0 0,15 13 0,-15-13 0,16 4 0,-16-4 0,22 0 0,-8 0 0,-1 0 0,0-1 0,1-2 0,-3-2-258,2 5-1032,-13 0-2967,0 0-258,0 0-516,0 0-129</inkml:trace>
  <inkml:trace contextRef="#ctx1" brushRef="#br0" timeOffset="159524.1242">21644 12548 645,'0'0'3741,"0"0"774,0 12-516,0-12-1806,0 0-387,0 0-129,0 0-387,0 0-129,15 0-129,-15 0-258,17-6-258,-17 6-129,19 0 0,-5-1-258,0 1 258,1 0-258,1 0-129,1 1 129,0 2 0,0-3-129,1 0 0,-2 0 0,-1 0 0,-3 0-129,-12 0-387,19 0-774,-19 0-3096,0 0-258,0 0-387,0 0-387</inkml:trace>
  <inkml:trace contextRef="#ctx1" brushRef="#br0" timeOffset="162988.3223">14797 11807 1032,'10'-9'3870,"-10"9"258,0 0-903,0 0-387,0 0-774,0 0-387,0 0-516,-9-2-387,9 2-129,-12 8 0,4 3-387,-5 3-129,0 3 0,-2 0-129,-1 5 129,-2-1-129,-1 3 0,0 2 0,2-1 0,0 2-129,2-8 129,2 2-258,1-6-129,8 1-387,4-16-387,0 0-2064,0 0-1161,0 0-258,0 0 0</inkml:trace>
  <inkml:trace contextRef="#ctx1" brushRef="#br0" timeOffset="163284.3393">14535 11833 4257,'0'0'4644,"0"0"-129,5 10-645,6 2-2193,-11-12-129,22 23-129,-22-23-516,28 27-258,-12-14-258,5 4 0,-2-2 0,5 4-258,-1-2 0,0 2-129,0-2-129,-2-2-387,5 3-516,-13-11-2193,9 2-1290,-6-9-258,0 0-387</inkml:trace>
  <inkml:trace contextRef="#ctx1" brushRef="#br0" timeOffset="163605.3577">15065 11796 5934,'11'0'5160,"-11"0"-387,0 0-387,0 0-3096,0 0 0,0 7-387,0-7-387,0 0-387,0 0-387,0 0-1032,0 0-2967,0 0-258,8 12-387,-8-12-258</inkml:trace>
  <inkml:trace contextRef="#ctx1" brushRef="#br0" timeOffset="163792.3683">15115 11966 5160,'1'13'4386,"-1"-13"-129,0 0-516,0 0-3096,12 7-1161,-12-7-2967,0 0-516,13-3-387,-13 3 0</inkml:trace>
  <inkml:trace contextRef="#ctx1" brushRef="#br0" timeOffset="164520.41">15598 11676 645,'3'-12'3612,"-3"12"258,0 0-129,0 0-2322,0-14-387,0 14 0,-5-4-387,5 4-129,-19-3 0,19 3 0,-26 0 0,15 0 258,-8 0-129,7 1 0,-7-1 0,8 7 129,-7-7-129,7 8 0,-2-5-258,13-3-129,-18 11 0,18-11 0,-9 15-129,9-15-129,-2 17 129,2-4-129,0 1 0,2 4 129,1 3-129,0 1 0,1 6-129,-1-1 129,0 0 0,-2-1-129,1 1 0,-2-1 129,0-4-129,0-2 0,0-6 129,0-2-129,0 1 129,0-13-129,5 16 129,-5-16 0,0 0 0,14 7 0,-14-7 0,16 1 0,-16-1 129,16 0-129,-5 0 0,-1 0 0,4 0 129,-2 0-129,-1 0 0,2 0 0,1 5-387,-2-5-774,4 0-3096,-16 0-129,23-9-258,-23 9-387</inkml:trace>
  <inkml:trace contextRef="#ctx1" brushRef="#br0" timeOffset="164948.4343">15805 11742 129,'0'0'4128,"0"0"129,0 0 0,0 0-1419,0 0-1161,0 0 0,0 0-516,0 0-258,0 0 0,0 15-258,0-15-129,0 23-129,0-5 0,0 2-129,0 0-129,0 2 0,0-3-129,0 0 258,0-1-258,0-4 0,0-14-258,0 17 0,0-17-774,0 0-2451,0 0-903,0 0-387,0 0-387</inkml:trace>
  <inkml:trace contextRef="#ctx1" brushRef="#br0" timeOffset="165221.4499">15949 11932 5160,'13'32'4386,"-13"-17"-129,0 4-774,0-7-2580,0 4 129,-4-3-516,3 2-129,-5-3-129,3 2-258,2-1-129,1-13-645,0 17-1806,0-17-1548,0 0-129,-4 11-258,4-11 517</inkml:trace>
  <inkml:trace contextRef="#ctx1" brushRef="#br0" timeOffset="165573.4702">16178 11751 5676,'0'0'4644,"0"0"129,0 0-387,0 0-3096,2 17-129,-2-17 0,0 24-516,0-9-129,0 7 0,0-1-258,0 1 0,0 2-129,0-1 0,0 1-129,0-1 0,0-1 0,-1-8-387,1 2-516,0-16-1032,0 0-2580,0 0-129,13-6-387,-7-10-387</inkml:trace>
  <inkml:trace contextRef="#ctx1" brushRef="#br0" timeOffset="166000.4943">16377 11729 3870,'-6'38'4773,"0"-19"129,1 5-387,-1-3-1806,6 8-1419,-4-10-129,8 7-258,-1-6-258,10-1-258,-1-4-129,6-3 0,-1-4-129,3-7 0,0-1 0,-1 0-129,0-4 129,-2-4-129,-2-5 0,-3-2 0,-1 1 0,-3-2 0,-4-1 0,-2-4-129,-2 0 129,-2 2 0,-7 2-129,-1-1 0,-3 4 129,-4 3-129,1 4 129,-4 6 0,1 1-129,0 8 0,5 5-258,-3-4-516,12 12-1161,-3-10-2451,8 3-129,0-14-258,3 15-387</inkml:trace>
  <inkml:trace contextRef="#ctx1" brushRef="#br0" timeOffset="166828.542">16658 11577 5547,'0'0'4773,"0"0"-387,0 0 129,10 7-3225,-10-7-516,13 0 258,-13 0-516,21 0-129,-10 0-129,1 0 129,-1 0-258,3 0 0,-1 1 0,-1 0 0,-12-1-129,20 6 258,-20-6-258,16 2 0,-16-2 0,13 4 0,-13-4 0,0 0 0,0 0 129,0 0-129,9 12 0,-9-12 0,0 13 0,0 1 129,0-1-129,-2 1 0,1 5 0,1 1 129,0 2-258,0 0 258,0 3-129,1-1 0,3 3-129,-3 1 258,4-2-129,-2 2 0,2-1 0,-3-3 0,-1-1 0,1-1 0,-2-6 0,0-3 129,-4 0-129,4-13-129,-15 13 258,15-13-129,-21 0 0,10 0 0,1 0 0,-2 0-129,12 0 129,-18-1-129,18 1-1290,0 0-2838,-9 8-387,9-8-387,0 0-258</inkml:trace>
  <inkml:trace contextRef="#ctx1" brushRef="#br0" timeOffset="168120.6159">20694 11657 516,'0'0'4128,"0"0"-129,0 0-516,0 0-516,0 0-774,0 0-387,0 0-516,0 0-258,-9 7-258,5 8-129,4-15-258,-17 26-129,4-12 0,0 6-129,-1-3-129,0 0 129,-2 0-129,2-2 129,0 0-129,5-1 0,1-1-129,8-13 0,-12 21-387,12-21-387,-6 17-1419,6-17-1935,0 0-387,0 0-258,0 0 129</inkml:trace>
  <inkml:trace contextRef="#ctx1" brushRef="#br0" timeOffset="168429.6336">20485 11675 2709,'0'0'4644,"0"0"0,0 0-387,0 0-1677,13 1-1032,-13-1-258,20 22-129,-8-10-387,6 7-258,-1-3 0,5 2-258,-2-2 0,3 2-129,-2-3 0,-1-1-129,0-2 0,0-2-258,-2 2-516,-6-12-903,1 2-2838,-13-2-129,21 0-387,-21 0-258</inkml:trace>
  <inkml:trace contextRef="#ctx1" brushRef="#br0" timeOffset="168705.6494">20914 11692 4773,'8'-13'5031,"-8"13"-387,0 0-258,3-12-2193,-3 12-1290,0 0-129,0 0-774,13 4-1161,-13-4-2838,0 12-516,0-12-129,4 10-387</inkml:trace>
  <inkml:trace contextRef="#ctx1" brushRef="#br0" timeOffset="168908.661">20952 11831 6966,'-1'17'4902,"1"-17"-258,0 12-387,0-12-2838,0 0-516,0 0-645,0 0-1548,0 0-2967,10-9-258,-10 9-387,13-11-258</inkml:trace>
  <inkml:trace contextRef="#ctx1" brushRef="#br0" timeOffset="170148.7319">21431 11443 129,'13'2'3870,"-13"-2"-387,0 0-516,0 0-516,0 12-258,0-12-516,-5 6-516,5-6 0,-15 6-258,4-4-258,11-2 0,-21 5-258,21-5 129,-18 4-258,18-4-129,-23 6 0,23-6 0,-20 5 0,20-5-129,-17 9 0,17-9 0,-12 9 0,12-9 0,0 0 0,-12 13 0,12-13 0,-3 13 129,3-13 0,-1 16-129,1-16 129,0 21-129,0-8 258,2 5-258,3 0 129,-2 1-129,1 3 0,-1-1 0,0 1-129,-1-1 129,-1 1 0,-1-3 0,0 0 0,0-2 0,0-2-129,-1-1 129,0-2 0,1-12 0,-4 19-129,4-19 129,-1 14 0,1-14 0,0 12 0,0-12-129,0 0 129,7 15 0,-7-15 0,15 7 0,-3-2 0,0-3 129,2 1-129,1-1 0,-1-2-129,1 0-387,5 3-2322,-6-3-1419,-2 0-387,0-3-516,-12 3 129</inkml:trace>
  <inkml:trace contextRef="#ctx1" brushRef="#br0" timeOffset="175669.0477">21629 11659 3096,'-7'10'4257,"7"-10"-387,0 0-1548,0 0-129,0 0-516,0 0-258,0 0-387,13 3-129,-13-3 0,20 0-129,-8-1-387,3-1 0,-2 1-258,7 1 129,-2 0-258,2 0 0,1 3 0,-1-3-129,0 2-258,-4-2-645,5 2-2322,-8-2-1032,-1-3-516,-12 3 129</inkml:trace>
  <inkml:trace contextRef="#ctx1" brushRef="#br0" timeOffset="176036.0687">22021 11502 1677,'12'-8'4257,"-12"8"645,0 0-516,13 8-2451,-13-8-258,0 21-258,0-9-387,0 8-258,-1 2-129,1 5-258,-3-1-129,3 1 0,0-3-129,0 0 0,0-2-129,0-2 0,0-6-129,0-3 0,2 2-387,-2-13-516,5 11-1419,-5-11-1806,0 0-645,0 0 0,10-6 0</inkml:trace>
  <inkml:trace contextRef="#ctx1" brushRef="#br0" timeOffset="176516.0961">22223 11555 3999,'-8'12'5031,"-1"-2"-258,-2 6-387,5 9-2580,-8-8-516,12 12-129,-8-7-516,10 5 0,0-3-387,8 0 0,4-9-129,5 1 129,0-3-129,6-4 0,-2-4 0,3-3-129,-5-2 129,1-5-129,0-3 0,-4-3 0,1-6 0,-4 2 0,-3-5 0,-2-3 0,-3 1 0,-4-2 0,-1-1-129,-4 1 0,-8 1 0,-2 1 0,-3 8-129,-3 1 129,1 4 0,-2 6 0,2 3 258,2 0-258,5 12 129,-3-3-516,11 9-645,-9-4-3096,11 1-258,0-4-387,2 0-387</inkml:trace>
  <inkml:trace contextRef="#ctx1" brushRef="#br0" timeOffset="176841.1147">22623 11668 6321,'5'11'5031,"-4"15"-258,-1-13-258,4 6-3225,-6-8-258,2 6-387,0-3-387,0 0 0,0 0-258,-2-3-258,2 1-645,0-12-1935,0 0-1677,-7 2-258,7-2-387,-7-6 0</inkml:trace>
  <inkml:trace contextRef="#ctx1" brushRef="#br0" timeOffset="177389.1461">22873 11505 516,'-10'17'4386,"10"-17"258,-10 17 0,6-3-2322,4-14-774,-3 24-129,1-9-516,2 3-129,0-2-387,5 4 129,-1-4-258,6 2 0,-3-2-129,4-2 129,1-6-129,0-1 0,1-3 0,1-1-129,1-3 129,0 0 0,0-6-129,0-2 129,-7-2-129,5-5 0,-4 1 0,-1-3 0,-3-1 0,-2 1 0,-3-4-129,0 1 0,0 3 0,-9 0 129,-1 1-129,-4 6 129,-2-1-129,0 6 258,-1 0-129,0 5 0,2 6-129,-1 1 0,7 5-516,-9-7-2967,18-5-903,-16 18-258,16-18-387</inkml:trace>
  <inkml:trace contextRef="#ctx1" brushRef="#br0" timeOffset="178388.2032">23166 11344 1935,'0'0'4773,"-6"11"-129,6-11 0,0 0-1806,0 0-1806,0 0-129,16 7-258,-16-7-129,22 6 0,-10-3-258,3 2 0,-1-2-129,-2 3 0,1-3 0,-1-2-129,1 2 0,-3-2 0,1-1 0,-11 0 129,16 0-258,-16 0 129,12 0 129,-12 0-129,0 0 0,0 0 0,0 0 129,0 0-129,1 12 0,-1-12 0,0 13 129,0-13-129,-1 21-129,0-9 258,1 2-129,-1 1 0,1 2-129,0 1 258,0 0 0,0 4-129,0-5 129,0 7-129,0 1 129,0-2 0,0 1-129,0 0 129,0-1-129,0-1 0,0-1 0,0-4 0,1-2 0,1-2 0,-2-13 0,1 16 0,-1-16 0,0 0 258,-4 11-258,4-11 0,-12 0 0,12 0 0,-19-4 0,19 4 0,-19-4 0,19 4 0,-16-2 0,16 2 0,-11 0-258,11 0 0,0 0-645,0 0-2193,0 0-1548,0 0-129,0 0-645,0 0 258</inkml:trace>
  <inkml:trace contextRef="#ctx1" brushRef="#br0" timeOffset="181852.4013">22214 12397 1806,'-11'3'3870,"11"-3"258,0 0-1806,0 0-258,0 0-387,0 0-129,0 0-387,0 0-258,0 0-129,0 0-129,0 0-129,0 0 129,0 0-258,-10 12-129,10-12 0,-9 17 0,7-5-129,-4 2 0,1 1 0,0-1 0,1 1 0,-1-1-129,3 2 129,0-3-129,1-1 0,1-12 129,0 16-129,0-16-129,0 11 129,0-11 0,0 0 0,11 7 0,-11-7 0,18 0 0,-5 0 0,-1 0 0,2-2 0,1-2 0,-1 3 0,0 1-129,-3 0 258,0 8-258,-11-8 129,17 19 0,-12-5 0,-1 3 0,0-2 0,-4 2 0,0-4 0,-3 0 0,-2 2 0,-1-5 0,6-10 0,-20 16 0,9-13 0,-1 2 0,-3-4 0,-1-1 129,2 0-129,-2 0 0,1-4 0,3 2 0,1-1 129,11 3-258,-16-8 0,16 8-129,0 0-516,0 0-1032,0-12-2451,0 12-516,7-16 0,-7 16-258</inkml:trace>
  <inkml:trace contextRef="#ctx1" brushRef="#br0" timeOffset="182181.4202">22182 12430 3999,'0'0'4386,"0"0"129,0 0-1806,0 0-516,7 0-516,-7 0-387,18-1-387,-18 1 0,27-7-258,-14 2-258,10 2-129,-5-3 0,-2 3-129,3-1 0,-1 3-129,-1 1-129,-1-3-516,1 6-1032,-17-3-2709,19 4-258,-19-4-129,15 1-645</inkml:trace>
  <inkml:trace contextRef="#ctx1" brushRef="#br0" timeOffset="182776.4539">22613 12383 2451,'-17'21'4902,"4"-9"-387,4 2-129,-4 7-1806,-3-5-1548,9 8 0,-4-6-387,6 8 0,-2-6-258,7 4 0,0-2-258,3-1 129,5-2-129,4-2 0,1-4 0,4 1 0,2-3 0,1-5-129,1-1 0,-1-3 0,0-2 0,-1-7 0,-2-3 0,2-6 0,-3-1 0,0-6 0,-2-2 0,-4 2 0,-1-5 129,-5 1-258,-4 1 129,0 1 0,-4 1 129,-9 3-258,-4 2 258,0 6-258,-5 5 129,1 7 0,2 1 0,-1 1 0,2 9-129,4-1-129,5 6-516,-6-8-1548,13 4-2193,2-11-129,-2 22-645,2-11 258</inkml:trace>
  <inkml:trace contextRef="#ctx1" brushRef="#br0" timeOffset="183093.4723">23054 12636 6450,'-2'13'5031,"-10"3"-258,10-5-258,-10-7-3354,12 13-387,-4-5-129,4 5-258,-2 3-129,1-1-129,-2-2 0,2 0-258,-1 0-129,2-17-1032,-13 17-3225,13-17-258,0 0-129,-14 0-516</inkml:trace>
  <inkml:trace contextRef="#ctx1" brushRef="#br0" timeOffset="183641.5037">23241 12449 3354,'0'0'5160,"0"0"-387,0 0-129,-3 14-2451,3-14-645,0 0-258,6 0-516,-6 0-258,19 0 0,-6 0-258,2 0 0,0 0-129,1 0 0,0 0-129,0 0 0,0 0-129,1 0-129,-5 0-645,8 2-2193,-10-2-1419,2 0-645,-12 0 0,13-4-258</inkml:trace>
  <inkml:trace contextRef="#ctx1" brushRef="#br0" timeOffset="184444.5496">23693 12268 3999,'0'0'4902,"0"0"0,0 0-258,13 8-2838,-13-8-516,0 0-129,0 0-516,0 13-258,0-13 129,0 12-129,0-12-258,-2 17 0,0-5 129,-3 0-258,-1 0 129,-2 5-129,1-3 129,-1 1-129,-1-1 0,1 1 129,-1-3-258,5 1 258,1-2-129,3-11 0,-2 17-129,2-17 129,2 10 0,-2-10 0,15 7-129,-15-7 129,22 0 0,-8 0-129,2 0 258,0 0-129,-1 0-129,1-4 129,-2 0 0,0 0 129,-4 0-129,-10 4 0,17-11 0,-17 11 0,9-14 0,-9 14 0,5-12 0,-5 12 0,0 0 0,0 0 0,0-10 0,0 10 0,0 0 0,-1 10 0,1-10 0,-4 21 0,4-8 0,-1 3 0,1 2 0,0 3 0,0-3 0,0 2 0,0-3 0,0 0 0,1-2-129,3-3-129,0 0-258,-4-12-774,0 0-2580,0 0-1032,15 3-129,-15-3-258</inkml:trace>
  <inkml:trace contextRef="#ctx1" brushRef="#br0" timeOffset="184968.5796">24031 12351 3870,'-13'28'5031,"6"-11"0,0-1-258,4 10-2709,-4-15-645,7 10-516,0-7-387,6 5 0,-2-6-258,8 3 0,-4-4-129,4 1 0,1-3-129,0 2 129,0-3-129,-2-4 0,1-2 129,1-1-129,0-2 0,0-2 0,-3-6 0,2-4 0,0-2 0,-1-1 0,-2-2 0,1-2-129,-2-1 129,-5 1 0,-1 2 0,-2 0 0,-1 0-129,-8 1 0,-5 3 129,-2 1-129,-3 5 129,1 2-258,-4 5 258,1 3 0,2 6-129,1-1-129,5 11-645,-3-12-645,12 8-2967,-3-5-258,7-10-258,-1 19-387</inkml:trace>
  <inkml:trace contextRef="#ctx1" brushRef="#br0" timeOffset="186080.6432">24358 12206 1161,'0'0'4773,"0"0"258,0 0-258,0 0-2451,0 0-129,0 0-774,0 13-129,0-13-516,0 0-258,0 0 0,7 16-258,-7-16 0,14 3 0,-14-3-129,17 2-129,-17-2 129,20 0 0,-20 0 0,19 0-129,-19 0 0,15 0 129,-15 0-129,11 0 0,-11 0 0,0 0 0,13 2 0,-13-2 0,0 0 129,9 13-129,-9-13 0,3 13 0,-3-13 0,0 20 0,0-20 0,0 20-129,-1-6 258,-2 1-258,3 3 258,0 0-129,0 4 0,0-1 0,1 4 129,4 0 0,0 3-129,1-1 129,0-1-129,-2 3 0,3 2-129,-4 1 258,1-3-258,-1 0 129,1-7 0,-2 0 0,1-3-129,-3-4 129,0-15 0,0 16 0,0-16 0,-11 0 0,11 0-129,-19 0 0,8 0 129,-1-4 0,0 1-129,0 2 0,12 1 129,-16-1-129,16 1-129,0 0 0,0 0-774,-16-7-1290,16 7-2451,0 0-387,0 0-129,0 0-387</inkml:trace>
  <inkml:trace contextRef="#ctx1" brushRef="#br0" timeOffset="189452.8359">19907 14708 516,'0'0'2064,"0"0"0,10-13-258,-10 13 129,0 0-129,0 0-258,0 0 0,0 0-258,0 0 129,0 0-129,2-12-129,-2 12-387,0 0 0,0 0 0,0 0-258,0 0-129,0 0 129,0 0-258,-4 8 0,4-8-129,-12 23-129,3-8 0,-3 3 0,-2 3 0,1 3 129,-2 0-258,-3 1 258,2 0-258,-3-4 258,6 1 0,0-2-129,2-4 0,-1 1 0,5-7 0,7-10-129,-10 16 129,10-16-129,0 0-129,-2 15-258,2-15-516,0 0-387,0-7-1935,0 7-1161,2-17-258,2 7-258</inkml:trace>
  <inkml:trace contextRef="#ctx1" brushRef="#br0" timeOffset="189760.8529">19663 14662 2322,'-11'-9'4515,"11"9"0,0 0 0,5 20-2580,-5-20-516,25 22-258,-14-10-129,12 8-387,-4-1-129,3 3-258,2-3 0,1 1-258,-3-1 129,-2 3-258,0 0 129,-2-8 0,-2 3-258,-1-2-129,-1 2-645,-14-17-645,22 12-2838,-22-12-258,15 2-129,-15-2-129</inkml:trace>
  <inkml:trace contextRef="#ctx1" brushRef="#br0" timeOffset="190084.8722">20204 14674 6450,'0'0'5031,"0"0"-387,0 8-258,0-8-3483,0 0-387,0 0-387,0 0-516,2 19-903,-2-19-2451,0 0-774,6 16-258,-4-6-258</inkml:trace>
  <inkml:trace contextRef="#ctx1" brushRef="#br0" timeOffset="190272.8829">20237 14891 4128,'0'13'4902,"0"-13"-387,0 0-1419,0 17-1290,0-17-516,0 0-516,0 0-516,0 0-903,0 0-3354,0 12-258,0-12-645,2 14 129</inkml:trace>
  <inkml:trace contextRef="#ctx1" brushRef="#br0" timeOffset="191376.9461">19650 15712 4128,'6'-9'4902,"-6"9"-387,3 6 0,-3-6-2967,0 11-516,0-11-258,7 21 0,-2-6-387,4 5 0,0-3 0,2 2-129,0 2 0,1-1-129,-1 1 0,0-7 0,1 1 0,-1-2-129,0-4 0,2-5 0,1-3 0,-1-1 0,1-7 0,0-4-129,2-3 129,-1-5 0,2-3 0,-4 1 0,1-3 0,-2 2 0,-3 5-129,1 0 129,-6 2 129,-4 15-129,0 0 0,0 0 0,0 15 0,-3 5 0,-4 3 0,-3 6 129,1 5-258,2-3 129,-2 4 0,2-2 0,-1-2 0,3 2 0,-1-2-129,-2-2 258,4-1-258,0 7 258,-1-6-129,-2-3-129,2-2 129,3-4-258,2-1 0,0-19-387,0 17-903,0-28-3096,0 11-129,9-30-516,-1 8 0</inkml:trace>
  <inkml:trace contextRef="#ctx1" brushRef="#br0" timeOffset="191992.9809">20219 15686 6966,'-12'29'5031,"12"-29"-258,-12 22-516,1-18-3741,11-4-129,-1 20-387,1-20-387,9 15-516,-9-15-1806,12 0-1806,-12 0 0,18 0-774</inkml:trace>
  <inkml:trace contextRef="#ctx1" brushRef="#br0" timeOffset="192211.9939">20254 15893 4644,'0'20'5289,"0"-1"-129,0-19-516,2 13-3354,-2-13 0,0 0-387,0 0-516,0 0-258,13 11-387,-13-11-1548,17-2-2709,-17 2-387,18-3-387,-18 3-129</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5:35.426"/>
    </inkml:context>
    <inkml:brush xml:id="br0">
      <inkml:brushProperty name="width" value="0.05292" units="cm"/>
      <inkml:brushProperty name="height" value="0.05292" units="cm"/>
      <inkml:brushProperty name="color" value="#00B050"/>
    </inkml:brush>
  </inkml:definitions>
  <inkml:trace contextRef="#ctx0" brushRef="#br0">13653 15587 2451,'0'0'3870,"0"0"-645,0 0-645,0-13-387,0 13-258,0 0-258,0 0-387,0 0-258,0 0-258,0 0-129,0 0-129,0 0-129,0 5-129,0-5 0,0 0 0,0 0 0,0 0-129,0 14-129,0-14 258,0 11-129,0-11 0,0 14-129,0-14 129,0 16-129,0-16 258,0 17-129,0-17-129,2 18 129,-2-18-129,2 17 129,-2-17-129,2 14 129,-2-14-129,1 15 129,-1-15-129,2 16 129,-2-16-129,1 15 129,-1-15-129,1 20 0,-1-20 129,0 18-129,0-18 0,4 16 0,-4-16 0,1 18 0,-1-18 0,0 15 129,0-15-129,1 15-129,-1-15 258,1 18-129,-1-18 0,2 15 0,-2-15 0,0 15 0,0-15 0,1 15 0,-1-15 0,0 0 0,2 17 0,-2-17 0,0 14 0,0-14 0,1 12 0,-1-12 0,1 12 129,-1-12-258,3 14 129,-3-14 0,1 11 0,-1-11 0,0 11 0,0-11 0,0 14-129,0-14 129,0 0 0,0 17 0,0-17 0,0 0 0,0 15 0,0-15 0,-2 13 0,2-13 0,-2 9 0,2-9 0,0 0 0,-1 17 0,1-17 0,0 0 0,-3 22 129,3-9-129,0-2-129,0 1 129,0 3 0,0-2-129,0 0 129,0-2 0,0-11-129,0 14 129,0-14 0,0 0 0,0 14 0,0-14 0,-1 12 0,1-12-129,-2 12 129,2-12 0,0 0 0,-1 15 0,1-15 0,0 0 0,0 14 0,0-14 0,0 0 0,0 0-129,-1 12 129,1-12 0,0 0 0,-2 13-129,2-13 129,0 0-129,-3 14 129,3-14 0,0 0 0,-2 15 0,2-15-129,0 0 258,-3 14-129,3-14 129,-2 12-129,2-12 0,0 0 0,-2 15 129,2-15-129,-2 13 0,2-13 0,0 10 0,0-10 0,-1 11-129,1-11 129,0 0 0,0 0 0,0 14 0,0-14 0,0 0 0,0 0 0,-2 15 0,2-15 0,0 0 0,-1 12 0,1-12 0,0 0 0,0 12 0,0-12-129,0 0 258,0 0-258,0 10 129,0-10 0,0 0 0,0 0 0,0 0 0,0 14 0,0-14 129,0 0-258,0 0 129,0 0 0,0 0 0,0 0 0,0 0 0,0 0-129,0 0 129,0 0 0,0 0 0,0 0 0,0 0 0,0 0 0,0 0 0,0 0 0,0 0 0,0 0 0,0 11-129,0-11 129,0 0-258,0 0 258,0 0 0,0 0-129,0 0 129,0 0-129,0 0 129,0 0-129,0 0 0,0 0 129,0 0-258,0 0 129,3 11 0,-3-11 0,0 0 0,0 0 0,0 0 0,0 0 0,0 0 0,0 0-258,3 12-774,-3-12-2322,0 0-1032,0 0-129,0 0-516</inkml:trace>
  <inkml:trace contextRef="#ctx0" brushRef="#br0" timeOffset="3251.1859">13667 16514 903,'0'0'1806,"0"0"129,0 0-129,0 0 129,0 0 0,0 0-258,0 0-387,0 0-129,0 0-129,0 0 0,0 0-258,0 0 0,0 0 129,0 0-258,0 0 0,0 0-129,0 0 0,0 0 129,0 0-258,0 0 0,0 0 0,0 0-129,0-6 0,0 6 0,0 0 0,0 0-129,0 0 258,13-2-387,-13 2 258,0 0-129,12 0 0,-12 0 0,0 0-129,16-4 129,-16 4 0,10 0 0,-10 0-129,12-1 129,-12 1-129,0 0 129,13 0-129,-13 0 129,0 0-129,12 0 0,-12 0 129,0 0-258,11 1 258,-11-1-129,0 0 0,13 1 0,-13-1 0,0 0 129,15 0-129,-15 0 129,0 0-129,16-2 0,-16 2 129,12 0-129,-12 0 0,10-5 129,-10 5-258,12-1 129,-12 1 0,12 0 0,-12 0 0,11 0 0,-11 0 0,12 0 0,-12 0 0,0 0 0,14 1 129,-14-1-258,0 0 258,17 2-258,-17-2 129,0 0 129,13 5-129,-13-5 0,0 0 0,14 5 0,-14-5 0,0 0 0,10 0 0,-10 0 0,0 0 0,12 0 0,-12 0 0,0 0 0,15 0 129,-15 0-129,0 0 0,13 0 0,-13 0 0,0 0 0,13 0 0,-13 0-129,0 0 129,0 0 0,13 0 0,-13 0 0,0 0 0,0 0 0,14-2 129,-14 2-129,0 0-129,11 0 129,-11 0 0,0 0 0,10 2 0,-10-2 0,0 0 0,13 3 0,-13-3 0,0 0 0,12 0-129,-12 0 258,0 0-129,12 0 0,-12 0 0,0 0 0,12 2-129,-12-2 258,0 0-258,11 2 129,-11-2 0,0 0 129,12 3-129,-12-3 0,0 0 0,0 0 0,13 0 0,-13 0 0,0 0 0,0 0 0,11 0 0,-11 0 0,0 0 0,0 0 0,12 1 0,-12-1 0,0 0 0,0 0 0,13 1 0,-13-1 0,0 0 0,0 0-129,0 0 129,13 11 129,-13-11-129,0 0 0,0 0 0,10-4 0,-10 4 0,0 0 0,0 0 0,11-2 0,-11 2 0,0 0-129,0 0 258,12 5-129,-12-5 0,0 0 0,0 0 0,13 5 0,-13-5 0,0 0 0,0 0 0,12 5 0,-12-5 0,0 0 0,0 0 0,0 0 0,12 7 0,-12-7 0,0 0 0,0 0 0,0 0 0,0 0 0,11 5-129,-11-5 129,0 0 0,0 0 0,0 0 0,0 0 0,0 0 0,0 0 129,11 2-129,-11-2 0,0 0 0,0 0 0,0 0 0,0 0 0,11 3 0,-11-3 0,0 0 0,0 0 0,0 0 0,0 0-129,11 0 258,-11 0-129,0 0 0,0 0-129,0 0 258,0 0-129,0 0 0,0 0 0,0 0 129,0 0-129,0 0 0,0 0-129,0 0 0,0 0 0,0 0-258,7-8-516,-7 8-3354,0 0-516,0 0-387,0 0-258</inkml:trace>
  <inkml:trace contextRef="#ctx0" brushRef="#br0" timeOffset="5499.3146">14371 15580 1806,'0'0'3741,"0"0"-258,0 0-774,0 0-258,0 0-645,0 0-258,0 0-258,0 0-258,0 0-258,0 0-129,0 0 129,0 0-387,0 0 0,0 0-129,-5 8 0,5-8-129,-4 13 129,4-13 0,-6 16-129,6-16 129,-2 17 0,2-17-129,-1 20 129,1-20-129,-2 16 0,-1-5 0,3 0 0,0-11 0,-2 20 0,2-9 0,-1 2-129,1 0 129,0-1-129,0 0 129,0 2-129,0-2 0,0-1 129,0 1-129,0 2 129,0-3-129,-1 0 0,1 0 0,0-11 0,-3 22 0,2-9 0,0-2 0,1-11 0,-2 19 0,2-19 0,0 20 0,0-20 0,0 19 0,0-19 0,0 17 0,0-17 0,0 18 0,0-18 0,0 16 0,0-16 0,0 13 0,0-13 0,-1 16 0,1-16 0,-2 10 0,2-10 0,0 12-129,0-12 129,0 12 0,0-12 0,0 0 129,0 15-129,0-15 0,2 17-129,-2-17 258,1 17-129,-1-5 0,0 0-129,0-2 129,0 2 0,0 0-129,0-12 129,0 15 0,0-15 0,0 11 0,0-11-129,0 0 129,0 13 0,0-13 129,0 0-258,0 10 258,0-10-129,0 0-129,0 11 129,0-11 0,0 0 0,0 12 0,0-12 0,0 0 0,0 13 0,0-13 0,0 0 0,0 12 0,0-12 0,0 0 0,0 12 0,0-12 0,0 0 0,0 14-129,0-14 129,0 0 0,0 15 0,0-15 129,0 0-129,0 12 0,0-12 0,0 0 0,0 0 0,0 10 0,0-10 0,0 0 0,0 12 0,0-12 0,0 0 0,0 12 129,0-12-129,0 0 129,0 0-129,0 12 129,0-12-129,0 0 0,0 0 0,0 0 0,0 10 0,0-10 0,0 0 0,0 0 0,0 0 0,0 14 0,0-14 0,0 0 0,0 0 129,0 15-258,0-15 129,0 0 0,0 0 0,0 0 0,-3 16 0,3-16 0,0 0 0,-1 11 0,1-11 0,0 12 0,0-12 0,0 0 0,0 0 0,0 0 0,-2 11 0,2-11-129,0 0 129,0 12 0,0-12 0,0 0 0,0 0 129,-1 12-258,1-12 129,0 0-129,0 0-129,0 0-1677,0 0-2580,0 0-516,0 0-129,0 0-645</inkml:trace>
  <inkml:trace contextRef="#ctx0" brushRef="#br0" timeOffset="9067.5187">13692 16511 1032,'0'0'1935,"0"0"0,0 0-129,0 0 129,0 0-387,0 0 0,0 0-387,0 0-129,0 0-258,0 0 0,0 0-129,0 0 0,12 0-129,-12 0 0,0 0 129,0 0-258,0 0 0,0 0 129,13-9-258,-13 9 0,0 0 0,13 0-129,-13 0 0,11-5 0,-11 5 0,10 0-129,-10 0 129,13-6-129,-13 6 129,0 0 0,14 0 0,-14 0 0,0 0 129,14-1-258,-14 1 129,0 0 0,12-3-129,-12 3 129,13-1-129,-13 1 129,0 0-129,14-4 129,-14 4-129,11-1 0,-11 1 0,0 0 0,15-4 0,-15 4 0,0 0 129,14-3-129,-14 3 0,0 0 0,14-1 0,-14 1 0,0 0 129,15-1-129,-15 1 0,0 0 0,15 0 0,-15 0 0,0 0 129,11 0-129,-11 0 0,0 0 129,0 0-129,13 5 0,-13-5 129,0 0 0,12 0 0,-12 0-129,11 0 0,-11 0 0,12 2 129,-12-2-129,11 0 0,-11 0 0,0 0 0,14 0 0,-14 0 129,0 0-129,10 0 129,-10 0-129,0 0 0,11 0 0,-11 0 0,0 0 0,0 0 0,14 0 0,-14 0 0,0 0 129,11 0-129,-11 0 0,0 0 0,14 0 0,-14 0 0,0 0 0,11 0 0,-11 0 0,0 0 0,0 0 0,12 0 0,-12 0 129,0 0-129,0 0 0,13 0 0,-13 0 0,0 0 0,0 0 0,0 0 0,13 5-129,-13-5 258,0 0-129,0 0 0,13 2 0,-13-2 0,0 0 0,0 0 0,12 1 0,-12-1 0,0 0 0,0 0 0,10 3-129,-10-3 129,0 0 129,0 0-129,12 4 0,-12-4 0,0 0 0,0 0 0,13 2 0,-13-2 0,0 0 0,0 0 129,13 1-258,-13-1 129,0 0 0,0 0 0,0 0 0,11 2 0,-11-2 0,0 0 0,0 0 0,0 0 0,11 0 0,-11 0 0,0 0 0,0 0 0,0 0 0,0 0-129,13 4 129,-13-4 129,0 0-129,0 0 0,0 0 0,12 1 0,-12-1 0,0 0 0,0 0 0,0 0 0,0 0 0,12 0 0,-12 0 0,0 0 0,0 0 0,11 0 0,-11 0 0,0 0 0,0 0 0,0 0 0,11 0 0,-11 0-129,0 0 258,0 0-258,0 0 129,11 0 0,-11 0 0,0 0 0,0 0 0,0 0 0,0 0 129,11-2-129,-11 2 0,0 0 0,0 0 0,0 0 0,0 0 0,0 0 0,0 0 0,0 0 0,11-3 0,-11 3-129,0 0 129,0 0 129,0 0-129,0 0 0,0 0 0,0 0 0,0 0 0,0 0 0,11-2-129,-11 2 129,0 0 0,0 0 0,0 0 0,0 0 0,0 0 129,0 0-129,0 0 0,0 0 0,0 0 0,0 0-129,0 0 0,0 0-516,12 2-2967,-12-2-903,0 0-516,0 0 0</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4:20.608"/>
    </inkml:context>
    <inkml:brush xml:id="br0">
      <inkml:brushProperty name="width" value="0.05292" units="cm"/>
      <inkml:brushProperty name="height" value="0.05292" units="cm"/>
      <inkml:brushProperty name="color" value="#FF0000"/>
    </inkml:brush>
  </inkml:definitions>
  <inkml:trace contextRef="#ctx0" brushRef="#br0">7939 9274 1419,'0'0'3741,"9"-13"645,-9 13-387,14 3-2064,-14-3-387,11 17-387,-11-17-129,16 22-387,-8-11 0,4 6-387,-1-7 258,1 2-387,0-4 129,2-1 0,-2-2-129,0-5 0,0 0 0,1-3-129,1-5 129,0-3-129,2-4 0,-3-2 129,-1-2-258,-1 4 258,-4-3 0,1 3-129,-8 5 129,0 10 0,0 0 0,0 0 129,-13 10-129,6 11 0,0 5 0,0 4 129,-1 4-129,0 5 0,2 2-129,2-4 0,-3 1 0,4-1 0,3-4 0,-1-5 0,1-5-129,0-4 129,1-5 0,-1-14-129,9 10-387,-9-10-258,14 0-2064,-14 0-1548,18-25-387,-11 7-258,1-2 0</inkml:trace>
  <inkml:trace contextRef="#ctx0" brushRef="#br0" timeOffset="249.0142">8423 9157 4128,'10'-19'4386,"-10"19"0,0 0-516,0 0-2967,0 0-387,0 0-129,-5 13-387,5-13-1419,0 13-2451,2-1-258,-2-12-258,14 20-129</inkml:trace>
  <inkml:trace contextRef="#ctx0" brushRef="#br0" timeOffset="416.0236">8499 9374 2967,'-3'12'4644,"3"-12"-387,0 0-258,-11 5-3096,11-5-3870,0 0-516,0-9-903,0 9 0</inkml:trace>
  <inkml:trace contextRef="#ctx0" brushRef="#br0" timeOffset="-7271.416">7945 7053 2193,'-4'-11'4515,"4"11"-129,0-10-1290,0 10-645,0 0-645,14 0-645,-14 0-387,10 7-258,-10-7-129,14 22-129,-6-9-129,2 4 129,-2 0-129,0 0-129,3-1 0,-3-2 0,3-2 129,-11-12-129,19 16 0,-19-16 0,19 5 0,-19-5 0,19-7 129,-7-3-129,1-3 0,-3-3 0,3-2 129,-1 0-129,-2 0 0,-2 4 0,-1-1 129,-7 15-129,4-14 0,-4 14 0,0 0 0,-7 9 129,1 8-129,2 7-129,-4 5 129,3 5 0,-2 7 0,3 3 0,1 0-129,0 0 129,1-1 0,1-4 0,0-6-129,1-4 129,0-7 0,0-3-129,0-7 129,0-12-258,0 12-129,0-12-387,0 0-774,0 0-2967,8-7 0,-8 7-387,6-25 129</inkml:trace>
  <inkml:trace contextRef="#ctx0" brushRef="#br0" timeOffset="-7030.4022">8389 7022 2193,'0'0'4128,"0"0"-129,0 0-129,0 0-2838,0 0-774,0 0-1677,0 0-2322,2 13-258,-2-13 0</inkml:trace>
  <inkml:trace contextRef="#ctx0" brushRef="#br0" timeOffset="-6819.3901">8447 7212 3096,'-3'21'4644,"1"-9"0,2-12-258,0 0-2709,-7 15-516,7-15-645,0 0-645,0 19-1806,0-19-2193,0 15-516,0-15-258,1 14 517</inkml:trace>
  <inkml:trace contextRef="#ctx0" brushRef="#br0" timeOffset="-3327.1904">8684 11657 5160,'7'-10'4773,"-7"10"-387,0 5-129,-2 7-2967,2-12-387,-5 12-129,5-12-387,-2 12-903,2-12-2709,8 13-774,-8-13-387,11 9-258</inkml:trace>
  <inkml:trace contextRef="#ctx0" brushRef="#br0" timeOffset="-3584.2051">8152 11703 258,'7'-14'4128,"-7"14"0,13-13 129,-13 13-1419,0 0-516,13 0-645,-13 0-645,0 0-129,7 8-258,1 5-129,-8-13-129,12 25 0,-5-10-129,3-2 0,-2-1-129,3-1 129,1-4 0,-2-1-258,2-3 129,2-2-129,-1-1 0,1-5 0,-1-2 0,-1-3 129,1-4-129,-4 3 0,-1 0 129,-1 0-129,-7 11 0,6-13 0,-6 13 129,0 0-129,0 0 0,-3 11 0,-3 5 0,0 6 0,1 4 0,1 5 0,-1-2 0,0 5 129,1 3-258,1-1 258,-2-3-129,4-1 0,-1-3 0,1-5 0,0 0-129,1-8 129,0-16-129,0 13-129,0-13-516,0 0-1161,1-9-2322,2-1-258,4-7-129,-1-2-516</inkml:trace>
  <inkml:trace contextRef="#ctx0" brushRef="#br0" timeOffset="-3152.1803">8731 11836 5934,'-1'12'4773,"-3"8"-387,4-20-387,0 0-2580,-4 10-516,4-10-903,0 0-3225,0 0-774,0 0-258,0 0-516</inkml:trace>
  <inkml:trace contextRef="#ctx0" brushRef="#br0" timeOffset="3689.211">8872 13569 7998,'0'0'4773,"0"0"-129,0 0-387,0 0-2580,-9 0-903,9 0 0,0 0-516,0 11-129,0-11-258,0 12-258,9 1-903,-9-13-1935,3 21-1161,-1-11-258,1 5-129,-1-2-129</inkml:trace>
  <inkml:trace contextRef="#ctx0" brushRef="#br0" timeOffset="3388.1937">8323 13702 3870,'0'0'4515,"5"-15"-129,-5 15-129,2-15-1935,-2 15-516,0 0-387,14 0-516,-14 0-258,9 17 0,-5-4-258,4 7-129,-1-2 0,3 4-129,-1-4-129,2 2 129,0-4-129,1-2 129,0-2-129,2-3 0,0-4 0,2-4 0,-1-1 129,1-6-129,-1-4 0,2-4 0,-1-1 0,1-4 0,-4 0 0,-3 0 0,-2 1 0,-2 2 0,-2 3 0,-3 2 0,-1 11 129,0 0-129,0 0 0,-8 0 0,3 11 0,-1 7 0,0 3 0,0 8 0,0 0 0,2 3 0,-2 4 0,2-4-129,0 1 129,2-2-129,-1-4 129,1-5-129,0-3 129,2-6 0,0-13-129,0 0 0,3 11-258,-3-11-645,14-7-2709,-12-4-774,6 0-258,-3-10-516</inkml:trace>
  <inkml:trace contextRef="#ctx0" brushRef="#br0" timeOffset="3856.2205">8909 13762 5676,'1'17'5031,"-1"-17"-645,0 14 0,0-14-2580,0 0-258,0 0-645,0 0-387,0 0-516,0 0-903,0 0-3225,0 0-387,0 0-129,12 10-516</inkml:trace>
  <inkml:trace contextRef="#ctx0" brushRef="#br0" timeOffset="7948.4546">8233 15968 1548,'0'-14'4128,"0"1"258,0 0-1290,0 13-258,0 0-387,8-5-774,-8 5-516,0 0-129,0 0-387,11 7-129,-9 4-258,5 5 0,-2 0-258,0 3 129,3 1 0,-1 1 0,2-1 129,-1-3-258,4 0 129,1-4 0,0-3-129,2-4 129,0-3-129,2-3 129,0 0-129,1-6 0,-2-5 129,2-4-129,-1-2 0,-1 0 0,-2-4 129,0 1-129,-5 3 0,2 1 0,-5 3 0,-6 13 129,3-14-129,-3 14 0,0 0 0,-5 6 0,1 7 0,-2 6 0,-1 1 0,1 4 0,-1 10 0,1 0 129,0 2-129,3-1 129,-2-3-129,3-3 129,-1 0-129,3-5 129,0-11-129,0-13-129,0 20 129,0-20-129,0 0-129,0 0-387,20 12-1290,-20-12-2838,12-6 129,-8-7-387,-4 13-258</inkml:trace>
  <inkml:trace contextRef="#ctx0" brushRef="#br0" timeOffset="8228.4705">8779 15938 10836,'0'0'4902,"0"0"-258,-8-9-1290,8 9-2451,0 0-387,0 0-387,0 0-258,0 0-258,2 8-774,-2-8-1032,0 0-2064,12 10-516,-3 2-258,-9-12-129</inkml:trace>
  <inkml:trace contextRef="#ctx0" brushRef="#br0" timeOffset="8375.479">8819 16040 2580,'3'18'4902,"-3"-18"-129,0 15 0,0-15-1935,0 0-1032,0 0-516,-4 13-516,4-13-387,0 0-903,7 0-3741,-7 0-387,12-9-129,-12 9-774</inkml:trace>
  <inkml:trace contextRef="#ctx0" brushRef="#br0" timeOffset="-5739.3283">3191 11726 1419,'12'-8'3741,"-12"8"258,-7 0-258,7 0-1806,-16 17-516,3-5-387,5 9-258,-8 1-129,3 4 0,-5 1-258,6 2 0,-6-3-129,6 3 129,-6-2-258,6-2 0,0-3 0,1-4 0,3-2-129,8-16-129,-12 20-129,12-20-645,0 0-1290,0 0-1677,0-7-516,0-4-129,0-5 258</inkml:trace>
  <inkml:trace contextRef="#ctx0" brushRef="#br0" timeOffset="-5460.3124">2940 11713 3225,'0'0'4386,"0"0"129,0 0-129,0 0-2064,14 9-645,-14-9-516,27 28 0,-11-15-387,9 7-258,-1-2-258,3 2 129,-1-1-258,-1 1 0,1-1-129,-3 3 0,-1-5 0,-4-2-258,1 0-387,-9-4-387,9 2-2838,-19-13-645,21 9-258,-21-9-258</inkml:trace>
  <inkml:trace contextRef="#ctx0" brushRef="#br0" timeOffset="-5187.2967">3423 11780 5805,'13'-12'4515,"-13"12"-387,0 0 0,0 0-3096,0 0-258,0 0-516,6 8-387,-6-8-903,8 13-2709,-4-2-258,-4-11-387,10 19 0</inkml:trace>
  <inkml:trace contextRef="#ctx0" brushRef="#br0" timeOffset="-5007.2864">3498 11944 5547,'0'12'4515,"0"-12"-129,0 0-258,0 0-2709,0 0-258,0 0-645,0 0-903,0 0-3354,0 0-387,13 4-258,-13-4-516</inkml:trace>
  <inkml:trace contextRef="#ctx0" brushRef="#br0" timeOffset="-14107.807">3191 7163 3096,'0'0'3612,"0"0"-516,0 0-516,0 0-387,0 0-258,0 0-645,0 0 0,1 8-516,-1-8-129,-8 17-258,8-17-129,-18 23 0,4-7-129,3 1 0,-4 2 129,0 3-258,-4-1 129,6 0-129,-2 2 0,1-3 129,0 1-129,0-2 0,3-3 0,1-3-129,1 1 129,-1-1 0,10-13-129,-18 18-129,18-18 129,-10 8-387,10-8-258,0 0-516,0 0-1161,0 0-1935,0 0 0,0 0-258</inkml:trace>
  <inkml:trace contextRef="#ctx0" brushRef="#br0" timeOffset="-13402.7665">3410 7195 5160,'0'0'4773,"0"0"-387,0 0-129,-6 0-3225,6 0-516,0 0-258,0 0-516,0 0-645,0 7-1806,0-7-1548,7 13-258,-7-13 0</inkml:trace>
  <inkml:trace contextRef="#ctx0" brushRef="#br0" timeOffset="-13763.7873">2881 7211 2193,'0'0'4515,"0"0"0,0 0-129,0 0-2322,19 8-258,-19-8-645,24 13-129,-12-5-258,9 8-387,-4-2 0,4 2-129,0 2-129,2 1 0,0 0 0,1 0-129,1-1 0,-1-1 129,1-3-258,-1-2 0,-1 1-129,-5-7-258,0 3-387,-18-9-1290,20 3-2193,-20-3-258,13 0-387,-13 0 129</inkml:trace>
  <inkml:trace contextRef="#ctx0" brushRef="#br0" timeOffset="-13175.7537">3430 7328 1032,'4'19'4257,"-4"0"387,0-19-129,-2 11-2064,2 3-516,0-14-645,0 0-387,-5 12-387,5-12 0,0 0-387,0 14-129,0-14-516,0 0-645,0 0-2838,0 0-516,0 0-129,0 0-387</inkml:trace>
  <inkml:trace contextRef="#ctx0" brushRef="#br0" timeOffset="-1975.113">3253 9373 1419,'4'-11'4257,"-4"11"0,0 0-903,0 0-516,0 0-774,-4 10-387,-8-1-645,4 9-258,-8-1-129,0 10-258,-4-2-129,2 5 0,-2-2-258,1 0 129,1-3-129,2 0 0,4-5-129,0-5 0,8 3-516,4-18-1290,-12 11-2322,12-11-258,0 0-258,0 0-258</inkml:trace>
  <inkml:trace contextRef="#ctx0" brushRef="#br0" timeOffset="-1471.0837">3491 9378 6450,'0'0'4386,"0"0"-387,0 0 0,0 0-3612,9 13-1032,-9-13-3096,0 13-258,0-13-387,3 15 129</inkml:trace>
  <inkml:trace contextRef="#ctx0" brushRef="#br0" timeOffset="-1694.0969">2991 9431 3096,'0'-17'4902,"10"2"-387,-10 15 258,14 0-2322,-14 0-774,24 15-258,-12-6-516,9 11-258,-3-3-129,4 9-129,-1-4-258,3 1 0,-2 1-129,0-3-129,-1 3-129,-4-8-516,6 7-1032,-9-11-2709,3-2-258,-7-6-129,1-4-387</inkml:trace>
  <inkml:trace contextRef="#ctx0" brushRef="#br0" timeOffset="-1299.0737">3513 9569 4386,'-3'19'4773,"3"-19"-129,0 0-387,-6 19-2193,6-19-903,0 0-516,0 0-3612,10 0-1161,-10 0-387,12 0-258</inkml:trace>
  <inkml:trace contextRef="#ctx0" brushRef="#br0" timeOffset="1533.0876">3384 13813 1806,'-10'16'3870,"10"-16"258,-12 16-1161,8 2-387,-7-5-774,6 11-387,-10-3-387,5 9-387,-6-4-258,5 4-129,-4-4 0,3 2-129,2-4-129,-2-1 0,4-6 0,3-5 0,2 1-129,3-13-387,0 0-903,0 0-2451,0 0-258,0 0-258,4-20 0</inkml:trace>
  <inkml:trace contextRef="#ctx0" brushRef="#br0" timeOffset="1820.104">3173 13816 3999,'-6'-11'4386,"6"11"129,0 0-387,10 10-1935,-10-10-645,22 22-258,-10-12-258,10 9-387,-3-2-129,4 0-129,1 0-129,-1 4-129,-1-1 0,0 0-258,1 2 0,-2-4 0,1 3-645,-6-6-387,9 10-1161,-10-16-2064,4 1 0,-2-5-516,-2-3 0</inkml:trace>
  <inkml:trace contextRef="#ctx0" brushRef="#br0" timeOffset="2037.1165">3699 13874 6837,'0'0'4644,"0"0"-258,0 0-258,-7-6-2967,7 6-387,0 0-645,6 5-1032,5 0-2967,-11-5-258,14 10-129,-14-10-516</inkml:trace>
  <inkml:trace contextRef="#ctx0" brushRef="#br0" timeOffset="2196.1256">3768 14035 4773,'2'19'4773,"-1"-9"-387,-1-10-258,0 0-2064,0 11-2064,0-11-3096,14 1-903,-14-1-516,17 0-516</inkml:trace>
  <inkml:trace contextRef="#ctx0" brushRef="#br0" timeOffset="6193.3542">2779 16032 7353,'0'0'4515,"-8"0"-129,8 0-258,0 0-3741,0 0-903,0 0-3096,0 0-774,0 0-129,7 5-258</inkml:trace>
  <inkml:trace contextRef="#ctx0" brushRef="#br0" timeOffset="5913.3382">2197 16010 3096,'-12'6'4644,"15"9"-129,-3-15 0,21 22-2838,-21-22-258,32 20-258,-15-6-258,11 10-258,-4-6-387,3 4 0,-2-3-129,1 4 0,-2-5-129,-3 4 0,-1-9-129,-5-3-129,1 4-387,-16-14-903,26 13-2580,-26-13-645,22 7 129,-22-7-645</inkml:trace>
  <inkml:trace contextRef="#ctx0" brushRef="#br0" timeOffset="5612.321">2415 16056 2580,'6'-12'4128,"-6"12"-774,0 0-645,0 0-387,0 0-774,0 0-258,-6-7-258,6 7-258,0 0-258,-13 11 0,13-11-258,-17 15 0,5 5 0,0 1 129,-1 1-129,-1 0-129,0 0 0,-1 1 0,1-1-129,2 0 129,-1-10-129,4-2 0,9-10-129,-16 16 0,16-16-258,0 0-1161,0 0-2322,0 0-774,0 0 0,10-3-387</inkml:trace>
  <inkml:trace contextRef="#ctx0" brushRef="#br0" timeOffset="6380.3649">2821 16199 5934,'-2'19'5160,"2"-19"-774,0 0 0,-12 0-3096,12 0-258,0 0-1032,0-10-2322,0 10-1806,0 0-645,9 0-258,-9 0 0</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09:35:03.007"/>
    </inkml:context>
    <inkml:brush xml:id="br0">
      <inkml:brushProperty name="width" value="0.05292" units="cm"/>
      <inkml:brushProperty name="height" value="0.05292" units="cm"/>
      <inkml:brushProperty name="color" value="#FF0000"/>
    </inkml:brush>
  </inkml:definitions>
  <inkml:trace contextRef="#ctx0" brushRef="#br0">20676 14312 516,'0'0'3612,"0"0"-258,0 0-903,0 0-516,0 0-387,0 0-258,-4-6-258,4 6-258,0 0-129,0 0-129,-11-3-129,11 3 0,0 0 0,0 0-129,-10-9-129,10 9 129,0 0-129,-11-5 0,11 5 129,-10-2-129,10 2 129,-7-2-129,7 2 0,0 0 0,-13 0 0,13 0 0,0 0 0,-7 7-129,7-7 129,0 0-129,-10 12 129,10-12 0,-6 11-129,6-11 129,-5 18-129,5-18 0,-3 20 258,3-1-129,0-1-129,0 4 0,0 4 129,3 7-129,-1 1 0,1 8 0,-1-2 0,2 3 0,-1 1 0,-1 1 0,0-5 0,1-1 0,1-7 0,-3-1 0,1-3 0,1-3 0,-1-2 129,-2-4-129,0-2 0,0-1-129,2 0 258,-2-3-258,0-13 129,3 16-129,-3-16 129,3 12 0,-3-12 0,0 0 0,9 12 0,-9-12 0,0 0 0,12 11 0,-12-11 0,0 0 0,12 9 0,-12-9 0,11 3 129,-11-3-129,16 3 129,-7-2 0,-2 0 0,0 0-129,3 0 129,-10-1-129,15 4 0,-15-4 0,11 5 0,-11-5-645,12 7-2451,-12-7-1419,0 0-387,0 0-387</inkml:trace>
  <inkml:trace contextRef="#ctx0" brushRef="#br0" timeOffset="624.5793">20912 14678 645,'4'-12'4515,"-4"12"387,0 0-516,14-6-1548,-14 6-1161,14-1-516,-14 1-387,19 0-387,-8 0-129,3 5-129,-3-2 129,1-1-258,3-2-258,-1-4 0,2 4-1032,-6-7-2967,5-2-129,-4-7-387,2-2-258</inkml:trace>
  <inkml:trace contextRef="#ctx0" brushRef="#br0" timeOffset="940.1193">21240 14416 4644,'7'-12'4773,"-7"12"0,0 0-387,0 0-2967,8 0-387,-8 0-387,5 23 0,-3-4-258,3 11 0,0 1-129,2 7 0,-1 1-129,-1 4 0,0-4-129,1 6 129,1-7-129,-2 0 0,2-6-129,-3-7-258,3 1-645,-7-26-2709,11 20-903,-11-20-516,15-3-129</inkml:trace>
  <inkml:trace contextRef="#ctx0" brushRef="#br0" timeOffset="1336.6697">21530 14454 3096,'0'32'4515,"-7"-5"0,-1 5-129,6 6-3225,-3-2 0,5 7-387,4-6-258,7 1 0,0-9-129,6-2 0,0-8-258,4-8 0,0-7 129,-1-4-129,0-6 129,-1-9-129,-3-4 0,-2-5 0,-3-9 0,-7-1-129,-2-10 129,-2-3 0,-11-4-129,-3-1 0,-2 5 0,-3 4-129,0 7 129,1 6 0,1 13-129,3 8 0,14 9 0,-14 9-903,14 11-3225,2 3-516,4 8-129,0-4-387</inkml:trace>
  <inkml:trace contextRef="#ctx0" brushRef="#br0" timeOffset="1564.1986">21807 14691 8127,'16'30'4902,"-11"-7"-258,-3-3-258,2 8-3999,-3-1-129,1 1-129,-2-2 0,3-1-129,3-3-516,-5-12-1032,-1-10-2838,11 12-387,-1-12-258,-10 0-258</inkml:trace>
  <inkml:trace contextRef="#ctx0" brushRef="#br0" timeOffset="1856.2357">22045 14403 3999,'9'-16'5160,"-9"16"-387,0 0 0,0 0-3225,1 11-387,4 9-129,-5 0-516,6 5 0,-2 6-258,1 3 129,2 4-258,0-2 0,-2 4-129,0-8 0,2 2-129,-3-7-258,6 1-774,-10-15-3483,7-6-129,-7-7-387,13-9-387</inkml:trace>
  <inkml:trace contextRef="#ctx0" brushRef="#br0" timeOffset="2276.288">22283 14305 5676,'0'0'4773,"2"17"0,-2-2-387,-6 12-3612,1-3-258,3 7 129,-3-2 0,5 8-129,0-7 0,0 6-129,5-6-129,5-4-129,1-4 0,1-3-129,3-7 129,-1-6-129,4-6 0,0-4 0,-2-10 0,1-1 129,0-10-129,-5-2 0,-2-3 258,-6-5-258,-4 0 129,-6 2-129,-7 3 0,-4 0 0,-1 6 129,-4 6-129,0 5 0,5 4-129,1 9 129,4 0-387,12 0-258,-14 14-2580,14-14-1419,6 14-387,6-7-516</inkml:trace>
  <inkml:trace contextRef="#ctx0" brushRef="#br0" timeOffset="2868.3642">22465 14031 7224,'-3'7'5031,"13"-4"0,-1-3-387,7 4-3741,-2-4-387,8 0 0,-3 0-258,3 0 0,0 0 0,2 0-258,-3 0 129,-2 0 0,0 0-129,-2 0 0,-5 5 129,0 0-129,-12-5 0,12 16 0,-10-3-129,-2 5 129,0-1 258,0 6-258,0 4 129,-1-1 0,1 6 0,0 2-129,0-1 129,2 4-129,3-2-129,-1 3 0,3 2 129,0-3-129,1 3 129,-3-1 0,0 0-129,-1-5 129,-2-4 0,1-2 129,-3-6-129,0-4 0,-5-2 129,5-16-129,-16 18 0,3-9 0,2 0 129,-3-2-258,1-3 129,0 0 0,2 0-129,2-1 129,9-3-387,-12-2-1419,12 2-2838,0 0-516,0 0-129,0-10-516</inkml:trace>
  <inkml:trace contextRef="#ctx0" brushRef="#br0" timeOffset="4516.0732">20646 15573 3870,'0'0'4386,"0"0"-387,0 0-1806,0 0-516,0 0-387,0 0-258,0 0-387,-5-6-258,5 6 0,0 0-129,-8-1-129,8 1 0,-10-2-129,10 2 0,-15-2 129,7-2-129,-1 4 0,-2 0 129,3 0-129,-2 4 0,1 3 129,9-7-129,-12 13 0,12-13 0,-7 19 129,7-19-129,-4 17 0,4-17 129,0 21-129,0-8 129,0 0-129,1 1 129,2 4 0,-3-2-129,0 5 0,2 1 0,-1 1 0,0 0 0,-1 5 0,3-2 0,-1 1-258,-1 5 258,0-3 0,0 2 0,1-1 0,-2-2 0,3-1 0,-2-5-129,0 1 258,-1-7-129,1 0 0,0-5 0,-1-11-129,3 13 129,-3-13 129,0 0 0,0 0 0,9 10 0,-9-10 0,12 1 129,-12-1-129,14 3 0,-7-2 0,1 2-129,1-2-258,2 9-1161,-2-6-2967,0 2-516,-1-6-387,3 0 0</inkml:trace>
  <inkml:trace contextRef="#ctx0" brushRef="#br0" timeOffset="6499.8253">20853 15852 2322,'0'0'4386,"0"0"-645,-2-7-1161,2 7-774,0 0-129,10 0-645,-10 0 0,14 0-387,-14 0 0,19 0-258,-6 0-129,0 0-129,1 0 0,1 3-129,-1-3 129,1 0-129,-3 0 0,0-1 0,-1-3 0,-2-1 0,-1 1-129,-8 4-258,17-7-774,-17 7-2967,0 0-645,10-14 0,-10 14-258</inkml:trace>
  <inkml:trace contextRef="#ctx0" brushRef="#br0" timeOffset="7407.9406">21324 15641 4128,'0'-11'4773,"0"11"-258,-4-7-1290,3 15-1677,-8-3-387,7 7-387,-4 2-387,3 1 0,-4-1-129,4 4 0,-1 0 0,4 2-258,-3-2 258,3-1-258,0 0 0,1-1-258,4-3 516,-5-13-516,11 15 258,0-13 0,2-2 0,1 0 0,-1 0 0,2-2 0,2 1 0,-2 1-129,-1 0 129,-3 5-129,-2 4 0,1 3 129,-5 2-129,0 1 129,-2 3-129,-2 0 129,-1 3 0,0 0 0,-1-4-129,-5 2 129,-1 0 0,-3-4 0,-1-4 0,-4-1 129,1-4-129,-1-3 0,-2-3 0,3 0 0,3-1-387,-4-10-258,6 11-1161,-2-13-2580,7 0-387,1-4-258</inkml:trace>
  <inkml:trace contextRef="#ctx0" brushRef="#br0" timeOffset="7708.4786">21261 15670 4257,'8'-9'5160,"8"-5"-258,-16 14-258,18-10-3225,-8-1-516,11 7-129,-4-3-387,6 1-129,-5 2-258,4 2 0,5 2-516,-7-7-774,10 7-2967,-11-1-645,3 1-129,-6-1-258</inkml:trace>
  <inkml:trace contextRef="#ctx0" brushRef="#br0" timeOffset="8180.0386">21664 15662 2709,'-10'10'4902,"10"-10"-516,-9 18 129,-1-4-3354,8 11-129,-8-2-387,6 8-129,-4-1-129,6 4-129,-1 0 0,3-3-258,0-3 0,11-5 129,1-8-129,3-5 129,5-6 0,0-4 129,0-5-129,3-5 258,-4-9-129,0 1-129,-4-3 129,-3 1-129,-1-6 0,-7 2 0,-3-3-129,-2-1 129,-5 0-129,-3 0 0,-3 3 0,0 3 0,-4 7-129,1 5 129,0 9-129,0 1-258,4 14-516,-4-6-1677,3 10-2193,1-3-258,3 3-258</inkml:trace>
  <inkml:trace contextRef="#ctx0" brushRef="#br0" timeOffset="8428.0702">21883 15931 7482,'14'49'5547,"-12"-17"-645,-2-1-129,-2 3-3999,-3-2-516,2 3-258,-1 0-129,-1-8-387,5 6-2322,-4-16-1935,4-5-387,0-12-258</inkml:trace>
  <inkml:trace contextRef="#ctx0" brushRef="#br0" timeOffset="9548.2124">22196 15639 3225,'0'-16'5031,"0"16"0,0 0-387,0 0-2451,-9 6-1161,9 12-258,0 4-387,3 7-129,-1 6 0,1 0-129,-1 3 0,0-1-129,1 1 0,-3-8-129,0-1-258,0-10-129,2 2-1161,-2-21-2967,0 11-258,0-11-387,0-8-129</inkml:trace>
  <inkml:trace contextRef="#ctx0" brushRef="#br0" timeOffset="11336.4395">22420 15604 1677,'0'0'4644,"0"0"387,0 0-1548,-1 7-1032,1-7-774,-6 23-516,3-9-387,3 11-387,-2 0 258,2 6-516,0-1 0,0 0-129,0-3 129,2 0-258,-2-4 258,0-5-258,3-3 0,-3-15-387,6 19-387,-6-19-1806,0 0-2064,0 0-129,0 0-387</inkml:trace>
  <inkml:trace contextRef="#ctx0" brushRef="#br0" timeOffset="11789.997">22586 15631 4644,'0'0'5160,"0"0"-129,-3 11-516,-3 11-3225,-6 0-645,4 6-258,0 2 0,2 6-258,5-3 0,2 1-129,5-5 129,4-4-129,7-6 129,2-3-129,4-11 0,0-3 0,1-4 129,-3-7-129,-4-6 129,0 0-129,-3-7 129,-4-3 0,-6 1-129,-4-3 129,-2-4-129,-7-2 129,-3 0-129,-5 3 129,-4 2-129,-1 8 0,1 6 129,-1 3-258,3 9 129,4 2-258,6 15-516,-3-6-2838,12 6-1161,0 0-387,5-3-387</inkml:trace>
  <inkml:trace contextRef="#ctx0" brushRef="#br0" timeOffset="12612.1015">22734 15414 3612,'-4'-12'5418,"4"12"-258,0 0-258,0 0-3096,0 0-516,5-5-387,-5 5-258,14 0-129,-5-2 129,6 2-258,-2 0 0,3-2-129,2-4-129,-2 3 0,2-3 0,0-2 0,-2 2-129,-1 1 0,-3 2 0,-3 2 0,1 1 0,-10 0 0,7 7 0,-7 3 0,0 3 0,0 0 0,-2 3-129,0 4 129,-1 1 0,3 1 0,-3 5 0,3-4 0,0 1-129,0 2 129,1 0 0,3 1 0,-1 0 0,2 0-129,-1-2 258,5 5-258,-3-3 129,-1 2-129,2-1 129,0-4-129,-2 3 0,0-4 0,2 0 0,-3-3 0,3-2 129,-3-3-129,0 0 0,-2-1 129,-2 0-129,0 1 129,0-15 0,-7 20-129,0-9 129,-1-5 0,-1 1 0,-1-2 129,-1-4 0,1 1-129,0-1 129,0-1-129,1 0 129,2 0-129,7 0-129,-16 0-258,16 9-1935,0-9-2709,0 0-258,7 3-387,4-1-129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3T10:04:34.625"/>
    </inkml:context>
    <inkml:brush xml:id="br0">
      <inkml:brushProperty name="width" value="0.05292" units="cm"/>
      <inkml:brushProperty name="height" value="0.05292" units="cm"/>
      <inkml:brushProperty name="fitToCurve" value="1"/>
    </inkml:brush>
  </inkml:definitions>
  <inkml:trace contextRef="#ctx0" brushRef="#br0">15 192 3483,'0'0'4902,"-20"21"-258,20-21 0,0 42-2709,27 14-387,-1-26-258,33 33-387,-8-26-129,17 34-129,-5-13-258,10 9 0,-10-10-129,0-3-129,-7 4 0,-4-8-129,-3-3 0,-9-16 0,2-5-258,-16-9-129,15 13-258,-41-30-1548,35 5-2580,-35-5-129,36 0-387,-36 0 0</inkml:trace>
  <inkml:trace contextRef="#ctx0" brushRef="#br0" timeOffset="1">628 274 1677,'17'-48'4128,"-17"48"387,9-36-1419,-9 36-516,0 0-645,0 0-387,0 0-516,0 0-129,0 0-258,-18 32-129,3 1 0,-3 16-258,-11 3 258,-1 20-258,-5-1 0,-7 18 129,-5-7-129,7 0-129,-13 0 0,3-6 0,11-20 0,8-8-129,1-5 129,30-43-129,-31 50 0,31-50 0,0 0-129,0 0-129,0 0-129,0 0-516,0 0-1161,0 0-2580,0 0-387,12-30 129,-12 30-645</inkml:trace>
  <inkml:trace contextRef="#ctx0" brushRef="#br0" timeOffset="2">1209 399 6063,'0'0'4902,"0"0"0,14-38-387,-14 38-2838,0 0-903,39 0-129,-39 0-258,49-3 0,-20-5 0,3 6-387,-1 2 0,-3 0-387,5 0 0,-33 0-516,54 6-1419,-54-6-2322,32 13 0,-32-13-774,0 0 516</inkml:trace>
  <inkml:trace contextRef="#ctx0" brushRef="#br0" timeOffset="3">1253 616 5160,'-30'30'4902,"30"-30"-129,0 0-258,0 0-3096,0 0 0,16-4-774,19 4 0,-5-11-258,13 11-129,-6-2-129,0 2-129,5 0-258,-14 0-387,20 24-2064,-20-22-1677,9 15-516,-37-17-129,47 24-258</inkml:trace>
  <inkml:trace contextRef="#ctx0" brushRef="#br0" timeOffset="4">1939 105 8256,'0'20'5031,"0"-20"-387,2 69-1161,-2-69-2064,51 69-387,-21-39-129,18 27-258,-6-3-129,9 13-129,3-7-129,-5 10-129,-5-5 129,-6-7-258,1-4 129,-17-2-258,4-9-129,-26-43-258,37 59-387,-37-59-2193,0 0-1677,0 0-387,0 0-258,0 0-258</inkml:trace>
  <inkml:trace contextRef="#ctx0" brushRef="#br0" timeOffset="5">2498 129 4773,'-14'13'5031,"-29"39"-645,18-11 258,-22-13-3096,24 35-387,-24-18-129,16 35-516,-11-13 0,2 7-258,0-7 0,6-2-129,3-11-129,1-4 129,16-5-387,14-45-129,-15 48-645,15-48-3225,0 0-387,0 0-258,0 0-516</inkml:trace>
  <inkml:trace contextRef="#ctx0" brushRef="#br0" timeOffset="6">2573 421 6450,'0'0'4902,"0"0"0,0 0-258,28 26-3096,-28-26-645,70 11 0,-31-11-129,18 6-387,-6-6 0,0 0-129,5 0-129,-8 7-258,1-3-129,-15-15-1290,6 11-3096,-12 0-387,-4 0-258,-24 0-387</inkml:trace>
  <inkml:trace contextRef="#ctx0" brushRef="#br0" timeOffset="7">2993 77 5934,'5'22'5031,"-19"28"-387,5-12-129,-17-7-3612,26 27 129,-18-10-129,18 25-258,-1-23-129,1 26-258,0-9 129,0 2-258,1-11 0,5-10-129,-1-5-258,-5-43-645,24 80-2451,-24-80-1161,0 0-516,0 0-258</inkml:trace>
  <inkml:trace contextRef="#ctx0" brushRef="#br0" timeOffset="8">3504 94 2709,'0'0'4644,"0"0"0,0 0-774,0 0-1161,-35-34-774,35 34-516,0-39-258,0 39-387,20-41 129,-20 41-258,29-50 0,-29 50-129,39-43-129,-10 25 0,-29 18-129,51-23 0,-23 12-129,0 11 129,-28 0-129,47 15-129,-47-15 0,33 63 129,-17-18-129,-12 7 0,-4 2 0,0 7 0,-4 8 0,-12-6 0,-3 4 0,-7-9 0,8 3 0,-13 4-129,1-7 129,-1 0 0,1-3 0,-3-8 0,-2 1-129,7-7 0,-2 4 129,6-15 0,24-30-129,-42 48 129,42-48 0,-16 30 0,16-30 0,0 0 129,0 0-129,0 0 0,28 39 0,-28-39 0,37 0 0,-9 2 129,-2-2-129,0 0 0,4 7 129,3-1-129,7-1 129,-8 6 0,-6-3-129,9-6 0,-9 5 0,-26-7-129,46 15-258,-46-15-1161,33 0-3483,-33 0 129,0 0-774,0 0-258</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0-129,-24-13 129,24 13-129,0 0 0,-13-7 0,13 7-129,-16 0 0,16 0-129,-15 0 129,15 0-129,-18 12 0,18-12-129,-20 21 258,20-21-129,-19 26-129,19-26 129,-21 31 0,14-12-129,0 2 129,3-2 0,0 4-129,2 1 129,2-3-129,0-1 129,6-1-129,-6-19 129,18 28-129,-18-28 129,28 20-129,-16-14 129,6 1-129,1-7 129,-1 0-129,0 0 0,0-6 129,0-5-129,1 0 0,-1-5 0,-1-3 0,1 0 0,-1-1 0,-5-3 0,-2 5-129,-4-1 258,-6 3-129,0 16 0,-6-29 0,6 29 129,-30-17-129,9 14 0,-4 1 0,1 2 0,-1 0 0,3 5 0,-1 2 0,1 3-258,4 0 0,7 9-774,-6-14-1806,16 14-1548,1-19-258,0 33-129,0-33-387</inkml:trace>
  <inkml:trace contextRef="#ctx0" brushRef="#br0" timeOffset="1028.0588">18994 12324 2580,'0'0'3741,"0"0"129,0 0-774,0 0-645,0 0-645,0 0-258,0 0-516,0 0 0,0 0-129,0 0-129,0 16-258,2 2-129,-2 7-129,0 10 0,0-2-129,0 4 129,0 4-129,0 8-129,4-2 0,-1 0 129,2-2-129,-1 1 0,1-1 129,0 3-129,1 1 129,-4-2-129,-2 1 258,5 1-258,-5-1 258,0 8-258,0-4 129,0 6 0,0-9 0,0 6 0,-5 1 0,4 1 0,0-5 0,-1-1-129,1 1 129,-2-4-129,2 0 0,-1 0 129,0-7 0,2 1-129,0 0 0,0 0 0,0-4 0,0-1-129,0-4 129,0 0 0,0 5 0,0 0-129,2-2 129,1-2 0,0 3 0,-2-3 0,1 5 0,-1-1 0,-1-5 0,1-1 129,-1-1-258,0 2 258,0-1-129,0 0 0,0-9 0,0-2 0,0 2 0,0-5 0,0-3 0,0-15 0,0 0 0,0 22-129,0-22 129,0 0-129,0 0-129,0 0-258,0 0-1161,0 0-2709,0 0-129,0-17-387,0 17-258</inkml:trace>
  <inkml:trace contextRef="#ctx0" brushRef="#br0" timeOffset="1712.0979">18840 14395 1419,'-4'-21'3870,"4"21"258,0 0-516,0 0-774,0 0-645,0 0-258,0 0-645,0 0 0,0 0-387,16 21-387,-16-21 129,20 31-258,-10-13-129,2 8 0,-2 0-129,2 4 0,0-2 0,-4 2 0,3 1-129,-1-5 0,-1-5 0,0-4 0,-9-17 129,17 21-129,-17-21 129,18 0-129,-18 0 0,15-7 129,-15 7 0,17-33-129,-9 9 129,4 3 0,0-9-129,0 4 129,-1-4 0,6 8 0,0-4-129,-2 7 0,-1 1 0,-14 18-129,29-19-387,-23 1-1677,9 18-2193,-15 0-258,0 0-387,15 0-387</inkml:trace>
  <inkml:trace contextRef="#ctx0" brushRef="#br0" timeOffset="2911.1665">19040 14904 3483,'0'0'3999,"0"0"-129,0 0-903,0 0-645,0 0-774,0 0-129,-11-2-258,11 2-258,0 0-129,0 0-258,-22 9 0,22-9-258,0 0 129,-21 18-129,21-18 129,-14 12-258,14-12 129,-15 21-129,15-21 0,-13 24 0,13-24-129,-12 28 129,8-12-129,-2 1 0,6-17 129,-4 31-258,4-31 258,0 32-129,0-32 129,0 32-129,0-32 129,10 30 0,-2-11-129,-8-19 129,26 27 0,-12-17-129,4-4 0,2-2 129,1-1-129,-1-3 129,0 0-129,2-7 0,0-3 0,-3-5 0,0-1 0,-2-2 0,-2-4 0,-4-5 0,-3-2 0,-6 0 0,-2 1 0,-7 0 0,-6 2 129,-3 5-129,-4 9 0,-2 4 129,0 4-129,-3 4 0,5 5 0,1 9 0,1 1 0,2 3-129,16-18 129,-19 26-129,16-11 0,3-15-903,0 18-3354,0-18-129,13 18-258,-13-18-645</inkml:trace>
  <inkml:trace contextRef="#ctx0" brushRef="#br0" timeOffset="14291.8174">19509 12005 645,'0'0'3612,"0"0"645,0 0-903,0 0-645,0 0-387,0 0-516,21 5-387,-21-5-258,26 0-258,-12 0-387,10 0-129,-3-4-129,5 3 0,0-9-129,4 2 0,-4-2 129,0-8-129,-2-2 0,3 2-129,-9-5 258,-5 1-258,-4-1 129,-4 6-129,-5-1 129,0 18-129,-12-23 0,-2 16 0,-5 0 0,-2 2 0,0 2 0,-4 3 0,2 0 0,3 0 0,-3 0 0,5 7 0,2 1 0,2 10 0,-2 1 0,3 3 0,0 3 0,2 5 0,1 0 129,2 1-129,4 4 129,4-4 0,0 0 0,9 1 129,2-3-129,9-3 0,4-4 0,1-2 129,2-6-129,4-3 0,0-1 0,-2-6 0,1-4 0,0 0-129,-4-6 0,0-6 0,-2 4-129,-3-10-387,5 11-903,-13-12-3096,6 1 0,-6-4-387,2 3-387</inkml:trace>
  <inkml:trace contextRef="#ctx0" brushRef="#br0" timeOffset="14787.8458">20051 11824 5547,'16'-15'4773,"-16"15"-387,16 9 0,-5 17-2709,-11-26-129,9 40-645,-8-14-258,5 10-258,-2-9 129,3 5-258,-4-10-129,2-2 0,-5-20-129,8 22 0,-8-22 129,0 0-129,20 0 0,-20 0 0,15-25 0,-5 3-129,1-1 129,0-5 0,3-7 0,4 6-129,0-1 129,0 0 0,2 4 0,-1 4 0,-3 5 0,-1 11 0,-15 6 0,25 0 129,-15 18-129,-3 6 129,-5 5 0,3 5 0,-5 2-129,1 1 129,0 4 0,-1-7-129,0-8 129,7-1-129,-3-5 0,-4-20-129,17 26-129,-17-26-387,24 16-1032,-24-16-2580,19-7-387,-9-10-258,4-4-258</inkml:trace>
  <inkml:trace contextRef="#ctx0" brushRef="#br0" timeOffset="15147.8664">20613 11252 6966,'0'0'4515,"17"0"0,-16 26-387,-1 0-3225,0 23 129,0-5-387,0 16-258,-1-5 0,1 5-129,0-4 0,0-1-129,0 0 129,3-1 0,1-7-129,5-3 129,3-13-129,6 0 0,2-11 0,7-5 0,2-6 0,3-9 0,3 0-129,-3-9-129,1 1-258,-11-17-645,10 17-1677,-18-18-1548,0 1-516,-14-5 0,0 3-516</inkml:trace>
  <inkml:trace contextRef="#ctx0" brushRef="#br0" timeOffset="15384.88">20542 11606 4902,'-14'0'4902,"14"0"-387,0 0 129,0-23-2967,27 23-129,-13-16-258,13 13-387,0-8-258,6 8-387,2-2-129,-2-4-258,6 9-387,-11-5-1032,12 5-2580,-12-2-516,0 2 0,-6-2-516</inkml:trace>
  <inkml:trace contextRef="#ctx0" brushRef="#br0" timeOffset="15795.9035">21007 11545 3096,'20'-4'4902,"4"-6"-129,-9 10-129,-15 0-1935,32 1-387,-32-1-903,23 25-387,-16-6-516,1 11-258,-4-2 0,-1 4-129,-3-5-129,0 1 0,0-4 129,-1-4-129,1-20 129,-7 25-129,7-25 129,0 0-129,0 0 0,0 0 0,-6-22-129,6 3 129,0-6-129,1 0 258,8-1-258,0-1 258,1-2-129,6 3 129,-4 6 0,3 4 0,-15 16 0,27-16-129,-27 16 0,22-3-258,-5 8-387,-17-5-645,26 24-1419,-26-24-2064,24 18 0,-24-18-258,25 8-387</inkml:trace>
  <inkml:trace contextRef="#ctx0" brushRef="#br0" timeOffset="16291.9318">21425 11564 2451,'16'-9'4773,"-16"9"-129,0 0-258,0 0-1290,6 19-1161,-6-19-387,0 35-516,0-35-258,0 40-258,2-22-129,5 6 0,1-6 0,2-1-129,-10-17 0,33 19-258,-12-15 129,4-4 0,6-6-129,-1-6 129,2-7-129,2-6 0,-1 4-129,0-5 258,-5 3-129,-5 0 129,-4 8-129,-4 3-129,-15 12 258,0 0-129,0 0 0,0 0 0,-2 27 0,-15-1 0,0 4 129,-2 13-129,-1 3 0,-1 5 129,3 3-129,2 2 129,-1-2-129,0 5 129,2-3-258,2-5 258,-1-3-129,3-6 0,2-5 129,-1-10-129,3-2 0,3-10 129,4-15-258,-9 18 0,9-18-645,0 0-3612,0 0-387,0 0-258,-7-14-387</inkml:trace>
  <inkml:trace contextRef="#ctx0" brushRef="#br0" timeOffset="39451.2565">25766 14059 774,'33'21'3999,"-33"-21"387,29 0-1290,-2 4-516,-9-8-645,16 4-258,-11-12-516,14 10-129,-8-15-387,8 8 129,-8-10-516,6 4 258,-13-4-258,3 4 0,-11-4 0,0 1-129,-10 0 0,-4 18 0,0-30 0,0 30-129,-21-26 129,1 15-129,-3 0 0,-1 3 0,-4 4 0,-4 4 0,0 0 0,3 7 0,0 9 0,0 6 0,1 5 0,3 2 0,3 8 129,4-4-129,0 0 258,5 10-258,6-4 129,4-2 0,3-1 129,3-1-258,7-4 129,5-1 0,6-4 0,1-9-129,5-4 129,2-4 0,4-9-129,2 0 129,-2 0-129,1-7 0,1-4 0,-6 0-258,1 4-774,-16-8-3096,13 4-516,-11-11-387,5 4-516</inkml:trace>
  <inkml:trace contextRef="#ctx0" brushRef="#br0" timeOffset="39855.2792">26713 13824 903,'0'0'4128,"0"0"645,-6 12-1032,2 12-1419,-18-15-258,12 24-258,-17-15-516,12 15-129,-11-7-387,6 7-258,-5-3-129,4 2-129,-4 4 258,5-2-387,-3-2 0,8-5 0,0 0-129,4-6 0,2-6-258,9-15-258,-4 22-903,4-22-2967,-6-13-258,6-6-258,0-1-645</inkml:trace>
  <inkml:trace contextRef="#ctx0" brushRef="#br0" timeOffset="40212.3">26355 13818 3096,'-7'-16'4902,"7"16"-129,0 0-258,-4-18-2064,4 18-903,0 0-387,22 26-387,-22-26-129,27 36-258,-12-10 129,6 4-258,-3-2 0,3 3-129,1 1 129,0 0-129,3-7 0,2 1 0,-1-3 0,6-8-129,-1 0 129,-1-12-129,0 2-129,-4-5 0,2 0 0,-9-5-387,2 5-516,-18-21-2193,-3 21-1419,10-23-516,-10 23-129,-2-26-129</inkml:trace>
  <inkml:trace contextRef="#ctx0" brushRef="#br0" timeOffset="40600.3222">26981 13735 6966,'15'-2'4515,"-15"2"0,0 0-1290,0 0-2322,20 13-129,-20-13-129,7 27 0,-7-9-129,0 8-129,0 0 0,0 7 0,-7-3-258,0 6 129,-3-5-129,3-1 129,-3-4-129,8-1-129,-1-10 129,3-15-258,0 22-387,0-22-1290,0 0-2580,14-18-387,0 4-258,-3-10-516</inkml:trace>
  <inkml:trace contextRef="#ctx0" brushRef="#br0" timeOffset="40828.3352">27058 13391 8385,'-19'0'4644,"19"0"-258,0 0-258,0 0-3741,0 0-258,5 14-645,-5-14-1032,19 12-2709,-1-5-129,-1 4-516,-2-4 129</inkml:trace>
  <inkml:trace contextRef="#ctx0" brushRef="#br0" timeOffset="41335.3642">27434 13301 9804,'-4'51'4773,"1"-24"-129,-4-6-1290,7 18-2451,-6-5-258,4 12-129,-5 3-258,3 3 0,-3 0-129,0 2 0,-3-4-129,1-2 129,-2 4-129,1-7 0,1-5 0,2 1 129,5-7-129,2-2 129,0 6-129,8-5 0,5-5 0,2-2 0,3-5 0,3-2 0,1-5 0,2-2 0,-1-12 129,4 0-129,-5 0 0,3-7 0,-1-7 0,-5-2-129,5 4-516,-10-17-903,8 15-3096,-12-10 0,1 5-516,-6 1-387</inkml:trace>
  <inkml:trace contextRef="#ctx0" brushRef="#br0" timeOffset="41755.3883">27237 13757 2451,'22'-7'2322,"-22"7"-645,0 0 258,25-5 0,-25 5 0,0 0 0,0 0-258,25-3-129,-25 3 0,18 0-258,-18 0-129,31 0 0,-14-9-258,16 9-258,-5-5 129,9 3-258,-1-10-258,3 7 0,-1 3-387,-7-8-516,9 10-3870,-21-7-258,-1 5-258,-18 2-645</inkml:trace>
  <inkml:trace contextRef="#ctx0" brushRef="#br0" timeOffset="49603.8372">20703 13663 516,'0'0'516,"0"0"258,0 0 129,14 6 387,-14-6 0,0 0 645,0 0-129,0 0 258,0 0 0,10 18-129,-10-18-258,0 0 0,0 0-258,0 0-258,-12 0-129,12 0-387,0 0-129,0 0-129,-20 0-129,20 0 0,0 0-129,-19 0 258,19 0-258,-21 0 0,21 0 0,-25 0-129,25 0 129,-28 1-129,8 1 0,5 5 0,-2 3 0,1-3 0,16-7 0,-25 14 0,25-14 0,-17 14 0,17-14 129,0 0 0,0 0-129,0 0 129,0 0 0,0 0 0,-14 17-129,14-17 129,0 0 0,0 20-129,0-20 0,0 29 129,0-29-129,2 30 129,0-11-129,3 2 0,-1 3 0,-2 1 129,3-3-258,-1 5 0,-1 0 129,1 2-129,-3 0 0,-1 2 0,3 1 0,-2-1 0,1-3 129,-2 3 0,0 0 0,0-3 0,0 0 0,2-2 0,-2 0 0,0 1 0,0-1 0,-2-3 0,2 3 0,0-4 0,0 3 0,0-6 0,0 0 0,0-19 0,0 30 0,0-30 0,0 27 0,0-27 0,0 26 0,0-26 0,0 25 0,0-25 0,0 21 0,0-21 0,0 0 0,0 19-129,0-19 129,0 0 129,0 0-129,12 0 0,-12 0 0,0 0 0,20-9 0,-20 9 0,16-10 0,-16 10 0,18-3 129,-18 3-129,21-4 0,-21 4 0,25 0 0,-8 0 0,1 0 129,2 0-129,0 0 0,0 0 129,-1 0-129,2 0 0,-5 0 0,-16 0 129,22 0-129,-22 0 0,0 0 0,0 0 0,0 0 129,0 0-258,0 0-129,0-14-774,0 14-3483,0 0 0,0 0-387,-15-7-387</inkml:trace>
  <inkml:trace contextRef="#ctx0" brushRef="#br0" timeOffset="61170.4987">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61823.5361">21210 14432 1032,'0'0'3225,"-11"12"516,11-12-1548,-14 15-516,14-15-387,-9 20 0,9-20-129,0 24-258,0-24-129,0 23-258,0-23-129,0 0 129,25 16-258,-25-16-129,21 0 129,-21 0-258,18-7 129,-18 7 0,16-14 0,-16 14 0,8-19-129,-8 19 129,0 0 0,-4-21-129,4 21 129,0 0 0,-20 0-129,20 0 129,-15 0 0,15 0-129,0 0 129,-14 17-129,14-17 0,0 0 0,-1 17 0,1-17-258,0 0 0,7 18-903,-7-18-2709,0 0-387,18 0 0,-18 0-258</inkml:trace>
  <inkml:trace contextRef="#ctx0" brushRef="#br0" timeOffset="67423.8564">21848 13543 1032,'0'0'3225,"0"0"0,0 0-774,0 0-387,0 0-516,0 0-258,0 0-129,0 0-129,0 0-387,0 0 258,0 0-387,0 0 0,0 0-129,-10 0-129,10 0 0,-22 19-129,8 1 129,0 4-129,-5 2 129,3 12 0,-3-3-129,6 14 387,-5-1-258,9 8 0,-3-1 0,6 5-129,1-1 258,5 8-258,5-10 129,7 1-129,3-6 129,8-1-129,0-9 129,2-2-129,-1-12-129,-5-7-129,2 1-645,-21-22-2064,20 18-1419,-20-18-387,0 0-129,0 0-387</inkml:trace>
  <inkml:trace contextRef="#ctx0" brushRef="#br0" timeOffset="68418.9117">22431 13861 1,'0'0'3869,"0"0"259,0 0-129,5 17-1290,-5-17-516,-4 21-387,4-21-516,-17 31-258,1-12-129,5 11-516,-9-3 0,3 7-129,-3 0-129,0 5 0,-1-2 0,2-1-129,5-3 0,0-3 129,1-2-129,5-4 0,0-7 0,8-17-129,-9 25-258,9-25-387,0 0-903,0 0-2064,0 0-774,0 0 0,0 0-258</inkml:trace>
  <inkml:trace contextRef="#ctx0" brushRef="#br0" timeOffset="68790.9344">22115 13891 5031,'0'0'4515,"11"8"129,-11-8-387,25 24-2322,-25-24-258,34 24-387,-34-24-387,40 37-258,-16-19-258,5 8-258,-3-4-129,5 4 0,-3 4 0,-1 0 0,3-3-129,-7 3 258,1-2-129,-5-4 0,2 1 0,-4-3 129,-2-8-258,-15-14-129,22 30-645,-22-30-1677,0 0-1806,0 0-129,17 0-645,-17 0 0</inkml:trace>
  <inkml:trace contextRef="#ctx0" brushRef="#br0" timeOffset="69606.9813">23175 13787 2580,'0'0'4644,"0"0"-387,0 0 258,0 0-2322,0 0-258,0 0-516,0 0-129,-11 0-516,11 0-258,0 0 0,-16 11-129,16-11-258,-25 22 0,9-10 0,-4 2 0,-1 5-129,-5-1 0,-1 1 0,0 2 129,0-2-129,-1-2 0,2 0 0,6-2 0,2-1 0,2-2 0,16-12 0,-16 18 0,16-18 0,0 0 0,0 19 0,0-19 0,20 12 0,-3-9 0,1 8 0,4 0 0,-3 2 129,8 1-129,-4 5 129,4 1 0,-4 4-129,0-3 0,-4-2 0,-2-4 0,-17-15 0,25 26 0,-25-26 0,0 0-129,0 0-129,0 0-258,18 0-1677,-18 0-2193,0-23-387,0 23-129,-3-21-516</inkml:trace>
  <inkml:trace contextRef="#ctx0" brushRef="#br0" timeOffset="70623.0394">23451 13723 258,'10'13'3870,"-10"-13"129,0 37-129,0-2-1677,0-12-774,0 17 129,0-9-516,3 16-129,-3-12-258,7 6-129,-6 0 0,8-1-258,-5-9 0,0 1-129,-1-6 0,0-7-129,-1 0 0,-2-19-258,2 29-516,-2-29-1161,0 0-2322,0 0 0,0 0-645,0-11 516</inkml:trace>
  <inkml:trace contextRef="#ctx0" brushRef="#br0" timeOffset="71112.0674">23742 13810 903,'-11'44'3870,"-3"-15"387,6 4-258,1 9-2193,-4-14-129,11 15-258,0-10 0,8 12-387,-1-13-258,12 5-258,-3-10 0,5 2-129,-1-9-258,5 0 129,-1-14-129,0 0 0,1-6 0,-4-2-129,4-15 0,-6-4 0,-1-4 0,-4-5 129,-6-3-129,-3-9 129,-5 1-129,-5-7 129,-8 3-129,-6 0 129,-3 5-129,-3 3-129,-1 7 258,-1 8-129,2 10 0,4 4 0,2 8-129,4 1 129,15-1-258,-20 21-258,20-1-903,0-20-2838,0 30 0,0-30-516,11 27-129</inkml:trace>
  <inkml:trace contextRef="#ctx0" brushRef="#br0" timeOffset="71547.0921">24076 13468 8643,'14'-7'4773,"5"7"-387,-19 0-258,23 19-3354,-4 6-129,-5 2-258,4 14-129,-1 2-129,-2 6 0,2 7 0,-3 1 129,-5-1-258,1 0 0,-3-6 0,-3 1-258,-4-7 258,0 1 0,-3-8-129,-5-6 0,4-2-129,4-29-129,-11 37-903,11-37-2064,-16 8-1161,16-8-258,0 0-387</inkml:trace>
  <inkml:trace contextRef="#ctx0" brushRef="#br0" timeOffset="72732.16">24408 13345 2451,'0'0'3870,"0"0"-129,0 0-1806,0 0 0,0 0-645,0 0-258,0 0-258,17 0-258,-17 0 0,15 0 129,-15 0-129,24-3-258,-24 3 129,29-6-258,-29 6 129,31-5-129,-17 1 0,-1 4 0,-13 0 0,28 0 0,-28 0 0,21 8 129,-21-8-129,17 11 129,-17-11 0,0 0 0,0 0-129,17 21 129,-17-21-129,0 0 0,0 17 0,0-17 0,0 16 0,0-16 0,-2 30-129,-2-13 129,1 3-129,2 4 129,-3 2-129,4 2 0,0 7 0,0-6 0,0 8 0,0 1 0,0 4 0,2-3 0,0 1 0,-1 1 0,1-2 0,-1 1 0,0-4 0,4 2-129,-5 4 129,4-9 0,-4 3 0,4-6-129,-4-1 258,0-5-129,0-3 0,0-5 0,0-16 0,-4 19 0,4-19 0,0 0 0,-20 7 0,20-7 129,-18 6-129,18-6 129,-18 4-129,18-4 129,0 0-129,-18 7 0,18-7 0,0 0-258,0 0-2064,0 0-1935,14-8-516,-9-10-129,2 0-516</inkml:trace>
  <inkml:trace contextRef="#ctx0" brushRef="#br0" timeOffset="87299.9917">19430 15059 2580,'0'0'2967,"0"0"-903,15 17-516,-15-17-645,0 0-258,0 0-516,0 0-129,0 0-129,0 0-774,0 0-645,0 0-1032,0 0-387,0 0 259</inkml:trace>
  <inkml:trace contextRef="#ctx0" brushRef="#br0" timeOffset="89575.1234">19430 15059 258,'-31'-2'2322,"31"2"-258,0 0 129,0 0-387,8 3-129,-8-3-258,0 0-129,0 0-258,0 0 0,0 0-387,0 0 129,0 0-387,0 0 129,0 0-129,0 0 258,0 0-258,14 4 0,-14-4-129,0 0 0,0 0 0,20 7 0,-20-7-129,0 0 0,21 7 0,-21-7 129,22 5-129,-22-5 0,23 6-129,-9-3 129,-14-3 0,28 1-129,-28-1 129,28 0-129,-13 0 0,2 3 129,-2-3-129,1 0 0,3 0 0,-2 0 0,1 5 0,0-5 0,0 2 0,0-2 0,-1 0 0,1 0 258,-1 1-258,1-1 0,-3 0 0,3 0 0,-3 0 0,-1 0 0,0 0 0,-14 0 0,26 0 0,-26 0 0,21 5 0,-21-5 0,24 1 0,-24-1-258,22 2 258,-22-2 0,24 0 0,-24 0 258,26 0-258,-12 0 0,2 3 0,-1-3 0,0 0 0,3 0 0,4 0 0,5 0 0,-1 0-258,-1-5 258,5 3 0,0-3 0,1-1 0,1 2 0,-4 3 0,-1-1 0,1-3 0,3 5 0,1-2 258,-2 1-258,2-4 0,-2 5 0,3-4 0,-3 2 0,0 1 0,-1 1 0,-3 0 129,1 0-129,-1 0 0,-1 0 0,-1 6 0,1-5 0,0 4 0,0-4 0,-1 1 0,2-2 0,0 4 0,1-4 129,-1 0-129,2 0 0,0 0 0,0-4 0,1 1 0,-1-3 129,5 0-129,-2 2-129,1 1 129,-2-3 0,2 1 0,0-2 0,0 2 0,0-1 0,0 2 0,-1-3 0,4-1 0,-1 5 0,1-1 0,-2 0 0,5 4 0,2-2 0,-2 0 0,1 2 0,-2 0 0,4 0 0,-4 0 129,1 0-129,-2 0 0,0 0 0,-2 0 0,-1 0 0,2 0 129,-1 0-129,1-3 0,3 3 129,-2 0-129,1 0 0,0-3 129,2 2-129,1-3 129,0 1 0,1 1-129,-3 0 129,6-2-129,-4 0 0,3 0 0,2-1 129,0 3-129,0-3 0,5 0 0,-3-2 129,3 3-129,-1-1 0,-3-2 129,4 0-129,-6 0 129,0 6-129,-3-2 129,2 3-129,-4-1 0,2-2-129,-2 3 129,-2 0 0,2 0 0,0 3 0,1-2 0,-2-1 0,1 0 0,3 4 129,-2-4-129,4 0 0,0 0 0,4 0 129,-2 0-129,1 4 0,1-4 129,-8 2-129,4 2 0,-3 0 0,-4 3 129,1-2-129,-5-1 0,2 1 0,0 0 0,2-3-129,1 0 129,5 0 0,-3-1 0,2-1 0,1 2 0,-1 0 0,2 1 0,-2 2 0,3-2 0,-4 1 0,7 0 0,0-1 0,1 1 0,5-3 0,-1-1 0,1 0 0,-1 0 0,0 0 129,-3 0-129,-3 0 0,-4 0 0,-2 0-129,-1-1 129,-4 1 0,-2 0 0,-2-4 0,-3 4-129,0 0 129,-3-3 0,2 3 0,-4-4 0,-3 0 0,-2 4 0,-2 0 0,2-3 129,-2 3-129,-2 0 0,-15 0 0,28 0 0,-14 0 0,3-1 0,1-3 129,0 4-129,6-3 0,-2-1 0,4 3 0,2-3 0,4 1 0,-1-1 0,-1-1 0,2 0 129,-1 1-129,-1-3 0,0 0 0,-4 6 0,-1-5 0,-1 3 0,-5 1 0,1 2-129,-4-3 129,0 3 0,0 0 0,-16 0 0,24-4 0,-24 4 0,18 0 0,-18 0 0,0 0 0,18 0 0,-18 0 0,0 0 0,0 0 0,17 0 0,-17 0 0,0 0 0,0 0 0,0 0 0,14 0 0,-14 0 0,0 0 0,0 0 0,0 0 0,0 0-129,0 0-258,5 15-903,-5-15-2967,-9 0-387,9 0-387,0 0-129</inkml:trace>
  <inkml:trace contextRef="#ctx0" brushRef="#br0" timeOffset="90858.1967">26140 14656 3483,'-9'10'4257,"9"-10"-1032,0 0-645,0 0-258,0 0-387,0 0-387,0 0-387,0 0-129,0 20-129,0-20-258,0 0-129,13 10-129,-13-10 0,19 22 0,-19-22-258,23 15 129,-23-15-129,23 23-129,-23-23 129,25 25 0,-25-25-129,24 15 0,-24-15 129,25 18-129,-25-18 0,24 16 129,-24-16-129,20 13 0,-20-13 0,20 17 0,-20-17 129,18 16-129,-18-16 0,17 17 0,-17-17 0,12 20 0,-12-20 0,0 0 0,17 17 0,-17-17-129,0 0 129,14 19 0,-14-19 0,0 0 129,0 0-129,0 0 0,0 0 0,14 16 0,-14-16 0,0 0 0,0 0 0,0 0 0,0 0 0,0 0 0,0 0 0,0 0 0,0 0 0,0 0 0,0 0 0,0 0 129,0 0-129,0 0 0,0 0 129,0 0-129,0 0 0,0 0 0,0 0 0,0 0 0,0 0 0,0 0 0,0 0 0,-13 16 0,13-16 0,-19 14-129,19-14 258,-23 20-129,23-20 0,-27 25 0,10-9 0,3-4 0,-1 3 0,1 3 0,-3-9 0,17-9 0,-22 24 0,22-24 0,-15 15 0,15-15 129,0 0-129,0 0 0,0 0 0,-17 15 129,17-15-129,0 0 0,0 0 0,0 0 0,0 0 129,0 0-129,0 0 0,-7 19-129,7-19 129,0 0 0,0 0 0,0 0 0,0 0-129,0 0 0,0 0-258,0 0-129,0 0-129,0 0-774,0 0-645,0 0-2451,0 0-645,0 0 0,0 0-129</inkml:trace>
  <inkml:trace contextRef="#ctx0" brushRef="#br0" timeOffset="91887.2556">26578 14808 1935,'0'0'3870,"0"0"-387,-10 6-1032,10-6-387,0 0-387,0 17-258,0-17-258,0 0-129,0 0-258,0 0-129,0 0-258,-11 26 0,11-26-129,-4 19 129,4-19-129,-6 26-129,6-26 0,-1 27 0,1-27-129,0 31 129,0-14-129,0 0 0,0-17 0,7 27 0,-7-27 0,8 23 0,-8-23 0,11 19 0,-11-19 0,0 0 129,21 14-129,-21-14 0,19 6 129,-19-6-129,24 0 0,-24 0 0,25-1 0,-25 1 129,24-16-129,-24 16 0,23-21 129,-23 21-129,21-26 129,-21 26-129,20-26 129,-10 8 0,-4 1-129,0-2 0,-5 0 129,-1 1-129,0-1 0,-5 3 0,5 16 129,-15-24-129,15 24 0,-27-13 129,12 13 0,-2 0-129,-1 3 0,1 7 0,-1 0 129,0 6-129,0-2 0,3 3-129,-2 2 129,2-1 0,5-2-258,10-16-129,-10 44-1548,10-44-2451,-2 24-387,2-24-258,0 0-387</inkml:trace>
  <inkml:trace contextRef="#ctx0" brushRef="#br0" timeOffset="106831.1104">19025 15463 258,'10'9'2967,"-10"-9"-516,0 0 0,0 0-387,0 0-258,0 0-258,0 19-258,0-19-258,0 0 129,0 0-387,0 26 129,0-26-387,0 21 0,0-21 0,0 23-129,0-23-129,0 26 0,0-26 0,0 33-129,0-15 258,0 2-258,-5 5-129,5-3 129,0 6 0,-1 0-129,1-2 129,0 4-129,0 2 0,0 0 129,0 4-129,0-2 129,1-1-129,4 4 129,-4 7-129,2-1 129,-3-1 0,1 2 129,-1-3-129,0 3 0,0-1 129,0 1-258,0-6 129,0 6 0,-1-4 0,1 5-129,-3-1 129,2 1-129,-4-5 258,4 9-129,-2-5 0,2-3-129,-3 3 129,2-2-129,0-8 129,2 3-129,-3 1 0,3-1 0,-2-2 129,1 3-129,1 0 0,0 2 129,-1 3-258,-1 2 258,1-5-129,-3 2 0,1-4 0,1-2 0,0 5 0,0-8 0,1-2 0,1-1 0,0 3 129,0 0-129,0-2 0,0 2 0,0 3 129,0-2-129,0 5 0,0-1 0,0-3 0,0 5 0,0-5 0,0 0 0,0-2 0,0 5 0,0 0 0,0-1 0,0-2 0,0 1 0,0 1 0,0 2 0,0-7 0,0-1 0,0-1 0,0 0 0,0-2 0,0-2 0,0-2 0,0-3 0,-1 4 0,1-1 0,0-3 0,-3 15 0,3-3 0,0-1-129,0 2 129,0 0 0,0 2 0,0-2 0,0-3-129,1-10 129,1 0 0,0 0 0,0-4 0,0 4 129,1 3-258,-1-3 129,2 2 0,-3-1-129,1 5 129,-1 1 0,0-1 0,1-2-129,1-1 129,-3 2 0,0 0 0,0-1 0,0-6 129,2 4-129,-2-1-129,2-1 258,-2 2-129,1-4-129,2 6 129,-3-4 0,1 1 0,1-2 0,-2 3 0,0 2 0,0-4-129,0 5 129,0 1 0,0 0 0,0 5-129,0-1 129,0-9 0,0 7 0,0-3 0,0-2 0,0-5 0,1 2 0,0-3 0,4 1 0,-5-19 0,2 29-129,-2-29 129,2 23-129,-2-23-129,0 0 129,0 0-387,0 0-516,0 0-1161,0 0-2193,0-16-258,0 16-129,0-17-258</inkml:trace>
  <inkml:trace contextRef="#ctx0" brushRef="#br0" timeOffset="107874.17">18798 19379 903,'0'0'4128,"0"0"258,0 0 0,0 0-2064,10 19-258,-10-19-387,0 0-387,0 0-258,3 33-258,-3-33-129,7 37-258,-5-11 0,5 10 0,-2-3-258,4 1-129,0 6 0,0-1 129,3 2-129,-3-6 0,0 0 0,0-2 0,1-6 0,-2 3 0,1-9 0,0 1 0,-2-3 0,-7-19-129,21 22 258,-21-22-129,21 4 0,-21-4 0,24-8 129,-24 8-129,22-35 129,-11 15 0,2-10 0,-2 2-129,0 4 129,0-5-129,4 0 0,-2-1 0,2-1 0,-2 0-129,2-1 129,-1 1 129,-3-2-258,-1 8 129,0 6 0,-10 19 0,12-19 0,-12 19 0,0 0 0,0 0 0,0 0-129,0 0 0,13 12-129,-13-12-903,4 19-2709,-4-19-516,0 0-774,0 0 0</inkml:trace>
  <inkml:trace contextRef="#ctx0" brushRef="#br0" timeOffset="109214.2467">19026 20320 3354,'-12'19'3999,"12"-19"-1161,0 0-258,0 0-516,0 0-387,0 0-387,-20 0-129,20 0-258,0 0-258,0 0-258,0 0 0,0 0-129,-18 0 129,18 0-258,0 0 0,0 0 129,-14 17-129,14-17 129,-7 17-129,7-17 129,-7 22 0,7-22-129,-1 27 129,1-9-129,0-18 0,0 31 0,1-12-129,-1-19 387,14 27-387,-14-27 129,20 23-129,-20-23 129,25 18 0,-25-18-129,23 2 129,-6 3-129,-17-5 129,27 0-129,-27 0 0,27-7 0,-27 7 0,27-10 0,-27 10 0,22-24 0,-22 24 0,22-27 0,-22 27 0,13-26 0,-9 7 129,-4 19-129,3-19 0,-3 19 0,0-30 0,0 30 0,-9-30 0,1 13 0,-3-2 129,-2 0-129,0 8 129,13 11-129,-27-23 0,27 23 0,-26-8 129,26 8-129,-21 0 0,21 0 0,-15 0-129,15 0-129,-10 23-129,10-23-1419,-11 22-2580,11-22-387,-7 23-258,7-23-516</inkml:trace>
  <inkml:trace contextRef="#ctx0" brushRef="#br0" timeOffset="122374.9994">18750 20422 516,'-3'18'2193,"3"-18"-258,0 0-258,0 0 0,0 0-516,-14 3 0,14-3 258,0 0-258,0 0 0,0 0-129,0 0 0,-14-10-129,14 10 0,0 0 0,0 0-258,0 0 0,-13-11-129,13 11-129,0 0-129,-20-5 0,20 5 129,-14-10-258,14 10 0,-20-8 0,20 8 0,-23-8-129,23 8 129,-25-3 0,25 3 0,-28-4-129,28 4 258,-28 0-258,14-3 129,-3-1 0,-1 4 0,-1 0 0,-2 0 0,0-2 0,2 2 0,-5-5-129,2 0 0,-3-6 129,2-3 0,-3 7 0,1-1 129,-2-6-129,2 3 0,0-1 129,-1 4 0,0 1-129,-1-9 129,-1 2-129,2 0 0,-2-3 0,2-1-129,-4-3 129,4 4 0,-3 3-129,0 2 129,-1-1-129,3 1 129,-4 0-129,-2 5 129,2-3-129,-4-2 129,1-4-129,-3 3 129,3-7-129,-4 7 0,2-6 129,0 2-129,2 0 129,1-8-129,2 3 0,-2 0 0,4 2 129,1-8-258,-3-2 129,2 4 0,-6-5 129,2 10-129,-3-14 0,1 0 0,0 0 0,1 3 0,0-11 129,2 4-129,4 2 0,2-4 0,-2 4 0,0 0-129,-2 0 129,-4 0 0,1 11 0,1-7 0,-3-2-129,2 2 129,2 0-129,2 0 129,4-2-129,1 0 258,6 0-258,-1 7 129,5-3 0,0 2 0,0-10 0,0 0 0,2-2 0,-2 0 0,1 0 0,4-6 0,-1 2 129,3-4-258,0 11 129,3 1 0,-3 5 0,1-6 0,1 4 0,-2 1 0,0-1 0,-2-2 0,5-3 0,-1 0 129,1 0-129,1 3 0,1 0-129,1 0 129,1 6 0,0-1 0,0-1-129,0 1 129,0 2-129,0-5 258,1 0-258,5-5 129,1-6-129,1 5 129,-1 5 0,1 0 0,1 0-129,-2 6 0,0 2 129,-2 1 0,2-1 0,2 0 0,-1-9 0,0-3 0,5 0 129,-1-4-129,1 3 0,-2-3 0,-3 4 0,2 3 0,-3 7 129,0 1-258,1-1 129,-2 3 129,4-7-129,2 0 0,2-3 0,1-1 0,1 1 0,0-2 0,1 2 0,0 3 0,-2 4 0,-1 5 0,0 2 129,-3 0-129,0 1 0,3 0 0,0-8 0,3 0 0,-1 0 0,4-2 129,-2 1-129,0 4 129,0-3-129,0 3 129,0 4-129,0-1 129,-1-3 0,0 4-129,2-13 129,0 7-129,1-10 129,1 1-129,2-3 129,1 3-129,-2 2 0,2-3 0,-2 10 129,2-1-129,0 0 0,-1 6 0,-1 1 0,3-4 0,0 5 129,2 2-129,1-4 0,-2 3 0,1 2 0,0 0 0,-2 3 129,0 7-129,0-6 129,2-2-129,-1 2 0,2-2 129,1-3-129,1 3 0,-1-1 0,4-3 0,-2 4 0,-1 1 0,-3 1 129,1 2-129,-6 4 0,0-1 129,-1 0-129,-2 0 129,1 0-129,-3 1 0,3-1 0,-2-4 0,3 2 0,-1 0 0,-1 3 0,1 1 0,-4 0 0,5 1 0,-3 0 0,0 0 0,-1 1 0,0 2-129,1-5 129,-1-3 0,1 0-129,0 0 129,-4 7 0,4-2-129,-3 1 129,-1-1 0,1 5 0,-15 1 0,24-5 0,-24 5 0,21-2 0,-21 2 0,19-7 0,-19 7 0,20-4 0,-20 4 0,19-5 129,-19 5-258,21-7 129,-21 7 0,17-1 0,-17 1 0,18-7 0,-18 7 0,16-4 0,-16 4 0,17-3 0,-17 3 0,15-6 0,-15 6 0,0 0 0,21 0 0,-21 0 0,0 0 0,18 0 0,-18 0 0,0 0 0,0 0 0,16 3 129,-16-3-129,0 0 0,0 0 0,0 0 0,0 0 0,0 0 0,0 0 0,0 0-129,0 0 129,0 0-258,0 0 0,12 17-516,-12-17-2322,-8 0-1548,8 0-387,-24 6-258,6-6-516</inkml:trace>
  <inkml:trace contextRef="#ctx0" brushRef="#br0" timeOffset="123419.0592">18039 15034 1032,'0'0'3612,"-14"0"-129,14 0-516,0 0-516,0 0-387,0 0-516,0 0 0,-6-22-387,6 22-129,0 0 0,0 0-258,0 0-129,0 0 0,9 3-258,-9-3 129,12 22-258,-12-22 0,23 22 0,-10-10 0,3-5-129,0 5 0,1-1-129,4 0 129,-3 0 0,2 0-129,-1 3 129,-2-3-129,2 1 0,1 0 129,-2-5 0,3 1-129,-5-1 0,4 4 129,-2 0-129,-2-3 0,1-1 129,0 0-129,-2 4 0,-1-7 0,1 0 0,1 0 0,-2-4 0,-14 0 0,25 2 0,-25-2 0,16 0 0,-16 0 0,0 0 0,0 0 0,0 0 0,0 0 0,0 0 0,0 0 0,0 0 0,0 0-129,0 0 129,0 0 0,0 0-129,0 0 129,0 0 0,0 0-129,0 0 129,0 0-129,0 0-129,0 0-258,0 0-1548,0 0-2451,0 0-129,0 0-387,-1 17-387</inkml:trace>
  <inkml:trace contextRef="#ctx0" brushRef="#br0" timeOffset="124383.1143">18495 15352 1548,'0'0'2451,"0"0"-516,13-21-129,-13 21-258,0 0 0,0 0-258,0 0 129,13-5-258,-13 5 129,0 0-258,9-20-258,-9 20 129,0 0-258,0 0-129,0 0-129,16-5-129,-16 5 0,0 0-129,0 0 0,0 0 129,0 0 0,0 0 129,0 0-129,0 0 0,0 0 129,0 0-129,0 0 129,-6 19-129,6-19 0,-14 19 0,14-19 129,-18 23-258,18-23 0,-24 35 0,10-16 0,-1 3-129,-3 3 129,0 2 0,-2 3-129,1 0 129,-6-4-129,8 6 129,-1-6 0,1 5 0,2-1-129,0-1 129,-1-3-129,5 1 129,1 1-129,1-4 129,0-4-129,9-20 129,-12 24-129,12-24 0,-6 18 0,6-18 129,0 0-129,0 0-129,0 0 129,0 0 0,0 15-129,0-15-387,0 0-1290,0 0-2580,0 0-129,0 0-516,0 0-387</inkml:trace>
  <inkml:trace contextRef="#ctx0" brushRef="#br0" timeOffset="130062.4391">13110 18132 3354,'9'-26'4128,"-9"26"-1161,2-22-516,-2 22-516,0 0 0,0 0-516,0 0 0,0 0-387,0 0-129,0 0 0,-7 8-258,7-8-258,-12 25-129,2 0 0,-4-1-258,0 9 129,-4 2-129,-3 4 0,2 0 0,0 4 129,-2-4-129,-2-4 0,3 3-129,0-5 129,2-7 0,3-4-129,2-4 129,2 0-129,11-18 129,-14 23 0,14-23-129,0 0 129,-4 15-387,4-15-129,0 0-774,0 0-1290,0 0-1935,0 0-387,0 0-258</inkml:trace>
  <inkml:trace contextRef="#ctx0" brushRef="#br0" timeOffset="130427.46">12667 17987 1935,'0'0'4386,"0"0"387,0 0-387,0 0-2322,7 33-645,1-18-387,13 29 0,-6-13-387,13 13 0,1-1-258,6 8 0,-2-6-258,3-2 129,-1-6-129,3 0 129,-5-7-258,2 4 129,-7-13-129,-2-2 129,-4 0-129,2 0 0,-6-5 0,-1 1 0,-2-5-258,-15-10-258,25 17-903,-25-17-2967,0 0-258,0 0-516,15 0 0</inkml:trace>
  <inkml:trace contextRef="#ctx0" brushRef="#br0" timeOffset="131063.4964">13331 18150 4257,'0'0'4902,"10"-7"-258,-10 7-516,0 0-2580,28 0-258,-28 0-387,33 4-258,-13-4-129,8 1-258,-3-1 0,2 0 0,0 0-129,1 0 0,-5 0 0,2 0-129,-1 0-129,-10 0-129,8 4-387,-22-4-1290,14 0-2322,-14 0-516,0 0-258,0 0-258</inkml:trace>
  <inkml:trace contextRef="#ctx0" brushRef="#br0" timeOffset="131370.514">13351 18349 1419,'-14'16'4644,"14"-16"258,0 0-258,1 22-2064,-1-22-645,27-2-645,-13-11-258,15 13-258,-3-7-258,5 7-258,-2-10-129,3 6 0,-5 2 0,-2 2-129,-2 0 0,-3 0 0,-4 2-129,-16-2-129,28 17-1161,-28-17-3096,0 0-129,14 0-387,-14 0-258</inkml:trace>
  <inkml:trace contextRef="#ctx0" brushRef="#br0" timeOffset="132199.5613">14515 17957 2709,'0'0'4773,"0"0"-387,0 0-774,0 0-1290,-20 1-516,20 25-516,-15-13-258,12 18-387,-13-1-258,3 11 0,-4 0-129,2 3-129,-3 4 0,-1 3 0,-2-4-129,1-4 0,-1-4 0,6-4 0,-2-6 0,4-5 0,13-24-129,-16 18-258,16-18-645,0 0-2193,0 0-1419,2-23-129,6 8-387</inkml:trace>
  <inkml:trace contextRef="#ctx0" brushRef="#br0" timeOffset="132550.5813">14196 17918 4257,'0'0'4902,"0"0"0,0 0-516,0 0-2580,14 20-387,-14-20-387,39 39-258,-18-19-258,11 11-129,-4 0 129,4 8-258,1-2-129,-2 2 0,-1-3 0,-2-2 0,-1 3-129,-5-8 129,-1 5-258,0-6 258,-7-6-258,1-2 129,-4-3-129,-11-17-129,19 31-387,-19-31-1161,0 0-2838,0 0-129,16 0-387,-16 0-387</inkml:trace>
  <inkml:trace contextRef="#ctx0" brushRef="#br0" timeOffset="133047.6099">14914 17894 3612,'1'19'4902,"-1"-19"-129,0 30-387,0-30-2322,0 44-516,-1-17-387,1 17-387,1-7-387,5 9-129,-5 3-129,2 0 0,-3-7 0,0-1 0,0-4-129,0-5-129,0-6 0,0-11-129,0 4-387,0-19-1161,0 0-2580,0 0-387,-4-13-129,-2-7-258</inkml:trace>
  <inkml:trace contextRef="#ctx0" brushRef="#br0" timeOffset="133399.63">14746 18115 4902,'0'0'5160,"0"0"-387,0 0-129,0 0-2838,0 0-645,21-1-258,-21 1-258,37-18 0,-16 6-258,8 1-258,2 4 129,-1 4-129,-2 0 0,1 3-129,2 0 129,-3 0-129,-2 5 129,-3 2-129,-4-3 0,-1-1 0,0 2-129,-18-5-258,27 12-1161,-27-12-2838,0 0-516,7-20-129,-7 20-516</inkml:trace>
  <inkml:trace contextRef="#ctx0" brushRef="#br0" timeOffset="134714.7052">15412 17958 1935,'-17'0'4773,"17"0"-387,-15-8 129,15 8-1935,-8-18-516,8 18-645,0-19-258,0 19-258,0-24-387,0 24 129,15-26-258,-15 26-129,14-21 0,-14 21-129,21-23-129,-21 23 129,23-17 0,-7 10 0,-16 7-258,29-16 258,-13 9-258,3 2 258,-3 5 0,1 0-129,-2 2 129,2 8-129,-2 2 129,-1 6-129,0-1 129,-3 3-129,-1-1 0,-2 2 129,-2 5-258,-3 0 129,-3 0 0,0 4 0,-3-4 0,-4 5 0,-3 7 0,-4-6 0,-1 1 0,-3-2 0,-3 1-129,0-6 129,-4 4 0,1-4-129,2-4 129,4-3 0,-3 0 0,7-3 0,14-16-129,-21 28 129,21-28 0,0 0 0,-11 15 0,11-15 0,0 0 0,0 0 129,0 0-129,0 0 0,0 0 0,13 11 129,-13-11-129,23 0 129,-6 0 0,1-4-129,3 3 129,6 1-129,-1-2 129,0-2-129,2 3 0,-3 1 129,-3 0-129,-1 0 129,-3 0 0,-1 0-129,-17 0 0,24 3 129,-24-3 0,0 0 0,15 2-129,-15-2 129,0 0-258,0 0 129,0 0 0,0 0-258,0 0-129,0 0-774,18 9-3612,-18-9 0,0 0-645,0 0-258</inkml:trace>
  <inkml:trace contextRef="#ctx0" brushRef="#br0" timeOffset="141511.0939">19811 17279 1806,'0'0'3870,"0"0"516,0 0-1290,0 0-516,0 0-516,0 0-516,2-9-387,-2 9-129,0 0-258,0 0-258,0 0-129,0 0-129,-11-17 0,11 17 0,-18-4-258,18 4 129,-25-3 0,11 1-129,-4 0 129,-1 2-129,-4 0 0,5 0 258,-1 4-258,1 3 129,-2 0-129,5 0 0,1 1 129,14-8-129,-18 18 0,18-18 0,-15 14 0,15-14 0,-4 17 0,4-17 0,0 20 129,0-20-129,0 26 0,0-9 129,0 5-129,1 1 0,0 3 0,-1 2 0,2 3 0,3 1 0,-5 1 0,2 1 0,-1 0 129,-1 4-129,0-2 0,3-2 0,-2 5 129,-1-1-129,0 0 129,3 2-129,-3-3-129,0 0 258,0 3-258,0-1 129,0-6 0,0 0 0,3-4 0,-2-5 0,2 4 0,3-11 0,-6-17 129,8 28-129,-8-28-129,7 23 129,-7-23 0,0 0 0,4 16 0,-4-16 0,0 0 0,0 0 0,0 0 0,0 0 129,0 0-129,0 0 0,15 8 0,-15-8 0,18-2 129,-2 2 0,-1-1-129,5-4 129,2 4-129,3 1 129,-2-7 0,1 6 0,3 1-129,-7 0 129,0 0-129,-3 0 129,-17 0-129,20 0 0,-20 0 0,0 0 0,0 0 0,0 0-258,0 0-258,0-18-2451,0 18-1677,0 0-258,0 0-258,-18-7-516</inkml:trace>
  <inkml:trace contextRef="#ctx0" brushRef="#br0" timeOffset="143854.228">20516 17517 1,'0'0'3482,"0"0"388,0 0-903,0 0-258,0 0-516,0 0-387,0 0-258,0 0-387,0 0-129,0 0-387,0 0 129,0 0-387,0 0-129,0 0 129,0 0-129,0 0-129,0 0 0,0 0 0,0 0 0,0 0-129,-11 13 129,11-13-129,-13 36 0,3-9 0,-5 4 0,0 2-129,-1 5 258,-2 1-129,2-4 0,-1-1 0,-1-2 0,7-10 0,1-4 129,3-2-129,7-16 0,-10 26 0,10-26 129,-5 17-129,5-17 0,-9 18 0,9-18 0,-7 25 0,7-25 258,-15 18-258,15-18 0,0 0-258,-11 18 129,11-18-129,0 0-387,0 0-774,0-12-3096,0-5 0,0 17-645,3-38 129</inkml:trace>
  <inkml:trace contextRef="#ctx0" brushRef="#br0" timeOffset="144231.2495">20210 17613 3612,'0'0'4773,"0"0"-258,0 0-258,0 0-2451,0 0-387,0 0-258,35 11-258,-22-6-129,17 12-387,-5-6 0,9 15-129,-4-5 129,3 2-258,-2 0 129,-2 6-258,3-6 129,-3 3-129,-4-5 129,1-2-129,-5-1 0,-3-3 0,-2-6-129,-16-9-129,22 10-516,-22-10-903,0 0-2838,14-22-129,-14 22-387,0-29-258</inkml:trace>
  <inkml:trace contextRef="#ctx0" brushRef="#br0" timeOffset="145171.3033">21370 17451 2709,'0'0'3999,"0"0"-645,1-17-516,-1 17-516,0 0-645,0 0-129,0 0-387,0 0-258,-13 5-129,13-5-129,-19 13-129,19-13-129,-28 15 0,14-4 0,-5-5-129,1 5-129,-3 3 0,-1 1 0,-1 1 0,4 1-129,-3-1 0,4 2 0,2 0 0,0-3 0,16-15 0,-21 25-129,21-25 258,0 0-129,0 20 258,0-20-258,14 6 129,4 1 0,0-4 0,0 2 0,7 2-129,-3 4 0,2-1 0,-3 0 0,1 1 0,-3 3-129,-1-3 258,-4 5-258,2-5 129,-16-11 0,19 21 0,-19-21 0,0 0 0,18 18 0,-18-18 0,0 0-129,0 0-129,0 0-516,18 7-1032,-18-7-2709,0 0-258,0 0-387,10-9-258</inkml:trace>
  <inkml:trace contextRef="#ctx0" brushRef="#br0" timeOffset="145778.338">21724 17361 129,'4'-17'3999,"-4"17"387,0 0-903,0 0-774,0 0-516,0 0-387,-8-9-387,8 9-387,0 0-129,0 0-258,0 0-129,0 0-129,0 17 0,0 1-129,1 5 129,2 4-258,1 6 0,1 8 0,-3-2-129,3 7 0,-4 2 129,2 1-258,-1-1 258,0-3-258,-2-4 258,1-5-129,-1-6 0,0-7 0,0-23 0,3 25 129,-3-25-258,0 0 129,0 0-387,0 0-1032,24 0-3225,-24 0 0,0 0-516,8-14-387</inkml:trace>
  <inkml:trace contextRef="#ctx0" brushRef="#br0" timeOffset="146546.3809">22162 17439 3354,'0'0'4773,"0"0"-129,-19-13-387,19 13-2322,0 0-516,0 0-387,-22 0-129,22 0-387,0 0-129,-16 12 0,16-12-129,-11 26 0,4-7 0,4 0 0,-4 7 0,5 6-129,-3-5 0,5 8-129,0-4 129,0 4-129,0-3 129,7 2-129,3-7 129,1 1-129,3-7 129,3-1-129,1-7 129,1-3 0,2-4-129,6-6 0,1-4 0,-1-8 0,1-6 0,0-4 0,-2-1 0,4-6 0,-5 0 0,-6 0 0,-2-2 129,-5-1-129,-3 6 0,-5 0 129,-4-5-129,-2 6 0,-11 0 0,-4 2 0,-7 0 0,-4 3 0,-4 1 129,2 6-129,-5 6 0,2 3 0,2 4 0,3 1 0,6 12-129,3 4 0,6 4-258,13-21-903,-10 44-3225,2-27-258,8 8-387,0-25-645</inkml:trace>
  <inkml:trace contextRef="#ctx0" brushRef="#br0" timeOffset="148339.4839">22584 17044 903,'0'0'2967,"0"0"-129,0 0-258,0 0-129,0 0-258,0 0-258,0 0-258,0 0-129,0 0-516,0 0-129,0 0-258,0 0-129,7 0-129,-7 0 0,16-2-129,-16 2 0,31-4 0,-14-1-129,1 5 129,4 0-129,4 0 0,1 0 129,2 0-129,-3 2 0,1-2-129,-6 3 129,4 0-129,-7-3 129,-18 0-129,23 0 0,-23 0 129,0 0-129,14 0 129,-14 0-129,0 0 0,0 0 0,0 0 129,0 0-129,0 0 0,0 0 0,0 0 0,-9 19 0,9-19 0,-13 20 0,13-20 0,-10 32 0,8-11 0,0 5 0,2 5 0,0 4 0,0 2 0,0 8 0,4-2 0,2 1 0,1 3 0,-2-3 0,2-1 0,-1 2 0,-2 2-129,-2-6 129,0-1 0,0-4 0,-2-1-129,0-4 129,0-4-129,0-7 129,0-2 0,0-18 0,0 21 0,0-21 0,-6 19 0,6-19 129,0 0-129,0 0 0,-10 17 0,10-17 0,0 0 0,0 0 0,0 0-129,0 0 129,0 0 0,-15 2 0,15-2 0,0 0 0,0 0 0,0 0 0,0 0 0,0 0 0,0 0 0,0 0 0,0 0 0,0 17-129,0-17 129,0 0 129,0 0-258,0 0 129,0 0 0,0 0 0,0 0 0,0 0 0,6 18 0,-6-18 0,0 0 0,0 0 0,0 0 129,0 0-129,0 0 0,0 0 0,0 0 0,-10 10 129,10-10-129,0 0 129,0 0-129,-15 4 0,15-4 0,-20 0 0,20 0 0,-26-4 0,9 3 0,3 1 0,-4 0 0,0 0 0,-3 0 0,6 1 0,-3 8 129,2-3-129,16-6 0,-22 7 0,22-7 0,0 0-258,0 0-129,0 16-1677,0-16-2580,10-1-387,-10 1-129,18-12-645</inkml:trace>
</inkml:ink>
</file>

<file path=ppt/ink/ink9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0,0 3-258,-5 6 129,0-2 0,-2 5-129,-4-1-129,0 4 129,-1-1-258,0-3 258,0-3-129,0-2 0,3 0 0,1-6 0,2-1 0,2-4 0,11-12 0,-18 16 129,18-16-258,-11 12 258,11-12-129,0 0-129,0 0 129,0 0 0,-14 10 0,14-10-129,0 0-129,0 0-258,0 0-774,0 0-2580,0 0-387,0 0-516,0-7 258</inkml:trace>
  <inkml:trace contextRef="#ctx0" brushRef="#br0" timeOffset="589.0337">12417 9631 129,'0'0'2193,"0"0"-258,0 0-516,0 0 129,0 0-387,0 0 258,0 0-258,6 0 0,-6 0 0,0 0 0,2-15 0,-2 15-129,0 0-387,0 0 129,0 0-129,15 0 0,-15 0-129,11 14 0,-11-14 0,22 28 0,-7-12 129,6 7-258,-1-1 0,7 4 0,-4-1-129,5 3 0,-3-3 0,0 4-129,-4-5 0,1 1-129,-2-2 129,-1-4-129,-1-1 0,-1-3 0,0-2 258,-3-2-258,3-5 0,-3 2 0,-3-5 0,-11-3 0,19 5 0,-19-5-258,11 0-129,-11 0-387,0 0-2064,0 0-1677,0 0-129,10-11-645,-10 11 258</inkml:trace>
  <inkml:trace contextRef="#ctx0" brushRef="#br0" timeOffset="1386.0791">13001 9710 129,'0'0'4128,"0"0"258,0 0-774,0 0-1032,0 0-258,12 7-774,-12-7-516,20 0-129,-20 0-258,27 0 0,-10 0-258,3 0 0,0-1-129,1-1-129,-1-1 0,-2 2 0,1-3-129,-4 1 129,0 2-258,-15 1 0,20 0-387,-20 0-516,14 0-1419,-14 0-2064,0 0 0,0 12-645,0-12 387</inkml:trace>
  <inkml:trace contextRef="#ctx0" brushRef="#br0" timeOffset="2000.1139">13044 9869 3225,'1'11'3225,"-1"-11"-516,0 0-516,0 0-258,0 0-387,0 0 129,0 0-387,0 0-129,0 0-129,0 0-258,15 4 0,-2-1 0,-13-3-258,27 0 0,-11 0-258,4 0 0,-4 0 0,4 0-129,-2 0 0,2 0-129,-3 0 258,-2 0-258,-1-3 0,-14 3 0,22 0-516,-22 0-129,15 8-1419,-15-8-2322,0 0-387,0 0-129,0 0-258</inkml:trace>
  <inkml:trace contextRef="#ctx0" brushRef="#br0" timeOffset="2880.1645">13584 9554 1,'0'0'3611,"0"0"1,0 0-774,-1-11-516,1 11-387,0 0-258,0 0-258,0 0-258,0 0-258,0 0-258,0 0-129,0 0 0,0 0-129,0 0 129,-6 9-258,6-9 0,-2 18 0,0-3 0,2 3 0,-1 2-129,-1 7 129,1 3-129,-1 6 0,-1 0 0,2 1-129,-1 0 129,1-2-129,0-2 0,-1-2 129,2-6-129,0-4 258,0-2-258,0-3 0,0 2 0,0-7 0,0-11 129,3 13-129,-3-13 0,0 0 0,0 0 129,0 0-129,0 0-129,10-7-645,-10 7-2838,0 0-1032,13-16-129,-13 16-516</inkml:trace>
</inkml:ink>
</file>

<file path=ppt/ink/ink9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17810 11944 1806,'0'0'2193,"0"0"-258,0 0 129,0 0-774,0-16-129,0 16-129,0 0-129,0 0-129,0 0 0,0-17-129,0 17 129,0 0-129,0 0 129,-4-16 0,4 16-129,0 0 129,0 0-129,-12-14-129,12 14 0,0 0 0,0 0-129,-19-11 129,19 11-129,0 0 0,-11-7 0,11 7-129,-12 0 0,12 0-129,-12 0 129,12 0-129,-15 11 0,15-11-129,-16 18 258,16-18-129,-15 23-129,15-23 129,-17 27 0,12-10-129,-1 1 129,3-1 0,-1 3-129,3 1 129,1-3-129,0 0 129,5-2-129,-5-16 129,14 25-129,-14-25 129,22 17-129,-12-11 129,5 0-129,0-6 129,-1 0-129,1 0 0,-1-5 129,1-5-129,0 0 0,0-4 0,-2-2 0,2-1 0,-2-1 0,-3-1 0,-2 3-129,-4-1 258,-4 3-129,0 14 0,-4-25 0,4 25 129,-25-15-129,9 12 0,-5 2 0,3 1 0,-3 0 0,4 4 0,-1 2 0,0 3-258,3 0 0,6 7-774,-4-11-1806,12 11-1548,1-16-258,0 29-129,0-29-387</inkml:trace>
  <inkml:trace contextRef="#ctx0" brushRef="#br0" timeOffset="1028.0588">17746 12190 2580,'0'0'3741,"0"0"129,0 0-774,0 0-645,0 0-645,0 0-258,0 0-516,0 0 0,0 0-129,0 0-129,0 14-258,1 2-129,-1 6-129,0 8 0,0-1-129,0 4 129,0 3-129,0 6-129,4-1 0,-2 0 129,3-2-129,-2 2 0,0-2 129,2 3-129,-1 1 129,-2-2-129,-2 2 258,4-1-258,-4 1 258,0 5-258,0-2 129,0 5 0,0-8 0,0 5 0,-4 0 0,3 2 0,0-5 0,0 1-129,0-1 129,-1-3-129,1 0 0,-1 0 129,0-6 0,2 1-129,0-1 0,0 1 0,0-3 0,0-2-129,0-4 129,0 1 0,0 5 0,0-1-129,2-1 129,1-3 0,-1 3 0,-1-2 0,0 4 0,0 0 0,-1-5 0,1-1 129,-1-1-258,0 2 258,0-1-129,0-1 0,0-7 0,0-1 0,0 1 0,0-4 0,0-3 0,0-13 0,0 0 0,0 19-129,0-19 129,0 0-129,0 0-129,0 0-258,0 0-1161,0 0-2709,0 0-129,0-15-387,0 15-258</inkml:trace>
  <inkml:trace contextRef="#ctx0" brushRef="#br0" timeOffset="1712.0979">17622 14002 1419,'-3'-19'3870,"3"19"258,0 0-516,0 0-774,0 0-645,0 0-258,0 0-645,0 0 0,0 0-387,13 19-387,-13-19 129,16 27-258,-8-11-129,2 7 0,-2-1-129,2 4 0,-1-1 0,-3 2 0,3-1-129,-1-3 0,0-5 0,-1-3 0,-7-15 129,13 19-129,-13-19 129,15 0-129,-15 0 0,12-6 129,-12 6 0,13-29-129,-6 8 129,3 2 0,-1-7-129,1 3 129,-1-3 0,4 7 0,1-4-129,-2 7 0,-1 0 0,-11 16-129,24-17-387,-20 1-1677,8 16-2193,-12 0-258,0 0-387,13 0-387</inkml:trace>
  <inkml:trace contextRef="#ctx0" brushRef="#br0" timeOffset="2911.1665">17783 14447 3483,'0'0'3999,"0"0"-129,0 0-903,0 0-645,0 0-774,0 0-129,-9-2-258,9 2-258,0 0-129,0 0-258,-18 8 0,18-8-258,0 0 129,-16 16-129,16-16 129,-12 11-258,12-11 129,-12 18-129,12-18 0,-10 21 0,10-21-129,-10 25 129,7-11-129,-2 0 0,5-14 129,-3 28-258,3-28 258,0 28-129,0-28 129,0 27-129,0-27 129,8 27 0,-2-11-129,-6-16 129,22 24 0,-11-15-129,3-4 0,2-2 129,1 0-129,-1-3 129,0 0-129,2-6 0,0-3 0,-4-4 0,2-1 0,-3-2 0,0-3 0,-4-4 0,-3-3 0,-5 0 0,-1 2 0,-5 0 0,-5 1 129,-4 5-129,-1 7 0,-3 4 129,0 4-129,-2 3 0,4 4 0,1 8 0,0 1 0,3 3-129,12-16 129,-16 22-129,14-8 0,2-14-903,0 16-3354,0-16-129,10 16-258,-10-16-645</inkml:trace>
  <inkml:trace contextRef="#ctx0" brushRef="#br0" timeOffset="14291.8174">18159 11911 645,'0'0'3612,"0"0"645,0 0-903,0 0-645,0 0-387,0 0-516,17 4-387,-17-4-258,21 0-258,-9 0-387,7 0-129,-3-3-129,5 2 0,1-8-129,1 2 0,-2-2 129,1-6-129,-3-3 0,2 2-129,-7-4 258,-3 1-258,-4-1 129,-2 5-129,-5-1 129,0 16-129,-10-20 0,-2 14 0,-3 0 0,-2 2 0,0 1 0,-3 2 0,2 1 0,2 0 0,-2 0 0,3 7 0,2 0 0,2 8 0,-2 3 0,2 0 0,1 4 0,1 5 0,1-1 129,2 1-129,2 4 129,4-4 0,0 0 0,8 1 129,1-3-129,7-2 0,3-3 0,1-3 129,2-5-129,3-2 0,-1-2 0,0-4 0,0-4 0,0 0-129,-3-5 0,0-6 0,-2 4-129,-2-9-387,4 11-903,-11-13-3096,6 3 0,-6-5-387,2 4-387</inkml:trace>
  <inkml:trace contextRef="#ctx0" brushRef="#br0" timeOffset="14787.8458">18595 11753 5547,'12'-14'4773,"-12"14"-387,13 8 0,-4 15-2709,-9-23-129,7 35-645,-6-12-258,4 9-258,-2-9 129,3 5-258,-4-9-129,2-1 0,-4-18-129,7 19 0,-7-19 129,0 0-129,16 0 0,-16 0 0,12-22 0,-4 3-129,1-1 129,0-5 0,2-6 0,3 6-129,1-1 129,-1-1 0,2 5 0,0 3 0,-4 4 0,0 10 0,-12 5 0,20 0 129,-12 15-129,-2 6 129,-4 4 0,1 6 0,-3 0-129,1 2 129,0 2 0,-1-5-129,0-7 129,6-1-129,-3-5 0,-3-17-129,14 22-129,-14-22-387,19 14-1032,-19-14-2580,15-6-387,-7-9-258,3-3-258</inkml:trace>
  <inkml:trace contextRef="#ctx0" brushRef="#br0" timeOffset="15147.8664">19046 11252 6966,'0'0'4515,"13"0"0,-12 23-387,-1-1-3225,0 21 129,0-4-387,0 13-258,-1-3 0,1 3-129,0-3 0,0-1-129,0 0 129,2 0 0,2-8-129,4-1 129,1-11-129,5-2 0,3-8 0,4-5 0,2-5 0,3-8 0,2 0-129,-2-8-129,1 1-258,-10-15-645,9 15-1677,-15-15-1548,0-1-516,-11-3 0,0 3-516</inkml:trace>
  <inkml:trace contextRef="#ctx0" brushRef="#br0" timeOffset="15384.88">18989 11562 4902,'-11'0'4902,"11"0"-387,0 0 129,0-21-2967,21 21-129,-10-14-258,11 12-387,0-7-258,4 5-387,2 1-129,-1-5-258,4 8-387,-8-5-1032,9 5-2580,-10-1-516,1 1 0,-5-2-516</inkml:trace>
  <inkml:trace contextRef="#ctx0" brushRef="#br0" timeOffset="15795.9035">19362 11509 3096,'17'-4'4902,"1"-5"-129,-5 9-129,-13 0-1935,25 1-387,-25-1-903,18 22-387,-12-6-516,1 11-258,-4-2 0,-1 2-129,-2-3-129,0 0 0,0-3 129,-1-4-129,1-17 129,-6 22-129,6-22 129,0 0-129,0 0 0,0 0 0,-4-18-129,4 1 129,0-5-129,1 0 258,6-1-258,1 0 258,-1-3-129,6 3 129,-3 6 0,2 3 0,-12 14 0,21-14-129,-21 14 0,18-2-258,-4 6-387,-14-4-645,21 21-1419,-21-21-2064,19 15 0,-19-15-258,20 7-387</inkml:trace>
  <inkml:trace contextRef="#ctx0" brushRef="#br0" timeOffset="16291.9318">19698 11525 2451,'12'-8'4773,"-12"8"-129,0 0-258,0 0-1290,6 17-1161,-6-17-387,0 30-516,0-30-258,0 35-258,1-19-129,4 5 0,2-5 0,1-1-129,-8-15 0,27 16-258,-11-12 129,5-4 0,3-5-129,1-6 129,0-6-129,2-4 0,0 2-129,0-4 258,-5 3-129,-4 0 129,-2 7-129,-4 2-129,-12 11 258,0 0-129,0 0 0,0 0 0,-2 24 0,-12-1 0,1 3 129,-3 12-129,1 2 0,-2 4 129,2 4-129,2 1 129,-1-1-129,1 3 129,1-2-258,2-4 258,-1-4-129,2-4 0,1-5 129,0-8-129,2-2 0,3-9 129,3-13-258,-7 16 0,7-16-645,0 0-3612,0 0-387,0 0-258,-5-12-387</inkml:trace>
  <inkml:trace contextRef="#ctx0" brushRef="#br0" timeOffset="39451.2565">23182 13708 774,'27'18'3999,"-27"-18"387,23 0-1290,-1 4-516,-8-8-645,14 4-258,-10-10-516,12 8-129,-7-12-387,6 5 129,-5-7-516,4 2 258,-10-2-258,2 3 0,-9-4 0,0 2-129,-8-2 0,-3 17 0,0-25 0,0 25-129,-16-23 129,0 13-129,-3 1 0,0 1 0,-3 5 0,-4 3 0,0 0 0,3 6 0,0 8 0,-1 5 0,2 5 0,2 1 0,2 7 129,3-3-129,1 0 258,4 9-258,4-4 129,4-1 0,2-2 129,2-1-258,6-2 129,4-2 0,5-3 0,1-8-129,3-4 129,2-3 0,4-8-129,1 0 129,-1 0-129,0-6 0,1-4 0,-5 0-258,2 4-774,-14-7-3096,10 3-516,-8-8-387,4 1-516</inkml:trace>
  <inkml:trace contextRef="#ctx0" brushRef="#br0" timeOffset="39855.2792">23942 13502 903,'0'0'4128,"0"0"645,-4 10-1032,1 11-1419,-15-12-258,10 19-258,-13-12-516,8 13-129,-8-6-387,6 6-258,-6-3-129,5 2-129,-4 4 258,3-3-387,-1-1 0,6-4 0,-1 0-129,4-6 0,3-5-258,6-13-258,-4 20-903,4-20-2967,-4-12-258,4-4-258,0-2-645</inkml:trace>
  <inkml:trace contextRef="#ctx0" brushRef="#br0" timeOffset="40212.3">23655 13497 3096,'-5'-14'4902,"5"14"-129,0 0-258,-3-16-2064,3 16-903,0 0-387,17 23-387,-17-23-129,22 32-258,-10-10 129,5 5-258,-3-3 0,3 3-129,1 1 129,0 0-129,2-6 0,1 1 0,0-4 0,5-5-129,-2-1 129,1-10-129,-2 1-129,-1-4 0,0 0 0,-6-5-387,0 5-516,-14-18-2193,-2 18-1419,8-20-516,-8 20-129,-1-23-129</inkml:trace>
  <inkml:trace contextRef="#ctx0" brushRef="#br0" timeOffset="40600.3222">24158 13424 6966,'12'-1'4515,"-12"1"0,0 0-1290,0 0-2322,16 11-129,-16-11-129,5 24 0,-5-9-129,0 8-129,0 0 0,0 5 0,-5-1-258,-1 4 129,-2-4-129,3 0 129,-3-4-129,6-2-129,-1-7 129,3-14-258,0 19-387,0-19-1290,0 0-2580,12-16-387,-1 4-258,-2-9-516</inkml:trace>
  <inkml:trace contextRef="#ctx0" brushRef="#br0" timeOffset="40828.3352">24219 13123 8385,'-14'0'4644,"14"0"-258,0 0-258,0 0-3741,0 0-258,3 13-645,-3-13-1032,16 10-2709,-2-4-129,0 4-516,-2-4 129</inkml:trace>
  <inkml:trace contextRef="#ctx0" brushRef="#br0" timeOffset="41335.3642">24522 13044 9804,'-4'46'4773,"2"-23"-129,-3-5-1290,5 16-2451,-6-4-258,5 10-129,-5 3-258,3 3 0,-3 0-129,1 0 0,-3-2-129,0-2 129,-1 3-129,1-5 0,2-5 0,0 1 129,4-6-129,2-2 129,0 5-129,7-4 0,3-4 0,2-3 0,2-3 0,3-3 0,1-4 0,1-1 0,0-11 129,2 0-129,-3 0 0,2-6 0,-1-7 0,-3-1-129,3 4-516,-8-15-903,7 13-3096,-10-10 0,1 6-516,-5 0-387</inkml:trace>
  <inkml:trace contextRef="#ctx0" brushRef="#br0" timeOffset="41755.3883">24363 13444 2451,'18'-6'2322,"-18"6"-645,0 0 258,20-5 0,-20 5 0,0 0 0,0 0-258,20-3-129,-20 3 0,15 0-258,-15 0-129,24 0 0,-10-7-258,13 7-258,-5-5 129,8 3-258,-1-8-258,2 6 0,-1 2-387,-5-7-516,7 9-3870,-16-6-258,-1 5-258,-15 1-645</inkml:trace>
  <inkml:trace contextRef="#ctx0" brushRef="#br0" timeOffset="49603.8372">19118 13361 516,'0'0'516,"0"0"258,0 0 129,12 6 387,-12-6 0,0 0 645,0 0-129,0 0 258,0 0 0,7 15-129,-7-15-258,0 0 0,0 0-258,0 0-258,-10 0-129,10 0-387,0 0-129,0 0-129,-15 0-129,15 0 0,0 0-129,-16 0 258,16 0-258,-17 0 0,17 0 0,-20 0-129,20 0 129,-22 2-129,6-1 0,4 5 0,-1 3 0,-1-3 0,14-6 0,-20 12 0,20-12 0,-13 12 0,13-12 129,0 0 0,0 0-129,0 0 129,0 0 0,0 0 0,-11 15-129,11-15 129,0 0 0,0 18-129,0-18 0,0 25 129,0-25-129,1 27 129,1-11-129,1 3 0,1 1 0,-2 3 129,1-5-258,1 7 0,-2-2 129,1 2-129,-2 1 0,-1 1 0,2 1 0,0-1 0,-1-2 129,-1 2 0,0-1 0,0-1 0,0 0 0,2-3 0,-2 1 0,0 1 0,0-1 0,-2-3 0,2 2 0,0-2 0,0 2 0,0-6 0,0 1 0,0-17 0,0 26 0,0-26 0,0 23 0,0-23 0,0 23 0,0-23 0,0 22 0,0-22 0,0 19 0,0-19 0,0 0 0,0 16-129,0-16 129,0 0 129,0 0-129,10 0 0,-10 0 0,0 0 0,15-8 0,-15 8 0,14-8 0,-14 8 0,14-3 129,-14 3-129,17-4 0,-17 4 0,20 0 0,-6 0 0,0 0 129,2 0-129,0 0 0,0 0 129,0 0-129,0 0 0,-3 0 0,-13 0 129,18 0-129,-18 0 0,0 0 0,0 0 0,0 0 129,0 0-258,0 0-129,0-12-774,0 12-3483,0 0 0,0 0-387,-13-6-387</inkml:trace>
  <inkml:trace contextRef="#ctx0" brushRef="#br0" timeOffset="61170.4987">19500 13399 2967,'0'0'3354,"0"0"-387,0 0-387,0 0-387,0 0-258,0 0-258,11-9-129,-11 9-387,0 0-129,0 0-129,0 0-387,0 0-129,0 0 0,0 0-129,0 12-129,0-12 0,0 28 0,0-9-129,0 4 129,0-1-129,0 6 0,1 1 0,2 0 258,0 2-516,-1 1 129,-2 0 0,3-3 0,-3 4 0,0 0-129,0-5 258,0-2-129,0-8 129,0-1 0,0-17 0,2 22 0,-2-22 0,0 0 129,0 0-129,0 0 0,0 0-129,11 0 129,-11 0 0,0 0-258,0 0-129,6-27-1161,-6 27-2580,0 0-129,0 0-516,0 0 0</inkml:trace>
  <inkml:trace contextRef="#ctx0" brushRef="#br0" timeOffset="61823.5361">19525 14034 1032,'0'0'3225,"-9"11"516,9-11-1548,-11 13-516,11-13-387,-7 18 0,7-18-129,0 21-258,0-21-129,0 19-258,0-19-129,0 0 129,20 15-258,-20-15-129,17 0 129,-17 0-258,14-6 129,-14 6 0,13-13 0,-13 13 0,6-16-129,-6 16 129,0 0 0,-3-19-129,3 19 129,0 0 0,-16 0-129,16 0 129,-12 0 0,12 0-129,0 0 129,-11 15-129,11-15 0,0 0 0,-1 15 0,1-15-258,0 0 0,5 15-903,-5-15-2709,0 0-387,15 0 0,-15 0-258</inkml:trace>
  <inkml:trace contextRef="#ctx0" brushRef="#br0" timeOffset="67423.8564">20037 13257 1032,'0'0'3225,"0"0"0,0 0-774,0 0-387,0 0-516,0 0-258,0 0-129,0 0-129,0 0-387,0 0 258,0 0-387,0 0 0,0 0-129,-8 0-129,8 0 0,-17 16-129,5 2 129,1 2-129,-4 4 129,2 8 0,-2 0-129,5 10 387,-5 0-258,7 7 0,-1-1 0,4 4-129,1 0 258,4 6-258,4-8 129,6 2-129,2-7 129,6 0-129,1-9 129,1-1-129,-1-10-129,-3-7-129,0 2-645,-16-20-2064,16 15-1419,-16-15-387,0 0-129,0 0-387</inkml:trace>
  <inkml:trace contextRef="#ctx0" brushRef="#br0" timeOffset="68418.9117">20505 13535 1,'0'0'3869,"0"0"259,0 0-129,4 15-1290,-4-15-516,-3 18-387,3-18-516,-13 27-258,-1-11-129,5 11-516,-6-4 0,1 7-129,-2 0-129,0 4 0,-1-1 0,2-2-129,3-2 0,1-3 129,1-2-129,4-2 0,-1-8 0,7-14-129,-7 22-258,7-22-387,0 0-903,0 0-2064,0 0-774,0 0 0,0 0-258</inkml:trace>
  <inkml:trace contextRef="#ctx0" brushRef="#br0" timeOffset="68790.9344">20252 13561 5031,'0'0'4515,"8"7"129,-8-7-387,21 21-2322,-21-21-258,26 21-387,-26-21-387,33 33-258,-14-18-258,4 8-258,-2-4-129,4 4 0,-3 3 0,1 0 0,0-2-129,-4 2 258,0-2-129,-3-3 0,0 1 0,-2-2 129,-2-8-258,-12-12-129,18 26-645,-18-26-1677,0 0-1806,0 0-129,13 0-645,-13 0 0</inkml:trace>
  <inkml:trace contextRef="#ctx0" brushRef="#br0" timeOffset="69606.9813">21102 13470 2580,'0'0'4644,"0"0"-387,0 0 258,0 0-2322,0 0-258,0 0-516,0 0-129,-9 0-516,9 0-258,0 0 0,-12 10-129,12-10-258,-20 19 0,7-9 0,-3 3 0,-1 3-129,-4 0 0,0 1 0,-2 1 129,2-2-129,-1-1 0,1 1 0,5-4 0,2 1 0,0-3 0,14-10 0,-12 16 0,12-16 0,0 0 0,0 16 0,0-16 0,15 11 0,-1-8 0,0 6 0,4 1 0,-2 1 129,5 2-129,-2 3 129,2 2 0,-2 2-129,-1-1 0,-2-3 0,-3-2 0,-13-14 0,20 22 0,-20-22 0,0 0-129,0 0-129,0 0-258,15 0-1677,-15 0-2193,0-19-387,0 19-129,-2-19-516</inkml:trace>
  <inkml:trace contextRef="#ctx0" brushRef="#br0" timeOffset="70623.0394">21324 13414 258,'8'11'3870,"-8"-11"129,0 33-129,0-3-1677,0-10-774,0 16 129,0-9-516,2 13-129,-2-8-258,6 3-129,-5 1 0,6-1-258,-4-8 0,1 1-129,-2-5 0,0-6-129,0-1 0,-2-16-258,1 25-516,-1-25-1161,0 0-2322,0 0 0,0 0-645,0-9 516</inkml:trace>
  <inkml:trace contextRef="#ctx0" brushRef="#br0" timeOffset="71112.0674">21558 13490 903,'-9'39'3870,"-2"-14"387,4 4-258,1 7-2193,-3-11-129,9 13-258,0-10 0,7 11-387,-1-10-258,9 3-258,-2-8 0,3 1-129,1-7-258,3 0 129,-1-14-129,0 2 0,1-6 0,-3-2-129,3-13 0,-4-3 0,-2-4 0,-3-5 129,-4-2-129,-4-7 129,-3 0-129,-3-6 129,-8 3-129,-4 0 129,-2 4-129,-4 2-129,0 7 258,0 7-129,1 8 0,3 4 0,2 7-129,2 1 129,13-1-258,-15 18-258,15 0-903,0-18-2838,0 26 0,0-26-516,9 24-129</inkml:trace>
  <inkml:trace contextRef="#ctx0" brushRef="#br0" timeOffset="71547.0921">21826 13191 8643,'11'-6'4773,"4"6"-387,-15 0-258,18 16-3354,-2 6-129,-5 1-258,4 14-129,-2 1-129,-1 4 0,2 7 0,-3 1 129,-3-1-258,-1 0 0,-1-5 0,-3 0-258,-3-5 258,0 0 0,-2-6-129,-5-6 0,4-2-129,3-25-129,-9 33-903,9-33-2064,-12 6-1161,12-6-258,0 0-387</inkml:trace>
  <inkml:trace contextRef="#ctx0" brushRef="#br0" timeOffset="72732.16">22092 13083 2451,'0'0'3870,"0"0"-129,0 0-1806,0 0 0,0 0-645,0 0-258,0 0-258,14 0-258,-14 0 0,12 0 129,-12 0-129,19-3-258,-19 3 129,24-4-258,-24 4 129,24-5-129,-13 2 0,0 3 0,-11 0 0,23 0 0,-23 0 0,17 6 129,-17-6-129,13 10 129,-13-10 0,0 0 0,0 0-129,13 18 129,-13-18-129,0 0 0,0 15 0,0-15 0,0 14 0,0-14 0,-1 26-129,-2-11 129,1 3-129,1 3 129,-3 2-129,4 1 0,0 7 0,0-6 0,0 7 0,0 2 0,0 2 0,2-1 0,0 0 0,-1 1 0,0-2 0,0 0 0,0-2 0,2 1-129,-3 4 129,4-8 0,-4 3 0,3-7-129,-3 1 258,0-5-129,0-3 0,0-3 0,0-15 0,-3 16 0,3-16 0,0 0 0,-16 7 0,16-7 129,-14 4-129,14-4 129,-15 4-129,15-4 129,0 0-129,-14 6 0,14-6 0,0 0-258,0 0-2064,0 0-1935,11-7-516,-7-9-129,2 0-516</inkml:trace>
  <inkml:trace contextRef="#ctx0" brushRef="#br0" timeOffset="87299.9917">18096 14583 2580,'0'0'2967,"0"0"-903,12 14-516,-12-14-645,0 0-258,0 0-516,0 0-129,0 0-129,0 0-774,0 0-645,0 0-1032,0 0-387,0 0 259</inkml:trace>
  <inkml:trace contextRef="#ctx0" brushRef="#br0" timeOffset="89575.1234">18096 14583 258,'-25'-2'2322,"25"2"-258,0 0 129,0 0-387,7 2-129,-7-2-258,0 0-129,0 0-258,0 0 0,0 0-387,0 0 129,0 0-387,0 0 129,0 0-129,0 0 258,0 0-258,11 4 0,-11-4-129,0 0 0,0 0 0,16 6 0,-16-6-129,0 0 0,16 7 0,-16-7 129,18 4-129,-18-4 0,19 5-129,-8-3 129,-11-2 0,23 2-129,-23-2 129,22 0-129,-10 0 0,2 2 129,-2-2-129,0 0 0,4 0 0,-3 0 0,2 4 0,-1-3 0,1 1 0,-1-2 0,0 0 0,0 0 258,0 0-258,0 0 0,-1 0 0,1 0 0,-2 0 0,-1 0 0,1 0 0,-12 0 0,21 0 0,-21 0 0,17 4 0,-17-4 0,19 2 0,-19-2-258,17 1 258,-17-1 0,19 0 0,-19 0 258,22 0-258,-11 0 0,1 3 0,0-3 0,1 0 0,1 0 0,4 0 0,3 0 0,0 0-258,0-4 258,2 1 0,2 0 0,-1-3 0,2 3 0,-4 1 0,0 1 0,1-3 0,1 3 0,2 0 258,-1 0-258,0-3 0,-1 4 0,2-4 0,-1 2 0,-2 2 0,1 0 0,-3 0 129,0 0-129,1 0 0,-2 0 0,-1 4 0,1-2 0,0 2 0,0-3 0,-1 1 0,2-2 0,0 3 0,1-3 129,-1 0-129,1 0 0,0 0 0,1-4 0,0 2 0,0-4 129,3 2-129,-1 0-129,1 1 129,-2-2 0,2 0 0,-1 0 0,1 0 0,0 0 0,-1 2 0,0-4 0,3 0 0,0 5 0,0-2 0,-1 1 0,3 3 0,2-2 0,-2 0 0,1 2 0,0 0 0,1 0 0,-2 0 129,0 0-129,-1 0 0,0 0 0,-2 0 0,0 0 0,1 0 129,0 0-129,0-2 0,2 2 129,-1 0-129,1 0 0,-1-3 129,2 2-129,2-2 129,-1 0 0,0 1-129,0 0 129,2-1-129,-1-1 0,1 1 0,2-1 129,1 2-129,-1-3 0,4 1 0,-2-2 129,2 2-129,-1 0 0,-2-2 129,3 0-129,-4 0 129,-2 5-129,0-2 129,0 3-129,-2-1 0,0-1-129,-1 2 129,-1 0 0,2 0 0,-1 2 0,1-1 0,-2-1 0,2 0 0,1 4 129,0-4-129,2 0 0,0 0 0,4 0 129,-2 0-129,1 4 0,0-4 129,-6 1-129,4 2 0,-4 1 0,-2 2 129,1-2-129,-5 0 0,2 0 0,0 1 0,2-4-129,0 1 129,5 0 0,-3-1 0,2-1 0,1 2 0,-2-1 0,3 2 0,-3 1 0,3-1 0,-3 0 0,5 1 0,1-1 0,1 0 0,3-2 0,0-1 0,0 0 0,-1 0 0,1 0 129,-3 0-129,-2 0 0,-3 0 0,-3 0-129,0-1 129,-3 1 0,-2 0 0,-1-3 0,-3 3-129,1 0 129,-3-3 0,1 3 0,-3-4 0,-2 1 0,-1 3 0,-3 0 0,3-3 129,-3 3-129,-1 0 0,-12 0 0,23 0 0,-12 0 0,2-1 0,2-2 129,-1 3-129,5-3 0,-1 0 0,3 2 0,2-3 0,2 2 0,0-2 0,-1 0 0,2 0 129,-1 0-129,-1-2 0,0 0 0,-3 5 0,-1-4 0,-1 2 0,-3 1 0,-1 2-129,-1-2 129,-2 2 0,1 0 0,-13 0 0,19-4 0,-19 4 0,15 0 0,-15 0 0,0 0 0,14 0 0,-14 0 0,0 0 0,0 0 0,14 0 0,-14 0 0,0 0 0,0 0 0,0 0 0,11 0 0,-11 0 0,0 0 0,0 0 0,0 0 0,0 0-129,0 0-258,4 13-903,-4-13-2967,-7 0-387,7 0-387,0 0-129</inkml:trace>
  <inkml:trace contextRef="#ctx0" brushRef="#br0" timeOffset="90858.1967">23482 14230 3483,'-6'9'4257,"6"-9"-1032,0 0-645,0 0-258,0 0-387,0 0-387,0 0-387,0 0-129,0 17-129,0-17-258,0 0-129,10 9-129,-10-9 0,15 20 0,-15-20-258,18 13 129,-18-13-129,19 20-129,-19-20 129,20 22 0,-20-22-129,19 12 0,-19-12 129,20 17-129,-20-17 0,19 13 129,-19-13-129,17 12 0,-17-12 0,16 15 0,-16-15 129,14 14-129,-14-14 0,14 14 0,-14-14 0,10 18 0,-10-18 0,0 0 0,13 15 0,-13-15-129,0 0 129,11 17 0,-11-17 0,0 0 129,0 0-129,0 0 0,0 0 0,11 14 0,-11-14 0,0 0 0,0 0 0,0 0 0,0 0 0,0 0 0,0 0 0,0 0 0,0 0 0,0 0 0,0 0 0,0 0 129,0 0-129,0 0 0,0 0 129,0 0-129,0 0 0,0 0 0,0 0 0,0 0 0,0 0 0,0 0 0,0 0 0,-10 14 0,10-14 0,-15 12-129,15-12 258,-18 17-129,18-17 0,-22 22 0,8-8 0,3-4 0,-1 4 0,1 1 0,-3-6 0,14-9 0,-18 21 0,18-21 0,-12 12 0,12-12 129,0 0-129,0 0 0,0 0 0,-13 14 129,13-14-129,0 0 0,0 0 0,0 0 0,0 0 129,0 0-129,0 0 0,-6 16-129,6-16 129,0 0 0,0 0 0,0 0 0,0 0-129,0 0 0,0 0-258,0 0-129,0 0-129,0 0-774,0 0-645,0 0-2451,0 0-645,0 0 0,0 0-129</inkml:trace>
  <inkml:trace contextRef="#ctx0" brushRef="#br0" timeOffset="91887.2556">23834 14363 1935,'0'0'3870,"0"0"-387,-8 6-1032,8-6-387,0 0-387,0 15-258,0-15-258,0 0-129,0 0-258,0 0-129,0 0-258,-9 22 0,9-22-129,-3 17 129,3-17-129,-4 22-129,4-22 0,-2 24 0,2-24-129,0 27 129,0-12-129,0 0 0,0-15 0,6 24 0,-6-24 0,7 20 0,-7-20 0,9 16 0,-9-16 0,0 0 129,16 13-129,-16-13 0,16 5 129,-16-5-129,19 0 0,-19 0 0,20-1 0,-20 1 129,19-14-129,-19 14 0,19-18 129,-19 18-129,17-23 129,-17 23-129,15-23 129,-7 7 0,-2 1-129,-2-1 0,-3 0 129,-1-1-129,0 1 0,-4 2 0,4 14 129,-12-21-129,12 21 0,-22-12 129,10 12 0,-1 0-129,-2 3 0,2 6 0,-2-1 129,1 6-129,-1-1 0,3 2-129,-1 1 129,0 0 0,6-2-258,7-14-129,-8 39-1548,8-39-2451,-3 21-387,3-21-258,0 0-387</inkml:trace>
  <inkml:trace contextRef="#ctx0" brushRef="#br0" timeOffset="106831.1104">17771 14936 258,'8'8'2967,"-8"-8"-516,0 0 0,0 0-387,0 0-258,0 0-258,0 17-258,0-17-258,0 0 129,0 0-387,0 22 129,0-22-387,0 19 0,0-19 0,0 20-129,0-20-129,0 23 0,0-23 0,0 29-129,0-13 258,0 1-258,-4 5-129,4-3 129,0 5 0,-1 1-129,1-2 129,0 3-129,0 2 0,0 0 129,0 4-129,0-3 129,1 0-129,3 3 129,-3 7-129,1-1 129,-2-2 0,1 3 129,-1-4-129,0 4 0,0-1 129,0 1-258,0-6 129,0 5 0,-1-3 0,1 5-129,-2-2 129,1 2-129,-3-5 258,3 7-129,-1-3 0,1-3-129,-2 2 129,1-1-129,0-8 129,2 4-129,-2 0 0,2 0 0,-1-3 129,0 3-129,1 0 0,0 2 129,-1 4-258,0 0 258,-1-4-129,-1 1 0,1-2 0,1-3 0,-2 5 0,2-7 0,0-2 0,1 0 0,0 1 129,0 1-129,0-2 0,0 2 0,0 3 129,0-3-129,0 6 0,0-3 0,0 0 0,0 2 0,0-3 0,0 0 0,0-3 0,0 6 0,0-1 0,0-1 0,0-1 0,0 0 0,0 2 0,0 1 0,0-7 0,0 1 0,0-2 0,0 0 0,0-1 0,0-2 0,0-2 0,0-3 0,-1 4 0,1-2 0,0-1 0,-2 12 0,2-2 0,0-1-129,0 2 129,0 0 0,0 2 0,0-3 0,0-1-129,1-10 129,0 0 0,1 1 0,-1-4 0,2 3 129,-1 3-258,-1-3 129,2 3 0,-1-3-129,-1 6 129,0 1 0,0-2 0,0-1-129,1-1 129,-2 2 0,0-1 0,0 0 0,0-5 129,2 4-129,-2-3-129,2 1 258,-2 1-129,1-3-129,1 5 129,-2-4 0,1 1 0,0-1 0,-1 1 0,0 3 0,0-3-129,0 4 129,0 1 0,0-1 0,0 5-129,0-1 129,0-8 0,0 7 0,0-3 0,0-2 0,0-5 0,1 3 0,0-4 0,3 2 0,-4-17 0,2 26-129,-2-26 129,1 19-129,-1-19-129,0 0 129,0 0-387,0 0-516,0 0-1161,0 0-2193,0-13-258,0 13-129,0-16-258</inkml:trace>
  <inkml:trace contextRef="#ctx0" brushRef="#br0" timeOffset="107874.17">17589 18362 903,'0'0'4128,"0"0"258,0 0 0,0 0-2064,8 17-258,-8-17-387,0 0-387,0 0-258,2 29-258,-2-29-129,6 32-258,-4-9 0,3 8 0,-1-2-258,4 1-129,-2 6 0,2-3 129,1 3-129,-1-5 0,-2 0 0,2-3 0,0-4 0,-1 2 0,0-8 0,0 2 0,-1-4 0,-6-16-129,17 20 258,-17-20-129,16 3 0,-16-3 0,19-6 129,-19 6-129,18-32 129,-9 15 0,1-9 0,-1 1-129,0 4 129,0-4-129,3 0 0,-2-2 0,3 0 0,-3 0-129,2-1 129,-1 1 129,-2-2-258,-1 7 129,0 6 0,-8 16 0,10-17 0,-10 17 0,0 0 0,0 0 0,0 0-129,0 0 0,10 11-129,-10-11-903,3 16-2709,-3-16-516,0 0-774,0 0 0</inkml:trace>
  <inkml:trace contextRef="#ctx0" brushRef="#br0" timeOffset="109214.2467">17772 19186 3354,'-10'16'3999,"10"-16"-1161,0 0-258,0 0-516,0 0-387,0 0-387,-16 0-129,16 0-258,0 0-258,0 0-258,0 0 0,0 0-129,-14 0 129,14 0-258,0 0 0,0 0 129,-11 15-129,11-15 129,-6 15-129,6-15 129,-6 20 0,6-20-129,-1 23 129,1-7-129,0-16 0,0 27 0,1-11-129,-1-16 387,12 24-387,-12-24 129,15 20-129,-15-20 129,20 16 0,-20-16-129,19 2 129,-5 2-129,-14-4 129,21 0-129,-21 0 0,22-6 0,-22 6 0,22-9 0,-22 9 0,17-20 0,-17 20 0,18-25 0,-18 25 0,10-22 0,-6 5 129,-4 17-129,2-17 0,-2 17 0,0-25 0,0 25 0,-7-27 0,0 12 0,-1-1 129,-3-1-129,0 7 129,11 10-129,-21-20 0,21 20 0,-21-7 129,21 7-129,-17 0 0,17 0 0,-12 0-129,12 0-129,-8 20-129,8-20-1419,-9 20-2580,9-20-387,-5 20-258,5-20-516</inkml:trace>
  <inkml:trace contextRef="#ctx0" brushRef="#br0" timeOffset="122374.9994">17550 19275 516,'-2'16'2193,"2"-16"-258,0 0-258,0 0 0,0 0-516,-12 3 0,12-3 258,0 0-258,0 0 0,0 0-129,0 0 0,-11-10-129,11 10 0,0 0 0,0 0-258,0 0 0,-10-9-129,10 9-129,0 0-129,-17-4 0,17 4 129,-11-9-258,11 9 0,-15-7 0,15 7 0,-19-7-129,19 7 129,-20-3 0,20 3 0,-23-3-129,23 3 258,-22 0-258,11-3 129,-3 0 0,0 3 0,-2 0 0,0 0 0,-1-2 0,1 2 0,-3-4-129,1-1 0,-2-4 129,2-4 0,-3 7 0,1-1 129,-1-5-129,1 2 0,0 0 129,-2 3 0,1 1-129,0-8 129,-1 1-129,0 1 0,0-2 0,1-3-129,-3-1 129,3 3 0,-2 3-129,-1 2 129,1-2-129,1 1 129,-3 1-129,-2 4 129,3-3-129,-4-1 129,0-4-129,-1 2 129,1-5-129,-2 6 0,1-6 129,0 2-129,2 1 129,0-9-129,3 4 0,-3 0 0,3 2 129,2-8-258,-3-1 129,2 2 0,-5-2 129,1 7-129,-2-11 0,1-1 0,0 0 0,1 3 0,0-9 129,1 2-129,4 3 0,1-4 0,-2 4 0,1 0-129,-3 0 129,-1-1 0,-1 10 0,1-5 0,-2-3-129,1 1 129,3 2-129,0 0 129,4-4-129,1 2 258,5-1-258,-2 7 129,5-3 0,0 1 0,0-8 0,-1 0 0,2-2 0,-1 1 0,1-2 0,2-4 0,1 2 129,1-4-258,0 10 129,3 0 0,-2 5 0,0-5 0,1 4 0,-2 0 0,0-2 0,0 0 0,2-3 0,0 0 129,1 0-129,0 3 0,2-1-129,0 1 129,1 4 0,0 0 0,0-1-129,0 1 129,0 2-129,0-5 258,1 0-258,4-4 129,0-5-129,2 4 129,-1 4 0,0 0 0,1 1-129,-1 4 0,-1 3 129,0 0 0,0 0 0,2-2 0,0-6 0,-1-3 0,4 0 129,0-4-129,0 3 0,-1-2 0,-2 2 0,1 4 0,-3 6 129,1 0-258,1-1 129,-3 4 129,4-7-129,2 0 0,1-2 0,1-1 0,1 0 0,0-1 0,1 1 0,-1 3 0,-1 4 0,-1 4 0,1 2 129,-4-1-129,1 2 0,3 0 0,-1-7 0,2-1 0,1 1 0,1-2 129,0 0-129,-1 5 129,1-4-129,-1 3 129,1 5-129,-1-3 129,0-1 0,-1 2-129,3-10 129,-1 5-129,1-8 129,1 0-129,2-2 129,0 3-129,-2 1 0,2-2 0,-1 9 129,1-2-129,0 1 0,0 5 0,-1 1 0,2-4 0,0 4 129,2 3-129,0-4 0,-1 2 0,0 3 0,2-2 0,-3 5 129,0 5-129,0-6 129,1-1-129,0 2 0,2-2 129,0-3-129,1 3 0,-1 0 0,4-4 0,-3 4 0,1 1 0,-4 1 129,1 2-129,-4 3 0,0-1 129,-1-1-129,-1 1 129,-1 1-129,-1 0 0,2-1 0,-1-3 0,2 1 0,-2 0 0,1 3 0,-1 1 0,-1 0 0,3 0 0,-3 2 0,1-2 0,-2 2 0,0 1-129,2-4 129,-2-2 0,2-1-129,-1 0 129,-2 7 0,2-2-129,-2 0 129,-1 0 0,2 4 0,-13 1 0,19-4 0,-19 4 0,16-2 0,-16 2 0,16-6 0,-16 6 0,16-4 0,-16 4 0,15-4 129,-15 4-258,17-6 129,-17 6 0,13-1 0,-13 1 0,15-6 0,-15 6 0,13-4 0,-13 4 0,14-2 0,-14 2 0,12-6 0,-12 6 0,0 0 0,17 0 0,-17 0 0,0 0 0,14 0 0,-14 0 0,0 0 0,0 0 0,13 3 129,-13-3-129,0 0 0,0 0 0,0 0 0,0 0 0,0 0 0,0 0 0,0 0-129,0 0 129,0 0-258,0 0 0,10 15-516,-10-15-2322,-7 0-1548,7 0-387,-19 5-258,4-5-516</inkml:trace>
  <inkml:trace contextRef="#ctx0" brushRef="#br0" timeOffset="123419.0592">16979 14561 1032,'0'0'3612,"-11"0"-129,11 0-516,0 0-516,0 0-387,0 0-516,0 0 0,-4-19-387,4 19-129,0 0 0,0 0-258,0 0-129,0 0 0,6 2-258,-6-2 129,10 20-258,-10-20 0,18 19 0,-6-9 0,0-3-129,1 3 0,1 0-129,2-1 129,-1 1 0,0 0-129,1 2 129,-2-2-129,1 0 0,1 0 129,-2-4 0,3 1-129,-4-1 0,3 5 129,-1-2-129,-2-2 0,0-1 129,1 0-129,-2 4 0,-1-7 0,1 1 0,1-1 0,-2-3 0,-11 0 0,20 2 0,-20-2 0,13 0 0,-13 0 0,0 0 0,0 0 0,0 0 0,0 0 0,0 0 0,0 0 0,0 0 0,0 0-129,0 0 129,0 0 0,0 0-129,0 0 129,0 0 0,0 0-129,0 0 129,0 0-129,0 0-129,0 0-258,0 0-1548,0 0-2451,0 0-129,0 0-387,-1 15-387</inkml:trace>
  <inkml:trace contextRef="#ctx0" brushRef="#br0" timeOffset="124383.1143">17346 14839 1548,'0'0'2451,"0"0"-516,10-18-129,-10 18-258,0 0 0,0 0-258,0 0 129,11-4-258,-11 4 129,0 0-258,6-18-258,-6 18 129,0 0-258,0 0-129,0 0-129,14-4-129,-14 4 0,0 0-129,0 0 0,0 0 129,0 0 0,0 0 129,0 0-129,0 0 0,0 0 129,0 0-129,0 0 129,-6 16-129,6-16 0,-11 16 0,11-16 129,-14 21-258,14-21 0,-19 30 0,7-13 0,0 3-129,-2 1 129,-1 3 0,0 2-129,-1 0 129,-4-3-129,6 5 129,0-5 0,0 4 0,2-1-129,0-1 129,0-2-129,3 1 129,1 0-129,0-3 129,1-3-129,7-18 129,-10 21-129,10-21 0,-4 16 0,4-16 129,0 0-129,0 0-129,0 0 129,0 0 0,0 13-129,0-13-387,0 0-1290,0 0-2580,0 0-129,0 0-516,0 0-387</inkml:trace>
  <inkml:trace contextRef="#ctx0" brushRef="#br0" timeOffset="130062.4391">13023 17271 3354,'7'-22'4128,"-7"22"-1161,2-20-516,-2 20-516,0 0 0,0 0-516,0 0 0,0 0-387,0 0-129,0 0 0,-6 7-258,6-7-258,-10 23-129,2-1 0,-3-1-258,0 7 129,-3 3-129,-3 3 0,1 0 0,0 3 129,0-3-129,-2-2 0,1 0-129,2-3 129,0-6 0,3-4-129,2-3 129,1 0-129,9-16 129,-11 20 0,11-20-129,0 0 129,-4 13-387,4-13-129,0 0-774,0 0-1290,0 0-1935,0 0-387,0 0-258</inkml:trace>
  <inkml:trace contextRef="#ctx0" brushRef="#br0" timeOffset="130427.46">12667 17145 1935,'0'0'4386,"0"0"387,0 0-387,0 0-2322,5 29-645,2-16-387,10 25 0,-5-11-387,10 12 0,2-2-258,4 8 0,-1-6-258,2-1 129,-2-5-129,4-2 129,-5-4-258,2 3 129,-5-12-129,-2-1 129,-3-1-129,1 1 0,-5-5 0,0 1 0,-2-4-258,-12-9-258,20 15-903,-20-15-2967,0 0-258,0 0-516,12 0 0</inkml:trace>
  <inkml:trace contextRef="#ctx0" brushRef="#br0" timeOffset="131063.4964">13200 17288 4257,'0'0'4902,"8"-7"-258,-8 7-516,0 0-2580,23 0-258,-23 0-387,26 3-258,-10-3-129,6 1-258,-2-1 0,3 0 0,-2 0-129,1 0 0,-3 0 0,1 0-129,-1 0-129,-8 0-129,7 4-387,-18-4-1290,11 0-2322,-11 0-516,0 0-258,0 0-258</inkml:trace>
  <inkml:trace contextRef="#ctx0" brushRef="#br0" timeOffset="131370.514">13216 17461 1419,'-11'14'4644,"11"-14"258,0 0-258,1 19-2064,-1-19-645,21-1-645,-10-10-258,13 11-258,-3-7-258,4 7-258,-2-9-129,3 6 0,-5 1 0,-1 2-129,-1 0 0,-3 0 0,-3 2-129,-13-2-129,22 15-1161,-22-15-3096,0 0-129,11 0-387,-11 0-258</inkml:trace>
  <inkml:trace contextRef="#ctx0" brushRef="#br0" timeOffset="132199.5613">14150 17118 2709,'0'0'4773,"0"0"-387,0 0-774,0 0-1290,-15 1-516,15 22-516,-12-12-258,9 17-387,-10-3-258,3 11 0,-4 0-129,2 3-129,-2 3 0,-2 3 0,-1-4-129,2-3 0,-2-4 0,5-4 0,-2-5 0,3-4 0,11-21-129,-12 16-258,12-16-645,0 0-2193,0 0-1419,1-20-129,6 7-387</inkml:trace>
  <inkml:trace contextRef="#ctx0" brushRef="#br0" timeOffset="132550.5813">13895 17084 4257,'0'0'4902,"0"0"0,0 0-516,0 0-2580,11 18-387,-11-18-387,31 33-258,-14-15-258,9 10-129,-4-2 129,4 9-258,0-3-129,-1 2 0,0-2 0,-3-3 0,-1 3-129,-3-6 129,-1 4-258,-1-5 258,-4-7-258,0 0 129,-3-3-129,-9-15-129,15 28-387,-15-28-1161,0 0-2838,0 0-129,13 0-387,-13 0-387</inkml:trace>
  <inkml:trace contextRef="#ctx0" brushRef="#br0" timeOffset="133047.6099">14471 17063 3612,'1'17'4902,"-1"-17"-129,0 26-387,0-26-2322,0 39-516,-1-16-387,1 15-387,1-5-387,3 7-129,-2 3-129,0 0 0,-2-7 0,0 0 0,0-3-129,0-5-129,0-5 0,0-10-129,0 3-387,0-16-1161,0 0-2580,0 0-387,-4-11-129,0-6-258</inkml:trace>
  <inkml:trace contextRef="#ctx0" brushRef="#br0" timeOffset="133399.63">14336 17256 4902,'0'0'5160,"0"0"-387,0 0-129,0 0-2838,0 0-645,16 0-258,-16 0-258,31-16 0,-15 5-258,8 2-258,0 2 129,1 5-129,-3 0 0,2 2-129,0 0 129,-1 0-129,-2 4 129,-3 2-129,-3-2 0,0-2 0,-1 3-129,-14-5-258,22 10-1161,-22-10-2838,0 0-516,5-17-129,-5 17-516</inkml:trace>
  <inkml:trace contextRef="#ctx0" brushRef="#br0" timeOffset="134714.7052">14870 17119 1935,'-13'0'4773,"13"0"-387,-12-7 129,12 7-1935,-7-16-516,7 16-645,0-16-258,0 16-258,0-21-387,0 21 129,12-23-258,-12 23-129,12-18 0,-12 18-129,16-21-129,-16 21 129,19-14 0,-6 7 0,-13 7-258,23-14 258,-10 9-258,2 0 258,-2 5 0,1 0-129,-2 2 129,1 6-129,0 3 129,-2 5-129,0-1 129,-2 3-129,-1-2 0,-2 3 129,-1 3-258,-3 1 129,-2 0 0,0 3 0,-2-3 0,-4 4 0,-1 6 0,-5-5 0,0 1 0,-2-2 0,-3 1-129,0-5 129,-3 3 0,1-3-129,1-5 129,4 0 0,-3-2 0,6-2 0,11-14-129,-17 24 129,17-24 0,0 0 0,-9 14 0,9-14 0,0 0 0,0 0 129,0 0-129,0 0 0,0 0 0,10 9 129,-10-9-129,19 0 129,-6 0 0,2-3-129,2 2 129,4 1-129,0-2 129,0-1-129,2 2 0,-3 1 129,-2 0-129,-2 0 129,-1 0 0,-2 0-129,-13 0 0,19 2 129,-19-2 0,0 0 0,13 2-129,-13-2 129,0 0-258,0 0 129,0 0 0,0 0-258,0 0-129,0 0-774,14 8-3612,-14-8 0,0 0-645,0 0-258</inkml:trace>
  <inkml:trace contextRef="#ctx0" brushRef="#br0" timeOffset="141511.0939">18402 16525 1806,'0'0'3870,"0"0"516,0 0-1290,0 0-516,0 0-516,0 0-516,2-8-387,-2 8-129,0 0-258,0 0-258,0 0-129,0 0-129,-9-15 0,9 15 0,-15-3-258,15 3 129,-20-3 0,9 1-129,-3 1 129,-2 1-129,-2 0 0,4 0 258,-2 3-258,2 3 129,-2 0-129,4 1 0,0 0 129,12-7-129,-14 15 0,14-15 0,-12 13 0,12-13 0,-4 14 0,4-14 0,0 18 129,0-18-129,0 23 0,0-8 129,0 4-129,1 1 0,1 2 0,-2 3 0,1 2 0,3 1 0,-4 2 0,1-1 0,0 1 129,-1 3-129,0-1 0,3-3 0,-2 6 129,-1-3-129,0 2 129,2 1-129,-2-3-129,0 1 258,0 2-258,0-2 129,0-4 0,0 0 0,2-3 0,-1-5 0,2 3 0,1-9 0,-4-15 129,7 25-129,-7-25-129,5 19 129,-5-19 0,0 0 0,4 15 0,-4-15 0,0 0 0,0 0 0,0 0 0,0 0 129,0 0-129,0 0 0,12 6 0,-12-6 0,14-1 129,-1 1 0,-1-1-129,4-3 129,1 3-129,4 1 129,-2-7 0,0 7 0,2 0-129,-5 0 129,0 0-129,-2 0 129,-14 0-129,16 0 0,-16 0 0,0 0 0,0 0 0,0 0-258,0 0-258,0-16-2451,0 16-1677,0 0-258,0 0-258,-14-6-516</inkml:trace>
  <inkml:trace contextRef="#ctx0" brushRef="#br0" timeOffset="143854.228">18968 16733 1,'0'0'3482,"0"0"388,0 0-903,0 0-258,0 0-516,0 0-387,0 0-258,0 0-387,0 0-129,0 0-387,0 0 129,0 0-387,0 0-129,0 0 129,0 0-129,0 0-129,0 0 0,0 0 0,0 0 0,0 0-129,-9 12 129,9-12-129,-10 31 0,2-7 0,-4 3 0,-1 2-129,1 4 258,-2 1-129,0-3 0,1-2 0,-2-1 0,6-8 0,1-4 129,3-2-129,5-14 0,-8 22 0,8-22 129,-4 15-129,4-15 0,-7 16 0,7-16 0,-6 21 0,6-21 258,-12 17-258,12-17 0,0 0-258,-9 15 129,9-15-129,0 0-387,0 0-774,0-10-3096,0-5 0,0 15-645,2-33 129</inkml:trace>
  <inkml:trace contextRef="#ctx0" brushRef="#br0" timeOffset="144231.2495">18722 16817 3612,'0'0'4773,"0"0"-258,0 0-258,0 0-2451,0 0-387,0 0-258,28 10-258,-17-6-129,13 11-387,-4-5 0,8 13-129,-5-5 129,4 2-258,-3 0 129,0 5-258,2-4 129,-3 1-129,-3-3 129,1-3-129,-4 1 0,-2-5 0,-3-4-129,-12-8-129,18 9-516,-18-9-903,0 0-2838,11-19-129,-11 19-387,0-26-258</inkml:trace>
  <inkml:trace contextRef="#ctx0" brushRef="#br0" timeOffset="145171.3033">19653 16675 2709,'0'0'3999,"0"0"-645,1-15-516,-1 15-516,0 0-645,0 0-129,0 0-387,0 0-258,-10 5-129,10-5-129,-15 12-129,15-12-129,-23 12 0,12-2 0,-5-5-129,2 5-129,-3 3 0,-1-1 0,0 2 0,3 1-129,-3-1 0,3 2 0,3 0 0,-1-3 0,13-13 0,-17 22-129,17-22 258,0 0-129,0 17 258,0-17-258,11 6 129,4 0 0,-1-4 0,1 3 0,5 1-129,-2 4 0,1-2 0,-3 1 0,2 0 0,-2 4-129,-2-3 258,-2 3-258,0-3 129,-12-10 0,16 19 0,-16-19 0,0 0 0,14 16 0,-14-16 0,0 0-129,0 0-129,0 0-516,15 6-1032,-15-6-2709,0 0-258,0 0-387,7-9-258</inkml:trace>
  <inkml:trace contextRef="#ctx0" brushRef="#br0" timeOffset="145778.338">19938 16596 129,'3'-14'3999,"-3"14"387,0 0-903,0 0-774,0 0-516,0 0-387,-7-8-387,7 8-387,0 0-129,0 0-258,0 0-129,0 0-129,0 15 0,0 1-129,2 4 129,0 4-258,1 5 0,1 6 0,-2-1-129,1 7 0,-2 1 129,1 1-258,1-1 258,-2-3-258,-1-3 258,1-4-129,-1-7 0,0-4 0,0-21 0,2 21 129,-2-21-258,0 0 129,0 0-387,0 0-1032,19 0-3225,-19 0 0,0 0-516,7-12-387</inkml:trace>
  <inkml:trace contextRef="#ctx0" brushRef="#br0" timeOffset="146546.3809">20289 16665 3354,'0'0'4773,"0"0"-129,-15-11-387,15 11-2322,0 0-516,0 0-387,-18 0-129,18 0-387,0 0-129,-12 10 0,12-10-129,-9 23 0,3-7 0,4 1 0,-4 6 0,4 5-129,-1-4 0,3 6-129,0-3 129,0 4-129,0-3 129,5 1-129,3-4 129,1-1-129,2-5 129,3-2-129,0-6 129,2-2 0,1-4-129,4-5 0,1-3 0,0-8 0,1-5 0,-1-3 0,-1-1 0,3-5 0,-4-1 0,-5 1 0,-1-2 129,-4-1-129,-3 5 0,-4 0 129,-3-4-129,-1 6 0,-10-2 0,-3 3 0,-5 0 0,-3 2 0,-4 2 129,2 5-129,-4 5 0,1 2 0,3 4 0,1 1 0,5 10-129,3 4 0,5 4-258,10-19-903,-8 38-3225,1-23-258,7 7-387,0-22-645</inkml:trace>
  <inkml:trace contextRef="#ctx0" brushRef="#br0" timeOffset="148339.4839">20628 16320 903,'0'0'2967,"0"0"-129,0 0-258,0 0-129,0 0-258,0 0-258,0 0-258,0 0-129,0 0-516,0 0-129,0 0-258,0 0-129,5 0-129,-5 0 0,14-2-129,-14 2 0,24-4 0,-10 0-129,0 4 129,4 0-129,3 0 0,1 0 129,1 0-129,-2 2 0,0-2-129,-4 2 129,3 1-129,-5-3 129,-15 0-129,19 0 0,-19 0 129,0 0-129,11 0 129,-11 0-129,0 0 0,0 0 0,0 0 129,0 0-129,0 0 0,0 0 0,0 0 0,-8 17 0,8-17 0,-10 17 0,10-17 0,-8 28 0,6-9 0,1 3 0,1 5 0,0 4 0,0 2 0,0 6 0,3-2 0,2 2 0,0 2 0,0-2 0,0-2 0,0 2 0,-2 2-129,-2-5 129,1-1 0,0-3 0,-2-1-129,0-5 129,0-1-129,0-8 129,0-2 0,0-15 0,0 19 0,0-19 0,-5 16 0,5-16 129,0 0-129,0 0 0,-8 15 0,8-15 0,0 0 0,0 0 0,0 0-129,0 0 129,0 0 0,-12 2 0,12-2 0,0 0 0,0 0 0,0 0 0,0 0 0,0 0 0,0 0 0,0 0 0,0 0 0,0 15-129,0-15 129,0 0 129,0 0-258,0 0 129,0 0 0,0 0 0,0 0 0,0 0 0,4 16 0,-4-16 0,0 0 0,0 0 0,0 0 129,0 0-129,0 0 0,0 0 0,0 0 0,-7 9 129,7-9-129,0 0 129,0 0-129,-13 3 0,13-3 0,-15 0 0,15 0 0,-21-3 0,7 2 0,3 1 0,-4 0 0,1 0 0,-3 0 0,5 1 0,-3 6 129,3-1-129,12-6 0,-18 6 0,18-6 0,0 0-258,0 0-129,0 13-1677,0-13-2580,8 0-387,-8 0-129,15-11-645</inkml:trace>
</inkml:ink>
</file>

<file path=ppt/ink/ink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12659 9598 1548,'0'0'3354,"0"0"-258,0 0-645,0 0-129,0 0-516,0 0-387,0 0-129,0 0-387,0 0 0,0 0-258,-9 12-258,4 2 0,-2 4-258,-2 4 129,0 0 0,-3 3-129,-2-1-129,-1 5 129,0-2-258,0-3 258,0-2-129,0-2 0,1 0 0,3-4 0,0-3 0,2-2 0,9-11 0,-14 13 129,14-13-258,-9 11 258,9-11-129,0 0-129,0 0 129,0 0 0,-11 9 0,11-9-129,0 0-129,0 0-258,0 0-774,0 0-2580,0 0-387,0 0-516,0-6 258</inkml:trace>
  <inkml:trace contextRef="#ctx0" brushRef="#br0" timeOffset="589.0337">12417 9620 129,'0'0'2193,"0"0"-258,0 0-516,0 0 129,0 0-387,0 0 258,0 0-258,5 0 0,-5 0 0,0 0 0,2-13 0,-2 13-129,0 0-387,0 0 129,0 0-129,11 0 0,-11 0-129,9 13 0,-9-13 0,18 24 0,-6-11 129,5 8-258,-1-2 0,5 4 0,-2-1-129,3 2 0,-1-1 0,-1 2-129,-3-5 0,1 3-129,-2-3 129,-1-3-129,-1-2 0,0-2 0,-1-2 258,-1-1-258,1-4 0,-1 0 0,-3-3 0,-9-3 0,15 4 0,-15-4-258,9 0-129,-9 0-387,0 0-2064,0 0-1677,0 0-129,8-9-645,-8 9 258</inkml:trace>
  <inkml:trace contextRef="#ctx0" brushRef="#br0" timeOffset="1386.0791">12886 9689 129,'0'0'4128,"0"0"258,0 0-774,0 0-1032,0 0-258,10 6-774,-10-6-516,16 0-129,-16 0-258,21 0 0,-7 0-258,2 0 0,0-1-129,1 0-129,-1-2 0,-2 2 0,1-2-129,-2 0 129,-1 2-258,-12 1 0,16 0-387,-16 0-516,11 0-1419,-11 0-2064,0 0 0,0 11-645,0-11 387</inkml:trace>
  <inkml:trace contextRef="#ctx0" brushRef="#br0" timeOffset="2000.1139">12921 9829 3225,'1'9'3225,"-1"-9"-516,0 0-516,0 0-258,0 0-387,0 0 129,0 0-387,0 0-129,0 0-129,0 0-258,11 4 0,0-2 0,-11-2-258,21 0 0,-8 0-258,3 1 0,-2-1 0,2 0-129,-2 0 0,2 0-129,-3 0 258,0 0-258,-2-3 0,-11 3 0,18 0-516,-18 0-129,11 6-1419,-11-6-2322,0 0-387,0 0-129,0 0-258</inkml:trace>
  <inkml:trace contextRef="#ctx0" brushRef="#br0" timeOffset="2880.1645">13354 9553 1,'0'0'3611,"0"0"1,0 0-774,-1-10-516,1 10-387,0 0-258,0 0-258,0 0-258,0 0-258,0 0-258,0 0-129,0 0 0,0 0-129,0 0 129,-4 8-258,4-8 0,-2 16 0,0-3 0,2 3 0,0 1-129,-2 7 129,1 2-129,0 5 0,-2 1 0,2 1-129,0-1 129,0-1-129,0-3 0,0-1 129,1-5-129,0-3 258,0-2-258,0-3 0,0 1 0,0-5 0,0-10 129,2 11-129,-2-11 0,0 0 0,0 0 129,0 0-129,0 0-129,8-6-645,-8 6-2838,0 0-1032,10-14-129,-10 14-516</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10T09:42:19.437"/>
    </inkml:context>
    <inkml:brush xml:id="br0">
      <inkml:brushProperty name="width" value="0.05292" units="cm"/>
      <inkml:brushProperty name="height" value="0.05292" units="cm"/>
      <inkml:brushProperty name="color" value="#FF0000"/>
    </inkml:brush>
  </inkml:definitions>
  <inkml:trace contextRef="#ctx0" brushRef="#br0">18589 18394 2322,'0'0'3999,"0"0"-516,0 0-903,0 0-387,0 0-516,0 0-258,0 0-387,0 0-387,0 0-258,0 0 129,0 0-258,0 0 129,0 0-129,0 0-129,0 0 0,24 60 129,-24-60 0,17 51-129,-17-51-129,0 0 129,31 76-129,-31-76-129,0 0 129,0 0 0,38 36 0,-38-36-129,0 0 129,0 0-387,0 0 387,0 0 0,40-9 0,-40 9 0,0 0 129,15-75-258,-15 75 258,13-57 258,-13 57-387,0 0 0,20-52 129,-20 52-129,0 0 0,23-59-129,-23 59 129,0 0-129,29-50-258,-29 50 0,0 0-774,0 0-2838,0 0-1161,0 0-516,36-35 517</inkml:trace>
  <inkml:trace contextRef="#ctx0" brushRef="#br0" timeOffset="2103.7671">19077 18599 258,'0'0'2064,"0"0"-774,0 0-129,0 0 129,0 0 258,0 0 0,0 0 0,0 0 0,0 0 129,0 0-258,0 0-129,0 0-258,0 0-129,0 0-387,0 0 0,-27-51-129,27 51 0,0 0 0,0 0 0,17-58-129,-17 58 258,0 0-258,0 0 0,34-62-258,-34 62 129,0 0-129,0 0 258,27-63-387,-27 63 258,0 0-258,0 0 258,0 0 129,0 0-129,0 0-258,0 0 258,0 0 0,0 0-129,0 0 258,2 60-258,-2-60-258,0 50 129,0-50 129,0 0 129,0 75-129,0-75-129,0 0-129,0 0 129,0 0-129,0 0-258,0 0-258,0 0-645,2 60-1935,-2-60-2064,0 0-516,0 0 775</inkml:trace>
  <inkml:trace contextRef="#ctx0" brushRef="#br0" timeOffset="2463.8128">19065 18746 1548,'0'0'4515,"1"50"-258,-1-50-1419,0 0-903,1-54-516,-1 54-387,0 0 0,0 0-387,0 0 0,0 0 0,0 0-258,0 0 258,0 0 129,43-60-129,-43 60-258,0 0 0,0 0 129,52 0-129,-52 0-129,0 0-258,42 2-129,-42-2-387,0 0-645,0 0-3999,40-17-387,-40 17-516,0 0-129</inkml:trace>
  <inkml:trace contextRef="#ctx0" brushRef="#br0" timeOffset="5775.2332">16761 13370 129,'14'19'3870,"-8"-8"-129,7 9-129,-8-3-1419,4-2-1548,1 6-387,1-1-129,-2 1 0,4-4 0,-3-1 129,1 3-129,1-1 129,-1-3-129,-1 0 0,-1 2-129,3-2 129,-5 0-258,1-6 129,-8-9 0,16 14 0,-16-14 129,10 0 258,-10 0 258,11-10 0,-7-8 258,5 6-129,-7-12 0,5 6 0,-4-7-129,4 4 0,-3-5-258,4 1-129,-2 0-129,3 2 0,-2 0 0,2 2-129,-1 1 129,3 1-258,2 6-129,-6 0-645,7 5-3354,-5 3-129,0 1-516,-9 4 0</inkml:trace>
  <inkml:trace contextRef="#ctx0" brushRef="#br0" timeOffset="6699.8507">17296 13321 258,'-3'-12'4128,"1"2"516,2 10-258,-5-15-1677,5 15-387,0-14-774,0 14-258,5-15-258,-5 15-129,5-16-387,-5 16 129,10-14 0,-10 14-387,10-12 129,-10 12-258,12-3 0,-12 3 0,16 0 0,-7 0-129,0 1 0,1 5 129,0 0-258,0 2 258,-1 0-258,-2 3 129,-2 3 0,-3 2-258,-1-1 129,-1 2-129,-3 5 129,-2 1-258,-4 4 129,-5-1-258,1 1 258,-3 1 0,1 0 0,-4-2 129,6-4 0,-3-4 0,4-3 129,2-3 0,1-3 129,9-9-129,-8 10 0,8-10 0,0 0 0,0 0 129,0 0-129,0 0 129,0 0 129,11 1-129,-3-1 258,5 0 0,-1-1-258,3 1 129,-2 0-129,2 0 0,-2 0-129,-2 0 129,1 0-129,-2 1 0,-1 0 0,-1 0 0,-8-1 0,16 0-387,-6 5-1290,-10-5-2709,10 0-387,-10 0-258,0 0-645</inkml:trace>
  <inkml:trace contextRef="#ctx0" brushRef="#br0" timeOffset="13275.6858">8805 11021 129,'0'0'3483,"0"0"645,0 0-516,0 0-774,0 0-516,0 0-645,0 0 0,4-15-516,-4 15 0,0 0-387,0 0-129,0 0-129,0 0 129,0 8-258,0-8 129,-1 17-129,0-2-129,1-15 0,-2 27 0,0-11 0,2 6-129,0 0 0,0 3-129,0 3 0,0 0 0,0 2 0,0 1 129,0-2-258,0-1 129,0 0 0,0-3 0,0-6 0,0-1 129,0-2-258,0-3 129,0 1 0,0-14 0,0 15 0,0-15 0,-1 14-129,1-14 129,0 0 0,0 0 0,0 0 0,-7 12 0,7-12 0,0 0 0,0 0 0,0 0 0,7 7 0,-7-7 0,13 1 129,-3-1-129,0 0 129,3 0 0,2-4-129,4 1 129,1-2 0,4-2 0,0-2-129,3 1 129,-2-2 0,2 2-129,-3 2 129,0 0-129,-5 1 129,-3 4-129,-2 1 0,-1 0 0,-4 0 129,-9 0-129,13 6 0,-13-6 0,0 0 129,10 7-129,-10-7 0,0 0 0,0 0 0,0 0 0,0 0 0,0 0 129,0-8-258,0 8 258,0-15-129,0 15 0,0-25 0,0 8 0,-2-4 129,2 1 0,-1-8 0,-1-7-129,2 3 258,-3-5-258,2 3 129,-3 2 0,3 0 0,-2 5 0,0 6 0,1 6-129,1-1 129,1 16-129,-2-17 0,2 17 0,0 0-129,0 0-129,3 13-774,-3 2-3741,0 8-129,0 0-258,0 8-516</inkml:trace>
</inkml:ink>
</file>

<file path=ppt/ink/ink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2-04T07:33:40.289"/>
    </inkml:context>
    <inkml:brush xml:id="br0">
      <inkml:brushProperty name="width" value="0.05292" units="cm"/>
      <inkml:brushProperty name="height" value="0.05292" units="cm"/>
      <inkml:brushProperty name="color" value="#FF0000"/>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2-04T07:34:33.293"/>
    </inkml:context>
  </inkml:definitions>
  <inkml:trace contextRef="#ctx0" brushRef="#br0">5107 3499 1806,'0'0'3741,"0"0"0,0 0-645,0 0-1032,13 3-387,-13-3 0,25 0-258,-13-7-387,12 7-258,-2 0-129,9 0-129,-3 0-129,7 0-129,4 7-903,-1-5-3354,4 5-129,-3-7-774,-1-3-387</inkml:trace>
  <inkml:trace contextRef="#ctx0" brushRef="#br0" timeOffset="1716.0981">21225 3240 3225,'5'-11'4257,"2"-2"0,-7 13-258,0 0-2709,14 21-387,-10-3-387,4 9 0,-2-2-258,3 7-129,-2 2 0,0 0 0,2 0-129,-1-1 0,0-5 0,1-2 0,-4-7 0,4-2 0,-9-17 129,10 12 0,-10-12 129,11-13 0,-6-8 0,5-4 0,-1-9 0,2-3 0,3-3 0,-1 1 0,2 1 0,-1 1-258,2 2 129,-2 7 258,0 2-258,0 6 0,-1 7-774,-4-3-1548,3 15-2193,-12 1-129,14 2-645,-14-2-258</inkml:trace>
  <inkml:trace contextRef="#ctx0" brushRef="#br0" timeOffset="2280.1304">21533 3744 2193,'0'0'4644,"0"0"-129,0 0 0,1-11-2580,11 10-387,-9-13-516,9 3-258,-5-7 129,7 3-258,-7-3-258,6 0 129,-4-3-129,2 3-129,-3 1 129,-1 0-258,-1 3 0,-4 1 0,-2 13-129,5-13 0,-5 13 0,0 0-129,4 15 129,-4 6 0,0 1-129,0 3 129,2 6 0,0 2 0,-1-1 0,1-5-129,1-2 129,-2-2-387,3 1 0,-3-10-387,4 8-903,-5-22-2580,0 25-516,0-25-387,-6 17-129</inkml:trace>
  <inkml:trace contextRef="#ctx0" brushRef="#br0" timeOffset="2492.1425">21562 3920 3096,'0'0'5031,"0"0"-387,9 5 0,-9-5-2967,28 0-387,-14-6-129,10 6-258,-3-4-258,3 4-258,-2 0-129,3-2-387,-3 2-2580,-3 0-2064,0-1-129,-8-6-774,-1 1 130</inkml:trace>
  <inkml:trace contextRef="#ctx0" brushRef="#br0" timeOffset="9585.5482">22245 3231 2967,'0'0'5031,"0"0"-258,0-9-258,0 9-2193,0 0-1548,0 0-258,0 0-258,0 0-258,3 7-774,-3-7-2709,4 13-1161,-4-13 0,9 21-387</inkml:trace>
  <inkml:trace contextRef="#ctx0" brushRef="#br0" timeOffset="9743.5572">22283 3443 3225,'0'0'4515,"0"0"-387,12 8-1161,-12-8-5934,0 0-645,10-1-645</inkml:trace>
  <inkml:trace contextRef="#ctx0" brushRef="#br0" timeOffset="11267.6444">21656 4232 516,'-6'-15'3870,"6"15"387,-10-10-1548,10 10-645,0 0-774,-10 11-387,0-6-387,3 9 0,-3 1-387,3 8 129,-2 2-129,2 7 0,0-4 0,6 5 129,1 1-129,6 0 258,5-4 0,8-4-129,3-7 0,6-6 129,0-9 0,6-3 0,-3-3 0,0-8-129,-7-10 258,-3 0-258,-8-6 258,-6 3-258,-7-3 0,-7 1-129,-8 4 0,-7 4-129,1 10-387,-10 2-3741,9 5-516,-3 3-516,5 6-258</inkml:trace>
  <inkml:trace contextRef="#ctx0" brushRef="#br0" timeOffset="22327.277">22900 2876 3999,'2'-40'4386,"-1"25"0,-1 2-2064,0 13-645,0 0-645,4 19-258,-4 4-258,4 14-129,-4 4 129,2 14 129,-2 2-258,3 9-129,-3-2-129,1-1 0,2-4 0,-1-1-129,0-8 0,3-7-258,0-7 258,-2-8 0,1-7 0,3-7 0,-7-14 129,7 1 0,-4-7-129,-1-9 258,-2-8-129,0-5 0,-2-2 0,-3 0-129,-2 0 0,-2 2 0,-1 3 0,-4 3 0,-1 7 0,1 3-129,-1 5 129,-4 7-129,2 0 0,-3 12-129,-1 2 129,3 5 0,-2 3 0,3 6 129,-2 0-258,4 3 258,3 0 0,3 1 0,2-3 0,0-1-129,7 0 129,0-5 0,0-2 0,7-2 0,2-4 0,3-3 129,5-5 0,2-2 0,3-2 0,4-3 129,-2 0 0,2-1-129,-4-5 129,2 0-129,-7 0-129,-1 2 129,-5-2 0,-11 6-129,11-7 129,-11 7-258,0 0-129,0 0-645,7-6-3483,-7 6-387,0 0-258,0 0-516</inkml:trace>
  <inkml:trace contextRef="#ctx0" brushRef="#br0" timeOffset="23635.3518">22916 3608 258,'0'0'903,"0"0"-387,0 0-516,1 10-1548</inkml:trace>
  <inkml:trace contextRef="#ctx0" brushRef="#br0" timeOffset="29907.7105">21565 4684 1677,'15'-41'4257,"-10"23"516,-3 0-645,-2 18-2322,-2-17-903,-5 21-258,-13 16 0,-1 15-387,-13 15-129,-1 14 0,-8 20-129,-8 14 0,-4 9 0,-6 8 0,-3 6 0,4 0 0,-2 0 0,5-8-129,7-11 129,4-8 0,9-13 0,7-11 0,7-10-129,5-15 129,9-13-903,-2-17-2193,11-15-1290,0 0-387,-5-12 0</inkml:trace>
  <inkml:trace contextRef="#ctx0" brushRef="#br0" timeOffset="30135.7236">20763 5855 1548,'-27'20'4128,"13"5"129,-6 0-258,3 6-3225,3 8-258,-3 3-129,4 3 129,5 0-387,5 3 387,3-8-258,4-2 0,10-9-129,5-5 0,10-9-774,3-15-1935,5-5-1548,8-17-387,0-12 0</inkml:trace>
  <inkml:trace contextRef="#ctx0" brushRef="#br0" timeOffset="30599.7502">21741 4825 4902,'0'-13'4644,"0"13"0,3 18-387,-6 10-3741,6 18-129,-3 17-387,0 16 258,0 12-129,-3 15 0,-2 13 0,-2 6 0,-2 9-129,0 0-129,-3-4 258,-2-4-129,1-10 0,-2-7 0,3-13 129,3-18-129,3-17 129,0-19-129,6-16-258,0-26-1419,0 0-2709,9-30-387,-7-10-129</inkml:trace>
  <inkml:trace contextRef="#ctx0" brushRef="#br0" timeOffset="30827.7632">21496 6212 258,'0'94'4644,"4"-47"-129,6 5-129,-1-5-2451,0-10-903,7 2-387,2-13-258,3-7 0,-1-11-387,3-9-2322,1-16-1806,7-6-258,-1-18-387</inkml:trace>
  <inkml:trace contextRef="#ctx0" brushRef="#br0" timeOffset="31427.7975">21897 4769 1677,'0'0'4644,"6"13"0,8-7-258,2-1-3096,10 16-516,4 4 0,10 10 0,1 12-129,10 13-129,1 8-258,3 7 0,2 5-258,-3 4 129,1 1 0,-3 0-129,-6-5 0,-1-5-129,-6-4 258,-8 0-129,-4-2 0,-7-8 129,-3-9-258,-4-4 258,-3-6-258,-1-11 129,-6-7 0,1-9-129,-4-15-387,0 0-3999,0 0-129,7-15-645,-7-5 258</inkml:trace>
  <inkml:trace contextRef="#ctx0" brushRef="#br0" timeOffset="31755.8163">22694 5695 7998,'-7'-13'5418,"7"13"-387,0 0-387,7 1-4257,-2 16-258,2 4 0,0 7-129,0 3 129,3 9-129,-3-1 0,2-3 0,0 0 129,0-1-129,-2-1 129,-3-4-129,-3-3 129,-1-6-129,-1-3 0,-7-4 0,-3-5-129,-1-1-387,-9-9-2322,6 1-2064,-6-3-258,-1-3-516</inkml:trace>
  <inkml:trace contextRef="#ctx0" brushRef="#br0" timeOffset="32267.8456">21872 6407 4257,'0'0'5031,"0"0"-258,-14 0-645,7 9-2580,-14-6-387,7 10-387,-3-5 129,4 7-129,-7-1-258,5 1 0,0 1 0,1 3-258,-2 3-516,-7 0-4128,3 2-516,0-1-516,1-6-387</inkml:trace>
  <inkml:trace contextRef="#ctx0" brushRef="#br0" timeOffset="33635.9235">22492 6112 1677,'0'0'5031,"0"0"-258,0 0-129,0 0-2580,0 0-516,0 0-645,0 12-258,0-12 0,19 15-129,-4-7-129,2 2 0,1 5-129,4 0-129,0-1-387,-3-9-387,5 4-4128,-7-3-129,0-4-387,-3-3-258</inkml:trace>
  <inkml:trace contextRef="#ctx0" brushRef="#br0" timeOffset="34182.9551">22503 4026 4902,'3'17'5289,"24"-7"-645,8-9-903,21 7-2451,11-8-129,22 0-516,5 0-1290,7-2-3612,-1-10-645,-6 0-516,-15 0-129</inkml:trace>
  <inkml:trace contextRef="#ctx0" brushRef="#br0" timeOffset="39104.2365">20553 6691 129,'-5'-17'0</inkml:trace>
  <inkml:trace contextRef="#ctx0" brushRef="#br0" timeOffset="39572.263">20550 6465 2580,'-26'22'3225,"9"-10"-1419,2 3-516,-1-2-258,4 9-129,-2-3 0,4 4-129,1 1 0,6 3 0,1-5-258,2 4 0,4-4-258,6-4 129,2-8-129,10-1 0,-4-9 129,8-4-129,0-13 0,5-2-129,-6-10 129,2 1-129,-8-4 129,-4 0-129,-9 3 0,-6 1-129,-11 7 0,-8 5 0,-5 6-129,-4 4-129,1 7-258,-4 4-903,9 7-2709,6 7-129,6 2-258</inkml:trace>
  <inkml:trace contextRef="#ctx0" brushRef="#br0" timeOffset="40204.2991">21681 6875 1806,'-6'-15'2451,"6"15"-387,-11-11-129,1 3-129,0 8 0,-5-7-258,5 7 129,-12 0-516,10 10-129,-10-5-387,7 8 0,-1-1-258,5 1 0,4-2-129,7 4-129,0-15 0,14 10 0,5-10 0,8 0 0,1-10 0,3-6 0,-3-3 129,-3 0-129,-5-4 0,-4 3-129,-13 3 129,-8 3-129,-11 9-129,-7 4-129,-4 5-516,-6 1-1806,6 10-1935,2 3-387,9-1-129</inkml:trace>
  <inkml:trace contextRef="#ctx0" brushRef="#br0" timeOffset="40819.3347">22782 6446 2451,'-2'-15'2709,"-13"-3"-129,15 18-129,-21-17-387,11 13-258,-7-6-516,3 9-387,-2-2-129,4 3-258,-3 3-129,5 7-129,3 4 0,2 2-129,4 4-129,1 0 0,4 4 129,5 1 0,4-5 129,2 1-129,1-6 129,6-6-129,-1-4 129,3-3 129,-3-6-129,-1-7 0,-3-5 0,-5-4-129,-6 1 129,-5-2-387,-3 9-1032,-10-3-3225,-3 5-387,-4 7-516,2-2-129</inkml:trace>
  <inkml:trace contextRef="#ctx1" brushRef="#br0">13294 12082 0</inkml:trace>
  <inkml:trace contextRef="#ctx0" brushRef="#br0" timeOffset="121582.9541">20327 7153 2709,'3'-19'4902,"-1"4"-129,-2 15-903,0 0-1677,0-18-903,0 18-129,0 0-387,0 13-258,0 3-258,0 7-129,3 4 0,3 7-258,1 2 258,1 4-129,1-3-129,1 0 129,3-6 0,1-3 0,0-9 129,0-7-129,1-10 129,3-2 0,0-17 129,1-6 0,-3-9 0,5-7 0,-4-2 0,1 0 129,-1 1-387,-6 5 129,-1 7-258,-3 2-645,6 16-3225,-13 10-774,0 0-516,0 0-387</inkml:trace>
  <inkml:trace contextRef="#ctx0" brushRef="#br0" timeOffset="125231.1628">20675 7569 4128,'0'0'5031,"0"0"-129,0 0-2193,0 0-516,0 0-645,0-14-387,0 14 0,0 0-387,8-13-258,-8 13 129,7-15-387,-7 15-129,12-15 129,-12 15-129,18-15-129,-9 10 0,4 2 129,-3 3-129,3 0 0,-1 0 0,0 0 0,-1 7-129,-1 3 129,-4 6 0,-2 6 0,-4 1-129,-4 7 129,-9 4 0,-2 1 0,-3 0-129,-2-1 129,0 3 0,-1-8 0,2-2 0,4-6 0,3-6 0,4-1 0,2-2 0,6-12 0,-2 13 129,2-13 0,8 2 0,4-1 0,2 2 129,4-2 0,0 0 0,2-1-129,0 2-258,-7-2-3096,6 0-1548,-8-2-516,1-6-387,-2-10-387</inkml:trace>
  <inkml:trace contextRef="#ctx0" brushRef="#br0" timeOffset="127123.271">19796 4893 2322,'5'-39'3612,"-5"24"258,2 1-2193,-2 14-258,0 0-387,10 12-258,-7 8 0,1 13-258,-1 13 129,7 17-129,-5 9-129,4 9 129,1 5-129,5 6-129,1 2-129,1 3 0,5-3-129,2-4 0,4-4 129,0-7-258,4-7-129,-3-9-516,5 2-1161,-1-17-2193,-7-12-387,-1-8-258</inkml:trace>
  <inkml:trace contextRef="#ctx0" brushRef="#br0" timeOffset="127474.2911">20183 5780 3354,'2'41'4128,"1"-16"-258,1 6-2838,-1 0 0,6 7 0,-3-2-258,6 4-129,-5-5-258,5 5 129,-5-5-258,4 3 129,-4-7-387,2 0 258,-5-7-258,1 0 129,-3-1-129,1-6-129,-3-1-387,0-16-1161,-10 16-2451,0-6-387,-5-2 129</inkml:trace>
  <inkml:trace contextRef="#ctx0" brushRef="#br0" timeOffset="127987.3204">18858 6305 2193,'36'10'4128,"-10"-6"387,10-2-2193,13 8-774,1-9-129,17 10-258,5-5-258,7 4-258,3-2-129,4 5-258,-4-1-129,-6 0-387,-3 2 129,-10-7-516,-6 8-516,-18-13-903,-9 1-2451,-8-1-129,-13-2 0</inkml:trace>
  <inkml:trace contextRef="#ctx0" brushRef="#br0" timeOffset="128287.3376">19720 6285 1,'0'0'4127,"0"0"130,13 7 129,-5-4-3096,12 12-129,-3-6 129,9 8-387,-6-1 129,3 5-516,-2-2 0,1 7-258,-7-2 0,0-1-258,-4 0 0,-4-1 129,-4-3 0,-3 3 0,-5-4 0,-8 0 0,-6-1-129,-2-4-129,-3 8-1032,-7-6-2709,4-1-645,0 0-516,1-3 129</inkml:trace>
  <inkml:trace contextRef="#ctx0" brushRef="#br0" timeOffset="128822.3682">18863 7272 2193,'-9'0'4128,"9"0"258,11-2-2193,0-15 0,17 9-645,6-15-258,14 7 129,7-12-258,18 5-129,5-10-258,18 5-129,3-2-387,8 3 129,-3 2-258,-1 3-129,-5-1 0,-8 9 0,-12 4-129,-15 0 0,-15 5 0,-13-1 0,-12 4-129,-23 2-387,8-3-516,-15-1-129,-2 5-903,-17-1-1548,0-2-1161,-1-5-516</inkml:trace>
  <inkml:trace contextRef="#ctx0" brushRef="#br0" timeOffset="129090.3835">19899 6834 2967,'0'0'4773,"-1"-13"-129,1 13-1419,0 0-1161,18-4-516,-10 1-516,9 3-129,-3 3-387,6 4 129,-4 2-387,3 2 0,-4-1-129,-1 2-129,-4 0 0,-3 2 129,-5-1-129,-2 3 0,-4-3 129,-4 1-129,-4-2 0,1 0 0,0 7-645,-3-13-1290,7 8-2580,7-14-387,0 0-387,0 0-129</inkml:trace>
  <inkml:trace contextRef="#ctx0" brushRef="#br0" timeOffset="129715.4192">20248 6411 3870,'-25'3'5031,"12"-3"-516,-4-7-1806,8 7-645,-11-8-516,10 7-387,-7-12-129,6 8-258,-4-5-387,6-1 129,1-3-387,8 14 129,-9-21-129,6 11-129,3 10-129,0-16-129,0 16-516,10 0-3225,1 4-774,2 1-516,5 4-258</inkml:trace>
  <inkml:trace contextRef="#ctx0" brushRef="#br0" timeOffset="131446.5183">20075 5437 645,'-84'58'903,"34"-12"0,-2 20 0,-4 15-129,-3 18-129,2 16-129,5 15-129,6 12-387,10 5 0,7 5 129,17-2 0,12-4 0,14-12-1290,21-2-1806</inkml:trace>
  <inkml:trace contextRef="#ctx0" brushRef="#br0" timeOffset="134294.6812">20577 6595 1677,'-2'-17'2709,"2"17"-258,-16-11-645,5 3-129,11 8-516,-19-3-129,9 3-129,0 3-258,0 7-258,0-2-129,2 7 258,-1 2-258,3 4 0,1 0 129,1 6 0,1-3-129,3-1 129,2 0-258,5 0 129,2-6 0,2-2 0,2-3 129,3-3-129,-1-5 0,3-1 129,-2-3-129,2-1 129,-1-7 0,-3-1-129,1-5 129,-3-1-129,-5-8 0,-2 2 129,-5-1-258,0-4 0,-5 1 0,-7 4-129,-3-1 129,1 3-129,0 4 0,-2 5-129,1 3 129,2 4 0,2 3-129,0 1 129,0 6-129,3 4 129,0 6-129,1 5 129,1 1-258,0 2 258,1 4-129,5-4 129,0 0 0,0 1 129,5-8-129,6-4 0,1-6 0,6-6 258,5-2-258,0-8 129,2-7 0,-1-4-129,-3-7 258,-2 1-129,-7-6 0,-6 2 0,-6 3 0,-6 1-129,-10 5 129,-3 9-129,-5 5-129,2 6 0,-1 12-516,1 4-2967,10 12-1032,4-3-387,7 2-516</inkml:trace>
  <inkml:trace contextRef="#ctx0" brushRef="#br0" timeOffset="137094.8413">20689 6952 1,'0'8'4256,"17"21"130,6-3-258,5 0-2451,18 20-129,6 5-258,18 16-129,1 5-516,16 18 0,0 5-258,1 12 0,5 2-129,1 5 0,-5-7 0,-4-2 0,-5-8 258,-2-8-129,-11-13 0,-2-8-129,-13-14-129,-8-4 129,-11-12-129,-6-6 0,-10-14-129,-10-3 0,-7-15-129,0 0-387,-3 12-903,-11-12-3096,2-8-387,0-5-387,1 0-129</inkml:trace>
  <inkml:trace contextRef="#ctx0" brushRef="#br0" timeOffset="137386.8579">21995 8279 5031,'0'0'5031,"0"0"-258,0 0-129,5 8-3870,5 12-129,0 0-258,1 7 0,2 2 0,3 4-129,-1-2-258,-1 0 258,-2-1-258,-3-4 129,-3 3 0,-6-5 129,-6-5-129,-8-2-258,-5-1 0,-12-12-1290,5 0-2838,-6-4-645,-7-8-129,1-9-516</inkml:trace>
  <inkml:trace contextRef="#ctx0" brushRef="#br0" timeOffset="137906.8878">20502 6883 129,'-18'29'3999,"0"0"387,-3 13 0,-13 10-2580,-12 9-645,-6 23 0,-16 6 0,1 16 129,-14-1-129,4 8-387,-2-7 129,6 6-387,6-8-129,13-7-129,8-11-129,10-9-129,12-13-129,7-11 0,7-10-258,5-17-387,10-6-1161,5-20-2580,4-20-258,3-16-387,5-10 129</inkml:trace>
  <inkml:trace contextRef="#ctx0" brushRef="#br0" timeOffset="138362.9139">19441 8092 3096,'47'-17'4644,"-26"9"-258,0 7 0,-6 1-3096,-6 2-516,1 13-258,-6 5-258,-4 12 129,-4 4-258,-4 8 129,-4-2-129,3 5 0,2-5-129,2-2 0,5-5-516,5-12-387,12-8-3354,2-8-129,7-10-258,5-13-129</inkml:trace>
  <inkml:trace contextRef="#ctx0" brushRef="#br0" timeOffset="138754.9363">20503 7033 2967,'13'72'4386,"-6"-19"-1032,-7 8-774,4 21-387,-7 1-645,6 14-129,-14 6-387,7 11-129,-5 0-258,1 10-258,-3-5-129,1-5 129,2-3-129,0-4-129,2-10-258,1-13-129,8-12-387,-6-24-258,3-3-1419,0-24-2064,0-21-516,-10 0-129</inkml:trace>
  <inkml:trace contextRef="#ctx0" brushRef="#br0" timeOffset="138978.9491">20354 8572 645,'-10'-22'3741,"3"-2"387,7 24-645,0 0-1677,0 0-903,0 11 0,0 3-258,2 8 387,0-4-258,4 11 129,-2-6-258,5 3 0,-2-1-129,6-3-129,-1-5-129,5-3-258,1-4-129,0-10-516,5 0-3741,0-3 0,-3-13-516,0-6-129</inkml:trace>
  <inkml:trace contextRef="#ctx0" brushRef="#br0" timeOffset="141794.1101">19472 8667 1677,'-50'20'3870,"29"-10"129,11 9-258,5 0-2967,5-5-258,10 3 129,9-3-258,5-4 129,5-4 0,5 0-258,-2-6 0,-1 0 0,-1-5-129,-6-3 0,-5-5 0,-6-5 129,-6-3-258,-6-2 387,-5-4-258,-8-1 0,-7 2 0,-2 5 0,-6 6-258,3 5-258,2 10-2193,5 10-1548,3 4-129,12 7-258</inkml:trace>
  <inkml:trace contextRef="#ctx0" brushRef="#br0" timeOffset="142207.1337">20503 9082 3354,'-27'-6'4386,"9"6"-258,4 0-1935,7 13-516,7-13-516,-7 23-516,7-12-129,10 3 0,2-4-258,10 2 0,0-5 0,4 3-129,-3-7 0,4-2 0,-5-1 0,-1-5 0,-3-8-129,-7-1 129,-6-3 0,-5-3-129,0-4 129,-10 0-387,1 9-1290,-1-1-2838,-2-1 0,5 3-516,7 1 1</inkml:trace>
  <inkml:trace contextRef="#ctx0" brushRef="#br0" timeOffset="142711.1625">21959 8823 2193,'0'11'3354,"-8"7"-1419,6-2-516,-2 0-258,4 2 0,2-2 0,8 4 258,0-10-387,11 4 0,-2-11 0,12-1-387,-4-3-129,8-6 0,-3-8 0,1 0-258,-9-5 0,-7 3 0,-12-3-258,-8 3-516,-13 2-3483,-15 9-387,-17-1-645,-1 7 129</inkml:trace>
</inkml:ink>
</file>

<file path=ppt/ink/ink9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35.582"/>
    </inkml:context>
    <inkml:brush xml:id="br0">
      <inkml:brushProperty name="width" value="0.05833" units="cm"/>
      <inkml:brushProperty name="height" value="0.05833" units="cm"/>
      <inkml:brushProperty name="fitToCurve" value="1"/>
    </inkml:brush>
  </inkml:definitions>
  <inkml:trace contextRef="#ctx0" brushRef="#br0">0 70 258,'0'0'3612,"14"22"-258,-14-22-1677,14 14-258,-14-14 0,17 16-258,-17-16-129,25 19-258,-25-19-129,31 25 0,-16-17 0,6 8-258,1-5-129,2 6 129,0-4-258,2 3 129,2-4-129,1 1 129,6 1-129,0 0 0,1-3-129,0-1 129,5 0-129,0 2 0,1-4 129,3 0-129,-2-3 129,-3-1-129,4-2 0,-4 1 0,-4 0 0,3-1 0,-5-2 129,2 0-129,-3 0-129,1-3 129,-1 1 0,3-3 0,1-1 0,-2 0 0,1 0 0,-1-4-129,1-1 129,0 3 0,-1-3 0,-4 0-129,3 0 258,-3 1-258,1 4 129,-1 0 0,-2 1 0,2-1 0,-2-1 0,0 1 0,0-2-129,-1 2 129,4-4 0,-5 2 0,3-4-129,-4 1 129,-4 4 0,3-2-129,-6 1 129,4 2 0,-9 0 0,4-4 0,-3 2 0,-15 8 0,28-15 0,-28 15 0,24-21 0,-24 21-258,21-26 258,-21 26 0,20-20 0,-20 20-129,21-22 258,-21 22-129,16-15 0,-16 15 0,0 0-645,7-14-1677,-7 14-2064,0 0-129,0 0-129</inkml:trace>
</inkml:ink>
</file>

<file path=ppt/ink/ink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43.474"/>
    </inkml:context>
    <inkml:brush xml:id="br0">
      <inkml:brushProperty name="width" value="0.05833" units="cm"/>
      <inkml:brushProperty name="height" value="0.05833" units="cm"/>
      <inkml:brushProperty name="fitToCurve" value="1"/>
    </inkml:brush>
  </inkml:definitions>
  <inkml:trace contextRef="#ctx0" brushRef="#br0">0 191 1161,'0'0'4773,"0"0"0,0 0-645,12 0-2193,-12 0-774,0 0 0,11-17-645,4 11 0,-15 6-387,34-14 258,-14 1-129,7 2 0,-1 2-129,11-9 0,-7 4 0,6 0-129,1 3 129,2-2-129,2 1 0,4 7-129,4-5 129,4 4 0,1 1 0,10 2 129,-1-2-129,2 0 0,6 4 0,-6 1 0,-6 0 258,0 0-258,-10 7 0,-2-2 0,-7 13 0,0-4 129,-4 3-129,1-2 129,1-1-129,2-2 0,2-4 0,1 7 0,5-12 0,-1 0 0,2 0 0,-3-1 0,1 1-129,-6 0 129,5 0 0,-6 0 0,-4 5 0,-4-1 0,0-3 129,-2 4-129,-3 1 258,-7 1-387,2-2 258,-4 1-129,-2-2 129,-16-7-129,26 10 0,-26-10-129,20 6 129,-20-6-129,15 1-516,-15-1-1806,0 0-2322,6-9-129,-6 9-516</inkml:trace>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09:51.554"/>
    </inkml:context>
    <inkml:brush xml:id="br0">
      <inkml:brushProperty name="width" value="0.05833" units="cm"/>
      <inkml:brushProperty name="height" value="0.05833" units="cm"/>
      <inkml:brushProperty name="fitToCurve" value="1"/>
    </inkml:brush>
  </inkml:definitions>
  <inkml:trace contextRef="#ctx0" brushRef="#br0">0 0 2451,'0'0'4515,"0"0"-129,8 8-2322,-1 11-645,-7-19 0,14 30-258,-8-12-516,5 14 129,-4-5-258,2 8 0,-2 3-258,3 7 129,-4 5-258,2 9 258,-1-3 0,0 8-258,-4 3 258,4 9-258,-4 3 0,1 5 0,-2 8 0,-2 3-129,0 6-129,0-2 258,0 9-129,0-4 0,0 0 129,0 0-129,2-6 129,-2-6-129,-2-1 129,0 0-129,-5-5 0,0-5 129,0-3-129,1-6 129,-5 1-129,6-2 129,-4-10 0,2-2-129,2-17 0,-1-4 0,0-8 0,4-11 0,2-19-129,0 0 0,0 0-258,-7-20 0,7 6-1032,0-23-1548,0 7-1677,0 3-258,0-4-258</inkml:trace>
</inkml:ink>
</file>

<file path=ppt/ink/ink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2-09T11:10:59.169"/>
    </inkml:context>
    <inkml:brush xml:id="br0">
      <inkml:brushProperty name="width" value="0.05833" units="cm"/>
      <inkml:brushProperty name="height" value="0.05833" units="cm"/>
      <inkml:brushProperty name="fitToCurve" value="1"/>
    </inkml:brush>
  </inkml:definitions>
  <inkml:trace contextRef="#ctx0" brushRef="#br0">0 1591 2709,'0'0'4515,"0"0"-645,0 0-1419,21 2-258,-21-2-387,0 0-387,17-11-387,3 9-258,-20 2-258,37-14 129,-13 2-129,8 2-258,0-10 129,6 4-258,1-6 0,4 4 129,1-4-129,2 1 0,3-7 0,3 1-129,-4-1 258,7 3-129,-1-13 129,6-1-129,-1-1 0,9-1 0,1-3-129,10 1 258,-4-2-258,4 0 129,-2 7-129,1-3 0,-4 2 0,-3 3 129,-4-4 0,-7 4-129,-3-2 0,0 0 0,-4 5 129,-2 3-129,-2 3 0,1-5 0,-2 6 0,-1 2 0,0-2 0,6 6 0,-4-4 129,3-1-129,-2 3 0,0-2 0,-1 5 0,-2-4 0,-2-1 0,-2 3 129,-1-4-258,-5 3 129,2-6-129,-3 4 129,3-5-129,-7 6 129,2-2-129,-3 4 129,-5 2 129,-4 3-258,-22 16 129,27-17 0,-27 17 129,17-12-258,-17 12 129,0 0-129,0 0-129,0 0-258,0 0-1161,0 0-3225,0 0 129,-19-13-516,19 13-258</inkml:trace>
  <inkml:trace contextRef="#ctx0" brushRef="#br0" timeOffset="580.5738">2526-17 2193,'-18'7'4257,"18"-7"-645,0 0-774,-16 0-645,16 0-258,0 0-387,0 18-258,0-18-258,0 0 0,0 0-258,23 19-129,-23-19 0,30 5 0,-12-5-129,7 0-129,-3-5-129,7 1 0,-2-1-129,2 0 0,-1 2 0,0 0-129,-5 0 129,1 3-129,-4 0 129,-20 0-129,28 0 129,-28 0-129,12 9 0,-12-9 0,0 25 0,-3-6 129,-5 0-129,-3 7 0,-2-3 129,1 4 0,-4-2-129,5-2 129,1 2 0,2-11-129,8-14 0,-7 22-129,7-22-387,0 0-774,0 15-3741,0-15 129,0 0-645,0 0-258</inkml:trace>
  <inkml:trace contextRef="#ctx0" brushRef="#br0" timeOffset="-48611.6729">30-473 903,'0'0'4128,"0"0"-516,21 0-516,-21 0-645,16-4-645,-16 4-258,23-7-258,-23 7-516,32-2 0,-16 0-258,12 2 0,-4 0 0,8 7-129,-3-3-129,7 1 0,-1-2 0,10-1-129,1-2 0,3 1 0,2-1 0,5-6 0,0-3 0,4 1 0,4-3 0,0 4 0,-2-3 0,7 4 129,-1 5 0,4 1-129,-3 0 0,2 1 0,-4 5 0,1-2 0,0-1 0,-2 0 0,-1-3 0,1 0-129,1-5 129,2-4-129,4 1 129,-4 2 0,1-1-129,-2 0 129,-6 0 0,-1 6-129,-8-1 129,-6 2-129,-8 0 129,-4 3-129,-7 0 129,-4 2-129,-5 1 0,-19-6 129,25 5-129,-25-5 0,14 3 0,-14-3-129,0 0 0,0 0-258,0 0-516,0 0-2451,0 0-1677,-10-4-258,10 4-645,0 0 516</inkml:trace>
  <inkml:trace contextRef="#ctx0" brushRef="#br0" timeOffset="-18719.8771">-427-172 1161,'0'0'3096,"0"0"-129,0 0-903,0 0 129,-17 0-774,17 0-258,-1 18-387,1-1 0,0 5-129,1 11 129,-1 5-387,6 14 129,-6 3 0,8 9-129,-7 6-129,4 9 0,-1 10-129,1 1 0,-1-3 0,-1-3 0,4-2-129,-5-4 0,0-8 0,3-7 0,-4-10 258,3-2-258,0-8 129,-1-9 0,0-6 0,1-5-129,-3-7 258,1-1-258,-2-15 0,0 0-129,0 0 0,0 0-258,0 0-516,0 0-1419,7-14-2193,-7 14 129,0-28-516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1.emf"/><Relationship Id="rId7"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8.emf"/><Relationship Id="rId18" Type="http://schemas.openxmlformats.org/officeDocument/2006/relationships/customXml" Target="../ink/ink11.xml"/><Relationship Id="rId3" Type="http://schemas.openxmlformats.org/officeDocument/2006/relationships/image" Target="../media/image111.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8.xml"/><Relationship Id="rId17" Type="http://schemas.openxmlformats.org/officeDocument/2006/relationships/image" Target="../media/image10.emf"/><Relationship Id="rId2" Type="http://schemas.openxmlformats.org/officeDocument/2006/relationships/customXml" Target="../ink/ink3.xml"/><Relationship Id="rId16" Type="http://schemas.openxmlformats.org/officeDocument/2006/relationships/customXml" Target="../ink/ink10.xml"/><Relationship Id="rId20"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7.emf"/><Relationship Id="rId5" Type="http://schemas.openxmlformats.org/officeDocument/2006/relationships/image" Target="../media/image3.emf"/><Relationship Id="rId15" Type="http://schemas.openxmlformats.org/officeDocument/2006/relationships/image" Target="../media/image9.emf"/><Relationship Id="rId10" Type="http://schemas.openxmlformats.org/officeDocument/2006/relationships/customXml" Target="../ink/ink7.xml"/><Relationship Id="rId19" Type="http://schemas.openxmlformats.org/officeDocument/2006/relationships/image" Target="../media/image11.emf"/><Relationship Id="rId4" Type="http://schemas.openxmlformats.org/officeDocument/2006/relationships/customXml" Target="../ink/ink4.xml"/><Relationship Id="rId9" Type="http://schemas.openxmlformats.org/officeDocument/2006/relationships/image" Target="../media/image6.emf"/><Relationship Id="rId14" Type="http://schemas.openxmlformats.org/officeDocument/2006/relationships/customXml" Target="../ink/ink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8" Type="http://schemas.openxmlformats.org/officeDocument/2006/relationships/image" Target="../media/image84.emf"/><Relationship Id="rId26" Type="http://schemas.openxmlformats.org/officeDocument/2006/relationships/image" Target="../media/image15.emf"/><Relationship Id="rId39" Type="http://schemas.openxmlformats.org/officeDocument/2006/relationships/customXml" Target="../ink/ink26.xml"/><Relationship Id="rId3" Type="http://schemas.openxmlformats.org/officeDocument/2006/relationships/customXml" Target="../ink/ink13.xml"/><Relationship Id="rId21" Type="http://schemas.openxmlformats.org/officeDocument/2006/relationships/customXml" Target="../ink/ink17.xml"/><Relationship Id="rId34" Type="http://schemas.openxmlformats.org/officeDocument/2006/relationships/image" Target="../media/image19.emf"/><Relationship Id="rId42" Type="http://schemas.openxmlformats.org/officeDocument/2006/relationships/image" Target="../media/image23.emf"/><Relationship Id="rId25" Type="http://schemas.openxmlformats.org/officeDocument/2006/relationships/customXml" Target="../ink/ink19.xml"/><Relationship Id="rId33" Type="http://schemas.openxmlformats.org/officeDocument/2006/relationships/customXml" Target="../ink/ink23.xml"/><Relationship Id="rId38" Type="http://schemas.openxmlformats.org/officeDocument/2006/relationships/image" Target="../media/image21.emf"/><Relationship Id="rId46" Type="http://schemas.openxmlformats.org/officeDocument/2006/relationships/image" Target="../media/image25.emf"/><Relationship Id="rId2" Type="http://schemas.openxmlformats.org/officeDocument/2006/relationships/image" Target="../media/image2.png"/><Relationship Id="rId20" Type="http://schemas.openxmlformats.org/officeDocument/2006/relationships/image" Target="../media/image121.emf"/><Relationship Id="rId29" Type="http://schemas.openxmlformats.org/officeDocument/2006/relationships/customXml" Target="../ink/ink21.xml"/><Relationship Id="rId41" Type="http://schemas.openxmlformats.org/officeDocument/2006/relationships/customXml" Target="../ink/ink27.xml"/><Relationship Id="rId1" Type="http://schemas.openxmlformats.org/officeDocument/2006/relationships/slideLayout" Target="../slideLayouts/slideLayout2.xml"/><Relationship Id="rId11" Type="http://schemas.openxmlformats.org/officeDocument/2006/relationships/customXml" Target="../ink/ink15.xml"/><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customXml" Target="../ink/ink25.xml"/><Relationship Id="rId40" Type="http://schemas.openxmlformats.org/officeDocument/2006/relationships/image" Target="../media/image22.emf"/><Relationship Id="rId45" Type="http://schemas.openxmlformats.org/officeDocument/2006/relationships/customXml" Target="../ink/ink29.xml"/><Relationship Id="rId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9.emf"/><Relationship Id="rId19" Type="http://schemas.openxmlformats.org/officeDocument/2006/relationships/customXml" Target="../ink/ink16.xml"/><Relationship Id="rId31" Type="http://schemas.openxmlformats.org/officeDocument/2006/relationships/customXml" Target="../ink/ink22.xml"/><Relationship Id="rId44" Type="http://schemas.openxmlformats.org/officeDocument/2006/relationships/image" Target="../media/image24.emf"/><Relationship Id="rId4" Type="http://schemas.openxmlformats.org/officeDocument/2006/relationships/image" Target="../media/image76.emf"/><Relationship Id="rId22" Type="http://schemas.openxmlformats.org/officeDocument/2006/relationships/image" Target="../media/image131.emf"/><Relationship Id="rId27" Type="http://schemas.openxmlformats.org/officeDocument/2006/relationships/customXml" Target="../ink/ink20.xml"/><Relationship Id="rId30" Type="http://schemas.openxmlformats.org/officeDocument/2006/relationships/image" Target="../media/image17.emf"/><Relationship Id="rId35" Type="http://schemas.openxmlformats.org/officeDocument/2006/relationships/customXml" Target="../ink/ink24.xml"/><Relationship Id="rId43" Type="http://schemas.openxmlformats.org/officeDocument/2006/relationships/customXml" Target="../ink/ink28.xml"/></Relationships>
</file>

<file path=ppt/slides/_rels/slide4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customXml" Target="../ink/ink34.xml"/><Relationship Id="rId18" Type="http://schemas.openxmlformats.org/officeDocument/2006/relationships/image" Target="../media/image27.emf"/><Relationship Id="rId3" Type="http://schemas.openxmlformats.org/officeDocument/2006/relationships/customXml" Target="../ink/ink30.xml"/><Relationship Id="rId12" Type="http://schemas.openxmlformats.org/officeDocument/2006/relationships/image" Target="../media/image94.emf"/><Relationship Id="rId17" Type="http://schemas.openxmlformats.org/officeDocument/2006/relationships/customXml" Target="../ink/ink36.xml"/><Relationship Id="rId2" Type="http://schemas.openxmlformats.org/officeDocument/2006/relationships/image" Target="../media/image3.png"/><Relationship Id="rId16" Type="http://schemas.openxmlformats.org/officeDocument/2006/relationships/image" Target="../media/image251.emf"/><Relationship Id="rId1" Type="http://schemas.openxmlformats.org/officeDocument/2006/relationships/slideLayout" Target="../slideLayouts/slideLayout2.xml"/><Relationship Id="rId11" Type="http://schemas.openxmlformats.org/officeDocument/2006/relationships/customXml" Target="../ink/ink33.xml"/><Relationship Id="rId5" Type="http://schemas.openxmlformats.org/officeDocument/2006/relationships/customXml" Target="../ink/ink31.xml"/><Relationship Id="rId15" Type="http://schemas.openxmlformats.org/officeDocument/2006/relationships/customXml" Target="../ink/ink35.xml"/><Relationship Id="rId10" Type="http://schemas.openxmlformats.org/officeDocument/2006/relationships/image" Target="../media/image93.emf"/><Relationship Id="rId4" Type="http://schemas.openxmlformats.org/officeDocument/2006/relationships/image" Target="../media/image89.emf"/><Relationship Id="rId9" Type="http://schemas.openxmlformats.org/officeDocument/2006/relationships/customXml" Target="../ink/ink32.xml"/><Relationship Id="rId14" Type="http://schemas.openxmlformats.org/officeDocument/2006/relationships/image" Target="../media/image2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image" Target="../media/image480.emf"/><Relationship Id="rId18" Type="http://schemas.openxmlformats.org/officeDocument/2006/relationships/customXml" Target="../ink/ink47.xml"/><Relationship Id="rId26" Type="http://schemas.openxmlformats.org/officeDocument/2006/relationships/customXml" Target="../ink/ink51.xml"/><Relationship Id="rId39" Type="http://schemas.openxmlformats.org/officeDocument/2006/relationships/image" Target="../media/image61.emf"/><Relationship Id="rId21" Type="http://schemas.openxmlformats.org/officeDocument/2006/relationships/image" Target="../media/image520.emf"/><Relationship Id="rId34" Type="http://schemas.openxmlformats.org/officeDocument/2006/relationships/customXml" Target="../ink/ink55.xml"/><Relationship Id="rId42" Type="http://schemas.openxmlformats.org/officeDocument/2006/relationships/customXml" Target="../ink/ink59.xml"/><Relationship Id="rId47" Type="http://schemas.openxmlformats.org/officeDocument/2006/relationships/image" Target="../media/image65.emf"/><Relationship Id="rId50" Type="http://schemas.openxmlformats.org/officeDocument/2006/relationships/customXml" Target="../ink/ink63.xml"/><Relationship Id="rId55" Type="http://schemas.openxmlformats.org/officeDocument/2006/relationships/image" Target="../media/image69.emf"/><Relationship Id="rId7" Type="http://schemas.openxmlformats.org/officeDocument/2006/relationships/image" Target="../media/image450.emf"/><Relationship Id="rId2" Type="http://schemas.openxmlformats.org/officeDocument/2006/relationships/customXml" Target="../ink/ink39.xml"/><Relationship Id="rId16" Type="http://schemas.openxmlformats.org/officeDocument/2006/relationships/customXml" Target="../ink/ink46.xml"/><Relationship Id="rId29" Type="http://schemas.openxmlformats.org/officeDocument/2006/relationships/image" Target="../media/image56.emf"/><Relationship Id="rId11" Type="http://schemas.openxmlformats.org/officeDocument/2006/relationships/image" Target="../media/image470.emf"/><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60.emf"/><Relationship Id="rId40" Type="http://schemas.openxmlformats.org/officeDocument/2006/relationships/customXml" Target="../ink/ink58.xml"/><Relationship Id="rId45" Type="http://schemas.openxmlformats.org/officeDocument/2006/relationships/image" Target="../media/image64.emf"/><Relationship Id="rId53" Type="http://schemas.openxmlformats.org/officeDocument/2006/relationships/image" Target="../media/image68.emf"/><Relationship Id="rId58" Type="http://schemas.openxmlformats.org/officeDocument/2006/relationships/customXml" Target="../ink/ink67.xml"/><Relationship Id="rId5" Type="http://schemas.openxmlformats.org/officeDocument/2006/relationships/image" Target="../media/image440.emf"/><Relationship Id="rId61" Type="http://schemas.openxmlformats.org/officeDocument/2006/relationships/image" Target="../media/image73.emf"/><Relationship Id="rId19" Type="http://schemas.openxmlformats.org/officeDocument/2006/relationships/image" Target="../media/image512.emf"/><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55.emf"/><Relationship Id="rId30" Type="http://schemas.openxmlformats.org/officeDocument/2006/relationships/customXml" Target="../ink/ink53.xml"/><Relationship Id="rId35" Type="http://schemas.openxmlformats.org/officeDocument/2006/relationships/image" Target="../media/image59.emf"/><Relationship Id="rId43" Type="http://schemas.openxmlformats.org/officeDocument/2006/relationships/image" Target="../media/image63.emf"/><Relationship Id="rId48" Type="http://schemas.openxmlformats.org/officeDocument/2006/relationships/customXml" Target="../ink/ink62.xml"/><Relationship Id="rId56" Type="http://schemas.openxmlformats.org/officeDocument/2006/relationships/customXml" Target="../ink/ink66.xml"/><Relationship Id="rId8" Type="http://schemas.openxmlformats.org/officeDocument/2006/relationships/customXml" Target="../ink/ink42.xml"/><Relationship Id="rId51" Type="http://schemas.openxmlformats.org/officeDocument/2006/relationships/image" Target="../media/image67.emf"/><Relationship Id="rId3" Type="http://schemas.openxmlformats.org/officeDocument/2006/relationships/image" Target="../media/image430.emf"/><Relationship Id="rId12" Type="http://schemas.openxmlformats.org/officeDocument/2006/relationships/customXml" Target="../ink/ink44.xml"/><Relationship Id="rId17" Type="http://schemas.openxmlformats.org/officeDocument/2006/relationships/image" Target="../media/image500.emf"/><Relationship Id="rId25" Type="http://schemas.openxmlformats.org/officeDocument/2006/relationships/image" Target="../media/image54.emf"/><Relationship Id="rId33" Type="http://schemas.openxmlformats.org/officeDocument/2006/relationships/image" Target="../media/image58.emf"/><Relationship Id="rId38" Type="http://schemas.openxmlformats.org/officeDocument/2006/relationships/customXml" Target="../ink/ink57.xml"/><Relationship Id="rId46" Type="http://schemas.openxmlformats.org/officeDocument/2006/relationships/customXml" Target="../ink/ink61.xml"/><Relationship Id="rId59" Type="http://schemas.openxmlformats.org/officeDocument/2006/relationships/image" Target="../media/image71.emf"/><Relationship Id="rId20" Type="http://schemas.openxmlformats.org/officeDocument/2006/relationships/customXml" Target="../ink/ink48.xml"/><Relationship Id="rId41" Type="http://schemas.openxmlformats.org/officeDocument/2006/relationships/image" Target="../media/image62.emf"/><Relationship Id="rId54"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customXml" Target="../ink/ink41.xml"/><Relationship Id="rId15" Type="http://schemas.openxmlformats.org/officeDocument/2006/relationships/image" Target="../media/image490.emf"/><Relationship Id="rId23" Type="http://schemas.openxmlformats.org/officeDocument/2006/relationships/image" Target="../media/image530.emf"/><Relationship Id="rId28" Type="http://schemas.openxmlformats.org/officeDocument/2006/relationships/customXml" Target="../ink/ink52.xml"/><Relationship Id="rId36" Type="http://schemas.openxmlformats.org/officeDocument/2006/relationships/customXml" Target="../ink/ink56.xml"/><Relationship Id="rId49" Type="http://schemas.openxmlformats.org/officeDocument/2006/relationships/image" Target="../media/image66.emf"/><Relationship Id="rId57" Type="http://schemas.openxmlformats.org/officeDocument/2006/relationships/image" Target="../media/image70.emf"/><Relationship Id="rId10" Type="http://schemas.openxmlformats.org/officeDocument/2006/relationships/customXml" Target="../ink/ink43.xml"/><Relationship Id="rId31" Type="http://schemas.openxmlformats.org/officeDocument/2006/relationships/image" Target="../media/image57.emf"/><Relationship Id="rId44" Type="http://schemas.openxmlformats.org/officeDocument/2006/relationships/customXml" Target="../ink/ink60.xml"/><Relationship Id="rId52" Type="http://schemas.openxmlformats.org/officeDocument/2006/relationships/customXml" Target="../ink/ink64.xml"/><Relationship Id="rId60" Type="http://schemas.openxmlformats.org/officeDocument/2006/relationships/customXml" Target="../ink/ink68.xml"/><Relationship Id="rId4" Type="http://schemas.openxmlformats.org/officeDocument/2006/relationships/customXml" Target="../ink/ink40.xml"/><Relationship Id="rId9" Type="http://schemas.openxmlformats.org/officeDocument/2006/relationships/image" Target="../media/image46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53.emf"/><Relationship Id="rId3" Type="http://schemas.openxmlformats.org/officeDocument/2006/relationships/image" Target="../media/image510.emf"/><Relationship Id="rId7" Type="http://schemas.openxmlformats.org/officeDocument/2006/relationships/image" Target="../media/image72.emf"/><Relationship Id="rId12" Type="http://schemas.openxmlformats.org/officeDocument/2006/relationships/customXml" Target="../ink/ink74.xml"/><Relationship Id="rId2" Type="http://schemas.openxmlformats.org/officeDocument/2006/relationships/customXml" Target="../ink/ink69.xml"/><Relationship Id="rId1" Type="http://schemas.openxmlformats.org/officeDocument/2006/relationships/slideLayout" Target="../slideLayouts/slideLayout2.xml"/><Relationship Id="rId6" Type="http://schemas.openxmlformats.org/officeDocument/2006/relationships/customXml" Target="../ink/ink71.xml"/><Relationship Id="rId11" Type="http://schemas.openxmlformats.org/officeDocument/2006/relationships/image" Target="../media/image90.emf"/><Relationship Id="rId5" Type="http://schemas.openxmlformats.org/officeDocument/2006/relationships/image" Target="../media/image610.emf"/><Relationship Id="rId10" Type="http://schemas.openxmlformats.org/officeDocument/2006/relationships/customXml" Target="../ink/ink73.xml"/><Relationship Id="rId4" Type="http://schemas.openxmlformats.org/officeDocument/2006/relationships/customXml" Target="../ink/ink70.xml"/><Relationship Id="rId9" Type="http://schemas.openxmlformats.org/officeDocument/2006/relationships/image" Target="../media/image8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emf"/><Relationship Id="rId7" Type="http://schemas.openxmlformats.org/officeDocument/2006/relationships/image" Target="../media/image120.emf"/><Relationship Id="rId2" Type="http://schemas.openxmlformats.org/officeDocument/2006/relationships/customXml" Target="../ink/ink75.xml"/><Relationship Id="rId1" Type="http://schemas.openxmlformats.org/officeDocument/2006/relationships/slideLayout" Target="../slideLayouts/slideLayout2.xml"/><Relationship Id="rId6" Type="http://schemas.openxmlformats.org/officeDocument/2006/relationships/customXml" Target="../ink/ink77.xml"/><Relationship Id="rId5" Type="http://schemas.openxmlformats.org/officeDocument/2006/relationships/image" Target="../media/image110.emf"/><Relationship Id="rId4" Type="http://schemas.openxmlformats.org/officeDocument/2006/relationships/customXml" Target="../ink/ink76.xml"/></Relationships>
</file>

<file path=ppt/slides/_rels/slide53.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7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customXml" Target="../ink/ink82.xml"/><Relationship Id="rId3" Type="http://schemas.openxmlformats.org/officeDocument/2006/relationships/image" Target="../media/image411.emf"/><Relationship Id="rId7" Type="http://schemas.openxmlformats.org/officeDocument/2006/relationships/image" Target="../media/image6.emf"/><Relationship Id="rId2" Type="http://schemas.openxmlformats.org/officeDocument/2006/relationships/customXml" Target="../ink/ink79.xml"/><Relationship Id="rId1" Type="http://schemas.openxmlformats.org/officeDocument/2006/relationships/slideLayout" Target="../slideLayouts/slideLayout2.xml"/><Relationship Id="rId6" Type="http://schemas.openxmlformats.org/officeDocument/2006/relationships/customXml" Target="../ink/ink81.xml"/><Relationship Id="rId11" Type="http://schemas.openxmlformats.org/officeDocument/2006/relationships/image" Target="../media/image180.emf"/><Relationship Id="rId5" Type="http://schemas.openxmlformats.org/officeDocument/2006/relationships/image" Target="../media/image511.emf"/><Relationship Id="rId10" Type="http://schemas.openxmlformats.org/officeDocument/2006/relationships/customXml" Target="../ink/ink83.xml"/><Relationship Id="rId4" Type="http://schemas.openxmlformats.org/officeDocument/2006/relationships/customXml" Target="../ink/ink80.xml"/><Relationship Id="rId9" Type="http://schemas.openxmlformats.org/officeDocument/2006/relationships/image" Target="../media/image170.emf"/></Relationships>
</file>

<file path=ppt/slides/_rels/slide55.xml.rels><?xml version="1.0" encoding="UTF-8" standalone="yes"?>
<Relationships xmlns="http://schemas.openxmlformats.org/package/2006/relationships"><Relationship Id="rId8" Type="http://schemas.openxmlformats.org/officeDocument/2006/relationships/customXml" Target="../ink/ink87.xml"/><Relationship Id="rId13" Type="http://schemas.openxmlformats.org/officeDocument/2006/relationships/image" Target="../media/image240.emf"/><Relationship Id="rId3" Type="http://schemas.openxmlformats.org/officeDocument/2006/relationships/image" Target="../media/image190.emf"/><Relationship Id="rId7" Type="http://schemas.openxmlformats.org/officeDocument/2006/relationships/image" Target="../media/image210.emf"/><Relationship Id="rId12" Type="http://schemas.openxmlformats.org/officeDocument/2006/relationships/customXml" Target="../ink/ink88.xml"/><Relationship Id="rId2" Type="http://schemas.openxmlformats.org/officeDocument/2006/relationships/customXml" Target="../ink/ink84.xml"/><Relationship Id="rId1" Type="http://schemas.openxmlformats.org/officeDocument/2006/relationships/slideLayout" Target="../slideLayouts/slideLayout2.xml"/><Relationship Id="rId6" Type="http://schemas.openxmlformats.org/officeDocument/2006/relationships/customXml" Target="../ink/ink86.xml"/><Relationship Id="rId11" Type="http://schemas.openxmlformats.org/officeDocument/2006/relationships/image" Target="../media/image230.emf"/><Relationship Id="rId5" Type="http://schemas.openxmlformats.org/officeDocument/2006/relationships/image" Target="../media/image200.emf"/><Relationship Id="rId15" Type="http://schemas.openxmlformats.org/officeDocument/2006/relationships/image" Target="../media/image8.emf"/><Relationship Id="rId4" Type="http://schemas.openxmlformats.org/officeDocument/2006/relationships/customXml" Target="../ink/ink85.xml"/><Relationship Id="rId14" Type="http://schemas.openxmlformats.org/officeDocument/2006/relationships/customXml" Target="../ink/ink89.xml"/></Relationships>
</file>

<file path=ppt/slides/_rels/slide56.xml.rels><?xml version="1.0" encoding="UTF-8" standalone="yes"?>
<Relationships xmlns="http://schemas.openxmlformats.org/package/2006/relationships"><Relationship Id="rId3" Type="http://schemas.openxmlformats.org/officeDocument/2006/relationships/image" Target="../media/image250.emf"/><Relationship Id="rId2" Type="http://schemas.openxmlformats.org/officeDocument/2006/relationships/customXml" Target="../ink/ink90.xml"/><Relationship Id="rId1" Type="http://schemas.openxmlformats.org/officeDocument/2006/relationships/slideLayout" Target="../slideLayouts/slideLayout2.xml"/><Relationship Id="rId5" Type="http://schemas.openxmlformats.org/officeDocument/2006/relationships/image" Target="../media/image260.emf"/><Relationship Id="rId4" Type="http://schemas.openxmlformats.org/officeDocument/2006/relationships/customXml" Target="../ink/ink91.xml"/></Relationships>
</file>

<file path=ppt/slides/_rels/slide57.xml.rels><?xml version="1.0" encoding="UTF-8" standalone="yes"?>
<Relationships xmlns="http://schemas.openxmlformats.org/package/2006/relationships"><Relationship Id="rId3" Type="http://schemas.openxmlformats.org/officeDocument/2006/relationships/image" Target="../media/image330.emf"/><Relationship Id="rId7" Type="http://schemas.openxmlformats.org/officeDocument/2006/relationships/image" Target="../media/image9.emf"/><Relationship Id="rId2" Type="http://schemas.openxmlformats.org/officeDocument/2006/relationships/customXml" Target="../ink/ink92.xml"/><Relationship Id="rId1" Type="http://schemas.openxmlformats.org/officeDocument/2006/relationships/slideLayout" Target="../slideLayouts/slideLayout2.xml"/><Relationship Id="rId6" Type="http://schemas.openxmlformats.org/officeDocument/2006/relationships/customXml" Target="../ink/ink94.xml"/><Relationship Id="rId5" Type="http://schemas.openxmlformats.org/officeDocument/2006/relationships/image" Target="../media/image340.emf"/><Relationship Id="rId4" Type="http://schemas.openxmlformats.org/officeDocument/2006/relationships/customXml" Target="../ink/ink93.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9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customXml" Target="../ink/ink99.xml"/><Relationship Id="rId13" Type="http://schemas.openxmlformats.org/officeDocument/2006/relationships/image" Target="../media/image121.emf"/><Relationship Id="rId18" Type="http://schemas.openxmlformats.org/officeDocument/2006/relationships/customXml" Target="../ink/ink104.xml"/><Relationship Id="rId3" Type="http://schemas.openxmlformats.org/officeDocument/2006/relationships/image" Target="../media/image710.emf"/><Relationship Id="rId7" Type="http://schemas.openxmlformats.org/officeDocument/2006/relationships/image" Target="../media/image910.emf"/><Relationship Id="rId12" Type="http://schemas.openxmlformats.org/officeDocument/2006/relationships/customXml" Target="../ink/ink101.xml"/><Relationship Id="rId17" Type="http://schemas.openxmlformats.org/officeDocument/2006/relationships/image" Target="../media/image14.emf"/><Relationship Id="rId2" Type="http://schemas.openxmlformats.org/officeDocument/2006/relationships/customXml" Target="../ink/ink96.xml"/><Relationship Id="rId16" Type="http://schemas.openxmlformats.org/officeDocument/2006/relationships/customXml" Target="../ink/ink103.xml"/><Relationship Id="rId1" Type="http://schemas.openxmlformats.org/officeDocument/2006/relationships/slideLayout" Target="../slideLayouts/slideLayout2.xml"/><Relationship Id="rId6" Type="http://schemas.openxmlformats.org/officeDocument/2006/relationships/customXml" Target="../ink/ink98.xml"/><Relationship Id="rId11" Type="http://schemas.openxmlformats.org/officeDocument/2006/relationships/image" Target="../media/image1110.emf"/><Relationship Id="rId5" Type="http://schemas.openxmlformats.org/officeDocument/2006/relationships/image" Target="../media/image810.emf"/><Relationship Id="rId15" Type="http://schemas.openxmlformats.org/officeDocument/2006/relationships/image" Target="../media/image131.emf"/><Relationship Id="rId10" Type="http://schemas.openxmlformats.org/officeDocument/2006/relationships/customXml" Target="../ink/ink100.xml"/><Relationship Id="rId19" Type="http://schemas.openxmlformats.org/officeDocument/2006/relationships/image" Target="../media/image15.emf"/><Relationship Id="rId4" Type="http://schemas.openxmlformats.org/officeDocument/2006/relationships/customXml" Target="../ink/ink97.xml"/><Relationship Id="rId9" Type="http://schemas.openxmlformats.org/officeDocument/2006/relationships/image" Target="../media/image1010.emf"/><Relationship Id="rId14" Type="http://schemas.openxmlformats.org/officeDocument/2006/relationships/customXml" Target="../ink/ink102.xml"/></Relationships>
</file>

<file path=ppt/slides/_rels/slide61.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21.emf"/><Relationship Id="rId18" Type="http://schemas.openxmlformats.org/officeDocument/2006/relationships/customXml" Target="../ink/ink113.xml"/><Relationship Id="rId26" Type="http://schemas.openxmlformats.org/officeDocument/2006/relationships/customXml" Target="../ink/ink117.xml"/><Relationship Id="rId3" Type="http://schemas.openxmlformats.org/officeDocument/2006/relationships/image" Target="../media/image710.emf"/><Relationship Id="rId21" Type="http://schemas.openxmlformats.org/officeDocument/2006/relationships/image" Target="../media/image19.emf"/><Relationship Id="rId7" Type="http://schemas.openxmlformats.org/officeDocument/2006/relationships/image" Target="../media/image910.emf"/><Relationship Id="rId12" Type="http://schemas.openxmlformats.org/officeDocument/2006/relationships/customXml" Target="../ink/ink110.xml"/><Relationship Id="rId17" Type="http://schemas.openxmlformats.org/officeDocument/2006/relationships/image" Target="../media/image17.emf"/><Relationship Id="rId25" Type="http://schemas.openxmlformats.org/officeDocument/2006/relationships/image" Target="../media/image21.emf"/><Relationship Id="rId2" Type="http://schemas.openxmlformats.org/officeDocument/2006/relationships/customXml" Target="../ink/ink105.xml"/><Relationship Id="rId16" Type="http://schemas.openxmlformats.org/officeDocument/2006/relationships/customXml" Target="../ink/ink112.xml"/><Relationship Id="rId20" Type="http://schemas.openxmlformats.org/officeDocument/2006/relationships/customXml" Target="../ink/ink114.xml"/><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customXml" Target="../ink/ink107.xml"/><Relationship Id="rId11" Type="http://schemas.openxmlformats.org/officeDocument/2006/relationships/image" Target="../media/image1110.emf"/><Relationship Id="rId24" Type="http://schemas.openxmlformats.org/officeDocument/2006/relationships/customXml" Target="../ink/ink116.xml"/><Relationship Id="rId5" Type="http://schemas.openxmlformats.org/officeDocument/2006/relationships/image" Target="../media/image810.emf"/><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customXml" Target="../ink/ink118.xml"/><Relationship Id="rId10" Type="http://schemas.openxmlformats.org/officeDocument/2006/relationships/customXml" Target="../ink/ink109.xml"/><Relationship Id="rId19" Type="http://schemas.openxmlformats.org/officeDocument/2006/relationships/image" Target="../media/image18.emf"/><Relationship Id="rId4" Type="http://schemas.openxmlformats.org/officeDocument/2006/relationships/customXml" Target="../ink/ink106.xml"/><Relationship Id="rId9" Type="http://schemas.openxmlformats.org/officeDocument/2006/relationships/image" Target="../media/image150.emf"/><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22.emf"/></Relationships>
</file>

<file path=ppt/slides/_rels/slide62.xml.rels><?xml version="1.0" encoding="UTF-8" standalone="yes"?>
<Relationships xmlns="http://schemas.openxmlformats.org/package/2006/relationships"><Relationship Id="rId13" Type="http://schemas.openxmlformats.org/officeDocument/2006/relationships/image" Target="../media/image261.emf"/><Relationship Id="rId18" Type="http://schemas.openxmlformats.org/officeDocument/2006/relationships/customXml" Target="../ink/ink127.xml"/><Relationship Id="rId26" Type="http://schemas.openxmlformats.org/officeDocument/2006/relationships/customXml" Target="../ink/ink131.xml"/><Relationship Id="rId39" Type="http://schemas.openxmlformats.org/officeDocument/2006/relationships/image" Target="../media/image39.emf"/><Relationship Id="rId21" Type="http://schemas.openxmlformats.org/officeDocument/2006/relationships/image" Target="../media/image300.emf"/><Relationship Id="rId34" Type="http://schemas.openxmlformats.org/officeDocument/2006/relationships/customXml" Target="../ink/ink135.xml"/><Relationship Id="rId42" Type="http://schemas.openxmlformats.org/officeDocument/2006/relationships/customXml" Target="../ink/ink139.xml"/><Relationship Id="rId7" Type="http://schemas.openxmlformats.org/officeDocument/2006/relationships/image" Target="../media/image910.emf"/><Relationship Id="rId2" Type="http://schemas.openxmlformats.org/officeDocument/2006/relationships/customXml" Target="../ink/ink119.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34.emf"/><Relationship Id="rId41"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customXml" Target="../ink/ink121.xml"/><Relationship Id="rId11" Type="http://schemas.openxmlformats.org/officeDocument/2006/relationships/image" Target="../media/image251.emf"/><Relationship Id="rId24" Type="http://schemas.openxmlformats.org/officeDocument/2006/relationships/customXml" Target="../ink/ink130.xml"/><Relationship Id="rId32" Type="http://schemas.openxmlformats.org/officeDocument/2006/relationships/customXml" Target="../ink/ink134.xml"/><Relationship Id="rId37" Type="http://schemas.openxmlformats.org/officeDocument/2006/relationships/image" Target="../media/image38.emf"/><Relationship Id="rId40" Type="http://schemas.openxmlformats.org/officeDocument/2006/relationships/customXml" Target="../ink/ink138.xml"/><Relationship Id="rId5" Type="http://schemas.openxmlformats.org/officeDocument/2006/relationships/image" Target="../media/image810.emf"/><Relationship Id="rId15" Type="http://schemas.openxmlformats.org/officeDocument/2006/relationships/image" Target="../media/image270.emf"/><Relationship Id="rId23" Type="http://schemas.openxmlformats.org/officeDocument/2006/relationships/image" Target="../media/image310.emf"/><Relationship Id="rId28" Type="http://schemas.openxmlformats.org/officeDocument/2006/relationships/customXml" Target="../ink/ink132.xml"/><Relationship Id="rId36" Type="http://schemas.openxmlformats.org/officeDocument/2006/relationships/customXml" Target="../ink/ink136.xml"/><Relationship Id="rId10" Type="http://schemas.openxmlformats.org/officeDocument/2006/relationships/customXml" Target="../ink/ink123.xml"/><Relationship Id="rId19" Type="http://schemas.openxmlformats.org/officeDocument/2006/relationships/image" Target="../media/image290.emf"/><Relationship Id="rId31" Type="http://schemas.openxmlformats.org/officeDocument/2006/relationships/image" Target="../media/image35.emf"/><Relationship Id="rId4" Type="http://schemas.openxmlformats.org/officeDocument/2006/relationships/customXml" Target="../ink/ink120.xml"/><Relationship Id="rId9" Type="http://schemas.openxmlformats.org/officeDocument/2006/relationships/image" Target="../media/image24.emf"/><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331.emf"/><Relationship Id="rId30" Type="http://schemas.openxmlformats.org/officeDocument/2006/relationships/customXml" Target="../ink/ink133.xml"/><Relationship Id="rId35" Type="http://schemas.openxmlformats.org/officeDocument/2006/relationships/image" Target="../media/image37.emf"/><Relationship Id="rId43" Type="http://schemas.openxmlformats.org/officeDocument/2006/relationships/image" Target="../media/image410.emf"/><Relationship Id="rId8" Type="http://schemas.openxmlformats.org/officeDocument/2006/relationships/customXml" Target="../ink/ink122.xml"/><Relationship Id="rId3" Type="http://schemas.openxmlformats.org/officeDocument/2006/relationships/image" Target="../media/image710.emf"/><Relationship Id="rId12" Type="http://schemas.openxmlformats.org/officeDocument/2006/relationships/customXml" Target="../ink/ink124.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Code Generation through</a:t>
            </a:r>
            <a:br>
              <a:rPr lang="en-US" dirty="0" smtClean="0"/>
            </a:br>
            <a:r>
              <a:rPr lang="en-US" dirty="0" smtClean="0"/>
              <a:t>Passing Jump Targets</a:t>
            </a:r>
            <a:endParaRPr lang="en-US" dirty="0"/>
          </a:p>
        </p:txBody>
      </p:sp>
    </p:spTree>
    <p:extLst>
      <p:ext uri="{BB962C8B-B14F-4D97-AF65-F5344CB8AC3E}">
        <p14:creationId xmlns:p14="http://schemas.microsoft.com/office/powerpoint/2010/main" val="42476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Putting boolean variable on the stack</a:t>
            </a:r>
            <a:endParaRPr lang="en-US" dirty="0"/>
          </a:p>
        </p:txBody>
      </p:sp>
      <p:sp>
        <p:nvSpPr>
          <p:cNvPr id="3" name="Content Placeholder 2"/>
          <p:cNvSpPr>
            <a:spLocks noGrp="1"/>
          </p:cNvSpPr>
          <p:nvPr>
            <p:ph idx="1"/>
          </p:nvPr>
        </p:nvSpPr>
        <p:spPr>
          <a:xfrm>
            <a:off x="457200" y="1470992"/>
            <a:ext cx="8229600" cy="2047271"/>
          </a:xfrm>
        </p:spPr>
        <p:txBody>
          <a:bodyPr/>
          <a:lstStyle/>
          <a:p>
            <a:pPr marL="0" indent="0">
              <a:buNone/>
            </a:pPr>
            <a:r>
              <a:rPr lang="en-US" sz="2800" dirty="0" smtClean="0">
                <a:solidFill>
                  <a:srgbClr val="002060"/>
                </a:solidFill>
              </a:rPr>
              <a:t>Consider storing</a:t>
            </a:r>
            <a:r>
              <a:rPr lang="en-US" sz="2800" dirty="0" smtClean="0"/>
              <a:t>		x </a:t>
            </a:r>
            <a:r>
              <a:rPr lang="en-US" sz="2800" dirty="0"/>
              <a:t>= c</a:t>
            </a:r>
          </a:p>
          <a:p>
            <a:pPr marL="0" indent="0">
              <a:buNone/>
            </a:pPr>
            <a:r>
              <a:rPr lang="en-US" sz="2800" dirty="0" smtClean="0">
                <a:solidFill>
                  <a:srgbClr val="002060"/>
                </a:solidFill>
              </a:rPr>
              <a:t>where</a:t>
            </a:r>
            <a:r>
              <a:rPr lang="en-US" sz="2800" dirty="0" smtClean="0"/>
              <a:t> </a:t>
            </a:r>
            <a:r>
              <a:rPr lang="en-US" sz="2800" dirty="0"/>
              <a:t>x,c </a:t>
            </a:r>
            <a:r>
              <a:rPr lang="en-US" sz="2800" dirty="0">
                <a:solidFill>
                  <a:srgbClr val="002060"/>
                </a:solidFill>
              </a:rPr>
              <a:t>are </a:t>
            </a:r>
            <a:r>
              <a:rPr lang="en-US" sz="2800" dirty="0" smtClean="0">
                <a:solidFill>
                  <a:srgbClr val="002060"/>
                </a:solidFill>
              </a:rPr>
              <a:t>boolean and </a:t>
            </a:r>
            <a:r>
              <a:rPr lang="en-US" sz="2800" dirty="0" smtClean="0"/>
              <a:t>c  </a:t>
            </a:r>
            <a:r>
              <a:rPr lang="en-US" sz="2800" dirty="0" smtClean="0">
                <a:solidFill>
                  <a:srgbClr val="002060"/>
                </a:solidFill>
              </a:rPr>
              <a:t>has</a:t>
            </a:r>
            <a:r>
              <a:rPr lang="en-US" sz="2800" dirty="0" smtClean="0"/>
              <a:t> </a:t>
            </a:r>
            <a:r>
              <a:rPr lang="en-US" sz="2800" b="1" dirty="0" smtClean="0"/>
              <a:t>&amp;&amp;</a:t>
            </a:r>
            <a:r>
              <a:rPr lang="en-US" sz="2800" dirty="0" smtClean="0"/>
              <a:t>, </a:t>
            </a:r>
            <a:r>
              <a:rPr lang="en-US" sz="2800" b="1" dirty="0" smtClean="0"/>
              <a:t>||</a:t>
            </a:r>
            <a:endParaRPr lang="en-US" sz="2800" b="1" dirty="0"/>
          </a:p>
          <a:p>
            <a:pPr marL="0" indent="0">
              <a:buNone/>
            </a:pPr>
            <a:r>
              <a:rPr lang="en-US" sz="2800" dirty="0" smtClean="0">
                <a:solidFill>
                  <a:srgbClr val="002060"/>
                </a:solidFill>
              </a:rPr>
              <a:t>How to put result of </a:t>
            </a:r>
            <a:r>
              <a:rPr lang="en-US" sz="2800" b="1" dirty="0" smtClean="0"/>
              <a:t>branch</a:t>
            </a:r>
            <a:r>
              <a:rPr lang="en-US" sz="2800" dirty="0" smtClean="0"/>
              <a:t> </a:t>
            </a:r>
            <a:r>
              <a:rPr lang="en-US" sz="2800" dirty="0" smtClean="0">
                <a:solidFill>
                  <a:srgbClr val="002060"/>
                </a:solidFill>
              </a:rPr>
              <a:t>on stack to allow </a:t>
            </a:r>
            <a:r>
              <a:rPr lang="en-US" sz="2800" b="1" dirty="0" smtClean="0"/>
              <a:t>istore</a:t>
            </a:r>
            <a:r>
              <a:rPr lang="en-US" sz="2800" dirty="0" smtClean="0">
                <a:solidFill>
                  <a:srgbClr val="002060"/>
                </a:solidFill>
              </a:rPr>
              <a:t>?</a:t>
            </a:r>
            <a:endParaRPr lang="en-US" sz="2800" dirty="0">
              <a:solidFill>
                <a:srgbClr val="002060"/>
              </a:solidFill>
            </a:endParaRPr>
          </a:p>
          <a:p>
            <a:pPr marL="0" indent="0">
              <a:buNone/>
            </a:pPr>
            <a:r>
              <a:rPr lang="en-US" sz="2800" b="1" dirty="0" smtClean="0">
                <a:solidFill>
                  <a:srgbClr val="002060"/>
                </a:solidFill>
              </a:rPr>
              <a:t>[</a:t>
            </a:r>
            <a:r>
              <a:rPr lang="en-US" sz="2800" dirty="0" smtClean="0">
                <a:solidFill>
                  <a:srgbClr val="002060"/>
                </a:solidFill>
              </a:rPr>
              <a:t> b = c </a:t>
            </a:r>
            <a:r>
              <a:rPr lang="en-US" sz="2800" b="1" dirty="0" smtClean="0">
                <a:solidFill>
                  <a:srgbClr val="002060"/>
                </a:solidFill>
              </a:rPr>
              <a:t>]</a:t>
            </a:r>
            <a:r>
              <a:rPr lang="en-US" sz="2800" dirty="0" smtClean="0">
                <a:solidFill>
                  <a:srgbClr val="002060"/>
                </a:solidFill>
              </a:rPr>
              <a:t> </a:t>
            </a:r>
            <a:r>
              <a:rPr lang="en-US" sz="2800" dirty="0">
                <a:solidFill>
                  <a:srgbClr val="002060"/>
                </a:solidFill>
              </a:rPr>
              <a:t>= </a:t>
            </a:r>
            <a:endParaRPr lang="en-US" sz="2800" dirty="0" smtClean="0">
              <a:solidFill>
                <a:srgbClr val="002060"/>
              </a:solidFill>
            </a:endParaRPr>
          </a:p>
        </p:txBody>
      </p:sp>
      <p:sp>
        <p:nvSpPr>
          <p:cNvPr id="5" name="Rectangle 4"/>
          <p:cNvSpPr/>
          <p:nvPr/>
        </p:nvSpPr>
        <p:spPr>
          <a:xfrm>
            <a:off x="775127" y="3006981"/>
            <a:ext cx="4572000" cy="2591479"/>
          </a:xfrm>
          <a:prstGeom prst="rect">
            <a:avLst/>
          </a:prstGeom>
        </p:spPr>
        <p:txBody>
          <a:bodyPr>
            <a:spAutoFit/>
          </a:bodyPr>
          <a:lstStyle/>
          <a:p>
            <a:pPr lvl="0" eaLnBrk="0" hangingPunct="0">
              <a:spcBef>
                <a:spcPct val="20000"/>
              </a:spcBef>
            </a:pPr>
            <a:r>
              <a:rPr lang="en-US" sz="2800" kern="0" dirty="0">
                <a:latin typeface="Calibri" pitchFamily="34" charset="0"/>
              </a:rPr>
              <a:t>	  </a:t>
            </a:r>
            <a:r>
              <a:rPr lang="en-US" sz="2800" b="1" kern="0" dirty="0" smtClean="0">
                <a:latin typeface="Calibri" pitchFamily="34" charset="0"/>
              </a:rPr>
              <a:t>branch</a:t>
            </a:r>
            <a:r>
              <a:rPr lang="en-US" sz="2800" kern="0" dirty="0" smtClean="0">
                <a:latin typeface="Calibri" pitchFamily="34" charset="0"/>
              </a:rPr>
              <a:t>(</a:t>
            </a:r>
            <a:r>
              <a:rPr lang="en-US" sz="2800" kern="0" dirty="0" err="1" smtClean="0">
                <a:latin typeface="Calibri" pitchFamily="34" charset="0"/>
              </a:rPr>
              <a:t>c,nThen,nElse</a:t>
            </a:r>
            <a:r>
              <a:rPr lang="en-US" sz="2800" kern="0" dirty="0" smtClean="0">
                <a:latin typeface="Calibri" pitchFamily="34" charset="0"/>
              </a:rPr>
              <a:t>)</a:t>
            </a:r>
          </a:p>
          <a:p>
            <a:pPr lvl="0" eaLnBrk="0" hangingPunct="0">
              <a:spcBef>
                <a:spcPct val="20000"/>
              </a:spcBef>
            </a:pPr>
            <a:r>
              <a:rPr lang="en-US" sz="2800" kern="0" dirty="0" err="1" smtClean="0">
                <a:latin typeface="Calibri" pitchFamily="34" charset="0"/>
              </a:rPr>
              <a:t>nThen</a:t>
            </a:r>
            <a:r>
              <a:rPr lang="en-US" sz="2800" kern="0" dirty="0" smtClean="0">
                <a:latin typeface="Calibri" pitchFamily="34" charset="0"/>
              </a:rPr>
              <a:t>: </a:t>
            </a:r>
            <a:r>
              <a:rPr lang="en-US" sz="2800" b="1" kern="0" dirty="0" smtClean="0">
                <a:latin typeface="Calibri" pitchFamily="34" charset="0"/>
              </a:rPr>
              <a:t>iconst</a:t>
            </a:r>
            <a:r>
              <a:rPr lang="en-US" sz="2800" kern="0" dirty="0" smtClean="0">
                <a:latin typeface="Calibri" pitchFamily="34" charset="0"/>
              </a:rPr>
              <a:t>_1</a:t>
            </a:r>
          </a:p>
          <a:p>
            <a:pPr lvl="0" eaLnBrk="0" hangingPunct="0">
              <a:spcBef>
                <a:spcPct val="20000"/>
              </a:spcBef>
            </a:pPr>
            <a:r>
              <a:rPr lang="en-US" sz="2800" kern="0" dirty="0" smtClean="0">
                <a:latin typeface="Calibri" pitchFamily="34" charset="0"/>
              </a:rPr>
              <a:t>        </a:t>
            </a:r>
            <a:r>
              <a:rPr lang="en-US" sz="2800" kern="0" dirty="0">
                <a:latin typeface="Calibri" pitchFamily="34" charset="0"/>
              </a:rPr>
              <a:t>	  </a:t>
            </a:r>
            <a:r>
              <a:rPr lang="en-US" sz="2800" b="1" kern="0" dirty="0">
                <a:latin typeface="Calibri" pitchFamily="34" charset="0"/>
              </a:rPr>
              <a:t>goto</a:t>
            </a:r>
            <a:r>
              <a:rPr lang="en-US" sz="2800" kern="0" dirty="0">
                <a:latin typeface="Calibri" pitchFamily="34" charset="0"/>
              </a:rPr>
              <a:t> nAfter</a:t>
            </a:r>
          </a:p>
          <a:p>
            <a:pPr lvl="0" eaLnBrk="0" hangingPunct="0">
              <a:spcBef>
                <a:spcPct val="20000"/>
              </a:spcBef>
            </a:pPr>
            <a:r>
              <a:rPr lang="en-US" sz="2800" kern="0" dirty="0">
                <a:latin typeface="Calibri" pitchFamily="34" charset="0"/>
              </a:rPr>
              <a:t>nElse:   </a:t>
            </a:r>
            <a:r>
              <a:rPr lang="en-US" sz="2800" b="1" kern="0" dirty="0">
                <a:latin typeface="Calibri" pitchFamily="34" charset="0"/>
              </a:rPr>
              <a:t>iconst</a:t>
            </a:r>
            <a:r>
              <a:rPr lang="en-US" sz="2800" kern="0" dirty="0">
                <a:latin typeface="Calibri" pitchFamily="34" charset="0"/>
              </a:rPr>
              <a:t>_0</a:t>
            </a:r>
          </a:p>
          <a:p>
            <a:pPr lvl="0" eaLnBrk="0" hangingPunct="0">
              <a:spcBef>
                <a:spcPct val="20000"/>
              </a:spcBef>
            </a:pPr>
            <a:r>
              <a:rPr lang="en-US" sz="2800" kern="0" dirty="0" err="1">
                <a:latin typeface="Calibri" pitchFamily="34" charset="0"/>
              </a:rPr>
              <a:t>nAfter</a:t>
            </a:r>
            <a:r>
              <a:rPr lang="en-US" sz="2800" kern="0" dirty="0" smtClean="0">
                <a:latin typeface="Calibri" pitchFamily="34" charset="0"/>
              </a:rPr>
              <a:t>: </a:t>
            </a:r>
            <a:r>
              <a:rPr lang="en-US" sz="2800" b="1" kern="0" dirty="0" err="1" smtClean="0">
                <a:latin typeface="Calibri" pitchFamily="34" charset="0"/>
              </a:rPr>
              <a:t>istore</a:t>
            </a:r>
            <a:r>
              <a:rPr lang="en-US" sz="2800" kern="0" dirty="0" smtClean="0">
                <a:latin typeface="Calibri" pitchFamily="34" charset="0"/>
              </a:rPr>
              <a:t> #b</a:t>
            </a:r>
            <a:endParaRPr lang="en-US" sz="2800" kern="0" dirty="0">
              <a:latin typeface="Calibri" pitchFamily="34" charset="0"/>
            </a:endParaRPr>
          </a:p>
        </p:txBody>
      </p:sp>
    </p:spTree>
    <p:extLst>
      <p:ext uri="{BB962C8B-B14F-4D97-AF65-F5344CB8AC3E}">
        <p14:creationId xmlns:p14="http://schemas.microsoft.com/office/powerpoint/2010/main" val="153099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Two Translations </a:t>
            </a:r>
            <a:br>
              <a:rPr lang="en-US" dirty="0" smtClean="0"/>
            </a:br>
            <a:r>
              <a:rPr lang="en-US" dirty="0" smtClean="0"/>
              <a:t>of This While Loop</a:t>
            </a:r>
            <a:endParaRPr lang="en-US" dirty="0"/>
          </a:p>
        </p:txBody>
      </p:sp>
      <p:sp>
        <p:nvSpPr>
          <p:cNvPr id="3" name="Content Placeholder 2"/>
          <p:cNvSpPr>
            <a:spLocks noGrp="1"/>
          </p:cNvSpPr>
          <p:nvPr>
            <p:ph sz="half" idx="1"/>
          </p:nvPr>
        </p:nvSpPr>
        <p:spPr>
          <a:xfrm>
            <a:off x="332072" y="1532824"/>
            <a:ext cx="3729790" cy="1374006"/>
          </a:xfrm>
        </p:spPr>
        <p:txBody>
          <a:bodyPr/>
          <a:lstStyle/>
          <a:p>
            <a:pPr marL="0" indent="0">
              <a:buNone/>
            </a:pPr>
            <a:r>
              <a:rPr lang="en-US" sz="2400" b="1" dirty="0" smtClean="0">
                <a:solidFill>
                  <a:schemeClr val="tx1"/>
                </a:solidFill>
              </a:rPr>
              <a:t>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endParaRPr lang="en-US" sz="2400" dirty="0">
              <a:solidFill>
                <a:schemeClr val="tx1"/>
              </a:solidFill>
            </a:endParaRPr>
          </a:p>
        </p:txBody>
      </p:sp>
      <p:sp>
        <p:nvSpPr>
          <p:cNvPr id="4" name="TextBox 3"/>
          <p:cNvSpPr txBox="1"/>
          <p:nvPr/>
        </p:nvSpPr>
        <p:spPr>
          <a:xfrm>
            <a:off x="847030" y="3060846"/>
            <a:ext cx="2698175" cy="3693319"/>
          </a:xfrm>
          <a:prstGeom prst="rect">
            <a:avLst/>
          </a:prstGeom>
          <a:noFill/>
        </p:spPr>
        <p:txBody>
          <a:bodyPr wrap="none" rtlCol="0">
            <a:spAutoFit/>
          </a:bodyPr>
          <a:lstStyle/>
          <a:p>
            <a:r>
              <a:rPr lang="en-US" sz="1800" dirty="0" smtClean="0"/>
              <a:t>nbegin:</a:t>
            </a:r>
            <a:r>
              <a:rPr lang="en-US" sz="1800" b="1" dirty="0" smtClean="0"/>
              <a:t>	iload</a:t>
            </a:r>
            <a:r>
              <a:rPr lang="en-US" sz="1800" dirty="0" smtClean="0"/>
              <a:t> #counter</a:t>
            </a:r>
          </a:p>
          <a:p>
            <a:r>
              <a:rPr lang="en-US" sz="1800" b="1" dirty="0" smtClean="0"/>
              <a:t>	iload</a:t>
            </a:r>
            <a:r>
              <a:rPr lang="en-US" sz="1800" dirty="0" smtClean="0"/>
              <a:t> #to</a:t>
            </a:r>
          </a:p>
          <a:p>
            <a:r>
              <a:rPr lang="en-US" sz="1800" b="1" dirty="0" smtClean="0"/>
              <a:t>	if_icmplt</a:t>
            </a:r>
            <a:r>
              <a:rPr lang="en-US" sz="1800" dirty="0" smtClean="0"/>
              <a:t> ntrue</a:t>
            </a:r>
          </a:p>
          <a:p>
            <a:r>
              <a:rPr lang="en-US" sz="1800" b="1" dirty="0" smtClean="0"/>
              <a:t>	iconst</a:t>
            </a:r>
            <a:r>
              <a:rPr lang="en-US" sz="1800" dirty="0" smtClean="0"/>
              <a:t>_0</a:t>
            </a:r>
          </a:p>
          <a:p>
            <a:r>
              <a:rPr lang="en-US" sz="1800" dirty="0"/>
              <a:t>	</a:t>
            </a:r>
            <a:r>
              <a:rPr lang="en-US" sz="1800" b="1" dirty="0" smtClean="0"/>
              <a:t>goto</a:t>
            </a:r>
            <a:r>
              <a:rPr lang="en-US" sz="1800" dirty="0" smtClean="0"/>
              <a:t> nafter</a:t>
            </a:r>
          </a:p>
          <a:p>
            <a:r>
              <a:rPr lang="en-US" sz="1800" dirty="0" smtClean="0"/>
              <a:t>ntrue:	</a:t>
            </a:r>
            <a:r>
              <a:rPr lang="en-US" sz="1800" b="1" dirty="0" smtClean="0"/>
              <a:t>iconst</a:t>
            </a:r>
            <a:r>
              <a:rPr lang="en-US" sz="1800" dirty="0" smtClean="0"/>
              <a:t>_1</a:t>
            </a:r>
          </a:p>
          <a:p>
            <a:r>
              <a:rPr lang="en-US" sz="1800" dirty="0" smtClean="0"/>
              <a:t>nafter:	</a:t>
            </a:r>
            <a:r>
              <a:rPr lang="en-US" sz="1800" b="1" dirty="0" smtClean="0"/>
              <a:t>ifeq</a:t>
            </a:r>
            <a:r>
              <a:rPr lang="en-US" sz="1800" dirty="0" smtClean="0"/>
              <a:t> nexit</a:t>
            </a:r>
          </a:p>
          <a:p>
            <a:r>
              <a:rPr lang="en-US" sz="1800" b="1" dirty="0"/>
              <a:t>	</a:t>
            </a:r>
            <a:r>
              <a:rPr lang="en-US" sz="1800" b="1" dirty="0" smtClean="0"/>
              <a:t>iload</a:t>
            </a:r>
            <a:r>
              <a:rPr lang="en-US" sz="1800" dirty="0" smtClean="0"/>
              <a:t> #counter</a:t>
            </a:r>
          </a:p>
          <a:p>
            <a:r>
              <a:rPr lang="en-US" sz="1800" b="1" dirty="0"/>
              <a:t>	</a:t>
            </a:r>
            <a:r>
              <a:rPr lang="en-US" sz="1800" b="1" dirty="0" smtClean="0"/>
              <a:t>iload</a:t>
            </a:r>
            <a:r>
              <a:rPr lang="en-US" sz="1800" dirty="0" smtClean="0"/>
              <a:t> #step</a:t>
            </a:r>
          </a:p>
          <a:p>
            <a:r>
              <a:rPr lang="en-US" sz="1800" b="1" dirty="0"/>
              <a:t>	</a:t>
            </a:r>
            <a:r>
              <a:rPr lang="en-US" sz="1800" b="1" dirty="0" smtClean="0"/>
              <a:t>iadd</a:t>
            </a:r>
          </a:p>
          <a:p>
            <a:r>
              <a:rPr lang="en-US" sz="1800" b="1" dirty="0"/>
              <a:t>	</a:t>
            </a:r>
            <a:r>
              <a:rPr lang="en-US" sz="1800" b="1" dirty="0" smtClean="0"/>
              <a:t>istore</a:t>
            </a:r>
            <a:r>
              <a:rPr lang="en-US" sz="1800" dirty="0" smtClean="0"/>
              <a:t> #counter</a:t>
            </a:r>
          </a:p>
          <a:p>
            <a:r>
              <a:rPr lang="en-US" sz="1800" b="1" dirty="0"/>
              <a:t>	</a:t>
            </a:r>
            <a:r>
              <a:rPr lang="en-US" sz="1800" b="1" dirty="0" smtClean="0"/>
              <a:t>goto </a:t>
            </a:r>
            <a:r>
              <a:rPr lang="en-US" sz="1800" dirty="0" smtClean="0"/>
              <a:t>nbegin</a:t>
            </a:r>
          </a:p>
          <a:p>
            <a:r>
              <a:rPr lang="en-US" sz="1800" dirty="0" smtClean="0"/>
              <a:t>nexit:	</a:t>
            </a:r>
            <a:endParaRPr lang="en-US" sz="1800" dirty="0"/>
          </a:p>
        </p:txBody>
      </p:sp>
      <p:sp>
        <p:nvSpPr>
          <p:cNvPr id="7" name="Rectangle 6"/>
          <p:cNvSpPr/>
          <p:nvPr/>
        </p:nvSpPr>
        <p:spPr>
          <a:xfrm>
            <a:off x="0" y="2876180"/>
            <a:ext cx="1005403" cy="369332"/>
          </a:xfrm>
          <a:prstGeom prst="rect">
            <a:avLst/>
          </a:prstGeom>
        </p:spPr>
        <p:txBody>
          <a:bodyPr wrap="none">
            <a:spAutoFit/>
          </a:bodyPr>
          <a:lstStyle/>
          <a:p>
            <a:r>
              <a:rPr lang="en-US" sz="1800" dirty="0" smtClean="0">
                <a:solidFill>
                  <a:srgbClr val="0070C0"/>
                </a:solidFill>
              </a:rPr>
              <a:t>old one:</a:t>
            </a:r>
            <a:endParaRPr lang="en-US" dirty="0">
              <a:solidFill>
                <a:srgbClr val="0070C0"/>
              </a:solidFill>
            </a:endParaRPr>
          </a:p>
        </p:txBody>
      </p:sp>
      <p:sp>
        <p:nvSpPr>
          <p:cNvPr id="6" name="TextBox 5"/>
          <p:cNvSpPr txBox="1"/>
          <p:nvPr/>
        </p:nvSpPr>
        <p:spPr>
          <a:xfrm>
            <a:off x="5606170" y="2622937"/>
            <a:ext cx="2749471" cy="2862322"/>
          </a:xfrm>
          <a:prstGeom prst="rect">
            <a:avLst/>
          </a:prstGeom>
          <a:noFill/>
        </p:spPr>
        <p:txBody>
          <a:bodyPr wrap="none" rtlCol="0">
            <a:spAutoFit/>
          </a:bodyPr>
          <a:lstStyle/>
          <a:p>
            <a:r>
              <a:rPr lang="en-US" sz="1800" dirty="0" smtClean="0"/>
              <a:t>test:</a:t>
            </a:r>
            <a:r>
              <a:rPr lang="en-US" sz="1800" b="1" dirty="0" smtClean="0"/>
              <a:t>	iload</a:t>
            </a:r>
            <a:r>
              <a:rPr lang="en-US" sz="1800" dirty="0" smtClean="0"/>
              <a:t> #counter</a:t>
            </a:r>
          </a:p>
          <a:p>
            <a:r>
              <a:rPr lang="en-US" sz="1800" b="1" dirty="0" smtClean="0"/>
              <a:t>	iload</a:t>
            </a:r>
            <a:r>
              <a:rPr lang="en-US" sz="1800" dirty="0" smtClean="0"/>
              <a:t> #to</a:t>
            </a:r>
          </a:p>
          <a:p>
            <a:r>
              <a:rPr lang="en-US" sz="1800" b="1" dirty="0" smtClean="0"/>
              <a:t>	</a:t>
            </a:r>
            <a:r>
              <a:rPr lang="en-US" sz="1800" b="1" dirty="0" err="1" smtClean="0"/>
              <a:t>if_icmplt</a:t>
            </a:r>
            <a:r>
              <a:rPr lang="en-US" sz="1800" dirty="0" smtClean="0"/>
              <a:t> body</a:t>
            </a:r>
          </a:p>
          <a:p>
            <a:r>
              <a:rPr lang="en-US" sz="1800" b="1" dirty="0" smtClean="0"/>
              <a:t>	</a:t>
            </a:r>
            <a:r>
              <a:rPr lang="en-US" sz="1800" b="1" dirty="0" err="1" smtClean="0"/>
              <a:t>goto</a:t>
            </a:r>
            <a:r>
              <a:rPr lang="en-US" sz="1800" b="1" dirty="0" smtClean="0"/>
              <a:t> </a:t>
            </a:r>
            <a:r>
              <a:rPr lang="en-US" sz="1800" dirty="0" smtClean="0"/>
              <a:t>exit</a:t>
            </a:r>
          </a:p>
          <a:p>
            <a:r>
              <a:rPr lang="en-US" sz="1800" dirty="0" smtClean="0"/>
              <a:t>body:	</a:t>
            </a:r>
            <a:r>
              <a:rPr lang="en-US" sz="1800" b="1" dirty="0" err="1" smtClean="0"/>
              <a:t>iload</a:t>
            </a:r>
            <a:r>
              <a:rPr lang="en-US" sz="1800" dirty="0" smtClean="0"/>
              <a:t> #counter</a:t>
            </a:r>
          </a:p>
          <a:p>
            <a:r>
              <a:rPr lang="en-US" sz="1800" b="1" dirty="0"/>
              <a:t>	</a:t>
            </a:r>
            <a:r>
              <a:rPr lang="en-US" sz="1800" b="1" dirty="0" smtClean="0"/>
              <a:t>iload</a:t>
            </a:r>
            <a:r>
              <a:rPr lang="en-US" sz="1800" dirty="0" smtClean="0"/>
              <a:t> #step</a:t>
            </a:r>
          </a:p>
          <a:p>
            <a:r>
              <a:rPr lang="en-US" sz="1800" b="1" dirty="0"/>
              <a:t>	</a:t>
            </a:r>
            <a:r>
              <a:rPr lang="en-US" sz="1800" b="1" dirty="0" smtClean="0"/>
              <a:t>iadd</a:t>
            </a:r>
          </a:p>
          <a:p>
            <a:r>
              <a:rPr lang="en-US" sz="1800" b="1" dirty="0"/>
              <a:t>	</a:t>
            </a:r>
            <a:r>
              <a:rPr lang="en-US" sz="1800" b="1" dirty="0" smtClean="0"/>
              <a:t>istore</a:t>
            </a:r>
            <a:r>
              <a:rPr lang="en-US" sz="1800" dirty="0" smtClean="0"/>
              <a:t> #counter</a:t>
            </a:r>
          </a:p>
          <a:p>
            <a:r>
              <a:rPr lang="en-US" sz="1800" b="1" dirty="0"/>
              <a:t>	</a:t>
            </a:r>
            <a:r>
              <a:rPr lang="en-US" sz="1800" b="1" dirty="0" err="1" smtClean="0"/>
              <a:t>goto</a:t>
            </a:r>
            <a:r>
              <a:rPr lang="en-US" sz="1800" b="1" dirty="0" smtClean="0"/>
              <a:t> </a:t>
            </a:r>
            <a:r>
              <a:rPr lang="en-US" sz="1800" dirty="0" smtClean="0"/>
              <a:t>test</a:t>
            </a:r>
          </a:p>
          <a:p>
            <a:r>
              <a:rPr lang="en-US" sz="1800" dirty="0" smtClean="0"/>
              <a:t>exit:	</a:t>
            </a:r>
            <a:endParaRPr lang="en-US" sz="1800" dirty="0"/>
          </a:p>
        </p:txBody>
      </p:sp>
      <p:sp>
        <p:nvSpPr>
          <p:cNvPr id="8" name="Rectangle 7"/>
          <p:cNvSpPr/>
          <p:nvPr/>
        </p:nvSpPr>
        <p:spPr>
          <a:xfrm>
            <a:off x="4597090" y="2438271"/>
            <a:ext cx="1120820" cy="369332"/>
          </a:xfrm>
          <a:prstGeom prst="rect">
            <a:avLst/>
          </a:prstGeom>
        </p:spPr>
        <p:txBody>
          <a:bodyPr wrap="none">
            <a:spAutoFit/>
          </a:bodyPr>
          <a:lstStyle/>
          <a:p>
            <a:r>
              <a:rPr lang="en-US" sz="1800" dirty="0" smtClean="0">
                <a:solidFill>
                  <a:srgbClr val="0070C0"/>
                </a:solidFill>
              </a:rPr>
              <a:t>new one:</a:t>
            </a:r>
            <a:endParaRPr lang="en-US" dirty="0">
              <a:solidFill>
                <a:srgbClr val="0070C0"/>
              </a:solidFill>
            </a:endParaRPr>
          </a:p>
        </p:txBody>
      </p:sp>
    </p:spTree>
    <p:extLst>
      <p:ext uri="{BB962C8B-B14F-4D97-AF65-F5344CB8AC3E}">
        <p14:creationId xmlns:p14="http://schemas.microsoft.com/office/powerpoint/2010/main" val="394487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Complex Boolean Expression: Example</a:t>
            </a:r>
            <a:endParaRPr lang="en-US" sz="3600" b="1" dirty="0"/>
          </a:p>
        </p:txBody>
      </p:sp>
      <p:sp>
        <p:nvSpPr>
          <p:cNvPr id="3" name="Content Placeholder 2"/>
          <p:cNvSpPr>
            <a:spLocks noGrp="1"/>
          </p:cNvSpPr>
          <p:nvPr>
            <p:ph sz="half" idx="1"/>
          </p:nvPr>
        </p:nvSpPr>
        <p:spPr>
          <a:xfrm>
            <a:off x="214358" y="1195940"/>
            <a:ext cx="4369217" cy="3028819"/>
          </a:xfrm>
        </p:spPr>
        <p:txBody>
          <a:bodyPr/>
          <a:lstStyle/>
          <a:p>
            <a:pPr marL="0" indent="0">
              <a:buNone/>
            </a:pPr>
            <a:r>
              <a:rPr lang="en-US" dirty="0" smtClean="0"/>
              <a:t>Generate code for this:</a:t>
            </a:r>
          </a:p>
          <a:p>
            <a:pPr marL="0" indent="0">
              <a:buNone/>
            </a:pPr>
            <a:r>
              <a:rPr lang="en-US" b="1" dirty="0">
                <a:solidFill>
                  <a:schemeClr val="tx1"/>
                </a:solidFill>
              </a:rPr>
              <a:t>if</a:t>
            </a:r>
            <a:r>
              <a:rPr lang="en-US" dirty="0">
                <a:solidFill>
                  <a:schemeClr val="tx1"/>
                </a:solidFill>
              </a:rPr>
              <a:t> </a:t>
            </a:r>
            <a:r>
              <a:rPr lang="en-US" dirty="0" smtClean="0">
                <a:solidFill>
                  <a:schemeClr val="tx1"/>
                </a:solidFill>
              </a:rPr>
              <a:t>((x </a:t>
            </a:r>
            <a:r>
              <a:rPr lang="en-US" dirty="0">
                <a:solidFill>
                  <a:schemeClr val="tx1"/>
                </a:solidFill>
              </a:rPr>
              <a:t>&lt;</a:t>
            </a:r>
            <a:r>
              <a:rPr lang="en-US" dirty="0" smtClean="0">
                <a:solidFill>
                  <a:schemeClr val="tx1"/>
                </a:solidFill>
              </a:rPr>
              <a:t> y)&amp;&amp; !((y &lt; z) &amp;&amp; ok))</a:t>
            </a:r>
          </a:p>
          <a:p>
            <a:pPr marL="0" indent="0">
              <a:buNone/>
            </a:pPr>
            <a:r>
              <a:rPr lang="en-US" b="1" dirty="0">
                <a:solidFill>
                  <a:schemeClr val="tx1"/>
                </a:solidFill>
              </a:rPr>
              <a:t> </a:t>
            </a:r>
            <a:r>
              <a:rPr lang="en-US" b="1" dirty="0" smtClean="0">
                <a:solidFill>
                  <a:schemeClr val="tx1"/>
                </a:solidFill>
              </a:rPr>
              <a:t> return</a:t>
            </a:r>
          </a:p>
          <a:p>
            <a:pPr marL="0" indent="0">
              <a:buNone/>
            </a:pPr>
            <a:r>
              <a:rPr lang="en-US" b="1" dirty="0" smtClean="0">
                <a:solidFill>
                  <a:schemeClr val="tx1"/>
                </a:solidFill>
              </a:rPr>
              <a:t>else</a:t>
            </a:r>
            <a:br>
              <a:rPr lang="en-US" b="1" dirty="0" smtClean="0">
                <a:solidFill>
                  <a:schemeClr val="tx1"/>
                </a:solidFill>
              </a:rPr>
            </a:br>
            <a:r>
              <a:rPr lang="en-US" b="1" dirty="0" smtClean="0">
                <a:solidFill>
                  <a:schemeClr val="tx1"/>
                </a:solidFill>
              </a:rPr>
              <a:t>  </a:t>
            </a:r>
            <a:r>
              <a:rPr lang="en-US" dirty="0" smtClean="0">
                <a:solidFill>
                  <a:schemeClr val="tx1"/>
                </a:solidFill>
              </a:rPr>
              <a:t>y = y + 1</a:t>
            </a:r>
          </a:p>
          <a:p>
            <a:pPr marL="0" indent="0">
              <a:buNone/>
            </a:pPr>
            <a:endParaRPr lang="en-US" b="1" dirty="0">
              <a:solidFill>
                <a:schemeClr val="tx1"/>
              </a:solidFill>
            </a:endParaRPr>
          </a:p>
          <a:p>
            <a:pPr marL="0" indent="0">
              <a:buNone/>
            </a:pPr>
            <a:endParaRPr lang="en-US" b="1" dirty="0" smtClean="0">
              <a:solidFill>
                <a:srgbClr val="008000"/>
              </a:solidFill>
            </a:endParaRPr>
          </a:p>
          <a:p>
            <a:pPr marL="0" indent="0">
              <a:buNone/>
            </a:pPr>
            <a:r>
              <a:rPr lang="en-US" b="1" dirty="0" smtClean="0">
                <a:solidFill>
                  <a:srgbClr val="008000"/>
                </a:solidFill>
              </a:rPr>
              <a:t>Compare to the</a:t>
            </a:r>
            <a:br>
              <a:rPr lang="en-US" b="1" dirty="0" smtClean="0">
                <a:solidFill>
                  <a:srgbClr val="008000"/>
                </a:solidFill>
              </a:rPr>
            </a:br>
            <a:r>
              <a:rPr lang="en-US" b="1" dirty="0" smtClean="0">
                <a:solidFill>
                  <a:srgbClr val="008000"/>
                </a:solidFill>
              </a:rPr>
              <a:t>old translation.</a:t>
            </a:r>
          </a:p>
        </p:txBody>
      </p:sp>
      <p:sp>
        <p:nvSpPr>
          <p:cNvPr id="7" name="Content Placeholder 6"/>
          <p:cNvSpPr>
            <a:spLocks noGrp="1"/>
          </p:cNvSpPr>
          <p:nvPr>
            <p:ph sz="half" idx="1"/>
          </p:nvPr>
        </p:nvSpPr>
        <p:spPr>
          <a:xfrm>
            <a:off x="4342462" y="1569859"/>
            <a:ext cx="4722470" cy="4650125"/>
          </a:xfrm>
        </p:spPr>
        <p:txBody>
          <a:bodyPr/>
          <a:lstStyle/>
          <a:p>
            <a:pPr marL="0" indent="0">
              <a:buNone/>
            </a:pPr>
            <a:r>
              <a:rPr lang="en-US" dirty="0" smtClean="0">
                <a:solidFill>
                  <a:srgbClr val="002060"/>
                </a:solidFill>
              </a:rPr>
              <a:t>	branch(x&lt;y,n1,else)</a:t>
            </a:r>
          </a:p>
          <a:p>
            <a:pPr marL="0" indent="0">
              <a:buNone/>
            </a:pPr>
            <a:r>
              <a:rPr lang="en-US" dirty="0" smtClean="0">
                <a:solidFill>
                  <a:srgbClr val="002060"/>
                </a:solidFill>
              </a:rPr>
              <a:t>n1:</a:t>
            </a:r>
            <a:r>
              <a:rPr lang="en-US" dirty="0">
                <a:solidFill>
                  <a:srgbClr val="002060"/>
                </a:solidFill>
              </a:rPr>
              <a:t>	</a:t>
            </a:r>
            <a:r>
              <a:rPr lang="en-US" dirty="0" smtClean="0">
                <a:solidFill>
                  <a:srgbClr val="002060"/>
                </a:solidFill>
              </a:rPr>
              <a:t>branch(y&lt;z,n2,then)</a:t>
            </a:r>
          </a:p>
          <a:p>
            <a:pPr marL="0" indent="0">
              <a:buNone/>
            </a:pPr>
            <a:r>
              <a:rPr lang="en-US" dirty="0" smtClean="0">
                <a:solidFill>
                  <a:srgbClr val="002060"/>
                </a:solidFill>
              </a:rPr>
              <a:t>n2:	branch(</a:t>
            </a:r>
            <a:r>
              <a:rPr lang="en-US" dirty="0" err="1" smtClean="0">
                <a:solidFill>
                  <a:srgbClr val="002060"/>
                </a:solidFill>
              </a:rPr>
              <a:t>ok,else,then</a:t>
            </a:r>
            <a:r>
              <a:rPr lang="en-US" dirty="0" smtClean="0">
                <a:solidFill>
                  <a:srgbClr val="002060"/>
                </a:solidFill>
              </a:rPr>
              <a:t>)</a:t>
            </a:r>
          </a:p>
          <a:p>
            <a:pPr marL="0" indent="0">
              <a:buNone/>
            </a:pPr>
            <a:r>
              <a:rPr lang="en-US" dirty="0" smtClean="0">
                <a:solidFill>
                  <a:srgbClr val="002060"/>
                </a:solidFill>
              </a:rPr>
              <a:t>then:	</a:t>
            </a:r>
            <a:r>
              <a:rPr lang="en-US" b="1" dirty="0" smtClean="0">
                <a:solidFill>
                  <a:srgbClr val="002060"/>
                </a:solidFill>
              </a:rPr>
              <a:t>return</a:t>
            </a:r>
          </a:p>
          <a:p>
            <a:pPr marL="0" indent="0">
              <a:buNone/>
            </a:pPr>
            <a:r>
              <a:rPr lang="en-US" b="1" dirty="0">
                <a:solidFill>
                  <a:srgbClr val="002060"/>
                </a:solidFill>
              </a:rPr>
              <a:t>	</a:t>
            </a:r>
            <a:r>
              <a:rPr lang="en-US" b="1" dirty="0" err="1" smtClean="0">
                <a:solidFill>
                  <a:srgbClr val="002060"/>
                </a:solidFill>
              </a:rPr>
              <a:t>goto</a:t>
            </a:r>
            <a:r>
              <a:rPr lang="en-US" b="1" dirty="0" smtClean="0">
                <a:solidFill>
                  <a:srgbClr val="002060"/>
                </a:solidFill>
              </a:rPr>
              <a:t> </a:t>
            </a:r>
            <a:r>
              <a:rPr lang="en-US" dirty="0">
                <a:solidFill>
                  <a:srgbClr val="002060"/>
                </a:solidFill>
              </a:rPr>
              <a:t>a</a:t>
            </a:r>
            <a:r>
              <a:rPr lang="en-US" dirty="0" smtClean="0">
                <a:solidFill>
                  <a:srgbClr val="002060"/>
                </a:solidFill>
              </a:rPr>
              <a:t>fter</a:t>
            </a:r>
          </a:p>
          <a:p>
            <a:pPr marL="0" indent="0">
              <a:buNone/>
            </a:pPr>
            <a:r>
              <a:rPr lang="en-US" dirty="0" smtClean="0">
                <a:solidFill>
                  <a:srgbClr val="002060"/>
                </a:solidFill>
              </a:rPr>
              <a:t>else:	</a:t>
            </a:r>
            <a:r>
              <a:rPr lang="en-US" b="1" dirty="0" err="1" smtClean="0">
                <a:solidFill>
                  <a:srgbClr val="002060"/>
                </a:solidFill>
              </a:rPr>
              <a:t>iload</a:t>
            </a:r>
            <a:r>
              <a:rPr lang="en-US" dirty="0" smtClean="0">
                <a:solidFill>
                  <a:srgbClr val="002060"/>
                </a:solidFill>
              </a:rPr>
              <a:t> #y</a:t>
            </a:r>
          </a:p>
          <a:p>
            <a:pPr marL="0" indent="0">
              <a:buNone/>
            </a:pPr>
            <a:r>
              <a:rPr lang="en-US" dirty="0" smtClean="0">
                <a:solidFill>
                  <a:srgbClr val="002060"/>
                </a:solidFill>
              </a:rPr>
              <a:t>	</a:t>
            </a:r>
            <a:r>
              <a:rPr lang="en-US" b="1" dirty="0" smtClean="0">
                <a:solidFill>
                  <a:srgbClr val="002060"/>
                </a:solidFill>
              </a:rPr>
              <a:t>iconst</a:t>
            </a:r>
            <a:r>
              <a:rPr lang="en-US" dirty="0" smtClean="0">
                <a:solidFill>
                  <a:srgbClr val="002060"/>
                </a:solidFill>
              </a:rPr>
              <a:t>_1</a:t>
            </a:r>
            <a:br>
              <a:rPr lang="en-US" dirty="0" smtClean="0">
                <a:solidFill>
                  <a:srgbClr val="002060"/>
                </a:solidFill>
              </a:rPr>
            </a:br>
            <a:r>
              <a:rPr lang="en-US" dirty="0" smtClean="0">
                <a:solidFill>
                  <a:srgbClr val="002060"/>
                </a:solidFill>
              </a:rPr>
              <a:t>	</a:t>
            </a:r>
            <a:r>
              <a:rPr lang="en-US" b="1" dirty="0" err="1" smtClean="0">
                <a:solidFill>
                  <a:srgbClr val="002060"/>
                </a:solidFill>
              </a:rPr>
              <a:t>iadd</a:t>
            </a:r>
            <a:endParaRPr lang="en-US" b="1" dirty="0" smtClean="0">
              <a:solidFill>
                <a:srgbClr val="002060"/>
              </a:solidFill>
            </a:endParaRPr>
          </a:p>
          <a:p>
            <a:pPr marL="0" indent="0">
              <a:buNone/>
            </a:pPr>
            <a:r>
              <a:rPr lang="en-US" dirty="0">
                <a:solidFill>
                  <a:srgbClr val="002060"/>
                </a:solidFill>
              </a:rPr>
              <a:t>	</a:t>
            </a:r>
            <a:r>
              <a:rPr lang="en-US" b="1" dirty="0" err="1" smtClean="0">
                <a:solidFill>
                  <a:srgbClr val="002060"/>
                </a:solidFill>
              </a:rPr>
              <a:t>istore</a:t>
            </a:r>
            <a:r>
              <a:rPr lang="en-US" b="1" dirty="0" smtClean="0">
                <a:solidFill>
                  <a:srgbClr val="002060"/>
                </a:solidFill>
              </a:rPr>
              <a:t> </a:t>
            </a:r>
            <a:r>
              <a:rPr lang="en-US" dirty="0" smtClean="0">
                <a:solidFill>
                  <a:srgbClr val="002060"/>
                </a:solidFill>
              </a:rPr>
              <a:t>#y</a:t>
            </a:r>
          </a:p>
          <a:p>
            <a:pPr marL="0" indent="0">
              <a:buNone/>
            </a:pPr>
            <a:r>
              <a:rPr lang="en-US" dirty="0" smtClean="0">
                <a:solidFill>
                  <a:srgbClr val="002060"/>
                </a:solidFill>
              </a:rPr>
              <a:t>after:	</a:t>
            </a:r>
            <a:endParaRPr lang="en-US" dirty="0">
              <a:solidFill>
                <a:srgbClr val="002060"/>
              </a:solidFill>
            </a:endParaRPr>
          </a:p>
        </p:txBody>
      </p:sp>
    </p:spTree>
    <p:extLst>
      <p:ext uri="{BB962C8B-B14F-4D97-AF65-F5344CB8AC3E}">
        <p14:creationId xmlns:p14="http://schemas.microsoft.com/office/powerpoint/2010/main" val="12047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Implementing </a:t>
            </a:r>
            <a:r>
              <a:rPr lang="en-US" b="1" dirty="0" smtClean="0"/>
              <a:t>branch</a:t>
            </a:r>
            <a:endParaRPr lang="en-US" b="1" dirty="0"/>
          </a:p>
        </p:txBody>
      </p:sp>
      <p:sp>
        <p:nvSpPr>
          <p:cNvPr id="6" name="Content Placeholder 5"/>
          <p:cNvSpPr>
            <a:spLocks noGrp="1"/>
          </p:cNvSpPr>
          <p:nvPr>
            <p:ph idx="1"/>
          </p:nvPr>
        </p:nvSpPr>
        <p:spPr>
          <a:xfrm>
            <a:off x="457199" y="1470992"/>
            <a:ext cx="8590547" cy="4655172"/>
          </a:xfrm>
        </p:spPr>
        <p:txBody>
          <a:bodyPr/>
          <a:lstStyle/>
          <a:p>
            <a:r>
              <a:rPr lang="en-US" dirty="0" smtClean="0"/>
              <a:t>Option 1: emit code using  </a:t>
            </a:r>
            <a:r>
              <a:rPr lang="en-US" b="1" dirty="0" smtClean="0"/>
              <a:t>branch</a:t>
            </a:r>
            <a:r>
              <a:rPr lang="en-US" dirty="0" smtClean="0"/>
              <a:t>, then rewrite</a:t>
            </a:r>
          </a:p>
          <a:p>
            <a:r>
              <a:rPr lang="en-US" dirty="0" smtClean="0"/>
              <a:t>Option 2: </a:t>
            </a:r>
            <a:r>
              <a:rPr lang="en-US" b="1" dirty="0" smtClean="0"/>
              <a:t>branch</a:t>
            </a:r>
            <a:r>
              <a:rPr lang="en-US" dirty="0" smtClean="0"/>
              <a:t> is a just a function in the compiler that expands into instructions</a:t>
            </a:r>
          </a:p>
          <a:p>
            <a:pPr marL="0" indent="0">
              <a:buNone/>
            </a:pPr>
            <a:r>
              <a:rPr lang="en-US" dirty="0"/>
              <a:t>	</a:t>
            </a:r>
            <a:r>
              <a:rPr lang="en-US" dirty="0" smtClean="0"/>
              <a:t>	</a:t>
            </a:r>
            <a:r>
              <a:rPr lang="en-US" b="1" dirty="0"/>
              <a:t> </a:t>
            </a:r>
            <a:r>
              <a:rPr lang="en-US" b="1" dirty="0" smtClean="0"/>
              <a:t>branch</a:t>
            </a:r>
            <a:r>
              <a:rPr lang="en-US" dirty="0" smtClean="0"/>
              <a:t>(c,nTrue,nFalse)</a:t>
            </a:r>
            <a:endParaRPr lang="en-US" dirty="0"/>
          </a:p>
          <a:p>
            <a:pPr marL="0" indent="0">
              <a:buNone/>
            </a:pPr>
            <a:r>
              <a:rPr lang="en-US" dirty="0" smtClean="0"/>
              <a:t>				</a:t>
            </a:r>
            <a:endParaRPr lang="en-US" dirty="0"/>
          </a:p>
          <a:p>
            <a:pPr marL="0" indent="0">
              <a:buNone/>
            </a:pPr>
            <a:r>
              <a:rPr lang="en-US" b="1" dirty="0" smtClean="0"/>
              <a:t>def</a:t>
            </a:r>
            <a:r>
              <a:rPr lang="en-US" dirty="0" smtClean="0"/>
              <a:t> compileBranch(c:Expression, </a:t>
            </a:r>
            <a:br>
              <a:rPr lang="en-US" dirty="0" smtClean="0"/>
            </a:br>
            <a:r>
              <a:rPr lang="en-US" dirty="0" smtClean="0"/>
              <a:t>     nTrue : Label, nFalse : Label) : List[Bytecode] =</a:t>
            </a:r>
          </a:p>
          <a:p>
            <a:pPr marL="0" indent="0">
              <a:buNone/>
            </a:pPr>
            <a:r>
              <a:rPr lang="en-US" dirty="0" smtClean="0"/>
              <a:t>{ … }</a:t>
            </a:r>
          </a:p>
          <a:p>
            <a:pPr marL="0" indent="0">
              <a:buNone/>
            </a:pPr>
            <a:r>
              <a:rPr lang="en-US" dirty="0" smtClean="0">
                <a:solidFill>
                  <a:srgbClr val="002060"/>
                </a:solidFill>
              </a:rPr>
              <a:t>The function takes </a:t>
            </a:r>
            <a:r>
              <a:rPr lang="en-US" b="1" dirty="0" smtClean="0">
                <a:solidFill>
                  <a:srgbClr val="002060"/>
                </a:solidFill>
              </a:rPr>
              <a:t>two destination labels</a:t>
            </a:r>
            <a:r>
              <a:rPr lang="en-US" dirty="0" smtClean="0">
                <a:solidFill>
                  <a:srgbClr val="002060"/>
                </a:solidFill>
              </a:rPr>
              <a:t>.</a:t>
            </a:r>
            <a:endParaRPr lang="en-US" dirty="0">
              <a:solidFill>
                <a:srgbClr val="002060"/>
              </a:solidFill>
            </a:endParaRPr>
          </a:p>
        </p:txBody>
      </p:sp>
      <p:cxnSp>
        <p:nvCxnSpPr>
          <p:cNvPr id="8" name="Straight Arrow Connector 7"/>
          <p:cNvCxnSpPr/>
          <p:nvPr/>
        </p:nvCxnSpPr>
        <p:spPr bwMode="auto">
          <a:xfrm>
            <a:off x="2950692" y="3748978"/>
            <a:ext cx="0" cy="606392"/>
          </a:xfrm>
          <a:prstGeom prst="straightConnector1">
            <a:avLst/>
          </a:prstGeom>
          <a:noFill/>
          <a:ln w="76200" cap="flat" cmpd="sng" algn="ctr">
            <a:solidFill>
              <a:srgbClr val="0070C0"/>
            </a:solidFill>
            <a:prstDash val="solid"/>
            <a:round/>
            <a:headEnd type="none" w="med" len="med"/>
            <a:tailEnd type="triangle" w="med" len="med"/>
          </a:ln>
          <a:effectLst/>
        </p:spPr>
      </p:cxnSp>
    </p:spTree>
    <p:extLst>
      <p:ext uri="{BB962C8B-B14F-4D97-AF65-F5344CB8AC3E}">
        <p14:creationId xmlns:p14="http://schemas.microsoft.com/office/powerpoint/2010/main" val="72006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More Complex Control Flow</a:t>
            </a:r>
            <a:endParaRPr lang="en-US" dirty="0"/>
          </a:p>
        </p:txBody>
      </p:sp>
    </p:spTree>
    <p:extLst>
      <p:ext uri="{BB962C8B-B14F-4D97-AF65-F5344CB8AC3E}">
        <p14:creationId xmlns:p14="http://schemas.microsoft.com/office/powerpoint/2010/main" val="95921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19990"/>
          </a:xfrm>
        </p:spPr>
        <p:txBody>
          <a:bodyPr/>
          <a:lstStyle/>
          <a:p>
            <a:r>
              <a:rPr lang="en-US" dirty="0" smtClean="0"/>
              <a:t>Destination Parameters in Compilation</a:t>
            </a:r>
            <a:endParaRPr lang="en-US" dirty="0"/>
          </a:p>
        </p:txBody>
      </p:sp>
      <p:sp>
        <p:nvSpPr>
          <p:cNvPr id="3" name="Content Placeholder 2"/>
          <p:cNvSpPr>
            <a:spLocks noGrp="1"/>
          </p:cNvSpPr>
          <p:nvPr>
            <p:ph idx="1"/>
          </p:nvPr>
        </p:nvSpPr>
        <p:spPr>
          <a:xfrm>
            <a:off x="348343" y="1088571"/>
            <a:ext cx="8569233" cy="4406539"/>
          </a:xfrm>
        </p:spPr>
        <p:txBody>
          <a:bodyPr/>
          <a:lstStyle/>
          <a:p>
            <a:r>
              <a:rPr lang="en-US" sz="2800" dirty="0" smtClean="0"/>
              <a:t>To compilation functions </a:t>
            </a:r>
            <a:r>
              <a:rPr lang="en-US" sz="2800" b="1" dirty="0" smtClean="0"/>
              <a:t>[</a:t>
            </a:r>
            <a:r>
              <a:rPr lang="en-US" sz="2800" dirty="0" smtClean="0"/>
              <a:t>…</a:t>
            </a:r>
            <a:r>
              <a:rPr lang="en-US" sz="2800" b="1" dirty="0" smtClean="0"/>
              <a:t>]</a:t>
            </a:r>
            <a:r>
              <a:rPr lang="en-US" sz="2800" dirty="0" smtClean="0"/>
              <a:t>  pass a </a:t>
            </a:r>
            <a:r>
              <a:rPr lang="en-US" sz="2800" b="1" dirty="0" smtClean="0"/>
              <a:t>label </a:t>
            </a:r>
            <a:r>
              <a:rPr lang="en-US" sz="2800" dirty="0" smtClean="0"/>
              <a:t>to which instructions should jump </a:t>
            </a:r>
            <a:r>
              <a:rPr lang="en-US" sz="2800" b="1" dirty="0" smtClean="0"/>
              <a:t>after </a:t>
            </a:r>
            <a:r>
              <a:rPr lang="en-US" sz="2800" dirty="0" smtClean="0"/>
              <a:t>they finish. </a:t>
            </a:r>
          </a:p>
          <a:p>
            <a:pPr lvl="1"/>
            <a:r>
              <a:rPr lang="en-US" sz="2400" dirty="0" smtClean="0"/>
              <a:t>No fall-through</a:t>
            </a:r>
          </a:p>
          <a:p>
            <a:pPr marL="0" indent="0">
              <a:buNone/>
            </a:pPr>
            <a:r>
              <a:rPr lang="en-US" sz="2800" b="1" dirty="0" smtClean="0"/>
              <a:t>[</a:t>
            </a:r>
            <a:r>
              <a:rPr lang="en-US" sz="2800" dirty="0" smtClean="0"/>
              <a:t> </a:t>
            </a:r>
            <a:r>
              <a:rPr lang="en-US" sz="2800" dirty="0"/>
              <a:t>x = e </a:t>
            </a:r>
            <a:r>
              <a:rPr lang="en-US" sz="2800" b="1" dirty="0" smtClean="0"/>
              <a:t>]</a:t>
            </a:r>
            <a:r>
              <a:rPr lang="en-US" sz="2800" dirty="0" smtClean="0"/>
              <a:t> after =		// new parameter 'after'</a:t>
            </a:r>
            <a:endParaRPr lang="en-US" sz="2800" dirty="0"/>
          </a:p>
          <a:p>
            <a:pPr marL="0" indent="0">
              <a:buNone/>
            </a:pPr>
            <a:r>
              <a:rPr lang="en-US" sz="2800" dirty="0"/>
              <a:t>    </a:t>
            </a:r>
            <a:r>
              <a:rPr lang="en-US" sz="2800" b="1" dirty="0" smtClean="0"/>
              <a:t>[ </a:t>
            </a:r>
            <a:r>
              <a:rPr lang="en-US" sz="2800" dirty="0" smtClean="0"/>
              <a:t>e </a:t>
            </a:r>
            <a:r>
              <a:rPr lang="en-US" sz="2800" b="1" dirty="0" smtClean="0"/>
              <a:t>]</a:t>
            </a:r>
            <a:endParaRPr lang="en-US" sz="2800" b="1" dirty="0"/>
          </a:p>
          <a:p>
            <a:pPr marL="0" indent="0">
              <a:buNone/>
            </a:pPr>
            <a:r>
              <a:rPr lang="en-US" sz="2800" dirty="0"/>
              <a:t>    </a:t>
            </a:r>
            <a:r>
              <a:rPr lang="en-US" sz="2800" b="1" dirty="0" err="1" smtClean="0"/>
              <a:t>istore</a:t>
            </a:r>
            <a:r>
              <a:rPr lang="en-US" sz="2800" dirty="0"/>
              <a:t> </a:t>
            </a:r>
            <a:r>
              <a:rPr lang="en-US" sz="2800" dirty="0" smtClean="0"/>
              <a:t>#x</a:t>
            </a:r>
            <a:endParaRPr lang="en-US" sz="2800" dirty="0"/>
          </a:p>
          <a:p>
            <a:pPr marL="0" indent="0">
              <a:buNone/>
            </a:pPr>
            <a:r>
              <a:rPr lang="en-US" sz="2800" dirty="0"/>
              <a:t>    </a:t>
            </a:r>
            <a:r>
              <a:rPr lang="en-US" sz="2800" b="1" dirty="0" err="1"/>
              <a:t>goto</a:t>
            </a:r>
            <a:r>
              <a:rPr lang="en-US" sz="2800" dirty="0"/>
              <a:t> </a:t>
            </a:r>
            <a:r>
              <a:rPr lang="en-US" sz="2800" dirty="0" smtClean="0"/>
              <a:t>after			// at the end jump to it</a:t>
            </a:r>
          </a:p>
          <a:p>
            <a:pPr marL="0" indent="0">
              <a:buNone/>
            </a:pPr>
            <a:endParaRPr lang="en-US" sz="2800" b="1" dirty="0" smtClean="0"/>
          </a:p>
          <a:p>
            <a:pPr marL="0" indent="0">
              <a:buNone/>
            </a:pPr>
            <a:r>
              <a:rPr lang="en-US" sz="2800" b="1" dirty="0" smtClean="0"/>
              <a:t>[</a:t>
            </a:r>
            <a:r>
              <a:rPr lang="en-US" sz="2800" dirty="0" smtClean="0"/>
              <a:t> </a:t>
            </a:r>
            <a:r>
              <a:rPr lang="en-US" sz="2800" dirty="0"/>
              <a:t>s1 ; s2 </a:t>
            </a:r>
            <a:r>
              <a:rPr lang="en-US" sz="2800" b="1" dirty="0"/>
              <a:t>]</a:t>
            </a:r>
            <a:r>
              <a:rPr lang="en-US" sz="2800" dirty="0"/>
              <a:t> </a:t>
            </a:r>
            <a:r>
              <a:rPr lang="en-US" sz="2800" dirty="0" smtClean="0"/>
              <a:t>after =</a:t>
            </a:r>
            <a:endParaRPr lang="en-US" sz="2800" dirty="0"/>
          </a:p>
          <a:p>
            <a:pPr marL="0" indent="0">
              <a:buNone/>
            </a:pPr>
            <a:r>
              <a:rPr lang="en-US" sz="2800" dirty="0" smtClean="0"/>
              <a:t>            	</a:t>
            </a:r>
            <a:r>
              <a:rPr lang="en-US" sz="2800" b="1" dirty="0" smtClean="0"/>
              <a:t>[</a:t>
            </a:r>
            <a:r>
              <a:rPr lang="en-US" sz="2800" dirty="0" smtClean="0"/>
              <a:t> s1 </a:t>
            </a:r>
            <a:r>
              <a:rPr lang="en-US" sz="2800" b="1" dirty="0" smtClean="0"/>
              <a:t>]</a:t>
            </a:r>
            <a:r>
              <a:rPr lang="en-US" sz="2800" dirty="0" smtClean="0"/>
              <a:t> freshL</a:t>
            </a:r>
          </a:p>
          <a:p>
            <a:pPr marL="0" indent="0">
              <a:buNone/>
            </a:pPr>
            <a:r>
              <a:rPr lang="en-US" sz="2800" dirty="0" smtClean="0"/>
              <a:t>     </a:t>
            </a:r>
            <a:r>
              <a:rPr lang="en-US" sz="2800" dirty="0"/>
              <a:t>freshL:	</a:t>
            </a:r>
            <a:r>
              <a:rPr lang="en-US" sz="2800" b="1" dirty="0"/>
              <a:t>[</a:t>
            </a:r>
            <a:r>
              <a:rPr lang="en-US" sz="2800" dirty="0"/>
              <a:t> s2 </a:t>
            </a:r>
            <a:r>
              <a:rPr lang="en-US" sz="2800" b="1" dirty="0"/>
              <a:t>]</a:t>
            </a:r>
            <a:r>
              <a:rPr lang="en-US" sz="2800" dirty="0"/>
              <a:t> </a:t>
            </a:r>
            <a:r>
              <a:rPr lang="en-US" sz="2800" dirty="0" smtClean="0"/>
              <a:t>after</a:t>
            </a:r>
            <a:endParaRPr lang="en-US" sz="2800" dirty="0"/>
          </a:p>
        </p:txBody>
      </p:sp>
      <p:grpSp>
        <p:nvGrpSpPr>
          <p:cNvPr id="10" name="Group 9"/>
          <p:cNvGrpSpPr/>
          <p:nvPr/>
        </p:nvGrpSpPr>
        <p:grpSpPr>
          <a:xfrm>
            <a:off x="3580598" y="5666028"/>
            <a:ext cx="5546947" cy="956141"/>
            <a:chOff x="3580598" y="5242528"/>
            <a:chExt cx="5546947" cy="956141"/>
          </a:xfrm>
        </p:grpSpPr>
        <p:cxnSp>
          <p:nvCxnSpPr>
            <p:cNvPr id="5" name="Straight Connector 4"/>
            <p:cNvCxnSpPr/>
            <p:nvPr/>
          </p:nvCxnSpPr>
          <p:spPr bwMode="auto">
            <a:xfrm flipV="1">
              <a:off x="3580598" y="5242529"/>
              <a:ext cx="1299410" cy="415497"/>
            </a:xfrm>
            <a:prstGeom prst="line">
              <a:avLst/>
            </a:prstGeom>
            <a:noFill/>
            <a:ln w="1905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580598" y="5658026"/>
              <a:ext cx="1299410" cy="540643"/>
            </a:xfrm>
            <a:prstGeom prst="line">
              <a:avLst/>
            </a:prstGeom>
            <a:noFill/>
            <a:ln w="19050" cap="flat" cmpd="sng" algn="ctr">
              <a:solidFill>
                <a:schemeClr val="tx1"/>
              </a:solidFill>
              <a:prstDash val="solid"/>
              <a:round/>
              <a:headEnd type="none" w="med" len="med"/>
              <a:tailEnd type="none" w="med" len="med"/>
            </a:ln>
            <a:effectLst/>
          </p:spPr>
        </p:cxnSp>
        <p:sp>
          <p:nvSpPr>
            <p:cNvPr id="11" name="Rectangle 10"/>
            <p:cNvSpPr/>
            <p:nvPr/>
          </p:nvSpPr>
          <p:spPr>
            <a:xfrm>
              <a:off x="4467487" y="5242528"/>
              <a:ext cx="4660058" cy="830997"/>
            </a:xfrm>
            <a:prstGeom prst="rect">
              <a:avLst/>
            </a:prstGeom>
          </p:spPr>
          <p:txBody>
            <a:bodyPr wrap="none">
              <a:spAutoFit/>
            </a:bodyPr>
            <a:lstStyle/>
            <a:p>
              <a:pPr marL="0" indent="0">
                <a:buNone/>
              </a:pPr>
              <a:r>
                <a:rPr lang="en-US" dirty="0" smtClean="0">
                  <a:latin typeface="Calibri" panose="020F0502020204030204" pitchFamily="34" charset="0"/>
                </a:rPr>
                <a:t>we could have any junk in here</a:t>
              </a:r>
              <a:br>
                <a:rPr lang="en-US" dirty="0" smtClean="0">
                  <a:latin typeface="Calibri" panose="020F0502020204030204" pitchFamily="34" charset="0"/>
                </a:rPr>
              </a:br>
              <a:r>
                <a:rPr lang="en-US" dirty="0" smtClean="0">
                  <a:latin typeface="Calibri" panose="020F0502020204030204" pitchFamily="34" charset="0"/>
                </a:rPr>
                <a:t>because ([s1] freshL) ends in a jump</a:t>
              </a:r>
            </a:p>
          </p:txBody>
        </p:sp>
      </p:grpSp>
    </p:spTree>
    <p:extLst>
      <p:ext uri="{BB962C8B-B14F-4D97-AF65-F5344CB8AC3E}">
        <p14:creationId xmlns:p14="http://schemas.microsoft.com/office/powerpoint/2010/main" val="1655536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70"/>
            <a:ext cx="8229600" cy="1143000"/>
          </a:xfrm>
        </p:spPr>
        <p:txBody>
          <a:bodyPr/>
          <a:lstStyle/>
          <a:p>
            <a:r>
              <a:rPr lang="en-US" dirty="0" smtClean="0"/>
              <a:t>Translation of </a:t>
            </a:r>
            <a:r>
              <a:rPr lang="en-US" b="1" dirty="0" smtClean="0"/>
              <a:t>if</a:t>
            </a:r>
            <a:r>
              <a:rPr lang="en-US" dirty="0" smtClean="0"/>
              <a:t>, </a:t>
            </a:r>
            <a:r>
              <a:rPr lang="en-US" b="1" dirty="0" smtClean="0"/>
              <a:t>while</a:t>
            </a:r>
            <a:r>
              <a:rPr lang="en-US" dirty="0" smtClean="0"/>
              <a:t>, </a:t>
            </a:r>
            <a:r>
              <a:rPr lang="en-US" b="1" dirty="0" smtClean="0"/>
              <a:t>return</a:t>
            </a:r>
            <a:r>
              <a:rPr lang="en-US" dirty="0" smtClean="0"/>
              <a:t> </a:t>
            </a:r>
            <a:br>
              <a:rPr lang="en-US" dirty="0" smtClean="0"/>
            </a:br>
            <a:r>
              <a:rPr lang="en-US" dirty="0" smtClean="0"/>
              <a:t>with one 'after' parameter</a:t>
            </a:r>
            <a:endParaRPr lang="en-US" dirty="0"/>
          </a:p>
        </p:txBody>
      </p:sp>
      <p:sp>
        <p:nvSpPr>
          <p:cNvPr id="4" name="Content Placeholder 2"/>
          <p:cNvSpPr>
            <a:spLocks noGrp="1"/>
          </p:cNvSpPr>
          <p:nvPr>
            <p:ph sz="half" idx="1"/>
          </p:nvPr>
        </p:nvSpPr>
        <p:spPr>
          <a:xfrm>
            <a:off x="457200" y="1600201"/>
            <a:ext cx="4038600" cy="3180806"/>
          </a:xfrm>
        </p:spPr>
        <p:txBody>
          <a:bodyPr/>
          <a:lstStyle/>
          <a:p>
            <a:pPr marL="0" indent="0">
              <a:buNone/>
            </a:pPr>
            <a:endParaRPr lang="en-US" sz="2400" dirty="0" smtClean="0">
              <a:solidFill>
                <a:schemeClr val="tx1"/>
              </a:solidFill>
            </a:endParaRPr>
          </a:p>
          <a:p>
            <a:pPr marL="0" indent="0">
              <a:buNone/>
            </a:pPr>
            <a:r>
              <a:rPr lang="en-US" sz="2400" b="1" dirty="0" smtClean="0">
                <a:solidFill>
                  <a:schemeClr val="tx1"/>
                </a:solidFill>
              </a:rPr>
              <a:t>[</a:t>
            </a:r>
            <a:r>
              <a:rPr lang="en-US" sz="2400" dirty="0" smtClean="0">
                <a:solidFill>
                  <a:schemeClr val="tx1"/>
                </a:solidFill>
              </a:rPr>
              <a:t> </a:t>
            </a:r>
            <a:r>
              <a:rPr lang="en-US" sz="2400" b="1" dirty="0">
                <a:solidFill>
                  <a:schemeClr val="tx1"/>
                </a:solidFill>
              </a:rPr>
              <a:t>if</a:t>
            </a:r>
            <a:r>
              <a:rPr lang="en-US" sz="2400" dirty="0">
                <a:solidFill>
                  <a:schemeClr val="tx1"/>
                </a:solidFill>
              </a:rPr>
              <a:t> (c) </a:t>
            </a:r>
            <a:r>
              <a:rPr lang="en-US" sz="2400" dirty="0" smtClean="0">
                <a:solidFill>
                  <a:schemeClr val="tx1"/>
                </a:solidFill>
              </a:rPr>
              <a:t>t </a:t>
            </a:r>
            <a:r>
              <a:rPr lang="en-US" sz="2400" b="1" dirty="0" smtClean="0">
                <a:solidFill>
                  <a:schemeClr val="tx1"/>
                </a:solidFill>
              </a:rPr>
              <a:t>else</a:t>
            </a:r>
            <a:r>
              <a:rPr lang="en-US" sz="2400" dirty="0" smtClean="0">
                <a:solidFill>
                  <a:schemeClr val="tx1"/>
                </a:solidFill>
              </a:rPr>
              <a:t> e </a:t>
            </a:r>
            <a:r>
              <a:rPr lang="en-US" sz="2400" b="1" dirty="0" smtClean="0">
                <a:solidFill>
                  <a:schemeClr val="tx1"/>
                </a:solidFill>
              </a:rPr>
              <a:t>]</a:t>
            </a:r>
            <a:r>
              <a:rPr lang="en-US" sz="2400" dirty="0" smtClean="0">
                <a:solidFill>
                  <a:schemeClr val="tx1"/>
                </a:solidFill>
              </a:rPr>
              <a:t> after =</a:t>
            </a:r>
            <a:endParaRPr lang="en-US" sz="2400" dirty="0">
              <a:solidFill>
                <a:schemeClr val="tx1"/>
              </a:solidFill>
            </a:endParaRPr>
          </a:p>
        </p:txBody>
      </p:sp>
      <p:sp>
        <p:nvSpPr>
          <p:cNvPr id="5" name="Rectangle 4"/>
          <p:cNvSpPr/>
          <p:nvPr/>
        </p:nvSpPr>
        <p:spPr>
          <a:xfrm>
            <a:off x="431091" y="2960084"/>
            <a:ext cx="4572000" cy="904863"/>
          </a:xfrm>
          <a:prstGeom prst="rect">
            <a:avLst/>
          </a:prstGeom>
        </p:spPr>
        <p:txBody>
          <a:bodyPr>
            <a:spAutoFit/>
          </a:bodyPr>
          <a:lstStyle/>
          <a:p>
            <a:pPr lvl="0" eaLnBrk="0" hangingPunct="0">
              <a:spcBef>
                <a:spcPct val="20000"/>
              </a:spcBef>
            </a:pPr>
            <a:r>
              <a:rPr lang="en-US" kern="0" dirty="0" err="1" smtClean="0">
                <a:solidFill>
                  <a:srgbClr val="000000"/>
                </a:solidFill>
                <a:latin typeface="Calibri" pitchFamily="34" charset="0"/>
              </a:rPr>
              <a:t>nTrue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t </a:t>
            </a:r>
            <a:r>
              <a:rPr lang="en-US" b="1" kern="0" dirty="0" smtClean="0">
                <a:solidFill>
                  <a:srgbClr val="000000"/>
                </a:solidFill>
                <a:latin typeface="Calibri" pitchFamily="34" charset="0"/>
              </a:rPr>
              <a:t>] </a:t>
            </a:r>
            <a:r>
              <a:rPr lang="en-US" kern="0" dirty="0" smtClean="0">
                <a:solidFill>
                  <a:srgbClr val="000000"/>
                </a:solidFill>
                <a:latin typeface="Calibri" pitchFamily="34" charset="0"/>
              </a:rPr>
              <a:t>after</a:t>
            </a:r>
            <a:endParaRPr lang="en-US" kern="0" dirty="0">
              <a:solidFill>
                <a:srgbClr val="000000"/>
              </a:solidFill>
              <a:latin typeface="Calibri" pitchFamily="34" charset="0"/>
            </a:endParaRPr>
          </a:p>
          <a:p>
            <a:pPr lvl="0" eaLnBrk="0" hangingPunct="0">
              <a:spcBef>
                <a:spcPct val="20000"/>
              </a:spcBef>
            </a:pPr>
            <a:r>
              <a:rPr lang="en-US" kern="0" dirty="0" err="1" smtClean="0">
                <a:solidFill>
                  <a:srgbClr val="000000"/>
                </a:solidFill>
                <a:latin typeface="Calibri" pitchFamily="34" charset="0"/>
              </a:rPr>
              <a:t>nFalse</a:t>
            </a:r>
            <a:r>
              <a:rPr lang="en-US" kern="0" dirty="0" smtClean="0">
                <a:solidFill>
                  <a:srgbClr val="000000"/>
                </a:solidFill>
                <a:latin typeface="Calibri" pitchFamily="34" charset="0"/>
              </a:rPr>
              <a:t>: </a:t>
            </a:r>
            <a:r>
              <a:rPr lang="en-US" b="1" kern="0" dirty="0" smtClean="0">
                <a:solidFill>
                  <a:srgbClr val="000000"/>
                </a:solidFill>
                <a:latin typeface="Calibri" pitchFamily="34" charset="0"/>
              </a:rPr>
              <a:t>[</a:t>
            </a:r>
            <a:r>
              <a:rPr lang="en-US" kern="0" dirty="0" smtClean="0">
                <a:solidFill>
                  <a:srgbClr val="000000"/>
                </a:solidFill>
                <a:latin typeface="Calibri" pitchFamily="34" charset="0"/>
              </a:rPr>
              <a:t> </a:t>
            </a:r>
            <a:r>
              <a:rPr lang="en-US" kern="0" dirty="0">
                <a:solidFill>
                  <a:srgbClr val="000000"/>
                </a:solidFill>
                <a:latin typeface="Calibri" pitchFamily="34" charset="0"/>
              </a:rPr>
              <a:t>e </a:t>
            </a:r>
            <a:r>
              <a:rPr lang="en-US" b="1" kern="0" dirty="0" smtClean="0">
                <a:solidFill>
                  <a:srgbClr val="000000"/>
                </a:solidFill>
                <a:latin typeface="Calibri" pitchFamily="34" charset="0"/>
              </a:rPr>
              <a:t>] </a:t>
            </a:r>
            <a:r>
              <a:rPr lang="en-US" kern="0" dirty="0" smtClean="0">
                <a:solidFill>
                  <a:srgbClr val="000000"/>
                </a:solidFill>
                <a:latin typeface="Calibri" pitchFamily="34" charset="0"/>
              </a:rPr>
              <a:t>after</a:t>
            </a:r>
            <a:endParaRPr lang="en-US" b="1" kern="0" dirty="0" smtClean="0">
              <a:solidFill>
                <a:srgbClr val="000000"/>
              </a:solidFill>
              <a:latin typeface="Calibri" pitchFamily="34" charset="0"/>
            </a:endParaRPr>
          </a:p>
        </p:txBody>
      </p:sp>
      <p:sp>
        <p:nvSpPr>
          <p:cNvPr id="6" name="Rectangle 5"/>
          <p:cNvSpPr/>
          <p:nvPr/>
        </p:nvSpPr>
        <p:spPr>
          <a:xfrm>
            <a:off x="499300" y="2498419"/>
            <a:ext cx="3993401" cy="461665"/>
          </a:xfrm>
          <a:prstGeom prst="rect">
            <a:avLst/>
          </a:prstGeom>
        </p:spPr>
        <p:txBody>
          <a:bodyPr wrap="none">
            <a:spAutoFit/>
          </a:bodyPr>
          <a:lstStyle/>
          <a:p>
            <a:r>
              <a:rPr lang="en-US" b="1" kern="0" dirty="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a:t>
            </a:r>
            <a:r>
              <a:rPr lang="en-US" kern="0" dirty="0" err="1" smtClean="0">
                <a:solidFill>
                  <a:srgbClr val="000000"/>
                </a:solidFill>
                <a:latin typeface="Calibri" pitchFamily="34" charset="0"/>
              </a:rPr>
              <a:t>c,nTrue,nFalse</a:t>
            </a:r>
            <a:r>
              <a:rPr lang="en-US" kern="0" dirty="0" smtClean="0">
                <a:solidFill>
                  <a:srgbClr val="000000"/>
                </a:solidFill>
                <a:latin typeface="Calibri" pitchFamily="34" charset="0"/>
              </a:rPr>
              <a:t>)</a:t>
            </a:r>
            <a:endParaRPr lang="en-US" dirty="0"/>
          </a:p>
        </p:txBody>
      </p:sp>
      <p:sp>
        <p:nvSpPr>
          <p:cNvPr id="7" name="Rectangle 6"/>
          <p:cNvSpPr/>
          <p:nvPr/>
        </p:nvSpPr>
        <p:spPr>
          <a:xfrm>
            <a:off x="483603" y="4887808"/>
            <a:ext cx="4630147" cy="1175706"/>
          </a:xfrm>
          <a:prstGeom prst="rect">
            <a:avLst/>
          </a:prstGeom>
        </p:spPr>
        <p:txBody>
          <a:bodyPr wrap="square">
            <a:spAutoFit/>
          </a:bodyPr>
          <a:lstStyle/>
          <a:p>
            <a:pPr lvl="0" eaLnBrk="0" hangingPunct="0">
              <a:spcBef>
                <a:spcPct val="20000"/>
              </a:spcBef>
            </a:pPr>
            <a:r>
              <a:rPr lang="en-US" sz="3200" kern="0" dirty="0" smtClean="0">
                <a:solidFill>
                  <a:srgbClr val="000000"/>
                </a:solidFill>
                <a:latin typeface="Calibri" pitchFamily="34" charset="0"/>
              </a:rPr>
              <a:t>test: 	 </a:t>
            </a:r>
            <a:r>
              <a:rPr lang="en-US" sz="3200" b="1" kern="0" dirty="0" smtClean="0">
                <a:solidFill>
                  <a:srgbClr val="000000"/>
                </a:solidFill>
                <a:latin typeface="Calibri" pitchFamily="34" charset="0"/>
              </a:rPr>
              <a:t>branch</a:t>
            </a:r>
            <a:r>
              <a:rPr lang="en-US" sz="3200" kern="0" dirty="0" smtClean="0">
                <a:solidFill>
                  <a:srgbClr val="000000"/>
                </a:solidFill>
                <a:latin typeface="Calibri" pitchFamily="34" charset="0"/>
              </a:rPr>
              <a:t>(</a:t>
            </a:r>
            <a:r>
              <a:rPr lang="en-US" sz="3200" kern="0" dirty="0" err="1" smtClean="0">
                <a:solidFill>
                  <a:srgbClr val="000000"/>
                </a:solidFill>
                <a:latin typeface="Calibri" pitchFamily="34" charset="0"/>
              </a:rPr>
              <a:t>c,body,after</a:t>
            </a:r>
            <a:r>
              <a:rPr lang="en-US" sz="3200" kern="0" dirty="0" smtClean="0">
                <a:solidFill>
                  <a:srgbClr val="000000"/>
                </a:solidFill>
                <a:latin typeface="Calibri" pitchFamily="34" charset="0"/>
              </a:rPr>
              <a:t>)</a:t>
            </a:r>
            <a:endParaRPr lang="en-US" sz="3200" kern="0" dirty="0">
              <a:solidFill>
                <a:srgbClr val="000000"/>
              </a:solidFill>
              <a:latin typeface="Calibri" pitchFamily="34" charset="0"/>
            </a:endParaRPr>
          </a:p>
          <a:p>
            <a:pPr lvl="0" eaLnBrk="0" hangingPunct="0">
              <a:spcBef>
                <a:spcPct val="20000"/>
              </a:spcBef>
            </a:pPr>
            <a:r>
              <a:rPr lang="en-US" sz="3200" kern="0" dirty="0" smtClean="0">
                <a:solidFill>
                  <a:srgbClr val="000000"/>
                </a:solidFill>
                <a:latin typeface="Calibri" pitchFamily="34" charset="0"/>
              </a:rPr>
              <a:t>body: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s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test</a:t>
            </a:r>
            <a:endParaRPr lang="en-US" sz="3200" b="1" kern="0" dirty="0">
              <a:solidFill>
                <a:srgbClr val="000000"/>
              </a:solidFill>
              <a:latin typeface="Calibri" pitchFamily="34" charset="0"/>
            </a:endParaRPr>
          </a:p>
        </p:txBody>
      </p:sp>
      <p:sp>
        <p:nvSpPr>
          <p:cNvPr id="8" name="Content Placeholder 3"/>
          <p:cNvSpPr txBox="1">
            <a:spLocks/>
          </p:cNvSpPr>
          <p:nvPr/>
        </p:nvSpPr>
        <p:spPr>
          <a:xfrm>
            <a:off x="418275" y="4317469"/>
            <a:ext cx="3873532" cy="570339"/>
          </a:xfrm>
          <a:prstGeom prst="rect">
            <a:avLst/>
          </a:prstGeom>
        </p:spPr>
        <p:txBody>
          <a:bodyPr/>
          <a:lst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b="1" kern="0" dirty="0" smtClean="0">
                <a:solidFill>
                  <a:schemeClr val="tx1"/>
                </a:solidFill>
              </a:rPr>
              <a:t>[</a:t>
            </a:r>
            <a:r>
              <a:rPr lang="en-US" kern="0" dirty="0" smtClean="0">
                <a:solidFill>
                  <a:schemeClr val="tx1"/>
                </a:solidFill>
              </a:rPr>
              <a:t> </a:t>
            </a:r>
            <a:r>
              <a:rPr lang="en-US" b="1" kern="0" dirty="0" smtClean="0">
                <a:solidFill>
                  <a:schemeClr val="tx1"/>
                </a:solidFill>
              </a:rPr>
              <a:t>while</a:t>
            </a:r>
            <a:r>
              <a:rPr lang="en-US" kern="0" dirty="0" smtClean="0">
                <a:solidFill>
                  <a:schemeClr val="tx1"/>
                </a:solidFill>
              </a:rPr>
              <a:t> (c) s </a:t>
            </a:r>
            <a:r>
              <a:rPr lang="en-US" b="1" kern="0" dirty="0" smtClean="0">
                <a:solidFill>
                  <a:schemeClr val="tx1"/>
                </a:solidFill>
              </a:rPr>
              <a:t>]</a:t>
            </a:r>
            <a:r>
              <a:rPr lang="en-US" kern="0" dirty="0" smtClean="0">
                <a:solidFill>
                  <a:schemeClr val="tx1"/>
                </a:solidFill>
              </a:rPr>
              <a:t> after =</a:t>
            </a:r>
            <a:endParaRPr lang="en-US" kern="0" dirty="0">
              <a:solidFill>
                <a:schemeClr val="tx1"/>
              </a:solidFill>
            </a:endParaRPr>
          </a:p>
        </p:txBody>
      </p:sp>
      <p:sp>
        <p:nvSpPr>
          <p:cNvPr id="9" name="Rectangle 8"/>
          <p:cNvSpPr/>
          <p:nvPr/>
        </p:nvSpPr>
        <p:spPr>
          <a:xfrm>
            <a:off x="5280891" y="3055156"/>
            <a:ext cx="3747361" cy="1668149"/>
          </a:xfrm>
          <a:prstGeom prst="rect">
            <a:avLst/>
          </a:prstGeom>
        </p:spPr>
        <p:txBody>
          <a:bodyPr wrap="square">
            <a:spAutoFit/>
          </a:bodyPr>
          <a:lstStyle/>
          <a:p>
            <a:pPr lvl="0" eaLnBrk="0" hangingPunct="0">
              <a:spcBef>
                <a:spcPct val="20000"/>
              </a:spcBef>
            </a:pP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return</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exp</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p>
          <a:p>
            <a:pPr lvl="0" eaLnBrk="0" hangingPunct="0">
              <a:spcBef>
                <a:spcPct val="20000"/>
              </a:spcBef>
            </a:pPr>
            <a:r>
              <a:rPr lang="en-US" sz="3200" b="1" kern="0" dirty="0">
                <a:solidFill>
                  <a:srgbClr val="000000"/>
                </a:solidFill>
                <a:latin typeface="Calibri" pitchFamily="34" charset="0"/>
              </a:rPr>
              <a:t>	</a:t>
            </a:r>
            <a:r>
              <a:rPr lang="en-US" sz="3200" b="1" kern="0" dirty="0" smtClean="0">
                <a:solidFill>
                  <a:srgbClr val="000000"/>
                </a:solidFill>
                <a:latin typeface="Calibri" pitchFamily="34" charset="0"/>
              </a:rPr>
              <a:t>[ </a:t>
            </a:r>
            <a:r>
              <a:rPr lang="en-US" sz="3200" kern="0" dirty="0" err="1" smtClean="0">
                <a:solidFill>
                  <a:srgbClr val="000000"/>
                </a:solidFill>
                <a:latin typeface="Calibri" pitchFamily="34" charset="0"/>
              </a:rPr>
              <a:t>exp</a:t>
            </a:r>
            <a:r>
              <a:rPr lang="en-US" sz="3200" b="1" kern="0" dirty="0" smtClean="0">
                <a:solidFill>
                  <a:srgbClr val="000000"/>
                </a:solidFill>
                <a:latin typeface="Calibri" pitchFamily="34" charset="0"/>
              </a:rPr>
              <a:t> ]</a:t>
            </a:r>
            <a:br>
              <a:rPr lang="en-US" sz="3200" b="1" kern="0" dirty="0" smtClean="0">
                <a:solidFill>
                  <a:srgbClr val="000000"/>
                </a:solidFill>
                <a:latin typeface="Calibri" pitchFamily="34" charset="0"/>
              </a:rPr>
            </a:br>
            <a:r>
              <a:rPr lang="en-US" sz="3200" b="1" kern="0" dirty="0" smtClean="0">
                <a:solidFill>
                  <a:srgbClr val="000000"/>
                </a:solidFill>
                <a:latin typeface="Calibri" pitchFamily="34" charset="0"/>
              </a:rPr>
              <a:t>	</a:t>
            </a:r>
            <a:r>
              <a:rPr lang="en-US" sz="3200" b="1" kern="0" dirty="0" err="1" smtClean="0">
                <a:solidFill>
                  <a:srgbClr val="000000"/>
                </a:solidFill>
                <a:latin typeface="Calibri" pitchFamily="34" charset="0"/>
              </a:rPr>
              <a:t>ireturn</a:t>
            </a:r>
            <a:endParaRPr lang="en-US" sz="3200" b="1" kern="0" dirty="0">
              <a:solidFill>
                <a:srgbClr val="000000"/>
              </a:solidFill>
              <a:latin typeface="Calibri" pitchFamily="34" charset="0"/>
            </a:endParaRPr>
          </a:p>
        </p:txBody>
      </p:sp>
    </p:spTree>
    <p:extLst>
      <p:ext uri="{BB962C8B-B14F-4D97-AF65-F5344CB8AC3E}">
        <p14:creationId xmlns:p14="http://schemas.microsoft.com/office/powerpoint/2010/main" val="298262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86352"/>
          </a:xfrm>
        </p:spPr>
        <p:txBody>
          <a:bodyPr/>
          <a:lstStyle/>
          <a:p>
            <a:r>
              <a:rPr lang="en-US" dirty="0" smtClean="0"/>
              <a:t>Generated Code for Example</a:t>
            </a:r>
            <a:endParaRPr lang="en-US" dirty="0"/>
          </a:p>
        </p:txBody>
      </p:sp>
      <p:sp>
        <p:nvSpPr>
          <p:cNvPr id="3" name="Content Placeholder 2"/>
          <p:cNvSpPr>
            <a:spLocks noGrp="1"/>
          </p:cNvSpPr>
          <p:nvPr>
            <p:ph idx="1"/>
          </p:nvPr>
        </p:nvSpPr>
        <p:spPr>
          <a:xfrm>
            <a:off x="254643" y="1099595"/>
            <a:ext cx="8432157" cy="5026569"/>
          </a:xfrm>
        </p:spPr>
        <p:txBody>
          <a:bodyPr/>
          <a:lstStyle/>
          <a:p>
            <a:pPr marL="0" indent="0">
              <a:buNone/>
            </a:pPr>
            <a:r>
              <a:rPr lang="en-US" sz="2400" b="1" dirty="0" smtClean="0"/>
              <a:t>[ if</a:t>
            </a:r>
            <a:r>
              <a:rPr lang="en-US" sz="2400" dirty="0" smtClean="0"/>
              <a:t> (</a:t>
            </a:r>
            <a:r>
              <a:rPr lang="en-US" sz="2400" dirty="0"/>
              <a:t>x &lt; y</a:t>
            </a:r>
            <a:r>
              <a:rPr lang="en-US" sz="2400" dirty="0" smtClean="0"/>
              <a:t>)</a:t>
            </a:r>
            <a:r>
              <a:rPr lang="en-US" sz="2400" b="1" dirty="0" smtClean="0"/>
              <a:t> return; else </a:t>
            </a:r>
            <a:r>
              <a:rPr lang="en-US" sz="2400" dirty="0" smtClean="0"/>
              <a:t>y </a:t>
            </a:r>
            <a:r>
              <a:rPr lang="en-US" sz="2400" dirty="0"/>
              <a:t>= 2</a:t>
            </a:r>
            <a:r>
              <a:rPr lang="en-US" sz="2400" dirty="0" smtClean="0"/>
              <a:t>; </a:t>
            </a:r>
            <a:r>
              <a:rPr lang="en-US" sz="2400" b="1" dirty="0" smtClean="0"/>
              <a:t>]</a:t>
            </a:r>
            <a:r>
              <a:rPr lang="en-US" sz="2400" dirty="0" smtClean="0"/>
              <a:t> after =</a:t>
            </a:r>
          </a:p>
          <a:p>
            <a:pPr marL="0" indent="0">
              <a:buNone/>
            </a:pPr>
            <a:r>
              <a:rPr lang="en-US" sz="2400" b="1" dirty="0"/>
              <a:t>	</a:t>
            </a:r>
            <a:r>
              <a:rPr lang="en-US" sz="2400" b="1" dirty="0" err="1" smtClean="0"/>
              <a:t>iload</a:t>
            </a:r>
            <a:r>
              <a:rPr lang="en-US" sz="2400" b="1" dirty="0" smtClean="0"/>
              <a:t> </a:t>
            </a:r>
            <a:r>
              <a:rPr lang="en-US" sz="2400" dirty="0" smtClean="0"/>
              <a:t>#x</a:t>
            </a:r>
          </a:p>
          <a:p>
            <a:pPr marL="0" indent="0">
              <a:buNone/>
            </a:pPr>
            <a:r>
              <a:rPr lang="en-US" sz="2400" b="1" dirty="0"/>
              <a:t>	</a:t>
            </a:r>
            <a:r>
              <a:rPr lang="en-US" sz="2400" b="1" dirty="0" err="1" smtClean="0"/>
              <a:t>iload</a:t>
            </a:r>
            <a:r>
              <a:rPr lang="en-US" sz="2400" b="1" dirty="0" smtClean="0"/>
              <a:t> </a:t>
            </a:r>
            <a:r>
              <a:rPr lang="en-US" sz="2400" dirty="0" smtClean="0"/>
              <a:t>#y</a:t>
            </a:r>
          </a:p>
          <a:p>
            <a:pPr marL="0" indent="0">
              <a:buNone/>
            </a:pPr>
            <a:r>
              <a:rPr lang="en-US" sz="2400" b="1" dirty="0"/>
              <a:t>	</a:t>
            </a:r>
            <a:r>
              <a:rPr lang="en-US" sz="2400" b="1" dirty="0" err="1" smtClean="0"/>
              <a:t>if_icmp_lt</a:t>
            </a:r>
            <a:r>
              <a:rPr lang="en-US" sz="2400" b="1" dirty="0" smtClean="0"/>
              <a:t> </a:t>
            </a:r>
            <a:r>
              <a:rPr lang="en-US" sz="2400" dirty="0" err="1" smtClean="0"/>
              <a:t>nTrue</a:t>
            </a:r>
            <a:endParaRPr lang="en-US" sz="2400" dirty="0" smtClean="0"/>
          </a:p>
          <a:p>
            <a:pPr marL="0" indent="0">
              <a:buNone/>
            </a:pPr>
            <a:r>
              <a:rPr lang="en-US" sz="2400" b="1" dirty="0"/>
              <a:t>	</a:t>
            </a:r>
            <a:r>
              <a:rPr lang="en-US" sz="2400" b="1" dirty="0" err="1" smtClean="0"/>
              <a:t>goto</a:t>
            </a:r>
            <a:r>
              <a:rPr lang="en-US" sz="2400" b="1" dirty="0" smtClean="0"/>
              <a:t> </a:t>
            </a:r>
            <a:r>
              <a:rPr lang="en-US" sz="2400" dirty="0" err="1" smtClean="0"/>
              <a:t>nFalse</a:t>
            </a:r>
            <a:endParaRPr lang="en-US" sz="2400" b="1" dirty="0"/>
          </a:p>
          <a:p>
            <a:pPr marL="0" indent="0">
              <a:buNone/>
            </a:pPr>
            <a:r>
              <a:rPr lang="en-US" sz="2400" dirty="0" err="1" smtClean="0"/>
              <a:t>nTrue</a:t>
            </a:r>
            <a:r>
              <a:rPr lang="en-US" sz="2400" dirty="0" smtClean="0"/>
              <a:t>:	</a:t>
            </a:r>
            <a:r>
              <a:rPr lang="en-US" sz="2400" b="1" dirty="0" smtClean="0"/>
              <a:t>return</a:t>
            </a:r>
          </a:p>
          <a:p>
            <a:pPr marL="0" indent="0">
              <a:buNone/>
            </a:pPr>
            <a:r>
              <a:rPr lang="en-US" sz="2400" dirty="0" err="1" smtClean="0"/>
              <a:t>nFalse</a:t>
            </a:r>
            <a:r>
              <a:rPr lang="en-US" sz="2400" dirty="0" smtClean="0"/>
              <a:t>:	</a:t>
            </a:r>
            <a:r>
              <a:rPr lang="en-US" sz="2400" b="1" dirty="0" smtClean="0"/>
              <a:t>iconst</a:t>
            </a:r>
            <a:r>
              <a:rPr lang="en-US" sz="2400" dirty="0" smtClean="0"/>
              <a:t>_2</a:t>
            </a:r>
          </a:p>
          <a:p>
            <a:pPr marL="0" indent="0">
              <a:buNone/>
            </a:pPr>
            <a:r>
              <a:rPr lang="en-US" sz="2400" dirty="0"/>
              <a:t>	</a:t>
            </a:r>
            <a:r>
              <a:rPr lang="en-US" sz="2400" b="1" dirty="0" err="1" smtClean="0"/>
              <a:t>istore</a:t>
            </a:r>
            <a:r>
              <a:rPr lang="en-US" sz="2400" b="1" dirty="0" smtClean="0"/>
              <a:t> </a:t>
            </a:r>
            <a:r>
              <a:rPr lang="en-US" sz="2400" dirty="0" smtClean="0"/>
              <a:t>#y</a:t>
            </a:r>
          </a:p>
          <a:p>
            <a:pPr marL="0" indent="0">
              <a:buNone/>
            </a:pPr>
            <a:r>
              <a:rPr lang="en-US" sz="2400" dirty="0"/>
              <a:t>	</a:t>
            </a:r>
            <a:r>
              <a:rPr lang="en-US" sz="2400" b="1" dirty="0" err="1" smtClean="0"/>
              <a:t>goto</a:t>
            </a:r>
            <a:r>
              <a:rPr lang="en-US" sz="2400" b="1" dirty="0" smtClean="0"/>
              <a:t> </a:t>
            </a:r>
            <a:r>
              <a:rPr lang="en-US" sz="2400" dirty="0" smtClean="0"/>
              <a:t>after</a:t>
            </a:r>
          </a:p>
          <a:p>
            <a:pPr marL="0" indent="0">
              <a:buNone/>
            </a:pPr>
            <a:r>
              <a:rPr lang="en-US" sz="2400" dirty="0" smtClean="0">
                <a:solidFill>
                  <a:srgbClr val="002060"/>
                </a:solidFill>
              </a:rPr>
              <a:t>Note: no </a:t>
            </a:r>
            <a:r>
              <a:rPr lang="en-US" sz="2400" b="1" dirty="0" err="1" smtClean="0">
                <a:solidFill>
                  <a:srgbClr val="002060"/>
                </a:solidFill>
              </a:rPr>
              <a:t>goto</a:t>
            </a:r>
            <a:r>
              <a:rPr lang="en-US" sz="2400" b="1" dirty="0" smtClean="0">
                <a:solidFill>
                  <a:srgbClr val="002060"/>
                </a:solidFill>
              </a:rPr>
              <a:t> </a:t>
            </a:r>
            <a:r>
              <a:rPr lang="en-US" sz="2400" dirty="0" smtClean="0">
                <a:solidFill>
                  <a:srgbClr val="002060"/>
                </a:solidFill>
              </a:rPr>
              <a:t>after </a:t>
            </a:r>
            <a:r>
              <a:rPr lang="en-US" sz="2400" b="1" dirty="0" smtClean="0">
                <a:solidFill>
                  <a:srgbClr val="002060"/>
                </a:solidFill>
              </a:rPr>
              <a:t>return</a:t>
            </a:r>
            <a:r>
              <a:rPr lang="en-US" sz="2400" dirty="0">
                <a:solidFill>
                  <a:srgbClr val="002060"/>
                </a:solidFill>
              </a:rPr>
              <a:t> </a:t>
            </a:r>
            <a:r>
              <a:rPr lang="en-US" sz="2400" dirty="0" smtClean="0">
                <a:solidFill>
                  <a:srgbClr val="002060"/>
                </a:solidFill>
              </a:rPr>
              <a:t>because</a:t>
            </a:r>
          </a:p>
          <a:p>
            <a:pPr lvl="1"/>
            <a:r>
              <a:rPr lang="en-US" sz="2200" dirty="0" smtClean="0">
                <a:solidFill>
                  <a:srgbClr val="002060"/>
                </a:solidFill>
              </a:rPr>
              <a:t>translation of 'if' does not generate </a:t>
            </a:r>
            <a:r>
              <a:rPr lang="en-US" sz="2200" dirty="0" err="1" smtClean="0">
                <a:solidFill>
                  <a:srgbClr val="002060"/>
                </a:solidFill>
              </a:rPr>
              <a:t>goto</a:t>
            </a:r>
            <a:r>
              <a:rPr lang="en-US" sz="2200" dirty="0" smtClean="0">
                <a:solidFill>
                  <a:srgbClr val="002060"/>
                </a:solidFill>
              </a:rPr>
              <a:t> as it did before, since it passes it to the translation of the body</a:t>
            </a:r>
          </a:p>
          <a:p>
            <a:pPr lvl="1"/>
            <a:r>
              <a:rPr lang="en-US" sz="2200" dirty="0" smtClean="0">
                <a:solidFill>
                  <a:srgbClr val="002060"/>
                </a:solidFill>
              </a:rPr>
              <a:t>translation of 'return' knows it can ignore the 'after' parameter</a:t>
            </a:r>
          </a:p>
        </p:txBody>
      </p:sp>
    </p:spTree>
    <p:extLst>
      <p:ext uri="{BB962C8B-B14F-4D97-AF65-F5344CB8AC3E}">
        <p14:creationId xmlns:p14="http://schemas.microsoft.com/office/powerpoint/2010/main" val="17424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a:t>
            </a:r>
            <a:r>
              <a:rPr lang="en-US" dirty="0" smtClean="0"/>
              <a:t> statement</a:t>
            </a:r>
            <a:endParaRPr lang="en-US" dirty="0"/>
          </a:p>
        </p:txBody>
      </p:sp>
      <p:sp>
        <p:nvSpPr>
          <p:cNvPr id="3" name="Content Placeholder 2"/>
          <p:cNvSpPr>
            <a:spLocks noGrp="1"/>
          </p:cNvSpPr>
          <p:nvPr>
            <p:ph idx="1"/>
          </p:nvPr>
        </p:nvSpPr>
        <p:spPr>
          <a:xfrm>
            <a:off x="313509" y="1245326"/>
            <a:ext cx="8651965" cy="4802461"/>
          </a:xfrm>
        </p:spPr>
        <p:txBody>
          <a:bodyPr/>
          <a:lstStyle/>
          <a:p>
            <a:pPr marL="0" indent="0">
              <a:buNone/>
            </a:pPr>
            <a:r>
              <a:rPr lang="en-US" sz="2400" dirty="0" smtClean="0"/>
              <a:t>A </a:t>
            </a:r>
            <a:r>
              <a:rPr lang="en-US" sz="2400" dirty="0"/>
              <a:t>common way to exit from a loop is to use a 'break' </a:t>
            </a:r>
            <a:r>
              <a:rPr lang="en-US" sz="2400" dirty="0" smtClean="0"/>
              <a:t>statement e.g.</a:t>
            </a:r>
            <a:endParaRPr lang="en-US" sz="2400" dirty="0"/>
          </a:p>
          <a:p>
            <a:pPr marL="0" indent="0">
              <a:buNone/>
            </a:pPr>
            <a:endParaRPr lang="en-US" sz="2400" dirty="0"/>
          </a:p>
          <a:p>
            <a:pPr marL="0" indent="0">
              <a:buNone/>
            </a:pPr>
            <a:r>
              <a:rPr lang="en-US" sz="2400" b="1" dirty="0"/>
              <a:t>while </a:t>
            </a:r>
            <a:r>
              <a:rPr lang="en-US" sz="2400" dirty="0"/>
              <a:t>(</a:t>
            </a:r>
            <a:r>
              <a:rPr lang="en-US" sz="2400" b="1" dirty="0"/>
              <a:t>true</a:t>
            </a:r>
            <a:r>
              <a:rPr lang="en-US" sz="2400" dirty="0"/>
              <a:t>) {</a:t>
            </a:r>
          </a:p>
          <a:p>
            <a:pPr marL="0" indent="0">
              <a:buNone/>
            </a:pPr>
            <a:r>
              <a:rPr lang="en-US" sz="2400" dirty="0"/>
              <a:t>  code1</a:t>
            </a:r>
          </a:p>
          <a:p>
            <a:pPr marL="0" indent="0">
              <a:buNone/>
            </a:pPr>
            <a:r>
              <a:rPr lang="en-US" sz="2400" dirty="0"/>
              <a:t>  </a:t>
            </a:r>
            <a:r>
              <a:rPr lang="en-US" sz="2400" b="1" dirty="0"/>
              <a:t>if </a:t>
            </a:r>
            <a:r>
              <a:rPr lang="en-US" sz="2400" dirty="0"/>
              <a:t>(cond) </a:t>
            </a:r>
            <a:r>
              <a:rPr lang="en-US" sz="2400" b="1" dirty="0"/>
              <a:t>break</a:t>
            </a:r>
          </a:p>
          <a:p>
            <a:pPr marL="0" indent="0">
              <a:buNone/>
            </a:pPr>
            <a:r>
              <a:rPr lang="en-US" sz="2400" dirty="0"/>
              <a:t>  cond2</a:t>
            </a:r>
          </a:p>
          <a:p>
            <a:pPr marL="0" indent="0">
              <a:buNone/>
            </a:pPr>
            <a:r>
              <a:rPr lang="en-US" sz="2400" dirty="0" smtClean="0"/>
              <a:t>}</a:t>
            </a:r>
            <a:endParaRPr lang="en-US" sz="2400" dirty="0"/>
          </a:p>
          <a:p>
            <a:pPr marL="0" indent="0">
              <a:buNone/>
            </a:pPr>
            <a:r>
              <a:rPr lang="en-US" sz="2400" dirty="0"/>
              <a:t>Consider a language that has expressions, assignments, the {…} blocks, 'if' statements, while, and a 'break' statement. </a:t>
            </a:r>
            <a:r>
              <a:rPr lang="en-US" sz="2400" dirty="0" smtClean="0"/>
              <a:t/>
            </a:r>
            <a:br>
              <a:rPr lang="en-US" sz="2400" dirty="0" smtClean="0"/>
            </a:br>
            <a:r>
              <a:rPr lang="en-US" sz="2400" dirty="0" smtClean="0"/>
              <a:t>The </a:t>
            </a:r>
            <a:r>
              <a:rPr lang="en-US" sz="2400" b="1" dirty="0"/>
              <a:t>'break' </a:t>
            </a:r>
            <a:r>
              <a:rPr lang="en-US" sz="2400" b="1" dirty="0" smtClean="0"/>
              <a:t>statement exits </a:t>
            </a:r>
            <a:r>
              <a:rPr lang="en-US" sz="2400" b="1" dirty="0"/>
              <a:t>the innermost loop and can appear inside arbitrarily complex blocks and if conditions</a:t>
            </a:r>
            <a:r>
              <a:rPr lang="en-US" sz="2400" dirty="0"/>
              <a:t>. </a:t>
            </a:r>
            <a:r>
              <a:rPr lang="en-US" sz="2400" dirty="0" smtClean="0"/>
              <a:t/>
            </a:r>
            <a:br>
              <a:rPr lang="en-US" sz="2400" dirty="0" smtClean="0"/>
            </a:br>
            <a:r>
              <a:rPr lang="en-US" sz="2400" dirty="0" smtClean="0"/>
              <a:t>How </a:t>
            </a:r>
            <a:r>
              <a:rPr lang="en-US" sz="2400" dirty="0"/>
              <a:t>would translation </a:t>
            </a:r>
            <a:r>
              <a:rPr lang="en-US" sz="2400" dirty="0" smtClean="0"/>
              <a:t>scheme for </a:t>
            </a:r>
            <a:r>
              <a:rPr lang="en-US" sz="2400" dirty="0"/>
              <a:t>such construct look like? </a:t>
            </a:r>
          </a:p>
        </p:txBody>
      </p:sp>
    </p:spTree>
    <p:extLst>
      <p:ext uri="{BB962C8B-B14F-4D97-AF65-F5344CB8AC3E}">
        <p14:creationId xmlns:p14="http://schemas.microsoft.com/office/powerpoint/2010/main" val="237601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Destination Parameters</a:t>
            </a:r>
            <a:endParaRPr lang="en-US" dirty="0"/>
          </a:p>
        </p:txBody>
      </p:sp>
      <p:sp>
        <p:nvSpPr>
          <p:cNvPr id="3" name="Content Placeholder 2"/>
          <p:cNvSpPr>
            <a:spLocks noGrp="1"/>
          </p:cNvSpPr>
          <p:nvPr>
            <p:ph sz="half" idx="1"/>
          </p:nvPr>
        </p:nvSpPr>
        <p:spPr>
          <a:xfrm>
            <a:off x="283028" y="1635034"/>
            <a:ext cx="4288972" cy="4525963"/>
          </a:xfrm>
        </p:spPr>
        <p:txBody>
          <a:bodyPr/>
          <a:lstStyle/>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s1 ; s2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a:t>
            </a:r>
            <a:r>
              <a:rPr lang="en-US" sz="2800" dirty="0">
                <a:solidFill>
                  <a:schemeClr val="tx1"/>
                </a:solidFill>
              </a:rPr>
              <a:t>s1 </a:t>
            </a:r>
            <a:r>
              <a:rPr lang="en-US" sz="2800" b="1" dirty="0" smtClean="0">
                <a:solidFill>
                  <a:schemeClr val="tx1"/>
                </a:solidFill>
              </a:rPr>
              <a:t>]</a:t>
            </a:r>
            <a:r>
              <a:rPr lang="en-US" sz="2800" dirty="0" smtClean="0">
                <a:solidFill>
                  <a:schemeClr val="tx1"/>
                </a:solidFill>
              </a:rPr>
              <a:t> freshL brk</a:t>
            </a:r>
            <a:endParaRPr lang="en-US" sz="2800" dirty="0">
              <a:solidFill>
                <a:schemeClr val="tx1"/>
              </a:solidFill>
            </a:endParaRPr>
          </a:p>
          <a:p>
            <a:pPr marL="0" indent="0">
              <a:buNone/>
            </a:pPr>
            <a:r>
              <a:rPr lang="en-US" sz="2800" dirty="0" smtClean="0">
                <a:solidFill>
                  <a:schemeClr val="tx1"/>
                </a:solidFill>
              </a:rPr>
              <a:t>     freshL:	</a:t>
            </a:r>
            <a:r>
              <a:rPr lang="en-US" sz="2800" b="1" dirty="0" smtClean="0">
                <a:solidFill>
                  <a:schemeClr val="tx1"/>
                </a:solidFill>
              </a:rPr>
              <a:t>[</a:t>
            </a:r>
            <a:r>
              <a:rPr lang="en-US" sz="2800" dirty="0" smtClean="0">
                <a:solidFill>
                  <a:schemeClr val="tx1"/>
                </a:solidFill>
              </a:rPr>
              <a:t> </a:t>
            </a:r>
            <a:r>
              <a:rPr lang="en-US" sz="2800" dirty="0">
                <a:solidFill>
                  <a:schemeClr val="tx1"/>
                </a:solidFill>
              </a:rPr>
              <a:t>s2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a:t>
            </a:r>
          </a:p>
          <a:p>
            <a:pPr marL="0" indent="0">
              <a:buNone/>
            </a:pPr>
            <a:endParaRPr lang="en-US" sz="2800" b="1" dirty="0" smtClean="0">
              <a:solidFill>
                <a:schemeClr val="tx1"/>
              </a:solidFill>
            </a:endParaRPr>
          </a:p>
          <a:p>
            <a:pPr marL="0" indent="0">
              <a:buNone/>
            </a:pPr>
            <a:r>
              <a:rPr lang="en-US" sz="2800" b="1" dirty="0" smtClean="0">
                <a:solidFill>
                  <a:schemeClr val="tx1"/>
                </a:solidFill>
              </a:rPr>
              <a:t>[</a:t>
            </a:r>
            <a:r>
              <a:rPr lang="en-US" sz="2800" dirty="0" smtClean="0">
                <a:solidFill>
                  <a:schemeClr val="tx1"/>
                </a:solidFill>
              </a:rPr>
              <a:t> </a:t>
            </a:r>
            <a:r>
              <a:rPr lang="en-US" sz="2800" dirty="0">
                <a:solidFill>
                  <a:schemeClr val="tx1"/>
                </a:solidFill>
              </a:rPr>
              <a:t>x = e </a:t>
            </a:r>
            <a:r>
              <a:rPr lang="en-US" sz="2800" b="1" dirty="0" smtClean="0">
                <a:solidFill>
                  <a:schemeClr val="tx1"/>
                </a:solidFill>
              </a:rPr>
              <a:t>]</a:t>
            </a:r>
            <a:r>
              <a:rPr lang="en-US" sz="2800" dirty="0" smtClean="0">
                <a:solidFill>
                  <a:schemeClr val="tx1"/>
                </a:solidFill>
              </a:rPr>
              <a:t> </a:t>
            </a:r>
            <a:r>
              <a:rPr lang="en-US" dirty="0" smtClean="0">
                <a:solidFill>
                  <a:schemeClr val="tx1"/>
                </a:solidFill>
              </a:rPr>
              <a:t>after</a:t>
            </a:r>
            <a:r>
              <a:rPr lang="en-US" sz="2800" dirty="0" smtClean="0">
                <a:solidFill>
                  <a:schemeClr val="tx1"/>
                </a:solidFill>
              </a:rPr>
              <a:t> brk </a:t>
            </a:r>
            <a:r>
              <a:rPr lang="en-US" sz="2800" dirty="0">
                <a:solidFill>
                  <a:schemeClr val="tx1"/>
                </a:solidFill>
              </a:rPr>
              <a:t>=</a:t>
            </a:r>
          </a:p>
          <a:p>
            <a:pPr marL="0" indent="0">
              <a:buNone/>
            </a:pPr>
            <a:r>
              <a:rPr lang="en-US" sz="2800" dirty="0">
                <a:solidFill>
                  <a:schemeClr val="tx1"/>
                </a:solidFill>
              </a:rPr>
              <a:t>    </a:t>
            </a:r>
            <a:r>
              <a:rPr lang="en-US" sz="2800" b="1" dirty="0" smtClean="0">
                <a:solidFill>
                  <a:schemeClr val="tx1"/>
                </a:solidFill>
              </a:rPr>
              <a:t>[</a:t>
            </a:r>
            <a:r>
              <a:rPr lang="en-US" sz="2800" dirty="0" smtClean="0">
                <a:solidFill>
                  <a:schemeClr val="tx1"/>
                </a:solidFill>
              </a:rPr>
              <a:t> e </a:t>
            </a:r>
            <a:r>
              <a:rPr lang="en-US" sz="2800" b="1" dirty="0" smtClean="0">
                <a:solidFill>
                  <a:schemeClr val="tx1"/>
                </a:solidFill>
              </a:rPr>
              <a:t>]</a:t>
            </a:r>
            <a:endParaRPr lang="en-US" sz="2800" b="1" dirty="0">
              <a:solidFill>
                <a:schemeClr val="tx1"/>
              </a:solidFill>
            </a:endParaRPr>
          </a:p>
          <a:p>
            <a:pPr marL="0" indent="0">
              <a:buNone/>
            </a:pPr>
            <a:r>
              <a:rPr lang="en-US" sz="2800" dirty="0">
                <a:solidFill>
                  <a:schemeClr val="tx1"/>
                </a:solidFill>
              </a:rPr>
              <a:t>    </a:t>
            </a:r>
            <a:r>
              <a:rPr lang="en-US" sz="2800" b="1" dirty="0" err="1" smtClean="0">
                <a:solidFill>
                  <a:schemeClr val="tx1"/>
                </a:solidFill>
              </a:rPr>
              <a:t>istore</a:t>
            </a:r>
            <a:r>
              <a:rPr lang="en-US" dirty="0">
                <a:solidFill>
                  <a:schemeClr val="tx1"/>
                </a:solidFill>
              </a:rPr>
              <a:t> </a:t>
            </a:r>
            <a:r>
              <a:rPr lang="en-US" dirty="0" smtClean="0">
                <a:solidFill>
                  <a:schemeClr val="tx1"/>
                </a:solidFill>
              </a:rPr>
              <a:t>#</a:t>
            </a:r>
            <a:r>
              <a:rPr lang="en-US" sz="2800" dirty="0" smtClean="0">
                <a:solidFill>
                  <a:schemeClr val="tx1"/>
                </a:solidFill>
              </a:rPr>
              <a:t>x</a:t>
            </a:r>
            <a:endParaRPr lang="en-US" sz="2800" dirty="0">
              <a:solidFill>
                <a:schemeClr val="tx1"/>
              </a:solidFill>
            </a:endParaRPr>
          </a:p>
          <a:p>
            <a:pPr marL="0" indent="0">
              <a:buNone/>
            </a:pPr>
            <a:r>
              <a:rPr lang="en-US" sz="2800" b="1" dirty="0">
                <a:solidFill>
                  <a:schemeClr val="tx1"/>
                </a:solidFill>
              </a:rPr>
              <a:t>    </a:t>
            </a:r>
            <a:r>
              <a:rPr lang="en-US" sz="2800" b="1" dirty="0" err="1">
                <a:solidFill>
                  <a:schemeClr val="tx1"/>
                </a:solidFill>
              </a:rPr>
              <a:t>goto</a:t>
            </a:r>
            <a:r>
              <a:rPr lang="en-US" sz="2800" dirty="0">
                <a:solidFill>
                  <a:schemeClr val="tx1"/>
                </a:solidFill>
              </a:rPr>
              <a:t> </a:t>
            </a:r>
            <a:r>
              <a:rPr lang="en-US" dirty="0" smtClean="0">
                <a:solidFill>
                  <a:schemeClr val="tx1"/>
                </a:solidFill>
              </a:rPr>
              <a:t>after</a:t>
            </a:r>
            <a:endParaRPr lang="en-US" sz="2800" dirty="0">
              <a:solidFill>
                <a:schemeClr val="tx1"/>
              </a:solidFill>
            </a:endParaRPr>
          </a:p>
        </p:txBody>
      </p:sp>
      <p:sp>
        <p:nvSpPr>
          <p:cNvPr id="4" name="Content Placeholder 3"/>
          <p:cNvSpPr>
            <a:spLocks noGrp="1"/>
          </p:cNvSpPr>
          <p:nvPr>
            <p:ph sz="half" idx="2"/>
          </p:nvPr>
        </p:nvSpPr>
        <p:spPr>
          <a:xfrm>
            <a:off x="4894216" y="1558834"/>
            <a:ext cx="4249784" cy="4963886"/>
          </a:xfrm>
        </p:spPr>
        <p:txBody>
          <a:bodyPr/>
          <a:lstStyle/>
          <a:p>
            <a:pPr marL="0" indent="0">
              <a:buNone/>
            </a:pPr>
            <a:r>
              <a:rPr lang="en-US" b="1" dirty="0" smtClean="0">
                <a:solidFill>
                  <a:schemeClr val="tx1"/>
                </a:solidFill>
              </a:rPr>
              <a:t>[ return </a:t>
            </a:r>
            <a:r>
              <a:rPr lang="en-US" dirty="0" err="1" smtClean="0">
                <a:solidFill>
                  <a:schemeClr val="tx1"/>
                </a:solidFill>
              </a:rPr>
              <a:t>exp</a:t>
            </a:r>
            <a:r>
              <a:rPr lang="en-US" b="1" dirty="0" smtClean="0">
                <a:solidFill>
                  <a:schemeClr val="tx1"/>
                </a:solidFill>
              </a:rPr>
              <a:t> ]</a:t>
            </a:r>
            <a:r>
              <a:rPr lang="en-US" dirty="0" smtClean="0">
                <a:solidFill>
                  <a:schemeClr val="tx1"/>
                </a:solidFill>
              </a:rPr>
              <a:t> after </a:t>
            </a:r>
            <a:r>
              <a:rPr lang="en-US" dirty="0" err="1" smtClean="0">
                <a:solidFill>
                  <a:schemeClr val="tx1"/>
                </a:solidFill>
              </a:rPr>
              <a:t>brk</a:t>
            </a:r>
            <a:r>
              <a:rPr lang="en-US" dirty="0" smtClean="0">
                <a:solidFill>
                  <a:schemeClr val="tx1"/>
                </a:solidFill>
              </a:rPr>
              <a:t> =</a:t>
            </a:r>
            <a:endParaRPr lang="en-US" b="1" dirty="0" smtClean="0">
              <a:solidFill>
                <a:schemeClr val="tx1"/>
              </a:solidFill>
            </a:endParaRPr>
          </a:p>
          <a:p>
            <a:pPr marL="0" indent="0">
              <a:buNone/>
            </a:pPr>
            <a:r>
              <a:rPr lang="en-US" b="1" dirty="0">
                <a:solidFill>
                  <a:schemeClr val="tx1"/>
                </a:solidFill>
              </a:rPr>
              <a:t> </a:t>
            </a:r>
            <a:r>
              <a:rPr lang="en-US" b="1" dirty="0" smtClean="0">
                <a:solidFill>
                  <a:schemeClr val="tx1"/>
                </a:solidFill>
              </a:rPr>
              <a:t>   [ </a:t>
            </a:r>
            <a:r>
              <a:rPr lang="en-US" dirty="0" err="1" smtClean="0">
                <a:solidFill>
                  <a:schemeClr val="tx1"/>
                </a:solidFill>
              </a:rPr>
              <a:t>exp</a:t>
            </a:r>
            <a:r>
              <a:rPr lang="en-US" dirty="0" smtClean="0">
                <a:solidFill>
                  <a:schemeClr val="tx1"/>
                </a:solidFill>
              </a:rPr>
              <a:t> </a:t>
            </a:r>
            <a:r>
              <a:rPr lang="en-US" b="1" dirty="0" smtClean="0">
                <a:solidFill>
                  <a:schemeClr val="tx1"/>
                </a:solidFill>
              </a:rPr>
              <a:t>]</a:t>
            </a:r>
            <a:br>
              <a:rPr lang="en-US" b="1" dirty="0" smtClean="0">
                <a:solidFill>
                  <a:schemeClr val="tx1"/>
                </a:solidFill>
              </a:rPr>
            </a:br>
            <a:r>
              <a:rPr lang="en-US" b="1" dirty="0" smtClean="0">
                <a:solidFill>
                  <a:schemeClr val="tx1"/>
                </a:solidFill>
              </a:rPr>
              <a:t>    </a:t>
            </a:r>
            <a:r>
              <a:rPr lang="en-US" b="1" dirty="0" err="1" smtClean="0">
                <a:solidFill>
                  <a:schemeClr val="tx1"/>
                </a:solidFill>
              </a:rPr>
              <a:t>ireturn</a:t>
            </a:r>
            <a:endParaRPr lang="en-US" b="1" dirty="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break</a:t>
            </a:r>
            <a:r>
              <a:rPr lang="en-US" dirty="0" smtClean="0">
                <a:solidFill>
                  <a:schemeClr val="tx1"/>
                </a:solidFill>
              </a:rPr>
              <a:t> </a:t>
            </a:r>
            <a:r>
              <a:rPr lang="en-US" b="1" dirty="0" smtClean="0">
                <a:solidFill>
                  <a:schemeClr val="tx1"/>
                </a:solidFill>
              </a:rPr>
              <a:t>]</a:t>
            </a:r>
            <a:r>
              <a:rPr lang="en-US" dirty="0" smtClean="0">
                <a:solidFill>
                  <a:schemeClr val="tx1"/>
                </a:solidFill>
              </a:rPr>
              <a:t> after brk =</a:t>
            </a:r>
          </a:p>
          <a:p>
            <a:pPr marL="0" indent="0">
              <a:buNone/>
            </a:pPr>
            <a:r>
              <a:rPr lang="en-US" dirty="0" smtClean="0">
                <a:solidFill>
                  <a:schemeClr val="tx1"/>
                </a:solidFill>
              </a:rPr>
              <a:t>    </a:t>
            </a:r>
            <a:r>
              <a:rPr lang="en-US" b="1" dirty="0" smtClean="0">
                <a:solidFill>
                  <a:schemeClr val="tx1"/>
                </a:solidFill>
              </a:rPr>
              <a:t>goto</a:t>
            </a:r>
            <a:r>
              <a:rPr lang="en-US" dirty="0" smtClean="0">
                <a:solidFill>
                  <a:schemeClr val="tx1"/>
                </a:solidFill>
              </a:rPr>
              <a:t> brk</a:t>
            </a:r>
          </a:p>
          <a:p>
            <a:pPr marL="0" indent="0">
              <a:buNone/>
            </a:pPr>
            <a:r>
              <a:rPr lang="en-US" b="1" dirty="0" smtClean="0">
                <a:solidFill>
                  <a:schemeClr val="tx1"/>
                </a:solidFill>
              </a:rPr>
              <a:t>[</a:t>
            </a:r>
            <a:r>
              <a:rPr lang="en-US" dirty="0" smtClean="0">
                <a:solidFill>
                  <a:schemeClr val="tx1"/>
                </a:solidFill>
              </a:rPr>
              <a:t> </a:t>
            </a:r>
            <a:r>
              <a:rPr lang="en-US" b="1" dirty="0" smtClean="0">
                <a:solidFill>
                  <a:schemeClr val="tx1"/>
                </a:solidFill>
              </a:rPr>
              <a:t>while</a:t>
            </a:r>
            <a:r>
              <a:rPr lang="en-US" dirty="0" smtClean="0">
                <a:solidFill>
                  <a:schemeClr val="tx1"/>
                </a:solidFill>
              </a:rPr>
              <a:t> (c) s </a:t>
            </a:r>
            <a:r>
              <a:rPr lang="en-US" b="1" dirty="0" smtClean="0">
                <a:solidFill>
                  <a:schemeClr val="tx1"/>
                </a:solidFill>
              </a:rPr>
              <a:t>]</a:t>
            </a:r>
            <a:r>
              <a:rPr lang="en-US" dirty="0" smtClean="0">
                <a:solidFill>
                  <a:schemeClr val="tx1"/>
                </a:solidFill>
              </a:rPr>
              <a:t> </a:t>
            </a:r>
            <a:r>
              <a:rPr lang="en-US" b="1" dirty="0" smtClean="0">
                <a:solidFill>
                  <a:srgbClr val="002060"/>
                </a:solidFill>
              </a:rPr>
              <a:t>after</a:t>
            </a:r>
            <a:r>
              <a:rPr lang="en-US" dirty="0" smtClean="0">
                <a:solidFill>
                  <a:schemeClr val="tx1"/>
                </a:solidFill>
              </a:rPr>
              <a:t> brk =</a:t>
            </a:r>
          </a:p>
          <a:p>
            <a:pPr marL="0" indent="0">
              <a:buNone/>
            </a:pPr>
            <a:r>
              <a:rPr lang="en-US" dirty="0" smtClean="0">
                <a:solidFill>
                  <a:schemeClr val="tx1"/>
                </a:solidFill>
              </a:rPr>
              <a:t>test:    </a:t>
            </a:r>
            <a:r>
              <a:rPr lang="en-US" b="1" dirty="0" smtClean="0">
                <a:solidFill>
                  <a:schemeClr val="tx1"/>
                </a:solidFill>
              </a:rPr>
              <a:t>branch</a:t>
            </a:r>
            <a:r>
              <a:rPr lang="en-US" dirty="0" smtClean="0">
                <a:solidFill>
                  <a:schemeClr val="tx1"/>
                </a:solidFill>
              </a:rPr>
              <a:t>(</a:t>
            </a:r>
            <a:r>
              <a:rPr lang="en-US" dirty="0" err="1" smtClean="0">
                <a:solidFill>
                  <a:schemeClr val="tx1"/>
                </a:solidFill>
              </a:rPr>
              <a:t>c,body,after</a:t>
            </a:r>
            <a:r>
              <a:rPr lang="en-US" dirty="0" smtClean="0">
                <a:solidFill>
                  <a:schemeClr val="tx1"/>
                </a:solidFill>
              </a:rPr>
              <a:t>) body:  </a:t>
            </a:r>
            <a:r>
              <a:rPr lang="en-US" b="1" dirty="0" smtClean="0">
                <a:solidFill>
                  <a:schemeClr val="tx1"/>
                </a:solidFill>
              </a:rPr>
              <a:t>[</a:t>
            </a:r>
            <a:r>
              <a:rPr lang="en-US" dirty="0" smtClean="0">
                <a:solidFill>
                  <a:schemeClr val="tx1"/>
                </a:solidFill>
              </a:rPr>
              <a:t> s </a:t>
            </a:r>
            <a:r>
              <a:rPr lang="en-US" b="1" dirty="0" smtClean="0">
                <a:solidFill>
                  <a:schemeClr val="tx1"/>
                </a:solidFill>
              </a:rPr>
              <a:t>]</a:t>
            </a:r>
            <a:r>
              <a:rPr lang="en-US" dirty="0" smtClean="0">
                <a:solidFill>
                  <a:schemeClr val="tx1"/>
                </a:solidFill>
              </a:rPr>
              <a:t> test </a:t>
            </a:r>
            <a:r>
              <a:rPr lang="en-US" b="1" dirty="0" smtClean="0">
                <a:solidFill>
                  <a:srgbClr val="002060"/>
                </a:solidFill>
              </a:rPr>
              <a:t>after</a:t>
            </a:r>
            <a:endParaRPr lang="en-US" b="1" dirty="0">
              <a:solidFill>
                <a:srgbClr val="002060"/>
              </a:solidFill>
            </a:endParaRPr>
          </a:p>
        </p:txBody>
      </p:sp>
      <p:cxnSp>
        <p:nvCxnSpPr>
          <p:cNvPr id="6" name="Straight Arrow Connector 5"/>
          <p:cNvCxnSpPr/>
          <p:nvPr/>
        </p:nvCxnSpPr>
        <p:spPr bwMode="auto">
          <a:xfrm flipV="1">
            <a:off x="7176304" y="5428527"/>
            <a:ext cx="127321" cy="367028"/>
          </a:xfrm>
          <a:prstGeom prst="straightConnector1">
            <a:avLst/>
          </a:prstGeom>
          <a:noFill/>
          <a:ln w="28575" cap="flat" cmpd="sng" algn="ctr">
            <a:solidFill>
              <a:srgbClr val="002060"/>
            </a:solidFill>
            <a:prstDash val="solid"/>
            <a:round/>
            <a:headEnd type="none" w="med" len="med"/>
            <a:tailEnd type="arrow"/>
          </a:ln>
          <a:effectLst/>
        </p:spPr>
      </p:cxnSp>
      <p:sp>
        <p:nvSpPr>
          <p:cNvPr id="8" name="Rectangle 7"/>
          <p:cNvSpPr/>
          <p:nvPr/>
        </p:nvSpPr>
        <p:spPr>
          <a:xfrm>
            <a:off x="4774070" y="5657671"/>
            <a:ext cx="3364126" cy="1200329"/>
          </a:xfrm>
          <a:prstGeom prst="rect">
            <a:avLst/>
          </a:prstGeom>
        </p:spPr>
        <p:txBody>
          <a:bodyPr wrap="none">
            <a:spAutoFit/>
          </a:bodyPr>
          <a:lstStyle/>
          <a:p>
            <a:r>
              <a:rPr lang="en-US" dirty="0" smtClean="0">
                <a:solidFill>
                  <a:srgbClr val="002060"/>
                </a:solidFill>
                <a:latin typeface="Calibri" panose="020F0502020204030204" pitchFamily="34" charset="0"/>
              </a:rPr>
              <a:t>this is where the second</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parameter gets bound to </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the exit of the loop</a:t>
            </a:r>
            <a:endParaRPr lang="en-US" dirty="0">
              <a:solidFill>
                <a:srgbClr val="002060"/>
              </a:solidFill>
              <a:latin typeface="Calibri" panose="020F0502020204030204" pitchFamily="34" charset="0"/>
            </a:endParaRPr>
          </a:p>
        </p:txBody>
      </p:sp>
      <p:cxnSp>
        <p:nvCxnSpPr>
          <p:cNvPr id="10" name="Straight Connector 9"/>
          <p:cNvCxnSpPr/>
          <p:nvPr/>
        </p:nvCxnSpPr>
        <p:spPr bwMode="auto">
          <a:xfrm>
            <a:off x="4659086" y="1567543"/>
            <a:ext cx="0" cy="4894217"/>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6766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Theoretical</a:t>
            </a:r>
          </a:p>
          <a:p>
            <a:r>
              <a:rPr lang="en-US" dirty="0" smtClean="0"/>
              <a:t>Record lectures?</a:t>
            </a:r>
          </a:p>
          <a:p>
            <a:r>
              <a:rPr lang="en-US" dirty="0" smtClean="0"/>
              <a:t>Cover more material</a:t>
            </a:r>
            <a:endParaRPr lang="en-US" dirty="0"/>
          </a:p>
        </p:txBody>
      </p:sp>
    </p:spTree>
    <p:extLst>
      <p:ext uri="{BB962C8B-B14F-4D97-AF65-F5344CB8AC3E}">
        <p14:creationId xmlns:p14="http://schemas.microsoft.com/office/powerpoint/2010/main" val="3602818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70"/>
            <a:ext cx="8229600" cy="1143000"/>
          </a:xfrm>
        </p:spPr>
        <p:txBody>
          <a:bodyPr/>
          <a:lstStyle/>
          <a:p>
            <a:r>
              <a:rPr lang="en-US" b="1" dirty="0" smtClean="0"/>
              <a:t>if</a:t>
            </a:r>
            <a:r>
              <a:rPr lang="en-US" dirty="0" smtClean="0"/>
              <a:t> with two parameters</a:t>
            </a:r>
            <a:endParaRPr lang="en-US" dirty="0"/>
          </a:p>
        </p:txBody>
      </p:sp>
      <p:sp>
        <p:nvSpPr>
          <p:cNvPr id="4" name="Content Placeholder 2"/>
          <p:cNvSpPr>
            <a:spLocks noGrp="1"/>
          </p:cNvSpPr>
          <p:nvPr>
            <p:ph sz="half" idx="1"/>
          </p:nvPr>
        </p:nvSpPr>
        <p:spPr>
          <a:xfrm>
            <a:off x="1927225" y="1577051"/>
            <a:ext cx="5237504" cy="3180806"/>
          </a:xfrm>
        </p:spPr>
        <p:txBody>
          <a:bodyPr/>
          <a:lstStyle/>
          <a:p>
            <a:pPr marL="0" indent="0">
              <a:buNone/>
            </a:pPr>
            <a:endParaRPr lang="en-US" dirty="0" smtClean="0">
              <a:solidFill>
                <a:schemeClr val="tx1"/>
              </a:solidFill>
            </a:endParaRPr>
          </a:p>
          <a:p>
            <a:pPr marL="0" indent="0">
              <a:buNone/>
            </a:pPr>
            <a:r>
              <a:rPr lang="en-US" b="1" dirty="0" smtClean="0">
                <a:solidFill>
                  <a:schemeClr val="tx1"/>
                </a:solidFill>
              </a:rPr>
              <a:t>[</a:t>
            </a:r>
            <a:r>
              <a:rPr lang="en-US" dirty="0" smtClean="0">
                <a:solidFill>
                  <a:schemeClr val="tx1"/>
                </a:solidFill>
              </a:rPr>
              <a:t> </a:t>
            </a:r>
            <a:r>
              <a:rPr lang="en-US" b="1" dirty="0">
                <a:solidFill>
                  <a:schemeClr val="tx1"/>
                </a:solidFill>
              </a:rPr>
              <a:t>if</a:t>
            </a:r>
            <a:r>
              <a:rPr lang="en-US" dirty="0">
                <a:solidFill>
                  <a:schemeClr val="tx1"/>
                </a:solidFill>
              </a:rPr>
              <a:t> (c) </a:t>
            </a:r>
            <a:r>
              <a:rPr lang="en-US" dirty="0" smtClean="0">
                <a:solidFill>
                  <a:schemeClr val="tx1"/>
                </a:solidFill>
              </a:rPr>
              <a:t>t </a:t>
            </a:r>
            <a:r>
              <a:rPr lang="en-US" b="1" dirty="0" smtClean="0">
                <a:solidFill>
                  <a:schemeClr val="tx1"/>
                </a:solidFill>
              </a:rPr>
              <a:t>else</a:t>
            </a:r>
            <a:r>
              <a:rPr lang="en-US" dirty="0" smtClean="0">
                <a:solidFill>
                  <a:schemeClr val="tx1"/>
                </a:solidFill>
              </a:rPr>
              <a:t> e </a:t>
            </a:r>
            <a:r>
              <a:rPr lang="en-US" b="1" dirty="0" smtClean="0">
                <a:solidFill>
                  <a:schemeClr val="tx1"/>
                </a:solidFill>
              </a:rPr>
              <a:t>]</a:t>
            </a:r>
            <a:r>
              <a:rPr lang="en-US" dirty="0" smtClean="0">
                <a:solidFill>
                  <a:schemeClr val="tx1"/>
                </a:solidFill>
              </a:rPr>
              <a:t> after </a:t>
            </a:r>
            <a:r>
              <a:rPr lang="en-US" dirty="0" err="1" smtClean="0">
                <a:solidFill>
                  <a:schemeClr val="tx1"/>
                </a:solidFill>
              </a:rPr>
              <a:t>brk</a:t>
            </a:r>
            <a:r>
              <a:rPr lang="en-US" dirty="0" smtClean="0">
                <a:solidFill>
                  <a:schemeClr val="tx1"/>
                </a:solidFill>
              </a:rPr>
              <a:t> =</a:t>
            </a:r>
            <a:endParaRPr lang="en-US" dirty="0">
              <a:solidFill>
                <a:schemeClr val="tx1"/>
              </a:solidFill>
            </a:endParaRPr>
          </a:p>
        </p:txBody>
      </p:sp>
      <p:sp>
        <p:nvSpPr>
          <p:cNvPr id="5" name="Rectangle 4"/>
          <p:cNvSpPr/>
          <p:nvPr/>
        </p:nvSpPr>
        <p:spPr>
          <a:xfrm>
            <a:off x="2086316" y="3180009"/>
            <a:ext cx="4572000" cy="1175706"/>
          </a:xfrm>
          <a:prstGeom prst="rect">
            <a:avLst/>
          </a:prstGeom>
        </p:spPr>
        <p:txBody>
          <a:bodyPr>
            <a:spAutoFit/>
          </a:bodyPr>
          <a:lstStyle/>
          <a:p>
            <a:pPr lvl="0" eaLnBrk="0" hangingPunct="0">
              <a:spcBef>
                <a:spcPct val="20000"/>
              </a:spcBef>
            </a:pPr>
            <a:r>
              <a:rPr lang="en-US" sz="3200" kern="0" dirty="0" err="1" smtClean="0">
                <a:solidFill>
                  <a:srgbClr val="000000"/>
                </a:solidFill>
                <a:latin typeface="Calibri" pitchFamily="34" charset="0"/>
              </a:rPr>
              <a:t>nTrue</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t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r>
              <a:rPr lang="en-US" sz="3200" kern="0" dirty="0" err="1" smtClean="0">
                <a:solidFill>
                  <a:srgbClr val="000000"/>
                </a:solidFill>
                <a:latin typeface="Calibri" pitchFamily="34" charset="0"/>
              </a:rPr>
              <a:t>brk</a:t>
            </a:r>
            <a:endParaRPr lang="en-US" sz="3200" b="1" kern="0" dirty="0">
              <a:solidFill>
                <a:srgbClr val="000000"/>
              </a:solidFill>
              <a:latin typeface="Calibri" pitchFamily="34" charset="0"/>
            </a:endParaRPr>
          </a:p>
          <a:p>
            <a:pPr lvl="0" eaLnBrk="0" hangingPunct="0">
              <a:spcBef>
                <a:spcPct val="20000"/>
              </a:spcBef>
            </a:pPr>
            <a:r>
              <a:rPr lang="en-US" sz="3200" kern="0" dirty="0" err="1" smtClean="0">
                <a:solidFill>
                  <a:srgbClr val="000000"/>
                </a:solidFill>
                <a:latin typeface="Calibri" pitchFamily="34" charset="0"/>
              </a:rPr>
              <a:t>nFalse</a:t>
            </a: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a:t>
            </a:r>
            <a:r>
              <a:rPr lang="en-US" sz="3200" kern="0" dirty="0">
                <a:solidFill>
                  <a:srgbClr val="000000"/>
                </a:solidFill>
                <a:latin typeface="Calibri" pitchFamily="34" charset="0"/>
              </a:rPr>
              <a:t>e </a:t>
            </a: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after </a:t>
            </a:r>
            <a:r>
              <a:rPr lang="en-US" sz="3200" kern="0" dirty="0" err="1" smtClean="0">
                <a:solidFill>
                  <a:srgbClr val="000000"/>
                </a:solidFill>
                <a:latin typeface="Calibri" pitchFamily="34" charset="0"/>
              </a:rPr>
              <a:t>brk</a:t>
            </a:r>
            <a:endParaRPr lang="en-US" sz="3200" kern="0" dirty="0">
              <a:solidFill>
                <a:srgbClr val="000000"/>
              </a:solidFill>
              <a:latin typeface="Calibri" pitchFamily="34" charset="0"/>
            </a:endParaRPr>
          </a:p>
        </p:txBody>
      </p:sp>
      <p:sp>
        <p:nvSpPr>
          <p:cNvPr id="6" name="Rectangle 5"/>
          <p:cNvSpPr/>
          <p:nvPr/>
        </p:nvSpPr>
        <p:spPr>
          <a:xfrm>
            <a:off x="2409175" y="2706769"/>
            <a:ext cx="4955203" cy="584775"/>
          </a:xfrm>
          <a:prstGeom prst="rect">
            <a:avLst/>
          </a:prstGeom>
        </p:spPr>
        <p:txBody>
          <a:bodyPr wrap="none">
            <a:spAutoFit/>
          </a:bodyPr>
          <a:lstStyle/>
          <a:p>
            <a:r>
              <a:rPr lang="en-US" sz="3200" b="1" kern="0" dirty="0">
                <a:solidFill>
                  <a:srgbClr val="000000"/>
                </a:solidFill>
                <a:latin typeface="Calibri" pitchFamily="34" charset="0"/>
              </a:rPr>
              <a:t> 	</a:t>
            </a:r>
            <a:r>
              <a:rPr lang="en-US" sz="3200" b="1" kern="0" dirty="0" smtClean="0">
                <a:solidFill>
                  <a:srgbClr val="000000"/>
                </a:solidFill>
                <a:latin typeface="Calibri" pitchFamily="34" charset="0"/>
              </a:rPr>
              <a:t>branch</a:t>
            </a:r>
            <a:r>
              <a:rPr lang="en-US" sz="3200" kern="0" dirty="0" smtClean="0">
                <a:solidFill>
                  <a:srgbClr val="000000"/>
                </a:solidFill>
                <a:latin typeface="Calibri" pitchFamily="34" charset="0"/>
              </a:rPr>
              <a:t>(</a:t>
            </a:r>
            <a:r>
              <a:rPr lang="en-US" sz="3200" kern="0" dirty="0" err="1" smtClean="0">
                <a:solidFill>
                  <a:srgbClr val="000000"/>
                </a:solidFill>
                <a:latin typeface="Calibri" pitchFamily="34" charset="0"/>
              </a:rPr>
              <a:t>c,nTrue,nFalse</a:t>
            </a:r>
            <a:r>
              <a:rPr lang="en-US" sz="3200" kern="0" dirty="0" smtClean="0">
                <a:solidFill>
                  <a:srgbClr val="000000"/>
                </a:solidFill>
                <a:latin typeface="Calibri" pitchFamily="34" charset="0"/>
              </a:rPr>
              <a:t>)</a:t>
            </a:r>
            <a:endParaRPr lang="en-US" sz="3200" dirty="0"/>
          </a:p>
        </p:txBody>
      </p:sp>
    </p:spTree>
    <p:extLst>
      <p:ext uri="{BB962C8B-B14F-4D97-AF65-F5344CB8AC3E}">
        <p14:creationId xmlns:p14="http://schemas.microsoft.com/office/powerpoint/2010/main" val="2345560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70"/>
            <a:ext cx="8229600" cy="1143000"/>
          </a:xfrm>
        </p:spPr>
        <p:txBody>
          <a:bodyPr/>
          <a:lstStyle/>
          <a:p>
            <a:r>
              <a:rPr lang="en-US" b="1" dirty="0" smtClean="0"/>
              <a:t>break</a:t>
            </a:r>
            <a:r>
              <a:rPr lang="en-US" dirty="0" smtClean="0"/>
              <a:t> and </a:t>
            </a:r>
            <a:r>
              <a:rPr lang="en-US" b="1" dirty="0" smtClean="0"/>
              <a:t>continue</a:t>
            </a:r>
            <a:r>
              <a:rPr lang="en-US" dirty="0" smtClean="0"/>
              <a:t> statements?</a:t>
            </a:r>
            <a:br>
              <a:rPr lang="en-US" dirty="0" smtClean="0"/>
            </a:br>
            <a:r>
              <a:rPr lang="en-US" dirty="0" smtClean="0"/>
              <a:t>Three parameters!</a:t>
            </a:r>
            <a:endParaRPr lang="en-US" dirty="0"/>
          </a:p>
        </p:txBody>
      </p:sp>
      <p:sp>
        <p:nvSpPr>
          <p:cNvPr id="6" name="Rectangle 5"/>
          <p:cNvSpPr/>
          <p:nvPr/>
        </p:nvSpPr>
        <p:spPr>
          <a:xfrm>
            <a:off x="746566" y="1892343"/>
            <a:ext cx="6846425" cy="4524315"/>
          </a:xfrm>
          <a:prstGeom prst="rect">
            <a:avLst/>
          </a:prstGeom>
        </p:spPr>
        <p:txBody>
          <a:bodyPr wrap="square">
            <a:spAutoFit/>
          </a:bodyPr>
          <a:lstStyle/>
          <a:p>
            <a:pPr marL="0" indent="0">
              <a:buNone/>
            </a:pPr>
            <a:r>
              <a:rPr lang="en-US" sz="3200" b="1" dirty="0">
                <a:latin typeface="Calibri" panose="020F0502020204030204" pitchFamily="34" charset="0"/>
              </a:rPr>
              <a:t>[</a:t>
            </a:r>
            <a:r>
              <a:rPr lang="en-US" sz="3200" dirty="0">
                <a:latin typeface="Calibri" panose="020F0502020204030204" pitchFamily="34" charset="0"/>
              </a:rPr>
              <a:t> </a:t>
            </a:r>
            <a:r>
              <a:rPr lang="en-US" sz="3200" b="1" dirty="0">
                <a:latin typeface="Calibri" panose="020F0502020204030204" pitchFamily="34" charset="0"/>
              </a:rPr>
              <a:t>break</a:t>
            </a:r>
            <a:r>
              <a:rPr lang="en-US" sz="3200" dirty="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smtClean="0">
                <a:latin typeface="Calibri" panose="020F0502020204030204" pitchFamily="34" charset="0"/>
              </a:rPr>
              <a:t>brk</a:t>
            </a:r>
            <a:r>
              <a:rPr lang="en-US" sz="3200" dirty="0" smtClean="0">
                <a:latin typeface="Calibri" panose="020F0502020204030204" pitchFamily="34" charset="0"/>
              </a:rPr>
              <a:t> </a:t>
            </a:r>
            <a:r>
              <a:rPr lang="en-US" sz="3200" b="1" dirty="0" err="1" smtClean="0">
                <a:solidFill>
                  <a:srgbClr val="008000"/>
                </a:solidFill>
                <a:latin typeface="Calibri" panose="020F0502020204030204" pitchFamily="34" charset="0"/>
              </a:rPr>
              <a:t>cont</a:t>
            </a:r>
            <a:r>
              <a:rPr lang="en-US" sz="3200" dirty="0" smtClean="0">
                <a:latin typeface="Calibri" panose="020F0502020204030204" pitchFamily="34" charset="0"/>
              </a:rPr>
              <a:t> </a:t>
            </a:r>
            <a:r>
              <a:rPr lang="en-US" sz="3200" dirty="0">
                <a:latin typeface="Calibri" panose="020F0502020204030204" pitchFamily="34" charset="0"/>
              </a:rPr>
              <a:t>=</a:t>
            </a:r>
          </a:p>
          <a:p>
            <a:pPr marL="0" indent="0">
              <a:buNone/>
            </a:pPr>
            <a:r>
              <a:rPr lang="en-US" sz="3200" dirty="0">
                <a:latin typeface="Calibri" panose="020F0502020204030204" pitchFamily="34" charset="0"/>
              </a:rPr>
              <a:t>    </a:t>
            </a:r>
            <a:r>
              <a:rPr lang="en-US" sz="3200" b="1" dirty="0" err="1">
                <a:latin typeface="Calibri" panose="020F0502020204030204" pitchFamily="34" charset="0"/>
              </a:rPr>
              <a:t>goto</a:t>
            </a:r>
            <a:r>
              <a:rPr lang="en-US" sz="3200" dirty="0">
                <a:latin typeface="Calibri" panose="020F0502020204030204" pitchFamily="34" charset="0"/>
              </a:rPr>
              <a:t> </a:t>
            </a:r>
            <a:r>
              <a:rPr lang="en-US" sz="3200" dirty="0" err="1" smtClean="0">
                <a:latin typeface="Calibri" panose="020F0502020204030204" pitchFamily="34" charset="0"/>
              </a:rPr>
              <a:t>brk</a:t>
            </a:r>
            <a:endParaRPr lang="en-US" sz="3200" dirty="0" smtClean="0">
              <a:latin typeface="Calibri" panose="020F0502020204030204" pitchFamily="34" charset="0"/>
            </a:endParaRPr>
          </a:p>
          <a:p>
            <a:pPr marL="0" indent="0">
              <a:buNone/>
            </a:pPr>
            <a:endParaRPr lang="en-US" sz="3200" dirty="0" smtClean="0">
              <a:latin typeface="Calibri" panose="020F0502020204030204" pitchFamily="34" charset="0"/>
            </a:endParaRPr>
          </a:p>
          <a:p>
            <a:pPr marL="0" indent="0">
              <a:buNone/>
            </a:pPr>
            <a:r>
              <a:rPr lang="en-US" sz="3200" b="1" dirty="0">
                <a:latin typeface="Calibri" panose="020F0502020204030204" pitchFamily="34" charset="0"/>
              </a:rPr>
              <a:t>[</a:t>
            </a:r>
            <a:r>
              <a:rPr lang="en-US" sz="3200" dirty="0">
                <a:latin typeface="Calibri" panose="020F0502020204030204" pitchFamily="34" charset="0"/>
              </a:rPr>
              <a:t> </a:t>
            </a:r>
            <a:r>
              <a:rPr lang="en-US" sz="3200" b="1" dirty="0" smtClean="0">
                <a:latin typeface="Calibri" panose="020F0502020204030204" pitchFamily="34" charset="0"/>
              </a:rPr>
              <a:t>continue</a:t>
            </a:r>
            <a:r>
              <a:rPr lang="en-US" sz="3200" dirty="0" smtClean="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a:latin typeface="Calibri" panose="020F0502020204030204" pitchFamily="34" charset="0"/>
              </a:rPr>
              <a:t>brk</a:t>
            </a:r>
            <a:r>
              <a:rPr lang="en-US" sz="3200" dirty="0">
                <a:latin typeface="Calibri" panose="020F0502020204030204" pitchFamily="34" charset="0"/>
              </a:rPr>
              <a:t> </a:t>
            </a:r>
            <a:r>
              <a:rPr lang="en-US" sz="3200" b="1" dirty="0" err="1">
                <a:solidFill>
                  <a:srgbClr val="008000"/>
                </a:solidFill>
                <a:latin typeface="Calibri" panose="020F0502020204030204" pitchFamily="34" charset="0"/>
              </a:rPr>
              <a:t>cont</a:t>
            </a:r>
            <a:r>
              <a:rPr lang="en-US" sz="3200" dirty="0">
                <a:latin typeface="Calibri" panose="020F0502020204030204" pitchFamily="34" charset="0"/>
              </a:rPr>
              <a:t> =</a:t>
            </a:r>
          </a:p>
          <a:p>
            <a:pPr marL="0" indent="0">
              <a:buNone/>
            </a:pPr>
            <a:r>
              <a:rPr lang="en-US" sz="3200" dirty="0">
                <a:latin typeface="Calibri" panose="020F0502020204030204" pitchFamily="34" charset="0"/>
              </a:rPr>
              <a:t>    </a:t>
            </a:r>
            <a:r>
              <a:rPr lang="en-US" sz="3200" b="1" dirty="0" err="1">
                <a:latin typeface="Calibri" panose="020F0502020204030204" pitchFamily="34" charset="0"/>
              </a:rPr>
              <a:t>goto</a:t>
            </a:r>
            <a:r>
              <a:rPr lang="en-US" sz="3200" dirty="0">
                <a:latin typeface="Calibri" panose="020F0502020204030204" pitchFamily="34" charset="0"/>
              </a:rPr>
              <a:t> </a:t>
            </a:r>
            <a:r>
              <a:rPr lang="en-US" sz="3200" b="1" dirty="0" err="1" smtClean="0">
                <a:solidFill>
                  <a:srgbClr val="008000"/>
                </a:solidFill>
                <a:latin typeface="Calibri" panose="020F0502020204030204" pitchFamily="34" charset="0"/>
              </a:rPr>
              <a:t>cont</a:t>
            </a:r>
            <a:endParaRPr lang="en-US" sz="3200" b="1" dirty="0">
              <a:solidFill>
                <a:srgbClr val="008000"/>
              </a:solidFill>
              <a:latin typeface="Calibri" panose="020F0502020204030204" pitchFamily="34" charset="0"/>
            </a:endParaRPr>
          </a:p>
          <a:p>
            <a:pPr marL="0" indent="0">
              <a:buNone/>
            </a:pPr>
            <a:endParaRPr lang="en-US" sz="3200" dirty="0">
              <a:latin typeface="Calibri" panose="020F0502020204030204" pitchFamily="34" charset="0"/>
            </a:endParaRPr>
          </a:p>
          <a:p>
            <a:pPr marL="0" indent="0">
              <a:buNone/>
            </a:pPr>
            <a:r>
              <a:rPr lang="en-US" sz="3200" b="1" dirty="0" smtClean="0">
                <a:latin typeface="Calibri" panose="020F0502020204030204" pitchFamily="34" charset="0"/>
              </a:rPr>
              <a:t>[</a:t>
            </a:r>
            <a:r>
              <a:rPr lang="en-US" sz="3200" dirty="0" smtClean="0">
                <a:latin typeface="Calibri" panose="020F0502020204030204" pitchFamily="34" charset="0"/>
              </a:rPr>
              <a:t> </a:t>
            </a:r>
            <a:r>
              <a:rPr lang="en-US" sz="3200" b="1" dirty="0">
                <a:latin typeface="Calibri" panose="020F0502020204030204" pitchFamily="34" charset="0"/>
              </a:rPr>
              <a:t>while</a:t>
            </a:r>
            <a:r>
              <a:rPr lang="en-US" sz="3200" dirty="0">
                <a:latin typeface="Calibri" panose="020F0502020204030204" pitchFamily="34" charset="0"/>
              </a:rPr>
              <a:t> (c) s </a:t>
            </a:r>
            <a:r>
              <a:rPr lang="en-US" sz="3200" b="1" dirty="0">
                <a:latin typeface="Calibri" panose="020F0502020204030204" pitchFamily="34" charset="0"/>
              </a:rPr>
              <a:t>]</a:t>
            </a:r>
            <a:r>
              <a:rPr lang="en-US" sz="3200" dirty="0">
                <a:latin typeface="Calibri" panose="020F0502020204030204" pitchFamily="34" charset="0"/>
              </a:rPr>
              <a:t> after </a:t>
            </a:r>
            <a:r>
              <a:rPr lang="en-US" sz="3200" dirty="0" err="1" smtClean="0">
                <a:latin typeface="Calibri" panose="020F0502020204030204" pitchFamily="34" charset="0"/>
              </a:rPr>
              <a:t>brk</a:t>
            </a:r>
            <a:r>
              <a:rPr lang="en-US" sz="3200" dirty="0" smtClean="0">
                <a:latin typeface="Calibri" panose="020F0502020204030204" pitchFamily="34" charset="0"/>
              </a:rPr>
              <a:t> </a:t>
            </a:r>
            <a:r>
              <a:rPr lang="en-US" sz="3200" b="1" dirty="0" err="1" smtClean="0">
                <a:solidFill>
                  <a:srgbClr val="008000"/>
                </a:solidFill>
                <a:latin typeface="Calibri" panose="020F0502020204030204" pitchFamily="34" charset="0"/>
              </a:rPr>
              <a:t>cont</a:t>
            </a:r>
            <a:r>
              <a:rPr lang="en-US" sz="3200" dirty="0" smtClean="0">
                <a:latin typeface="Calibri" panose="020F0502020204030204" pitchFamily="34" charset="0"/>
              </a:rPr>
              <a:t> </a:t>
            </a:r>
            <a:r>
              <a:rPr lang="en-US" sz="3200" dirty="0">
                <a:latin typeface="Calibri" panose="020F0502020204030204" pitchFamily="34" charset="0"/>
              </a:rPr>
              <a:t>=</a:t>
            </a:r>
          </a:p>
          <a:p>
            <a:pPr marL="0" indent="0">
              <a:buNone/>
            </a:pPr>
            <a:r>
              <a:rPr lang="en-US" sz="3200" b="1" dirty="0">
                <a:solidFill>
                  <a:srgbClr val="008000"/>
                </a:solidFill>
                <a:latin typeface="Calibri" panose="020F0502020204030204" pitchFamily="34" charset="0"/>
              </a:rPr>
              <a:t>test</a:t>
            </a:r>
            <a:r>
              <a:rPr lang="en-US" sz="3200" dirty="0">
                <a:latin typeface="Calibri" panose="020F0502020204030204" pitchFamily="34" charset="0"/>
              </a:rPr>
              <a:t>:    </a:t>
            </a:r>
            <a:r>
              <a:rPr lang="en-US" sz="3200" b="1" dirty="0">
                <a:latin typeface="Calibri" panose="020F0502020204030204" pitchFamily="34" charset="0"/>
              </a:rPr>
              <a:t>branch</a:t>
            </a:r>
            <a:r>
              <a:rPr lang="en-US" sz="3200" dirty="0">
                <a:latin typeface="Calibri" panose="020F0502020204030204" pitchFamily="34" charset="0"/>
              </a:rPr>
              <a:t>(</a:t>
            </a:r>
            <a:r>
              <a:rPr lang="en-US" sz="3200" dirty="0" err="1">
                <a:latin typeface="Calibri" panose="020F0502020204030204" pitchFamily="34" charset="0"/>
              </a:rPr>
              <a:t>c,body,after</a:t>
            </a:r>
            <a:r>
              <a:rPr lang="en-US" sz="3200" dirty="0">
                <a:latin typeface="Calibri" panose="020F0502020204030204" pitchFamily="34" charset="0"/>
              </a:rPr>
              <a:t>) </a:t>
            </a:r>
            <a:r>
              <a:rPr lang="en-US" sz="3200" dirty="0" smtClean="0">
                <a:latin typeface="Calibri" panose="020F0502020204030204" pitchFamily="34" charset="0"/>
              </a:rPr>
              <a:t/>
            </a:r>
            <a:br>
              <a:rPr lang="en-US" sz="3200" dirty="0" smtClean="0">
                <a:latin typeface="Calibri" panose="020F0502020204030204" pitchFamily="34" charset="0"/>
              </a:rPr>
            </a:br>
            <a:r>
              <a:rPr lang="en-US" sz="3200" dirty="0" smtClean="0">
                <a:latin typeface="Calibri" panose="020F0502020204030204" pitchFamily="34" charset="0"/>
              </a:rPr>
              <a:t>body</a:t>
            </a:r>
            <a:r>
              <a:rPr lang="en-US" sz="3200" dirty="0">
                <a:latin typeface="Calibri" panose="020F0502020204030204" pitchFamily="34" charset="0"/>
              </a:rPr>
              <a:t>:  </a:t>
            </a:r>
            <a:r>
              <a:rPr lang="en-US" sz="3200" b="1" dirty="0">
                <a:latin typeface="Calibri" panose="020F0502020204030204" pitchFamily="34" charset="0"/>
              </a:rPr>
              <a:t>[</a:t>
            </a:r>
            <a:r>
              <a:rPr lang="en-US" sz="3200" dirty="0">
                <a:latin typeface="Calibri" panose="020F0502020204030204" pitchFamily="34" charset="0"/>
              </a:rPr>
              <a:t> s </a:t>
            </a:r>
            <a:r>
              <a:rPr lang="en-US" sz="3200" b="1" dirty="0">
                <a:latin typeface="Calibri" panose="020F0502020204030204" pitchFamily="34" charset="0"/>
              </a:rPr>
              <a:t>]</a:t>
            </a:r>
            <a:r>
              <a:rPr lang="en-US" sz="3200" dirty="0">
                <a:latin typeface="Calibri" panose="020F0502020204030204" pitchFamily="34" charset="0"/>
              </a:rPr>
              <a:t> test </a:t>
            </a:r>
            <a:r>
              <a:rPr lang="en-US" sz="3200" dirty="0" smtClean="0">
                <a:latin typeface="Calibri" panose="020F0502020204030204" pitchFamily="34" charset="0"/>
              </a:rPr>
              <a:t>after </a:t>
            </a:r>
            <a:r>
              <a:rPr lang="en-US" sz="3200" b="1" dirty="0" smtClean="0">
                <a:solidFill>
                  <a:srgbClr val="008000"/>
                </a:solidFill>
                <a:latin typeface="Calibri" panose="020F0502020204030204" pitchFamily="34" charset="0"/>
              </a:rPr>
              <a:t>test</a:t>
            </a:r>
            <a:endParaRPr lang="en-US" sz="3200" b="1" dirty="0">
              <a:solidFill>
                <a:srgbClr val="008000"/>
              </a:solidFill>
              <a:latin typeface="Calibri" panose="020F0502020204030204" pitchFamily="34" charset="0"/>
            </a:endParaRPr>
          </a:p>
        </p:txBody>
      </p:sp>
    </p:spTree>
    <p:extLst>
      <p:ext uri="{BB962C8B-B14F-4D97-AF65-F5344CB8AC3E}">
        <p14:creationId xmlns:p14="http://schemas.microsoft.com/office/powerpoint/2010/main" val="310739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Some High-Level Instructions for JVM</a:t>
            </a:r>
            <a:endParaRPr lang="en-US" dirty="0"/>
          </a:p>
        </p:txBody>
      </p:sp>
    </p:spTree>
    <p:extLst>
      <p:ext uri="{BB962C8B-B14F-4D97-AF65-F5344CB8AC3E}">
        <p14:creationId xmlns:p14="http://schemas.microsoft.com/office/powerpoint/2010/main" val="404406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Calls</a:t>
            </a:r>
            <a:endParaRPr lang="en-US" dirty="0"/>
          </a:p>
        </p:txBody>
      </p:sp>
      <p:sp>
        <p:nvSpPr>
          <p:cNvPr id="3" name="Content Placeholder 2"/>
          <p:cNvSpPr>
            <a:spLocks noGrp="1"/>
          </p:cNvSpPr>
          <p:nvPr>
            <p:ph idx="1"/>
          </p:nvPr>
        </p:nvSpPr>
        <p:spPr>
          <a:xfrm>
            <a:off x="457200" y="1470992"/>
            <a:ext cx="8686800" cy="4655172"/>
          </a:xfrm>
        </p:spPr>
        <p:txBody>
          <a:bodyPr/>
          <a:lstStyle/>
          <a:p>
            <a:pPr marL="0" indent="0">
              <a:buNone/>
            </a:pPr>
            <a:r>
              <a:rPr lang="en-US" dirty="0" smtClean="0"/>
              <a:t>Invoking methods</a:t>
            </a:r>
            <a:r>
              <a:rPr lang="en-US" dirty="0"/>
              <a:t> </a:t>
            </a:r>
            <a:r>
              <a:rPr lang="en-US" dirty="0" smtClean="0"/>
              <a:t>(arguments pushed onto stack)</a:t>
            </a:r>
            <a:endParaRPr lang="en-US" dirty="0"/>
          </a:p>
          <a:p>
            <a:pPr marL="0" indent="0">
              <a:buNone/>
            </a:pPr>
            <a:r>
              <a:rPr lang="en-US" dirty="0"/>
              <a:t>    </a:t>
            </a:r>
            <a:r>
              <a:rPr lang="en-US" b="1" dirty="0"/>
              <a:t>invokestatic</a:t>
            </a:r>
          </a:p>
          <a:p>
            <a:pPr marL="0" indent="0">
              <a:buNone/>
            </a:pPr>
            <a:r>
              <a:rPr lang="en-US" dirty="0"/>
              <a:t>    </a:t>
            </a:r>
            <a:r>
              <a:rPr lang="en-US" b="1" dirty="0"/>
              <a:t>invokevirtual</a:t>
            </a:r>
          </a:p>
          <a:p>
            <a:pPr marL="0" indent="0">
              <a:buNone/>
            </a:pPr>
            <a:endParaRPr lang="en-US" dirty="0" smtClean="0"/>
          </a:p>
          <a:p>
            <a:pPr marL="0" indent="0">
              <a:buNone/>
            </a:pPr>
            <a:r>
              <a:rPr lang="en-US" dirty="0" smtClean="0"/>
              <a:t>Returning </a:t>
            </a:r>
            <a:r>
              <a:rPr lang="en-US" dirty="0"/>
              <a:t>value from methods</a:t>
            </a:r>
            <a:r>
              <a:rPr lang="en-US" dirty="0" smtClean="0"/>
              <a:t>:</a:t>
            </a:r>
            <a:endParaRPr lang="en-US" dirty="0"/>
          </a:p>
          <a:p>
            <a:pPr marL="0" indent="0">
              <a:buNone/>
            </a:pPr>
            <a:r>
              <a:rPr lang="en-US" dirty="0"/>
              <a:t>    </a:t>
            </a:r>
            <a:r>
              <a:rPr lang="en-US" b="1" dirty="0" smtClean="0"/>
              <a:t>ireturn </a:t>
            </a:r>
            <a:r>
              <a:rPr lang="en-US" dirty="0" smtClean="0"/>
              <a:t>– take integer from stack and return it</a:t>
            </a:r>
            <a:endParaRPr lang="en-US" b="1" dirty="0"/>
          </a:p>
          <a:p>
            <a:pPr marL="0" indent="0">
              <a:buNone/>
            </a:pPr>
            <a:r>
              <a:rPr lang="en-US" dirty="0"/>
              <a:t>    </a:t>
            </a:r>
            <a:r>
              <a:rPr lang="en-US" b="1" dirty="0" smtClean="0"/>
              <a:t>areturn </a:t>
            </a:r>
            <a:r>
              <a:rPr lang="en-US" dirty="0" smtClean="0"/>
              <a:t>– take reference from stack and return it</a:t>
            </a:r>
            <a:endParaRPr lang="en-US" b="1" dirty="0"/>
          </a:p>
          <a:p>
            <a:pPr marL="0" indent="0">
              <a:buNone/>
            </a:pPr>
            <a:r>
              <a:rPr lang="en-US" dirty="0"/>
              <a:t>    </a:t>
            </a:r>
            <a:r>
              <a:rPr lang="en-US" b="1" dirty="0" smtClean="0"/>
              <a:t>return </a:t>
            </a:r>
            <a:r>
              <a:rPr lang="en-US" dirty="0" smtClean="0"/>
              <a:t>– return from a method returning ‘</a:t>
            </a:r>
            <a:r>
              <a:rPr lang="en-US" b="1" dirty="0" smtClean="0"/>
              <a:t>void</a:t>
            </a:r>
            <a:r>
              <a:rPr lang="en-US" dirty="0" smtClean="0"/>
              <a:t>’</a:t>
            </a:r>
            <a:endParaRPr lang="en-US" b="1" dirty="0"/>
          </a:p>
        </p:txBody>
      </p:sp>
    </p:spTree>
    <p:extLst>
      <p:ext uri="{BB962C8B-B14F-4D97-AF65-F5344CB8AC3E}">
        <p14:creationId xmlns:p14="http://schemas.microsoft.com/office/powerpoint/2010/main" val="1267585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invokestatic</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invokestatic</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buNone/>
            </a:pPr>
            <a:endParaRPr lang="en-US" sz="1200" dirty="0">
              <a:solidFill>
                <a:schemeClr val="tx1"/>
              </a:solidFill>
            </a:endParaRPr>
          </a:p>
          <a:p>
            <a:pPr marL="0" indent="0" algn="ctr">
              <a:buNone/>
            </a:pPr>
            <a:r>
              <a:rPr lang="en-US" sz="2000" dirty="0" smtClean="0">
                <a:solidFill>
                  <a:schemeClr val="tx1"/>
                </a:solidFill>
              </a:rPr>
              <a:t>..., </a:t>
            </a:r>
            <a:r>
              <a:rPr lang="en-US" sz="2000" dirty="0">
                <a:solidFill>
                  <a:schemeClr val="tx1"/>
                </a:solidFill>
              </a:rPr>
              <a:t>[arg1, [arg2 ...]] </a:t>
            </a:r>
            <a:r>
              <a:rPr lang="en-US" sz="2000" dirty="0" smtClean="0">
                <a:solidFill>
                  <a:schemeClr val="tx1"/>
                </a:solidFill>
              </a:rPr>
              <a:t>→ ...</a:t>
            </a:r>
            <a:endParaRPr lang="en-US" sz="2000" dirty="0">
              <a:solidFill>
                <a:schemeClr val="tx1"/>
              </a:solidFill>
            </a:endParaRPr>
          </a:p>
          <a:p>
            <a:pPr marL="0" indent="0">
              <a:buNone/>
            </a:pPr>
            <a:endParaRPr lang="en-US" sz="600" dirty="0" smtClean="0">
              <a:solidFill>
                <a:schemeClr val="tx1"/>
              </a:solidFill>
            </a:endParaRPr>
          </a:p>
          <a:p>
            <a:pPr marL="0" indent="0">
              <a:buNone/>
            </a:pPr>
            <a:r>
              <a:rPr lang="en-US" sz="1200" dirty="0" smtClean="0">
                <a:solidFill>
                  <a:schemeClr val="tx1"/>
                </a:solidFill>
              </a:rPr>
              <a:t>The </a:t>
            </a:r>
            <a:r>
              <a:rPr lang="en-US" sz="1200" dirty="0">
                <a:solidFill>
                  <a:schemeClr val="tx1"/>
                </a:solidFill>
              </a:rPr>
              <a:t>unsigned </a:t>
            </a:r>
            <a:r>
              <a:rPr lang="en-US" sz="1200" b="1" dirty="0">
                <a:solidFill>
                  <a:schemeClr val="tx1"/>
                </a:solidFill>
              </a:rPr>
              <a:t>indexbyte1 </a:t>
            </a:r>
            <a:r>
              <a:rPr lang="en-US" sz="1200" dirty="0">
                <a:solidFill>
                  <a:schemeClr val="tx1"/>
                </a:solidFill>
              </a:rPr>
              <a:t>and </a:t>
            </a:r>
            <a:r>
              <a:rPr lang="en-US" sz="1200" b="1" dirty="0">
                <a:solidFill>
                  <a:schemeClr val="tx1"/>
                </a:solidFill>
              </a:rPr>
              <a:t>indexbyte2 </a:t>
            </a:r>
            <a:r>
              <a:rPr lang="en-US" sz="1200" dirty="0">
                <a:solidFill>
                  <a:schemeClr val="tx1"/>
                </a:solidFill>
              </a:rPr>
              <a:t>are used to construct an index into the run-time </a:t>
            </a:r>
            <a:r>
              <a:rPr lang="en-US" sz="1400" b="1" dirty="0">
                <a:solidFill>
                  <a:schemeClr val="tx1"/>
                </a:solidFill>
              </a:rPr>
              <a:t>constant pool </a:t>
            </a:r>
            <a:r>
              <a:rPr lang="en-US" sz="1200" dirty="0">
                <a:solidFill>
                  <a:schemeClr val="tx1"/>
                </a:solidFill>
              </a:rPr>
              <a:t>of the current class (§2.6), where the value of the index is </a:t>
            </a:r>
            <a:r>
              <a:rPr lang="en-US" sz="1200" dirty="0" smtClean="0">
                <a:solidFill>
                  <a:schemeClr val="tx1"/>
                </a:solidFill>
              </a:rPr>
              <a:t/>
            </a:r>
            <a:br>
              <a:rPr lang="en-US" sz="1200" dirty="0" smtClean="0">
                <a:solidFill>
                  <a:schemeClr val="tx1"/>
                </a:solidFill>
              </a:rPr>
            </a:br>
            <a:r>
              <a:rPr lang="en-US" sz="1400" b="1" dirty="0" smtClean="0">
                <a:solidFill>
                  <a:schemeClr val="tx1"/>
                </a:solidFill>
              </a:rPr>
              <a:t>(</a:t>
            </a:r>
            <a:r>
              <a:rPr lang="en-US" sz="14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It must be static, and therefore cannot be abstract.</a:t>
            </a:r>
          </a:p>
          <a:p>
            <a:pPr marL="0" indent="0">
              <a:buNone/>
            </a:pPr>
            <a:endParaRPr lang="en-US" sz="1200" dirty="0">
              <a:solidFill>
                <a:schemeClr val="tx1"/>
              </a:solidFill>
            </a:endParaRPr>
          </a:p>
          <a:p>
            <a:pPr marL="0" indent="0">
              <a:buNone/>
            </a:pPr>
            <a:r>
              <a:rPr lang="en-US" sz="1200" dirty="0">
                <a:solidFill>
                  <a:schemeClr val="tx1"/>
                </a:solidFill>
              </a:rPr>
              <a:t>On successful resolution of the method, the class that declared the resolved method is initialized (§5.5) if that class has not already been initialized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a:solidFill>
                  <a:schemeClr val="tx1"/>
                </a:solidFill>
              </a:rPr>
              <a:t>The operand stack must contain nargs argument values, where the number, type, and order of the values must be consistent with the descriptor of the resolved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the resolved Class object is entered or reentered as if by execution of a monitorenter instruction (§monitorenter) in the current thread</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are popped from the operand stack. A new frame is created on the Java Virtual Machine stack for the method being invoked. The nargs argument values are consecutively made the values of local variables of the new frame, with arg1 in local variable 0 (or, if arg1 is of type long or double, in local variables 0 and 1)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p>
          <a:p>
            <a:pPr marL="0" indent="0">
              <a:buNone/>
            </a:pPr>
            <a:endParaRPr lang="en-US" sz="1200" dirty="0">
              <a:solidFill>
                <a:schemeClr val="tx1"/>
              </a:solidFill>
            </a:endParaRPr>
          </a:p>
          <a:p>
            <a:pPr marL="0" indent="0">
              <a:buNone/>
            </a:pPr>
            <a:r>
              <a:rPr lang="en-US" sz="1200" dirty="0">
                <a:solidFill>
                  <a:schemeClr val="tx1"/>
                </a:solidFill>
              </a:rPr>
              <a:t>If the method is native and the platform-dependent code that implements it has not yet been bound (§5.6) into the Java Virtual Machine, that is done. The nargs argument values are popped from the operand stack and are passed as parameters to the code that implements the method. Any argument value that is of a floating-point type undergoes value set conversion (§2.8.3) prior to being passed as a parameter. The parameters are passed and the code is invoked in an implementation-dependent manner. When the platform-dependent code returns, the following take place:</a:t>
            </a:r>
          </a:p>
          <a:p>
            <a:pPr marL="0" indent="0">
              <a:buNone/>
            </a:pPr>
            <a:endParaRPr lang="en-US" sz="1200" dirty="0">
              <a:solidFill>
                <a:schemeClr val="tx1"/>
              </a:solidFill>
            </a:endParaRPr>
          </a:p>
          <a:p>
            <a:pPr marL="0" indent="0">
              <a:buNone/>
            </a:pPr>
            <a:r>
              <a:rPr lang="en-US" sz="1200" dirty="0">
                <a:solidFill>
                  <a:schemeClr val="tx1"/>
                </a:solidFill>
              </a:rPr>
              <a:t>    If the native method is synchronized, the monitor associated with the resolved Class object is updated and possibly exited as if by execution of a monitorexit instruction (§monitorexit) in the current thread.</a:t>
            </a:r>
          </a:p>
          <a:p>
            <a:pPr marL="0" indent="0">
              <a:buNone/>
            </a:pPr>
            <a:r>
              <a:rPr lang="en-US" sz="1200" dirty="0" smtClean="0">
                <a:solidFill>
                  <a:schemeClr val="tx1"/>
                </a:solidFill>
              </a:rPr>
              <a:t>    </a:t>
            </a:r>
            <a:r>
              <a:rPr lang="en-US" sz="1200" dirty="0">
                <a:solidFill>
                  <a:schemeClr val="tx1"/>
                </a:solidFill>
              </a:rPr>
              <a:t>If the native method returns a value, the return value of the platform-dependent code is converted in an implementation-dependent way to the return type of the native method and pushed onto the operand stack</a:t>
            </a:r>
            <a:r>
              <a:rPr lang="en-US" sz="1200" dirty="0" smtClean="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3143560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3" y="126592"/>
            <a:ext cx="8094617" cy="631053"/>
          </a:xfrm>
        </p:spPr>
        <p:txBody>
          <a:bodyPr/>
          <a:lstStyle/>
          <a:p>
            <a:pPr algn="l"/>
            <a:r>
              <a:rPr lang="en-US" dirty="0" smtClean="0"/>
              <a:t>invokevirtual</a:t>
            </a:r>
            <a:endParaRPr lang="en-US" dirty="0"/>
          </a:p>
        </p:txBody>
      </p:sp>
      <p:sp>
        <p:nvSpPr>
          <p:cNvPr id="5" name="Content Placeholder 4"/>
          <p:cNvSpPr>
            <a:spLocks noGrp="1"/>
          </p:cNvSpPr>
          <p:nvPr>
            <p:ph sz="half" idx="1"/>
          </p:nvPr>
        </p:nvSpPr>
        <p:spPr>
          <a:xfrm>
            <a:off x="269966" y="766354"/>
            <a:ext cx="4302034" cy="6017623"/>
          </a:xfrm>
        </p:spPr>
        <p:txBody>
          <a:bodyPr/>
          <a:lstStyle/>
          <a:p>
            <a:pPr marL="0" indent="0">
              <a:buNone/>
            </a:pPr>
            <a:r>
              <a:rPr lang="en-US" sz="1200" dirty="0" smtClean="0">
                <a:solidFill>
                  <a:schemeClr val="tx1"/>
                </a:solidFill>
              </a:rPr>
              <a:t>invokevirtual</a:t>
            </a:r>
          </a:p>
          <a:p>
            <a:pPr marL="0" indent="0">
              <a:buNone/>
            </a:pPr>
            <a:r>
              <a:rPr lang="en-US" sz="1200" dirty="0" smtClean="0">
                <a:solidFill>
                  <a:schemeClr val="tx1"/>
                </a:solidFill>
              </a:rPr>
              <a:t>indexbyte1</a:t>
            </a:r>
            <a:endParaRPr lang="en-US" sz="1200" dirty="0">
              <a:solidFill>
                <a:schemeClr val="tx1"/>
              </a:solidFill>
            </a:endParaRPr>
          </a:p>
          <a:p>
            <a:pPr marL="0" indent="0">
              <a:buNone/>
            </a:pPr>
            <a:r>
              <a:rPr lang="en-US" sz="1200" dirty="0">
                <a:solidFill>
                  <a:schemeClr val="tx1"/>
                </a:solidFill>
              </a:rPr>
              <a:t>indexbyte2</a:t>
            </a:r>
          </a:p>
          <a:p>
            <a:pPr marL="0" indent="0" algn="ctr">
              <a:buNone/>
            </a:pPr>
            <a:r>
              <a:rPr lang="en-US" sz="2000" dirty="0">
                <a:solidFill>
                  <a:schemeClr val="tx1"/>
                </a:solidFill>
              </a:rPr>
              <a:t>..., objectref, [arg1, [arg2 ...]] </a:t>
            </a:r>
            <a:r>
              <a:rPr lang="en-US" sz="2000" dirty="0" smtClean="0">
                <a:solidFill>
                  <a:schemeClr val="tx1"/>
                </a:solidFill>
              </a:rPr>
              <a:t>→...</a:t>
            </a:r>
            <a:endParaRPr lang="en-US" sz="2000" dirty="0">
              <a:solidFill>
                <a:schemeClr val="tx1"/>
              </a:solidFill>
            </a:endParaRPr>
          </a:p>
          <a:p>
            <a:pPr marL="0" indent="0">
              <a:buNone/>
            </a:pPr>
            <a:r>
              <a:rPr lang="en-US" sz="1200" dirty="0">
                <a:solidFill>
                  <a:schemeClr val="tx1"/>
                </a:solidFill>
              </a:rPr>
              <a:t>Description</a:t>
            </a:r>
          </a:p>
          <a:p>
            <a:pPr marL="0" indent="0">
              <a:buNone/>
            </a:pPr>
            <a:endParaRPr lang="en-US" sz="1200" dirty="0">
              <a:solidFill>
                <a:schemeClr val="tx1"/>
              </a:solidFill>
            </a:endParaRPr>
          </a:p>
          <a:p>
            <a:pPr marL="0" indent="0">
              <a:buNone/>
            </a:pPr>
            <a:r>
              <a:rPr lang="en-US" sz="1200" dirty="0">
                <a:solidFill>
                  <a:schemeClr val="tx1"/>
                </a:solidFill>
              </a:rPr>
              <a:t>The unsigned indexbyte1 and indexbyte2 are used to construct an index into the run-time constant pool of the current class (§2.6), where the value of the index is </a:t>
            </a:r>
            <a:r>
              <a:rPr lang="en-US" sz="1200" b="1" dirty="0">
                <a:solidFill>
                  <a:schemeClr val="tx1"/>
                </a:solidFill>
              </a:rPr>
              <a:t>(indexbyte1 &lt;&lt; 8) | indexbyte2</a:t>
            </a:r>
            <a:r>
              <a:rPr lang="en-US" sz="1200" dirty="0">
                <a:solidFill>
                  <a:schemeClr val="tx1"/>
                </a:solidFill>
              </a:rPr>
              <a:t>. The run-time constant pool item at that index must be a symbolic reference to a method (§5.1), which gives the name and descriptor (§4.3.3) of the method as well as a symbolic reference to the class in which the method is to be found. The named method is resolved (§5.4.3.3). The resolved method must not be an instance initialization method (§2.9) or the class or interface initialization method (§2.9). Finally, if the resolved method is protected (§4.6), and it is a member of a superclass of the current class, and the method is not declared in the same run-time package (§5.3) as the current class, then the class of objectref must be either the current class or a subclass of the current class.</a:t>
            </a:r>
          </a:p>
          <a:p>
            <a:pPr marL="0" indent="0">
              <a:buNone/>
            </a:pPr>
            <a:endParaRPr lang="en-US" sz="1200" dirty="0">
              <a:solidFill>
                <a:schemeClr val="tx1"/>
              </a:solidFill>
            </a:endParaRPr>
          </a:p>
          <a:p>
            <a:pPr marL="0" indent="0">
              <a:buNone/>
            </a:pPr>
            <a:r>
              <a:rPr lang="en-US" sz="1200" dirty="0">
                <a:solidFill>
                  <a:schemeClr val="tx1"/>
                </a:solidFill>
              </a:rPr>
              <a:t>If the resolved method is not signature polymorphic (§2.9), then the invokevirtual instruction proceeds as follows.</a:t>
            </a:r>
          </a:p>
          <a:p>
            <a:pPr marL="0" indent="0">
              <a:buNone/>
            </a:pPr>
            <a:r>
              <a:rPr lang="en-US" sz="1200" dirty="0" smtClean="0">
                <a:solidFill>
                  <a:schemeClr val="tx1"/>
                </a:solidFill>
              </a:rPr>
              <a:t>Let </a:t>
            </a:r>
            <a:r>
              <a:rPr lang="en-US" sz="1200" dirty="0">
                <a:solidFill>
                  <a:schemeClr val="tx1"/>
                </a:solidFill>
              </a:rPr>
              <a:t>C be the class of objectref. The actual method to be invoked is selected by the following lookup procedure:</a:t>
            </a:r>
          </a:p>
          <a:p>
            <a:pPr marL="0" indent="0">
              <a:buNone/>
            </a:pPr>
            <a:r>
              <a:rPr lang="en-US" sz="1200" dirty="0" smtClean="0">
                <a:solidFill>
                  <a:schemeClr val="tx1"/>
                </a:solidFill>
              </a:rPr>
              <a:t>    </a:t>
            </a:r>
            <a:r>
              <a:rPr lang="en-US" sz="1200" dirty="0">
                <a:solidFill>
                  <a:schemeClr val="tx1"/>
                </a:solidFill>
              </a:rPr>
              <a:t>If C contains a declaration for an instance method m that overrides (§5.4.5) the resolved method, then m is the method to be invoked, and the lookup procedure terminates</a:t>
            </a:r>
            <a:r>
              <a:rPr lang="en-US" sz="1200" dirty="0" smtClean="0">
                <a:solidFill>
                  <a:schemeClr val="tx1"/>
                </a:solidFill>
              </a:rPr>
              <a:t>.</a:t>
            </a:r>
            <a:endParaRPr lang="en-US" sz="1200" dirty="0">
              <a:solidFill>
                <a:schemeClr val="tx1"/>
              </a:solidFill>
            </a:endParaRPr>
          </a:p>
        </p:txBody>
      </p:sp>
      <p:sp>
        <p:nvSpPr>
          <p:cNvPr id="6" name="Content Placeholder 5"/>
          <p:cNvSpPr>
            <a:spLocks noGrp="1"/>
          </p:cNvSpPr>
          <p:nvPr>
            <p:ph sz="half" idx="2"/>
          </p:nvPr>
        </p:nvSpPr>
        <p:spPr>
          <a:xfrm>
            <a:off x="4641669" y="156754"/>
            <a:ext cx="4354285" cy="6583680"/>
          </a:xfrm>
        </p:spPr>
        <p:txBody>
          <a:bodyPr/>
          <a:lstStyle/>
          <a:p>
            <a:pPr marL="0" indent="0">
              <a:buNone/>
            </a:pPr>
            <a:r>
              <a:rPr lang="en-US" sz="1200" dirty="0">
                <a:solidFill>
                  <a:schemeClr val="tx1"/>
                </a:solidFill>
              </a:rPr>
              <a:t> Otherwise, if C has a superclass, this same lookup procedure is performed recursively using the direct superclass of C; the method to be invoked is the result of the recursive invocation of this lookup procedure.</a:t>
            </a:r>
          </a:p>
          <a:p>
            <a:pPr marL="0" indent="0">
              <a:buNone/>
            </a:pPr>
            <a:r>
              <a:rPr lang="en-US" sz="1200" dirty="0" smtClean="0">
                <a:solidFill>
                  <a:schemeClr val="tx1"/>
                </a:solidFill>
              </a:rPr>
              <a:t>    </a:t>
            </a:r>
            <a:r>
              <a:rPr lang="en-US" sz="1200" dirty="0">
                <a:solidFill>
                  <a:schemeClr val="tx1"/>
                </a:solidFill>
              </a:rPr>
              <a:t>Otherwise, an AbstractMethodError is raised.</a:t>
            </a:r>
          </a:p>
          <a:p>
            <a:pPr marL="0" indent="0">
              <a:buNone/>
            </a:pPr>
            <a:r>
              <a:rPr lang="en-US" sz="1200" dirty="0" smtClean="0">
                <a:solidFill>
                  <a:schemeClr val="tx1"/>
                </a:solidFill>
              </a:rPr>
              <a:t>The </a:t>
            </a:r>
            <a:r>
              <a:rPr lang="en-US" sz="1200" dirty="0">
                <a:solidFill>
                  <a:schemeClr val="tx1"/>
                </a:solidFill>
              </a:rPr>
              <a:t>objectref must be followed on the operand stack by nargs argument values, where the number, type, and order of the values must be consistent with the descriptor of the selected instance method.</a:t>
            </a:r>
          </a:p>
          <a:p>
            <a:pPr marL="0" indent="0">
              <a:buNone/>
            </a:pPr>
            <a:endParaRPr lang="en-US" sz="1200" dirty="0">
              <a:solidFill>
                <a:schemeClr val="tx1"/>
              </a:solidFill>
            </a:endParaRPr>
          </a:p>
          <a:p>
            <a:pPr marL="0" indent="0">
              <a:buNone/>
            </a:pPr>
            <a:r>
              <a:rPr lang="en-US" sz="1200" dirty="0">
                <a:solidFill>
                  <a:schemeClr val="tx1"/>
                </a:solidFill>
              </a:rPr>
              <a:t>If the method is synchronized, the monitor associated with objectref is entered or reentered as if by execution of a monitorenter instruction (§monitorenter) in the current thread.</a:t>
            </a:r>
          </a:p>
          <a:p>
            <a:pPr marL="0" indent="0">
              <a:buNone/>
            </a:pPr>
            <a:endParaRPr lang="en-US" sz="1200" dirty="0">
              <a:solidFill>
                <a:schemeClr val="tx1"/>
              </a:solidFill>
            </a:endParaRPr>
          </a:p>
          <a:p>
            <a:pPr marL="0" indent="0">
              <a:buNone/>
            </a:pPr>
            <a:r>
              <a:rPr lang="en-US" sz="1200" dirty="0">
                <a:solidFill>
                  <a:schemeClr val="tx1"/>
                </a:solidFill>
              </a:rPr>
              <a:t>If the method is not native, the </a:t>
            </a:r>
            <a:r>
              <a:rPr lang="en-US" sz="1400" b="1" dirty="0">
                <a:solidFill>
                  <a:schemeClr val="tx1"/>
                </a:solidFill>
              </a:rPr>
              <a:t>nargs argument values and objectref are popped from the operand stack. A new frame is created on the Java Virtual Machine stack for the method being invoked. The objectref and the argument values are consecutively made the values of local variables of the new frame, with objectref in local variable 0, arg1 in local variable 1 (or, if arg1 is of type long or double, in local variables 1 and 2), and so on. </a:t>
            </a:r>
            <a:r>
              <a:rPr lang="en-US" sz="1200" dirty="0">
                <a:solidFill>
                  <a:schemeClr val="tx1"/>
                </a:solidFill>
              </a:rPr>
              <a:t>Any argument value that is of a floating-point type undergoes value set conversion (§2.8.3) prior to being stored in a local variable. The new frame is then made current, and the Java Virtual Machine pc is set to the opcode of the first instruction of the method to be invoked. Execution continues with the first instruction of the method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smtClean="0">
                <a:solidFill>
                  <a:schemeClr val="tx1"/>
                </a:solidFill>
              </a:rPr>
              <a:t>...</a:t>
            </a:r>
          </a:p>
        </p:txBody>
      </p:sp>
    </p:spTree>
    <p:extLst>
      <p:ext uri="{BB962C8B-B14F-4D97-AF65-F5344CB8AC3E}">
        <p14:creationId xmlns:p14="http://schemas.microsoft.com/office/powerpoint/2010/main" val="4286182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Method Calls: Example</a:t>
            </a:r>
            <a:endParaRPr lang="en-US" dirty="0"/>
          </a:p>
        </p:txBody>
      </p:sp>
      <p:sp>
        <p:nvSpPr>
          <p:cNvPr id="3" name="Content Placeholder 2"/>
          <p:cNvSpPr>
            <a:spLocks noGrp="1"/>
          </p:cNvSpPr>
          <p:nvPr>
            <p:ph sz="half" idx="1"/>
          </p:nvPr>
        </p:nvSpPr>
        <p:spPr>
          <a:xfrm>
            <a:off x="457200" y="1600200"/>
            <a:ext cx="4692316" cy="2144027"/>
          </a:xfrm>
        </p:spPr>
        <p:txBody>
          <a:bodyPr/>
          <a:lstStyle/>
          <a:p>
            <a:pPr marL="0" indent="0">
              <a:buNone/>
            </a:pPr>
            <a:r>
              <a:rPr lang="en-US" sz="2000" b="1" dirty="0" smtClean="0">
                <a:solidFill>
                  <a:schemeClr val="tx1"/>
                </a:solidFill>
              </a:rPr>
              <a:t>[</a:t>
            </a:r>
            <a:r>
              <a:rPr lang="en-US" sz="2000" dirty="0" smtClean="0">
                <a:solidFill>
                  <a:schemeClr val="tx1"/>
                </a:solidFill>
              </a:rPr>
              <a:t> </a:t>
            </a:r>
            <a:r>
              <a:rPr lang="en-US" sz="2000" dirty="0">
                <a:solidFill>
                  <a:schemeClr val="tx1"/>
                </a:solidFill>
              </a:rPr>
              <a:t>x = </a:t>
            </a:r>
            <a:r>
              <a:rPr lang="en-US" sz="2000" b="1" dirty="0" smtClean="0"/>
              <a:t>objExpr.myMethodName(e1,e2</a:t>
            </a:r>
            <a:r>
              <a:rPr lang="en-US" sz="2000" b="1" dirty="0"/>
              <a:t>)</a:t>
            </a:r>
            <a:r>
              <a:rPr lang="en-US" sz="2000" dirty="0">
                <a:solidFill>
                  <a:schemeClr val="tx1"/>
                </a:solidFill>
              </a:rPr>
              <a:t> </a:t>
            </a:r>
            <a:r>
              <a:rPr lang="en-US" sz="2000" b="1" dirty="0" smtClean="0">
                <a:solidFill>
                  <a:schemeClr val="tx1"/>
                </a:solidFill>
              </a:rPr>
              <a:t>]</a:t>
            </a:r>
            <a:r>
              <a:rPr lang="en-US" sz="2000" dirty="0" smtClean="0">
                <a:solidFill>
                  <a:schemeClr val="tx1"/>
                </a:solidFill>
              </a:rPr>
              <a:t> =</a:t>
            </a:r>
            <a:endParaRPr lang="en-US" sz="2000" dirty="0">
              <a:solidFill>
                <a:schemeClr val="tx1"/>
              </a:solidFill>
            </a:endParaRPr>
          </a:p>
          <a:p>
            <a:pPr marL="0" indent="0">
              <a:buNone/>
            </a:pPr>
            <a:r>
              <a:rPr lang="en-US" sz="2000" b="1" dirty="0" smtClean="0"/>
              <a:t>  [ objExpr </a:t>
            </a:r>
            <a:r>
              <a:rPr lang="en-US" sz="2000" b="1" dirty="0"/>
              <a:t>]</a:t>
            </a:r>
            <a:r>
              <a:rPr lang="en-US" sz="2000" b="1" dirty="0" smtClean="0"/>
              <a:t/>
            </a:r>
            <a:br>
              <a:rPr lang="en-US" sz="2000" b="1" dirty="0" smtClean="0"/>
            </a:br>
            <a:r>
              <a:rPr lang="en-US" sz="2000" b="1" dirty="0" smtClean="0"/>
              <a:t>  [ e1 ]</a:t>
            </a:r>
            <a:endParaRPr lang="en-US" sz="2000" b="1" dirty="0"/>
          </a:p>
          <a:p>
            <a:pPr marL="0" indent="0">
              <a:buNone/>
            </a:pPr>
            <a:r>
              <a:rPr lang="en-US" sz="2000" b="1" dirty="0"/>
              <a:t>  </a:t>
            </a:r>
            <a:r>
              <a:rPr lang="en-US" sz="2000" b="1" dirty="0" smtClean="0"/>
              <a:t>[ e2 ]</a:t>
            </a:r>
            <a:endParaRPr lang="en-US" sz="2000" b="1" dirty="0"/>
          </a:p>
          <a:p>
            <a:pPr marL="0" indent="0">
              <a:buNone/>
            </a:pPr>
            <a:r>
              <a:rPr lang="en-US" sz="2000" b="1" dirty="0"/>
              <a:t>  </a:t>
            </a:r>
            <a:r>
              <a:rPr lang="en-US" sz="2000" b="1" dirty="0" smtClean="0"/>
              <a:t>invokevirtual  </a:t>
            </a:r>
            <a:r>
              <a:rPr lang="en-US" sz="2000" b="1" dirty="0"/>
              <a:t>#13</a:t>
            </a:r>
          </a:p>
          <a:p>
            <a:pPr marL="0" indent="0">
              <a:buNone/>
            </a:pPr>
            <a:r>
              <a:rPr lang="en-US" sz="2000" dirty="0">
                <a:solidFill>
                  <a:schemeClr val="tx1"/>
                </a:solidFill>
              </a:rPr>
              <a:t>  </a:t>
            </a:r>
            <a:r>
              <a:rPr lang="en-US" sz="2000" b="1" dirty="0">
                <a:solidFill>
                  <a:schemeClr val="tx1"/>
                </a:solidFill>
              </a:rPr>
              <a:t>istore</a:t>
            </a:r>
            <a:r>
              <a:rPr lang="en-US" sz="2000" dirty="0">
                <a:solidFill>
                  <a:schemeClr val="tx1"/>
                </a:solidFill>
              </a:rPr>
              <a:t> #</a:t>
            </a:r>
            <a:r>
              <a:rPr lang="en-US" sz="2000" dirty="0" smtClean="0">
                <a:solidFill>
                  <a:schemeClr val="tx1"/>
                </a:solidFill>
              </a:rPr>
              <a:t>x</a:t>
            </a:r>
            <a:endParaRPr lang="en-US" sz="2000" dirty="0">
              <a:solidFill>
                <a:schemeClr val="tx1"/>
              </a:solidFill>
            </a:endParaRPr>
          </a:p>
        </p:txBody>
      </p:sp>
      <p:sp>
        <p:nvSpPr>
          <p:cNvPr id="5" name="Rectangle 4"/>
          <p:cNvSpPr/>
          <p:nvPr/>
        </p:nvSpPr>
        <p:spPr>
          <a:xfrm>
            <a:off x="4384307" y="3988251"/>
            <a:ext cx="4572000" cy="2616101"/>
          </a:xfrm>
          <a:prstGeom prst="rect">
            <a:avLst/>
          </a:prstGeom>
        </p:spPr>
        <p:txBody>
          <a:bodyPr>
            <a:spAutoFit/>
          </a:bodyPr>
          <a:lstStyle/>
          <a:p>
            <a:pPr lvl="0" eaLnBrk="0" hangingPunct="0">
              <a:spcBef>
                <a:spcPct val="20000"/>
              </a:spcBef>
            </a:pPr>
            <a:endParaRPr lang="en-US" sz="2000" kern="0" dirty="0">
              <a:solidFill>
                <a:srgbClr val="000000"/>
              </a:solidFill>
              <a:latin typeface="Calibri" pitchFamily="34" charset="0"/>
            </a:endParaRPr>
          </a:p>
          <a:p>
            <a:pPr lvl="0" eaLnBrk="0" hangingPunct="0">
              <a:spcBef>
                <a:spcPct val="20000"/>
              </a:spcBef>
            </a:pPr>
            <a:r>
              <a:rPr lang="en-US" sz="2000" b="1" kern="0" dirty="0">
                <a:solidFill>
                  <a:srgbClr val="000000"/>
                </a:solidFill>
                <a:latin typeface="Calibri" pitchFamily="34" charset="0"/>
              </a:rPr>
              <a:t>constant pool area:</a:t>
            </a:r>
          </a:p>
          <a:p>
            <a:pPr lvl="0" eaLnBrk="0" hangingPunct="0">
              <a:spcBef>
                <a:spcPct val="20000"/>
              </a:spcBef>
            </a:pPr>
            <a:r>
              <a:rPr lang="en-US" sz="2000" kern="0" dirty="0">
                <a:solidFill>
                  <a:srgbClr val="000000"/>
                </a:solidFill>
                <a:latin typeface="Calibri" pitchFamily="34" charset="0"/>
              </a:rPr>
              <a:t> 0: "hello, world"</a:t>
            </a:r>
          </a:p>
          <a:p>
            <a:pPr lvl="0" eaLnBrk="0" hangingPunct="0">
              <a:spcBef>
                <a:spcPct val="20000"/>
              </a:spcBef>
            </a:pPr>
            <a:r>
              <a:rPr lang="en-US" sz="2000" kern="0" dirty="0">
                <a:solidFill>
                  <a:srgbClr val="000000"/>
                </a:solidFill>
                <a:latin typeface="Calibri" pitchFamily="34" charset="0"/>
              </a:rPr>
              <a:t> 1:</a:t>
            </a:r>
          </a:p>
          <a:p>
            <a:pPr lvl="0" eaLnBrk="0" hangingPunct="0">
              <a:spcBef>
                <a:spcPct val="20000"/>
              </a:spcBef>
            </a:pPr>
            <a:r>
              <a:rPr lang="en-US" sz="2000" kern="0" dirty="0">
                <a:solidFill>
                  <a:srgbClr val="000000"/>
                </a:solidFill>
                <a:latin typeface="Calibri" pitchFamily="34" charset="0"/>
              </a:rPr>
              <a:t>   ...</a:t>
            </a:r>
          </a:p>
          <a:p>
            <a:pPr lvl="0" eaLnBrk="0" hangingPunct="0">
              <a:spcBef>
                <a:spcPct val="20000"/>
              </a:spcBef>
            </a:pPr>
            <a:r>
              <a:rPr lang="en-US" sz="2000" kern="0" dirty="0">
                <a:solidFill>
                  <a:srgbClr val="000000"/>
                </a:solidFill>
                <a:latin typeface="Calibri" pitchFamily="34" charset="0"/>
              </a:rPr>
              <a:t>13: className.myMethodName/(II)I</a:t>
            </a:r>
          </a:p>
          <a:p>
            <a:pPr lvl="0" eaLnBrk="0" hangingPunct="0">
              <a:spcBef>
                <a:spcPct val="20000"/>
              </a:spcBef>
            </a:pPr>
            <a:r>
              <a:rPr lang="en-US" sz="2000" kern="0" dirty="0">
                <a:solidFill>
                  <a:srgbClr val="000000"/>
                </a:solidFill>
                <a:latin typeface="Calibri" pitchFamily="34" charset="0"/>
              </a:rPr>
              <a:t>   ...</a:t>
            </a:r>
          </a:p>
        </p:txBody>
      </p:sp>
      <p:sp>
        <p:nvSpPr>
          <p:cNvPr id="6" name="Freeform 5"/>
          <p:cNvSpPr/>
          <p:nvPr/>
        </p:nvSpPr>
        <p:spPr bwMode="auto">
          <a:xfrm>
            <a:off x="2608447" y="3214838"/>
            <a:ext cx="1828800" cy="2811208"/>
          </a:xfrm>
          <a:custGeom>
            <a:avLst/>
            <a:gdLst>
              <a:gd name="connsiteX0" fmla="*/ 0 w 1684421"/>
              <a:gd name="connsiteY0" fmla="*/ 277876 h 3321330"/>
              <a:gd name="connsiteX1" fmla="*/ 625642 w 1684421"/>
              <a:gd name="connsiteY1" fmla="*/ 268251 h 3321330"/>
              <a:gd name="connsiteX2" fmla="*/ 760396 w 1684421"/>
              <a:gd name="connsiteY2" fmla="*/ 3088453 h 3321330"/>
              <a:gd name="connsiteX3" fmla="*/ 1684421 w 1684421"/>
              <a:gd name="connsiteY3" fmla="*/ 3155830 h 3321330"/>
              <a:gd name="connsiteX4" fmla="*/ 1684421 w 1684421"/>
              <a:gd name="connsiteY4" fmla="*/ 3155830 h 3321330"/>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42805 h 3120759"/>
              <a:gd name="connsiteX1" fmla="*/ 625642 w 1684421"/>
              <a:gd name="connsiteY1" fmla="*/ 233180 h 3120759"/>
              <a:gd name="connsiteX2" fmla="*/ 702645 w 1684421"/>
              <a:gd name="connsiteY2" fmla="*/ 2552869 h 3120759"/>
              <a:gd name="connsiteX3" fmla="*/ 1684421 w 1684421"/>
              <a:gd name="connsiteY3" fmla="*/ 3120759 h 3120759"/>
              <a:gd name="connsiteX4" fmla="*/ 1684421 w 1684421"/>
              <a:gd name="connsiteY4" fmla="*/ 3120759 h 3120759"/>
              <a:gd name="connsiteX0" fmla="*/ 0 w 1684421"/>
              <a:gd name="connsiteY0" fmla="*/ 220730 h 3098684"/>
              <a:gd name="connsiteX1" fmla="*/ 702644 w 1684421"/>
              <a:gd name="connsiteY1" fmla="*/ 249606 h 3098684"/>
              <a:gd name="connsiteX2" fmla="*/ 702645 w 1684421"/>
              <a:gd name="connsiteY2" fmla="*/ 2530794 h 3098684"/>
              <a:gd name="connsiteX3" fmla="*/ 1684421 w 1684421"/>
              <a:gd name="connsiteY3" fmla="*/ 3098684 h 3098684"/>
              <a:gd name="connsiteX4" fmla="*/ 1684421 w 1684421"/>
              <a:gd name="connsiteY4" fmla="*/ 3098684 h 3098684"/>
              <a:gd name="connsiteX0" fmla="*/ 0 w 1684421"/>
              <a:gd name="connsiteY0" fmla="*/ 224580 h 3102534"/>
              <a:gd name="connsiteX1" fmla="*/ 702644 w 1684421"/>
              <a:gd name="connsiteY1" fmla="*/ 253456 h 3102534"/>
              <a:gd name="connsiteX2" fmla="*/ 702645 w 1684421"/>
              <a:gd name="connsiteY2" fmla="*/ 2534644 h 3102534"/>
              <a:gd name="connsiteX3" fmla="*/ 1684421 w 1684421"/>
              <a:gd name="connsiteY3" fmla="*/ 3102534 h 3102534"/>
              <a:gd name="connsiteX4" fmla="*/ 1684421 w 1684421"/>
              <a:gd name="connsiteY4" fmla="*/ 3102534 h 3102534"/>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111708 h 2989662"/>
              <a:gd name="connsiteX1" fmla="*/ 702644 w 1684421"/>
              <a:gd name="connsiteY1" fmla="*/ 140584 h 2989662"/>
              <a:gd name="connsiteX2" fmla="*/ 702645 w 1684421"/>
              <a:gd name="connsiteY2" fmla="*/ 2421772 h 2989662"/>
              <a:gd name="connsiteX3" fmla="*/ 1684421 w 1684421"/>
              <a:gd name="connsiteY3" fmla="*/ 2989662 h 2989662"/>
              <a:gd name="connsiteX4" fmla="*/ 1684421 w 1684421"/>
              <a:gd name="connsiteY4" fmla="*/ 2989662 h 2989662"/>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45397 h 3123351"/>
              <a:gd name="connsiteX1" fmla="*/ 702644 w 1684421"/>
              <a:gd name="connsiteY1" fmla="*/ 274273 h 3123351"/>
              <a:gd name="connsiteX2" fmla="*/ 741146 w 1684421"/>
              <a:gd name="connsiteY2" fmla="*/ 2921221 h 3123351"/>
              <a:gd name="connsiteX3" fmla="*/ 1684421 w 1684421"/>
              <a:gd name="connsiteY3" fmla="*/ 3123351 h 3123351"/>
              <a:gd name="connsiteX4" fmla="*/ 1684421 w 1684421"/>
              <a:gd name="connsiteY4" fmla="*/ 3123351 h 3123351"/>
              <a:gd name="connsiteX0" fmla="*/ 0 w 1684421"/>
              <a:gd name="connsiteY0" fmla="*/ 253970 h 3131924"/>
              <a:gd name="connsiteX1" fmla="*/ 702644 w 1684421"/>
              <a:gd name="connsiteY1" fmla="*/ 282846 h 3131924"/>
              <a:gd name="connsiteX2" fmla="*/ 760397 w 1684421"/>
              <a:gd name="connsiteY2" fmla="*/ 3054922 h 3131924"/>
              <a:gd name="connsiteX3" fmla="*/ 1684421 w 1684421"/>
              <a:gd name="connsiteY3" fmla="*/ 3131924 h 3131924"/>
              <a:gd name="connsiteX4" fmla="*/ 1684421 w 1684421"/>
              <a:gd name="connsiteY4" fmla="*/ 3131924 h 3131924"/>
              <a:gd name="connsiteX0" fmla="*/ 0 w 1684421"/>
              <a:gd name="connsiteY0" fmla="*/ 253970 h 3221231"/>
              <a:gd name="connsiteX1" fmla="*/ 702644 w 1684421"/>
              <a:gd name="connsiteY1" fmla="*/ 282846 h 3221231"/>
              <a:gd name="connsiteX2" fmla="*/ 760397 w 1684421"/>
              <a:gd name="connsiteY2" fmla="*/ 3054922 h 3221231"/>
              <a:gd name="connsiteX3" fmla="*/ 1684421 w 1684421"/>
              <a:gd name="connsiteY3" fmla="*/ 3131924 h 3221231"/>
              <a:gd name="connsiteX4" fmla="*/ 1684421 w 1684421"/>
              <a:gd name="connsiteY4" fmla="*/ 3131924 h 3221231"/>
              <a:gd name="connsiteX0" fmla="*/ 0 w 1684421"/>
              <a:gd name="connsiteY0" fmla="*/ 253970 h 3147725"/>
              <a:gd name="connsiteX1" fmla="*/ 702644 w 1684421"/>
              <a:gd name="connsiteY1" fmla="*/ 282846 h 3147725"/>
              <a:gd name="connsiteX2" fmla="*/ 760397 w 1684421"/>
              <a:gd name="connsiteY2" fmla="*/ 3054922 h 3147725"/>
              <a:gd name="connsiteX3" fmla="*/ 1684421 w 1684421"/>
              <a:gd name="connsiteY3" fmla="*/ 3131924 h 3147725"/>
              <a:gd name="connsiteX4" fmla="*/ 1684421 w 1684421"/>
              <a:gd name="connsiteY4" fmla="*/ 3131924 h 3147725"/>
              <a:gd name="connsiteX0" fmla="*/ 0 w 1684421"/>
              <a:gd name="connsiteY0" fmla="*/ 174650 h 3068405"/>
              <a:gd name="connsiteX1" fmla="*/ 702644 w 1684421"/>
              <a:gd name="connsiteY1" fmla="*/ 203526 h 3068405"/>
              <a:gd name="connsiteX2" fmla="*/ 760397 w 1684421"/>
              <a:gd name="connsiteY2" fmla="*/ 2975602 h 3068405"/>
              <a:gd name="connsiteX3" fmla="*/ 1684421 w 1684421"/>
              <a:gd name="connsiteY3" fmla="*/ 3052604 h 3068405"/>
              <a:gd name="connsiteX4" fmla="*/ 1684421 w 1684421"/>
              <a:gd name="connsiteY4" fmla="*/ 3052604 h 3068405"/>
              <a:gd name="connsiteX0" fmla="*/ 0 w 1684421"/>
              <a:gd name="connsiteY0" fmla="*/ 68148 h 3066324"/>
              <a:gd name="connsiteX1" fmla="*/ 673769 w 1684421"/>
              <a:gd name="connsiteY1" fmla="*/ 539786 h 3066324"/>
              <a:gd name="connsiteX2" fmla="*/ 760397 w 1684421"/>
              <a:gd name="connsiteY2" fmla="*/ 2869100 h 3066324"/>
              <a:gd name="connsiteX3" fmla="*/ 1684421 w 1684421"/>
              <a:gd name="connsiteY3" fmla="*/ 2946102 h 3066324"/>
              <a:gd name="connsiteX4" fmla="*/ 1684421 w 1684421"/>
              <a:gd name="connsiteY4" fmla="*/ 2946102 h 3066324"/>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79702 h 2957656"/>
              <a:gd name="connsiteX1" fmla="*/ 673769 w 1684421"/>
              <a:gd name="connsiteY1" fmla="*/ 551340 h 2957656"/>
              <a:gd name="connsiteX2" fmla="*/ 664144 w 1684421"/>
              <a:gd name="connsiteY2" fmla="*/ 2303138 h 2957656"/>
              <a:gd name="connsiteX3" fmla="*/ 1684421 w 1684421"/>
              <a:gd name="connsiteY3" fmla="*/ 2957656 h 2957656"/>
              <a:gd name="connsiteX4" fmla="*/ 1684421 w 1684421"/>
              <a:gd name="connsiteY4" fmla="*/ 2957656 h 2957656"/>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82144 h 2960098"/>
              <a:gd name="connsiteX1" fmla="*/ 673769 w 1684421"/>
              <a:gd name="connsiteY1" fmla="*/ 553782 h 2960098"/>
              <a:gd name="connsiteX2" fmla="*/ 664144 w 1684421"/>
              <a:gd name="connsiteY2" fmla="*/ 2305580 h 2960098"/>
              <a:gd name="connsiteX3" fmla="*/ 1684421 w 1684421"/>
              <a:gd name="connsiteY3" fmla="*/ 2960098 h 2960098"/>
              <a:gd name="connsiteX4" fmla="*/ 1684421 w 1684421"/>
              <a:gd name="connsiteY4" fmla="*/ 2960098 h 2960098"/>
              <a:gd name="connsiteX0" fmla="*/ 0 w 1684421"/>
              <a:gd name="connsiteY0" fmla="*/ 90435 h 2968389"/>
              <a:gd name="connsiteX1" fmla="*/ 673769 w 1684421"/>
              <a:gd name="connsiteY1" fmla="*/ 562073 h 2968389"/>
              <a:gd name="connsiteX2" fmla="*/ 702645 w 1684421"/>
              <a:gd name="connsiteY2" fmla="*/ 2785509 h 2968389"/>
              <a:gd name="connsiteX3" fmla="*/ 1684421 w 1684421"/>
              <a:gd name="connsiteY3" fmla="*/ 2968389 h 2968389"/>
              <a:gd name="connsiteX4" fmla="*/ 1684421 w 1684421"/>
              <a:gd name="connsiteY4" fmla="*/ 2968389 h 2968389"/>
              <a:gd name="connsiteX0" fmla="*/ 0 w 1684421"/>
              <a:gd name="connsiteY0" fmla="*/ 90435 h 2978642"/>
              <a:gd name="connsiteX1" fmla="*/ 673769 w 1684421"/>
              <a:gd name="connsiteY1" fmla="*/ 562073 h 2978642"/>
              <a:gd name="connsiteX2" fmla="*/ 702645 w 1684421"/>
              <a:gd name="connsiteY2" fmla="*/ 2785509 h 2978642"/>
              <a:gd name="connsiteX3" fmla="*/ 1684421 w 1684421"/>
              <a:gd name="connsiteY3" fmla="*/ 2968389 h 2978642"/>
              <a:gd name="connsiteX4" fmla="*/ 1684421 w 1684421"/>
              <a:gd name="connsiteY4" fmla="*/ 2968389 h 2978642"/>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 name="connsiteX0" fmla="*/ 0 w 1684421"/>
              <a:gd name="connsiteY0" fmla="*/ 0 h 2888207"/>
              <a:gd name="connsiteX1" fmla="*/ 673769 w 1684421"/>
              <a:gd name="connsiteY1" fmla="*/ 471638 h 2888207"/>
              <a:gd name="connsiteX2" fmla="*/ 702645 w 1684421"/>
              <a:gd name="connsiteY2" fmla="*/ 2695074 h 2888207"/>
              <a:gd name="connsiteX3" fmla="*/ 1684421 w 1684421"/>
              <a:gd name="connsiteY3" fmla="*/ 2877954 h 2888207"/>
              <a:gd name="connsiteX4" fmla="*/ 1684421 w 1684421"/>
              <a:gd name="connsiteY4" fmla="*/ 2877954 h 288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21" h="2888207">
                <a:moveTo>
                  <a:pt x="0" y="0"/>
                </a:moveTo>
                <a:cubicBezTo>
                  <a:pt x="817345" y="30480"/>
                  <a:pt x="662540" y="12834"/>
                  <a:pt x="673769" y="471638"/>
                </a:cubicBezTo>
                <a:cubicBezTo>
                  <a:pt x="684998" y="930442"/>
                  <a:pt x="688208" y="2496151"/>
                  <a:pt x="702645" y="2695074"/>
                </a:cubicBezTo>
                <a:cubicBezTo>
                  <a:pt x="717082" y="2893997"/>
                  <a:pt x="1244868" y="2903622"/>
                  <a:pt x="1684421" y="2877954"/>
                </a:cubicBezTo>
                <a:lnTo>
                  <a:pt x="1684421" y="2877954"/>
                </a:lnTo>
              </a:path>
            </a:pathLst>
          </a:custGeom>
          <a:noFill/>
          <a:ln w="2857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6917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Method Call Translation</a:t>
            </a:r>
            <a:endParaRPr lang="en-US" dirty="0"/>
          </a:p>
        </p:txBody>
      </p:sp>
      <p:sp>
        <p:nvSpPr>
          <p:cNvPr id="3" name="Content Placeholder 2"/>
          <p:cNvSpPr>
            <a:spLocks noGrp="1"/>
          </p:cNvSpPr>
          <p:nvPr>
            <p:ph sz="half" idx="1"/>
          </p:nvPr>
        </p:nvSpPr>
        <p:spPr>
          <a:xfrm>
            <a:off x="457199" y="1600200"/>
            <a:ext cx="6036197" cy="2144027"/>
          </a:xfrm>
        </p:spPr>
        <p:txBody>
          <a:bodyPr/>
          <a:lstStyle/>
          <a:p>
            <a:pPr marL="0" indent="0">
              <a:buNone/>
            </a:pPr>
            <a:r>
              <a:rPr lang="en-US" sz="2400" b="1" dirty="0" smtClean="0">
                <a:solidFill>
                  <a:schemeClr val="tx1"/>
                </a:solidFill>
              </a:rPr>
              <a:t>[</a:t>
            </a:r>
            <a:r>
              <a:rPr lang="en-US" sz="2400" dirty="0" smtClean="0">
                <a:solidFill>
                  <a:schemeClr val="tx1"/>
                </a:solidFill>
              </a:rPr>
              <a:t> </a:t>
            </a:r>
            <a:r>
              <a:rPr lang="en-US" sz="2400" dirty="0" err="1" smtClean="0">
                <a:solidFill>
                  <a:schemeClr val="tx1"/>
                </a:solidFill>
              </a:rPr>
              <a:t>objExpr.myMethodName</a:t>
            </a:r>
            <a:r>
              <a:rPr lang="en-US" sz="2400" dirty="0" smtClean="0">
                <a:solidFill>
                  <a:schemeClr val="tx1"/>
                </a:solidFill>
              </a:rPr>
              <a:t>(e1,...,en) </a:t>
            </a:r>
            <a:r>
              <a:rPr lang="en-US" sz="2400" b="1" dirty="0" smtClean="0">
                <a:solidFill>
                  <a:schemeClr val="tx1"/>
                </a:solidFill>
              </a:rPr>
              <a:t>]</a:t>
            </a:r>
            <a:r>
              <a:rPr lang="en-US" sz="2400" dirty="0" smtClean="0">
                <a:solidFill>
                  <a:schemeClr val="tx1"/>
                </a:solidFill>
              </a:rPr>
              <a:t> =</a:t>
            </a:r>
            <a:endParaRPr lang="en-US" sz="2400" dirty="0">
              <a:solidFill>
                <a:schemeClr val="tx1"/>
              </a:solidFill>
            </a:endParaRPr>
          </a:p>
          <a:p>
            <a:pPr marL="0" indent="0">
              <a:buNone/>
            </a:pP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objExpr </a:t>
            </a:r>
            <a:r>
              <a:rPr lang="en-US" sz="2400" b="1" dirty="0">
                <a:solidFill>
                  <a:schemeClr val="tx1"/>
                </a:solidFill>
              </a:rPr>
              <a: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e1 </a:t>
            </a:r>
            <a:r>
              <a:rPr lang="en-US" sz="2400" b="1" dirty="0" smtClean="0">
                <a:solidFill>
                  <a:schemeClr val="tx1"/>
                </a:solidFill>
              </a:rPr>
              <a:t>]</a:t>
            </a:r>
          </a:p>
          <a:p>
            <a:pPr marL="0" indent="0">
              <a:buNone/>
            </a:pPr>
            <a:r>
              <a:rPr lang="en-US" sz="2400" b="1" dirty="0">
                <a:solidFill>
                  <a:schemeClr val="tx1"/>
                </a:solidFill>
              </a:rPr>
              <a:t> </a:t>
            </a:r>
            <a:r>
              <a:rPr lang="en-US" sz="2400" b="1" dirty="0" smtClean="0">
                <a:solidFill>
                  <a:schemeClr val="tx1"/>
                </a:solidFill>
              </a:rPr>
              <a:t>    ...</a:t>
            </a:r>
            <a:endParaRPr lang="en-US" sz="2400" b="1" dirty="0">
              <a:solidFill>
                <a:schemeClr val="tx1"/>
              </a:solidFill>
            </a:endParaRPr>
          </a:p>
          <a:p>
            <a:pPr marL="0" indent="0">
              <a:buNone/>
            </a:pPr>
            <a:r>
              <a:rPr lang="en-US" sz="2400" dirty="0">
                <a:solidFill>
                  <a:schemeClr val="tx1"/>
                </a:solidFill>
              </a:rPr>
              <a:t>  </a:t>
            </a:r>
            <a:r>
              <a:rPr lang="en-US" sz="2400" b="1" dirty="0" smtClean="0">
                <a:solidFill>
                  <a:schemeClr val="tx1"/>
                </a:solidFill>
              </a:rPr>
              <a:t>[</a:t>
            </a:r>
            <a:r>
              <a:rPr lang="en-US" sz="2400" dirty="0" smtClean="0">
                <a:solidFill>
                  <a:schemeClr val="tx1"/>
                </a:solidFill>
              </a:rPr>
              <a:t> en </a:t>
            </a:r>
            <a:r>
              <a:rPr lang="en-US" sz="2400" b="1" dirty="0" smtClean="0">
                <a:solidFill>
                  <a:schemeClr val="tx1"/>
                </a:solidFill>
              </a:rPr>
              <a:t>]</a:t>
            </a:r>
            <a:endParaRPr lang="en-US" sz="2400" b="1" dirty="0">
              <a:solidFill>
                <a:schemeClr val="tx1"/>
              </a:solidFill>
            </a:endParaRPr>
          </a:p>
          <a:p>
            <a:pPr marL="0" indent="0">
              <a:buNone/>
            </a:pPr>
            <a:r>
              <a:rPr lang="en-US" sz="2400" dirty="0">
                <a:solidFill>
                  <a:schemeClr val="tx1"/>
                </a:solidFill>
              </a:rPr>
              <a:t>  </a:t>
            </a:r>
            <a:r>
              <a:rPr lang="en-US" sz="2400" b="1" dirty="0" err="1" smtClean="0">
                <a:solidFill>
                  <a:schemeClr val="tx1"/>
                </a:solidFill>
              </a:rPr>
              <a:t>invokevirtual</a:t>
            </a:r>
            <a:r>
              <a:rPr lang="en-US" sz="2400" dirty="0" smtClean="0">
                <a:solidFill>
                  <a:schemeClr val="tx1"/>
                </a:solidFill>
              </a:rPr>
              <a:t>  #</a:t>
            </a:r>
            <a:r>
              <a:rPr lang="en-US" sz="2400" dirty="0" err="1" smtClean="0">
                <a:solidFill>
                  <a:schemeClr val="tx1"/>
                </a:solidFill>
              </a:rPr>
              <a:t>constantPoolAddr</a:t>
            </a:r>
            <a:endParaRPr lang="en-US" sz="2400" dirty="0">
              <a:solidFill>
                <a:schemeClr val="tx1"/>
              </a:solidFill>
            </a:endParaRPr>
          </a:p>
        </p:txBody>
      </p:sp>
    </p:spTree>
    <p:extLst>
      <p:ext uri="{BB962C8B-B14F-4D97-AF65-F5344CB8AC3E}">
        <p14:creationId xmlns:p14="http://schemas.microsoft.com/office/powerpoint/2010/main" val="1660202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 and References</a:t>
            </a:r>
            <a:endParaRPr lang="en-US" dirty="0"/>
          </a:p>
        </p:txBody>
      </p:sp>
      <p:sp>
        <p:nvSpPr>
          <p:cNvPr id="3" name="Content Placeholder 2"/>
          <p:cNvSpPr>
            <a:spLocks noGrp="1"/>
          </p:cNvSpPr>
          <p:nvPr>
            <p:ph idx="1"/>
          </p:nvPr>
        </p:nvSpPr>
        <p:spPr>
          <a:xfrm>
            <a:off x="327258" y="1289785"/>
            <a:ext cx="8816741" cy="5197642"/>
          </a:xfrm>
        </p:spPr>
        <p:txBody>
          <a:bodyPr/>
          <a:lstStyle/>
          <a:p>
            <a:pPr marL="0" indent="0">
              <a:buNone/>
            </a:pPr>
            <a:r>
              <a:rPr lang="en-US" sz="2400" b="1" dirty="0" smtClean="0"/>
              <a:t>ifnull</a:t>
            </a:r>
            <a:r>
              <a:rPr lang="en-US" sz="2400" dirty="0" smtClean="0"/>
              <a:t> label </a:t>
            </a:r>
            <a:r>
              <a:rPr lang="en-US" sz="2400" dirty="0" smtClean="0">
                <a:solidFill>
                  <a:srgbClr val="002060"/>
                </a:solidFill>
              </a:rPr>
              <a:t>- consume top-of-stack reference and jump if it is null</a:t>
            </a:r>
          </a:p>
          <a:p>
            <a:pPr marL="0" indent="0">
              <a:buNone/>
            </a:pPr>
            <a:r>
              <a:rPr lang="en-US" sz="2400" b="1" dirty="0" smtClean="0"/>
              <a:t>ifnonnull</a:t>
            </a:r>
            <a:r>
              <a:rPr lang="en-US" sz="2400" dirty="0" smtClean="0"/>
              <a:t> </a:t>
            </a:r>
            <a:r>
              <a:rPr lang="en-US" sz="2400" dirty="0"/>
              <a:t>label </a:t>
            </a:r>
            <a:r>
              <a:rPr lang="en-US" sz="2400" dirty="0" smtClean="0"/>
              <a:t> </a:t>
            </a:r>
            <a:r>
              <a:rPr lang="en-US" sz="2400" dirty="0" smtClean="0">
                <a:solidFill>
                  <a:srgbClr val="002060"/>
                </a:solidFill>
              </a:rPr>
              <a:t>- </a:t>
            </a:r>
            <a:r>
              <a:rPr lang="en-US" sz="2400" dirty="0">
                <a:solidFill>
                  <a:srgbClr val="002060"/>
                </a:solidFill>
              </a:rPr>
              <a:t>consume top-of-stack </a:t>
            </a:r>
            <a:r>
              <a:rPr lang="en-US" sz="2400" dirty="0" smtClean="0">
                <a:solidFill>
                  <a:srgbClr val="002060"/>
                </a:solidFill>
              </a:rPr>
              <a:t>reference, jump if </a:t>
            </a:r>
            <a:r>
              <a:rPr lang="en-US" sz="2400" i="1" dirty="0" smtClean="0">
                <a:solidFill>
                  <a:srgbClr val="002060"/>
                </a:solidFill>
              </a:rPr>
              <a:t>not</a:t>
            </a:r>
            <a:r>
              <a:rPr lang="en-US" sz="2400" dirty="0" smtClean="0">
                <a:solidFill>
                  <a:srgbClr val="002060"/>
                </a:solidFill>
              </a:rPr>
              <a:t> null</a:t>
            </a:r>
            <a:endParaRPr lang="en-US" sz="2400" dirty="0">
              <a:solidFill>
                <a:srgbClr val="002060"/>
              </a:solidFill>
            </a:endParaRPr>
          </a:p>
          <a:p>
            <a:pPr marL="0" indent="0">
              <a:buNone/>
            </a:pPr>
            <a:endParaRPr lang="en-US" sz="1800" dirty="0" smtClean="0"/>
          </a:p>
          <a:p>
            <a:pPr marL="0" indent="0">
              <a:buNone/>
            </a:pPr>
            <a:r>
              <a:rPr lang="en-US" sz="2400" b="1" dirty="0" smtClean="0"/>
              <a:t>new</a:t>
            </a:r>
            <a:r>
              <a:rPr lang="en-US" sz="2400" dirty="0" smtClean="0"/>
              <a:t> #className </a:t>
            </a:r>
            <a:r>
              <a:rPr lang="en-US" sz="2400" dirty="0" smtClean="0">
                <a:solidFill>
                  <a:srgbClr val="002060"/>
                </a:solidFill>
              </a:rPr>
              <a:t>- create fresh object of class pointed to by the offset </a:t>
            </a:r>
            <a:br>
              <a:rPr lang="en-US" sz="2400" dirty="0" smtClean="0">
                <a:solidFill>
                  <a:srgbClr val="002060"/>
                </a:solidFill>
              </a:rPr>
            </a:br>
            <a:r>
              <a:rPr lang="en-US" sz="2400" dirty="0" smtClean="0">
                <a:solidFill>
                  <a:srgbClr val="002060"/>
                </a:solidFill>
              </a:rPr>
              <a:t>		  	#className in the constant pool</a:t>
            </a:r>
            <a:br>
              <a:rPr lang="en-US" sz="2400" dirty="0" smtClean="0">
                <a:solidFill>
                  <a:srgbClr val="002060"/>
                </a:solidFill>
              </a:rPr>
            </a:br>
            <a:r>
              <a:rPr lang="en-US" sz="2400" dirty="0" smtClean="0">
                <a:solidFill>
                  <a:srgbClr val="002060"/>
                </a:solidFill>
              </a:rPr>
              <a:t>			(does not invoke any constructors)</a:t>
            </a:r>
          </a:p>
          <a:p>
            <a:pPr marL="0" indent="0">
              <a:buNone/>
            </a:pPr>
            <a:r>
              <a:rPr lang="en-US" sz="2400" b="1" dirty="0" smtClean="0"/>
              <a:t>getfield</a:t>
            </a:r>
            <a:r>
              <a:rPr lang="en-US" sz="2400" dirty="0" smtClean="0"/>
              <a:t> #field – </a:t>
            </a:r>
            <a:r>
              <a:rPr lang="en-US" sz="2400" dirty="0" smtClean="0">
                <a:solidFill>
                  <a:srgbClr val="002060"/>
                </a:solidFill>
              </a:rPr>
              <a:t>consume object reference from stack, </a:t>
            </a:r>
            <a:br>
              <a:rPr lang="en-US" sz="2400" dirty="0" smtClean="0">
                <a:solidFill>
                  <a:srgbClr val="002060"/>
                </a:solidFill>
              </a:rPr>
            </a:br>
            <a:r>
              <a:rPr lang="en-US" sz="2400" dirty="0" smtClean="0">
                <a:solidFill>
                  <a:srgbClr val="002060"/>
                </a:solidFill>
              </a:rPr>
              <a:t>	then dereference the field of that object given </a:t>
            </a:r>
            <a:br>
              <a:rPr lang="en-US" sz="2400" dirty="0" smtClean="0">
                <a:solidFill>
                  <a:srgbClr val="002060"/>
                </a:solidFill>
              </a:rPr>
            </a:br>
            <a:r>
              <a:rPr lang="en-US" sz="2400" dirty="0" smtClean="0">
                <a:solidFill>
                  <a:srgbClr val="002060"/>
                </a:solidFill>
              </a:rPr>
              <a:t>	by (field,class) stored in the </a:t>
            </a:r>
            <a:r>
              <a:rPr lang="en-US" sz="2400" dirty="0" smtClean="0"/>
              <a:t>#field </a:t>
            </a:r>
            <a:r>
              <a:rPr lang="en-US" sz="2400" dirty="0" smtClean="0">
                <a:solidFill>
                  <a:srgbClr val="002060"/>
                </a:solidFill>
              </a:rPr>
              <a:t>pointer in the constant pool</a:t>
            </a:r>
            <a:br>
              <a:rPr lang="en-US" sz="2400" dirty="0" smtClean="0">
                <a:solidFill>
                  <a:srgbClr val="002060"/>
                </a:solidFill>
              </a:rPr>
            </a:br>
            <a:r>
              <a:rPr lang="en-US" sz="2400" dirty="0" smtClean="0">
                <a:solidFill>
                  <a:srgbClr val="002060"/>
                </a:solidFill>
              </a:rPr>
              <a:t>	and put the value of the field on the stack</a:t>
            </a:r>
            <a:endParaRPr lang="en-US" sz="2400" b="1" dirty="0" smtClean="0"/>
          </a:p>
          <a:p>
            <a:pPr marL="0" indent="0">
              <a:buNone/>
            </a:pPr>
            <a:r>
              <a:rPr lang="en-US" sz="2400" b="1" dirty="0" smtClean="0"/>
              <a:t>putfield </a:t>
            </a:r>
            <a:r>
              <a:rPr lang="en-US" sz="2400" dirty="0" smtClean="0"/>
              <a:t>#field	</a:t>
            </a:r>
            <a:r>
              <a:rPr lang="en-US" sz="2400" dirty="0" smtClean="0">
                <a:solidFill>
                  <a:srgbClr val="002060"/>
                </a:solidFill>
              </a:rPr>
              <a:t>- consume an object reference obj and a value v</a:t>
            </a:r>
            <a:br>
              <a:rPr lang="en-US" sz="2400" dirty="0" smtClean="0">
                <a:solidFill>
                  <a:srgbClr val="002060"/>
                </a:solidFill>
              </a:rPr>
            </a:br>
            <a:r>
              <a:rPr lang="en-US" sz="2400" dirty="0" smtClean="0">
                <a:solidFill>
                  <a:srgbClr val="002060"/>
                </a:solidFill>
              </a:rPr>
              <a:t>		  from the stack and store v it in the </a:t>
            </a:r>
            <a:r>
              <a:rPr lang="en-US" sz="2400" dirty="0" smtClean="0"/>
              <a:t>#field</a:t>
            </a:r>
            <a:r>
              <a:rPr lang="en-US" sz="2400" dirty="0" smtClean="0">
                <a:solidFill>
                  <a:srgbClr val="002060"/>
                </a:solidFill>
              </a:rPr>
              <a:t> of obj</a:t>
            </a:r>
            <a:r>
              <a:rPr lang="en-US" sz="2400" dirty="0">
                <a:solidFill>
                  <a:srgbClr val="002060"/>
                </a:solidFill>
              </a:rPr>
              <a:t/>
            </a:r>
            <a:br>
              <a:rPr lang="en-US" sz="2400" dirty="0">
                <a:solidFill>
                  <a:srgbClr val="002060"/>
                </a:solidFill>
              </a:rPr>
            </a:br>
            <a:r>
              <a:rPr lang="en-US" sz="2000" dirty="0"/>
              <a:t>“If the field descriptor type is boolean, byte, char, short, or int, then the value must be an int</a:t>
            </a:r>
            <a:r>
              <a:rPr lang="en-US" sz="2000" dirty="0" smtClean="0"/>
              <a:t>.”</a:t>
            </a:r>
            <a:endParaRPr lang="en-US" sz="2000" b="1" dirty="0"/>
          </a:p>
        </p:txBody>
      </p:sp>
      <p:sp>
        <p:nvSpPr>
          <p:cNvPr id="6" name="Rectangle 5"/>
          <p:cNvSpPr/>
          <p:nvPr/>
        </p:nvSpPr>
        <p:spPr>
          <a:xfrm>
            <a:off x="506422" y="5547829"/>
            <a:ext cx="1377300" cy="400110"/>
          </a:xfrm>
          <a:prstGeom prst="rect">
            <a:avLst/>
          </a:prstGeom>
        </p:spPr>
        <p:txBody>
          <a:bodyPr wrap="none">
            <a:spAutoFit/>
          </a:bodyPr>
          <a:lstStyle/>
          <a:p>
            <a:r>
              <a:rPr lang="en-US" sz="2000" b="1" kern="0" dirty="0" err="1" smtClean="0">
                <a:solidFill>
                  <a:srgbClr val="FF0000"/>
                </a:solidFill>
                <a:latin typeface="Calibri" pitchFamily="34" charset="0"/>
              </a:rPr>
              <a:t>obj.field</a:t>
            </a:r>
            <a:r>
              <a:rPr lang="en-US" sz="2000" b="1" kern="0" dirty="0" smtClean="0">
                <a:solidFill>
                  <a:srgbClr val="FF0000"/>
                </a:solidFill>
                <a:latin typeface="Calibri" pitchFamily="34" charset="0"/>
              </a:rPr>
              <a:t>= </a:t>
            </a:r>
            <a:r>
              <a:rPr lang="en-US" sz="2000" b="1" kern="0" dirty="0">
                <a:solidFill>
                  <a:srgbClr val="FF0000"/>
                </a:solidFill>
                <a:latin typeface="Calibri" pitchFamily="34" charset="0"/>
              </a:rPr>
              <a:t>v</a:t>
            </a:r>
            <a:endParaRPr lang="en-US" sz="2000" b="1" dirty="0">
              <a:solidFill>
                <a:srgbClr val="FF0000"/>
              </a:solidFill>
            </a:endParaRPr>
          </a:p>
        </p:txBody>
      </p:sp>
      <p:sp>
        <p:nvSpPr>
          <p:cNvPr id="7" name="Rectangle 6"/>
          <p:cNvSpPr/>
          <p:nvPr/>
        </p:nvSpPr>
        <p:spPr>
          <a:xfrm>
            <a:off x="166425" y="4096351"/>
            <a:ext cx="1069524" cy="400110"/>
          </a:xfrm>
          <a:prstGeom prst="rect">
            <a:avLst/>
          </a:prstGeom>
        </p:spPr>
        <p:txBody>
          <a:bodyPr wrap="none">
            <a:spAutoFit/>
          </a:bodyPr>
          <a:lstStyle/>
          <a:p>
            <a:r>
              <a:rPr lang="en-US" sz="2000" b="1" kern="0" dirty="0" err="1" smtClean="0">
                <a:solidFill>
                  <a:srgbClr val="FF0000"/>
                </a:solidFill>
                <a:latin typeface="Calibri" pitchFamily="34" charset="0"/>
              </a:rPr>
              <a:t>obj.field</a:t>
            </a:r>
            <a:endParaRPr lang="en-US" sz="2000" b="1" dirty="0">
              <a:solidFill>
                <a:srgbClr val="FF0000"/>
              </a:solidFill>
            </a:endParaRPr>
          </a:p>
        </p:txBody>
      </p:sp>
    </p:spTree>
    <p:extLst>
      <p:ext uri="{BB962C8B-B14F-4D97-AF65-F5344CB8AC3E}">
        <p14:creationId xmlns:p14="http://schemas.microsoft.com/office/powerpoint/2010/main" val="2166592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Manipulation</a:t>
            </a:r>
            <a:endParaRPr lang="en-US" dirty="0"/>
          </a:p>
        </p:txBody>
      </p:sp>
      <p:sp>
        <p:nvSpPr>
          <p:cNvPr id="3" name="Content Placeholder 2"/>
          <p:cNvSpPr>
            <a:spLocks noGrp="1"/>
          </p:cNvSpPr>
          <p:nvPr>
            <p:ph idx="1"/>
          </p:nvPr>
        </p:nvSpPr>
        <p:spPr>
          <a:xfrm>
            <a:off x="308009" y="1212783"/>
            <a:ext cx="8633860" cy="4913381"/>
          </a:xfrm>
        </p:spPr>
        <p:txBody>
          <a:bodyPr/>
          <a:lstStyle/>
          <a:p>
            <a:pPr marL="0" indent="0">
              <a:buNone/>
            </a:pPr>
            <a:r>
              <a:rPr lang="en-US" sz="2400" dirty="0" smtClean="0"/>
              <a:t>a = reference - “address” arrays</a:t>
            </a:r>
          </a:p>
          <a:p>
            <a:pPr marL="0" indent="0">
              <a:buNone/>
            </a:pPr>
            <a:r>
              <a:rPr lang="en-US" sz="2400" dirty="0" smtClean="0"/>
              <a:t>i = int arrays (and some other int-like value types)</a:t>
            </a:r>
            <a:endParaRPr lang="en-US" sz="2400" dirty="0"/>
          </a:p>
          <a:p>
            <a:pPr marL="0" indent="0">
              <a:buNone/>
            </a:pPr>
            <a:r>
              <a:rPr lang="en-US" sz="2400" dirty="0" smtClean="0"/>
              <a:t>Selected array manipulation operations:</a:t>
            </a:r>
            <a:endParaRPr lang="en-US" sz="2400" dirty="0"/>
          </a:p>
          <a:p>
            <a:pPr marL="0" indent="0">
              <a:buNone/>
            </a:pPr>
            <a:r>
              <a:rPr lang="en-US" sz="2400" dirty="0"/>
              <a:t>    </a:t>
            </a:r>
            <a:r>
              <a:rPr lang="en-US" sz="2400" b="1" dirty="0"/>
              <a:t>newarray</a:t>
            </a:r>
            <a:r>
              <a:rPr lang="en-US" sz="2400" dirty="0"/>
              <a:t>,  </a:t>
            </a:r>
            <a:r>
              <a:rPr lang="en-US" sz="2400" b="1" dirty="0"/>
              <a:t>anewarray</a:t>
            </a:r>
            <a:r>
              <a:rPr lang="en-US" sz="2400" dirty="0"/>
              <a:t>, </a:t>
            </a:r>
            <a:r>
              <a:rPr lang="en-US" sz="2400" b="1" dirty="0" smtClean="0"/>
              <a:t>multianewarray</a:t>
            </a:r>
            <a:r>
              <a:rPr lang="en-US" sz="2400" dirty="0" smtClean="0"/>
              <a:t> – allocate an </a:t>
            </a:r>
            <a:br>
              <a:rPr lang="en-US" sz="2400" dirty="0" smtClean="0"/>
            </a:br>
            <a:r>
              <a:rPr lang="en-US" sz="2400" dirty="0" smtClean="0"/>
              <a:t>	array object and put a reference to it on the stack</a:t>
            </a:r>
            <a:endParaRPr lang="en-US" sz="2400" dirty="0"/>
          </a:p>
          <a:p>
            <a:pPr marL="0" indent="0">
              <a:buNone/>
            </a:pPr>
            <a:r>
              <a:rPr lang="en-US" sz="2400" dirty="0"/>
              <a:t>    </a:t>
            </a:r>
            <a:r>
              <a:rPr lang="en-US" sz="2400" b="1" dirty="0" smtClean="0"/>
              <a:t>aaload</a:t>
            </a:r>
            <a:r>
              <a:rPr lang="en-US" sz="2400" dirty="0" smtClean="0"/>
              <a:t>, </a:t>
            </a:r>
            <a:r>
              <a:rPr lang="en-US" sz="2400" b="1" dirty="0" smtClean="0"/>
              <a:t>iaload</a:t>
            </a:r>
            <a:r>
              <a:rPr lang="en-US" sz="2400" dirty="0" smtClean="0"/>
              <a:t> – take: a reference to array and index from stack</a:t>
            </a:r>
            <a:br>
              <a:rPr lang="en-US" sz="2400" dirty="0" smtClean="0"/>
            </a:br>
            <a:r>
              <a:rPr lang="en-US" sz="2400" dirty="0" smtClean="0"/>
              <a:t>	load the value from array and push it onto the stack</a:t>
            </a:r>
          </a:p>
          <a:p>
            <a:pPr marL="0" indent="0">
              <a:buNone/>
            </a:pPr>
            <a:r>
              <a:rPr lang="en-US" sz="2400" dirty="0" smtClean="0"/>
              <a:t>    </a:t>
            </a:r>
            <a:r>
              <a:rPr lang="en-US" sz="2400" b="1" dirty="0" smtClean="0"/>
              <a:t>aastore</a:t>
            </a:r>
            <a:r>
              <a:rPr lang="en-US" sz="2400" dirty="0"/>
              <a:t>, </a:t>
            </a:r>
            <a:r>
              <a:rPr lang="en-US" sz="2400" b="1" dirty="0"/>
              <a:t>iastore</a:t>
            </a:r>
            <a:r>
              <a:rPr lang="en-US" sz="2400" dirty="0"/>
              <a:t> </a:t>
            </a:r>
            <a:r>
              <a:rPr lang="en-US" sz="2400" dirty="0" smtClean="0"/>
              <a:t>– take: </a:t>
            </a:r>
            <a:r>
              <a:rPr lang="en-US" sz="2400" dirty="0"/>
              <a:t>a reference to array, an index, a value </a:t>
            </a:r>
            <a:br>
              <a:rPr lang="en-US" sz="2400" dirty="0"/>
            </a:br>
            <a:r>
              <a:rPr lang="en-US" sz="2400" dirty="0"/>
              <a:t>	from stack, store the value into the array index</a:t>
            </a:r>
            <a:endParaRPr lang="en-US" sz="2400" dirty="0" smtClean="0"/>
          </a:p>
          <a:p>
            <a:pPr marL="0" indent="0">
              <a:buNone/>
            </a:pPr>
            <a:r>
              <a:rPr lang="en-US" sz="2400" dirty="0" smtClean="0"/>
              <a:t>    </a:t>
            </a:r>
            <a:r>
              <a:rPr lang="en-US" sz="2400" b="1" dirty="0" smtClean="0"/>
              <a:t>arraylength</a:t>
            </a:r>
            <a:r>
              <a:rPr lang="en-US" sz="2400" dirty="0" smtClean="0"/>
              <a:t> – retrieve length of the array</a:t>
            </a:r>
            <a:endParaRPr lang="en-US" sz="2400" dirty="0"/>
          </a:p>
          <a:p>
            <a:pPr marL="0" indent="0">
              <a:buNone/>
            </a:pPr>
            <a:r>
              <a:rPr lang="en-US" sz="2400" dirty="0" smtClean="0">
                <a:solidFill>
                  <a:srgbClr val="002060"/>
                </a:solidFill>
              </a:rPr>
              <a:t>Java </a:t>
            </a:r>
            <a:r>
              <a:rPr lang="en-US" sz="2400" dirty="0">
                <a:solidFill>
                  <a:srgbClr val="002060"/>
                </a:solidFill>
              </a:rPr>
              <a:t>arrays </a:t>
            </a:r>
            <a:r>
              <a:rPr lang="en-US" sz="2400" dirty="0" smtClean="0">
                <a:solidFill>
                  <a:srgbClr val="002060"/>
                </a:solidFill>
              </a:rPr>
              <a:t>store the </a:t>
            </a:r>
            <a:r>
              <a:rPr lang="en-US" sz="2400" dirty="0">
                <a:solidFill>
                  <a:srgbClr val="002060"/>
                </a:solidFill>
              </a:rPr>
              <a:t>size of the </a:t>
            </a:r>
            <a:r>
              <a:rPr lang="en-US" sz="2400" dirty="0" smtClean="0">
                <a:solidFill>
                  <a:srgbClr val="002060"/>
                </a:solidFill>
              </a:rPr>
              <a:t>array and its time, </a:t>
            </a:r>
            <a:r>
              <a:rPr lang="en-US" sz="2400" dirty="0">
                <a:solidFill>
                  <a:srgbClr val="002060"/>
                </a:solidFill>
              </a:rPr>
              <a:t>which enables run-time checking of array bounds </a:t>
            </a:r>
            <a:r>
              <a:rPr lang="en-US" sz="2400" dirty="0" smtClean="0">
                <a:solidFill>
                  <a:srgbClr val="002060"/>
                </a:solidFill>
              </a:rPr>
              <a:t>and object types.</a:t>
            </a:r>
            <a:endParaRPr lang="en-US" sz="2400" dirty="0">
              <a:solidFill>
                <a:srgbClr val="002060"/>
              </a:solidFill>
            </a:endParaRPr>
          </a:p>
        </p:txBody>
      </p:sp>
    </p:spTree>
    <p:extLst>
      <p:ext uri="{BB962C8B-B14F-4D97-AF65-F5344CB8AC3E}">
        <p14:creationId xmlns:p14="http://schemas.microsoft.com/office/powerpoint/2010/main" val="147806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5301"/>
            <a:ext cx="8229600" cy="683305"/>
          </a:xfrm>
        </p:spPr>
        <p:txBody>
          <a:bodyPr/>
          <a:lstStyle/>
          <a:p>
            <a:pPr algn="r"/>
            <a:r>
              <a:rPr lang="en-US" dirty="0" smtClean="0"/>
              <a:t>Code Compiled with javac</a:t>
            </a:r>
            <a:endParaRPr lang="en-US" dirty="0"/>
          </a:p>
        </p:txBody>
      </p:sp>
      <p:sp>
        <p:nvSpPr>
          <p:cNvPr id="4" name="Content Placeholder 3"/>
          <p:cNvSpPr>
            <a:spLocks noGrp="1"/>
          </p:cNvSpPr>
          <p:nvPr>
            <p:ph sz="half" idx="1"/>
          </p:nvPr>
        </p:nvSpPr>
        <p:spPr>
          <a:xfrm>
            <a:off x="165461" y="148047"/>
            <a:ext cx="5129349" cy="5203055"/>
          </a:xfrm>
        </p:spPr>
        <p:txBody>
          <a:bodyPr/>
          <a:lstStyle/>
          <a:p>
            <a:pPr marL="0" indent="0">
              <a:buNone/>
            </a:pPr>
            <a:r>
              <a:rPr lang="en-US" sz="2000" b="1" dirty="0">
                <a:solidFill>
                  <a:schemeClr val="tx1"/>
                </a:solidFill>
              </a:rPr>
              <a:t>static int </a:t>
            </a:r>
            <a:r>
              <a:rPr lang="en-US" sz="2000" dirty="0">
                <a:solidFill>
                  <a:schemeClr val="tx1"/>
                </a:solidFill>
              </a:rPr>
              <a:t>k</a:t>
            </a:r>
            <a:r>
              <a:rPr lang="en-US" sz="2000" dirty="0" smtClean="0">
                <a:solidFill>
                  <a:schemeClr val="tx1"/>
                </a:solidFill>
              </a:rPr>
              <a:t> </a:t>
            </a:r>
            <a:r>
              <a:rPr lang="en-US" sz="2000" dirty="0">
                <a:solidFill>
                  <a:schemeClr val="tx1"/>
                </a:solidFill>
              </a:rPr>
              <a:t>= 0;</a:t>
            </a:r>
          </a:p>
          <a:p>
            <a:pPr marL="0" indent="0">
              <a:buNone/>
            </a:pPr>
            <a:r>
              <a:rPr lang="en-US" sz="2000" b="1" dirty="0" smtClean="0">
                <a:solidFill>
                  <a:schemeClr val="tx1"/>
                </a:solidFill>
              </a:rPr>
              <a:t>static </a:t>
            </a:r>
            <a:r>
              <a:rPr lang="en-US" sz="2000" b="1" dirty="0">
                <a:solidFill>
                  <a:schemeClr val="tx1"/>
                </a:solidFill>
              </a:rPr>
              <a:t>boolean </a:t>
            </a:r>
            <a:r>
              <a:rPr lang="en-US" sz="2000" dirty="0">
                <a:solidFill>
                  <a:schemeClr val="tx1"/>
                </a:solidFill>
              </a:rPr>
              <a:t>action(</a:t>
            </a:r>
            <a:r>
              <a:rPr lang="en-US" sz="2000" b="1" dirty="0">
                <a:solidFill>
                  <a:schemeClr val="tx1"/>
                </a:solidFill>
              </a:rPr>
              <a:t>int</a:t>
            </a:r>
            <a:r>
              <a:rPr lang="en-US" sz="2000" dirty="0">
                <a:solidFill>
                  <a:schemeClr val="tx1"/>
                </a:solidFill>
              </a:rPr>
              <a:t> </a:t>
            </a:r>
            <a:r>
              <a:rPr lang="en-US" sz="2000" dirty="0" smtClean="0">
                <a:solidFill>
                  <a:schemeClr val="tx1"/>
                </a:solidFill>
              </a:rPr>
              <a:t>si,</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boolean</a:t>
            </a:r>
            <a:r>
              <a:rPr lang="en-US" sz="2000" dirty="0" smtClean="0">
                <a:solidFill>
                  <a:schemeClr val="tx1"/>
                </a:solidFill>
              </a:rPr>
              <a:t> ob, </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int </a:t>
            </a:r>
            <a:r>
              <a:rPr lang="en-US" sz="2000" dirty="0" smtClean="0">
                <a:solidFill>
                  <a:schemeClr val="tx1"/>
                </a:solidFill>
              </a:rPr>
              <a:t>sm, </a:t>
            </a:r>
            <a:r>
              <a:rPr lang="en-US" sz="2000" b="1" dirty="0">
                <a:solidFill>
                  <a:schemeClr val="tx1"/>
                </a:solidFill>
              </a:rPr>
              <a:t>int </a:t>
            </a:r>
            <a:r>
              <a:rPr lang="en-US" sz="2000" dirty="0" smtClean="0">
                <a:solidFill>
                  <a:schemeClr val="tx1"/>
                </a:solidFill>
              </a:rPr>
              <a:t>pr) </a:t>
            </a:r>
            <a:r>
              <a:rPr lang="en-US" sz="2000" dirty="0">
                <a:solidFill>
                  <a:schemeClr val="tx1"/>
                </a:solidFill>
              </a:rPr>
              <a:t>{</a:t>
            </a:r>
          </a:p>
          <a:p>
            <a:pPr marL="0" indent="0">
              <a:buNone/>
            </a:pP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sm </a:t>
            </a:r>
            <a:r>
              <a:rPr lang="en-US" sz="2000" dirty="0">
                <a:solidFill>
                  <a:schemeClr val="tx1"/>
                </a:solidFill>
              </a:rPr>
              <a:t>+ </a:t>
            </a:r>
            <a:r>
              <a:rPr lang="en-US" sz="2000" dirty="0" smtClean="0">
                <a:solidFill>
                  <a:schemeClr val="tx1"/>
                </a:solidFill>
              </a:rPr>
              <a:t>2*pr </a:t>
            </a:r>
            <a:r>
              <a:rPr lang="en-US" sz="2000" dirty="0">
                <a:solidFill>
                  <a:schemeClr val="tx1"/>
                </a:solidFill>
              </a:rPr>
              <a:t>&gt; 10 &amp;&amp; </a:t>
            </a:r>
            <a:endParaRPr lang="en-US" sz="2000" dirty="0" smtClean="0">
              <a:solidFill>
                <a:schemeClr val="tx1"/>
              </a:solidFill>
            </a:endParaRPr>
          </a:p>
          <a:p>
            <a:pPr marL="0" indent="0">
              <a:buNone/>
            </a:pPr>
            <a:r>
              <a:rPr lang="en-US" sz="2000" dirty="0">
                <a:solidFill>
                  <a:schemeClr val="tx1"/>
                </a:solidFill>
              </a:rPr>
              <a:t>	</a:t>
            </a:r>
            <a:r>
              <a:rPr lang="en-US" sz="2000" dirty="0" smtClean="0">
                <a:solidFill>
                  <a:schemeClr val="tx1"/>
                </a:solidFill>
              </a:rPr>
              <a:t>!(si </a:t>
            </a:r>
            <a:r>
              <a:rPr lang="en-US" sz="2000" dirty="0">
                <a:solidFill>
                  <a:schemeClr val="tx1"/>
                </a:solidFill>
              </a:rPr>
              <a:t>&lt;= 5 &amp;&amp; </a:t>
            </a:r>
            <a:r>
              <a:rPr lang="en-US" sz="2000" dirty="0" smtClean="0">
                <a:solidFill>
                  <a:schemeClr val="tx1"/>
                </a:solidFill>
              </a:rPr>
              <a:t>ob)) </a:t>
            </a:r>
            <a:r>
              <a:rPr lang="en-US" sz="2000" dirty="0">
                <a:solidFill>
                  <a:schemeClr val="tx1"/>
                </a:solidFill>
              </a:rPr>
              <a:t>{</a:t>
            </a:r>
          </a:p>
          <a:p>
            <a:pPr marL="0" indent="0">
              <a:buNone/>
            </a:pPr>
            <a:r>
              <a:rPr lang="en-US" sz="2000" dirty="0">
                <a:solidFill>
                  <a:schemeClr val="tx1"/>
                </a:solidFill>
              </a:rPr>
              <a:t>	    </a:t>
            </a:r>
            <a:r>
              <a:rPr lang="en-US" sz="2000" dirty="0" smtClean="0">
                <a:solidFill>
                  <a:schemeClr val="tx1"/>
                </a:solidFill>
              </a:rPr>
              <a:t>k++; </a:t>
            </a:r>
            <a:r>
              <a:rPr lang="en-US" sz="2000" b="1" dirty="0" smtClean="0">
                <a:solidFill>
                  <a:schemeClr val="tx1"/>
                </a:solidFill>
              </a:rPr>
              <a:t>return</a:t>
            </a:r>
            <a:r>
              <a:rPr lang="en-US" sz="2000" dirty="0" smtClean="0">
                <a:solidFill>
                  <a:schemeClr val="tx1"/>
                </a:solidFill>
              </a:rPr>
              <a:t> </a:t>
            </a:r>
            <a:r>
              <a:rPr lang="en-US" sz="2000" dirty="0">
                <a:solidFill>
                  <a:schemeClr val="tx1"/>
                </a:solidFill>
              </a:rPr>
              <a:t>true;</a:t>
            </a:r>
          </a:p>
          <a:p>
            <a:pPr marL="0" indent="0">
              <a:buNone/>
            </a:pPr>
            <a:r>
              <a:rPr lang="en-US" sz="2000" dirty="0">
                <a:solidFill>
                  <a:schemeClr val="tx1"/>
                </a:solidFill>
              </a:rPr>
              <a:t>	} else {</a:t>
            </a:r>
          </a:p>
          <a:p>
            <a:pPr marL="0" indent="0">
              <a:buNone/>
            </a:pPr>
            <a:r>
              <a:rPr lang="en-US" sz="2000" b="1" dirty="0">
                <a:solidFill>
                  <a:schemeClr val="tx1"/>
                </a:solidFill>
              </a:rPr>
              <a:t>	    return</a:t>
            </a:r>
            <a:r>
              <a:rPr lang="en-US" sz="2000" dirty="0">
                <a:solidFill>
                  <a:schemeClr val="tx1"/>
                </a:solidFill>
              </a:rPr>
              <a:t> false;</a:t>
            </a:r>
          </a:p>
          <a:p>
            <a:pPr marL="0" indent="0">
              <a:buNone/>
            </a:pPr>
            <a:r>
              <a:rPr lang="en-US" sz="2000" dirty="0">
                <a:solidFill>
                  <a:schemeClr val="tx1"/>
                </a:solidFill>
              </a:rPr>
              <a:t>	</a:t>
            </a:r>
            <a:r>
              <a:rPr lang="en-US" sz="2000" dirty="0" smtClean="0">
                <a:solidFill>
                  <a:schemeClr val="tx1"/>
                </a:solidFill>
              </a:rPr>
              <a:t>} }</a:t>
            </a:r>
          </a:p>
          <a:p>
            <a:pPr marL="0" indent="0">
              <a:buNone/>
            </a:pPr>
            <a:endParaRPr lang="en-US" sz="2000" dirty="0" smtClean="0">
              <a:solidFill>
                <a:schemeClr val="tx1"/>
              </a:solidFill>
            </a:endParaRPr>
          </a:p>
          <a:p>
            <a:pPr marL="0" indent="0">
              <a:buNone/>
            </a:pPr>
            <a:r>
              <a:rPr lang="en-US" sz="2000" b="1" dirty="0" smtClean="0">
                <a:solidFill>
                  <a:schemeClr val="tx1"/>
                </a:solidFill>
              </a:rPr>
              <a:t>Compared to our current translation:</a:t>
            </a:r>
            <a:endParaRPr lang="en-US" sz="2000" b="1" dirty="0">
              <a:solidFill>
                <a:schemeClr val="tx1"/>
              </a:solidFill>
            </a:endParaRPr>
          </a:p>
          <a:p>
            <a:pPr marL="0" indent="0">
              <a:buNone/>
            </a:pPr>
            <a:r>
              <a:rPr lang="en-US" sz="2000" dirty="0" smtClean="0">
                <a:solidFill>
                  <a:schemeClr val="tx1"/>
                </a:solidFill>
              </a:rPr>
              <a:t>if 'sm+2*pr </a:t>
            </a:r>
            <a:r>
              <a:rPr lang="en-US" sz="2000" dirty="0">
                <a:solidFill>
                  <a:schemeClr val="tx1"/>
                </a:solidFill>
              </a:rPr>
              <a:t>&gt; 10' </a:t>
            </a:r>
            <a:r>
              <a:rPr lang="en-US" sz="2000" dirty="0" smtClean="0">
                <a:solidFill>
                  <a:schemeClr val="tx1"/>
                </a:solidFill>
              </a:rPr>
              <a:t>false</a:t>
            </a:r>
            <a:r>
              <a:rPr lang="en-US" sz="2000" dirty="0">
                <a:solidFill>
                  <a:schemeClr val="tx1"/>
                </a:solidFill>
              </a:rPr>
              <a:t>, </a:t>
            </a:r>
            <a:r>
              <a:rPr lang="en-US" sz="2000" dirty="0" smtClean="0">
                <a:solidFill>
                  <a:schemeClr val="tx1"/>
                </a:solidFill>
              </a:rPr>
              <a:t>immediately ireturns</a:t>
            </a:r>
            <a:endParaRPr lang="en-US" sz="2000" dirty="0">
              <a:solidFill>
                <a:schemeClr val="tx1"/>
              </a:solidFill>
            </a:endParaRPr>
          </a:p>
          <a:p>
            <a:pPr marL="0" indent="0">
              <a:buNone/>
            </a:pPr>
            <a:r>
              <a:rPr lang="en-US" sz="2000" dirty="0" smtClean="0">
                <a:solidFill>
                  <a:schemeClr val="tx1"/>
                </a:solidFill>
              </a:rPr>
              <a:t>if 'si </a:t>
            </a:r>
            <a:r>
              <a:rPr lang="en-US" sz="2000" dirty="0">
                <a:solidFill>
                  <a:schemeClr val="tx1"/>
                </a:solidFill>
              </a:rPr>
              <a:t>&gt; 5' is true, </a:t>
            </a:r>
            <a:r>
              <a:rPr lang="en-US" sz="2000" dirty="0" smtClean="0">
                <a:solidFill>
                  <a:schemeClr val="tx1"/>
                </a:solidFill>
              </a:rPr>
              <a:t>immediately </a:t>
            </a:r>
            <a:r>
              <a:rPr lang="en-US" sz="2000" dirty="0">
                <a:solidFill>
                  <a:schemeClr val="tx1"/>
                </a:solidFill>
              </a:rPr>
              <a:t>goes to 'then' part</a:t>
            </a:r>
          </a:p>
          <a:p>
            <a:pPr marL="0" indent="0">
              <a:buNone/>
            </a:pPr>
            <a:r>
              <a:rPr lang="en-US" sz="2000" dirty="0">
                <a:solidFill>
                  <a:schemeClr val="tx1"/>
                </a:solidFill>
              </a:rPr>
              <a:t>no intermediate result for if condition - do branches directly</a:t>
            </a:r>
          </a:p>
          <a:p>
            <a:pPr marL="0" indent="0">
              <a:buNone/>
            </a:pPr>
            <a:r>
              <a:rPr lang="en-US" sz="2000" dirty="0">
                <a:solidFill>
                  <a:schemeClr val="tx1"/>
                </a:solidFill>
              </a:rPr>
              <a:t>negation sign </a:t>
            </a:r>
            <a:r>
              <a:rPr lang="en-US" sz="2000" dirty="0" smtClean="0">
                <a:solidFill>
                  <a:schemeClr val="tx1"/>
                </a:solidFill>
              </a:rPr>
              <a:t>eliminated </a:t>
            </a:r>
            <a:r>
              <a:rPr lang="en-US" sz="2000" dirty="0">
                <a:solidFill>
                  <a:schemeClr val="tx1"/>
                </a:solidFill>
              </a:rPr>
              <a:t>and pushed </a:t>
            </a:r>
            <a:r>
              <a:rPr lang="en-US" sz="2000" dirty="0" smtClean="0">
                <a:solidFill>
                  <a:schemeClr val="tx1"/>
                </a:solidFill>
              </a:rPr>
              <a:t>through</a:t>
            </a:r>
            <a:endParaRPr lang="en-US" sz="2000" dirty="0">
              <a:solidFill>
                <a:schemeClr val="tx1"/>
              </a:solidFill>
            </a:endParaRPr>
          </a:p>
          <a:p>
            <a:pPr marL="0" indent="0">
              <a:buNone/>
            </a:pPr>
            <a:r>
              <a:rPr lang="en-US" sz="2000" dirty="0" smtClean="0">
                <a:solidFill>
                  <a:schemeClr val="tx1"/>
                </a:solidFill>
              </a:rPr>
              <a:t>only </a:t>
            </a:r>
            <a:r>
              <a:rPr lang="en-US" sz="2000" dirty="0">
                <a:solidFill>
                  <a:schemeClr val="tx1"/>
                </a:solidFill>
              </a:rPr>
              <a:t>one iconst_0 and </a:t>
            </a:r>
            <a:r>
              <a:rPr lang="en-US" sz="2000" dirty="0" smtClean="0">
                <a:solidFill>
                  <a:schemeClr val="tx1"/>
                </a:solidFill>
              </a:rPr>
              <a:t>one iconst_1</a:t>
            </a:r>
            <a:endParaRPr lang="en-US" sz="2000" dirty="0">
              <a:solidFill>
                <a:schemeClr val="tx1"/>
              </a:solidFill>
            </a:endParaRPr>
          </a:p>
        </p:txBody>
      </p:sp>
      <p:sp>
        <p:nvSpPr>
          <p:cNvPr id="5" name="Content Placeholder 4"/>
          <p:cNvSpPr>
            <a:spLocks noGrp="1"/>
          </p:cNvSpPr>
          <p:nvPr>
            <p:ph sz="half" idx="2"/>
          </p:nvPr>
        </p:nvSpPr>
        <p:spPr>
          <a:xfrm>
            <a:off x="5320937" y="896983"/>
            <a:ext cx="3544390" cy="5651863"/>
          </a:xfrm>
        </p:spPr>
        <p:txBody>
          <a:bodyPr/>
          <a:lstStyle/>
          <a:p>
            <a:pPr marL="0" indent="0">
              <a:buNone/>
            </a:pPr>
            <a:r>
              <a:rPr lang="en-US" sz="1600" dirty="0" smtClean="0">
                <a:solidFill>
                  <a:schemeClr val="tx1"/>
                </a:solidFill>
              </a:rPr>
              <a:t>   0</a:t>
            </a:r>
            <a:r>
              <a:rPr lang="en-US" sz="1600" dirty="0">
                <a:solidFill>
                  <a:schemeClr val="tx1"/>
                </a:solidFill>
              </a:rPr>
              <a:t>:   </a:t>
            </a:r>
            <a:r>
              <a:rPr lang="en-US" sz="1600" b="1" dirty="0">
                <a:solidFill>
                  <a:schemeClr val="tx1"/>
                </a:solidFill>
              </a:rPr>
              <a:t>iload</a:t>
            </a:r>
            <a:r>
              <a:rPr lang="en-US" sz="1600" dirty="0">
                <a:solidFill>
                  <a:schemeClr val="tx1"/>
                </a:solidFill>
              </a:rPr>
              <a:t>_2</a:t>
            </a:r>
          </a:p>
          <a:p>
            <a:pPr marL="0" indent="0">
              <a:buNone/>
            </a:pPr>
            <a:r>
              <a:rPr lang="en-US" sz="1600" dirty="0">
                <a:solidFill>
                  <a:schemeClr val="tx1"/>
                </a:solidFill>
              </a:rPr>
              <a:t>   1:   </a:t>
            </a:r>
            <a:r>
              <a:rPr lang="en-US" sz="1600" b="1" dirty="0">
                <a:solidFill>
                  <a:schemeClr val="tx1"/>
                </a:solidFill>
              </a:rPr>
              <a:t>iconst</a:t>
            </a:r>
            <a:r>
              <a:rPr lang="en-US" sz="1600" dirty="0">
                <a:solidFill>
                  <a:schemeClr val="tx1"/>
                </a:solidFill>
              </a:rPr>
              <a:t>_2</a:t>
            </a:r>
          </a:p>
          <a:p>
            <a:pPr marL="0" indent="0">
              <a:buNone/>
            </a:pPr>
            <a:r>
              <a:rPr lang="en-US" sz="1600" dirty="0">
                <a:solidFill>
                  <a:schemeClr val="tx1"/>
                </a:solidFill>
              </a:rPr>
              <a:t>   2:   </a:t>
            </a:r>
            <a:r>
              <a:rPr lang="en-US" sz="1600" b="1" dirty="0">
                <a:solidFill>
                  <a:schemeClr val="tx1"/>
                </a:solidFill>
              </a:rPr>
              <a:t>iload</a:t>
            </a:r>
            <a:r>
              <a:rPr lang="en-US" sz="1600" dirty="0">
                <a:solidFill>
                  <a:schemeClr val="tx1"/>
                </a:solidFill>
              </a:rPr>
              <a:t>_3</a:t>
            </a:r>
          </a:p>
          <a:p>
            <a:pPr marL="0" indent="0">
              <a:buNone/>
            </a:pPr>
            <a:r>
              <a:rPr lang="en-US" sz="1600" dirty="0">
                <a:solidFill>
                  <a:schemeClr val="tx1"/>
                </a:solidFill>
              </a:rPr>
              <a:t>   3:   </a:t>
            </a:r>
            <a:r>
              <a:rPr lang="en-US" sz="1600" b="1" dirty="0">
                <a:solidFill>
                  <a:schemeClr val="tx1"/>
                </a:solidFill>
              </a:rPr>
              <a:t>imul</a:t>
            </a:r>
          </a:p>
          <a:p>
            <a:pPr marL="0" indent="0">
              <a:buNone/>
            </a:pPr>
            <a:r>
              <a:rPr lang="en-US" sz="1600" dirty="0">
                <a:solidFill>
                  <a:schemeClr val="tx1"/>
                </a:solidFill>
              </a:rPr>
              <a:t>   4:   </a:t>
            </a:r>
            <a:r>
              <a:rPr lang="en-US" sz="1600" b="1" dirty="0">
                <a:solidFill>
                  <a:schemeClr val="tx1"/>
                </a:solidFill>
              </a:rPr>
              <a:t>iadd</a:t>
            </a:r>
          </a:p>
          <a:p>
            <a:pPr marL="0" indent="0">
              <a:buNone/>
            </a:pPr>
            <a:r>
              <a:rPr lang="en-US" sz="1600" dirty="0">
                <a:solidFill>
                  <a:schemeClr val="tx1"/>
                </a:solidFill>
              </a:rPr>
              <a:t>   5:   </a:t>
            </a:r>
            <a:r>
              <a:rPr lang="en-US" sz="1600" b="1" dirty="0">
                <a:solidFill>
                  <a:schemeClr val="tx1"/>
                </a:solidFill>
              </a:rPr>
              <a:t>bipush</a:t>
            </a:r>
            <a:r>
              <a:rPr lang="en-US" sz="1600" dirty="0">
                <a:solidFill>
                  <a:schemeClr val="tx1"/>
                </a:solidFill>
              </a:rPr>
              <a:t>  10</a:t>
            </a:r>
          </a:p>
          <a:p>
            <a:pPr marL="0" indent="0">
              <a:buNone/>
            </a:pPr>
            <a:r>
              <a:rPr lang="en-US" sz="1600" dirty="0">
                <a:solidFill>
                  <a:schemeClr val="tx1"/>
                </a:solidFill>
              </a:rPr>
              <a:t>   7:  </a:t>
            </a:r>
            <a:r>
              <a:rPr lang="en-US" sz="1600" b="1" dirty="0">
                <a:solidFill>
                  <a:schemeClr val="tx1"/>
                </a:solidFill>
              </a:rPr>
              <a:t> if_icmple       </a:t>
            </a:r>
            <a:r>
              <a:rPr lang="en-US" sz="1600" dirty="0">
                <a:solidFill>
                  <a:schemeClr val="tx1"/>
                </a:solidFill>
              </a:rPr>
              <a:t>29</a:t>
            </a:r>
          </a:p>
          <a:p>
            <a:pPr marL="0" indent="0">
              <a:buNone/>
            </a:pPr>
            <a:r>
              <a:rPr lang="en-US" sz="1600" dirty="0">
                <a:solidFill>
                  <a:schemeClr val="tx1"/>
                </a:solidFill>
              </a:rPr>
              <a:t>   10:  </a:t>
            </a:r>
            <a:r>
              <a:rPr lang="en-US" sz="1600" b="1" dirty="0">
                <a:solidFill>
                  <a:schemeClr val="tx1"/>
                </a:solidFill>
              </a:rPr>
              <a:t>iload</a:t>
            </a:r>
            <a:r>
              <a:rPr lang="en-US" sz="1600" dirty="0">
                <a:solidFill>
                  <a:schemeClr val="tx1"/>
                </a:solidFill>
              </a:rPr>
              <a:t>_0</a:t>
            </a:r>
          </a:p>
          <a:p>
            <a:pPr marL="0" indent="0">
              <a:buNone/>
            </a:pPr>
            <a:r>
              <a:rPr lang="en-US" sz="1600" dirty="0">
                <a:solidFill>
                  <a:schemeClr val="tx1"/>
                </a:solidFill>
              </a:rPr>
              <a:t>   11:  </a:t>
            </a:r>
            <a:r>
              <a:rPr lang="en-US" sz="1600" b="1" dirty="0">
                <a:solidFill>
                  <a:schemeClr val="tx1"/>
                </a:solidFill>
              </a:rPr>
              <a:t>iconst</a:t>
            </a:r>
            <a:r>
              <a:rPr lang="en-US" sz="1600" dirty="0">
                <a:solidFill>
                  <a:schemeClr val="tx1"/>
                </a:solidFill>
              </a:rPr>
              <a:t>_5</a:t>
            </a:r>
          </a:p>
          <a:p>
            <a:pPr marL="0" indent="0">
              <a:buNone/>
            </a:pPr>
            <a:r>
              <a:rPr lang="en-US" sz="1600" dirty="0">
                <a:solidFill>
                  <a:schemeClr val="tx1"/>
                </a:solidFill>
              </a:rPr>
              <a:t>   12:  </a:t>
            </a:r>
            <a:r>
              <a:rPr lang="en-US" sz="1600" b="1" dirty="0">
                <a:solidFill>
                  <a:schemeClr val="tx1"/>
                </a:solidFill>
              </a:rPr>
              <a:t>if_icmpgt</a:t>
            </a:r>
            <a:r>
              <a:rPr lang="en-US" sz="1600" dirty="0">
                <a:solidFill>
                  <a:schemeClr val="tx1"/>
                </a:solidFill>
              </a:rPr>
              <a:t>       19</a:t>
            </a:r>
          </a:p>
          <a:p>
            <a:pPr marL="0" indent="0">
              <a:buNone/>
            </a:pPr>
            <a:r>
              <a:rPr lang="en-US" sz="1600" dirty="0">
                <a:solidFill>
                  <a:schemeClr val="tx1"/>
                </a:solidFill>
              </a:rPr>
              <a:t>   15:  </a:t>
            </a:r>
            <a:r>
              <a:rPr lang="en-US" sz="1600" b="1" dirty="0">
                <a:solidFill>
                  <a:schemeClr val="tx1"/>
                </a:solidFill>
              </a:rPr>
              <a:t>iload</a:t>
            </a:r>
            <a:r>
              <a:rPr lang="en-US" sz="1600" dirty="0">
                <a:solidFill>
                  <a:schemeClr val="tx1"/>
                </a:solidFill>
              </a:rPr>
              <a:t>_1</a:t>
            </a:r>
          </a:p>
          <a:p>
            <a:pPr marL="0" indent="0">
              <a:buNone/>
            </a:pPr>
            <a:r>
              <a:rPr lang="en-US" sz="1600" dirty="0">
                <a:solidFill>
                  <a:schemeClr val="tx1"/>
                </a:solidFill>
              </a:rPr>
              <a:t>   16: </a:t>
            </a:r>
            <a:r>
              <a:rPr lang="en-US" sz="1600" b="1" dirty="0">
                <a:solidFill>
                  <a:schemeClr val="tx1"/>
                </a:solidFill>
              </a:rPr>
              <a:t> ifne    </a:t>
            </a:r>
            <a:r>
              <a:rPr lang="en-US" sz="1600" dirty="0">
                <a:solidFill>
                  <a:schemeClr val="tx1"/>
                </a:solidFill>
              </a:rPr>
              <a:t>29</a:t>
            </a:r>
          </a:p>
          <a:p>
            <a:pPr marL="0" indent="0">
              <a:buNone/>
            </a:pPr>
            <a:r>
              <a:rPr lang="en-US" sz="1600" dirty="0">
                <a:solidFill>
                  <a:schemeClr val="tx1"/>
                </a:solidFill>
              </a:rPr>
              <a:t>   19:  </a:t>
            </a:r>
            <a:r>
              <a:rPr lang="en-US" sz="1600" b="1" dirty="0">
                <a:solidFill>
                  <a:schemeClr val="tx1"/>
                </a:solidFill>
              </a:rPr>
              <a:t>getstatic </a:t>
            </a:r>
            <a:r>
              <a:rPr lang="en-US" sz="1600" dirty="0">
                <a:solidFill>
                  <a:schemeClr val="tx1"/>
                </a:solidFill>
              </a:rPr>
              <a:t>      #2;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22:  </a:t>
            </a:r>
            <a:r>
              <a:rPr lang="en-US" sz="1600" b="1" dirty="0">
                <a:solidFill>
                  <a:schemeClr val="tx1"/>
                </a:solidFill>
              </a:rPr>
              <a:t>iconst</a:t>
            </a:r>
            <a:r>
              <a:rPr lang="en-US" sz="1600" dirty="0">
                <a:solidFill>
                  <a:schemeClr val="tx1"/>
                </a:solidFill>
              </a:rPr>
              <a:t>_1</a:t>
            </a:r>
          </a:p>
          <a:p>
            <a:pPr marL="0" indent="0">
              <a:buNone/>
            </a:pPr>
            <a:r>
              <a:rPr lang="en-US" sz="1600" dirty="0">
                <a:solidFill>
                  <a:schemeClr val="tx1"/>
                </a:solidFill>
              </a:rPr>
              <a:t>   23:  </a:t>
            </a:r>
            <a:r>
              <a:rPr lang="en-US" sz="1600" b="1" dirty="0">
                <a:solidFill>
                  <a:schemeClr val="tx1"/>
                </a:solidFill>
              </a:rPr>
              <a:t>iadd</a:t>
            </a:r>
          </a:p>
          <a:p>
            <a:pPr marL="0" indent="0">
              <a:buNone/>
            </a:pPr>
            <a:r>
              <a:rPr lang="en-US" sz="1600" dirty="0">
                <a:solidFill>
                  <a:schemeClr val="tx1"/>
                </a:solidFill>
              </a:rPr>
              <a:t>   24: </a:t>
            </a:r>
            <a:r>
              <a:rPr lang="en-US" sz="1600" b="1" dirty="0">
                <a:solidFill>
                  <a:schemeClr val="tx1"/>
                </a:solidFill>
              </a:rPr>
              <a:t> putstatic       </a:t>
            </a:r>
            <a:r>
              <a:rPr lang="en-US" sz="1600" dirty="0">
                <a:solidFill>
                  <a:schemeClr val="tx1"/>
                </a:solidFill>
              </a:rPr>
              <a:t>#2; //Field </a:t>
            </a:r>
            <a:r>
              <a:rPr lang="en-US" sz="1600" dirty="0" smtClean="0">
                <a:solidFill>
                  <a:schemeClr val="tx1"/>
                </a:solidFill>
              </a:rPr>
              <a:t>k</a:t>
            </a:r>
            <a:endParaRPr lang="en-US" sz="1600" dirty="0">
              <a:solidFill>
                <a:schemeClr val="tx1"/>
              </a:solidFill>
            </a:endParaRPr>
          </a:p>
          <a:p>
            <a:pPr marL="0" indent="0">
              <a:buNone/>
            </a:pPr>
            <a:r>
              <a:rPr lang="en-US" sz="1600" dirty="0">
                <a:solidFill>
                  <a:schemeClr val="tx1"/>
                </a:solidFill>
              </a:rPr>
              <a:t>   27:  </a:t>
            </a:r>
            <a:r>
              <a:rPr lang="en-US" sz="1600" b="1" dirty="0">
                <a:solidFill>
                  <a:schemeClr val="tx1"/>
                </a:solidFill>
              </a:rPr>
              <a:t>iconst_1</a:t>
            </a:r>
          </a:p>
          <a:p>
            <a:pPr marL="0" indent="0">
              <a:buNone/>
            </a:pPr>
            <a:r>
              <a:rPr lang="en-US" sz="1600" dirty="0">
                <a:solidFill>
                  <a:schemeClr val="tx1"/>
                </a:solidFill>
              </a:rPr>
              <a:t>   28:  </a:t>
            </a:r>
            <a:r>
              <a:rPr lang="en-US" sz="1600" b="1" dirty="0">
                <a:solidFill>
                  <a:schemeClr val="tx1"/>
                </a:solidFill>
              </a:rPr>
              <a:t>ireturn</a:t>
            </a:r>
          </a:p>
          <a:p>
            <a:pPr marL="0" indent="0">
              <a:buNone/>
            </a:pPr>
            <a:r>
              <a:rPr lang="en-US" sz="1600" dirty="0">
                <a:solidFill>
                  <a:schemeClr val="tx1"/>
                </a:solidFill>
              </a:rPr>
              <a:t>   29:  </a:t>
            </a:r>
            <a:r>
              <a:rPr lang="en-US" sz="1600" b="1" dirty="0">
                <a:solidFill>
                  <a:schemeClr val="tx1"/>
                </a:solidFill>
              </a:rPr>
              <a:t>iconst_0</a:t>
            </a:r>
          </a:p>
          <a:p>
            <a:pPr marL="0" indent="0">
              <a:buNone/>
            </a:pPr>
            <a:r>
              <a:rPr lang="en-US" sz="1600" dirty="0">
                <a:solidFill>
                  <a:schemeClr val="tx1"/>
                </a:solidFill>
              </a:rPr>
              <a:t>   30:  </a:t>
            </a:r>
            <a:r>
              <a:rPr lang="en-US" sz="1600" b="1" dirty="0">
                <a:solidFill>
                  <a:schemeClr val="tx1"/>
                </a:solidFill>
              </a:rPr>
              <a:t>ireturn</a:t>
            </a:r>
          </a:p>
        </p:txBody>
      </p:sp>
    </p:spTree>
    <p:extLst>
      <p:ext uri="{BB962C8B-B14F-4D97-AF65-F5344CB8AC3E}">
        <p14:creationId xmlns:p14="http://schemas.microsoft.com/office/powerpoint/2010/main" val="541951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Floating Point Operations…</a:t>
            </a:r>
            <a:endParaRPr lang="en-US" dirty="0"/>
          </a:p>
        </p:txBody>
      </p:sp>
      <p:sp>
        <p:nvSpPr>
          <p:cNvPr id="3" name="Content Placeholder 2"/>
          <p:cNvSpPr>
            <a:spLocks noGrp="1"/>
          </p:cNvSpPr>
          <p:nvPr>
            <p:ph idx="1"/>
          </p:nvPr>
        </p:nvSpPr>
        <p:spPr>
          <a:xfrm>
            <a:off x="962526" y="1174284"/>
            <a:ext cx="4196615" cy="4923006"/>
          </a:xfrm>
        </p:spPr>
        <p:txBody>
          <a:bodyPr/>
          <a:lstStyle/>
          <a:p>
            <a:r>
              <a:rPr lang="en-US" sz="2000" dirty="0" smtClean="0"/>
              <a:t>fadd</a:t>
            </a:r>
            <a:endParaRPr lang="en-US" sz="2000" dirty="0"/>
          </a:p>
          <a:p>
            <a:r>
              <a:rPr lang="en-US" sz="2000" dirty="0" smtClean="0"/>
              <a:t>faload (for floating point arrays)</a:t>
            </a:r>
            <a:endParaRPr lang="en-US" sz="2000" dirty="0"/>
          </a:p>
          <a:p>
            <a:r>
              <a:rPr lang="en-US" sz="2000" dirty="0" smtClean="0"/>
              <a:t>fastore (for floating point arrays)</a:t>
            </a:r>
            <a:endParaRPr lang="en-US" sz="2000" dirty="0"/>
          </a:p>
          <a:p>
            <a:r>
              <a:rPr lang="en-US" sz="2000" dirty="0"/>
              <a:t>fcmp&lt;op</a:t>
            </a:r>
            <a:r>
              <a:rPr lang="en-US" sz="2000" dirty="0" smtClean="0"/>
              <a:t>&gt;</a:t>
            </a:r>
            <a:endParaRPr lang="en-US" sz="2000" dirty="0"/>
          </a:p>
          <a:p>
            <a:r>
              <a:rPr lang="en-US" sz="2000" dirty="0"/>
              <a:t>fconst_&lt;f</a:t>
            </a:r>
            <a:r>
              <a:rPr lang="en-US" sz="2000" dirty="0" smtClean="0"/>
              <a:t>&gt;</a:t>
            </a:r>
            <a:endParaRPr lang="en-US" sz="2000" dirty="0"/>
          </a:p>
          <a:p>
            <a:r>
              <a:rPr lang="en-US" sz="2000" dirty="0" smtClean="0"/>
              <a:t>fdiv</a:t>
            </a:r>
            <a:endParaRPr lang="en-US" sz="2000" dirty="0"/>
          </a:p>
          <a:p>
            <a:r>
              <a:rPr lang="en-US" sz="2000" dirty="0" smtClean="0"/>
              <a:t>fload</a:t>
            </a:r>
            <a:endParaRPr lang="en-US" sz="2000" dirty="0"/>
          </a:p>
          <a:p>
            <a:r>
              <a:rPr lang="en-US" sz="2000" dirty="0"/>
              <a:t>fload_&lt;n</a:t>
            </a:r>
            <a:r>
              <a:rPr lang="en-US" sz="2000" dirty="0" smtClean="0"/>
              <a:t>&gt;</a:t>
            </a:r>
            <a:endParaRPr lang="en-US" sz="2000" dirty="0"/>
          </a:p>
          <a:p>
            <a:r>
              <a:rPr lang="en-US" sz="2000" dirty="0" smtClean="0"/>
              <a:t>fmul</a:t>
            </a:r>
            <a:endParaRPr lang="en-US" sz="2000" dirty="0"/>
          </a:p>
          <a:p>
            <a:r>
              <a:rPr lang="en-US" sz="2000" dirty="0" smtClean="0"/>
              <a:t>fneg</a:t>
            </a:r>
            <a:endParaRPr lang="en-US" sz="2000" dirty="0"/>
          </a:p>
          <a:p>
            <a:r>
              <a:rPr lang="en-US" sz="2000" dirty="0" smtClean="0"/>
              <a:t>frem</a:t>
            </a:r>
            <a:endParaRPr lang="en-US" sz="2000" dirty="0"/>
          </a:p>
          <a:p>
            <a:r>
              <a:rPr lang="en-US" sz="2000" dirty="0" smtClean="0"/>
              <a:t>freturn</a:t>
            </a:r>
            <a:endParaRPr lang="en-US" sz="2000" dirty="0"/>
          </a:p>
          <a:p>
            <a:r>
              <a:rPr lang="en-US" sz="2000" dirty="0" smtClean="0"/>
              <a:t>fstore</a:t>
            </a:r>
            <a:endParaRPr lang="en-US" sz="2000" dirty="0"/>
          </a:p>
          <a:p>
            <a:r>
              <a:rPr lang="en-US" sz="2000" dirty="0"/>
              <a:t>fstore_&lt;n</a:t>
            </a:r>
            <a:r>
              <a:rPr lang="en-US" sz="2000" dirty="0" smtClean="0"/>
              <a:t>&gt;</a:t>
            </a:r>
            <a:endParaRPr lang="en-US" sz="2000" dirty="0"/>
          </a:p>
          <a:p>
            <a:r>
              <a:rPr lang="en-US" sz="2000" dirty="0"/>
              <a:t>fsub</a:t>
            </a:r>
          </a:p>
        </p:txBody>
      </p:sp>
      <p:sp>
        <p:nvSpPr>
          <p:cNvPr id="4" name="Rectangle 3"/>
          <p:cNvSpPr/>
          <p:nvPr/>
        </p:nvSpPr>
        <p:spPr>
          <a:xfrm>
            <a:off x="5437085" y="4122193"/>
            <a:ext cx="3017044" cy="830997"/>
          </a:xfrm>
          <a:prstGeom prst="rect">
            <a:avLst/>
          </a:prstGeom>
        </p:spPr>
        <p:txBody>
          <a:bodyPr wrap="none">
            <a:spAutoFit/>
          </a:bodyPr>
          <a:lstStyle/>
          <a:p>
            <a:r>
              <a:rPr lang="en-US" dirty="0" smtClean="0">
                <a:latin typeface="Calibri" panose="020F0502020204030204" pitchFamily="34" charset="0"/>
              </a:rPr>
              <a:t>When needed,</a:t>
            </a:r>
          </a:p>
          <a:p>
            <a:r>
              <a:rPr lang="en-US" dirty="0" smtClean="0">
                <a:latin typeface="Calibri" panose="020F0502020204030204" pitchFamily="34" charset="0"/>
              </a:rPr>
              <a:t>READ THE JVM Spec </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Tree>
    <p:extLst>
      <p:ext uri="{BB962C8B-B14F-4D97-AF65-F5344CB8AC3E}">
        <p14:creationId xmlns:p14="http://schemas.microsoft.com/office/powerpoint/2010/main" val="32318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US" dirty="0" smtClean="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Your          </a:t>
            </a:r>
            <a:endParaRPr lang="en-US" dirty="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Compiler        </a:t>
            </a:r>
            <a:r>
              <a:rPr lang="en-US" sz="2000" dirty="0" smtClean="0">
                <a:solidFill>
                  <a:srgbClr val="000000"/>
                </a:solidFill>
                <a:latin typeface="Calibri" pitchFamily="34" charset="0"/>
                <a:cs typeface="Calibri" pitchFamily="34" charset="0"/>
              </a:rPr>
              <a:t>     </a:t>
            </a:r>
          </a:p>
          <a:p>
            <a:pPr algn="ctr">
              <a:defRPr/>
            </a:pPr>
            <a:r>
              <a:rPr lang="en-US"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p:txBody>
      </p:sp>
      <p:sp>
        <p:nvSpPr>
          <p:cNvPr id="6" name="Rectangle 5"/>
          <p:cNvSpPr/>
          <p:nvPr/>
        </p:nvSpPr>
        <p:spPr>
          <a:xfrm>
            <a:off x="2382738" y="5400645"/>
            <a:ext cx="3918091" cy="1077218"/>
          </a:xfrm>
          <a:prstGeom prst="rect">
            <a:avLst/>
          </a:prstGeom>
        </p:spPr>
        <p:txBody>
          <a:bodyPr wrap="square">
            <a:spAutoFit/>
          </a:bodyPr>
          <a:lstStyle/>
          <a:p>
            <a:pPr algn="ctr"/>
            <a:r>
              <a:rPr lang="en-US" sz="3200" b="1" dirty="0" smtClean="0">
                <a:latin typeface="Calibri" pitchFamily="34" charset="0"/>
                <a:cs typeface="Calibri" pitchFamily="34" charset="0"/>
              </a:rPr>
              <a:t>Java Virtual Machine (JVM) </a:t>
            </a:r>
            <a:r>
              <a:rPr lang="en-US" sz="3200" b="1" dirty="0" err="1" smtClean="0">
                <a:latin typeface="Calibri" pitchFamily="34" charset="0"/>
                <a:cs typeface="Calibri" pitchFamily="34" charset="0"/>
              </a:rPr>
              <a:t>Bytecode</a:t>
            </a:r>
            <a:endParaRPr lang="en-US" sz="3200" b="1" dirty="0" smtClean="0">
              <a:latin typeface="Calibri" pitchFamily="34" charset="0"/>
              <a:cs typeface="Calibri" pitchFamily="34" charset="0"/>
            </a:endParaRP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rgbClr val="FFFFFF"/>
                </a:solidFill>
                <a:latin typeface="Calibri"/>
              </a:rPr>
              <a:t>i=0</a:t>
            </a:r>
          </a:p>
          <a:p>
            <a:pPr fontAlgn="auto">
              <a:spcBef>
                <a:spcPts val="0"/>
              </a:spcBef>
              <a:spcAft>
                <a:spcPts val="0"/>
              </a:spcAft>
            </a:pPr>
            <a:r>
              <a:rPr lang="en-US" dirty="0">
                <a:solidFill>
                  <a:srgbClr val="FFFFFF"/>
                </a:solidFill>
                <a:latin typeface="Calibri"/>
              </a:rPr>
              <a:t>w</a:t>
            </a:r>
            <a:r>
              <a:rPr lang="en-US" dirty="0" smtClean="0">
                <a:solidFill>
                  <a:srgbClr val="FFFFFF"/>
                </a:solidFill>
                <a:latin typeface="Calibri"/>
              </a:rPr>
              <a:t>hile (i &lt; 10) {</a:t>
            </a:r>
          </a:p>
          <a:p>
            <a:pPr fontAlgn="auto">
              <a:spcBef>
                <a:spcPts val="0"/>
              </a:spcBef>
              <a:spcAft>
                <a:spcPts val="0"/>
              </a:spcAft>
            </a:pPr>
            <a:r>
              <a:rPr lang="en-US" dirty="0">
                <a:solidFill>
                  <a:srgbClr val="FFFFFF"/>
                </a:solidFill>
                <a:latin typeface="Calibri"/>
              </a:rPr>
              <a:t> </a:t>
            </a:r>
            <a:r>
              <a:rPr lang="en-US" dirty="0" smtClean="0">
                <a:solidFill>
                  <a:srgbClr val="FFFFFF"/>
                </a:solidFill>
                <a:latin typeface="Calibri"/>
              </a:rPr>
              <a:t> a[i] = 7*i+3</a:t>
            </a:r>
            <a:br>
              <a:rPr lang="en-US" dirty="0" smtClean="0">
                <a:solidFill>
                  <a:srgbClr val="FFFFFF"/>
                </a:solidFill>
                <a:latin typeface="Calibri"/>
              </a:rPr>
            </a:br>
            <a:r>
              <a:rPr lang="en-US" dirty="0" smtClean="0">
                <a:solidFill>
                  <a:srgbClr val="FFFFFF"/>
                </a:solidFill>
                <a:latin typeface="Calibri"/>
              </a:rPr>
              <a:t>  i = i + 1 }</a:t>
            </a:r>
          </a:p>
        </p:txBody>
      </p:sp>
      <p:sp>
        <p:nvSpPr>
          <p:cNvPr id="8" name="Rectangle 7"/>
          <p:cNvSpPr/>
          <p:nvPr/>
        </p:nvSpPr>
        <p:spPr>
          <a:xfrm>
            <a:off x="3517897" y="351581"/>
            <a:ext cx="2515112"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simplified Java-like</a:t>
            </a:r>
          </a:p>
          <a:p>
            <a:r>
              <a:rPr lang="en-US" dirty="0" smtClean="0">
                <a:latin typeface="Calibri" pitchFamily="34" charset="0"/>
                <a:cs typeface="Calibri" pitchFamily="34" charset="0"/>
              </a:rPr>
              <a:t>language</a:t>
            </a:r>
            <a:endParaRPr lang="en-US"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062103"/>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sz="1600" dirty="0">
                <a:solidFill>
                  <a:schemeClr val="bg1"/>
                </a:solidFill>
                <a:latin typeface="Calibri" pitchFamily="34" charset="0"/>
                <a:cs typeface="Calibri" pitchFamily="34" charset="0"/>
              </a:rPr>
              <a:t> 21: iload_2 </a:t>
            </a:r>
          </a:p>
          <a:p>
            <a:pPr lvl="0"/>
            <a:r>
              <a:rPr lang="en-US" sz="1600" dirty="0">
                <a:solidFill>
                  <a:schemeClr val="bg1"/>
                </a:solidFill>
                <a:latin typeface="Calibri" pitchFamily="34" charset="0"/>
                <a:cs typeface="Calibri" pitchFamily="34" charset="0"/>
              </a:rPr>
              <a:t>  22: iconst_2 </a:t>
            </a:r>
          </a:p>
          <a:p>
            <a:pPr lvl="0"/>
            <a:r>
              <a:rPr lang="en-US" sz="1600" dirty="0">
                <a:solidFill>
                  <a:schemeClr val="bg1"/>
                </a:solidFill>
                <a:latin typeface="Calibri" pitchFamily="34" charset="0"/>
                <a:cs typeface="Calibri" pitchFamily="34" charset="0"/>
              </a:rPr>
              <a:t>  23: iload_1 </a:t>
            </a:r>
          </a:p>
          <a:p>
            <a:pPr lvl="0"/>
            <a:r>
              <a:rPr lang="en-US" sz="1600" dirty="0">
                <a:solidFill>
                  <a:schemeClr val="bg1"/>
                </a:solidFill>
                <a:latin typeface="Calibri" pitchFamily="34" charset="0"/>
                <a:cs typeface="Calibri" pitchFamily="34" charset="0"/>
              </a:rPr>
              <a:t>  24: </a:t>
            </a:r>
            <a:r>
              <a:rPr lang="en-US" sz="1600" dirty="0" err="1">
                <a:solidFill>
                  <a:schemeClr val="bg1"/>
                </a:solidFill>
                <a:latin typeface="Calibri" pitchFamily="34" charset="0"/>
                <a:cs typeface="Calibri" pitchFamily="34" charset="0"/>
              </a:rPr>
              <a:t>imul</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25: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26: iconst_1 </a:t>
            </a:r>
          </a:p>
          <a:p>
            <a:pPr lvl="0"/>
            <a:r>
              <a:rPr lang="en-US" sz="1600" dirty="0">
                <a:solidFill>
                  <a:schemeClr val="bg1"/>
                </a:solidFill>
                <a:latin typeface="Calibri" pitchFamily="34" charset="0"/>
                <a:cs typeface="Calibri" pitchFamily="34" charset="0"/>
              </a:rPr>
              <a:t>  27: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28: istore_2 </a:t>
            </a:r>
            <a:endParaRPr lang="en-US" sz="1600" dirty="0"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6838153" y="343049"/>
            <a:ext cx="2103716" cy="707886"/>
          </a:xfrm>
          <a:prstGeom prst="rect">
            <a:avLst/>
          </a:prstGeom>
        </p:spPr>
        <p:txBody>
          <a:bodyPr wrap="square">
            <a:spAutoFit/>
          </a:bodyPr>
          <a:lstStyle/>
          <a:p>
            <a:pPr algn="ctr"/>
            <a:r>
              <a:rPr lang="en-US" sz="4000" dirty="0" smtClean="0">
                <a:latin typeface="Calibri" pitchFamily="34" charset="0"/>
                <a:cs typeface="Calibri" pitchFamily="34" charset="0"/>
              </a:rPr>
              <a:t>Covered!</a:t>
            </a:r>
            <a:endParaRPr lang="en-US" sz="4000" dirty="0">
              <a:latin typeface="Calibri" pitchFamily="34" charset="0"/>
              <a:cs typeface="Calibri" pitchFamily="34" charset="0"/>
            </a:endParaRPr>
          </a:p>
        </p:txBody>
      </p: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rgbClr val="FFFFFF"/>
                </a:solidFill>
                <a:latin typeface="Calibri"/>
              </a:rPr>
              <a:t>w</a:t>
            </a:r>
            <a:r>
              <a:rPr lang="en-US" sz="1600" dirty="0" smtClean="0">
                <a:solidFill>
                  <a:srgbClr val="FFFFFF"/>
                </a:solidFill>
                <a:latin typeface="Calibri"/>
              </a:rPr>
              <a:t/>
            </a:r>
            <a:br>
              <a:rPr lang="en-US" sz="1600" dirty="0" smtClean="0">
                <a:solidFill>
                  <a:srgbClr val="FFFFFF"/>
                </a:solidFill>
                <a:latin typeface="Calibri"/>
              </a:rPr>
            </a:br>
            <a:r>
              <a:rPr lang="en-US" sz="1600" dirty="0" smtClean="0">
                <a:solidFill>
                  <a:srgbClr val="FFFFFF"/>
                </a:solidFill>
                <a:latin typeface="Calibri"/>
              </a:rPr>
              <a:t>h</a:t>
            </a:r>
            <a:br>
              <a:rPr lang="en-US" sz="1600" dirty="0" smtClean="0">
                <a:solidFill>
                  <a:srgbClr val="FFFFFF"/>
                </a:solidFill>
                <a:latin typeface="Calibri"/>
              </a:rPr>
            </a:b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l</a:t>
            </a:r>
            <a:br>
              <a:rPr lang="en-US" sz="1600" dirty="0" smtClean="0">
                <a:solidFill>
                  <a:srgbClr val="FFFFFF"/>
                </a:solidFill>
                <a:latin typeface="Calibri"/>
              </a:rPr>
            </a:br>
            <a:r>
              <a:rPr lang="en-US" sz="1600" dirty="0" smtClean="0">
                <a:solidFill>
                  <a:srgbClr val="FFFFFF"/>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600" dirty="0" smtClean="0">
                  <a:solidFill>
                    <a:srgbClr val="FFFFFF"/>
                  </a:solidFill>
                  <a:latin typeface="Calibri"/>
                </a:rPr>
                <a:t>while</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i</a:t>
              </a:r>
            </a:p>
            <a:p>
              <a:pPr algn="ctr" fontAlgn="auto">
                <a:spcBef>
                  <a:spcPts val="0"/>
                </a:spcBef>
                <a:spcAft>
                  <a:spcPts val="0"/>
                </a:spcAft>
              </a:pPr>
              <a:r>
                <a:rPr lang="en-US" sz="1600" dirty="0" smtClean="0">
                  <a:solidFill>
                    <a:srgbClr val="FFFFFF"/>
                  </a:solidFill>
                  <a:latin typeface="Calibri"/>
                </a:rPr>
                <a:t>&lt;</a:t>
              </a:r>
              <a:br>
                <a:rPr lang="en-US" sz="1600" dirty="0" smtClean="0">
                  <a:solidFill>
                    <a:srgbClr val="FFFFFF"/>
                  </a:solidFill>
                  <a:latin typeface="Calibri"/>
                </a:rPr>
              </a:br>
              <a:r>
                <a:rPr lang="en-US" sz="1600" dirty="0" smtClean="0">
                  <a:solidFill>
                    <a:srgbClr val="FFFFFF"/>
                  </a:solidFill>
                  <a:latin typeface="Calibri"/>
                </a:rPr>
                <a:t>10</a:t>
              </a:r>
              <a:br>
                <a:rPr lang="en-US" sz="1600" dirty="0" smtClean="0">
                  <a:solidFill>
                    <a:srgbClr val="FFFFFF"/>
                  </a:solidFill>
                  <a:latin typeface="Calibri"/>
                </a:rPr>
              </a:br>
              <a:r>
                <a:rPr lang="en-US" sz="1600" dirty="0" smtClean="0">
                  <a:solidFill>
                    <a:srgbClr val="FFFFFF"/>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solidFill>
                    <a:srgbClr val="000000"/>
                  </a:solidFill>
                  <a:latin typeface="Calibri" pitchFamily="34" charset="0"/>
                  <a:cs typeface="Calibri" pitchFamily="34" charset="0"/>
                </a:rPr>
                <a:t>lexer</a:t>
              </a:r>
              <a:endParaRPr lang="en-US" dirty="0">
                <a:solidFill>
                  <a:srgbClr val="000000"/>
                </a:solidFill>
                <a:latin typeface="Calibri" pitchFamily="34" charset="0"/>
                <a:cs typeface="Calibri" pitchFamily="34" charset="0"/>
              </a:endParaRPr>
            </a:p>
          </p:txBody>
        </p:sp>
      </p:grpSp>
      <p:sp>
        <p:nvSpPr>
          <p:cNvPr id="60" name="Rectangle 59"/>
          <p:cNvSpPr/>
          <p:nvPr/>
        </p:nvSpPr>
        <p:spPr>
          <a:xfrm>
            <a:off x="195990" y="4517287"/>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519175"/>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512991"/>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parser</a:t>
              </a:r>
              <a:endParaRPr lang="en-US" dirty="0">
                <a:solidFill>
                  <a:srgbClr val="000000"/>
                </a:solidFill>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rgbClr val="FFFFFF"/>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solidFill>
                        <a:srgbClr val="FFFFFF"/>
                      </a:solidFill>
                      <a:latin typeface="Calibri" pitchFamily="34" charset="0"/>
                      <a:cs typeface="Calibri" pitchFamily="34" charset="0"/>
                    </a:rPr>
                    <a:t>i</a:t>
                  </a:r>
                  <a:r>
                    <a:rPr lang="en-US" sz="1400" dirty="0" smtClean="0">
                      <a:solidFill>
                        <a:srgbClr val="FFFFFF"/>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endParaRPr>
                </a:p>
              </p:txBody>
            </p:sp>
            <p:sp>
              <p:nvSpPr>
                <p:cNvPr id="118" name="Rectangle 117"/>
                <p:cNvSpPr/>
                <p:nvPr/>
              </p:nvSpPr>
              <p:spPr>
                <a:xfrm>
                  <a:off x="5660700" y="3603334"/>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a:t>
                  </a:r>
                  <a:endParaRPr lang="en-US" sz="1600" dirty="0">
                    <a:solidFill>
                      <a:srgbClr val="FFFFFF"/>
                    </a:solidFill>
                    <a:latin typeface="Calibri"/>
                  </a:endParaRPr>
                </a:p>
              </p:txBody>
            </p:sp>
            <p:sp>
              <p:nvSpPr>
                <p:cNvPr id="119" name="Rectangle 118"/>
                <p:cNvSpPr/>
                <p:nvPr/>
              </p:nvSpPr>
              <p:spPr>
                <a:xfrm>
                  <a:off x="6122384" y="3494444"/>
                  <a:ext cx="288862"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3</a:t>
                  </a:r>
                  <a:endParaRPr lang="en-US" sz="1600" dirty="0">
                    <a:solidFill>
                      <a:srgbClr val="FFFFFF"/>
                    </a:solidFill>
                    <a:latin typeface="Calibri"/>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solidFill>
                      <a:srgbClr val="000000"/>
                    </a:solidFill>
                  </a:endParaRPr>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algn="ctr" fontAlgn="auto">
                    <a:spcBef>
                      <a:spcPts val="0"/>
                    </a:spcBef>
                    <a:spcAft>
                      <a:spcPts val="0"/>
                    </a:spcAft>
                  </a:pPr>
                  <a:r>
                    <a:rPr lang="en-US" sz="1200" dirty="0" smtClean="0">
                      <a:solidFill>
                        <a:srgbClr val="FFFFFF"/>
                      </a:solidFill>
                      <a:latin typeface="Calibri"/>
                    </a:rPr>
                    <a:t>10</a:t>
                  </a:r>
                  <a:endParaRPr lang="en-US" sz="1200" dirty="0">
                    <a:solidFill>
                      <a:srgbClr val="FFFFFF"/>
                    </a:solidFill>
                    <a:latin typeface="Calibri"/>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cxnSp>
        <p:nvCxnSpPr>
          <p:cNvPr id="181" name="Straight Arrow Connector 180"/>
          <p:cNvCxnSpPr>
            <a:stCxn id="62" idx="3"/>
          </p:cNvCxnSpPr>
          <p:nvPr/>
        </p:nvCxnSpPr>
        <p:spPr bwMode="auto">
          <a:xfrm>
            <a:off x="6472357" y="3034654"/>
            <a:ext cx="2281513" cy="1316476"/>
          </a:xfrm>
          <a:prstGeom prst="bentConnector3">
            <a:avLst>
              <a:gd name="adj1" fmla="val 100257"/>
            </a:avLst>
          </a:prstGeom>
          <a:noFill/>
          <a:ln w="76200" cap="flat" cmpd="sng" algn="ctr">
            <a:solidFill>
              <a:srgbClr val="FF0000"/>
            </a:solidFill>
            <a:prstDash val="solid"/>
            <a:round/>
            <a:headEnd type="none" w="med" len="med"/>
            <a:tailEnd type="none" w="med" len="med"/>
          </a:ln>
          <a:effectLst/>
        </p:spPr>
      </p:cxnSp>
      <p:sp>
        <p:nvSpPr>
          <p:cNvPr id="219" name="Rectangle 218"/>
          <p:cNvSpPr/>
          <p:nvPr/>
        </p:nvSpPr>
        <p:spPr>
          <a:xfrm>
            <a:off x="7115068" y="3293035"/>
            <a:ext cx="131606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code gen</a:t>
            </a:r>
            <a:endParaRPr lang="en-US" dirty="0">
              <a:solidFill>
                <a:srgbClr val="000000"/>
              </a:solidFill>
              <a:latin typeface="Calibri" pitchFamily="34" charset="0"/>
              <a:cs typeface="Calibri" pitchFamily="34" charset="0"/>
            </a:endParaRPr>
          </a:p>
        </p:txBody>
      </p:sp>
      <p:grpSp>
        <p:nvGrpSpPr>
          <p:cNvPr id="227" name="Group 226"/>
          <p:cNvGrpSpPr/>
          <p:nvPr/>
        </p:nvGrpSpPr>
        <p:grpSpPr>
          <a:xfrm>
            <a:off x="4045669" y="3651472"/>
            <a:ext cx="1268599" cy="707886"/>
            <a:chOff x="4983731" y="1935903"/>
            <a:chExt cx="1268599" cy="707886"/>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a:spcBef>
                  <a:spcPct val="20000"/>
                </a:spcBef>
              </a:pPr>
              <a:endParaRPr lang="en-US" dirty="0" smtClean="0">
                <a:solidFill>
                  <a:srgbClr val="000000"/>
                </a:solidFill>
                <a:latin typeface="Arial" charset="0"/>
              </a:endParaRPr>
            </a:p>
          </p:txBody>
        </p:sp>
        <p:sp>
          <p:nvSpPr>
            <p:cNvPr id="229" name="Rectangle 228"/>
            <p:cNvSpPr/>
            <p:nvPr/>
          </p:nvSpPr>
          <p:spPr>
            <a:xfrm>
              <a:off x="4983731" y="1935903"/>
              <a:ext cx="782587" cy="707886"/>
            </a:xfrm>
            <a:prstGeom prst="rect">
              <a:avLst/>
            </a:prstGeom>
          </p:spPr>
          <p:txBody>
            <a:bodyPr wrap="none">
              <a:spAutoFit/>
            </a:bodyPr>
            <a:lstStyle/>
            <a:p>
              <a:r>
                <a:rPr lang="en-US" sz="2000" dirty="0" smtClean="0">
                  <a:solidFill>
                    <a:srgbClr val="000000"/>
                  </a:solidFill>
                  <a:latin typeface="Calibri" pitchFamily="34" charset="0"/>
                  <a:cs typeface="Calibri" pitchFamily="34" charset="0"/>
                </a:rPr>
                <a:t>type </a:t>
              </a:r>
              <a:br>
                <a:rPr lang="en-US" sz="2000" dirty="0" smtClean="0">
                  <a:solidFill>
                    <a:srgbClr val="000000"/>
                  </a:solidFill>
                  <a:latin typeface="Calibri" pitchFamily="34" charset="0"/>
                  <a:cs typeface="Calibri" pitchFamily="34" charset="0"/>
                </a:rPr>
              </a:br>
              <a:r>
                <a:rPr lang="en-US" sz="2000" dirty="0" smtClean="0">
                  <a:solidFill>
                    <a:srgbClr val="000000"/>
                  </a:solidFill>
                  <a:latin typeface="Calibri" pitchFamily="34" charset="0"/>
                  <a:cs typeface="Calibri" pitchFamily="34" charset="0"/>
                </a:rPr>
                <a:t>check</a:t>
              </a:r>
              <a:endParaRPr lang="en-US" sz="2000" dirty="0">
                <a:solidFill>
                  <a:srgbClr val="000000"/>
                </a:solidFill>
              </a:endParaRPr>
            </a:p>
          </p:txBody>
        </p:sp>
      </p:grpSp>
    </p:spTree>
    <p:extLst>
      <p:ext uri="{BB962C8B-B14F-4D97-AF65-F5344CB8AC3E}">
        <p14:creationId xmlns:p14="http://schemas.microsoft.com/office/powerpoint/2010/main" val="2776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OPTIONAL MATERIAL:</a:t>
            </a:r>
            <a:br>
              <a:rPr lang="en-US" dirty="0" smtClean="0"/>
            </a:br>
            <a:r>
              <a:rPr lang="en-US" dirty="0" smtClean="0"/>
              <a:t/>
            </a:r>
            <a:br>
              <a:rPr lang="en-US" dirty="0" smtClean="0"/>
            </a:br>
            <a:r>
              <a:rPr lang="en-US" dirty="0" smtClean="0"/>
              <a:t>Abstract Interpretation</a:t>
            </a:r>
            <a:br>
              <a:rPr lang="en-US" dirty="0" smtClean="0"/>
            </a:br>
            <a:r>
              <a:rPr lang="en-US" sz="2000" dirty="0" smtClean="0"/>
              <a:t>(Cousot, Cousot 1977)</a:t>
            </a:r>
            <a:br>
              <a:rPr lang="en-US" sz="2000" dirty="0" smtClean="0"/>
            </a:br>
            <a:r>
              <a:rPr lang="en-US" dirty="0" smtClean="0"/>
              <a:t>also known as</a:t>
            </a:r>
            <a:br>
              <a:rPr lang="en-US" dirty="0" smtClean="0"/>
            </a:br>
            <a:r>
              <a:rPr lang="en-US" dirty="0" smtClean="0"/>
              <a:t>Data-Flow Analysis</a:t>
            </a:r>
            <a:br>
              <a:rPr lang="en-US" dirty="0" smtClean="0"/>
            </a:br>
            <a:r>
              <a:rPr lang="en-US" sz="2000" dirty="0" smtClean="0">
                <a:solidFill>
                  <a:prstClr val="black"/>
                </a:solidFill>
              </a:rPr>
              <a:t>(Kildall 1973)</a:t>
            </a:r>
            <a:endParaRPr lang="en-US" dirty="0"/>
          </a:p>
        </p:txBody>
      </p:sp>
    </p:spTree>
    <p:extLst>
      <p:ext uri="{BB962C8B-B14F-4D97-AF65-F5344CB8AC3E}">
        <p14:creationId xmlns:p14="http://schemas.microsoft.com/office/powerpoint/2010/main" val="89308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Example: Constant propagation</a:t>
            </a:r>
            <a:br>
              <a:rPr lang="en-US" dirty="0" smtClean="0"/>
            </a:br>
            <a:r>
              <a:rPr lang="en-US" dirty="0" smtClean="0"/>
              <a:t>Here is why it is useful</a:t>
            </a:r>
            <a:endParaRPr lang="en-US" dirty="0"/>
          </a:p>
        </p:txBody>
      </p:sp>
      <p:sp>
        <p:nvSpPr>
          <p:cNvPr id="3" name="Content Placeholder 2"/>
          <p:cNvSpPr>
            <a:spLocks noGrp="1"/>
          </p:cNvSpPr>
          <p:nvPr>
            <p:ph idx="1"/>
          </p:nvPr>
        </p:nvSpPr>
        <p:spPr>
          <a:xfrm>
            <a:off x="381000" y="76200"/>
            <a:ext cx="4876800" cy="6705600"/>
          </a:xfrm>
        </p:spPr>
        <p:txBody>
          <a:bodyPr>
            <a:noAutofit/>
          </a:bodyPr>
          <a:lstStyle/>
          <a:p>
            <a:pPr marL="0" indent="0">
              <a:buNone/>
            </a:pPr>
            <a:r>
              <a:rPr lang="en-US" sz="1800" dirty="0"/>
              <a:t> </a:t>
            </a:r>
            <a:r>
              <a:rPr lang="en-US" sz="1800" dirty="0" err="1"/>
              <a:t>int</a:t>
            </a:r>
            <a:r>
              <a:rPr lang="en-US" sz="1800" dirty="0"/>
              <a:t> a, b, step, </a:t>
            </a:r>
            <a:r>
              <a:rPr lang="en-US" sz="1800" dirty="0" err="1"/>
              <a:t>i</a:t>
            </a:r>
            <a:r>
              <a:rPr lang="en-US" sz="1800" dirty="0"/>
              <a:t>;</a:t>
            </a:r>
          </a:p>
          <a:p>
            <a:pPr marL="0" indent="0">
              <a:buNone/>
            </a:pPr>
            <a:r>
              <a:rPr lang="en-US" sz="1800" dirty="0"/>
              <a:t>  </a:t>
            </a:r>
            <a:r>
              <a:rPr lang="en-US" sz="1800" dirty="0" err="1"/>
              <a:t>boolean</a:t>
            </a:r>
            <a:r>
              <a:rPr lang="en-US" sz="1800" dirty="0"/>
              <a:t> c;</a:t>
            </a:r>
          </a:p>
          <a:p>
            <a:pPr marL="0" indent="0">
              <a:buNone/>
            </a:pPr>
            <a:r>
              <a:rPr lang="en-US" sz="1800" dirty="0"/>
              <a:t>  a = 0;</a:t>
            </a:r>
          </a:p>
          <a:p>
            <a:pPr marL="0" indent="0">
              <a:buNone/>
            </a:pPr>
            <a:r>
              <a:rPr lang="en-US" sz="1800" dirty="0"/>
              <a:t>  b = a + 10;</a:t>
            </a:r>
          </a:p>
          <a:p>
            <a:pPr marL="0" indent="0">
              <a:buNone/>
            </a:pPr>
            <a:r>
              <a:rPr lang="en-US" sz="1800" dirty="0"/>
              <a:t>  step = -1;</a:t>
            </a:r>
          </a:p>
          <a:p>
            <a:pPr marL="0" indent="0">
              <a:buNone/>
            </a:pPr>
            <a:r>
              <a:rPr lang="en-US" sz="1800" dirty="0"/>
              <a:t>  if (step &gt; 0) {</a:t>
            </a:r>
          </a:p>
          <a:p>
            <a:pPr marL="0" indent="0">
              <a:buNone/>
            </a:pPr>
            <a:r>
              <a:rPr lang="en-US" sz="1800" dirty="0"/>
              <a:t>    </a:t>
            </a:r>
            <a:r>
              <a:rPr lang="en-US" sz="1800" dirty="0" err="1"/>
              <a:t>i</a:t>
            </a:r>
            <a:r>
              <a:rPr lang="en-US" sz="1800" dirty="0"/>
              <a:t> = a;</a:t>
            </a:r>
          </a:p>
          <a:p>
            <a:pPr marL="0" indent="0">
              <a:buNone/>
            </a:pPr>
            <a:r>
              <a:rPr lang="en-US" sz="1800" dirty="0"/>
              <a:t>  } else {</a:t>
            </a:r>
          </a:p>
          <a:p>
            <a:pPr marL="0" indent="0">
              <a:buNone/>
            </a:pPr>
            <a:r>
              <a:rPr lang="en-US" sz="1800" dirty="0"/>
              <a:t>    </a:t>
            </a:r>
            <a:r>
              <a:rPr lang="en-US" sz="1800" dirty="0" err="1"/>
              <a:t>i</a:t>
            </a:r>
            <a:r>
              <a:rPr lang="en-US" sz="1800" dirty="0"/>
              <a:t> = b;</a:t>
            </a:r>
          </a:p>
          <a:p>
            <a:pPr marL="0" indent="0">
              <a:buNone/>
            </a:pPr>
            <a:r>
              <a:rPr lang="en-US" sz="1800" dirty="0"/>
              <a:t>  }</a:t>
            </a:r>
          </a:p>
          <a:p>
            <a:pPr marL="0" indent="0">
              <a:buNone/>
            </a:pPr>
            <a:r>
              <a:rPr lang="en-US" sz="1800" dirty="0"/>
              <a:t>  c = true;</a:t>
            </a:r>
          </a:p>
          <a:p>
            <a:pPr marL="0" indent="0">
              <a:buNone/>
            </a:pPr>
            <a:r>
              <a:rPr lang="en-US" sz="1800" dirty="0"/>
              <a:t>  while (c) {</a:t>
            </a:r>
          </a:p>
          <a:p>
            <a:pPr marL="0" indent="0">
              <a:buNone/>
            </a:pPr>
            <a:r>
              <a:rPr lang="en-US" sz="1800" dirty="0"/>
              <a:t>    print(</a:t>
            </a:r>
            <a:r>
              <a:rPr lang="en-US" sz="1800" dirty="0" err="1"/>
              <a:t>i</a:t>
            </a:r>
            <a:r>
              <a:rPr lang="en-US" sz="1800" dirty="0"/>
              <a:t>);</a:t>
            </a:r>
          </a:p>
          <a:p>
            <a:pPr marL="0" indent="0">
              <a:buNone/>
            </a:pPr>
            <a:r>
              <a:rPr lang="en-US" sz="1800" dirty="0"/>
              <a:t>    </a:t>
            </a:r>
            <a:r>
              <a:rPr lang="en-US" sz="1800" dirty="0" err="1"/>
              <a:t>i</a:t>
            </a:r>
            <a:r>
              <a:rPr lang="en-US" sz="1800" dirty="0"/>
              <a:t> = </a:t>
            </a:r>
            <a:r>
              <a:rPr lang="en-US" sz="1800" dirty="0" err="1"/>
              <a:t>i</a:t>
            </a:r>
            <a:r>
              <a:rPr lang="en-US" sz="1800" dirty="0"/>
              <a:t> + step;    </a:t>
            </a:r>
            <a:r>
              <a:rPr lang="en-US" sz="1800" dirty="0">
                <a:solidFill>
                  <a:srgbClr val="00B050"/>
                </a:solidFill>
              </a:rPr>
              <a:t>// can emit decrement</a:t>
            </a:r>
          </a:p>
          <a:p>
            <a:pPr marL="0" indent="0">
              <a:buNone/>
            </a:pPr>
            <a:r>
              <a:rPr lang="en-US" sz="1800" dirty="0"/>
              <a:t>    if (step &gt; 0) {</a:t>
            </a:r>
          </a:p>
          <a:p>
            <a:pPr marL="0" indent="0">
              <a:buNone/>
            </a:pPr>
            <a:r>
              <a:rPr lang="en-US" sz="1800" dirty="0"/>
              <a:t>      c = (</a:t>
            </a:r>
            <a:r>
              <a:rPr lang="en-US" sz="1800" dirty="0" err="1"/>
              <a:t>i</a:t>
            </a:r>
            <a:r>
              <a:rPr lang="en-US" sz="1800" dirty="0"/>
              <a:t> &lt; b);</a:t>
            </a:r>
          </a:p>
          <a:p>
            <a:pPr marL="0" indent="0">
              <a:buNone/>
            </a:pPr>
            <a:r>
              <a:rPr lang="en-US" sz="1800" dirty="0"/>
              <a:t>    } else {</a:t>
            </a:r>
          </a:p>
          <a:p>
            <a:pPr marL="0" indent="0">
              <a:buNone/>
            </a:pPr>
            <a:r>
              <a:rPr lang="en-US" sz="1800" dirty="0"/>
              <a:t>      c = (</a:t>
            </a:r>
            <a:r>
              <a:rPr lang="en-US" sz="1800" dirty="0" err="1"/>
              <a:t>i</a:t>
            </a:r>
            <a:r>
              <a:rPr lang="en-US" sz="1800" dirty="0"/>
              <a:t> &gt; a); </a:t>
            </a:r>
            <a:r>
              <a:rPr lang="en-US" sz="1800" dirty="0">
                <a:solidFill>
                  <a:srgbClr val="00B050"/>
                </a:solidFill>
              </a:rPr>
              <a:t>// can emit better instruction here</a:t>
            </a:r>
          </a:p>
          <a:p>
            <a:pPr marL="0" indent="0">
              <a:buNone/>
            </a:pPr>
            <a:r>
              <a:rPr lang="en-US" sz="1800" dirty="0" smtClean="0"/>
              <a:t>   } </a:t>
            </a:r>
            <a:r>
              <a:rPr lang="en-US" sz="1800" dirty="0">
                <a:solidFill>
                  <a:srgbClr val="00B050"/>
                </a:solidFill>
              </a:rPr>
              <a:t>// </a:t>
            </a:r>
            <a:r>
              <a:rPr lang="en-US" sz="1800" dirty="0" smtClean="0">
                <a:solidFill>
                  <a:srgbClr val="00B050"/>
                </a:solidFill>
              </a:rPr>
              <a:t>insert here </a:t>
            </a:r>
            <a:r>
              <a:rPr lang="en-US" sz="1800" dirty="0">
                <a:solidFill>
                  <a:srgbClr val="00B050"/>
                </a:solidFill>
              </a:rPr>
              <a:t>(a = a + step), redo analysis</a:t>
            </a:r>
          </a:p>
          <a:p>
            <a:pPr marL="0" indent="0">
              <a:buNone/>
            </a:pPr>
            <a:r>
              <a:rPr lang="en-US" sz="1800" dirty="0" smtClean="0">
                <a:solidFill>
                  <a:srgbClr val="00B050"/>
                </a:solidFill>
              </a:rPr>
              <a:t>}</a:t>
            </a:r>
            <a:endParaRPr lang="en-US" sz="1800" dirty="0">
              <a:solidFill>
                <a:srgbClr val="00B050"/>
              </a:solidFill>
            </a:endParaRPr>
          </a:p>
        </p:txBody>
      </p:sp>
    </p:spTree>
    <p:extLst>
      <p:ext uri="{BB962C8B-B14F-4D97-AF65-F5344CB8AC3E}">
        <p14:creationId xmlns:p14="http://schemas.microsoft.com/office/powerpoint/2010/main" val="2988392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Data-Flow Analysis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pPr marL="0" indent="0">
              <a:buNone/>
            </a:pPr>
            <a:r>
              <a:rPr lang="en-US" dirty="0" smtClean="0"/>
              <a:t>Automatically compute information about the program</a:t>
            </a:r>
          </a:p>
          <a:p>
            <a:r>
              <a:rPr lang="en-US" dirty="0" smtClean="0"/>
              <a:t>Use it to report errors to user (like type errors)</a:t>
            </a:r>
          </a:p>
          <a:p>
            <a:r>
              <a:rPr lang="en-US" dirty="0"/>
              <a:t>Use it to optimize the </a:t>
            </a:r>
            <a:r>
              <a:rPr lang="en-US" dirty="0" smtClean="0"/>
              <a:t>program</a:t>
            </a:r>
          </a:p>
          <a:p>
            <a:pPr marL="0" indent="0">
              <a:buNone/>
            </a:pPr>
            <a:r>
              <a:rPr lang="en-US" dirty="0" smtClean="0"/>
              <a:t>Works on control-flow graphs:</a:t>
            </a:r>
            <a:br>
              <a:rPr lang="en-US" dirty="0" smtClean="0"/>
            </a:br>
            <a:r>
              <a:rPr lang="en-US" dirty="0" smtClean="0"/>
              <a:t>(like flow-charts)</a:t>
            </a:r>
          </a:p>
          <a:p>
            <a:pPr marL="0" indent="0">
              <a:buNone/>
            </a:pPr>
            <a:r>
              <a:rPr lang="en-US" b="1" dirty="0" smtClean="0"/>
              <a:t>   x = 1</a:t>
            </a:r>
            <a:br>
              <a:rPr lang="en-US" b="1" dirty="0" smtClean="0"/>
            </a:br>
            <a:r>
              <a:rPr lang="en-US" b="1" dirty="0" smtClean="0"/>
              <a:t>   while (x &lt; 10) {</a:t>
            </a:r>
            <a:br>
              <a:rPr lang="en-US" b="1" dirty="0" smtClean="0"/>
            </a:br>
            <a:r>
              <a:rPr lang="en-US" b="1" dirty="0" smtClean="0"/>
              <a:t>     x = x + 2</a:t>
            </a:r>
            <a:br>
              <a:rPr lang="en-US" b="1" dirty="0" smtClean="0"/>
            </a:br>
            <a:r>
              <a:rPr lang="en-US" b="1" dirty="0" smtClean="0"/>
              <a:t>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560120" y="4050720"/>
              <a:ext cx="4023000" cy="2186640"/>
            </p14:xfrm>
          </p:contentPart>
        </mc:Choice>
        <mc:Fallback xmlns="">
          <p:pic>
            <p:nvPicPr>
              <p:cNvPr id="6" name="Ink 5"/>
              <p:cNvPicPr/>
              <p:nvPr/>
            </p:nvPicPr>
            <p:blipFill>
              <a:blip r:embed="rId3"/>
              <a:stretch>
                <a:fillRect/>
              </a:stretch>
            </p:blipFill>
            <p:spPr>
              <a:xfrm>
                <a:off x="4550040" y="4041360"/>
                <a:ext cx="4040280" cy="2209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677560" y="4464720"/>
              <a:ext cx="374760" cy="167040"/>
            </p14:xfrm>
          </p:contentPart>
        </mc:Choice>
        <mc:Fallback xmlns="">
          <p:pic>
            <p:nvPicPr>
              <p:cNvPr id="8" name="Ink 7"/>
              <p:cNvPicPr/>
              <p:nvPr/>
            </p:nvPicPr>
            <p:blipFill>
              <a:blip r:embed="rId7"/>
              <a:stretch>
                <a:fillRect/>
              </a:stretch>
            </p:blipFill>
            <p:spPr>
              <a:xfrm>
                <a:off x="5666400" y="4456080"/>
                <a:ext cx="399600" cy="188640"/>
              </a:xfrm>
              <a:prstGeom prst="rect">
                <a:avLst/>
              </a:prstGeom>
            </p:spPr>
          </p:pic>
        </mc:Fallback>
      </mc:AlternateContent>
    </p:spTree>
    <p:extLst>
      <p:ext uri="{BB962C8B-B14F-4D97-AF65-F5344CB8AC3E}">
        <p14:creationId xmlns:p14="http://schemas.microsoft.com/office/powerpoint/2010/main" val="1694426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and </a:t>
            </a:r>
            <a:br>
              <a:rPr lang="en-US" dirty="0" smtClean="0"/>
            </a:br>
            <a:r>
              <a:rPr lang="en-US" dirty="0" smtClean="0"/>
              <a:t>Abstract </a:t>
            </a:r>
            <a:r>
              <a:rPr lang="en-US" dirty="0" err="1" smtClean="0"/>
              <a:t>Interpratation</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Control-Flow graph is similar to AST</a:t>
            </a:r>
          </a:p>
          <a:p>
            <a:r>
              <a:rPr lang="en-US" dirty="0" smtClean="0"/>
              <a:t>We can</a:t>
            </a:r>
          </a:p>
          <a:p>
            <a:pPr lvl="1"/>
            <a:r>
              <a:rPr lang="en-US" dirty="0" smtClean="0"/>
              <a:t>interpret control flow graph</a:t>
            </a:r>
          </a:p>
          <a:p>
            <a:pPr lvl="1"/>
            <a:r>
              <a:rPr lang="en-US" dirty="0" smtClean="0"/>
              <a:t>generate machine code from it (e.g. LLVM, </a:t>
            </a:r>
            <a:r>
              <a:rPr lang="en-US" dirty="0" err="1" smtClean="0"/>
              <a:t>gcc</a:t>
            </a:r>
            <a:r>
              <a:rPr lang="en-US" dirty="0" smtClean="0"/>
              <a:t>)</a:t>
            </a:r>
          </a:p>
          <a:p>
            <a:pPr lvl="1"/>
            <a:r>
              <a:rPr lang="en-US" dirty="0" smtClean="0"/>
              <a:t>abstractly interpret it: do not push values, but </a:t>
            </a:r>
            <a:r>
              <a:rPr lang="en-US" b="1" dirty="0" smtClean="0"/>
              <a:t>approximately compute supersets of possible values</a:t>
            </a:r>
            <a:br>
              <a:rPr lang="en-US" b="1" dirty="0" smtClean="0"/>
            </a:br>
            <a:r>
              <a:rPr lang="en-US" dirty="0" smtClean="0"/>
              <a:t>(e.g. intervals, types, etc.)</a:t>
            </a:r>
            <a:endParaRPr lang="en-US" b="1" dirty="0"/>
          </a:p>
        </p:txBody>
      </p:sp>
    </p:spTree>
    <p:extLst>
      <p:ext uri="{BB962C8B-B14F-4D97-AF65-F5344CB8AC3E}">
        <p14:creationId xmlns:p14="http://schemas.microsoft.com/office/powerpoint/2010/main" val="3919763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1358246"/>
            <a:ext cx="7735345" cy="5118754"/>
            <a:chOff x="4436507" y="3124200"/>
            <a:chExt cx="4426920" cy="235836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889467" y="3124200"/>
                <a:ext cx="406800" cy="168480"/>
              </p14:xfrm>
            </p:contentPart>
          </mc:Choice>
          <mc:Fallback xmlns="">
            <p:pic>
              <p:nvPicPr>
                <p:cNvPr id="52" name="Ink 51"/>
                <p:cNvPicPr/>
                <p:nvPr/>
              </p:nvPicPr>
              <p:blipFill>
                <a:blip r:embed="rId3"/>
                <a:stretch>
                  <a:fillRect/>
                </a:stretch>
              </p:blipFill>
              <p:spPr>
                <a:xfrm>
                  <a:off x="5878307" y="3111600"/>
                  <a:ext cx="430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050387" y="3824400"/>
                <a:ext cx="2215800" cy="87480"/>
              </p14:xfrm>
            </p:contentPart>
          </mc:Choice>
          <mc:Fallback xmlns="">
            <p:pic>
              <p:nvPicPr>
                <p:cNvPr id="55" name="Ink 54"/>
                <p:cNvPicPr/>
                <p:nvPr/>
              </p:nvPicPr>
              <p:blipFill>
                <a:blip r:embed="rId5"/>
                <a:stretch>
                  <a:fillRect/>
                </a:stretch>
              </p:blipFill>
              <p:spPr>
                <a:xfrm>
                  <a:off x="6039587" y="3811440"/>
                  <a:ext cx="2239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966147" y="3996480"/>
                <a:ext cx="31320" cy="1035360"/>
              </p14:xfrm>
            </p:contentPart>
          </mc:Choice>
          <mc:Fallback xmlns="">
            <p:pic>
              <p:nvPicPr>
                <p:cNvPr id="66" name="Ink 65"/>
                <p:cNvPicPr/>
                <p:nvPr/>
              </p:nvPicPr>
              <p:blipFill>
                <a:blip r:embed="rId7"/>
                <a:stretch>
                  <a:fillRect/>
                </a:stretch>
              </p:blipFill>
              <p:spPr>
                <a:xfrm>
                  <a:off x="5953907" y="3987120"/>
                  <a:ext cx="5652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8171867" y="3765360"/>
                <a:ext cx="691560" cy="237960"/>
              </p14:xfrm>
            </p:contentPart>
          </mc:Choice>
          <mc:Fallback xmlns="">
            <p:pic>
              <p:nvPicPr>
                <p:cNvPr id="76" name="Ink 75"/>
                <p:cNvPicPr/>
                <p:nvPr/>
              </p:nvPicPr>
              <p:blipFill>
                <a:blip r:embed="rId9"/>
                <a:stretch>
                  <a:fillRect/>
                </a:stretch>
              </p:blipFill>
              <p:spPr>
                <a:xfrm>
                  <a:off x="8160347" y="3752400"/>
                  <a:ext cx="717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5314547" y="3970200"/>
                <a:ext cx="569520" cy="1237320"/>
              </p14:xfrm>
            </p:contentPart>
          </mc:Choice>
          <mc:Fallback xmlns="">
            <p:pic>
              <p:nvPicPr>
                <p:cNvPr id="80" name="Ink 79"/>
                <p:cNvPicPr/>
                <p:nvPr/>
              </p:nvPicPr>
              <p:blipFill>
                <a:blip r:embed="rId11"/>
                <a:stretch>
                  <a:fillRect/>
                </a:stretch>
              </p:blipFill>
              <p:spPr>
                <a:xfrm>
                  <a:off x="5300867" y="3956880"/>
                  <a:ext cx="594360"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929787" y="3304560"/>
                <a:ext cx="25920" cy="469080"/>
              </p14:xfrm>
            </p:contentPart>
          </mc:Choice>
          <mc:Fallback xmlns="">
            <p:pic>
              <p:nvPicPr>
                <p:cNvPr id="81" name="Ink 80"/>
                <p:cNvPicPr/>
                <p:nvPr/>
              </p:nvPicPr>
              <p:blipFill>
                <a:blip r:embed="rId13"/>
                <a:stretch>
                  <a:fillRect/>
                </a:stretch>
              </p:blipFill>
              <p:spPr>
                <a:xfrm>
                  <a:off x="5917547" y="3300240"/>
                  <a:ext cx="489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4436507" y="4436400"/>
                <a:ext cx="788760" cy="208440"/>
              </p14:xfrm>
            </p:contentPart>
          </mc:Choice>
          <mc:Fallback xmlns="">
            <p:pic>
              <p:nvPicPr>
                <p:cNvPr id="86" name="Ink 85"/>
                <p:cNvPicPr/>
                <p:nvPr/>
              </p:nvPicPr>
              <p:blipFill>
                <a:blip r:embed="rId15"/>
                <a:stretch>
                  <a:fillRect/>
                </a:stretch>
              </p:blipFill>
              <p:spPr>
                <a:xfrm>
                  <a:off x="4425347" y="4421614"/>
                  <a:ext cx="811800" cy="2369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5716307" y="3478080"/>
                <a:ext cx="890280" cy="591120"/>
              </p14:xfrm>
            </p:contentPart>
          </mc:Choice>
          <mc:Fallback xmlns="">
            <p:pic>
              <p:nvPicPr>
                <p:cNvPr id="101" name="Ink 100"/>
                <p:cNvPicPr/>
                <p:nvPr/>
              </p:nvPicPr>
              <p:blipFill>
                <a:blip r:embed="rId17"/>
                <a:stretch>
                  <a:fillRect/>
                </a:stretch>
              </p:blipFill>
              <p:spPr>
                <a:xfrm>
                  <a:off x="5702987" y="3463680"/>
                  <a:ext cx="91080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5921147" y="3982080"/>
                <a:ext cx="1942560" cy="1500480"/>
              </p14:xfrm>
            </p:contentPart>
          </mc:Choice>
          <mc:Fallback xmlns="">
            <p:pic>
              <p:nvPicPr>
                <p:cNvPr id="102" name="Ink 101"/>
                <p:cNvPicPr/>
                <p:nvPr/>
              </p:nvPicPr>
              <p:blipFill>
                <a:blip r:embed="rId19"/>
                <a:stretch>
                  <a:fillRect/>
                </a:stretch>
              </p:blipFill>
              <p:spPr>
                <a:xfrm>
                  <a:off x="5908907" y="3968040"/>
                  <a:ext cx="1969920" cy="1525680"/>
                </a:xfrm>
                <a:prstGeom prst="rect">
                  <a:avLst/>
                </a:prstGeom>
              </p:spPr>
            </p:pic>
          </mc:Fallback>
        </mc:AlternateContent>
      </p:grpSp>
      <p:sp>
        <p:nvSpPr>
          <p:cNvPr id="14" name="Title 1"/>
          <p:cNvSpPr>
            <a:spLocks noGrp="1"/>
          </p:cNvSpPr>
          <p:nvPr>
            <p:ph type="title"/>
          </p:nvPr>
        </p:nvSpPr>
        <p:spPr>
          <a:xfrm>
            <a:off x="457200" y="76200"/>
            <a:ext cx="8229600" cy="1143000"/>
          </a:xfrm>
        </p:spPr>
        <p:txBody>
          <a:bodyPr/>
          <a:lstStyle/>
          <a:p>
            <a:r>
              <a:rPr lang="en-US" dirty="0" smtClean="0"/>
              <a:t>Compute Range of x at Each Point</a:t>
            </a:r>
            <a:endParaRPr lang="en-US" dirty="0"/>
          </a:p>
        </p:txBody>
      </p:sp>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754200" y="1148760"/>
              <a:ext cx="7799040" cy="4465800"/>
            </p14:xfrm>
          </p:contentPart>
        </mc:Choice>
        <mc:Fallback xmlns="">
          <p:pic>
            <p:nvPicPr>
              <p:cNvPr id="2" name="Ink 1"/>
              <p:cNvPicPr/>
              <p:nvPr/>
            </p:nvPicPr>
            <p:blipFill>
              <a:blip r:embed="rId21"/>
              <a:stretch>
                <a:fillRect/>
              </a:stretch>
            </p:blipFill>
            <p:spPr>
              <a:xfrm>
                <a:off x="740160" y="1141200"/>
                <a:ext cx="7825680" cy="4487400"/>
              </a:xfrm>
              <a:prstGeom prst="rect">
                <a:avLst/>
              </a:prstGeom>
            </p:spPr>
          </p:pic>
        </mc:Fallback>
      </mc:AlternateContent>
    </p:spTree>
    <p:extLst>
      <p:ext uri="{BB962C8B-B14F-4D97-AF65-F5344CB8AC3E}">
        <p14:creationId xmlns:p14="http://schemas.microsoft.com/office/powerpoint/2010/main" val="2388685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see in the sequel</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How to compile abstract syntax trees into control-flow graphs</a:t>
            </a:r>
          </a:p>
          <a:p>
            <a:pPr marL="514350" indent="-514350">
              <a:buFont typeface="+mj-lt"/>
              <a:buAutoNum type="arabicPeriod"/>
            </a:pPr>
            <a:r>
              <a:rPr lang="en-US" dirty="0" smtClean="0"/>
              <a:t>Lattices, as structures that describe abstractly sets of program states (facts)</a:t>
            </a:r>
          </a:p>
          <a:p>
            <a:pPr marL="514350" indent="-514350">
              <a:buFont typeface="+mj-lt"/>
              <a:buAutoNum type="arabicPeriod"/>
            </a:pPr>
            <a:r>
              <a:rPr lang="en-US" dirty="0" smtClean="0"/>
              <a:t>Transfer functions that describe how to update facts</a:t>
            </a:r>
          </a:p>
          <a:p>
            <a:pPr marL="514350" indent="-514350">
              <a:buFont typeface="+mj-lt"/>
              <a:buAutoNum type="arabicPeriod"/>
            </a:pPr>
            <a:r>
              <a:rPr lang="en-US" dirty="0"/>
              <a:t>Basic idea of fixed-point </a:t>
            </a:r>
            <a:r>
              <a:rPr lang="en-US" dirty="0" smtClean="0"/>
              <a:t>iteration</a:t>
            </a:r>
            <a:br>
              <a:rPr lang="en-US" dirty="0" smtClean="0"/>
            </a:br>
            <a:endParaRPr lang="en-US" dirty="0" smtClean="0"/>
          </a:p>
        </p:txBody>
      </p:sp>
    </p:spTree>
    <p:extLst>
      <p:ext uri="{BB962C8B-B14F-4D97-AF65-F5344CB8AC3E}">
        <p14:creationId xmlns:p14="http://schemas.microsoft.com/office/powerpoint/2010/main" val="151587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Control-Flow Graphs</a:t>
            </a:r>
            <a:endParaRPr lang="en-US" dirty="0"/>
          </a:p>
        </p:txBody>
      </p:sp>
      <p:sp>
        <p:nvSpPr>
          <p:cNvPr id="5" name="Content Placeholder 4"/>
          <p:cNvSpPr>
            <a:spLocks noGrp="1"/>
          </p:cNvSpPr>
          <p:nvPr>
            <p:ph idx="1"/>
          </p:nvPr>
        </p:nvSpPr>
        <p:spPr/>
        <p:txBody>
          <a:bodyPr/>
          <a:lstStyle/>
          <a:p>
            <a:r>
              <a:rPr lang="en-US" dirty="0" smtClean="0"/>
              <a:t>Start with graph that has one entry and one exit node and label is entire program</a:t>
            </a:r>
          </a:p>
          <a:p>
            <a:r>
              <a:rPr lang="en-US" dirty="0" smtClean="0"/>
              <a:t>Recursively decompose the program to have more edges with simpler labels</a:t>
            </a:r>
          </a:p>
          <a:p>
            <a:r>
              <a:rPr lang="en-US" dirty="0" smtClean="0"/>
              <a:t>When labels cannot be decomposed further, we are done</a:t>
            </a:r>
          </a:p>
        </p:txBody>
      </p:sp>
    </p:spTree>
    <p:extLst>
      <p:ext uri="{BB962C8B-B14F-4D97-AF65-F5344CB8AC3E}">
        <p14:creationId xmlns:p14="http://schemas.microsoft.com/office/powerpoint/2010/main" val="2633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rmAutofit fontScale="90000"/>
          </a:bodyPr>
          <a:lstStyle/>
          <a:p>
            <a:r>
              <a:rPr lang="en-US" dirty="0" smtClean="0"/>
              <a:t>Flattening Expressions</a:t>
            </a:r>
            <a:br>
              <a:rPr lang="en-US" dirty="0" smtClean="0"/>
            </a:br>
            <a:r>
              <a:rPr lang="en-US" dirty="0" smtClean="0"/>
              <a:t>for simplicity and ordering of side effects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619250"/>
            <a:ext cx="90582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43434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Translate This While Loop </a:t>
            </a:r>
            <a:br>
              <a:rPr lang="en-US" sz="3200" dirty="0" smtClean="0"/>
            </a:br>
            <a:r>
              <a:rPr lang="en-US" sz="3200" dirty="0" smtClean="0"/>
              <a:t>using Rules that Explicitly Put Booleans on Stack</a:t>
            </a:r>
            <a:endParaRPr lang="en-US" sz="3200" dirty="0"/>
          </a:p>
        </p:txBody>
      </p:sp>
      <p:sp>
        <p:nvSpPr>
          <p:cNvPr id="3" name="Content Placeholder 2"/>
          <p:cNvSpPr>
            <a:spLocks noGrp="1"/>
          </p:cNvSpPr>
          <p:nvPr>
            <p:ph sz="half" idx="1"/>
          </p:nvPr>
        </p:nvSpPr>
        <p:spPr>
          <a:xfrm>
            <a:off x="317862" y="1591492"/>
            <a:ext cx="4376057" cy="3450771"/>
          </a:xfrm>
        </p:spPr>
        <p:txBody>
          <a:bodyPr/>
          <a:lstStyle/>
          <a:p>
            <a:pPr marL="0" indent="0">
              <a:buNone/>
            </a:pPr>
            <a:r>
              <a:rPr lang="en-US" sz="2400" b="1" dirty="0" smtClean="0"/>
              <a:t>static void</a:t>
            </a:r>
            <a:r>
              <a:rPr lang="en-US" sz="2400" dirty="0" smtClean="0"/>
              <a:t> count(</a:t>
            </a:r>
            <a:r>
              <a:rPr lang="en-US" sz="2400" b="1" dirty="0" smtClean="0"/>
              <a:t>int</a:t>
            </a:r>
            <a:r>
              <a:rPr lang="en-US" sz="2400" dirty="0" smtClean="0"/>
              <a:t> </a:t>
            </a:r>
            <a:r>
              <a:rPr lang="en-US" sz="2400" dirty="0"/>
              <a:t>from,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to, </a:t>
            </a:r>
            <a:r>
              <a:rPr lang="en-US" sz="2400" dirty="0" smtClean="0"/>
              <a:t/>
            </a:r>
            <a:br>
              <a:rPr lang="en-US" sz="2400" dirty="0" smtClean="0"/>
            </a:br>
            <a:r>
              <a:rPr lang="en-US" sz="2400" dirty="0" smtClean="0"/>
              <a:t>                                </a:t>
            </a:r>
            <a:r>
              <a:rPr lang="en-US" sz="2400" b="1" dirty="0" smtClean="0"/>
              <a:t>int</a:t>
            </a:r>
            <a:r>
              <a:rPr lang="en-US" sz="2400" dirty="0" smtClean="0"/>
              <a:t> </a:t>
            </a:r>
            <a:r>
              <a:rPr lang="en-US" sz="2400" dirty="0"/>
              <a:t>step) </a:t>
            </a:r>
            <a:r>
              <a:rPr lang="en-US" sz="2400" dirty="0" smtClean="0"/>
              <a:t>{</a:t>
            </a:r>
            <a:endParaRPr lang="en-US" sz="2400" dirty="0"/>
          </a:p>
          <a:p>
            <a:pPr marL="0" indent="0">
              <a:buNone/>
            </a:pPr>
            <a:r>
              <a:rPr lang="en-US" sz="2400" dirty="0" smtClean="0"/>
              <a:t> </a:t>
            </a:r>
            <a:r>
              <a:rPr lang="en-US" sz="2400" b="1" dirty="0" smtClean="0"/>
              <a:t> int </a:t>
            </a:r>
            <a:r>
              <a:rPr lang="en-US" sz="2400" dirty="0"/>
              <a:t>counter = from;</a:t>
            </a:r>
          </a:p>
          <a:p>
            <a:pPr marL="0" indent="0">
              <a:buNone/>
            </a:pPr>
            <a:r>
              <a:rPr lang="en-US" sz="2400" dirty="0" smtClean="0">
                <a:solidFill>
                  <a:schemeClr val="tx1"/>
                </a:solidFill>
              </a:rPr>
              <a:t> </a:t>
            </a:r>
            <a:r>
              <a:rPr lang="en-US" sz="2400" b="1" dirty="0" smtClean="0">
                <a:solidFill>
                  <a:schemeClr val="tx1"/>
                </a:solidFill>
              </a:rPr>
              <a:t> while </a:t>
            </a:r>
            <a:r>
              <a:rPr lang="en-US" sz="2400" dirty="0">
                <a:solidFill>
                  <a:schemeClr val="tx1"/>
                </a:solidFill>
              </a:rPr>
              <a:t>(counter &lt; to) {</a:t>
            </a:r>
          </a:p>
          <a:p>
            <a:pPr marL="0" indent="0">
              <a:buNone/>
            </a:pPr>
            <a:r>
              <a:rPr lang="en-US" sz="2400" dirty="0" smtClean="0">
                <a:solidFill>
                  <a:schemeClr val="tx1"/>
                </a:solidFill>
              </a:rPr>
              <a:t>    counter </a:t>
            </a:r>
            <a:r>
              <a:rPr lang="en-US" sz="2400" dirty="0">
                <a:solidFill>
                  <a:schemeClr val="tx1"/>
                </a:solidFill>
              </a:rPr>
              <a:t>= counter + step;</a:t>
            </a:r>
          </a:p>
          <a:p>
            <a:pPr marL="0" indent="0">
              <a:buNone/>
            </a:pPr>
            <a:r>
              <a:rPr lang="en-US" sz="2400" dirty="0" smtClean="0">
                <a:solidFill>
                  <a:schemeClr val="tx1"/>
                </a:solidFill>
              </a:rPr>
              <a:t>  }</a:t>
            </a:r>
            <a:endParaRPr lang="en-US" sz="2400" dirty="0">
              <a:solidFill>
                <a:schemeClr val="tx1"/>
              </a:solidFill>
            </a:endParaRPr>
          </a:p>
          <a:p>
            <a:pPr marL="0" indent="0">
              <a:buNone/>
            </a:pPr>
            <a:r>
              <a:rPr lang="en-US" sz="2400" dirty="0" smtClean="0"/>
              <a:t>}</a:t>
            </a:r>
            <a:endParaRPr lang="en-US" sz="2400" dirty="0"/>
          </a:p>
        </p:txBody>
      </p:sp>
      <p:sp>
        <p:nvSpPr>
          <p:cNvPr id="4" name="TextBox 3"/>
          <p:cNvSpPr txBox="1"/>
          <p:nvPr/>
        </p:nvSpPr>
        <p:spPr>
          <a:xfrm>
            <a:off x="5592649" y="2389516"/>
            <a:ext cx="2872902" cy="4093428"/>
          </a:xfrm>
          <a:prstGeom prst="rect">
            <a:avLst/>
          </a:prstGeom>
          <a:noFill/>
        </p:spPr>
        <p:txBody>
          <a:bodyPr wrap="none" rtlCol="0">
            <a:spAutoFit/>
          </a:bodyPr>
          <a:lstStyle/>
          <a:p>
            <a:r>
              <a:rPr lang="en-US" sz="2000" dirty="0" smtClean="0"/>
              <a:t>nbegin:</a:t>
            </a:r>
            <a:r>
              <a:rPr lang="en-US" sz="2000" b="1" dirty="0" smtClean="0"/>
              <a:t>	iload</a:t>
            </a:r>
            <a:r>
              <a:rPr lang="en-US" sz="2000" dirty="0" smtClean="0"/>
              <a:t> #counter</a:t>
            </a:r>
          </a:p>
          <a:p>
            <a:r>
              <a:rPr lang="en-US" sz="2000" b="1" dirty="0" smtClean="0"/>
              <a:t>	iload</a:t>
            </a:r>
            <a:r>
              <a:rPr lang="en-US" sz="2000" dirty="0" smtClean="0"/>
              <a:t> #to</a:t>
            </a:r>
          </a:p>
          <a:p>
            <a:r>
              <a:rPr lang="en-US" sz="2000" b="1" dirty="0" smtClean="0"/>
              <a:t>	if_icmplt</a:t>
            </a:r>
            <a:r>
              <a:rPr lang="en-US" sz="2000" dirty="0" smtClean="0"/>
              <a:t> ntrue</a:t>
            </a:r>
          </a:p>
          <a:p>
            <a:r>
              <a:rPr lang="en-US" sz="2000" b="1" dirty="0" smtClean="0"/>
              <a:t>	iconst</a:t>
            </a:r>
            <a:r>
              <a:rPr lang="en-US" sz="2000" dirty="0" smtClean="0"/>
              <a:t>_0</a:t>
            </a:r>
          </a:p>
          <a:p>
            <a:r>
              <a:rPr lang="en-US" sz="2000" dirty="0"/>
              <a:t>	</a:t>
            </a:r>
            <a:r>
              <a:rPr lang="en-US" sz="2000" b="1" dirty="0" smtClean="0"/>
              <a:t>goto</a:t>
            </a:r>
            <a:r>
              <a:rPr lang="en-US" sz="2000" dirty="0" smtClean="0"/>
              <a:t> nafter</a:t>
            </a:r>
          </a:p>
          <a:p>
            <a:r>
              <a:rPr lang="en-US" sz="2000" dirty="0" smtClean="0"/>
              <a:t>ntrue:	</a:t>
            </a:r>
            <a:r>
              <a:rPr lang="en-US" sz="2000" b="1" dirty="0" smtClean="0"/>
              <a:t>iconst</a:t>
            </a:r>
            <a:r>
              <a:rPr lang="en-US" sz="2000" dirty="0" smtClean="0"/>
              <a:t>_1</a:t>
            </a:r>
          </a:p>
          <a:p>
            <a:r>
              <a:rPr lang="en-US" sz="2000" dirty="0" smtClean="0"/>
              <a:t>nafter:	</a:t>
            </a:r>
            <a:r>
              <a:rPr lang="en-US" sz="2000" b="1" dirty="0" smtClean="0"/>
              <a:t>ifeq</a:t>
            </a:r>
            <a:r>
              <a:rPr lang="en-US" sz="2000" dirty="0" smtClean="0"/>
              <a:t> nexit</a:t>
            </a:r>
          </a:p>
          <a:p>
            <a:r>
              <a:rPr lang="en-US" sz="2000" b="1" dirty="0"/>
              <a:t>	</a:t>
            </a:r>
            <a:r>
              <a:rPr lang="en-US" sz="2000" b="1" dirty="0" smtClean="0"/>
              <a:t>iload</a:t>
            </a:r>
            <a:r>
              <a:rPr lang="en-US" sz="2000" dirty="0" smtClean="0"/>
              <a:t> #counter</a:t>
            </a:r>
          </a:p>
          <a:p>
            <a:r>
              <a:rPr lang="en-US" sz="2000" b="1" dirty="0"/>
              <a:t>	</a:t>
            </a:r>
            <a:r>
              <a:rPr lang="en-US" sz="2000" b="1" dirty="0" smtClean="0"/>
              <a:t>iload</a:t>
            </a:r>
            <a:r>
              <a:rPr lang="en-US" sz="2000" dirty="0" smtClean="0"/>
              <a:t> #step</a:t>
            </a:r>
          </a:p>
          <a:p>
            <a:r>
              <a:rPr lang="en-US" sz="2000" b="1" dirty="0"/>
              <a:t>	</a:t>
            </a:r>
            <a:r>
              <a:rPr lang="en-US" sz="2000" b="1" dirty="0" smtClean="0"/>
              <a:t>iadd</a:t>
            </a:r>
          </a:p>
          <a:p>
            <a:r>
              <a:rPr lang="en-US" sz="2000" b="1" dirty="0"/>
              <a:t>	</a:t>
            </a:r>
            <a:r>
              <a:rPr lang="en-US" sz="2000" b="1" dirty="0" smtClean="0"/>
              <a:t>istore</a:t>
            </a:r>
            <a:r>
              <a:rPr lang="en-US" sz="2000" dirty="0" smtClean="0"/>
              <a:t> #counter</a:t>
            </a:r>
          </a:p>
          <a:p>
            <a:r>
              <a:rPr lang="en-US" sz="2000" b="1" dirty="0"/>
              <a:t>	</a:t>
            </a:r>
            <a:r>
              <a:rPr lang="en-US" sz="2000" b="1" dirty="0" smtClean="0"/>
              <a:t>goto </a:t>
            </a:r>
            <a:r>
              <a:rPr lang="en-US" sz="2000" dirty="0" smtClean="0"/>
              <a:t>nbegin</a:t>
            </a:r>
          </a:p>
          <a:p>
            <a:r>
              <a:rPr lang="en-US" sz="2000" dirty="0" smtClean="0"/>
              <a:t>nexit:	</a:t>
            </a:r>
            <a:endParaRPr lang="en-US" sz="2000" dirty="0"/>
          </a:p>
        </p:txBody>
      </p:sp>
    </p:spTree>
    <p:extLst>
      <p:ext uri="{BB962C8B-B14F-4D97-AF65-F5344CB8AC3E}">
        <p14:creationId xmlns:p14="http://schemas.microsoft.com/office/powerpoint/2010/main" val="1378521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If-Then-Else</a:t>
            </a:r>
            <a:endParaRPr lang="en-US" dirty="0"/>
          </a:p>
        </p:txBody>
      </p:sp>
      <p:sp>
        <p:nvSpPr>
          <p:cNvPr id="3" name="Content Placeholder 2"/>
          <p:cNvSpPr>
            <a:spLocks noGrp="1"/>
          </p:cNvSpPr>
          <p:nvPr>
            <p:ph idx="1"/>
          </p:nvPr>
        </p:nvSpPr>
        <p:spPr>
          <a:xfrm>
            <a:off x="533400" y="4038600"/>
            <a:ext cx="8229600" cy="1096963"/>
          </a:xfrm>
        </p:spPr>
        <p:txBody>
          <a:bodyPr/>
          <a:lstStyle/>
          <a:p>
            <a:pPr marL="0" indent="0">
              <a:buNone/>
            </a:pPr>
            <a:r>
              <a:rPr lang="en-US" dirty="0" smtClean="0"/>
              <a:t>Better </a:t>
            </a:r>
            <a:r>
              <a:rPr lang="en-US" dirty="0"/>
              <a:t>translation </a:t>
            </a:r>
            <a:r>
              <a:rPr lang="en-US" dirty="0" smtClean="0"/>
              <a:t>uses the "branch" instruction approach: have two destinations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98689" y="1295400"/>
            <a:ext cx="4826833" cy="256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3" name="Ink 42"/>
              <p14:cNvContentPartPr/>
              <p14:nvPr/>
            </p14:nvContentPartPr>
            <p14:xfrm>
              <a:off x="1845947" y="5098718"/>
              <a:ext cx="661320" cy="713160"/>
            </p14:xfrm>
          </p:contentPart>
        </mc:Choice>
        <mc:Fallback xmlns="">
          <p:pic>
            <p:nvPicPr>
              <p:cNvPr id="43" name="Ink 42"/>
              <p:cNvPicPr/>
              <p:nvPr/>
            </p:nvPicPr>
            <p:blipFill>
              <a:blip r:embed="rId4"/>
              <a:stretch>
                <a:fillRect/>
              </a:stretch>
            </p:blipFill>
            <p:spPr>
              <a:xfrm>
                <a:off x="1637867" y="5086844"/>
                <a:ext cx="2173680" cy="7448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6" name="Ink 2055"/>
              <p14:cNvContentPartPr/>
              <p14:nvPr/>
            </p14:nvContentPartPr>
            <p14:xfrm>
              <a:off x="1552187" y="5925638"/>
              <a:ext cx="318600" cy="236880"/>
            </p14:xfrm>
          </p:contentPart>
        </mc:Choice>
        <mc:Fallback xmlns="">
          <p:pic>
            <p:nvPicPr>
              <p:cNvPr id="2056" name="Ink 2055"/>
              <p:cNvPicPr/>
              <p:nvPr/>
            </p:nvPicPr>
            <p:blipFill>
              <a:blip r:embed="rId10"/>
              <a:stretch>
                <a:fillRect/>
              </a:stretch>
            </p:blipFill>
            <p:spPr>
              <a:xfrm>
                <a:off x="1085627" y="5912678"/>
                <a:ext cx="79812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33" name="Ink 2132"/>
              <p14:cNvContentPartPr/>
              <p14:nvPr/>
            </p14:nvContentPartPr>
            <p14:xfrm>
              <a:off x="5920427" y="5961638"/>
              <a:ext cx="1426680" cy="346320"/>
            </p14:xfrm>
          </p:contentPart>
        </mc:Choice>
        <mc:Fallback xmlns="">
          <p:pic>
            <p:nvPicPr>
              <p:cNvPr id="2133" name="Ink 2132"/>
              <p:cNvPicPr/>
              <p:nvPr/>
            </p:nvPicPr>
            <p:blipFill>
              <a:blip r:embed="rId18"/>
              <a:stretch>
                <a:fillRect/>
              </a:stretch>
            </p:blipFill>
            <p:spPr>
              <a:xfrm>
                <a:off x="5913587" y="5955158"/>
                <a:ext cx="14385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p14:cNvContentPartPr/>
              <p14:nvPr/>
            </p14:nvContentPartPr>
            <p14:xfrm>
              <a:off x="5294027" y="5063078"/>
              <a:ext cx="2473920" cy="1000316"/>
            </p14:xfrm>
          </p:contentPart>
        </mc:Choice>
        <mc:Fallback xmlns="">
          <p:pic>
            <p:nvPicPr>
              <p:cNvPr id="9" name="Ink 8"/>
              <p:cNvPicPr/>
              <p:nvPr/>
            </p:nvPicPr>
            <p:blipFill>
              <a:blip r:embed="rId20"/>
              <a:stretch>
                <a:fillRect/>
              </a:stretch>
            </p:blipFill>
            <p:spPr>
              <a:xfrm>
                <a:off x="5280709" y="5051199"/>
                <a:ext cx="2501996" cy="10215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p14:cNvContentPartPr/>
              <p14:nvPr/>
            </p14:nvContentPartPr>
            <p14:xfrm>
              <a:off x="1649211" y="5573558"/>
              <a:ext cx="115200" cy="251156"/>
            </p14:xfrm>
          </p:contentPart>
        </mc:Choice>
        <mc:Fallback xmlns="">
          <p:pic>
            <p:nvPicPr>
              <p:cNvPr id="10" name="Ink 9"/>
              <p:cNvPicPr/>
              <p:nvPr/>
            </p:nvPicPr>
            <p:blipFill>
              <a:blip r:embed="rId22"/>
              <a:stretch>
                <a:fillRect/>
              </a:stretch>
            </p:blipFill>
            <p:spPr>
              <a:xfrm>
                <a:off x="1637691" y="5571039"/>
                <a:ext cx="139680" cy="26087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p14:cNvContentPartPr/>
              <p14:nvPr/>
            </p14:nvContentPartPr>
            <p14:xfrm>
              <a:off x="2413307" y="5482118"/>
              <a:ext cx="1965600" cy="959040"/>
            </p14:xfrm>
          </p:contentPart>
        </mc:Choice>
        <mc:Fallback xmlns="">
          <p:pic>
            <p:nvPicPr>
              <p:cNvPr id="11" name="Ink 10"/>
              <p:cNvPicPr/>
              <p:nvPr/>
            </p:nvPicPr>
            <p:blipFill>
              <a:blip r:embed="rId24"/>
              <a:stretch>
                <a:fillRect/>
              </a:stretch>
            </p:blipFill>
            <p:spPr>
              <a:xfrm>
                <a:off x="2401787" y="5468798"/>
                <a:ext cx="199260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p14:cNvContentPartPr/>
              <p14:nvPr/>
            </p14:nvContentPartPr>
            <p14:xfrm>
              <a:off x="7527467" y="5806838"/>
              <a:ext cx="491040" cy="515880"/>
            </p14:xfrm>
          </p:contentPart>
        </mc:Choice>
        <mc:Fallback xmlns="">
          <p:pic>
            <p:nvPicPr>
              <p:cNvPr id="12" name="Ink 11"/>
              <p:cNvPicPr/>
              <p:nvPr/>
            </p:nvPicPr>
            <p:blipFill>
              <a:blip r:embed="rId26"/>
              <a:stretch>
                <a:fillRect/>
              </a:stretch>
            </p:blipFill>
            <p:spPr>
              <a:xfrm>
                <a:off x="7519553" y="5801798"/>
                <a:ext cx="503271"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p14:cNvContentPartPr/>
              <p14:nvPr/>
            </p14:nvContentPartPr>
            <p14:xfrm>
              <a:off x="1098947" y="6148478"/>
              <a:ext cx="1113304" cy="410996"/>
            </p14:xfrm>
          </p:contentPart>
        </mc:Choice>
        <mc:Fallback xmlns="">
          <p:pic>
            <p:nvPicPr>
              <p:cNvPr id="14" name="Ink 13"/>
              <p:cNvPicPr/>
              <p:nvPr/>
            </p:nvPicPr>
            <p:blipFill>
              <a:blip r:embed="rId28"/>
              <a:stretch>
                <a:fillRect/>
              </a:stretch>
            </p:blipFill>
            <p:spPr>
              <a:xfrm>
                <a:off x="1085629" y="6135882"/>
                <a:ext cx="1139220" cy="4361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p14:cNvContentPartPr/>
              <p14:nvPr/>
            </p14:nvContentPartPr>
            <p14:xfrm>
              <a:off x="2081211" y="6139714"/>
              <a:ext cx="514440" cy="331200"/>
            </p14:xfrm>
          </p:contentPart>
        </mc:Choice>
        <mc:Fallback xmlns="">
          <p:pic>
            <p:nvPicPr>
              <p:cNvPr id="19" name="Ink 18"/>
              <p:cNvPicPr/>
              <p:nvPr/>
            </p:nvPicPr>
            <p:blipFill>
              <a:blip r:embed="rId30"/>
              <a:stretch>
                <a:fillRect/>
              </a:stretch>
            </p:blipFill>
            <p:spPr>
              <a:xfrm>
                <a:off x="2068611" y="6127114"/>
                <a:ext cx="5396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5753387" y="6153518"/>
              <a:ext cx="200880" cy="116640"/>
            </p14:xfrm>
          </p:contentPart>
        </mc:Choice>
        <mc:Fallback xmlns="">
          <p:pic>
            <p:nvPicPr>
              <p:cNvPr id="21" name="Ink 20"/>
              <p:cNvPicPr/>
              <p:nvPr/>
            </p:nvPicPr>
            <p:blipFill>
              <a:blip r:embed="rId32"/>
              <a:stretch>
                <a:fillRect/>
              </a:stretch>
            </p:blipFill>
            <p:spPr>
              <a:xfrm>
                <a:off x="5742606" y="6142718"/>
                <a:ext cx="224238"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p14:cNvContentPartPr/>
              <p14:nvPr/>
            </p14:nvContentPartPr>
            <p14:xfrm>
              <a:off x="6496611" y="5710718"/>
              <a:ext cx="1080360" cy="908876"/>
            </p14:xfrm>
          </p:contentPart>
        </mc:Choice>
        <mc:Fallback xmlns="">
          <p:pic>
            <p:nvPicPr>
              <p:cNvPr id="25" name="Ink 24"/>
              <p:cNvPicPr/>
              <p:nvPr/>
            </p:nvPicPr>
            <p:blipFill>
              <a:blip r:embed="rId34"/>
              <a:stretch>
                <a:fillRect/>
              </a:stretch>
            </p:blipFill>
            <p:spPr>
              <a:xfrm>
                <a:off x="6484011" y="5701359"/>
                <a:ext cx="1105560" cy="93083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p14:cNvContentPartPr/>
              <p14:nvPr/>
            </p14:nvContentPartPr>
            <p14:xfrm>
              <a:off x="5277291" y="6365794"/>
              <a:ext cx="1123920" cy="210240"/>
            </p14:xfrm>
          </p:contentPart>
        </mc:Choice>
        <mc:Fallback xmlns="">
          <p:pic>
            <p:nvPicPr>
              <p:cNvPr id="27" name="Ink 26"/>
              <p:cNvPicPr/>
              <p:nvPr/>
            </p:nvPicPr>
            <p:blipFill>
              <a:blip r:embed="rId36"/>
              <a:stretch>
                <a:fillRect/>
              </a:stretch>
            </p:blipFill>
            <p:spPr>
              <a:xfrm>
                <a:off x="5264691" y="6353194"/>
                <a:ext cx="1149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p14:cNvContentPartPr/>
              <p14:nvPr/>
            </p14:nvContentPartPr>
            <p14:xfrm>
              <a:off x="4747907" y="6141638"/>
              <a:ext cx="737640" cy="451676"/>
            </p14:xfrm>
          </p:contentPart>
        </mc:Choice>
        <mc:Fallback xmlns="">
          <p:pic>
            <p:nvPicPr>
              <p:cNvPr id="37" name="Ink 36"/>
              <p:cNvPicPr/>
              <p:nvPr/>
            </p:nvPicPr>
            <p:blipFill>
              <a:blip r:embed="rId38"/>
              <a:stretch>
                <a:fillRect/>
              </a:stretch>
            </p:blipFill>
            <p:spPr>
              <a:xfrm>
                <a:off x="4734953" y="6133360"/>
                <a:ext cx="758870" cy="47399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Ink 37"/>
              <p14:cNvContentPartPr/>
              <p14:nvPr/>
            </p14:nvContentPartPr>
            <p14:xfrm>
              <a:off x="6278987" y="6496598"/>
              <a:ext cx="313744" cy="157196"/>
            </p14:xfrm>
          </p:contentPart>
        </mc:Choice>
        <mc:Fallback xmlns="">
          <p:pic>
            <p:nvPicPr>
              <p:cNvPr id="38" name="Ink 37"/>
              <p:cNvPicPr/>
              <p:nvPr/>
            </p:nvPicPr>
            <p:blipFill>
              <a:blip r:embed="rId40"/>
              <a:stretch>
                <a:fillRect/>
              </a:stretch>
            </p:blipFill>
            <p:spPr>
              <a:xfrm>
                <a:off x="6266394" y="6484008"/>
                <a:ext cx="338930" cy="18237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Ink 7"/>
              <p14:cNvContentPartPr/>
              <p14:nvPr/>
            </p14:nvContentPartPr>
            <p14:xfrm>
              <a:off x="1649387" y="5098718"/>
              <a:ext cx="2147400" cy="725760"/>
            </p14:xfrm>
          </p:contentPart>
        </mc:Choice>
        <mc:Fallback xmlns="">
          <p:pic>
            <p:nvPicPr>
              <p:cNvPr id="8" name="Ink 7"/>
              <p:cNvPicPr/>
              <p:nvPr/>
            </p:nvPicPr>
            <p:blipFill>
              <a:blip r:embed="rId42"/>
              <a:stretch>
                <a:fillRect/>
              </a:stretch>
            </p:blipFill>
            <p:spPr>
              <a:xfrm>
                <a:off x="1637867" y="5086844"/>
                <a:ext cx="2173680" cy="74483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Ink 14"/>
              <p14:cNvContentPartPr/>
              <p14:nvPr/>
            </p14:nvContentPartPr>
            <p14:xfrm>
              <a:off x="1558851" y="5895634"/>
              <a:ext cx="418320" cy="285480"/>
            </p14:xfrm>
          </p:contentPart>
        </mc:Choice>
        <mc:Fallback xmlns="">
          <p:pic>
            <p:nvPicPr>
              <p:cNvPr id="15" name="Ink 14"/>
              <p:cNvPicPr/>
              <p:nvPr/>
            </p:nvPicPr>
            <p:blipFill>
              <a:blip r:embed="rId44"/>
              <a:stretch>
                <a:fillRect/>
              </a:stretch>
            </p:blipFill>
            <p:spPr>
              <a:xfrm>
                <a:off x="1546251" y="5883034"/>
                <a:ext cx="4435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 name="Ink 3"/>
              <p14:cNvContentPartPr/>
              <p14:nvPr/>
            </p14:nvContentPartPr>
            <p14:xfrm>
              <a:off x="5020920" y="2336760"/>
              <a:ext cx="1669320" cy="1078920"/>
            </p14:xfrm>
          </p:contentPart>
        </mc:Choice>
        <mc:Fallback xmlns="">
          <p:pic>
            <p:nvPicPr>
              <p:cNvPr id="4" name="Ink 3"/>
              <p:cNvPicPr/>
              <p:nvPr/>
            </p:nvPicPr>
            <p:blipFill>
              <a:blip r:embed="rId46"/>
              <a:stretch>
                <a:fillRect/>
              </a:stretch>
            </p:blipFill>
            <p:spPr>
              <a:xfrm>
                <a:off x="5018040" y="2333160"/>
                <a:ext cx="1674720" cy="1095120"/>
              </a:xfrm>
              <a:prstGeom prst="rect">
                <a:avLst/>
              </a:prstGeom>
            </p:spPr>
          </p:pic>
        </mc:Fallback>
      </mc:AlternateContent>
    </p:spTree>
    <p:extLst>
      <p:ext uri="{BB962C8B-B14F-4D97-AF65-F5344CB8AC3E}">
        <p14:creationId xmlns:p14="http://schemas.microsoft.com/office/powerpoint/2010/main" val="3113698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50844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59196" y="4114800"/>
            <a:ext cx="8229600" cy="609600"/>
          </a:xfrm>
        </p:spPr>
        <p:txBody>
          <a:bodyPr/>
          <a:lstStyle/>
          <a:p>
            <a:pPr marL="0" indent="0">
              <a:buNone/>
            </a:pPr>
            <a:r>
              <a:rPr lang="en-US" dirty="0" smtClean="0"/>
              <a:t>Better </a:t>
            </a:r>
            <a:r>
              <a:rPr lang="en-US" dirty="0"/>
              <a:t>translation </a:t>
            </a:r>
            <a:r>
              <a:rPr lang="en-US" dirty="0" smtClean="0"/>
              <a:t>uses the "branch" instruction</a:t>
            </a:r>
            <a:endParaRPr lang="en-US" dirty="0"/>
          </a:p>
        </p:txBody>
      </p:sp>
      <mc:AlternateContent xmlns:mc="http://schemas.openxmlformats.org/markup-compatibility/2006" xmlns:p14="http://schemas.microsoft.com/office/powerpoint/2010/main">
        <mc:Choice Requires="p14">
          <p:contentPart p14:bwMode="auto" r:id="rId3">
            <p14:nvContentPartPr>
              <p14:cNvPr id="23" name="Ink 22"/>
              <p14:cNvContentPartPr/>
              <p14:nvPr/>
            </p14:nvContentPartPr>
            <p14:xfrm>
              <a:off x="2887067" y="5486078"/>
              <a:ext cx="374400" cy="915120"/>
            </p14:xfrm>
          </p:contentPart>
        </mc:Choice>
        <mc:Fallback xmlns="">
          <p:pic>
            <p:nvPicPr>
              <p:cNvPr id="23" name="Ink 22"/>
              <p:cNvPicPr/>
              <p:nvPr/>
            </p:nvPicPr>
            <p:blipFill>
              <a:blip r:embed="rId4"/>
              <a:stretch>
                <a:fillRect/>
              </a:stretch>
            </p:blipFill>
            <p:spPr>
              <a:xfrm>
                <a:off x="2875187" y="5474198"/>
                <a:ext cx="399960" cy="94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Ink 28"/>
              <p14:cNvContentPartPr/>
              <p14:nvPr/>
            </p14:nvContentPartPr>
            <p14:xfrm>
              <a:off x="2371907" y="4752038"/>
              <a:ext cx="160200" cy="164160"/>
            </p14:xfrm>
          </p:contentPart>
        </mc:Choice>
        <mc:Fallback xmlns="">
          <p:pic>
            <p:nvPicPr>
              <p:cNvPr id="29" name="Ink 28"/>
              <p:cNvPicPr/>
              <p:nvPr/>
            </p:nvPicPr>
            <p:blipFill>
              <a:blip r:embed="rId8"/>
              <a:stretch>
                <a:fillRect/>
              </a:stretch>
            </p:blipFill>
            <p:spPr>
              <a:xfrm>
                <a:off x="2232587" y="4739805"/>
                <a:ext cx="1253520" cy="65950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253387" y="4802798"/>
              <a:ext cx="1230840" cy="1380960"/>
            </p14:xfrm>
          </p:contentPart>
        </mc:Choice>
        <mc:Fallback xmlns="">
          <p:pic>
            <p:nvPicPr>
              <p:cNvPr id="32" name="Ink 31"/>
              <p:cNvPicPr/>
              <p:nvPr/>
            </p:nvPicPr>
            <p:blipFill>
              <a:blip r:embed="rId10"/>
              <a:stretch>
                <a:fillRect/>
              </a:stretch>
            </p:blipFill>
            <p:spPr>
              <a:xfrm>
                <a:off x="1240067" y="4790198"/>
                <a:ext cx="1251720" cy="140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Ink 55"/>
              <p14:cNvContentPartPr/>
              <p14:nvPr/>
            </p14:nvContentPartPr>
            <p14:xfrm>
              <a:off x="969707" y="5842838"/>
              <a:ext cx="133200" cy="209520"/>
            </p14:xfrm>
          </p:contentPart>
        </mc:Choice>
        <mc:Fallback xmlns="">
          <p:pic>
            <p:nvPicPr>
              <p:cNvPr id="56" name="Ink 55"/>
              <p:cNvPicPr/>
              <p:nvPr/>
            </p:nvPicPr>
            <p:blipFill>
              <a:blip r:embed="rId12"/>
              <a:stretch>
                <a:fillRect/>
              </a:stretch>
            </p:blipFill>
            <p:spPr>
              <a:xfrm>
                <a:off x="955667" y="5829518"/>
                <a:ext cx="160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p14:cNvContentPartPr/>
              <p14:nvPr/>
            </p14:nvContentPartPr>
            <p14:xfrm>
              <a:off x="3178491" y="6226474"/>
              <a:ext cx="131576" cy="250324"/>
            </p14:xfrm>
          </p:contentPart>
        </mc:Choice>
        <mc:Fallback xmlns="">
          <p:pic>
            <p:nvPicPr>
              <p:cNvPr id="4" name="Ink 3"/>
              <p:cNvPicPr/>
              <p:nvPr/>
            </p:nvPicPr>
            <p:blipFill>
              <a:blip r:embed="rId14"/>
              <a:stretch>
                <a:fillRect/>
              </a:stretch>
            </p:blipFill>
            <p:spPr>
              <a:xfrm>
                <a:off x="3165874" y="6213868"/>
                <a:ext cx="157531" cy="27553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p14:cNvContentPartPr/>
              <p14:nvPr/>
            </p14:nvContentPartPr>
            <p14:xfrm>
              <a:off x="2243747" y="4752758"/>
              <a:ext cx="1227960" cy="632520"/>
            </p14:xfrm>
          </p:contentPart>
        </mc:Choice>
        <mc:Fallback xmlns="">
          <p:pic>
            <p:nvPicPr>
              <p:cNvPr id="7" name="Ink 6"/>
              <p:cNvPicPr/>
              <p:nvPr/>
            </p:nvPicPr>
            <p:blipFill>
              <a:blip r:embed="rId16"/>
              <a:stretch>
                <a:fillRect/>
              </a:stretch>
            </p:blipFill>
            <p:spPr>
              <a:xfrm>
                <a:off x="2232584" y="4740158"/>
                <a:ext cx="1253527"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3132720" y="1992600"/>
              <a:ext cx="4092120" cy="1057680"/>
            </p14:xfrm>
          </p:contentPart>
        </mc:Choice>
        <mc:Fallback xmlns="">
          <p:pic>
            <p:nvPicPr>
              <p:cNvPr id="3" name="Ink 2"/>
              <p:cNvPicPr/>
              <p:nvPr/>
            </p:nvPicPr>
            <p:blipFill>
              <a:blip r:embed="rId18"/>
              <a:stretch>
                <a:fillRect/>
              </a:stretch>
            </p:blipFill>
            <p:spPr>
              <a:xfrm>
                <a:off x="3127680" y="1987560"/>
                <a:ext cx="4109040" cy="1067760"/>
              </a:xfrm>
              <a:prstGeom prst="rect">
                <a:avLst/>
              </a:prstGeom>
            </p:spPr>
          </p:pic>
        </mc:Fallback>
      </mc:AlternateContent>
    </p:spTree>
    <p:extLst>
      <p:ext uri="{BB962C8B-B14F-4D97-AF65-F5344CB8AC3E}">
        <p14:creationId xmlns:p14="http://schemas.microsoft.com/office/powerpoint/2010/main" val="3817019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Convert to CFG</a:t>
            </a:r>
            <a:endParaRPr lang="en-US" dirty="0"/>
          </a:p>
        </p:txBody>
      </p:sp>
      <p:sp>
        <p:nvSpPr>
          <p:cNvPr id="3" name="Content Placeholder 2"/>
          <p:cNvSpPr>
            <a:spLocks noGrp="1"/>
          </p:cNvSpPr>
          <p:nvPr>
            <p:ph idx="1"/>
          </p:nvPr>
        </p:nvSpPr>
        <p:spPr/>
        <p:txBody>
          <a:bodyPr/>
          <a:lstStyle/>
          <a:p>
            <a:pPr marL="0" indent="0">
              <a:buNone/>
            </a:pPr>
            <a:r>
              <a:rPr lang="nn-NO" dirty="0"/>
              <a:t>while (i &lt; 10) {</a:t>
            </a:r>
          </a:p>
          <a:p>
            <a:pPr marL="0" indent="0">
              <a:buNone/>
            </a:pPr>
            <a:r>
              <a:rPr lang="nn-NO" dirty="0"/>
              <a:t>  println(j);</a:t>
            </a:r>
          </a:p>
          <a:p>
            <a:pPr marL="0" indent="0">
              <a:buNone/>
            </a:pPr>
            <a:r>
              <a:rPr lang="nn-NO" dirty="0"/>
              <a:t>  i = i + 1;</a:t>
            </a:r>
          </a:p>
          <a:p>
            <a:pPr marL="0" indent="0">
              <a:buNone/>
            </a:pPr>
            <a:r>
              <a:rPr lang="nn-NO" dirty="0"/>
              <a:t>  j = j +2*i + 1;</a:t>
            </a:r>
          </a:p>
          <a:p>
            <a:pPr marL="0" indent="0">
              <a:buNone/>
            </a:pPr>
            <a:r>
              <a:rPr lang="nn-NO" dirty="0"/>
              <a:t>}</a:t>
            </a:r>
            <a:endParaRPr lang="en-US" dirty="0"/>
          </a:p>
        </p:txBody>
      </p:sp>
    </p:spTree>
    <p:extLst>
      <p:ext uri="{BB962C8B-B14F-4D97-AF65-F5344CB8AC3E}">
        <p14:creationId xmlns:p14="http://schemas.microsoft.com/office/powerpoint/2010/main" val="647542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Convert to CFG</a:t>
            </a:r>
            <a:endParaRPr lang="en-US" dirty="0"/>
          </a:p>
        </p:txBody>
      </p:sp>
      <p:sp>
        <p:nvSpPr>
          <p:cNvPr id="3" name="Content Placeholder 2"/>
          <p:cNvSpPr>
            <a:spLocks noGrp="1"/>
          </p:cNvSpPr>
          <p:nvPr>
            <p:ph idx="1"/>
          </p:nvPr>
        </p:nvSpPr>
        <p:spPr>
          <a:xfrm>
            <a:off x="457200" y="1295400"/>
            <a:ext cx="3810000" cy="5334000"/>
          </a:xfrm>
        </p:spPr>
        <p:txBody>
          <a:bodyPr/>
          <a:lstStyle/>
          <a:p>
            <a:pPr marL="0" indent="0">
              <a:buNone/>
            </a:pPr>
            <a:r>
              <a:rPr lang="nn-NO" dirty="0"/>
              <a:t>int i = n;</a:t>
            </a:r>
          </a:p>
          <a:p>
            <a:pPr marL="0" indent="0">
              <a:buNone/>
            </a:pPr>
            <a:r>
              <a:rPr lang="nn-NO" dirty="0"/>
              <a:t>while (i &gt; 1) {</a:t>
            </a:r>
          </a:p>
          <a:p>
            <a:pPr marL="0" indent="0">
              <a:buNone/>
            </a:pPr>
            <a:r>
              <a:rPr lang="nn-NO" dirty="0"/>
              <a:t>  println(i);</a:t>
            </a:r>
          </a:p>
          <a:p>
            <a:pPr marL="0" indent="0">
              <a:buNone/>
            </a:pPr>
            <a:r>
              <a:rPr lang="nn-NO" dirty="0"/>
              <a:t>  if (i % 2 == 0) {</a:t>
            </a:r>
          </a:p>
          <a:p>
            <a:pPr marL="0" indent="0">
              <a:buNone/>
            </a:pPr>
            <a:r>
              <a:rPr lang="nn-NO" dirty="0"/>
              <a:t>    i = i / 2;</a:t>
            </a:r>
          </a:p>
          <a:p>
            <a:pPr marL="0" indent="0">
              <a:buNone/>
            </a:pPr>
            <a:r>
              <a:rPr lang="nn-NO" dirty="0"/>
              <a:t>  } else {</a:t>
            </a:r>
          </a:p>
          <a:p>
            <a:pPr marL="0" indent="0">
              <a:buNone/>
            </a:pPr>
            <a:r>
              <a:rPr lang="nn-NO" dirty="0"/>
              <a:t>    i = 3*i + 1;</a:t>
            </a:r>
          </a:p>
          <a:p>
            <a:pPr marL="0" indent="0">
              <a:buNone/>
            </a:pPr>
            <a:r>
              <a:rPr lang="nn-NO" dirty="0"/>
              <a:t>  }</a:t>
            </a:r>
          </a:p>
          <a:p>
            <a:pPr marL="0" indent="0">
              <a:buNone/>
            </a:pPr>
            <a:r>
              <a:rPr lang="nn-NO" dirty="0"/>
              <a:t>}</a:t>
            </a:r>
            <a:endParaRPr lang="en-US" dirty="0"/>
          </a:p>
        </p:txBody>
      </p:sp>
    </p:spTree>
    <p:extLst>
      <p:ext uri="{BB962C8B-B14F-4D97-AF65-F5344CB8AC3E}">
        <p14:creationId xmlns:p14="http://schemas.microsoft.com/office/powerpoint/2010/main" val="2714070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Result</a:t>
            </a:r>
            <a:endParaRPr lang="en-US" dirty="0"/>
          </a:p>
        </p:txBody>
      </p:sp>
      <p:sp>
        <p:nvSpPr>
          <p:cNvPr id="3" name="Content Placeholder 2"/>
          <p:cNvSpPr>
            <a:spLocks noGrp="1"/>
          </p:cNvSpPr>
          <p:nvPr>
            <p:ph idx="1"/>
          </p:nvPr>
        </p:nvSpPr>
        <p:spPr>
          <a:xfrm>
            <a:off x="457200" y="1295400"/>
            <a:ext cx="3810000" cy="5334000"/>
          </a:xfrm>
        </p:spPr>
        <p:txBody>
          <a:bodyPr/>
          <a:lstStyle/>
          <a:p>
            <a:pPr marL="0" indent="0">
              <a:buNone/>
            </a:pPr>
            <a:r>
              <a:rPr lang="nn-NO" dirty="0"/>
              <a:t>int i = n;</a:t>
            </a:r>
          </a:p>
          <a:p>
            <a:pPr marL="0" indent="0">
              <a:buNone/>
            </a:pPr>
            <a:r>
              <a:rPr lang="nn-NO" dirty="0"/>
              <a:t>while (i &gt; 1) {</a:t>
            </a:r>
          </a:p>
          <a:p>
            <a:pPr marL="0" indent="0">
              <a:buNone/>
            </a:pPr>
            <a:r>
              <a:rPr lang="nn-NO" dirty="0"/>
              <a:t>  println(i);</a:t>
            </a:r>
          </a:p>
          <a:p>
            <a:pPr marL="0" indent="0">
              <a:buNone/>
            </a:pPr>
            <a:r>
              <a:rPr lang="nn-NO" dirty="0"/>
              <a:t>  if (i % 2 == 0) {</a:t>
            </a:r>
          </a:p>
          <a:p>
            <a:pPr marL="0" indent="0">
              <a:buNone/>
            </a:pPr>
            <a:r>
              <a:rPr lang="nn-NO" dirty="0"/>
              <a:t>    i = i / 2;</a:t>
            </a:r>
          </a:p>
          <a:p>
            <a:pPr marL="0" indent="0">
              <a:buNone/>
            </a:pPr>
            <a:r>
              <a:rPr lang="nn-NO" dirty="0"/>
              <a:t>  } else {</a:t>
            </a:r>
          </a:p>
          <a:p>
            <a:pPr marL="0" indent="0">
              <a:buNone/>
            </a:pPr>
            <a:r>
              <a:rPr lang="nn-NO" dirty="0"/>
              <a:t>    i = 3*i + 1;</a:t>
            </a:r>
          </a:p>
          <a:p>
            <a:pPr marL="0" indent="0">
              <a:buNone/>
            </a:pPr>
            <a:r>
              <a:rPr lang="nn-NO" dirty="0"/>
              <a:t>  }</a:t>
            </a:r>
          </a:p>
          <a:p>
            <a:pPr marL="0" indent="0">
              <a:buNone/>
            </a:pPr>
            <a:r>
              <a:rPr lang="nn-NO" dirty="0"/>
              <a:t>}</a:t>
            </a:r>
            <a:endParaRPr lang="en-US" dirty="0"/>
          </a:p>
        </p:txBody>
      </p:sp>
      <p:pic>
        <p:nvPicPr>
          <p:cNvPr id="2050" name="Picture 2" descr="Control-Flow Grap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67200" y="1676400"/>
            <a:ext cx="4519582" cy="487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03560" y="2253600"/>
              <a:ext cx="8211960" cy="3721320"/>
            </p14:xfrm>
          </p:contentPart>
        </mc:Choice>
        <mc:Fallback xmlns="">
          <p:pic>
            <p:nvPicPr>
              <p:cNvPr id="4" name="Ink 3"/>
              <p:cNvPicPr/>
              <p:nvPr/>
            </p:nvPicPr>
            <p:blipFill>
              <a:blip r:embed="rId4"/>
              <a:stretch>
                <a:fillRect/>
              </a:stretch>
            </p:blipFill>
            <p:spPr>
              <a:xfrm>
                <a:off x="393120" y="2251080"/>
                <a:ext cx="8233920" cy="3732840"/>
              </a:xfrm>
              <a:prstGeom prst="rect">
                <a:avLst/>
              </a:prstGeom>
            </p:spPr>
          </p:pic>
        </mc:Fallback>
      </mc:AlternateContent>
    </p:spTree>
    <p:extLst>
      <p:ext uri="{BB962C8B-B14F-4D97-AF65-F5344CB8AC3E}">
        <p14:creationId xmlns:p14="http://schemas.microsoft.com/office/powerpoint/2010/main" val="2217068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Functions</a:t>
            </a:r>
            <a:endParaRPr lang="en-US" dirty="0"/>
          </a:p>
        </p:txBody>
      </p:sp>
      <p:sp>
        <p:nvSpPr>
          <p:cNvPr id="3" name="Content Placeholder 2"/>
          <p:cNvSpPr>
            <a:spLocks noGrp="1"/>
          </p:cNvSpPr>
          <p:nvPr>
            <p:ph idx="1"/>
          </p:nvPr>
        </p:nvSpPr>
        <p:spPr>
          <a:xfrm>
            <a:off x="304800" y="1295400"/>
            <a:ext cx="5715000" cy="5257800"/>
          </a:xfrm>
        </p:spPr>
        <p:txBody>
          <a:bodyPr>
            <a:normAutofit fontScale="85000" lnSpcReduction="10000"/>
          </a:bodyPr>
          <a:lstStyle/>
          <a:p>
            <a:pPr marL="0" indent="0">
              <a:buNone/>
            </a:pPr>
            <a:r>
              <a:rPr lang="en-US" b="1" dirty="0" smtClean="0"/>
              <a:t>[</a:t>
            </a:r>
            <a:r>
              <a:rPr lang="en-US" dirty="0" smtClean="0"/>
              <a:t> s</a:t>
            </a:r>
            <a:r>
              <a:rPr lang="en-US" baseline="-25000" dirty="0" smtClean="0"/>
              <a:t>1</a:t>
            </a:r>
            <a:r>
              <a:rPr lang="en-US" dirty="0" smtClean="0"/>
              <a:t> </a:t>
            </a:r>
            <a:r>
              <a:rPr lang="en-US" b="1" dirty="0" smtClean="0"/>
              <a:t>;</a:t>
            </a:r>
            <a:r>
              <a:rPr lang="en-US" dirty="0" smtClean="0"/>
              <a:t> s</a:t>
            </a:r>
            <a:r>
              <a:rPr lang="en-US" baseline="-25000" dirty="0" smtClean="0"/>
              <a:t>2</a:t>
            </a:r>
            <a:r>
              <a:rPr lang="en-US" dirty="0" smtClean="0"/>
              <a:t> </a:t>
            </a:r>
            <a:r>
              <a:rPr lang="en-US" b="1" dirty="0" smtClean="0"/>
              <a:t>] </a:t>
            </a:r>
            <a:r>
              <a:rPr lang="en-US" dirty="0" smtClean="0"/>
              <a:t>v</a:t>
            </a:r>
            <a:r>
              <a:rPr lang="en-US" baseline="-25000" dirty="0" smtClean="0"/>
              <a:t>source</a:t>
            </a:r>
            <a:r>
              <a:rPr lang="en-US" dirty="0" smtClean="0"/>
              <a:t> v</a:t>
            </a:r>
            <a:r>
              <a:rPr lang="en-US" baseline="-25000" dirty="0" smtClean="0"/>
              <a:t>target</a:t>
            </a:r>
            <a:r>
              <a:rPr lang="en-US" dirty="0" smtClean="0"/>
              <a:t> = </a:t>
            </a:r>
          </a:p>
          <a:p>
            <a:pPr marL="0" indent="0">
              <a:buNone/>
            </a:pPr>
            <a:r>
              <a:rPr lang="en-US" dirty="0"/>
              <a:t>	</a:t>
            </a:r>
            <a:r>
              <a:rPr lang="en-US" b="1" dirty="0" smtClean="0"/>
              <a:t>[</a:t>
            </a:r>
            <a:r>
              <a:rPr lang="en-US" dirty="0" smtClean="0"/>
              <a:t> s</a:t>
            </a:r>
            <a:r>
              <a:rPr lang="en-US" baseline="-25000" dirty="0" smtClean="0"/>
              <a:t>1 </a:t>
            </a:r>
            <a:r>
              <a:rPr lang="en-US" b="1" dirty="0" smtClean="0"/>
              <a:t>] </a:t>
            </a:r>
            <a:r>
              <a:rPr lang="en-US" dirty="0"/>
              <a:t>v</a:t>
            </a:r>
            <a:r>
              <a:rPr lang="en-US" baseline="-25000" dirty="0"/>
              <a:t>source </a:t>
            </a:r>
            <a:r>
              <a:rPr lang="en-US" baseline="-25000" dirty="0" smtClean="0"/>
              <a:t> </a:t>
            </a:r>
            <a:r>
              <a:rPr lang="en-US" dirty="0" smtClean="0"/>
              <a:t>v</a:t>
            </a:r>
            <a:r>
              <a:rPr lang="en-US" baseline="-25000" dirty="0" smtClean="0"/>
              <a:t>fresh </a:t>
            </a:r>
          </a:p>
          <a:p>
            <a:pPr marL="0" indent="0">
              <a:buNone/>
            </a:pPr>
            <a:r>
              <a:rPr lang="en-US" dirty="0"/>
              <a:t>	</a:t>
            </a:r>
            <a:r>
              <a:rPr lang="en-US" b="1" dirty="0"/>
              <a:t>[</a:t>
            </a:r>
            <a:r>
              <a:rPr lang="en-US" dirty="0"/>
              <a:t> </a:t>
            </a:r>
            <a:r>
              <a:rPr lang="en-US" dirty="0" smtClean="0"/>
              <a:t>s</a:t>
            </a:r>
            <a:r>
              <a:rPr lang="en-US" baseline="-25000" dirty="0" smtClean="0"/>
              <a:t>2 </a:t>
            </a:r>
            <a:r>
              <a:rPr lang="en-US" b="1" dirty="0"/>
              <a:t>] </a:t>
            </a:r>
            <a:r>
              <a:rPr lang="en-US" dirty="0" smtClean="0"/>
              <a:t>v</a:t>
            </a:r>
            <a:r>
              <a:rPr lang="en-US" baseline="-25000" dirty="0" smtClean="0"/>
              <a:t>fresh  </a:t>
            </a:r>
            <a:r>
              <a:rPr lang="en-US" dirty="0" smtClean="0"/>
              <a:t>v</a:t>
            </a:r>
            <a:r>
              <a:rPr lang="en-US" baseline="-25000" dirty="0" smtClean="0"/>
              <a:t>target</a:t>
            </a:r>
          </a:p>
          <a:p>
            <a:pPr marL="0" indent="0">
              <a:buNone/>
            </a:pPr>
            <a:endParaRPr lang="en-US" b="1" dirty="0" smtClean="0"/>
          </a:p>
          <a:p>
            <a:pPr marL="0" indent="0">
              <a:buNone/>
            </a:pPr>
            <a:endParaRPr lang="en-US" b="1" dirty="0"/>
          </a:p>
          <a:p>
            <a:pPr marL="0" indent="0">
              <a:buNone/>
            </a:pPr>
            <a:r>
              <a:rPr lang="en-US" b="1" dirty="0" smtClean="0"/>
              <a:t>insert</a:t>
            </a:r>
            <a:r>
              <a:rPr lang="en-US" dirty="0"/>
              <a:t> </a:t>
            </a:r>
            <a:r>
              <a:rPr lang="en-US" dirty="0" smtClean="0"/>
              <a:t>(v</a:t>
            </a:r>
            <a:r>
              <a:rPr lang="en-US" baseline="-25000" dirty="0" smtClean="0"/>
              <a:t>s</a:t>
            </a:r>
            <a:r>
              <a:rPr lang="en-US" dirty="0" smtClean="0"/>
              <a:t>,stmt,v</a:t>
            </a:r>
            <a:r>
              <a:rPr lang="en-US" baseline="-25000" dirty="0" smtClean="0"/>
              <a:t>t</a:t>
            </a:r>
            <a:r>
              <a:rPr lang="en-US" dirty="0" smtClean="0"/>
              <a:t>)=</a:t>
            </a:r>
          </a:p>
          <a:p>
            <a:pPr marL="0" indent="0">
              <a:buNone/>
            </a:pPr>
            <a:r>
              <a:rPr lang="en-US" b="1" dirty="0" smtClean="0"/>
              <a:t> </a:t>
            </a:r>
            <a:r>
              <a:rPr lang="en-US" dirty="0"/>
              <a:t>cfg = cfg </a:t>
            </a:r>
            <a:r>
              <a:rPr lang="en-US" dirty="0" smtClean="0"/>
              <a:t>+ </a:t>
            </a:r>
            <a:r>
              <a:rPr lang="en-US" dirty="0"/>
              <a:t>(</a:t>
            </a:r>
            <a:r>
              <a:rPr lang="en-US" dirty="0" smtClean="0"/>
              <a:t>v</a:t>
            </a:r>
            <a:r>
              <a:rPr lang="en-US" baseline="-25000" dirty="0" smtClean="0"/>
              <a:t>s</a:t>
            </a:r>
            <a:r>
              <a:rPr lang="en-US" dirty="0" smtClean="0"/>
              <a:t>,stmt, v</a:t>
            </a:r>
            <a:r>
              <a:rPr lang="en-US" baseline="-25000" dirty="0" smtClean="0"/>
              <a:t>t</a:t>
            </a:r>
            <a:r>
              <a:rPr lang="en-US" dirty="0" smtClean="0"/>
              <a:t>)</a:t>
            </a:r>
            <a:endParaRPr lang="en-US" b="1" dirty="0" smtClean="0"/>
          </a:p>
          <a:p>
            <a:pPr marL="0" indent="0">
              <a:buNone/>
            </a:pPr>
            <a:endParaRPr lang="en-US" b="1" dirty="0"/>
          </a:p>
          <a:p>
            <a:pPr marL="0" indent="0">
              <a:buNone/>
            </a:pPr>
            <a:r>
              <a:rPr lang="en-US" b="1" dirty="0"/>
              <a:t>[</a:t>
            </a:r>
            <a:r>
              <a:rPr lang="en-US" dirty="0"/>
              <a:t> </a:t>
            </a:r>
            <a:r>
              <a:rPr lang="en-US" dirty="0" smtClean="0"/>
              <a:t>x=y+z </a:t>
            </a:r>
            <a:r>
              <a:rPr lang="en-US" b="1" dirty="0"/>
              <a:t>] </a:t>
            </a:r>
            <a:r>
              <a:rPr lang="en-US" dirty="0" smtClean="0"/>
              <a:t>v</a:t>
            </a:r>
            <a:r>
              <a:rPr lang="en-US" baseline="-25000" dirty="0" smtClean="0"/>
              <a:t>s</a:t>
            </a:r>
            <a:r>
              <a:rPr lang="en-US" dirty="0" smtClean="0"/>
              <a:t> v</a:t>
            </a:r>
            <a:r>
              <a:rPr lang="en-US" baseline="-25000" dirty="0" smtClean="0"/>
              <a:t>t</a:t>
            </a:r>
            <a:r>
              <a:rPr lang="en-US" dirty="0" smtClean="0"/>
              <a:t> = </a:t>
            </a:r>
            <a:r>
              <a:rPr lang="en-US" b="1" dirty="0" smtClean="0"/>
              <a:t>insert</a:t>
            </a:r>
            <a:r>
              <a:rPr lang="en-US" dirty="0" smtClean="0"/>
              <a:t>(v</a:t>
            </a:r>
            <a:r>
              <a:rPr lang="en-US" baseline="-25000" dirty="0" smtClean="0"/>
              <a:t>s</a:t>
            </a:r>
            <a:r>
              <a:rPr lang="en-US" dirty="0" smtClean="0"/>
              <a:t>,x=y+z</a:t>
            </a:r>
            <a:r>
              <a:rPr lang="en-US" dirty="0"/>
              <a:t>, </a:t>
            </a:r>
            <a:r>
              <a:rPr lang="en-US" dirty="0" smtClean="0"/>
              <a:t>v</a:t>
            </a:r>
            <a:r>
              <a:rPr lang="en-US" baseline="-25000" dirty="0" smtClean="0"/>
              <a:t>t</a:t>
            </a:r>
            <a:r>
              <a:rPr lang="en-US" dirty="0" smtClean="0"/>
              <a:t>)</a:t>
            </a:r>
          </a:p>
          <a:p>
            <a:pPr marL="0" indent="0">
              <a:buNone/>
            </a:pPr>
            <a:endParaRPr lang="en-US" dirty="0" smtClean="0"/>
          </a:p>
          <a:p>
            <a:pPr marL="0" indent="0">
              <a:buNone/>
            </a:pPr>
            <a:r>
              <a:rPr lang="en-US" dirty="0" smtClean="0"/>
              <a:t>  </a:t>
            </a:r>
            <a:r>
              <a:rPr lang="en-US" i="1" dirty="0" smtClean="0"/>
              <a:t>when y,z are constants or variables</a:t>
            </a:r>
            <a:endParaRPr lang="en-US" dirty="0" smtClean="0"/>
          </a:p>
        </p:txBody>
      </p:sp>
      <p:sp>
        <p:nvSpPr>
          <p:cNvPr id="4" name="Content Placeholder 2"/>
          <p:cNvSpPr txBox="1">
            <a:spLocks/>
          </p:cNvSpPr>
          <p:nvPr/>
        </p:nvSpPr>
        <p:spPr>
          <a:xfrm>
            <a:off x="4191000" y="2667001"/>
            <a:ext cx="49530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a:t>
            </a:r>
            <a:r>
              <a:rPr lang="en-US" sz="2800" dirty="0" smtClean="0"/>
              <a:t> </a:t>
            </a:r>
            <a:r>
              <a:rPr lang="en-US" sz="2800" b="1" dirty="0" smtClean="0"/>
              <a:t>branch</a:t>
            </a:r>
            <a:r>
              <a:rPr lang="en-US" sz="2800" dirty="0" smtClean="0"/>
              <a:t>(x&lt;y) </a:t>
            </a:r>
            <a:r>
              <a:rPr lang="en-US" sz="2800" b="1" dirty="0" smtClean="0"/>
              <a:t>] </a:t>
            </a:r>
            <a:r>
              <a:rPr lang="en-US" sz="2800" dirty="0" smtClean="0"/>
              <a:t>v</a:t>
            </a:r>
            <a:r>
              <a:rPr lang="en-US" sz="2800" baseline="-25000" dirty="0" smtClean="0"/>
              <a:t>source</a:t>
            </a:r>
            <a:r>
              <a:rPr lang="en-US" sz="2800" dirty="0" smtClean="0"/>
              <a:t> v</a:t>
            </a:r>
            <a:r>
              <a:rPr lang="en-US" sz="2800" baseline="-25000" dirty="0" smtClean="0"/>
              <a:t>true </a:t>
            </a:r>
            <a:r>
              <a:rPr lang="en-US" sz="2800" dirty="0" smtClean="0"/>
              <a:t>v</a:t>
            </a:r>
            <a:r>
              <a:rPr lang="en-US" sz="2800" baseline="-25000" dirty="0" smtClean="0"/>
              <a:t>false</a:t>
            </a:r>
            <a:r>
              <a:rPr lang="en-US" sz="2800" dirty="0" smtClean="0"/>
              <a:t> = </a:t>
            </a:r>
          </a:p>
          <a:p>
            <a:pPr marL="0" indent="0">
              <a:buFont typeface="Arial" pitchFamily="34" charset="0"/>
              <a:buNone/>
            </a:pPr>
            <a:r>
              <a:rPr lang="en-US" sz="2800" dirty="0" smtClean="0"/>
              <a:t>  </a:t>
            </a:r>
            <a:r>
              <a:rPr lang="en-US" sz="2800" b="1" dirty="0" smtClean="0"/>
              <a:t>insert</a:t>
            </a:r>
            <a:r>
              <a:rPr lang="en-US" sz="2800" dirty="0" smtClean="0"/>
              <a:t>(v</a:t>
            </a:r>
            <a:r>
              <a:rPr lang="en-US" sz="2800" baseline="-25000" dirty="0" smtClean="0"/>
              <a:t>source</a:t>
            </a:r>
            <a:r>
              <a:rPr lang="en-US" sz="2800" dirty="0" smtClean="0"/>
              <a:t>,[x&lt;y],v</a:t>
            </a:r>
            <a:r>
              <a:rPr lang="en-US" sz="2800" baseline="-25000" dirty="0" smtClean="0"/>
              <a:t>true</a:t>
            </a:r>
            <a:r>
              <a:rPr lang="en-US" sz="2800" dirty="0" smtClean="0"/>
              <a:t>);</a:t>
            </a:r>
            <a:endParaRPr lang="en-US" sz="2800" baseline="-25000" dirty="0" smtClean="0"/>
          </a:p>
          <a:p>
            <a:pPr marL="0" indent="0">
              <a:buNone/>
            </a:pPr>
            <a:r>
              <a:rPr lang="en-US" sz="2800" baseline="-25000" dirty="0" smtClean="0"/>
              <a:t> </a:t>
            </a:r>
            <a:r>
              <a:rPr lang="en-US" sz="2800" dirty="0" smtClean="0"/>
              <a:t> </a:t>
            </a:r>
            <a:r>
              <a:rPr lang="en-US" sz="2800" b="1" dirty="0" smtClean="0"/>
              <a:t>insert</a:t>
            </a:r>
            <a:r>
              <a:rPr lang="en-US" sz="2800" dirty="0" smtClean="0"/>
              <a:t>(</a:t>
            </a:r>
            <a:r>
              <a:rPr lang="en-US" sz="2800" dirty="0"/>
              <a:t>v</a:t>
            </a:r>
            <a:r>
              <a:rPr lang="en-US" sz="2800" baseline="-25000" dirty="0"/>
              <a:t>source</a:t>
            </a:r>
            <a:r>
              <a:rPr lang="en-US" sz="2800" dirty="0" smtClean="0"/>
              <a:t>,[!(x&lt;y)],v</a:t>
            </a:r>
            <a:r>
              <a:rPr lang="en-US" sz="2800" baseline="-25000" dirty="0" smtClean="0"/>
              <a:t>false</a:t>
            </a:r>
            <a:r>
              <a:rPr lang="en-US" sz="2800" dirty="0" smtClean="0"/>
              <a:t>)</a:t>
            </a:r>
            <a:endParaRPr lang="en-US" sz="2800" baseline="-25000" dirty="0" smtClean="0"/>
          </a:p>
        </p:txBody>
      </p:sp>
    </p:spTree>
    <p:extLst>
      <p:ext uri="{BB962C8B-B14F-4D97-AF65-F5344CB8AC3E}">
        <p14:creationId xmlns:p14="http://schemas.microsoft.com/office/powerpoint/2010/main" val="4240685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Analysis Domain (D)</a:t>
            </a:r>
            <a:br>
              <a:rPr lang="en-US" dirty="0" smtClean="0"/>
            </a:br>
            <a:r>
              <a:rPr lang="en-US" dirty="0" smtClean="0"/>
              <a:t>Lattices</a:t>
            </a:r>
            <a:endParaRPr lang="en-US" dirty="0"/>
          </a:p>
        </p:txBody>
      </p:sp>
    </p:spTree>
    <p:extLst>
      <p:ext uri="{BB962C8B-B14F-4D97-AF65-F5344CB8AC3E}">
        <p14:creationId xmlns:p14="http://schemas.microsoft.com/office/powerpoint/2010/main" val="6099432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a:t>
            </a:r>
            <a:endParaRPr lang="en-US" dirty="0"/>
          </a:p>
        </p:txBody>
      </p:sp>
      <p:sp>
        <p:nvSpPr>
          <p:cNvPr id="3" name="Content Placeholder 2"/>
          <p:cNvSpPr>
            <a:spLocks noGrp="1"/>
          </p:cNvSpPr>
          <p:nvPr>
            <p:ph idx="1"/>
          </p:nvPr>
        </p:nvSpPr>
        <p:spPr>
          <a:xfrm>
            <a:off x="228600" y="1371600"/>
            <a:ext cx="8915400" cy="4754563"/>
          </a:xfrm>
        </p:spPr>
        <p:txBody>
          <a:bodyPr>
            <a:normAutofit fontScale="92500" lnSpcReduction="10000"/>
          </a:bodyPr>
          <a:lstStyle/>
          <a:p>
            <a:pPr marL="0" indent="0">
              <a:buNone/>
            </a:pPr>
            <a:r>
              <a:rPr lang="en-US" b="1" dirty="0" smtClean="0"/>
              <a:t>Partial order</a:t>
            </a:r>
            <a:r>
              <a:rPr lang="en-US" dirty="0" smtClean="0"/>
              <a:t>: binary relation </a:t>
            </a:r>
            <a:r>
              <a:rPr lang="en-US" dirty="0" smtClean="0">
                <a:sym typeface="Symbol"/>
              </a:rPr>
              <a:t> (subset of some D</a:t>
            </a:r>
            <a:r>
              <a:rPr lang="en-US" baseline="30000" dirty="0" smtClean="0">
                <a:sym typeface="Symbol"/>
              </a:rPr>
              <a:t>2</a:t>
            </a:r>
            <a:r>
              <a:rPr lang="en-US" dirty="0" smtClean="0">
                <a:sym typeface="Symbol"/>
              </a:rPr>
              <a:t>)</a:t>
            </a:r>
            <a:br>
              <a:rPr lang="en-US" dirty="0" smtClean="0">
                <a:sym typeface="Symbol"/>
              </a:rPr>
            </a:br>
            <a:r>
              <a:rPr lang="en-US" dirty="0" smtClean="0">
                <a:sym typeface="Symbol"/>
              </a:rPr>
              <a:t>which is</a:t>
            </a:r>
            <a:endParaRPr lang="en-US" dirty="0" smtClean="0"/>
          </a:p>
          <a:p>
            <a:pPr lvl="1"/>
            <a:r>
              <a:rPr lang="en-US" dirty="0" smtClean="0"/>
              <a:t>reflexive: x </a:t>
            </a:r>
            <a:r>
              <a:rPr lang="en-US" dirty="0" smtClean="0">
                <a:sym typeface="Symbol"/>
              </a:rPr>
              <a:t> x</a:t>
            </a:r>
            <a:endParaRPr lang="en-US" dirty="0" smtClean="0"/>
          </a:p>
          <a:p>
            <a:pPr lvl="1"/>
            <a:r>
              <a:rPr lang="en-US" dirty="0" smtClean="0"/>
              <a:t>anti-symmetric: </a:t>
            </a:r>
            <a:r>
              <a:rPr lang="en-US" dirty="0" err="1"/>
              <a:t>x</a:t>
            </a:r>
            <a:r>
              <a:rPr lang="en-US" dirty="0" err="1">
                <a:sym typeface="Symbol"/>
              </a:rPr>
              <a:t></a:t>
            </a:r>
            <a:r>
              <a:rPr lang="en-US" dirty="0" err="1" smtClean="0">
                <a:sym typeface="Symbol"/>
              </a:rPr>
              <a:t>y</a:t>
            </a:r>
            <a:r>
              <a:rPr lang="en-US" dirty="0" smtClean="0">
                <a:sym typeface="Symbol"/>
              </a:rPr>
              <a:t> /\ </a:t>
            </a:r>
            <a:r>
              <a:rPr lang="en-US" dirty="0" err="1" smtClean="0">
                <a:sym typeface="Symbol"/>
              </a:rPr>
              <a:t>yx</a:t>
            </a:r>
            <a:r>
              <a:rPr lang="en-US" dirty="0" smtClean="0">
                <a:sym typeface="Symbol"/>
              </a:rPr>
              <a:t> -&gt; x=y</a:t>
            </a:r>
            <a:endParaRPr lang="en-US" dirty="0" smtClean="0"/>
          </a:p>
          <a:p>
            <a:pPr lvl="1"/>
            <a:r>
              <a:rPr lang="en-US" dirty="0" smtClean="0"/>
              <a:t>transitive:   </a:t>
            </a:r>
            <a:r>
              <a:rPr lang="en-US" dirty="0" err="1" smtClean="0"/>
              <a:t>x</a:t>
            </a:r>
            <a:r>
              <a:rPr lang="en-US" dirty="0" err="1" smtClean="0">
                <a:sym typeface="Symbol"/>
              </a:rPr>
              <a:t>y</a:t>
            </a:r>
            <a:r>
              <a:rPr lang="en-US" dirty="0">
                <a:sym typeface="Symbol"/>
              </a:rPr>
              <a:t> </a:t>
            </a:r>
            <a:r>
              <a:rPr lang="en-US" dirty="0" smtClean="0">
                <a:sym typeface="Symbol"/>
              </a:rPr>
              <a:t>/\ </a:t>
            </a:r>
            <a:r>
              <a:rPr lang="en-US" dirty="0" err="1" smtClean="0">
                <a:sym typeface="Symbol"/>
              </a:rPr>
              <a:t>yz</a:t>
            </a:r>
            <a:r>
              <a:rPr lang="en-US" dirty="0" smtClean="0">
                <a:sym typeface="Symbol"/>
              </a:rPr>
              <a:t>  -&gt;  </a:t>
            </a:r>
            <a:r>
              <a:rPr lang="en-US" dirty="0" err="1" smtClean="0">
                <a:sym typeface="Symbol"/>
              </a:rPr>
              <a:t>xz</a:t>
            </a:r>
            <a:endParaRPr lang="en-US" dirty="0">
              <a:sym typeface="Symbol"/>
            </a:endParaRPr>
          </a:p>
          <a:p>
            <a:pPr marL="0" indent="0">
              <a:buNone/>
            </a:pPr>
            <a:r>
              <a:rPr lang="en-US" sz="3600" b="1" dirty="0" smtClean="0">
                <a:solidFill>
                  <a:srgbClr val="002060"/>
                </a:solidFill>
              </a:rPr>
              <a:t>Lattice </a:t>
            </a:r>
            <a:r>
              <a:rPr lang="en-US" sz="3600" dirty="0" smtClean="0">
                <a:solidFill>
                  <a:srgbClr val="002060"/>
                </a:solidFill>
              </a:rPr>
              <a:t>is a partial order in which every </a:t>
            </a:r>
            <a:br>
              <a:rPr lang="en-US" sz="3600" dirty="0" smtClean="0">
                <a:solidFill>
                  <a:srgbClr val="002060"/>
                </a:solidFill>
              </a:rPr>
            </a:br>
            <a:r>
              <a:rPr lang="en-US" sz="3600" b="1" dirty="0" smtClean="0">
                <a:solidFill>
                  <a:srgbClr val="002060"/>
                </a:solidFill>
              </a:rPr>
              <a:t>two-element </a:t>
            </a:r>
            <a:r>
              <a:rPr lang="en-US" sz="3600" dirty="0" smtClean="0">
                <a:solidFill>
                  <a:srgbClr val="002060"/>
                </a:solidFill>
              </a:rPr>
              <a:t>set has</a:t>
            </a:r>
            <a:r>
              <a:rPr lang="en-US" sz="3600" b="1" dirty="0" smtClean="0">
                <a:solidFill>
                  <a:srgbClr val="002060"/>
                </a:solidFill>
              </a:rPr>
              <a:t> least among its upper bounds </a:t>
            </a:r>
            <a:r>
              <a:rPr lang="en-US" sz="3600" dirty="0" smtClean="0">
                <a:solidFill>
                  <a:srgbClr val="002060"/>
                </a:solidFill>
              </a:rPr>
              <a:t>and </a:t>
            </a:r>
            <a:r>
              <a:rPr lang="en-US" sz="3600" b="1" dirty="0" smtClean="0">
                <a:solidFill>
                  <a:srgbClr val="002060"/>
                </a:solidFill>
              </a:rPr>
              <a:t>greatest among its lower bounds</a:t>
            </a:r>
          </a:p>
          <a:p>
            <a:r>
              <a:rPr lang="en-US" dirty="0" smtClean="0"/>
              <a:t>Lemma: if (D,</a:t>
            </a:r>
            <a:r>
              <a:rPr lang="en-US" dirty="0">
                <a:sym typeface="Symbol"/>
              </a:rPr>
              <a:t> </a:t>
            </a:r>
            <a:r>
              <a:rPr lang="en-US" dirty="0" smtClean="0">
                <a:sym typeface="Symbol"/>
              </a:rPr>
              <a:t>) is lattice and D is finite</a:t>
            </a:r>
            <a:r>
              <a:rPr lang="en-US" dirty="0" smtClean="0"/>
              <a:t>, </a:t>
            </a:r>
            <a:br>
              <a:rPr lang="en-US" dirty="0" smtClean="0"/>
            </a:br>
            <a:r>
              <a:rPr lang="en-US" dirty="0" smtClean="0"/>
              <a:t>then </a:t>
            </a:r>
            <a:r>
              <a:rPr lang="en-US" dirty="0" err="1" smtClean="0"/>
              <a:t>lub</a:t>
            </a:r>
            <a:r>
              <a:rPr lang="en-US" dirty="0" smtClean="0"/>
              <a:t> and </a:t>
            </a:r>
            <a:r>
              <a:rPr lang="en-US" dirty="0" err="1" smtClean="0"/>
              <a:t>glb</a:t>
            </a:r>
            <a:r>
              <a:rPr lang="en-US" dirty="0" smtClean="0"/>
              <a:t> exist for every finite set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962240" y="4876800"/>
              <a:ext cx="7257960" cy="1453320"/>
            </p14:xfrm>
          </p:contentPart>
        </mc:Choice>
        <mc:Fallback xmlns="">
          <p:pic>
            <p:nvPicPr>
              <p:cNvPr id="4" name="Ink 3"/>
              <p:cNvPicPr/>
              <p:nvPr/>
            </p:nvPicPr>
            <p:blipFill>
              <a:blip r:embed="rId3"/>
              <a:stretch>
                <a:fillRect/>
              </a:stretch>
            </p:blipFill>
            <p:spPr>
              <a:xfrm>
                <a:off x="1957560" y="4873560"/>
                <a:ext cx="7266240" cy="1469160"/>
              </a:xfrm>
              <a:prstGeom prst="rect">
                <a:avLst/>
              </a:prstGeom>
            </p:spPr>
          </p:pic>
        </mc:Fallback>
      </mc:AlternateContent>
    </p:spTree>
    <p:extLst>
      <p:ext uri="{BB962C8B-B14F-4D97-AF65-F5344CB8AC3E}">
        <p14:creationId xmlns:p14="http://schemas.microsoft.com/office/powerpoint/2010/main" val="2703924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and Partial Orders</a:t>
            </a:r>
            <a:endParaRPr lang="en-US" dirty="0"/>
          </a:p>
        </p:txBody>
      </p:sp>
      <p:sp>
        <p:nvSpPr>
          <p:cNvPr id="3" name="Content Placeholder 2"/>
          <p:cNvSpPr>
            <a:spLocks noGrp="1"/>
          </p:cNvSpPr>
          <p:nvPr>
            <p:ph idx="1"/>
          </p:nvPr>
        </p:nvSpPr>
        <p:spPr>
          <a:xfrm>
            <a:off x="457200" y="1265237"/>
            <a:ext cx="8229600" cy="4525963"/>
          </a:xfrm>
        </p:spPr>
        <p:txBody>
          <a:bodyPr>
            <a:normAutofit fontScale="92500" lnSpcReduction="10000"/>
          </a:bodyPr>
          <a:lstStyle/>
          <a:p>
            <a:r>
              <a:rPr lang="en-US" dirty="0" smtClean="0"/>
              <a:t>If the domain is finite, then partial order can be represented by directed graphs</a:t>
            </a:r>
          </a:p>
          <a:p>
            <a:pPr lvl="1"/>
            <a:r>
              <a:rPr lang="en-US" dirty="0" smtClean="0"/>
              <a:t>if x </a:t>
            </a:r>
            <a:r>
              <a:rPr lang="en-US" dirty="0" smtClean="0">
                <a:sym typeface="Symbol"/>
              </a:rPr>
              <a:t> y then draw edge from x to y</a:t>
            </a:r>
          </a:p>
          <a:p>
            <a:r>
              <a:rPr lang="en-US" dirty="0" smtClean="0">
                <a:sym typeface="Symbol"/>
              </a:rPr>
              <a:t>For partial order, no need to draw </a:t>
            </a:r>
            <a:r>
              <a:rPr lang="en-US" dirty="0"/>
              <a:t>x </a:t>
            </a:r>
            <a:r>
              <a:rPr lang="en-US" dirty="0">
                <a:sym typeface="Symbol"/>
              </a:rPr>
              <a:t> </a:t>
            </a:r>
            <a:r>
              <a:rPr lang="en-US" dirty="0" smtClean="0">
                <a:sym typeface="Symbol"/>
              </a:rPr>
              <a:t>z if</a:t>
            </a:r>
            <a:br>
              <a:rPr lang="en-US" dirty="0" smtClean="0">
                <a:sym typeface="Symbol"/>
              </a:rPr>
            </a:br>
            <a:r>
              <a:rPr lang="en-US" dirty="0" smtClean="0"/>
              <a:t>x </a:t>
            </a:r>
            <a:r>
              <a:rPr lang="en-US" dirty="0">
                <a:sym typeface="Symbol"/>
              </a:rPr>
              <a:t> </a:t>
            </a:r>
            <a:r>
              <a:rPr lang="en-US" dirty="0" smtClean="0">
                <a:sym typeface="Symbol"/>
              </a:rPr>
              <a:t>y and y</a:t>
            </a:r>
            <a:r>
              <a:rPr lang="en-US" dirty="0" smtClean="0"/>
              <a:t> </a:t>
            </a:r>
            <a:r>
              <a:rPr lang="en-US" dirty="0">
                <a:sym typeface="Symbol"/>
              </a:rPr>
              <a:t> </a:t>
            </a:r>
            <a:r>
              <a:rPr lang="en-US" dirty="0" smtClean="0">
                <a:sym typeface="Symbol"/>
              </a:rPr>
              <a:t>z. So we only draw non-transitive edges</a:t>
            </a:r>
          </a:p>
          <a:p>
            <a:r>
              <a:rPr lang="en-US" dirty="0" smtClean="0">
                <a:sym typeface="Symbol"/>
              </a:rPr>
              <a:t>Also, because always </a:t>
            </a:r>
            <a:r>
              <a:rPr lang="en-US" dirty="0"/>
              <a:t>x </a:t>
            </a:r>
            <a:r>
              <a:rPr lang="en-US" dirty="0">
                <a:sym typeface="Symbol"/>
              </a:rPr>
              <a:t> </a:t>
            </a:r>
            <a:r>
              <a:rPr lang="en-US" dirty="0" smtClean="0">
                <a:sym typeface="Symbol"/>
              </a:rPr>
              <a:t>x , we do not draw those self loops</a:t>
            </a:r>
          </a:p>
          <a:p>
            <a:r>
              <a:rPr lang="en-US" dirty="0" smtClean="0">
                <a:sym typeface="Symbol"/>
              </a:rPr>
              <a:t>Note that the resulting graph is acyclic: if we had a cycle, the elements must to be </a:t>
            </a:r>
            <a:r>
              <a:rPr lang="en-US" dirty="0">
                <a:sym typeface="Symbol"/>
              </a:rPr>
              <a:t>e</a:t>
            </a:r>
            <a:r>
              <a:rPr lang="en-US" dirty="0" smtClean="0">
                <a:sym typeface="Symbol"/>
              </a:rPr>
              <a:t>qual</a:t>
            </a:r>
            <a:endParaRPr lang="en-US" dirty="0" smtClean="0"/>
          </a:p>
        </p:txBody>
      </p:sp>
    </p:spTree>
    <p:extLst>
      <p:ext uri="{BB962C8B-B14F-4D97-AF65-F5344CB8AC3E}">
        <p14:creationId xmlns:p14="http://schemas.microsoft.com/office/powerpoint/2010/main" val="271350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Domain of Intervals [</a:t>
            </a:r>
            <a:r>
              <a:rPr lang="en-US" sz="3200" b="1" dirty="0" err="1" smtClean="0"/>
              <a:t>a,b</a:t>
            </a:r>
            <a:r>
              <a:rPr lang="en-US" sz="3200" b="1" dirty="0" smtClean="0"/>
              <a:t>] where</a:t>
            </a:r>
            <a:br>
              <a:rPr lang="en-US" sz="3200" b="1" dirty="0" smtClean="0"/>
            </a:br>
            <a:r>
              <a:rPr lang="en-US" sz="3200" b="1" dirty="0" err="1">
                <a:solidFill>
                  <a:prstClr val="black"/>
                </a:solidFill>
              </a:rPr>
              <a:t>a,b</a:t>
            </a:r>
            <a:r>
              <a:rPr lang="en-US" sz="3200" b="1" dirty="0">
                <a:solidFill>
                  <a:prstClr val="black"/>
                </a:solidFill>
                <a:sym typeface="Symbol"/>
              </a:rPr>
              <a:t></a:t>
            </a:r>
            <a:r>
              <a:rPr lang="en-US" sz="3200" b="1" dirty="0" smtClean="0">
                <a:solidFill>
                  <a:prstClr val="black"/>
                </a:solidFill>
              </a:rPr>
              <a:t>{-M,-127,0,127,M-1</a:t>
            </a:r>
            <a:r>
              <a:rPr lang="en-US" sz="3200" b="1" dirty="0">
                <a:solidFill>
                  <a:prstClr val="black"/>
                </a:solidFill>
              </a:rPr>
              <a:t>}</a:t>
            </a:r>
            <a:endParaRPr lang="en-US" sz="3200" b="1"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927160" y="1778040"/>
              <a:ext cx="457560" cy="235800"/>
            </p14:xfrm>
          </p:contentPart>
        </mc:Choice>
        <mc:Fallback xmlns="">
          <p:pic>
            <p:nvPicPr>
              <p:cNvPr id="7" name="Ink 6"/>
              <p:cNvPicPr/>
              <p:nvPr/>
            </p:nvPicPr>
            <p:blipFill>
              <a:blip r:embed="rId3"/>
              <a:stretch>
                <a:fillRect/>
              </a:stretch>
            </p:blipFill>
            <p:spPr>
              <a:xfrm>
                <a:off x="2924280" y="1775520"/>
                <a:ext cx="462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981680" y="1745280"/>
              <a:ext cx="611640" cy="231840"/>
            </p14:xfrm>
          </p:contentPart>
        </mc:Choice>
        <mc:Fallback xmlns="">
          <p:pic>
            <p:nvPicPr>
              <p:cNvPr id="8" name="Ink 7"/>
              <p:cNvPicPr/>
              <p:nvPr/>
            </p:nvPicPr>
            <p:blipFill>
              <a:blip r:embed="rId5"/>
              <a:stretch>
                <a:fillRect/>
              </a:stretch>
            </p:blipFill>
            <p:spPr>
              <a:xfrm>
                <a:off x="4978440" y="1742040"/>
                <a:ext cx="61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564520" y="2018520"/>
              <a:ext cx="1297800" cy="289080"/>
            </p14:xfrm>
          </p:contentPart>
        </mc:Choice>
        <mc:Fallback xmlns="">
          <p:pic>
            <p:nvPicPr>
              <p:cNvPr id="10" name="Ink 9"/>
              <p:cNvPicPr/>
              <p:nvPr/>
            </p:nvPicPr>
            <p:blipFill>
              <a:blip r:embed="rId7"/>
              <a:stretch>
                <a:fillRect/>
              </a:stretch>
            </p:blipFill>
            <p:spPr>
              <a:xfrm>
                <a:off x="5552640" y="2005560"/>
                <a:ext cx="1322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803240" y="2485440"/>
              <a:ext cx="342720" cy="266400"/>
            </p14:xfrm>
          </p:contentPart>
        </mc:Choice>
        <mc:Fallback xmlns="">
          <p:pic>
            <p:nvPicPr>
              <p:cNvPr id="11" name="Ink 10"/>
              <p:cNvPicPr/>
              <p:nvPr/>
            </p:nvPicPr>
            <p:blipFill>
              <a:blip r:embed="rId9"/>
              <a:stretch>
                <a:fillRect/>
              </a:stretch>
            </p:blipFill>
            <p:spPr>
              <a:xfrm>
                <a:off x="1800720" y="2478960"/>
                <a:ext cx="349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3178440" y="2477160"/>
              <a:ext cx="388440" cy="202320"/>
            </p14:xfrm>
          </p:contentPart>
        </mc:Choice>
        <mc:Fallback xmlns="">
          <p:pic>
            <p:nvPicPr>
              <p:cNvPr id="12" name="Ink 11"/>
              <p:cNvPicPr/>
              <p:nvPr/>
            </p:nvPicPr>
            <p:blipFill>
              <a:blip r:embed="rId11"/>
              <a:stretch>
                <a:fillRect/>
              </a:stretch>
            </p:blipFill>
            <p:spPr>
              <a:xfrm>
                <a:off x="3175560" y="2474280"/>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850280" y="2398320"/>
              <a:ext cx="562320" cy="334440"/>
            </p14:xfrm>
          </p:contentPart>
        </mc:Choice>
        <mc:Fallback xmlns="">
          <p:pic>
            <p:nvPicPr>
              <p:cNvPr id="13" name="Ink 12"/>
              <p:cNvPicPr/>
              <p:nvPr/>
            </p:nvPicPr>
            <p:blipFill>
              <a:blip r:embed="rId13"/>
              <a:stretch>
                <a:fillRect/>
              </a:stretch>
            </p:blipFill>
            <p:spPr>
              <a:xfrm>
                <a:off x="4847760" y="2394360"/>
                <a:ext cx="568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504480" y="2347200"/>
              <a:ext cx="301320" cy="243360"/>
            </p14:xfrm>
          </p:contentPart>
        </mc:Choice>
        <mc:Fallback xmlns="">
          <p:pic>
            <p:nvPicPr>
              <p:cNvPr id="14" name="Ink 13"/>
              <p:cNvPicPr/>
              <p:nvPr/>
            </p:nvPicPr>
            <p:blipFill>
              <a:blip r:embed="rId15"/>
              <a:stretch>
                <a:fillRect/>
              </a:stretch>
            </p:blipFill>
            <p:spPr>
              <a:xfrm>
                <a:off x="6500880" y="2343600"/>
                <a:ext cx="308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6338880" y="2749680"/>
              <a:ext cx="1064160" cy="257400"/>
            </p14:xfrm>
          </p:contentPart>
        </mc:Choice>
        <mc:Fallback xmlns="">
          <p:pic>
            <p:nvPicPr>
              <p:cNvPr id="16" name="Ink 15"/>
              <p:cNvPicPr/>
              <p:nvPr/>
            </p:nvPicPr>
            <p:blipFill>
              <a:blip r:embed="rId17"/>
              <a:stretch>
                <a:fillRect/>
              </a:stretch>
            </p:blipFill>
            <p:spPr>
              <a:xfrm>
                <a:off x="6326640" y="2737080"/>
                <a:ext cx="1089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p14:cNvContentPartPr/>
              <p14:nvPr/>
            </p14:nvContentPartPr>
            <p14:xfrm>
              <a:off x="1630080" y="5916960"/>
              <a:ext cx="2367360" cy="516600"/>
            </p14:xfrm>
          </p:contentPart>
        </mc:Choice>
        <mc:Fallback xmlns="">
          <p:pic>
            <p:nvPicPr>
              <p:cNvPr id="18" name="Ink 17"/>
              <p:cNvPicPr/>
              <p:nvPr/>
            </p:nvPicPr>
            <p:blipFill>
              <a:blip r:embed="rId19"/>
              <a:stretch>
                <a:fillRect/>
              </a:stretch>
            </p:blipFill>
            <p:spPr>
              <a:xfrm>
                <a:off x="1627200" y="5909040"/>
                <a:ext cx="23742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p14:cNvContentPartPr/>
              <p14:nvPr/>
            </p14:nvContentPartPr>
            <p14:xfrm>
              <a:off x="3359160" y="5877360"/>
              <a:ext cx="747720" cy="500760"/>
            </p14:xfrm>
          </p:contentPart>
        </mc:Choice>
        <mc:Fallback xmlns="">
          <p:pic>
            <p:nvPicPr>
              <p:cNvPr id="19" name="Ink 18"/>
              <p:cNvPicPr/>
              <p:nvPr/>
            </p:nvPicPr>
            <p:blipFill>
              <a:blip r:embed="rId21"/>
              <a:stretch>
                <a:fillRect/>
              </a:stretch>
            </p:blipFill>
            <p:spPr>
              <a:xfrm>
                <a:off x="3356280" y="5870520"/>
                <a:ext cx="754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p14:cNvContentPartPr/>
              <p14:nvPr/>
            </p14:nvContentPartPr>
            <p14:xfrm>
              <a:off x="4176360" y="5839200"/>
              <a:ext cx="35640" cy="456120"/>
            </p14:xfrm>
          </p:contentPart>
        </mc:Choice>
        <mc:Fallback xmlns="">
          <p:pic>
            <p:nvPicPr>
              <p:cNvPr id="20" name="Ink 19"/>
              <p:cNvPicPr/>
              <p:nvPr/>
            </p:nvPicPr>
            <p:blipFill>
              <a:blip r:embed="rId23"/>
              <a:stretch>
                <a:fillRect/>
              </a:stretch>
            </p:blipFill>
            <p:spPr>
              <a:xfrm>
                <a:off x="4167720" y="5831280"/>
                <a:ext cx="507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p14:cNvContentPartPr/>
              <p14:nvPr/>
            </p14:nvContentPartPr>
            <p14:xfrm>
              <a:off x="4364280" y="5764320"/>
              <a:ext cx="937440" cy="675360"/>
            </p14:xfrm>
          </p:contentPart>
        </mc:Choice>
        <mc:Fallback xmlns="">
          <p:pic>
            <p:nvPicPr>
              <p:cNvPr id="21" name="Ink 20"/>
              <p:cNvPicPr/>
              <p:nvPr/>
            </p:nvPicPr>
            <p:blipFill>
              <a:blip r:embed="rId25"/>
              <a:stretch>
                <a:fillRect/>
              </a:stretch>
            </p:blipFill>
            <p:spPr>
              <a:xfrm>
                <a:off x="4357800" y="5754600"/>
                <a:ext cx="9529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p14:cNvContentPartPr/>
              <p14:nvPr/>
            </p14:nvContentPartPr>
            <p14:xfrm>
              <a:off x="4070520" y="6428160"/>
              <a:ext cx="160920" cy="168480"/>
            </p14:xfrm>
          </p:contentPart>
        </mc:Choice>
        <mc:Fallback xmlns="">
          <p:pic>
            <p:nvPicPr>
              <p:cNvPr id="22" name="Ink 21"/>
              <p:cNvPicPr/>
              <p:nvPr/>
            </p:nvPicPr>
            <p:blipFill>
              <a:blip r:embed="rId27"/>
              <a:stretch>
                <a:fillRect/>
              </a:stretch>
            </p:blipFill>
            <p:spPr>
              <a:xfrm>
                <a:off x="4058280" y="6417000"/>
                <a:ext cx="17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p14:cNvContentPartPr/>
              <p14:nvPr/>
            </p14:nvContentPartPr>
            <p14:xfrm>
              <a:off x="4483800" y="5756400"/>
              <a:ext cx="2644920" cy="757440"/>
            </p14:xfrm>
          </p:contentPart>
        </mc:Choice>
        <mc:Fallback xmlns="">
          <p:pic>
            <p:nvPicPr>
              <p:cNvPr id="23" name="Ink 22"/>
              <p:cNvPicPr/>
              <p:nvPr/>
            </p:nvPicPr>
            <p:blipFill>
              <a:blip r:embed="rId29"/>
              <a:stretch>
                <a:fillRect/>
              </a:stretch>
            </p:blipFill>
            <p:spPr>
              <a:xfrm>
                <a:off x="4479480" y="5745960"/>
                <a:ext cx="265356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370160" y="3292560"/>
              <a:ext cx="149880" cy="415440"/>
            </p14:xfrm>
          </p:contentPart>
        </mc:Choice>
        <mc:Fallback xmlns="">
          <p:pic>
            <p:nvPicPr>
              <p:cNvPr id="26" name="Ink 25"/>
              <p:cNvPicPr/>
              <p:nvPr/>
            </p:nvPicPr>
            <p:blipFill>
              <a:blip r:embed="rId31"/>
              <a:stretch>
                <a:fillRect/>
              </a:stretch>
            </p:blipFill>
            <p:spPr>
              <a:xfrm>
                <a:off x="1360432" y="3287160"/>
                <a:ext cx="163931"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542600" y="3209500"/>
              <a:ext cx="403920" cy="286920"/>
            </p14:xfrm>
          </p:contentPart>
        </mc:Choice>
        <mc:Fallback xmlns="">
          <p:pic>
            <p:nvPicPr>
              <p:cNvPr id="43" name="Ink 42"/>
              <p:cNvPicPr/>
              <p:nvPr/>
            </p:nvPicPr>
            <p:blipFill>
              <a:blip r:embed="rId33"/>
              <a:stretch>
                <a:fillRect/>
              </a:stretch>
            </p:blipFill>
            <p:spPr>
              <a:xfrm>
                <a:off x="4539360" y="3206260"/>
                <a:ext cx="415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p14:cNvContentPartPr/>
              <p14:nvPr/>
            </p14:nvContentPartPr>
            <p14:xfrm>
              <a:off x="5556000" y="3167740"/>
              <a:ext cx="594000" cy="407160"/>
            </p14:xfrm>
          </p:contentPart>
        </mc:Choice>
        <mc:Fallback xmlns="">
          <p:pic>
            <p:nvPicPr>
              <p:cNvPr id="47" name="Ink 46"/>
              <p:cNvPicPr/>
              <p:nvPr/>
            </p:nvPicPr>
            <p:blipFill>
              <a:blip r:embed="rId35"/>
              <a:stretch>
                <a:fillRect/>
              </a:stretch>
            </p:blipFill>
            <p:spPr>
              <a:xfrm>
                <a:off x="5552760" y="3158020"/>
                <a:ext cx="6066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Ink 47"/>
              <p14:cNvContentPartPr/>
              <p14:nvPr/>
            </p14:nvContentPartPr>
            <p14:xfrm>
              <a:off x="6888720" y="3143260"/>
              <a:ext cx="241560" cy="460800"/>
            </p14:xfrm>
          </p:contentPart>
        </mc:Choice>
        <mc:Fallback xmlns="">
          <p:pic>
            <p:nvPicPr>
              <p:cNvPr id="48" name="Ink 47"/>
              <p:cNvPicPr/>
              <p:nvPr/>
            </p:nvPicPr>
            <p:blipFill>
              <a:blip r:embed="rId37"/>
              <a:stretch>
                <a:fillRect/>
              </a:stretch>
            </p:blipFill>
            <p:spPr>
              <a:xfrm>
                <a:off x="6881520" y="3138580"/>
                <a:ext cx="2559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p14:cNvContentPartPr/>
              <p14:nvPr/>
            </p14:nvContentPartPr>
            <p14:xfrm>
              <a:off x="1247160" y="4326940"/>
              <a:ext cx="41040" cy="1139040"/>
            </p14:xfrm>
          </p:contentPart>
        </mc:Choice>
        <mc:Fallback xmlns="">
          <p:pic>
            <p:nvPicPr>
              <p:cNvPr id="51" name="Ink 50"/>
              <p:cNvPicPr/>
              <p:nvPr/>
            </p:nvPicPr>
            <p:blipFill>
              <a:blip r:embed="rId39"/>
              <a:stretch>
                <a:fillRect/>
              </a:stretch>
            </p:blipFill>
            <p:spPr>
              <a:xfrm>
                <a:off x="1236720" y="4321540"/>
                <a:ext cx="55080"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p14:cNvContentPartPr/>
              <p14:nvPr/>
            </p14:nvContentPartPr>
            <p14:xfrm>
              <a:off x="3343680" y="3293640"/>
              <a:ext cx="293880" cy="338400"/>
            </p14:xfrm>
          </p:contentPart>
        </mc:Choice>
        <mc:Fallback xmlns="">
          <p:pic>
            <p:nvPicPr>
              <p:cNvPr id="52" name="Ink 51"/>
              <p:cNvPicPr/>
              <p:nvPr/>
            </p:nvPicPr>
            <p:blipFill>
              <a:blip r:embed="rId41"/>
              <a:stretch>
                <a:fillRect/>
              </a:stretch>
            </p:blipFill>
            <p:spPr>
              <a:xfrm>
                <a:off x="3334676" y="3281400"/>
                <a:ext cx="307205"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p14:cNvContentPartPr/>
              <p14:nvPr/>
            </p14:nvContentPartPr>
            <p14:xfrm>
              <a:off x="7240080" y="4230460"/>
              <a:ext cx="46440" cy="957600"/>
            </p14:xfrm>
          </p:contentPart>
        </mc:Choice>
        <mc:Fallback xmlns="">
          <p:pic>
            <p:nvPicPr>
              <p:cNvPr id="54" name="Ink 53"/>
              <p:cNvPicPr/>
              <p:nvPr/>
            </p:nvPicPr>
            <p:blipFill>
              <a:blip r:embed="rId43"/>
              <a:stretch>
                <a:fillRect/>
              </a:stretch>
            </p:blipFill>
            <p:spPr>
              <a:xfrm>
                <a:off x="7230000" y="4226500"/>
                <a:ext cx="62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p14:cNvContentPartPr/>
              <p14:nvPr/>
            </p14:nvContentPartPr>
            <p14:xfrm>
              <a:off x="1179000" y="1543320"/>
              <a:ext cx="3491760" cy="1612540"/>
            </p14:xfrm>
          </p:contentPart>
        </mc:Choice>
        <mc:Fallback xmlns="">
          <p:pic>
            <p:nvPicPr>
              <p:cNvPr id="57" name="Ink 56"/>
              <p:cNvPicPr/>
              <p:nvPr/>
            </p:nvPicPr>
            <p:blipFill>
              <a:blip r:embed="rId45"/>
              <a:stretch>
                <a:fillRect/>
              </a:stretch>
            </p:blipFill>
            <p:spPr>
              <a:xfrm>
                <a:off x="1167840" y="1535039"/>
                <a:ext cx="3515521" cy="163378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p14:cNvContentPartPr/>
              <p14:nvPr/>
            </p14:nvContentPartPr>
            <p14:xfrm>
              <a:off x="677160" y="3697200"/>
              <a:ext cx="8617800" cy="2250360"/>
            </p14:xfrm>
          </p:contentPart>
        </mc:Choice>
        <mc:Fallback xmlns="">
          <p:pic>
            <p:nvPicPr>
              <p:cNvPr id="58" name="Ink 57"/>
              <p:cNvPicPr/>
              <p:nvPr/>
            </p:nvPicPr>
            <p:blipFill>
              <a:blip r:embed="rId47"/>
              <a:stretch>
                <a:fillRect/>
              </a:stretch>
            </p:blipFill>
            <p:spPr>
              <a:xfrm>
                <a:off x="666360" y="3681000"/>
                <a:ext cx="8631480" cy="227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Ink 59"/>
              <p14:cNvContentPartPr/>
              <p14:nvPr/>
            </p14:nvContentPartPr>
            <p14:xfrm>
              <a:off x="1803360" y="4333780"/>
              <a:ext cx="778680" cy="1011960"/>
            </p14:xfrm>
          </p:contentPart>
        </mc:Choice>
        <mc:Fallback xmlns="">
          <p:pic>
            <p:nvPicPr>
              <p:cNvPr id="60" name="Ink 59"/>
              <p:cNvPicPr/>
              <p:nvPr/>
            </p:nvPicPr>
            <p:blipFill>
              <a:blip r:embed="rId49"/>
              <a:stretch>
                <a:fillRect/>
              </a:stretch>
            </p:blipFill>
            <p:spPr>
              <a:xfrm>
                <a:off x="1796880" y="4327300"/>
                <a:ext cx="7927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p14:cNvContentPartPr/>
              <p14:nvPr/>
            </p14:nvContentPartPr>
            <p14:xfrm>
              <a:off x="2991720" y="4265380"/>
              <a:ext cx="35640" cy="1103040"/>
            </p14:xfrm>
          </p:contentPart>
        </mc:Choice>
        <mc:Fallback xmlns="">
          <p:pic>
            <p:nvPicPr>
              <p:cNvPr id="61" name="Ink 60"/>
              <p:cNvPicPr/>
              <p:nvPr/>
            </p:nvPicPr>
            <p:blipFill>
              <a:blip r:embed="rId51"/>
              <a:stretch>
                <a:fillRect/>
              </a:stretch>
            </p:blipFill>
            <p:spPr>
              <a:xfrm>
                <a:off x="2980920" y="4261420"/>
                <a:ext cx="5148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4" name="Ink 63"/>
              <p14:cNvContentPartPr/>
              <p14:nvPr/>
            </p14:nvContentPartPr>
            <p14:xfrm>
              <a:off x="3430560" y="4178980"/>
              <a:ext cx="691560" cy="1126800"/>
            </p14:xfrm>
          </p:contentPart>
        </mc:Choice>
        <mc:Fallback xmlns="">
          <p:pic>
            <p:nvPicPr>
              <p:cNvPr id="64" name="Ink 63"/>
              <p:cNvPicPr/>
              <p:nvPr/>
            </p:nvPicPr>
            <p:blipFill>
              <a:blip r:embed="rId53"/>
              <a:stretch>
                <a:fillRect/>
              </a:stretch>
            </p:blipFill>
            <p:spPr>
              <a:xfrm>
                <a:off x="3424800" y="4175380"/>
                <a:ext cx="707760" cy="1140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p14:cNvContentPartPr/>
              <p14:nvPr/>
            </p14:nvContentPartPr>
            <p14:xfrm>
              <a:off x="4314360" y="4183300"/>
              <a:ext cx="645480" cy="1218600"/>
            </p14:xfrm>
          </p:contentPart>
        </mc:Choice>
        <mc:Fallback xmlns="">
          <p:pic>
            <p:nvPicPr>
              <p:cNvPr id="65" name="Ink 64"/>
              <p:cNvPicPr/>
              <p:nvPr/>
            </p:nvPicPr>
            <p:blipFill>
              <a:blip r:embed="rId55"/>
              <a:stretch>
                <a:fillRect/>
              </a:stretch>
            </p:blipFill>
            <p:spPr>
              <a:xfrm>
                <a:off x="4301760" y="4179700"/>
                <a:ext cx="6634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Ink 67"/>
              <p14:cNvContentPartPr/>
              <p14:nvPr/>
            </p14:nvContentPartPr>
            <p14:xfrm>
              <a:off x="5423160" y="4164220"/>
              <a:ext cx="44280" cy="1098000"/>
            </p14:xfrm>
          </p:contentPart>
        </mc:Choice>
        <mc:Fallback xmlns="">
          <p:pic>
            <p:nvPicPr>
              <p:cNvPr id="68" name="Ink 67"/>
              <p:cNvPicPr/>
              <p:nvPr/>
            </p:nvPicPr>
            <p:blipFill>
              <a:blip r:embed="rId57"/>
              <a:stretch>
                <a:fillRect/>
              </a:stretch>
            </p:blipFill>
            <p:spPr>
              <a:xfrm>
                <a:off x="5413800" y="4158820"/>
                <a:ext cx="6408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 name="Ink 68"/>
              <p14:cNvContentPartPr/>
              <p14:nvPr/>
            </p14:nvContentPartPr>
            <p14:xfrm>
              <a:off x="5799720" y="4149460"/>
              <a:ext cx="1001880" cy="1069920"/>
            </p14:xfrm>
          </p:contentPart>
        </mc:Choice>
        <mc:Fallback xmlns="">
          <p:pic>
            <p:nvPicPr>
              <p:cNvPr id="69" name="Ink 68"/>
              <p:cNvPicPr/>
              <p:nvPr/>
            </p:nvPicPr>
            <p:blipFill>
              <a:blip r:embed="rId59"/>
              <a:stretch>
                <a:fillRect/>
              </a:stretch>
            </p:blipFill>
            <p:spPr>
              <a:xfrm>
                <a:off x="5796120" y="4137940"/>
                <a:ext cx="1012320" cy="1085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 name="Ink 2"/>
              <p14:cNvContentPartPr/>
              <p14:nvPr/>
            </p14:nvContentPartPr>
            <p14:xfrm>
              <a:off x="3813120" y="4446720"/>
              <a:ext cx="3883680" cy="338760"/>
            </p14:xfrm>
          </p:contentPart>
        </mc:Choice>
        <mc:Fallback xmlns="">
          <p:pic>
            <p:nvPicPr>
              <p:cNvPr id="3" name="Ink 2"/>
              <p:cNvPicPr/>
              <p:nvPr/>
            </p:nvPicPr>
            <p:blipFill>
              <a:blip r:embed="rId61"/>
              <a:stretch>
                <a:fillRect/>
              </a:stretch>
            </p:blipFill>
            <p:spPr>
              <a:xfrm>
                <a:off x="3799440" y="4433760"/>
                <a:ext cx="3901320" cy="363240"/>
              </a:xfrm>
              <a:prstGeom prst="rect">
                <a:avLst/>
              </a:prstGeom>
            </p:spPr>
          </p:pic>
        </mc:Fallback>
      </mc:AlternateContent>
    </p:spTree>
    <p:extLst>
      <p:ext uri="{BB962C8B-B14F-4D97-AF65-F5344CB8AC3E}">
        <p14:creationId xmlns:p14="http://schemas.microsoft.com/office/powerpoint/2010/main" val="259817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 y="2857500"/>
            <a:ext cx="8229600" cy="1143000"/>
          </a:xfrm>
        </p:spPr>
        <p:txBody>
          <a:bodyPr/>
          <a:lstStyle/>
          <a:p>
            <a:r>
              <a:rPr lang="en-US" dirty="0" smtClean="0"/>
              <a:t>Towards More Efficient Translation</a:t>
            </a:r>
            <a:endParaRPr lang="en-US" dirty="0"/>
          </a:p>
        </p:txBody>
      </p:sp>
    </p:spTree>
    <p:extLst>
      <p:ext uri="{BB962C8B-B14F-4D97-AF65-F5344CB8AC3E}">
        <p14:creationId xmlns:p14="http://schemas.microsoft.com/office/powerpoint/2010/main" val="1246952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Abstract Interpretation</a:t>
            </a:r>
            <a:endParaRPr lang="en-US" dirty="0"/>
          </a:p>
        </p:txBody>
      </p:sp>
      <p:sp>
        <p:nvSpPr>
          <p:cNvPr id="3" name="Content Placeholder 2"/>
          <p:cNvSpPr>
            <a:spLocks noGrp="1"/>
          </p:cNvSpPr>
          <p:nvPr>
            <p:ph idx="1"/>
          </p:nvPr>
        </p:nvSpPr>
        <p:spPr>
          <a:xfrm>
            <a:off x="457200" y="1295400"/>
            <a:ext cx="8534400" cy="4830763"/>
          </a:xfrm>
        </p:spPr>
        <p:txBody>
          <a:bodyPr/>
          <a:lstStyle/>
          <a:p>
            <a:pPr marL="0" indent="0">
              <a:buNone/>
            </a:pPr>
            <a:r>
              <a:rPr lang="en-US" b="1" dirty="0" smtClean="0"/>
              <a:t>Abstract Domain</a:t>
            </a:r>
            <a:r>
              <a:rPr lang="en-US" dirty="0" smtClean="0"/>
              <a:t> D describing which information to compute</a:t>
            </a:r>
            <a:r>
              <a:rPr lang="en-US" dirty="0"/>
              <a:t> </a:t>
            </a:r>
            <a:r>
              <a:rPr lang="en-US" dirty="0" smtClean="0"/>
              <a:t>– this is often a lattice</a:t>
            </a:r>
          </a:p>
          <a:p>
            <a:pPr lvl="1"/>
            <a:r>
              <a:rPr lang="en-US" dirty="0"/>
              <a:t>inferred types for each variable: </a:t>
            </a:r>
            <a:r>
              <a:rPr lang="en-US" dirty="0" smtClean="0"/>
              <a:t>x:T1, y:T2</a:t>
            </a:r>
          </a:p>
          <a:p>
            <a:pPr lvl="1"/>
            <a:r>
              <a:rPr lang="en-US" dirty="0" smtClean="0"/>
              <a:t>interval for each variable   x:[a,b], y:[a’,b’]</a:t>
            </a:r>
          </a:p>
          <a:p>
            <a:pPr marL="0" indent="0">
              <a:buNone/>
            </a:pPr>
            <a:r>
              <a:rPr lang="en-US" b="1" dirty="0" smtClean="0"/>
              <a:t>Transfer Functions</a:t>
            </a:r>
            <a:r>
              <a:rPr lang="en-US" dirty="0" smtClean="0"/>
              <a:t>, [[</a:t>
            </a:r>
            <a:r>
              <a:rPr lang="en-US" b="1" dirty="0" err="1" smtClean="0"/>
              <a:t>st</a:t>
            </a:r>
            <a:r>
              <a:rPr lang="en-US" dirty="0" smtClean="0"/>
              <a:t>]] for each statement </a:t>
            </a:r>
            <a:r>
              <a:rPr lang="en-US" b="1" dirty="0" err="1" smtClean="0"/>
              <a:t>st</a:t>
            </a:r>
            <a:r>
              <a:rPr lang="en-US" dirty="0" smtClean="0"/>
              <a:t>, </a:t>
            </a:r>
            <a:br>
              <a:rPr lang="en-US" dirty="0" smtClean="0"/>
            </a:br>
            <a:r>
              <a:rPr lang="en-US" dirty="0" smtClean="0"/>
              <a:t>how this statement affects the facts</a:t>
            </a:r>
          </a:p>
          <a:p>
            <a:pPr lvl="1"/>
            <a:r>
              <a:rPr lang="en-US" dirty="0" smtClean="0"/>
              <a:t>Example:</a:t>
            </a:r>
            <a:r>
              <a:rPr lang="en-US" dirty="0" smtClean="0">
                <a:sym typeface="Wingdings" pitchFamily="2" charset="2"/>
              </a:rPr>
              <a:t> </a:t>
            </a:r>
            <a:endParaRPr lang="en-US"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77360" y="4799640"/>
              <a:ext cx="34560" cy="1162440"/>
            </p14:xfrm>
          </p:contentPart>
        </mc:Choice>
        <mc:Fallback xmlns="">
          <p:pic>
            <p:nvPicPr>
              <p:cNvPr id="4" name="Ink 3"/>
              <p:cNvPicPr/>
              <p:nvPr/>
            </p:nvPicPr>
            <p:blipFill>
              <a:blip r:embed="rId3"/>
              <a:stretch>
                <a:fillRect/>
              </a:stretch>
            </p:blipFill>
            <p:spPr>
              <a:xfrm>
                <a:off x="4664760" y="4797120"/>
                <a:ext cx="5868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618680" y="4389960"/>
              <a:ext cx="3915720" cy="1936800"/>
            </p14:xfrm>
          </p:contentPart>
        </mc:Choice>
        <mc:Fallback xmlns="">
          <p:pic>
            <p:nvPicPr>
              <p:cNvPr id="8" name="Ink 7"/>
              <p:cNvPicPr/>
              <p:nvPr/>
            </p:nvPicPr>
            <p:blipFill>
              <a:blip r:embed="rId5"/>
              <a:stretch>
                <a:fillRect/>
              </a:stretch>
            </p:blipFill>
            <p:spPr>
              <a:xfrm>
                <a:off x="4607160" y="4375560"/>
                <a:ext cx="3940200" cy="195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22520" y="5029200"/>
              <a:ext cx="3311280" cy="779760"/>
            </p14:xfrm>
          </p:contentPart>
        </mc:Choice>
        <mc:Fallback xmlns="">
          <p:pic>
            <p:nvPicPr>
              <p:cNvPr id="12" name="Ink 11"/>
              <p:cNvPicPr/>
              <p:nvPr/>
            </p:nvPicPr>
            <p:blipFill>
              <a:blip r:embed="rId7"/>
              <a:stretch>
                <a:fillRect/>
              </a:stretch>
            </p:blipFill>
            <p:spPr>
              <a:xfrm>
                <a:off x="409920" y="5018400"/>
                <a:ext cx="33382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7482900" y="610300"/>
              <a:ext cx="360" cy="360"/>
            </p14:xfrm>
          </p:contentPart>
        </mc:Choice>
        <mc:Fallback xmlns="">
          <p:pic>
            <p:nvPicPr>
              <p:cNvPr id="14" name="Ink 13"/>
              <p:cNvPicPr/>
              <p:nvPr/>
            </p:nvPicPr>
            <p:blipFill>
              <a:blip r:embed="rId9"/>
              <a:stretch>
                <a:fillRect/>
              </a:stretch>
            </p:blipFill>
            <p:spPr>
              <a:xfrm>
                <a:off x="7480020" y="60742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6906600" y="4378320"/>
              <a:ext cx="1470600" cy="1791360"/>
            </p14:xfrm>
          </p:contentPart>
        </mc:Choice>
        <mc:Fallback xmlns="">
          <p:pic>
            <p:nvPicPr>
              <p:cNvPr id="15" name="Ink 14"/>
              <p:cNvPicPr/>
              <p:nvPr/>
            </p:nvPicPr>
            <p:blipFill>
              <a:blip r:embed="rId11"/>
              <a:stretch>
                <a:fillRect/>
              </a:stretch>
            </p:blipFill>
            <p:spPr>
              <a:xfrm>
                <a:off x="6892560" y="4368600"/>
                <a:ext cx="1490760" cy="18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6951960" y="3952080"/>
              <a:ext cx="776880" cy="283680"/>
            </p14:xfrm>
          </p:contentPart>
        </mc:Choice>
        <mc:Fallback xmlns="">
          <p:pic>
            <p:nvPicPr>
              <p:cNvPr id="5" name="Ink 4"/>
              <p:cNvPicPr/>
              <p:nvPr/>
            </p:nvPicPr>
            <p:blipFill>
              <a:blip r:embed="rId13"/>
              <a:stretch>
                <a:fillRect/>
              </a:stretch>
            </p:blipFill>
            <p:spPr>
              <a:xfrm>
                <a:off x="6946920" y="3945600"/>
                <a:ext cx="797040" cy="304560"/>
              </a:xfrm>
              <a:prstGeom prst="rect">
                <a:avLst/>
              </a:prstGeom>
            </p:spPr>
          </p:pic>
        </mc:Fallback>
      </mc:AlternateContent>
    </p:spTree>
    <p:extLst>
      <p:ext uri="{BB962C8B-B14F-4D97-AF65-F5344CB8AC3E}">
        <p14:creationId xmlns:p14="http://schemas.microsoft.com/office/powerpoint/2010/main" val="2073795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now, we consider </a:t>
            </a:r>
            <a:br>
              <a:rPr lang="en-US" dirty="0" smtClean="0"/>
            </a:br>
            <a:r>
              <a:rPr lang="en-US" dirty="0" smtClean="0"/>
              <a:t>arbitrary integer bounds for intervals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Really ‘Int’ should be BigInt, as in e.g. Haskell</a:t>
            </a:r>
          </a:p>
          <a:p>
            <a:r>
              <a:rPr lang="en-US" dirty="0" smtClean="0"/>
              <a:t>Often we must analyze machine integers</a:t>
            </a:r>
          </a:p>
          <a:p>
            <a:pPr lvl="1"/>
            <a:r>
              <a:rPr lang="en-US" dirty="0" smtClean="0"/>
              <a:t>need to correctly represent (and/or warn about) overflows and underflows</a:t>
            </a:r>
          </a:p>
          <a:p>
            <a:pPr lvl="1"/>
            <a:r>
              <a:rPr lang="en-US" dirty="0" smtClean="0"/>
              <a:t>fundamentally same approach as for unbounded integers</a:t>
            </a:r>
          </a:p>
          <a:p>
            <a:r>
              <a:rPr lang="en-US" dirty="0" smtClean="0"/>
              <a:t>For efficiency, many analysis do not consider arbitrary intervals, but only a subset of them</a:t>
            </a:r>
          </a:p>
          <a:p>
            <a:r>
              <a:rPr lang="en-US" dirty="0" smtClean="0">
                <a:solidFill>
                  <a:srgbClr val="002060"/>
                </a:solidFill>
              </a:rPr>
              <a:t>We consider as the domain</a:t>
            </a:r>
          </a:p>
          <a:p>
            <a:pPr lvl="1"/>
            <a:r>
              <a:rPr lang="en-US" dirty="0" smtClean="0">
                <a:solidFill>
                  <a:srgbClr val="002060"/>
                </a:solidFill>
              </a:rPr>
              <a:t>empty set (denoted </a:t>
            </a:r>
            <a:r>
              <a:rPr lang="en-US" dirty="0" smtClean="0">
                <a:solidFill>
                  <a:srgbClr val="002060"/>
                </a:solidFill>
                <a:sym typeface="Symbol"/>
              </a:rPr>
              <a:t> , pronounced “bottom”)</a:t>
            </a:r>
          </a:p>
          <a:p>
            <a:pPr lvl="1"/>
            <a:r>
              <a:rPr lang="en-US" dirty="0" smtClean="0">
                <a:solidFill>
                  <a:srgbClr val="002060"/>
                </a:solidFill>
                <a:sym typeface="Symbol"/>
              </a:rPr>
              <a:t>all intervals [a,b] where a,b are integers and  a ≤ b, or where we allow a= -∞   and/or  b = ∞</a:t>
            </a:r>
          </a:p>
          <a:p>
            <a:pPr lvl="1"/>
            <a:r>
              <a:rPr lang="en-US" dirty="0" smtClean="0">
                <a:solidFill>
                  <a:srgbClr val="002060"/>
                </a:solidFill>
                <a:sym typeface="Symbol"/>
              </a:rPr>
              <a:t>set of all integers [-∞</a:t>
            </a:r>
            <a:r>
              <a:rPr lang="en-US" dirty="0">
                <a:solidFill>
                  <a:srgbClr val="002060"/>
                </a:solidFill>
                <a:sym typeface="Symbol"/>
              </a:rPr>
              <a:t> </a:t>
            </a:r>
            <a:r>
              <a:rPr lang="en-US" dirty="0" smtClean="0">
                <a:solidFill>
                  <a:srgbClr val="002060"/>
                </a:solidFill>
                <a:sym typeface="Symbol"/>
              </a:rPr>
              <a:t>,∞] is denoted T , pronounced “top”</a:t>
            </a:r>
          </a:p>
        </p:txBody>
      </p:sp>
    </p:spTree>
    <p:extLst>
      <p:ext uri="{BB962C8B-B14F-4D97-AF65-F5344CB8AC3E}">
        <p14:creationId xmlns:p14="http://schemas.microsoft.com/office/powerpoint/2010/main" val="469247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Plus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smtClean="0"/>
              <a:t>x= </a:t>
            </a:r>
            <a:r>
              <a:rPr lang="en-US" sz="2800" b="1" dirty="0" err="1" smtClean="0"/>
              <a:t>x+y</a:t>
            </a:r>
            <a:endParaRPr lang="en-US" sz="2800" b="1" dirty="0" smtClean="0"/>
          </a:p>
          <a:p>
            <a:pPr marL="0" indent="0">
              <a:buNone/>
            </a:pPr>
            <a:r>
              <a:rPr lang="en-US" sz="2800" dirty="0" smtClean="0"/>
              <a:t>then </a:t>
            </a:r>
          </a:p>
        </p:txBody>
      </p:sp>
      <p:grpSp>
        <p:nvGrpSpPr>
          <p:cNvPr id="10" name="Group 9"/>
          <p:cNvGrpSpPr/>
          <p:nvPr/>
        </p:nvGrpSpPr>
        <p:grpSpPr>
          <a:xfrm>
            <a:off x="987960" y="2454460"/>
            <a:ext cx="7015680" cy="1767240"/>
            <a:chOff x="1318320" y="1887120"/>
            <a:chExt cx="7015680" cy="176724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18320" y="1893240"/>
                <a:ext cx="2577960" cy="1173240"/>
              </p14:xfrm>
            </p:contentPart>
          </mc:Choice>
          <mc:Fallback xmlns="">
            <p:pic>
              <p:nvPicPr>
                <p:cNvPr id="4" name="Ink 3"/>
                <p:cNvPicPr/>
                <p:nvPr/>
              </p:nvPicPr>
              <p:blipFill>
                <a:blip r:embed="rId3"/>
                <a:stretch>
                  <a:fillRect/>
                </a:stretch>
              </p:blipFill>
              <p:spPr>
                <a:xfrm>
                  <a:off x="1307160" y="1879560"/>
                  <a:ext cx="26024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916280" y="1887120"/>
                <a:ext cx="6417720" cy="1767240"/>
              </p14:xfrm>
            </p:contentPart>
          </mc:Choice>
          <mc:Fallback xmlns="">
            <p:pic>
              <p:nvPicPr>
                <p:cNvPr id="8" name="Ink 7"/>
                <p:cNvPicPr/>
                <p:nvPr/>
              </p:nvPicPr>
              <p:blipFill>
                <a:blip r:embed="rId5"/>
                <a:stretch>
                  <a:fillRect/>
                </a:stretch>
              </p:blipFill>
              <p:spPr>
                <a:xfrm>
                  <a:off x="1902600" y="1875600"/>
                  <a:ext cx="6433920" cy="1781280"/>
                </a:xfrm>
                <a:prstGeom prst="rect">
                  <a:avLst/>
                </a:prstGeom>
              </p:spPr>
            </p:pic>
          </mc:Fallback>
        </mc:AlternateContent>
      </p:gr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785840" y="2239200"/>
              <a:ext cx="4286160" cy="2898360"/>
            </p14:xfrm>
          </p:contentPart>
        </mc:Choice>
        <mc:Fallback xmlns="">
          <p:pic>
            <p:nvPicPr>
              <p:cNvPr id="11" name="Ink 10"/>
              <p:cNvPicPr/>
              <p:nvPr/>
            </p:nvPicPr>
            <p:blipFill>
              <a:blip r:embed="rId7"/>
              <a:stretch>
                <a:fillRect/>
              </a:stretch>
            </p:blipFill>
            <p:spPr>
              <a:xfrm>
                <a:off x="4772880" y="2226960"/>
                <a:ext cx="4301640" cy="2925720"/>
              </a:xfrm>
              <a:prstGeom prst="rect">
                <a:avLst/>
              </a:prstGeom>
            </p:spPr>
          </p:pic>
        </mc:Fallback>
      </mc:AlternateContent>
      <p:sp>
        <p:nvSpPr>
          <p:cNvPr id="12" name="Content Placeholder 2"/>
          <p:cNvSpPr txBox="1">
            <a:spLocks/>
          </p:cNvSpPr>
          <p:nvPr/>
        </p:nvSpPr>
        <p:spPr>
          <a:xfrm>
            <a:off x="304800" y="514026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t>
            </a:r>
            <a:r>
              <a:rPr lang="en-US" sz="2800" dirty="0" err="1" smtClean="0"/>
              <a:t>a+c</a:t>
            </a:r>
            <a:r>
              <a:rPr lang="en-US" sz="2800" dirty="0"/>
              <a:t> </a:t>
            </a:r>
            <a:r>
              <a:rPr lang="en-US" sz="2800" dirty="0" smtClean="0"/>
              <a:t>     b’ = </a:t>
            </a:r>
            <a:r>
              <a:rPr lang="en-US" sz="2800" dirty="0" err="1" smtClean="0"/>
              <a:t>b+d</a:t>
            </a:r>
            <a:r>
              <a:rPr lang="en-US" sz="2800" dirty="0" smtClean="0"/>
              <a:t/>
            </a:r>
            <a:br>
              <a:rPr lang="en-US" sz="2800" dirty="0" smtClean="0"/>
            </a:br>
            <a:r>
              <a:rPr lang="en-US" sz="2800" dirty="0" smtClean="0"/>
              <a:t>  c’=c	         d’ = d</a:t>
            </a:r>
          </a:p>
        </p:txBody>
      </p:sp>
    </p:spTree>
    <p:extLst>
      <p:ext uri="{BB962C8B-B14F-4D97-AF65-F5344CB8AC3E}">
        <p14:creationId xmlns:p14="http://schemas.microsoft.com/office/powerpoint/2010/main" val="1131574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Minus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a:t>y</a:t>
            </a:r>
            <a:r>
              <a:rPr lang="en-US" sz="2800" b="1" dirty="0" smtClean="0"/>
              <a:t>= x-y</a:t>
            </a:r>
          </a:p>
          <a:p>
            <a:pPr marL="0" indent="0">
              <a:buNone/>
            </a:pPr>
            <a:r>
              <a:rPr lang="en-US" sz="2800" dirty="0" smtClean="0"/>
              <a:t>then </a:t>
            </a:r>
          </a:p>
        </p:txBody>
      </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Suppose we have only two integer variables: </a:t>
            </a:r>
            <a:r>
              <a:rPr lang="en-US" sz="2800" dirty="0" err="1" smtClean="0"/>
              <a:t>x,y</a:t>
            </a:r>
            <a:endParaRPr lang="en-US" sz="2800" dirty="0"/>
          </a:p>
        </p:txBody>
      </p:sp>
      <p:sp>
        <p:nvSpPr>
          <p:cNvPr id="12" name="Content Placeholder 2"/>
          <p:cNvSpPr txBox="1">
            <a:spLocks/>
          </p:cNvSpPr>
          <p:nvPr/>
        </p:nvSpPr>
        <p:spPr>
          <a:xfrm>
            <a:off x="304800" y="510540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So we can let</a:t>
            </a:r>
          </a:p>
          <a:p>
            <a:pPr marL="0" indent="0">
              <a:buFont typeface="Arial" pitchFamily="34" charset="0"/>
              <a:buNone/>
            </a:pPr>
            <a:r>
              <a:rPr lang="en-US" sz="2800" dirty="0"/>
              <a:t> </a:t>
            </a:r>
            <a:r>
              <a:rPr lang="en-US" sz="2800" dirty="0" smtClean="0"/>
              <a:t> a’= a          b’ = b</a:t>
            </a:r>
            <a:br>
              <a:rPr lang="en-US" sz="2800" dirty="0" smtClean="0"/>
            </a:br>
            <a:r>
              <a:rPr lang="en-US" sz="2800" dirty="0" smtClean="0"/>
              <a:t>  c’= a - d     </a:t>
            </a:r>
            <a:r>
              <a:rPr lang="en-US" sz="2800" dirty="0" err="1" smtClean="0"/>
              <a:t>d</a:t>
            </a:r>
            <a:r>
              <a:rPr lang="en-US" sz="2800" dirty="0" smtClean="0"/>
              <a:t>’ = b - c</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76680" y="2233080"/>
              <a:ext cx="2858400" cy="1537920"/>
            </p14:xfrm>
          </p:contentPart>
        </mc:Choice>
        <mc:Fallback xmlns="">
          <p:pic>
            <p:nvPicPr>
              <p:cNvPr id="5" name="Ink 4"/>
              <p:cNvPicPr/>
              <p:nvPr/>
            </p:nvPicPr>
            <p:blipFill>
              <a:blip r:embed="rId3"/>
              <a:stretch>
                <a:fillRect/>
              </a:stretch>
            </p:blipFill>
            <p:spPr>
              <a:xfrm>
                <a:off x="971280" y="2225880"/>
                <a:ext cx="2878200" cy="1559880"/>
              </a:xfrm>
              <a:prstGeom prst="rect">
                <a:avLst/>
              </a:prstGeom>
            </p:spPr>
          </p:pic>
        </mc:Fallback>
      </mc:AlternateContent>
    </p:spTree>
    <p:extLst>
      <p:ext uri="{BB962C8B-B14F-4D97-AF65-F5344CB8AC3E}">
        <p14:creationId xmlns:p14="http://schemas.microsoft.com/office/powerpoint/2010/main" val="39263503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Transfer Functions for </a:t>
            </a:r>
            <a:r>
              <a:rPr lang="en-US" b="1" dirty="0" smtClean="0"/>
              <a:t>Tests</a:t>
            </a:r>
            <a:endParaRPr lang="en-US" sz="3200" dirty="0"/>
          </a:p>
        </p:txBody>
      </p:sp>
      <p:sp>
        <p:nvSpPr>
          <p:cNvPr id="3" name="Content Placeholder 2"/>
          <p:cNvSpPr>
            <a:spLocks noGrp="1"/>
          </p:cNvSpPr>
          <p:nvPr>
            <p:ph idx="1"/>
          </p:nvPr>
        </p:nvSpPr>
        <p:spPr>
          <a:xfrm>
            <a:off x="1066800" y="2192160"/>
            <a:ext cx="1981200" cy="2666999"/>
          </a:xfrm>
        </p:spPr>
        <p:txBody>
          <a:bodyPr>
            <a:normAutofit fontScale="92500" lnSpcReduction="10000"/>
          </a:bodyPr>
          <a:lstStyle/>
          <a:p>
            <a:pPr marL="0" indent="0">
              <a:buNone/>
            </a:pPr>
            <a:r>
              <a:rPr lang="en-US" sz="2800" dirty="0" smtClean="0"/>
              <a:t>if (x &gt; 1) {</a:t>
            </a:r>
            <a:br>
              <a:rPr lang="en-US" sz="2800" dirty="0" smtClean="0"/>
            </a:br>
            <a:r>
              <a:rPr lang="en-US" sz="2800" dirty="0" smtClean="0"/>
              <a:t/>
            </a:r>
            <a:br>
              <a:rPr lang="en-US" sz="2800" dirty="0" smtClean="0"/>
            </a:br>
            <a:r>
              <a:rPr lang="en-US" sz="2800" dirty="0" smtClean="0"/>
              <a:t>   y = 1 / x</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42</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86560" y="1787280"/>
              <a:ext cx="1411920" cy="2135520"/>
            </p14:xfrm>
          </p:contentPart>
        </mc:Choice>
        <mc:Fallback xmlns="">
          <p:pic>
            <p:nvPicPr>
              <p:cNvPr id="4" name="Ink 3"/>
              <p:cNvPicPr/>
              <p:nvPr/>
            </p:nvPicPr>
            <p:blipFill>
              <a:blip r:embed="rId3"/>
              <a:stretch>
                <a:fillRect/>
              </a:stretch>
            </p:blipFill>
            <p:spPr>
              <a:xfrm>
                <a:off x="1174320" y="1772520"/>
                <a:ext cx="1438920" cy="216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663800" y="2103720"/>
              <a:ext cx="2650680" cy="1876680"/>
            </p14:xfrm>
          </p:contentPart>
        </mc:Choice>
        <mc:Fallback xmlns="">
          <p:pic>
            <p:nvPicPr>
              <p:cNvPr id="5" name="Ink 4"/>
              <p:cNvPicPr/>
              <p:nvPr/>
            </p:nvPicPr>
            <p:blipFill>
              <a:blip r:embed="rId5"/>
              <a:stretch>
                <a:fillRect/>
              </a:stretch>
            </p:blipFill>
            <p:spPr>
              <a:xfrm>
                <a:off x="4651560" y="2092200"/>
                <a:ext cx="267660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851640" y="1687200"/>
              <a:ext cx="4023720" cy="1428480"/>
            </p14:xfrm>
          </p:contentPart>
        </mc:Choice>
        <mc:Fallback xmlns="">
          <p:pic>
            <p:nvPicPr>
              <p:cNvPr id="6" name="Ink 5"/>
              <p:cNvPicPr/>
              <p:nvPr/>
            </p:nvPicPr>
            <p:blipFill>
              <a:blip r:embed="rId7"/>
              <a:stretch>
                <a:fillRect/>
              </a:stretch>
            </p:blipFill>
            <p:spPr>
              <a:xfrm>
                <a:off x="3841560" y="1672800"/>
                <a:ext cx="4046760" cy="1456920"/>
              </a:xfrm>
              <a:prstGeom prst="rect">
                <a:avLst/>
              </a:prstGeom>
            </p:spPr>
          </p:pic>
        </mc:Fallback>
      </mc:AlternateContent>
      <p:grpSp>
        <p:nvGrpSpPr>
          <p:cNvPr id="9" name="Group 8"/>
          <p:cNvGrpSpPr/>
          <p:nvPr/>
        </p:nvGrpSpPr>
        <p:grpSpPr>
          <a:xfrm>
            <a:off x="3024240" y="4478160"/>
            <a:ext cx="2309760" cy="2075040"/>
            <a:chOff x="3983760" y="4168440"/>
            <a:chExt cx="2309760" cy="2075040"/>
          </a:xfrm>
        </p:grpSpPr>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983760" y="4168440"/>
                <a:ext cx="2309760" cy="2075040"/>
              </p14:xfrm>
            </p:contentPart>
          </mc:Choice>
          <mc:Fallback xmlns="">
            <p:pic>
              <p:nvPicPr>
                <p:cNvPr id="7" name="Ink 6"/>
                <p:cNvPicPr/>
                <p:nvPr/>
              </p:nvPicPr>
              <p:blipFill>
                <a:blip r:embed="rId9"/>
                <a:stretch>
                  <a:fillRect/>
                </a:stretch>
              </p:blipFill>
              <p:spPr>
                <a:xfrm>
                  <a:off x="3972240" y="4160520"/>
                  <a:ext cx="2335680" cy="209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4296240" y="5022000"/>
                <a:ext cx="839880" cy="320400"/>
              </p14:xfrm>
            </p:contentPart>
          </mc:Choice>
          <mc:Fallback xmlns="">
            <p:pic>
              <p:nvPicPr>
                <p:cNvPr id="8" name="Ink 7"/>
                <p:cNvPicPr/>
                <p:nvPr/>
              </p:nvPicPr>
              <p:blipFill>
                <a:blip r:embed="rId11"/>
                <a:stretch>
                  <a:fillRect/>
                </a:stretch>
              </p:blipFill>
              <p:spPr>
                <a:xfrm>
                  <a:off x="4283280" y="5015160"/>
                  <a:ext cx="866880" cy="339840"/>
                </a:xfrm>
                <a:prstGeom prst="rect">
                  <a:avLst/>
                </a:prstGeom>
              </p:spPr>
            </p:pic>
          </mc:Fallback>
        </mc:AlternateContent>
      </p:grpSp>
      <p:sp>
        <p:nvSpPr>
          <p:cNvPr id="10" name="Rectangle 9"/>
          <p:cNvSpPr/>
          <p:nvPr/>
        </p:nvSpPr>
        <p:spPr>
          <a:xfrm>
            <a:off x="533400" y="1040869"/>
            <a:ext cx="7086600" cy="461665"/>
          </a:xfrm>
          <a:prstGeom prst="rect">
            <a:avLst/>
          </a:prstGeom>
        </p:spPr>
        <p:txBody>
          <a:bodyPr wrap="square">
            <a:spAutoFit/>
          </a:bodyPr>
          <a:lstStyle/>
          <a:p>
            <a:r>
              <a:rPr lang="en-US" sz="2400" dirty="0"/>
              <a:t>Tests e.g. [x&gt;1] come from translating </a:t>
            </a:r>
            <a:r>
              <a:rPr lang="en-US" sz="2400" dirty="0" err="1"/>
              <a:t>if,while</a:t>
            </a:r>
            <a:r>
              <a:rPr lang="en-US" sz="2400" dirty="0"/>
              <a:t> into CFG</a:t>
            </a:r>
          </a:p>
        </p:txBody>
      </p:sp>
    </p:spTree>
    <p:extLst>
      <p:ext uri="{BB962C8B-B14F-4D97-AF65-F5344CB8AC3E}">
        <p14:creationId xmlns:p14="http://schemas.microsoft.com/office/powerpoint/2010/main" val="3614970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Joining</a:t>
            </a:r>
            <a:r>
              <a:rPr lang="en-US" dirty="0" smtClean="0"/>
              <a:t> Data-Flow Facts</a:t>
            </a:r>
            <a:endParaRPr lang="en-US" dirty="0"/>
          </a:p>
        </p:txBody>
      </p:sp>
      <p:sp>
        <p:nvSpPr>
          <p:cNvPr id="3" name="Content Placeholder 2"/>
          <p:cNvSpPr>
            <a:spLocks noGrp="1"/>
          </p:cNvSpPr>
          <p:nvPr>
            <p:ph idx="1"/>
          </p:nvPr>
        </p:nvSpPr>
        <p:spPr>
          <a:xfrm>
            <a:off x="685800" y="1981200"/>
            <a:ext cx="2895600" cy="3962400"/>
          </a:xfrm>
        </p:spPr>
        <p:txBody>
          <a:bodyPr>
            <a:normAutofit lnSpcReduction="10000"/>
          </a:bodyPr>
          <a:lstStyle/>
          <a:p>
            <a:pPr marL="0" indent="0">
              <a:buNone/>
            </a:pPr>
            <a:r>
              <a:rPr lang="en-US" sz="2800" dirty="0" smtClean="0"/>
              <a:t>if (x &gt; 0) {</a:t>
            </a:r>
            <a:br>
              <a:rPr lang="en-US" sz="2800" dirty="0" smtClean="0"/>
            </a:br>
            <a:r>
              <a:rPr lang="en-US" sz="2800" dirty="0" smtClean="0"/>
              <a:t/>
            </a:r>
            <a:br>
              <a:rPr lang="en-US" sz="2800" dirty="0" smtClean="0"/>
            </a:br>
            <a:r>
              <a:rPr lang="en-US" sz="2800" dirty="0" smtClean="0"/>
              <a:t>   y = x + 100</a:t>
            </a:r>
          </a:p>
          <a:p>
            <a:pPr marL="0" indent="0">
              <a:buNone/>
            </a:pPr>
            <a:r>
              <a:rPr lang="en-US" sz="2800" dirty="0" smtClean="0"/>
              <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-x – 50</a:t>
            </a:r>
          </a:p>
          <a:p>
            <a:pPr marL="0" indent="0">
              <a:buNone/>
            </a:pPr>
            <a:r>
              <a:rPr lang="en-US" sz="2800" dirty="0" smtClean="0"/>
              <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803520" y="1530000"/>
              <a:ext cx="3247560" cy="344880"/>
            </p14:xfrm>
          </p:contentPart>
        </mc:Choice>
        <mc:Fallback xmlns="">
          <p:pic>
            <p:nvPicPr>
              <p:cNvPr id="10" name="Ink 9"/>
              <p:cNvPicPr/>
              <p:nvPr/>
            </p:nvPicPr>
            <p:blipFill>
              <a:blip r:embed="rId3"/>
              <a:stretch>
                <a:fillRect/>
              </a:stretch>
            </p:blipFill>
            <p:spPr>
              <a:xfrm>
                <a:off x="795960" y="1516680"/>
                <a:ext cx="32684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5090400" y="1663920"/>
              <a:ext cx="3451320" cy="3781440"/>
            </p14:xfrm>
          </p:contentPart>
        </mc:Choice>
        <mc:Fallback xmlns="">
          <p:pic>
            <p:nvPicPr>
              <p:cNvPr id="12" name="Ink 11"/>
              <p:cNvPicPr/>
              <p:nvPr/>
            </p:nvPicPr>
            <p:blipFill>
              <a:blip r:embed="rId5"/>
              <a:stretch>
                <a:fillRect/>
              </a:stretch>
            </p:blipFill>
            <p:spPr>
              <a:xfrm>
                <a:off x="5085360" y="1656000"/>
                <a:ext cx="3470040" cy="380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4751640" y="2320920"/>
              <a:ext cx="4224960" cy="3541320"/>
            </p14:xfrm>
          </p:contentPart>
        </mc:Choice>
        <mc:Fallback xmlns="">
          <p:pic>
            <p:nvPicPr>
              <p:cNvPr id="13" name="Ink 12"/>
              <p:cNvPicPr/>
              <p:nvPr/>
            </p:nvPicPr>
            <p:blipFill>
              <a:blip r:embed="rId7"/>
              <a:stretch>
                <a:fillRect/>
              </a:stretch>
            </p:blipFill>
            <p:spPr>
              <a:xfrm>
                <a:off x="4747680" y="2309760"/>
                <a:ext cx="4240080" cy="3564360"/>
              </a:xfrm>
              <a:prstGeom prst="rect">
                <a:avLst/>
              </a:prstGeom>
            </p:spPr>
          </p:pic>
        </mc:Fallback>
      </mc:AlternateContent>
      <p:grpSp>
        <p:nvGrpSpPr>
          <p:cNvPr id="20" name="Group 19"/>
          <p:cNvGrpSpPr/>
          <p:nvPr/>
        </p:nvGrpSpPr>
        <p:grpSpPr>
          <a:xfrm>
            <a:off x="4901980" y="5715000"/>
            <a:ext cx="1110140" cy="523220"/>
            <a:chOff x="4063780" y="5583720"/>
            <a:chExt cx="1110140" cy="523220"/>
          </a:xfrm>
        </p:grpSpPr>
        <p:sp>
          <p:nvSpPr>
            <p:cNvPr id="15" name="Rectangle 14"/>
            <p:cNvSpPr/>
            <p:nvPr/>
          </p:nvSpPr>
          <p:spPr>
            <a:xfrm>
              <a:off x="4063780" y="5583720"/>
              <a:ext cx="748923" cy="523220"/>
            </a:xfrm>
            <a:prstGeom prst="rect">
              <a:avLst/>
            </a:prstGeom>
          </p:spPr>
          <p:txBody>
            <a:bodyPr wrap="none">
              <a:spAutoFit/>
            </a:bodyPr>
            <a:lstStyle/>
            <a:p>
              <a:r>
                <a:rPr lang="en-US" sz="2800" b="1" dirty="0" smtClean="0">
                  <a:solidFill>
                    <a:srgbClr val="00B050"/>
                  </a:solidFill>
                </a:rPr>
                <a:t>join</a:t>
              </a:r>
              <a:endParaRPr lang="en-US" sz="2800" b="1" dirty="0">
                <a:solidFill>
                  <a:srgbClr val="00B050"/>
                </a:solidFill>
              </a:endParaRPr>
            </a:p>
          </p:txBody>
        </p:sp>
        <mc:AlternateContent xmlns:mc="http://schemas.openxmlformats.org/markup-compatibility/2006" xmlns:p14="http://schemas.microsoft.com/office/powerpoint/2010/main">
          <mc:Choice Requires="p14">
            <p:contentPart p14:bwMode="auto" r:id="rId8">
              <p14:nvContentPartPr>
                <p14:cNvPr id="18" name="Ink 17"/>
                <p14:cNvContentPartPr/>
                <p14:nvPr/>
              </p14:nvContentPartPr>
              <p14:xfrm>
                <a:off x="4913640" y="5606640"/>
                <a:ext cx="260280" cy="354240"/>
              </p14:xfrm>
            </p:contentPart>
          </mc:Choice>
          <mc:Fallback xmlns="">
            <p:pic>
              <p:nvPicPr>
                <p:cNvPr id="18" name="Ink 17"/>
                <p:cNvPicPr/>
                <p:nvPr/>
              </p:nvPicPr>
              <p:blipFill>
                <a:blip r:embed="rId11"/>
                <a:stretch>
                  <a:fillRect/>
                </a:stretch>
              </p:blipFill>
              <p:spPr>
                <a:xfrm>
                  <a:off x="4900320" y="5594400"/>
                  <a:ext cx="2862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786600" y="2527920"/>
              <a:ext cx="2425680" cy="3351960"/>
            </p14:xfrm>
          </p:contentPart>
        </mc:Choice>
        <mc:Fallback xmlns="">
          <p:pic>
            <p:nvPicPr>
              <p:cNvPr id="19" name="Ink 18"/>
              <p:cNvPicPr/>
              <p:nvPr/>
            </p:nvPicPr>
            <p:blipFill>
              <a:blip r:embed="rId13"/>
              <a:stretch>
                <a:fillRect/>
              </a:stretch>
            </p:blipFill>
            <p:spPr>
              <a:xfrm>
                <a:off x="777960" y="2518920"/>
                <a:ext cx="2442960" cy="337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7390800" y="5051160"/>
              <a:ext cx="896760" cy="805680"/>
            </p14:xfrm>
          </p:contentPart>
        </mc:Choice>
        <mc:Fallback xmlns="">
          <p:pic>
            <p:nvPicPr>
              <p:cNvPr id="4" name="Ink 3"/>
              <p:cNvPicPr/>
              <p:nvPr/>
            </p:nvPicPr>
            <p:blipFill>
              <a:blip r:embed="rId15"/>
              <a:stretch>
                <a:fillRect/>
              </a:stretch>
            </p:blipFill>
            <p:spPr>
              <a:xfrm>
                <a:off x="7378920" y="5042880"/>
                <a:ext cx="921960" cy="820800"/>
              </a:xfrm>
              <a:prstGeom prst="rect">
                <a:avLst/>
              </a:prstGeom>
            </p:spPr>
          </p:pic>
        </mc:Fallback>
      </mc:AlternateContent>
    </p:spTree>
    <p:extLst>
      <p:ext uri="{BB962C8B-B14F-4D97-AF65-F5344CB8AC3E}">
        <p14:creationId xmlns:p14="http://schemas.microsoft.com/office/powerpoint/2010/main" val="1122962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Loops: Iterate Until Stabilizes</a:t>
            </a:r>
            <a:endParaRPr lang="en-US" dirty="0"/>
          </a:p>
        </p:txBody>
      </p:sp>
      <p:sp>
        <p:nvSpPr>
          <p:cNvPr id="3" name="Content Placeholder 2"/>
          <p:cNvSpPr>
            <a:spLocks noGrp="1"/>
          </p:cNvSpPr>
          <p:nvPr>
            <p:ph idx="1"/>
          </p:nvPr>
        </p:nvSpPr>
        <p:spPr>
          <a:xfrm>
            <a:off x="152400" y="2201880"/>
            <a:ext cx="3352800" cy="3436920"/>
          </a:xfrm>
        </p:spPr>
        <p:txBody>
          <a:bodyPr>
            <a:normAutofit fontScale="92500" lnSpcReduction="10000"/>
          </a:bodyPr>
          <a:lstStyle/>
          <a:p>
            <a:pPr marL="0" indent="0">
              <a:buNone/>
            </a:pPr>
            <a:r>
              <a:rPr lang="en-US" dirty="0" smtClean="0"/>
              <a:t>   x = 1</a:t>
            </a:r>
            <a:br>
              <a:rPr lang="en-US" dirty="0" smtClean="0"/>
            </a:br>
            <a:r>
              <a:rPr lang="en-US" dirty="0" smtClean="0"/>
              <a:t/>
            </a:r>
            <a:br>
              <a:rPr lang="en-US" dirty="0" smtClean="0"/>
            </a:br>
            <a:r>
              <a:rPr lang="en-US" dirty="0" smtClean="0"/>
              <a:t>   while (x &lt; 10) {</a:t>
            </a:r>
            <a:br>
              <a:rPr lang="en-US" dirty="0" smtClean="0"/>
            </a:br>
            <a:r>
              <a:rPr lang="en-US" dirty="0" smtClean="0"/>
              <a:t/>
            </a:r>
            <a:br>
              <a:rPr lang="en-US" dirty="0" smtClean="0"/>
            </a:br>
            <a:r>
              <a:rPr lang="en-US" dirty="0" smtClean="0"/>
              <a:t>     x = x + 2</a:t>
            </a:r>
            <a:br>
              <a:rPr lang="en-US" dirty="0" smtClean="0"/>
            </a:br>
            <a:r>
              <a:rPr lang="en-US" dirty="0" smtClean="0"/>
              <a:t/>
            </a:r>
            <a:br>
              <a:rPr lang="en-US" dirty="0" smtClean="0"/>
            </a:br>
            <a:r>
              <a:rPr lang="en-US" dirty="0" smtClean="0"/>
              <a:t>   }</a:t>
            </a:r>
            <a:br>
              <a:rPr lang="en-US" dirty="0" smtClean="0"/>
            </a:br>
            <a:endParaRPr lang="en-US" dirty="0" smtClean="0"/>
          </a:p>
        </p:txBody>
      </p:sp>
      <p:grpSp>
        <p:nvGrpSpPr>
          <p:cNvPr id="5" name="Group 4"/>
          <p:cNvGrpSpPr/>
          <p:nvPr/>
        </p:nvGrpSpPr>
        <p:grpSpPr>
          <a:xfrm>
            <a:off x="2514600" y="2667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4830" y="2658066"/>
                  <a:ext cx="5045263"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5511" y="3180280"/>
                  <a:ext cx="408700" cy="197935"/>
                </a:xfrm>
                <a:prstGeom prst="rect">
                  <a:avLst/>
                </a:prstGeom>
              </p:spPr>
            </p:pic>
          </mc:Fallback>
        </mc:AlternateContent>
      </p:grpSp>
    </p:spTree>
    <p:extLst>
      <p:ext uri="{BB962C8B-B14F-4D97-AF65-F5344CB8AC3E}">
        <p14:creationId xmlns:p14="http://schemas.microsoft.com/office/powerpoint/2010/main" val="2658293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r>
              <a:rPr lang="en-US" b="1" dirty="0" smtClean="0"/>
              <a:t>Analysis Algorithm</a:t>
            </a:r>
            <a:endParaRPr lang="en-US" b="1" dirty="0"/>
          </a:p>
        </p:txBody>
      </p:sp>
      <p:sp>
        <p:nvSpPr>
          <p:cNvPr id="3" name="Content Placeholder 2"/>
          <p:cNvSpPr>
            <a:spLocks noGrp="1"/>
          </p:cNvSpPr>
          <p:nvPr>
            <p:ph idx="1"/>
          </p:nvPr>
        </p:nvSpPr>
        <p:spPr>
          <a:xfrm>
            <a:off x="152400" y="1314720"/>
            <a:ext cx="8686800" cy="5301360"/>
          </a:xfrm>
        </p:spPr>
        <p:txBody>
          <a:bodyPr>
            <a:normAutofit/>
          </a:bodyPr>
          <a:lstStyle/>
          <a:p>
            <a:pPr marL="0" indent="0">
              <a:buNone/>
            </a:pPr>
            <a:r>
              <a:rPr lang="en-US" sz="2600" b="1" dirty="0" err="1" smtClean="0"/>
              <a:t>var</a:t>
            </a:r>
            <a:r>
              <a:rPr lang="en-US" sz="2600" dirty="0" smtClean="0"/>
              <a:t> facts : Map[</a:t>
            </a:r>
            <a:r>
              <a:rPr lang="en-US" sz="2600" dirty="0" err="1" smtClean="0"/>
              <a:t>Node,Domain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dirty="0" smtClean="0">
                <a:sym typeface="Wingdings" pitchFamily="2" charset="2"/>
              </a:rPr>
              <a:t>facts(entry) = </a:t>
            </a:r>
            <a:r>
              <a:rPr lang="en-US" sz="2600" dirty="0" err="1" smtClean="0">
                <a:sym typeface="Wingdings" pitchFamily="2" charset="2"/>
              </a:rPr>
              <a:t>initialValues</a:t>
            </a:r>
            <a:endParaRPr lang="en-US" sz="2600" i="1" dirty="0" smtClean="0">
              <a:solidFill>
                <a:srgbClr val="92D050"/>
              </a:solidFill>
            </a:endParaRPr>
          </a:p>
          <a:p>
            <a:pPr marL="0" indent="0">
              <a:buNone/>
            </a:pPr>
            <a:r>
              <a:rPr lang="en-US" sz="2600" b="1" dirty="0" smtClean="0"/>
              <a:t>while</a:t>
            </a:r>
            <a:r>
              <a:rPr lang="en-US" sz="2600" dirty="0" smtClean="0"/>
              <a:t> (there was change)</a:t>
            </a:r>
            <a:br>
              <a:rPr lang="en-US" sz="2600" dirty="0" smtClean="0"/>
            </a:br>
            <a:r>
              <a:rPr lang="en-US" sz="2600" dirty="0" smtClean="0"/>
              <a:t>   </a:t>
            </a:r>
            <a:r>
              <a:rPr lang="en-US" sz="2600" b="1" dirty="0" smtClean="0"/>
              <a:t>pick</a:t>
            </a:r>
            <a:r>
              <a:rPr lang="en-US" sz="2600" dirty="0" smtClean="0"/>
              <a:t> edge (v1,statmt,v2) from CFG</a:t>
            </a:r>
            <a:br>
              <a:rPr lang="en-US" sz="2600" dirty="0" smtClean="0"/>
            </a:br>
            <a:r>
              <a:rPr lang="en-US" sz="2600" dirty="0" smtClean="0"/>
              <a:t>             such that facts(v1) has changed</a:t>
            </a:r>
            <a:br>
              <a:rPr lang="en-US" sz="2600" dirty="0" smtClean="0"/>
            </a:br>
            <a:r>
              <a:rPr lang="en-US" sz="2600" dirty="0" smtClean="0"/>
              <a:t>   facts(v2)=facts(v2) </a:t>
            </a:r>
            <a:r>
              <a:rPr lang="en-US" sz="2600" b="1" dirty="0" smtClean="0"/>
              <a:t>join</a:t>
            </a:r>
            <a:r>
              <a:rPr lang="en-US" sz="2600" dirty="0" smtClean="0"/>
              <a:t> transferFun(statmt, facts(v1))</a:t>
            </a:r>
            <a:br>
              <a:rPr lang="en-US" sz="2600" dirty="0" smtClean="0"/>
            </a:br>
            <a:r>
              <a:rPr lang="en-US" sz="2600" dirty="0" smtClean="0"/>
              <a:t>}</a:t>
            </a:r>
          </a:p>
          <a:p>
            <a:pPr marL="0" indent="0">
              <a:buNone/>
            </a:pPr>
            <a:r>
              <a:rPr lang="en-US" sz="2600" b="1" dirty="0" smtClean="0">
                <a:solidFill>
                  <a:srgbClr val="00B050"/>
                </a:solidFill>
              </a:rPr>
              <a:t>Order does not matter for the </a:t>
            </a:r>
            <a:br>
              <a:rPr lang="en-US" sz="2600" b="1" dirty="0" smtClean="0">
                <a:solidFill>
                  <a:srgbClr val="00B050"/>
                </a:solidFill>
              </a:rPr>
            </a:br>
            <a:r>
              <a:rPr lang="en-US" sz="2600" b="1" dirty="0" smtClean="0">
                <a:solidFill>
                  <a:srgbClr val="00B050"/>
                </a:solidFill>
              </a:rPr>
              <a:t>end result, as long as we do not </a:t>
            </a:r>
            <a:br>
              <a:rPr lang="en-US" sz="2600" b="1" dirty="0" smtClean="0">
                <a:solidFill>
                  <a:srgbClr val="00B050"/>
                </a:solidFill>
              </a:rPr>
            </a:br>
            <a:r>
              <a:rPr lang="en-US" sz="2600" b="1" dirty="0" smtClean="0">
                <a:solidFill>
                  <a:srgbClr val="00B050"/>
                </a:solidFill>
              </a:rPr>
              <a:t>permanently neglect any  edge </a:t>
            </a:r>
            <a:br>
              <a:rPr lang="en-US" sz="2600" b="1" dirty="0" smtClean="0">
                <a:solidFill>
                  <a:srgbClr val="00B050"/>
                </a:solidFill>
              </a:rPr>
            </a:br>
            <a:r>
              <a:rPr lang="en-US" sz="2600" b="1" dirty="0" smtClean="0">
                <a:solidFill>
                  <a:srgbClr val="00B050"/>
                </a:solidFill>
              </a:rPr>
              <a:t>whose source was changed.</a:t>
            </a:r>
          </a:p>
        </p:txBody>
      </p:sp>
      <p:grpSp>
        <p:nvGrpSpPr>
          <p:cNvPr id="5" name="Group 4"/>
          <p:cNvGrpSpPr/>
          <p:nvPr/>
        </p:nvGrpSpPr>
        <p:grpSpPr>
          <a:xfrm>
            <a:off x="4648200" y="3848100"/>
            <a:ext cx="4343400" cy="29337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2528" y="2656789"/>
                  <a:ext cx="5049208" cy="32251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3370" y="3178667"/>
                  <a:ext cx="413467" cy="2013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166200" y="3962160"/>
              <a:ext cx="3762000" cy="2804760"/>
            </p14:xfrm>
          </p:contentPart>
        </mc:Choice>
        <mc:Fallback xmlns="">
          <p:pic>
            <p:nvPicPr>
              <p:cNvPr id="7" name="Ink 6"/>
              <p:cNvPicPr/>
              <p:nvPr/>
            </p:nvPicPr>
            <p:blipFill>
              <a:blip r:embed="rId7"/>
              <a:stretch>
                <a:fillRect/>
              </a:stretch>
            </p:blipFill>
            <p:spPr>
              <a:xfrm>
                <a:off x="3151800" y="3948840"/>
                <a:ext cx="3784320" cy="2827080"/>
              </a:xfrm>
              <a:prstGeom prst="rect">
                <a:avLst/>
              </a:prstGeom>
            </p:spPr>
          </p:pic>
        </mc:Fallback>
      </mc:AlternateContent>
    </p:spTree>
    <p:extLst>
      <p:ext uri="{BB962C8B-B14F-4D97-AF65-F5344CB8AC3E}">
        <p14:creationId xmlns:p14="http://schemas.microsoft.com/office/powerpoint/2010/main" val="3932958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943600"/>
            <a:ext cx="4953000" cy="639762"/>
          </a:xfrm>
        </p:spPr>
        <p:txBody>
          <a:bodyPr>
            <a:normAutofit fontScale="90000"/>
          </a:bodyPr>
          <a:lstStyle/>
          <a:p>
            <a:r>
              <a:rPr lang="en-US" dirty="0" smtClean="0"/>
              <a:t>Work List Version</a:t>
            </a:r>
            <a:endParaRPr lang="en-US" dirty="0"/>
          </a:p>
        </p:txBody>
      </p:sp>
      <p:sp>
        <p:nvSpPr>
          <p:cNvPr id="5" name="Content Placeholder 2"/>
          <p:cNvSpPr>
            <a:spLocks noGrp="1"/>
          </p:cNvSpPr>
          <p:nvPr>
            <p:ph idx="1"/>
          </p:nvPr>
        </p:nvSpPr>
        <p:spPr>
          <a:xfrm>
            <a:off x="152400" y="304800"/>
            <a:ext cx="8686800" cy="4787280"/>
          </a:xfrm>
        </p:spPr>
        <p:txBody>
          <a:bodyPr>
            <a:normAutofit fontScale="92500" lnSpcReduction="20000"/>
          </a:bodyPr>
          <a:lstStyle/>
          <a:p>
            <a:pPr marL="0" indent="0">
              <a:buNone/>
            </a:pPr>
            <a:r>
              <a:rPr lang="en-US" sz="2600" b="1" dirty="0" err="1" smtClean="0"/>
              <a:t>var</a:t>
            </a:r>
            <a:r>
              <a:rPr lang="en-US" sz="2600" dirty="0" smtClean="0"/>
              <a:t> facts : Map[</a:t>
            </a:r>
            <a:r>
              <a:rPr lang="en-US" sz="2600" dirty="0" err="1" smtClean="0"/>
              <a:t>Node,Domain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b="1" dirty="0" err="1" smtClean="0">
                <a:sym typeface="Wingdings" pitchFamily="2" charset="2"/>
              </a:rPr>
              <a:t>var</a:t>
            </a:r>
            <a:r>
              <a:rPr lang="en-US" sz="2600" b="1" dirty="0" smtClean="0">
                <a:sym typeface="Wingdings" pitchFamily="2" charset="2"/>
              </a:rPr>
              <a:t> </a:t>
            </a:r>
            <a:r>
              <a:rPr lang="en-US" sz="2600" dirty="0" err="1" smtClean="0">
                <a:sym typeface="Wingdings" pitchFamily="2" charset="2"/>
              </a:rPr>
              <a:t>worklist</a:t>
            </a:r>
            <a:r>
              <a:rPr lang="en-US" sz="2600" dirty="0" smtClean="0">
                <a:sym typeface="Wingdings" pitchFamily="2" charset="2"/>
              </a:rPr>
              <a:t> : Queue[Node] = empty</a:t>
            </a:r>
            <a:endParaRPr lang="en-US" sz="2600" b="1" dirty="0">
              <a:sym typeface="Wingdings" pitchFamily="2" charset="2"/>
            </a:endParaRPr>
          </a:p>
          <a:p>
            <a:pPr marL="0" indent="0">
              <a:buNone/>
            </a:pPr>
            <a:r>
              <a:rPr lang="en-US" sz="2600" b="1" dirty="0" smtClean="0">
                <a:sym typeface="Wingdings" pitchFamily="2" charset="2"/>
              </a:rPr>
              <a:t>  </a:t>
            </a:r>
            <a:r>
              <a:rPr lang="en-US" sz="2600" b="1" dirty="0" err="1" smtClean="0">
                <a:sym typeface="Wingdings" pitchFamily="2" charset="2"/>
              </a:rPr>
              <a:t>def</a:t>
            </a:r>
            <a:r>
              <a:rPr lang="en-US" sz="2600" dirty="0" smtClean="0">
                <a:sym typeface="Wingdings" pitchFamily="2" charset="2"/>
              </a:rPr>
              <a:t> assign(v1:Node,d:Domain) = </a:t>
            </a:r>
            <a:r>
              <a:rPr lang="en-US" sz="2600" b="1" dirty="0" smtClean="0">
                <a:sym typeface="Wingdings" pitchFamily="2" charset="2"/>
              </a:rPr>
              <a:t>if</a:t>
            </a:r>
            <a:r>
              <a:rPr lang="en-US" sz="2600" dirty="0" smtClean="0">
                <a:sym typeface="Wingdings" pitchFamily="2" charset="2"/>
              </a:rPr>
              <a:t> (facts(v1)!=d) {</a:t>
            </a:r>
            <a:br>
              <a:rPr lang="en-US" sz="2600" dirty="0" smtClean="0">
                <a:sym typeface="Wingdings" pitchFamily="2" charset="2"/>
              </a:rPr>
            </a:br>
            <a:r>
              <a:rPr lang="en-US" sz="2600" dirty="0" smtClean="0">
                <a:sym typeface="Wingdings" pitchFamily="2" charset="2"/>
              </a:rPr>
              <a:t>    facts(v1)=d</a:t>
            </a:r>
            <a:br>
              <a:rPr lang="en-US" sz="2600" dirty="0" smtClean="0">
                <a:sym typeface="Wingdings" pitchFamily="2" charset="2"/>
              </a:rPr>
            </a:br>
            <a:r>
              <a:rPr lang="en-US" sz="2600" dirty="0" smtClean="0">
                <a:sym typeface="Wingdings" pitchFamily="2" charset="2"/>
              </a:rPr>
              <a:t>    </a:t>
            </a:r>
            <a:r>
              <a:rPr lang="en-US" sz="2600" b="1" dirty="0" smtClean="0">
                <a:sym typeface="Wingdings" pitchFamily="2" charset="2"/>
              </a:rPr>
              <a:t>for </a:t>
            </a:r>
            <a:r>
              <a:rPr lang="en-US" sz="2600" dirty="0" smtClean="0">
                <a:sym typeface="Wingdings" pitchFamily="2" charset="2"/>
              </a:rPr>
              <a:t>(stmt,v2) &lt;- </a:t>
            </a:r>
            <a:r>
              <a:rPr lang="en-US" sz="2600" dirty="0" err="1" smtClean="0">
                <a:sym typeface="Wingdings" pitchFamily="2" charset="2"/>
              </a:rPr>
              <a:t>outEdges</a:t>
            </a:r>
            <a:r>
              <a:rPr lang="en-US" sz="2600" dirty="0" smtClean="0">
                <a:sym typeface="Wingdings" pitchFamily="2" charset="2"/>
              </a:rPr>
              <a:t>(v1) { </a:t>
            </a:r>
            <a:r>
              <a:rPr lang="en-US" sz="2600" dirty="0" err="1" smtClean="0">
                <a:sym typeface="Wingdings" pitchFamily="2" charset="2"/>
              </a:rPr>
              <a:t>worklist.add</a:t>
            </a:r>
            <a:r>
              <a:rPr lang="en-US" sz="2600" dirty="0" smtClean="0">
                <a:sym typeface="Wingdings" pitchFamily="2" charset="2"/>
              </a:rPr>
              <a:t>(v2) }</a:t>
            </a:r>
            <a:br>
              <a:rPr lang="en-US" sz="2600" dirty="0" smtClean="0">
                <a:sym typeface="Wingdings" pitchFamily="2" charset="2"/>
              </a:rPr>
            </a:br>
            <a:r>
              <a:rPr lang="en-US" sz="2600" dirty="0" smtClean="0">
                <a:sym typeface="Wingdings" pitchFamily="2" charset="2"/>
              </a:rPr>
              <a:t> }</a:t>
            </a:r>
            <a:r>
              <a:rPr lang="en-US" sz="2600" dirty="0">
                <a:sym typeface="Wingdings" pitchFamily="2" charset="2"/>
              </a:rPr>
              <a:t/>
            </a:r>
            <a:br>
              <a:rPr lang="en-US" sz="2600" dirty="0">
                <a:sym typeface="Wingdings" pitchFamily="2" charset="2"/>
              </a:rPr>
            </a:br>
            <a:r>
              <a:rPr lang="en-US" sz="2600" dirty="0" smtClean="0">
                <a:sym typeface="Wingdings" pitchFamily="2" charset="2"/>
              </a:rPr>
              <a:t>assign(entry, </a:t>
            </a:r>
            <a:r>
              <a:rPr lang="en-US" sz="2600" dirty="0" err="1" smtClean="0">
                <a:sym typeface="Wingdings" pitchFamily="2" charset="2"/>
              </a:rPr>
              <a:t>initialValues</a:t>
            </a:r>
            <a:r>
              <a:rPr lang="en-US" sz="2600" dirty="0" smtClean="0">
                <a:sym typeface="Wingdings" pitchFamily="2" charset="2"/>
              </a:rPr>
              <a:t>)</a:t>
            </a:r>
            <a:endParaRPr lang="en-US" sz="2600" i="1" dirty="0" smtClean="0">
              <a:solidFill>
                <a:srgbClr val="92D050"/>
              </a:solidFill>
            </a:endParaRPr>
          </a:p>
          <a:p>
            <a:pPr marL="0" indent="0">
              <a:buNone/>
            </a:pPr>
            <a:r>
              <a:rPr lang="en-US" sz="2600" b="1" dirty="0" smtClean="0"/>
              <a:t>while</a:t>
            </a:r>
            <a:r>
              <a:rPr lang="en-US" sz="2600" dirty="0" smtClean="0"/>
              <a:t> (!</a:t>
            </a:r>
            <a:r>
              <a:rPr lang="en-US" sz="2600" dirty="0" err="1" smtClean="0"/>
              <a:t>worklist.isEmpty</a:t>
            </a:r>
            <a:r>
              <a:rPr lang="en-US" sz="2600" dirty="0" smtClean="0"/>
              <a:t>) {</a:t>
            </a:r>
            <a:br>
              <a:rPr lang="en-US" sz="2600" dirty="0" smtClean="0"/>
            </a:br>
            <a:r>
              <a:rPr lang="en-US" sz="2600" dirty="0" smtClean="0"/>
              <a:t>   </a:t>
            </a:r>
            <a:r>
              <a:rPr lang="en-US" sz="2600" b="1" dirty="0" err="1" smtClean="0"/>
              <a:t>var</a:t>
            </a:r>
            <a:r>
              <a:rPr lang="en-US" sz="2600" b="1" dirty="0" smtClean="0"/>
              <a:t> </a:t>
            </a:r>
            <a:r>
              <a:rPr lang="en-US" sz="2600" dirty="0" smtClean="0"/>
              <a:t>v2 = </a:t>
            </a:r>
            <a:r>
              <a:rPr lang="en-US" sz="2600" dirty="0" err="1" smtClean="0"/>
              <a:t>worklist.getAndRemoveFirst</a:t>
            </a:r>
            <a:r>
              <a:rPr lang="en-US" sz="2600" dirty="0" smtClean="0"/>
              <a:t/>
            </a:r>
            <a:br>
              <a:rPr lang="en-US" sz="2600" dirty="0" smtClean="0"/>
            </a:br>
            <a:r>
              <a:rPr lang="en-US" sz="2600" dirty="0" smtClean="0"/>
              <a:t>   update = facts(v2)</a:t>
            </a:r>
            <a:br>
              <a:rPr lang="en-US" sz="2600" dirty="0" smtClean="0"/>
            </a:br>
            <a:r>
              <a:rPr lang="en-US" sz="2600" dirty="0" smtClean="0"/>
              <a:t>   </a:t>
            </a:r>
            <a:r>
              <a:rPr lang="en-US" sz="2600" b="1" dirty="0" smtClean="0"/>
              <a:t>for</a:t>
            </a:r>
            <a:r>
              <a:rPr lang="en-US" sz="2600" dirty="0" smtClean="0"/>
              <a:t> (v1,stmt) &lt;- </a:t>
            </a:r>
            <a:r>
              <a:rPr lang="en-US" sz="2600" dirty="0" err="1" smtClean="0"/>
              <a:t>inEdges</a:t>
            </a:r>
            <a:r>
              <a:rPr lang="en-US" sz="2600" dirty="0" smtClean="0"/>
              <a:t>(v2) </a:t>
            </a:r>
            <a:br>
              <a:rPr lang="en-US" sz="2600" dirty="0" smtClean="0"/>
            </a:br>
            <a:r>
              <a:rPr lang="en-US" sz="2600" dirty="0" smtClean="0"/>
              <a:t>      { update = update </a:t>
            </a:r>
            <a:r>
              <a:rPr lang="en-US" sz="2600" b="1" dirty="0" smtClean="0"/>
              <a:t>join</a:t>
            </a:r>
            <a:r>
              <a:rPr lang="en-US" sz="2600" dirty="0" smtClean="0"/>
              <a:t> </a:t>
            </a:r>
            <a:r>
              <a:rPr lang="en-US" sz="2600" dirty="0" err="1" smtClean="0"/>
              <a:t>transferFun</a:t>
            </a:r>
            <a:r>
              <a:rPr lang="en-US" sz="2600" dirty="0" smtClean="0"/>
              <a:t>(facts(v1),</a:t>
            </a:r>
            <a:r>
              <a:rPr lang="en-US" sz="2600" dirty="0" err="1" smtClean="0"/>
              <a:t>stmt</a:t>
            </a:r>
            <a:r>
              <a:rPr lang="en-US" sz="2600" dirty="0" smtClean="0"/>
              <a:t>) }</a:t>
            </a:r>
            <a:br>
              <a:rPr lang="en-US" sz="2600" dirty="0" smtClean="0"/>
            </a:br>
            <a:r>
              <a:rPr lang="en-US" sz="2600" dirty="0" smtClean="0"/>
              <a:t>   assign(v2, update)</a:t>
            </a:r>
            <a:br>
              <a:rPr lang="en-US" sz="2600" dirty="0" smtClean="0"/>
            </a:br>
            <a:r>
              <a:rPr lang="en-US" sz="2600" dirty="0" smtClean="0"/>
              <a: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838520" y="1010880"/>
              <a:ext cx="6531120" cy="3339000"/>
            </p14:xfrm>
          </p:contentPart>
        </mc:Choice>
        <mc:Fallback xmlns="">
          <p:pic>
            <p:nvPicPr>
              <p:cNvPr id="3" name="Ink 2"/>
              <p:cNvPicPr/>
              <p:nvPr/>
            </p:nvPicPr>
            <p:blipFill>
              <a:blip r:embed="rId3"/>
              <a:stretch>
                <a:fillRect/>
              </a:stretch>
            </p:blipFill>
            <p:spPr>
              <a:xfrm>
                <a:off x="188640" y="717120"/>
                <a:ext cx="8183880" cy="3635280"/>
              </a:xfrm>
              <a:prstGeom prst="rect">
                <a:avLst/>
              </a:prstGeom>
            </p:spPr>
          </p:pic>
        </mc:Fallback>
      </mc:AlternateContent>
    </p:spTree>
    <p:extLst>
      <p:ext uri="{BB962C8B-B14F-4D97-AF65-F5344CB8AC3E}">
        <p14:creationId xmlns:p14="http://schemas.microsoft.com/office/powerpoint/2010/main" val="1862235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fontScale="90000"/>
          </a:bodyPr>
          <a:lstStyle/>
          <a:p>
            <a:r>
              <a:rPr lang="en-US" sz="3200" dirty="0" smtClean="0"/>
              <a:t>Exercise: Run range analysis, </a:t>
            </a:r>
            <a:br>
              <a:rPr lang="en-US" sz="3200" dirty="0" smtClean="0"/>
            </a:br>
            <a:r>
              <a:rPr lang="en-US" sz="3200" dirty="0" smtClean="0"/>
              <a:t>prove that </a:t>
            </a:r>
            <a:r>
              <a:rPr lang="en-US" sz="3200" b="1" dirty="0"/>
              <a:t>e</a:t>
            </a:r>
            <a:r>
              <a:rPr lang="en-US" sz="3200" b="1" dirty="0" smtClean="0"/>
              <a:t>rror</a:t>
            </a:r>
            <a:r>
              <a:rPr lang="en-US" sz="3200" dirty="0" smtClean="0"/>
              <a:t> is unreachable</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69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 ‘branch’ instruction</a:t>
            </a:r>
            <a:endParaRPr lang="en-US" dirty="0"/>
          </a:p>
        </p:txBody>
      </p:sp>
      <p:sp>
        <p:nvSpPr>
          <p:cNvPr id="5" name="Content Placeholder 4"/>
          <p:cNvSpPr>
            <a:spLocks noGrp="1"/>
          </p:cNvSpPr>
          <p:nvPr>
            <p:ph idx="1"/>
          </p:nvPr>
        </p:nvSpPr>
        <p:spPr/>
        <p:txBody>
          <a:bodyPr/>
          <a:lstStyle/>
          <a:p>
            <a:pPr marL="0" indent="0">
              <a:buNone/>
            </a:pPr>
            <a:r>
              <a:rPr lang="en-US" sz="2400" dirty="0" smtClean="0"/>
              <a:t>Introduce </a:t>
            </a:r>
            <a:r>
              <a:rPr lang="en-US" sz="2400" dirty="0"/>
              <a:t>an </a:t>
            </a:r>
            <a:r>
              <a:rPr lang="en-US" sz="2400" dirty="0" smtClean="0"/>
              <a:t>imaginary big </a:t>
            </a:r>
            <a:r>
              <a:rPr lang="en-US" sz="2400" dirty="0"/>
              <a:t>instruction</a:t>
            </a:r>
          </a:p>
          <a:p>
            <a:pPr marL="0" indent="0" algn="ctr">
              <a:buNone/>
            </a:pPr>
            <a:r>
              <a:rPr lang="en-US" sz="2800" b="1" dirty="0" smtClean="0"/>
              <a:t>branch(</a:t>
            </a:r>
            <a:r>
              <a:rPr lang="en-US" sz="2800" b="1" dirty="0" err="1" smtClean="0"/>
              <a:t>c,nTrue,nFalse</a:t>
            </a:r>
            <a:r>
              <a:rPr lang="en-US" sz="2800" b="1" dirty="0" smtClean="0"/>
              <a:t>)</a:t>
            </a:r>
            <a:endParaRPr lang="en-US" sz="2800" b="1" dirty="0"/>
          </a:p>
          <a:p>
            <a:pPr marL="0" indent="0">
              <a:buNone/>
            </a:pPr>
            <a:r>
              <a:rPr lang="en-US" sz="2400" dirty="0" smtClean="0"/>
              <a:t>Here</a:t>
            </a:r>
            <a:endParaRPr lang="en-US" sz="2400" dirty="0"/>
          </a:p>
          <a:p>
            <a:pPr marL="0" indent="0">
              <a:buNone/>
            </a:pPr>
            <a:r>
              <a:rPr lang="en-US" sz="2400" dirty="0" smtClean="0"/>
              <a:t>    </a:t>
            </a:r>
            <a:r>
              <a:rPr lang="en-US" sz="2400" b="1" dirty="0"/>
              <a:t>c </a:t>
            </a:r>
            <a:r>
              <a:rPr lang="en-US" sz="2400" dirty="0"/>
              <a:t>is a potentially </a:t>
            </a:r>
            <a:r>
              <a:rPr lang="en-US" sz="2400" i="1" dirty="0"/>
              <a:t>complex </a:t>
            </a:r>
            <a:r>
              <a:rPr lang="en-US" sz="2400" dirty="0"/>
              <a:t>Java boolean </a:t>
            </a:r>
            <a:r>
              <a:rPr lang="en-US" sz="2400" dirty="0" smtClean="0"/>
              <a:t>expression,</a:t>
            </a:r>
            <a:br>
              <a:rPr lang="en-US" sz="2400" dirty="0" smtClean="0"/>
            </a:br>
            <a:r>
              <a:rPr lang="en-US" sz="2400" dirty="0" smtClean="0"/>
              <a:t>        </a:t>
            </a:r>
            <a:r>
              <a:rPr lang="en-US" sz="2400" i="1" dirty="0" smtClean="0"/>
              <a:t>that </a:t>
            </a:r>
            <a:r>
              <a:rPr lang="en-US" sz="2400" dirty="0" smtClean="0"/>
              <a:t>is the main reason why branch is not a real instruction</a:t>
            </a:r>
            <a:endParaRPr lang="en-US" sz="2400" dirty="0"/>
          </a:p>
          <a:p>
            <a:pPr marL="0" indent="0">
              <a:buNone/>
            </a:pPr>
            <a:r>
              <a:rPr lang="en-US" sz="2400" dirty="0"/>
              <a:t>    </a:t>
            </a:r>
            <a:r>
              <a:rPr lang="en-US" sz="2400" b="1" dirty="0" err="1" smtClean="0"/>
              <a:t>nTrue</a:t>
            </a:r>
            <a:r>
              <a:rPr lang="en-US" sz="2400" dirty="0" smtClean="0"/>
              <a:t> </a:t>
            </a:r>
            <a:r>
              <a:rPr lang="en-US" sz="2400" dirty="0"/>
              <a:t>is label to jump to when c evaluates to true</a:t>
            </a:r>
          </a:p>
          <a:p>
            <a:pPr marL="0" indent="0">
              <a:buNone/>
            </a:pPr>
            <a:r>
              <a:rPr lang="en-US" sz="2400" dirty="0"/>
              <a:t>    </a:t>
            </a:r>
            <a:r>
              <a:rPr lang="en-US" sz="2400" b="1" dirty="0"/>
              <a:t>nFalse</a:t>
            </a:r>
            <a:r>
              <a:rPr lang="en-US" sz="2400" dirty="0"/>
              <a:t> is label to jump to when c evaluates to false</a:t>
            </a:r>
          </a:p>
          <a:p>
            <a:pPr marL="0" indent="0">
              <a:buNone/>
            </a:pPr>
            <a:r>
              <a:rPr lang="en-US" sz="2400" dirty="0" smtClean="0"/>
              <a:t>		no “fall through” – always jumps (symmetrical)</a:t>
            </a:r>
            <a:endParaRPr lang="en-US" sz="2400" dirty="0"/>
          </a:p>
          <a:p>
            <a:pPr marL="0" indent="0">
              <a:buNone/>
            </a:pPr>
            <a:r>
              <a:rPr lang="en-US" sz="2400" dirty="0" smtClean="0"/>
              <a:t>We </a:t>
            </a:r>
            <a:r>
              <a:rPr lang="en-US" sz="2400" dirty="0"/>
              <a:t>show how </a:t>
            </a:r>
            <a:r>
              <a:rPr lang="en-US" sz="2400" dirty="0" smtClean="0"/>
              <a:t>to:</a:t>
            </a:r>
          </a:p>
          <a:p>
            <a:r>
              <a:rPr lang="en-US" sz="2400" dirty="0" smtClean="0"/>
              <a:t>use </a:t>
            </a:r>
            <a:r>
              <a:rPr lang="en-US" sz="2400" b="1" dirty="0" smtClean="0"/>
              <a:t>branch </a:t>
            </a:r>
            <a:r>
              <a:rPr lang="en-US" sz="2400" dirty="0" smtClean="0"/>
              <a:t>to compile if, while, etc.</a:t>
            </a:r>
          </a:p>
          <a:p>
            <a:r>
              <a:rPr lang="en-US" sz="2400" dirty="0" smtClean="0"/>
              <a:t>expand </a:t>
            </a:r>
            <a:r>
              <a:rPr lang="en-US" sz="2400" b="1" dirty="0" smtClean="0"/>
              <a:t>branch </a:t>
            </a:r>
            <a:r>
              <a:rPr lang="en-US" sz="2400" dirty="0" smtClean="0"/>
              <a:t>recursively into concrete bytecodes</a:t>
            </a:r>
            <a:endParaRPr lang="en-US" sz="2400" dirty="0"/>
          </a:p>
        </p:txBody>
      </p:sp>
    </p:spTree>
    <p:extLst>
      <p:ext uri="{BB962C8B-B14F-4D97-AF65-F5344CB8AC3E}">
        <p14:creationId xmlns:p14="http://schemas.microsoft.com/office/powerpoint/2010/main" val="3383741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Range analysis results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1" name="Ink 120"/>
              <p14:cNvContentPartPr/>
              <p14:nvPr/>
            </p14:nvContentPartPr>
            <p14:xfrm>
              <a:off x="5350699" y="3490238"/>
              <a:ext cx="1189440" cy="771480"/>
            </p14:xfrm>
          </p:contentPart>
        </mc:Choice>
        <mc:Fallback xmlns="">
          <p:pic>
            <p:nvPicPr>
              <p:cNvPr id="121" name="Ink 120"/>
              <p:cNvPicPr/>
              <p:nvPr/>
            </p:nvPicPr>
            <p:blipFill>
              <a:blip r:embed="rId9"/>
              <a:stretch>
                <a:fillRect/>
              </a:stretch>
            </p:blipFill>
            <p:spPr>
              <a:xfrm>
                <a:off x="5339899" y="3474758"/>
                <a:ext cx="121572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7" name="Ink 166"/>
              <p14:cNvContentPartPr/>
              <p14:nvPr/>
            </p14:nvContentPartPr>
            <p14:xfrm>
              <a:off x="5510899" y="3565838"/>
              <a:ext cx="2004120" cy="2404080"/>
            </p14:xfrm>
          </p:contentPart>
        </mc:Choice>
        <mc:Fallback xmlns="">
          <p:pic>
            <p:nvPicPr>
              <p:cNvPr id="167" name="Ink 166"/>
              <p:cNvPicPr/>
              <p:nvPr/>
            </p:nvPicPr>
            <p:blipFill>
              <a:blip r:embed="rId11"/>
              <a:stretch>
                <a:fillRect/>
              </a:stretch>
            </p:blipFill>
            <p:spPr>
              <a:xfrm>
                <a:off x="5496499" y="3560078"/>
                <a:ext cx="2033640" cy="24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3" name="Ink 172"/>
              <p14:cNvContentPartPr/>
              <p14:nvPr/>
            </p14:nvContentPartPr>
            <p14:xfrm>
              <a:off x="7524019" y="3998558"/>
              <a:ext cx="741240" cy="195840"/>
            </p14:xfrm>
          </p:contentPart>
        </mc:Choice>
        <mc:Fallback xmlns="">
          <p:pic>
            <p:nvPicPr>
              <p:cNvPr id="173" name="Ink 172"/>
              <p:cNvPicPr/>
              <p:nvPr/>
            </p:nvPicPr>
            <p:blipFill>
              <a:blip r:embed="rId13"/>
              <a:stretch>
                <a:fillRect/>
              </a:stretch>
            </p:blipFill>
            <p:spPr>
              <a:xfrm>
                <a:off x="7508899" y="3983078"/>
                <a:ext cx="771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0" name="Ink 349"/>
              <p14:cNvContentPartPr/>
              <p14:nvPr/>
            </p14:nvContentPartPr>
            <p14:xfrm>
              <a:off x="5934259" y="4153718"/>
              <a:ext cx="852840" cy="227520"/>
            </p14:xfrm>
          </p:contentPart>
        </mc:Choice>
        <mc:Fallback xmlns="">
          <p:pic>
            <p:nvPicPr>
              <p:cNvPr id="350" name="Ink 349"/>
              <p:cNvPicPr/>
              <p:nvPr/>
            </p:nvPicPr>
            <p:blipFill>
              <a:blip r:embed="rId15"/>
              <a:stretch>
                <a:fillRect/>
              </a:stretch>
            </p:blipFill>
            <p:spPr>
              <a:xfrm>
                <a:off x="5919499" y="4141118"/>
                <a:ext cx="883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1" name="Ink 370"/>
              <p14:cNvContentPartPr/>
              <p14:nvPr/>
            </p14:nvContentPartPr>
            <p14:xfrm>
              <a:off x="3137059" y="761438"/>
              <a:ext cx="4749480" cy="5520240"/>
            </p14:xfrm>
          </p:contentPart>
        </mc:Choice>
        <mc:Fallback xmlns="">
          <p:pic>
            <p:nvPicPr>
              <p:cNvPr id="371" name="Ink 370"/>
              <p:cNvPicPr/>
              <p:nvPr/>
            </p:nvPicPr>
            <p:blipFill>
              <a:blip r:embed="rId17"/>
              <a:stretch>
                <a:fillRect/>
              </a:stretch>
            </p:blipFill>
            <p:spPr>
              <a:xfrm>
                <a:off x="3126259" y="752078"/>
                <a:ext cx="4764600" cy="554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p14:cNvContentPartPr/>
              <p14:nvPr/>
            </p14:nvContentPartPr>
            <p14:xfrm>
              <a:off x="111240" y="2826000"/>
              <a:ext cx="6497640" cy="369720"/>
            </p14:xfrm>
          </p:contentPart>
        </mc:Choice>
        <mc:Fallback xmlns="">
          <p:pic>
            <p:nvPicPr>
              <p:cNvPr id="5" name="Ink 4"/>
              <p:cNvPicPr/>
              <p:nvPr/>
            </p:nvPicPr>
            <p:blipFill>
              <a:blip r:embed="rId19"/>
              <a:stretch>
                <a:fillRect/>
              </a:stretch>
            </p:blipFill>
            <p:spPr>
              <a:xfrm>
                <a:off x="108360" y="2821680"/>
                <a:ext cx="6504480" cy="383400"/>
              </a:xfrm>
              <a:prstGeom prst="rect">
                <a:avLst/>
              </a:prstGeom>
            </p:spPr>
          </p:pic>
        </mc:Fallback>
      </mc:AlternateContent>
    </p:spTree>
    <p:extLst>
      <p:ext uri="{BB962C8B-B14F-4D97-AF65-F5344CB8AC3E}">
        <p14:creationId xmlns:p14="http://schemas.microsoft.com/office/powerpoint/2010/main" val="3904882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Simplified Conditions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1" name="Ink 120"/>
              <p14:cNvContentPartPr/>
              <p14:nvPr/>
            </p14:nvContentPartPr>
            <p14:xfrm>
              <a:off x="5350699" y="3490238"/>
              <a:ext cx="1174320" cy="771480"/>
            </p14:xfrm>
          </p:contentPart>
        </mc:Choice>
        <mc:Fallback xmlns="">
          <p:pic>
            <p:nvPicPr>
              <p:cNvPr id="121" name="Ink 120"/>
              <p:cNvPicPr/>
              <p:nvPr/>
            </p:nvPicPr>
            <p:blipFill>
              <a:blip r:embed="rId9"/>
              <a:stretch>
                <a:fillRect/>
              </a:stretch>
            </p:blipFill>
            <p:spPr>
              <a:xfrm>
                <a:off x="5339899" y="3474758"/>
                <a:ext cx="11998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7" name="Ink 166"/>
              <p14:cNvContentPartPr/>
              <p14:nvPr/>
            </p14:nvContentPartPr>
            <p14:xfrm>
              <a:off x="5510899" y="3565838"/>
              <a:ext cx="2004120" cy="2404080"/>
            </p14:xfrm>
          </p:contentPart>
        </mc:Choice>
        <mc:Fallback xmlns="">
          <p:pic>
            <p:nvPicPr>
              <p:cNvPr id="167" name="Ink 166"/>
              <p:cNvPicPr/>
              <p:nvPr/>
            </p:nvPicPr>
            <p:blipFill>
              <a:blip r:embed="rId11"/>
              <a:stretch>
                <a:fillRect/>
              </a:stretch>
            </p:blipFill>
            <p:spPr>
              <a:xfrm>
                <a:off x="5496499" y="3560078"/>
                <a:ext cx="2033640" cy="24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3" name="Ink 172"/>
              <p14:cNvContentPartPr/>
              <p14:nvPr/>
            </p14:nvContentPartPr>
            <p14:xfrm>
              <a:off x="7524019" y="3998558"/>
              <a:ext cx="741240" cy="195840"/>
            </p14:xfrm>
          </p:contentPart>
        </mc:Choice>
        <mc:Fallback xmlns="">
          <p:pic>
            <p:nvPicPr>
              <p:cNvPr id="173" name="Ink 172"/>
              <p:cNvPicPr/>
              <p:nvPr/>
            </p:nvPicPr>
            <p:blipFill>
              <a:blip r:embed="rId13"/>
              <a:stretch>
                <a:fillRect/>
              </a:stretch>
            </p:blipFill>
            <p:spPr>
              <a:xfrm>
                <a:off x="7508899" y="3983078"/>
                <a:ext cx="771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1" name="Ink 370"/>
              <p14:cNvContentPartPr/>
              <p14:nvPr/>
            </p14:nvContentPartPr>
            <p14:xfrm>
              <a:off x="4309219" y="5234798"/>
              <a:ext cx="2199240" cy="1046880"/>
            </p14:xfrm>
          </p:contentPart>
        </mc:Choice>
        <mc:Fallback xmlns="">
          <p:pic>
            <p:nvPicPr>
              <p:cNvPr id="371" name="Ink 370"/>
              <p:cNvPicPr/>
              <p:nvPr/>
            </p:nvPicPr>
            <p:blipFill>
              <a:blip r:embed="rId15"/>
              <a:stretch>
                <a:fillRect/>
              </a:stretch>
            </p:blipFill>
            <p:spPr>
              <a:xfrm>
                <a:off x="4303459" y="5218958"/>
                <a:ext cx="221040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p14:cNvContentPartPr/>
              <p14:nvPr/>
            </p14:nvContentPartPr>
            <p14:xfrm>
              <a:off x="3137059" y="785918"/>
              <a:ext cx="4729320" cy="2789280"/>
            </p14:xfrm>
          </p:contentPart>
        </mc:Choice>
        <mc:Fallback xmlns="">
          <p:pic>
            <p:nvPicPr>
              <p:cNvPr id="11" name="Ink 10"/>
              <p:cNvPicPr/>
              <p:nvPr/>
            </p:nvPicPr>
            <p:blipFill>
              <a:blip r:embed="rId17"/>
              <a:stretch>
                <a:fillRect/>
              </a:stretch>
            </p:blipFill>
            <p:spPr>
              <a:xfrm>
                <a:off x="3126259" y="771518"/>
                <a:ext cx="4746240" cy="281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p14:cNvContentPartPr/>
              <p14:nvPr/>
            </p14:nvContentPartPr>
            <p14:xfrm>
              <a:off x="4268539" y="3215918"/>
              <a:ext cx="1249560" cy="2032560"/>
            </p14:xfrm>
          </p:contentPart>
        </mc:Choice>
        <mc:Fallback xmlns="">
          <p:pic>
            <p:nvPicPr>
              <p:cNvPr id="32" name="Ink 31"/>
              <p:cNvPicPr/>
              <p:nvPr/>
            </p:nvPicPr>
            <p:blipFill>
              <a:blip r:embed="rId19"/>
              <a:stretch>
                <a:fillRect/>
              </a:stretch>
            </p:blipFill>
            <p:spPr>
              <a:xfrm>
                <a:off x="4253779" y="3202958"/>
                <a:ext cx="1275480" cy="205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p14:cNvContentPartPr/>
              <p14:nvPr/>
            </p14:nvContentPartPr>
            <p14:xfrm>
              <a:off x="6410179" y="3684998"/>
              <a:ext cx="129960" cy="105840"/>
            </p14:xfrm>
          </p:contentPart>
        </mc:Choice>
        <mc:Fallback xmlns="">
          <p:pic>
            <p:nvPicPr>
              <p:cNvPr id="33" name="Ink 32"/>
              <p:cNvPicPr/>
              <p:nvPr/>
            </p:nvPicPr>
            <p:blipFill>
              <a:blip r:embed="rId21"/>
              <a:stretch>
                <a:fillRect/>
              </a:stretch>
            </p:blipFill>
            <p:spPr>
              <a:xfrm>
                <a:off x="6396499" y="3675998"/>
                <a:ext cx="159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5330539" y="4424438"/>
              <a:ext cx="36360" cy="517320"/>
            </p14:xfrm>
          </p:contentPart>
        </mc:Choice>
        <mc:Fallback xmlns="">
          <p:pic>
            <p:nvPicPr>
              <p:cNvPr id="43" name="Ink 42"/>
              <p:cNvPicPr/>
              <p:nvPr/>
            </p:nvPicPr>
            <p:blipFill>
              <a:blip r:embed="rId23"/>
              <a:stretch>
                <a:fillRect/>
              </a:stretch>
            </p:blipFill>
            <p:spPr>
              <a:xfrm>
                <a:off x="5315779" y="4410758"/>
                <a:ext cx="6516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4" name="Ink 43"/>
              <p14:cNvContentPartPr/>
              <p14:nvPr/>
            </p14:nvContentPartPr>
            <p14:xfrm>
              <a:off x="4399579" y="5261438"/>
              <a:ext cx="834120" cy="207360"/>
            </p14:xfrm>
          </p:contentPart>
        </mc:Choice>
        <mc:Fallback xmlns="">
          <p:pic>
            <p:nvPicPr>
              <p:cNvPr id="44" name="Ink 43"/>
              <p:cNvPicPr/>
              <p:nvPr/>
            </p:nvPicPr>
            <p:blipFill>
              <a:blip r:embed="rId25"/>
              <a:stretch>
                <a:fillRect/>
              </a:stretch>
            </p:blipFill>
            <p:spPr>
              <a:xfrm>
                <a:off x="4390579" y="5249558"/>
                <a:ext cx="856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p14:cNvContentPartPr/>
              <p14:nvPr/>
            </p14:nvContentPartPr>
            <p14:xfrm>
              <a:off x="5329099" y="5217158"/>
              <a:ext cx="14760" cy="462240"/>
            </p14:xfrm>
          </p:contentPart>
        </mc:Choice>
        <mc:Fallback xmlns="">
          <p:pic>
            <p:nvPicPr>
              <p:cNvPr id="46" name="Ink 45"/>
              <p:cNvPicPr/>
              <p:nvPr/>
            </p:nvPicPr>
            <p:blipFill>
              <a:blip r:embed="rId27"/>
              <a:stretch>
                <a:fillRect/>
              </a:stretch>
            </p:blipFill>
            <p:spPr>
              <a:xfrm>
                <a:off x="5312899" y="5202398"/>
                <a:ext cx="468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 name="Ink 48"/>
              <p14:cNvContentPartPr/>
              <p14:nvPr/>
            </p14:nvContentPartPr>
            <p14:xfrm>
              <a:off x="5934259" y="4132478"/>
              <a:ext cx="852840" cy="248760"/>
            </p14:xfrm>
          </p:contentPart>
        </mc:Choice>
        <mc:Fallback xmlns="">
          <p:pic>
            <p:nvPicPr>
              <p:cNvPr id="49" name="Ink 48"/>
              <p:cNvPicPr/>
              <p:nvPr/>
            </p:nvPicPr>
            <p:blipFill>
              <a:blip r:embed="rId29"/>
              <a:stretch>
                <a:fillRect/>
              </a:stretch>
            </p:blipFill>
            <p:spPr>
              <a:xfrm>
                <a:off x="5919499" y="4123838"/>
                <a:ext cx="883800" cy="273600"/>
              </a:xfrm>
              <a:prstGeom prst="rect">
                <a:avLst/>
              </a:prstGeom>
            </p:spPr>
          </p:pic>
        </mc:Fallback>
      </mc:AlternateContent>
    </p:spTree>
    <p:extLst>
      <p:ext uri="{BB962C8B-B14F-4D97-AF65-F5344CB8AC3E}">
        <p14:creationId xmlns:p14="http://schemas.microsoft.com/office/powerpoint/2010/main" val="1929526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92162"/>
          </a:xfrm>
        </p:spPr>
        <p:txBody>
          <a:bodyPr>
            <a:normAutofit/>
          </a:bodyPr>
          <a:lstStyle/>
          <a:p>
            <a:r>
              <a:rPr lang="en-US" sz="3200" dirty="0" smtClean="0"/>
              <a:t>Remove Trivial Edges, Unreachable Nodes</a:t>
            </a:r>
            <a:endParaRPr lang="en-US" sz="3200" dirty="0"/>
          </a:p>
        </p:txBody>
      </p:sp>
      <p:sp>
        <p:nvSpPr>
          <p:cNvPr id="3" name="Content Placeholder 2"/>
          <p:cNvSpPr>
            <a:spLocks noGrp="1"/>
          </p:cNvSpPr>
          <p:nvPr>
            <p:ph idx="1"/>
          </p:nvPr>
        </p:nvSpPr>
        <p:spPr>
          <a:xfrm>
            <a:off x="304800" y="762000"/>
            <a:ext cx="1981200" cy="6019800"/>
          </a:xfrm>
        </p:spPr>
        <p:txBody>
          <a:bodyPr>
            <a:noAutofit/>
          </a:bodyPr>
          <a:lstStyle/>
          <a:p>
            <a:pPr marL="0" indent="0">
              <a:buNone/>
            </a:pPr>
            <a:r>
              <a:rPr lang="en-US" sz="2200" dirty="0" err="1" smtClean="0"/>
              <a:t>int</a:t>
            </a:r>
            <a:r>
              <a:rPr lang="en-US" sz="2200" dirty="0" smtClean="0"/>
              <a:t> M = 16;</a:t>
            </a:r>
            <a:br>
              <a:rPr lang="en-US" sz="2200" dirty="0" smtClean="0"/>
            </a:br>
            <a:r>
              <a:rPr lang="en-US" sz="2200" dirty="0" err="1" smtClean="0"/>
              <a:t>int</a:t>
            </a:r>
            <a:r>
              <a:rPr lang="en-US" sz="2200" dirty="0" smtClean="0"/>
              <a:t>[M] a;</a:t>
            </a:r>
          </a:p>
          <a:p>
            <a:pPr marL="0" indent="0">
              <a:buNone/>
            </a:pPr>
            <a:r>
              <a:rPr lang="en-US" sz="2200" dirty="0" smtClean="0"/>
              <a:t>x </a:t>
            </a:r>
            <a:r>
              <a:rPr lang="en-US" sz="2200" dirty="0"/>
              <a:t>:= 0;</a:t>
            </a:r>
          </a:p>
          <a:p>
            <a:pPr marL="0" indent="0">
              <a:buNone/>
            </a:pPr>
            <a:r>
              <a:rPr lang="en-US" sz="2200" dirty="0"/>
              <a:t>while (x &lt; 10) {</a:t>
            </a:r>
          </a:p>
          <a:p>
            <a:pPr marL="0" indent="0">
              <a:buNone/>
            </a:pPr>
            <a:r>
              <a:rPr lang="en-US" sz="2200" dirty="0"/>
              <a:t>  x := x + 3;</a:t>
            </a:r>
          </a:p>
          <a:p>
            <a:pPr marL="0" indent="0">
              <a:buNone/>
            </a:pPr>
            <a:r>
              <a:rPr lang="en-US" sz="2200" dirty="0"/>
              <a:t>}</a:t>
            </a:r>
          </a:p>
          <a:p>
            <a:pPr marL="0" indent="0">
              <a:buNone/>
            </a:pPr>
            <a:r>
              <a:rPr lang="en-US" sz="2200" dirty="0"/>
              <a:t>if (x &gt;= 0) {</a:t>
            </a:r>
          </a:p>
          <a:p>
            <a:pPr marL="0" indent="0">
              <a:buNone/>
            </a:pPr>
            <a:r>
              <a:rPr lang="en-US" sz="2200" dirty="0"/>
              <a:t>  if (x &lt;= 15</a:t>
            </a:r>
            <a:r>
              <a:rPr lang="en-US" sz="2200" dirty="0" smtClean="0"/>
              <a:t>)</a:t>
            </a:r>
            <a:endParaRPr lang="en-US" sz="2200" dirty="0"/>
          </a:p>
          <a:p>
            <a:pPr marL="0" indent="0">
              <a:buNone/>
            </a:pPr>
            <a:r>
              <a:rPr lang="en-US" sz="2200" dirty="0"/>
              <a:t>    a[x]=7; </a:t>
            </a:r>
            <a:endParaRPr lang="en-US" sz="2200" dirty="0" smtClean="0"/>
          </a:p>
          <a:p>
            <a:pPr marL="0" indent="0">
              <a:buNone/>
            </a:pPr>
            <a:r>
              <a:rPr lang="en-US" sz="2200" dirty="0" smtClean="0"/>
              <a:t>  else</a:t>
            </a:r>
          </a:p>
          <a:p>
            <a:pPr marL="0" indent="0">
              <a:buNone/>
            </a:pPr>
            <a:r>
              <a:rPr lang="en-US" sz="2200" b="1" dirty="0" smtClean="0"/>
              <a:t>     error</a:t>
            </a:r>
            <a:r>
              <a:rPr lang="en-US" sz="2200" dirty="0" smtClean="0"/>
              <a:t>;</a:t>
            </a:r>
            <a:endParaRPr lang="en-US" sz="2200" dirty="0"/>
          </a:p>
          <a:p>
            <a:pPr marL="0" indent="0">
              <a:buNone/>
            </a:pPr>
            <a:r>
              <a:rPr lang="en-US" sz="2200" dirty="0" smtClean="0"/>
              <a:t>} else {</a:t>
            </a:r>
            <a:endParaRPr lang="en-US" sz="2200" dirty="0"/>
          </a:p>
          <a:p>
            <a:pPr marL="0" indent="0">
              <a:buNone/>
            </a:pPr>
            <a:r>
              <a:rPr lang="en-US" sz="2200" b="1" dirty="0"/>
              <a:t> </a:t>
            </a:r>
            <a:r>
              <a:rPr lang="en-US" sz="2200" b="1" dirty="0" smtClean="0"/>
              <a:t>  error</a:t>
            </a:r>
            <a:r>
              <a:rPr lang="en-US" sz="2200" dirty="0" smtClean="0"/>
              <a:t>;</a:t>
            </a:r>
            <a:br>
              <a:rPr lang="en-US" sz="2200" dirty="0" smtClean="0"/>
            </a:br>
            <a:r>
              <a:rPr lang="en-US" sz="2200" dirty="0" smtClean="0"/>
              <a:t>}</a:t>
            </a:r>
            <a:endParaRPr lang="en-US" sz="2200" dirty="0"/>
          </a:p>
        </p:txBody>
      </p:sp>
      <p:sp>
        <p:nvSpPr>
          <p:cNvPr id="4" name="Rectangle 3"/>
          <p:cNvSpPr/>
          <p:nvPr/>
        </p:nvSpPr>
        <p:spPr>
          <a:xfrm>
            <a:off x="1411945" y="2735516"/>
            <a:ext cx="2005357" cy="338554"/>
          </a:xfrm>
          <a:prstGeom prst="rect">
            <a:avLst/>
          </a:prstGeom>
        </p:spPr>
        <p:txBody>
          <a:bodyPr wrap="none">
            <a:spAutoFit/>
          </a:bodyPr>
          <a:lstStyle/>
          <a:p>
            <a:pPr algn="r"/>
            <a:r>
              <a:rPr lang="en-US" sz="1600" b="1" dirty="0" smtClean="0">
                <a:solidFill>
                  <a:srgbClr val="00B050"/>
                </a:solidFill>
              </a:rPr>
              <a:t>checks array accesses</a:t>
            </a:r>
          </a:p>
        </p:txBody>
      </p:sp>
      <p:cxnSp>
        <p:nvCxnSpPr>
          <p:cNvPr id="6" name="Straight Arrow Connector 5"/>
          <p:cNvCxnSpPr/>
          <p:nvPr/>
        </p:nvCxnSpPr>
        <p:spPr>
          <a:xfrm flipH="1">
            <a:off x="1295400" y="3024948"/>
            <a:ext cx="228600" cy="152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6400" y="3062544"/>
            <a:ext cx="457200" cy="5188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4550419" y="2379638"/>
              <a:ext cx="727920" cy="136800"/>
            </p14:xfrm>
          </p:contentPart>
        </mc:Choice>
        <mc:Fallback xmlns="">
          <p:pic>
            <p:nvPicPr>
              <p:cNvPr id="34" name="Ink 33"/>
              <p:cNvPicPr/>
              <p:nvPr/>
            </p:nvPicPr>
            <p:blipFill>
              <a:blip r:embed="rId3"/>
              <a:stretch>
                <a:fillRect/>
              </a:stretch>
            </p:blipFill>
            <p:spPr>
              <a:xfrm>
                <a:off x="4546099" y="2369558"/>
                <a:ext cx="74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4470139" y="2163638"/>
              <a:ext cx="750600" cy="84600"/>
            </p14:xfrm>
          </p:contentPart>
        </mc:Choice>
        <mc:Fallback xmlns="">
          <p:pic>
            <p:nvPicPr>
              <p:cNvPr id="45" name="Ink 44"/>
              <p:cNvPicPr/>
              <p:nvPr/>
            </p:nvPicPr>
            <p:blipFill>
              <a:blip r:embed="rId5"/>
              <a:stretch>
                <a:fillRect/>
              </a:stretch>
            </p:blipFill>
            <p:spPr>
              <a:xfrm>
                <a:off x="4460419" y="2150318"/>
                <a:ext cx="771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7" name="Ink 66"/>
              <p14:cNvContentPartPr/>
              <p14:nvPr/>
            </p14:nvContentPartPr>
            <p14:xfrm>
              <a:off x="5390299" y="2390078"/>
              <a:ext cx="46080" cy="963720"/>
            </p14:xfrm>
          </p:contentPart>
        </mc:Choice>
        <mc:Fallback xmlns="">
          <p:pic>
            <p:nvPicPr>
              <p:cNvPr id="67" name="Ink 66"/>
              <p:cNvPicPr/>
              <p:nvPr/>
            </p:nvPicPr>
            <p:blipFill>
              <a:blip r:embed="rId7"/>
              <a:stretch>
                <a:fillRect/>
              </a:stretch>
            </p:blipFill>
            <p:spPr>
              <a:xfrm>
                <a:off x="5382379" y="2382158"/>
                <a:ext cx="6768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7" name="Ink 256"/>
              <p14:cNvContentPartPr/>
              <p14:nvPr/>
            </p14:nvContentPartPr>
            <p14:xfrm>
              <a:off x="5298499" y="1587638"/>
              <a:ext cx="116280" cy="536400"/>
            </p14:xfrm>
          </p:contentPart>
        </mc:Choice>
        <mc:Fallback xmlns="">
          <p:pic>
            <p:nvPicPr>
              <p:cNvPr id="257" name="Ink 256"/>
              <p:cNvPicPr/>
              <p:nvPr/>
            </p:nvPicPr>
            <p:blipFill>
              <a:blip r:embed="rId9"/>
              <a:stretch>
                <a:fillRect/>
              </a:stretch>
            </p:blipFill>
            <p:spPr>
              <a:xfrm>
                <a:off x="5286979" y="1580078"/>
                <a:ext cx="14112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2" name="Ink 291"/>
              <p14:cNvContentPartPr/>
              <p14:nvPr/>
            </p14:nvContentPartPr>
            <p14:xfrm>
              <a:off x="5792419" y="1865918"/>
              <a:ext cx="247320" cy="133560"/>
            </p14:xfrm>
          </p:contentPart>
        </mc:Choice>
        <mc:Fallback xmlns="">
          <p:pic>
            <p:nvPicPr>
              <p:cNvPr id="292" name="Ink 291"/>
              <p:cNvPicPr/>
              <p:nvPr/>
            </p:nvPicPr>
            <p:blipFill>
              <a:blip r:embed="rId11"/>
              <a:stretch>
                <a:fillRect/>
              </a:stretch>
            </p:blipFill>
            <p:spPr>
              <a:xfrm>
                <a:off x="5780539" y="1860158"/>
                <a:ext cx="273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6" name="Ink 305"/>
              <p14:cNvContentPartPr/>
              <p14:nvPr/>
            </p14:nvContentPartPr>
            <p14:xfrm>
              <a:off x="3137059" y="2048438"/>
              <a:ext cx="294480" cy="412560"/>
            </p14:xfrm>
          </p:contentPart>
        </mc:Choice>
        <mc:Fallback xmlns="">
          <p:pic>
            <p:nvPicPr>
              <p:cNvPr id="306" name="Ink 305"/>
              <p:cNvPicPr/>
              <p:nvPr/>
            </p:nvPicPr>
            <p:blipFill>
              <a:blip r:embed="rId13"/>
              <a:stretch>
                <a:fillRect/>
              </a:stretch>
            </p:blipFill>
            <p:spPr>
              <a:xfrm>
                <a:off x="3126259" y="2034758"/>
                <a:ext cx="31608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1" name="Ink 370"/>
              <p14:cNvContentPartPr/>
              <p14:nvPr/>
            </p14:nvContentPartPr>
            <p14:xfrm>
              <a:off x="4309219" y="5234798"/>
              <a:ext cx="2199240" cy="1046880"/>
            </p14:xfrm>
          </p:contentPart>
        </mc:Choice>
        <mc:Fallback xmlns="">
          <p:pic>
            <p:nvPicPr>
              <p:cNvPr id="371" name="Ink 370"/>
              <p:cNvPicPr/>
              <p:nvPr/>
            </p:nvPicPr>
            <p:blipFill>
              <a:blip r:embed="rId15"/>
              <a:stretch>
                <a:fillRect/>
              </a:stretch>
            </p:blipFill>
            <p:spPr>
              <a:xfrm>
                <a:off x="4303459" y="5218958"/>
                <a:ext cx="2210400" cy="10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p14:cNvContentPartPr/>
              <p14:nvPr/>
            </p14:nvContentPartPr>
            <p14:xfrm>
              <a:off x="4347379" y="3487718"/>
              <a:ext cx="421200" cy="203040"/>
            </p14:xfrm>
          </p:contentPart>
        </mc:Choice>
        <mc:Fallback xmlns="">
          <p:pic>
            <p:nvPicPr>
              <p:cNvPr id="32" name="Ink 31"/>
              <p:cNvPicPr/>
              <p:nvPr/>
            </p:nvPicPr>
            <p:blipFill>
              <a:blip r:embed="rId17"/>
              <a:stretch>
                <a:fillRect/>
              </a:stretch>
            </p:blipFill>
            <p:spPr>
              <a:xfrm>
                <a:off x="4338379" y="3474758"/>
                <a:ext cx="441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p14:cNvContentPartPr/>
              <p14:nvPr/>
            </p14:nvContentPartPr>
            <p14:xfrm>
              <a:off x="4451779" y="2598518"/>
              <a:ext cx="848160" cy="844560"/>
            </p14:xfrm>
          </p:contentPart>
        </mc:Choice>
        <mc:Fallback xmlns="">
          <p:pic>
            <p:nvPicPr>
              <p:cNvPr id="9" name="Ink 8"/>
              <p:cNvPicPr/>
              <p:nvPr/>
            </p:nvPicPr>
            <p:blipFill>
              <a:blip r:embed="rId19"/>
              <a:stretch>
                <a:fillRect/>
              </a:stretch>
            </p:blipFill>
            <p:spPr>
              <a:xfrm>
                <a:off x="4439899" y="2585558"/>
                <a:ext cx="87372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p14:cNvContentPartPr/>
              <p14:nvPr/>
            </p14:nvContentPartPr>
            <p14:xfrm>
              <a:off x="5337019" y="2147438"/>
              <a:ext cx="973800" cy="898920"/>
            </p14:xfrm>
          </p:contentPart>
        </mc:Choice>
        <mc:Fallback xmlns="">
          <p:pic>
            <p:nvPicPr>
              <p:cNvPr id="10" name="Ink 9"/>
              <p:cNvPicPr/>
              <p:nvPr/>
            </p:nvPicPr>
            <p:blipFill>
              <a:blip r:embed="rId21"/>
              <a:stretch>
                <a:fillRect/>
              </a:stretch>
            </p:blipFill>
            <p:spPr>
              <a:xfrm>
                <a:off x="5325859" y="2135198"/>
                <a:ext cx="9972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4744099" y="5217158"/>
              <a:ext cx="1298880" cy="740880"/>
            </p14:xfrm>
          </p:contentPart>
        </mc:Choice>
        <mc:Fallback xmlns="">
          <p:pic>
            <p:nvPicPr>
              <p:cNvPr id="15" name="Ink 14"/>
              <p:cNvPicPr/>
              <p:nvPr/>
            </p:nvPicPr>
            <p:blipFill>
              <a:blip r:embed="rId23"/>
              <a:stretch>
                <a:fillRect/>
              </a:stretch>
            </p:blipFill>
            <p:spPr>
              <a:xfrm>
                <a:off x="4732579" y="5202398"/>
                <a:ext cx="131760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5311099" y="3565478"/>
              <a:ext cx="100440" cy="1801080"/>
            </p14:xfrm>
          </p:contentPart>
        </mc:Choice>
        <mc:Fallback xmlns="">
          <p:pic>
            <p:nvPicPr>
              <p:cNvPr id="16" name="Ink 15"/>
              <p:cNvPicPr/>
              <p:nvPr/>
            </p:nvPicPr>
            <p:blipFill>
              <a:blip r:embed="rId25"/>
              <a:stretch>
                <a:fillRect/>
              </a:stretch>
            </p:blipFill>
            <p:spPr>
              <a:xfrm>
                <a:off x="5297779" y="3555398"/>
                <a:ext cx="125280" cy="181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5165299" y="2174798"/>
              <a:ext cx="72720" cy="111960"/>
            </p14:xfrm>
          </p:contentPart>
        </mc:Choice>
        <mc:Fallback xmlns="">
          <p:pic>
            <p:nvPicPr>
              <p:cNvPr id="19" name="Ink 18"/>
              <p:cNvPicPr/>
              <p:nvPr/>
            </p:nvPicPr>
            <p:blipFill>
              <a:blip r:embed="rId27"/>
              <a:stretch>
                <a:fillRect/>
              </a:stretch>
            </p:blipFill>
            <p:spPr>
              <a:xfrm>
                <a:off x="5151619" y="2166158"/>
                <a:ext cx="100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p14:cNvContentPartPr/>
              <p14:nvPr/>
            </p14:nvContentPartPr>
            <p14:xfrm>
              <a:off x="4793779" y="3216998"/>
              <a:ext cx="731520" cy="484920"/>
            </p14:xfrm>
          </p:contentPart>
        </mc:Choice>
        <mc:Fallback xmlns="">
          <p:pic>
            <p:nvPicPr>
              <p:cNvPr id="20" name="Ink 19"/>
              <p:cNvPicPr/>
              <p:nvPr/>
            </p:nvPicPr>
            <p:blipFill>
              <a:blip r:embed="rId29"/>
              <a:stretch>
                <a:fillRect/>
              </a:stretch>
            </p:blipFill>
            <p:spPr>
              <a:xfrm>
                <a:off x="4782619" y="3210878"/>
                <a:ext cx="747720" cy="501120"/>
              </a:xfrm>
              <a:prstGeom prst="rect">
                <a:avLst/>
              </a:prstGeom>
            </p:spPr>
          </p:pic>
        </mc:Fallback>
      </mc:AlternateContent>
      <p:sp>
        <p:nvSpPr>
          <p:cNvPr id="35" name="Rectangle 34"/>
          <p:cNvSpPr/>
          <p:nvPr/>
        </p:nvSpPr>
        <p:spPr>
          <a:xfrm>
            <a:off x="5638800" y="3307724"/>
            <a:ext cx="3428999" cy="923330"/>
          </a:xfrm>
          <a:prstGeom prst="rect">
            <a:avLst/>
          </a:prstGeom>
        </p:spPr>
        <p:txBody>
          <a:bodyPr wrap="square">
            <a:spAutoFit/>
          </a:bodyPr>
          <a:lstStyle/>
          <a:p>
            <a:r>
              <a:rPr lang="en-US" dirty="0" smtClean="0">
                <a:solidFill>
                  <a:srgbClr val="00B050"/>
                </a:solidFill>
              </a:rPr>
              <a:t>Benefits:</a:t>
            </a:r>
          </a:p>
          <a:p>
            <a:r>
              <a:rPr lang="en-US" dirty="0">
                <a:solidFill>
                  <a:srgbClr val="00B050"/>
                </a:solidFill>
              </a:rPr>
              <a:t> </a:t>
            </a:r>
            <a:r>
              <a:rPr lang="en-US" dirty="0" smtClean="0">
                <a:solidFill>
                  <a:srgbClr val="00B050"/>
                </a:solidFill>
              </a:rPr>
              <a:t>- faster execution (no checks)</a:t>
            </a:r>
          </a:p>
          <a:p>
            <a:r>
              <a:rPr lang="en-US" dirty="0">
                <a:solidFill>
                  <a:srgbClr val="00B050"/>
                </a:solidFill>
              </a:rPr>
              <a:t> </a:t>
            </a:r>
            <a:r>
              <a:rPr lang="en-US" dirty="0" smtClean="0">
                <a:solidFill>
                  <a:srgbClr val="00B050"/>
                </a:solidFill>
              </a:rPr>
              <a:t>- program cannot crash with error</a:t>
            </a:r>
          </a:p>
        </p:txBody>
      </p:sp>
      <mc:AlternateContent xmlns:mc="http://schemas.openxmlformats.org/markup-compatibility/2006" xmlns:p14="http://schemas.microsoft.com/office/powerpoint/2010/main">
        <mc:Choice Requires="p14">
          <p:contentPart p14:bwMode="auto" r:id="rId30">
            <p14:nvContentPartPr>
              <p14:cNvPr id="24" name="Ink 23"/>
              <p14:cNvContentPartPr/>
              <p14:nvPr/>
            </p14:nvContentPartPr>
            <p14:xfrm>
              <a:off x="7159339" y="2155358"/>
              <a:ext cx="614520" cy="227520"/>
            </p14:xfrm>
          </p:contentPart>
        </mc:Choice>
        <mc:Fallback xmlns="">
          <p:pic>
            <p:nvPicPr>
              <p:cNvPr id="24" name="Ink 23"/>
              <p:cNvPicPr/>
              <p:nvPr/>
            </p:nvPicPr>
            <p:blipFill>
              <a:blip r:embed="rId31"/>
              <a:stretch>
                <a:fillRect/>
              </a:stretch>
            </p:blipFill>
            <p:spPr>
              <a:xfrm>
                <a:off x="7146739" y="2144198"/>
                <a:ext cx="639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p14:cNvContentPartPr/>
              <p14:nvPr/>
            </p14:nvContentPartPr>
            <p14:xfrm>
              <a:off x="5322259" y="827318"/>
              <a:ext cx="2522880" cy="900720"/>
            </p14:xfrm>
          </p:contentPart>
        </mc:Choice>
        <mc:Fallback xmlns="">
          <p:pic>
            <p:nvPicPr>
              <p:cNvPr id="30" name="Ink 29"/>
              <p:cNvPicPr/>
              <p:nvPr/>
            </p:nvPicPr>
            <p:blipFill>
              <a:blip r:embed="rId33"/>
              <a:stretch>
                <a:fillRect/>
              </a:stretch>
            </p:blipFill>
            <p:spPr>
              <a:xfrm>
                <a:off x="5316139" y="813998"/>
                <a:ext cx="253152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p14:cNvContentPartPr/>
              <p14:nvPr/>
            </p14:nvContentPartPr>
            <p14:xfrm>
              <a:off x="3140299" y="1855118"/>
              <a:ext cx="1969920" cy="943200"/>
            </p14:xfrm>
          </p:contentPart>
        </mc:Choice>
        <mc:Fallback xmlns="">
          <p:pic>
            <p:nvPicPr>
              <p:cNvPr id="43" name="Ink 42"/>
              <p:cNvPicPr/>
              <p:nvPr/>
            </p:nvPicPr>
            <p:blipFill>
              <a:blip r:embed="rId35"/>
              <a:stretch>
                <a:fillRect/>
              </a:stretch>
            </p:blipFill>
            <p:spPr>
              <a:xfrm>
                <a:off x="3132739" y="1841798"/>
                <a:ext cx="1991160" cy="96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p14:cNvContentPartPr/>
              <p14:nvPr/>
            </p14:nvContentPartPr>
            <p14:xfrm>
              <a:off x="3367819" y="2031878"/>
              <a:ext cx="774360" cy="498240"/>
            </p14:xfrm>
          </p:contentPart>
        </mc:Choice>
        <mc:Fallback xmlns="">
          <p:pic>
            <p:nvPicPr>
              <p:cNvPr id="44" name="Ink 43"/>
              <p:cNvPicPr/>
              <p:nvPr/>
            </p:nvPicPr>
            <p:blipFill>
              <a:blip r:embed="rId37"/>
              <a:stretch>
                <a:fillRect/>
              </a:stretch>
            </p:blipFill>
            <p:spPr>
              <a:xfrm>
                <a:off x="3357019" y="2023598"/>
                <a:ext cx="7974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3627019" y="2070038"/>
              <a:ext cx="358200" cy="457920"/>
            </p14:xfrm>
          </p:contentPart>
        </mc:Choice>
        <mc:Fallback xmlns="">
          <p:pic>
            <p:nvPicPr>
              <p:cNvPr id="46" name="Ink 45"/>
              <p:cNvPicPr/>
              <p:nvPr/>
            </p:nvPicPr>
            <p:blipFill>
              <a:blip r:embed="rId39"/>
              <a:stretch>
                <a:fillRect/>
              </a:stretch>
            </p:blipFill>
            <p:spPr>
              <a:xfrm>
                <a:off x="3618739" y="2061038"/>
                <a:ext cx="3776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a:off x="5594779" y="1622558"/>
              <a:ext cx="1726560" cy="768960"/>
            </p14:xfrm>
          </p:contentPart>
        </mc:Choice>
        <mc:Fallback xmlns="">
          <p:pic>
            <p:nvPicPr>
              <p:cNvPr id="47" name="Ink 46"/>
              <p:cNvPicPr/>
              <p:nvPr/>
            </p:nvPicPr>
            <p:blipFill>
              <a:blip r:embed="rId41"/>
              <a:stretch>
                <a:fillRect/>
              </a:stretch>
            </p:blipFill>
            <p:spPr>
              <a:xfrm>
                <a:off x="5590819" y="1607798"/>
                <a:ext cx="17445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Ink 47"/>
              <p14:cNvContentPartPr/>
              <p14:nvPr/>
            </p14:nvContentPartPr>
            <p14:xfrm>
              <a:off x="6335299" y="885998"/>
              <a:ext cx="75600" cy="87480"/>
            </p14:xfrm>
          </p:contentPart>
        </mc:Choice>
        <mc:Fallback xmlns="">
          <p:pic>
            <p:nvPicPr>
              <p:cNvPr id="48" name="Ink 47"/>
              <p:cNvPicPr/>
              <p:nvPr/>
            </p:nvPicPr>
            <p:blipFill>
              <a:blip r:embed="rId43"/>
              <a:stretch>
                <a:fillRect/>
              </a:stretch>
            </p:blipFill>
            <p:spPr>
              <a:xfrm>
                <a:off x="6325579" y="882758"/>
                <a:ext cx="88560" cy="101520"/>
              </a:xfrm>
              <a:prstGeom prst="rect">
                <a:avLst/>
              </a:prstGeom>
            </p:spPr>
          </p:pic>
        </mc:Fallback>
      </mc:AlternateContent>
    </p:spTree>
    <p:extLst>
      <p:ext uri="{BB962C8B-B14F-4D97-AF65-F5344CB8AC3E}">
        <p14:creationId xmlns:p14="http://schemas.microsoft.com/office/powerpoint/2010/main" val="2322621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b="1" dirty="0" smtClean="0"/>
              <a:t>branch</a:t>
            </a:r>
            <a:r>
              <a:rPr lang="en-US" dirty="0" smtClean="0"/>
              <a:t> </a:t>
            </a:r>
            <a:r>
              <a:rPr lang="en-US" dirty="0"/>
              <a:t>in </a:t>
            </a:r>
            <a:r>
              <a:rPr lang="en-US" dirty="0" smtClean="0"/>
              <a:t>Compilation</a:t>
            </a:r>
            <a:endParaRPr lang="en-US" dirty="0"/>
          </a:p>
        </p:txBody>
      </p:sp>
      <p:sp>
        <p:nvSpPr>
          <p:cNvPr id="3" name="Content Placeholder 2"/>
          <p:cNvSpPr>
            <a:spLocks noGrp="1"/>
          </p:cNvSpPr>
          <p:nvPr>
            <p:ph sz="half" idx="1"/>
          </p:nvPr>
        </p:nvSpPr>
        <p:spPr>
          <a:xfrm>
            <a:off x="457200" y="1600201"/>
            <a:ext cx="4038600" cy="3180806"/>
          </a:xfrm>
        </p:spPr>
        <p:txBody>
          <a:bodyPr/>
          <a:lstStyle/>
          <a:p>
            <a:pPr marL="0" indent="0">
              <a:buNone/>
            </a:pPr>
            <a:endParaRPr lang="en-US" sz="2400" dirty="0" smtClean="0">
              <a:solidFill>
                <a:schemeClr val="tx1"/>
              </a:solidFill>
            </a:endParaRPr>
          </a:p>
          <a:p>
            <a:pPr marL="0" indent="0">
              <a:buNone/>
            </a:pPr>
            <a:r>
              <a:rPr lang="en-US" sz="2400" b="1" dirty="0" smtClean="0">
                <a:solidFill>
                  <a:schemeClr val="tx1"/>
                </a:solidFill>
              </a:rPr>
              <a:t>[</a:t>
            </a:r>
            <a:r>
              <a:rPr lang="en-US" sz="2400" dirty="0" smtClean="0">
                <a:solidFill>
                  <a:schemeClr val="tx1"/>
                </a:solidFill>
              </a:rPr>
              <a:t> </a:t>
            </a:r>
            <a:r>
              <a:rPr lang="en-US" sz="2400" b="1" dirty="0">
                <a:solidFill>
                  <a:schemeClr val="tx1"/>
                </a:solidFill>
              </a:rPr>
              <a:t>if</a:t>
            </a:r>
            <a:r>
              <a:rPr lang="en-US" sz="2400" dirty="0">
                <a:solidFill>
                  <a:schemeClr val="tx1"/>
                </a:solidFill>
              </a:rPr>
              <a:t> (c) </a:t>
            </a:r>
            <a:r>
              <a:rPr lang="en-US" sz="2400" dirty="0" smtClean="0">
                <a:solidFill>
                  <a:schemeClr val="tx1"/>
                </a:solidFill>
              </a:rPr>
              <a:t>t </a:t>
            </a:r>
            <a:r>
              <a:rPr lang="en-US" sz="2400" b="1" dirty="0" smtClean="0">
                <a:solidFill>
                  <a:schemeClr val="tx1"/>
                </a:solidFill>
              </a:rPr>
              <a:t>else</a:t>
            </a:r>
            <a:r>
              <a:rPr lang="en-US" sz="2400" dirty="0" smtClean="0">
                <a:solidFill>
                  <a:schemeClr val="tx1"/>
                </a:solidFill>
              </a:rPr>
              <a:t> e </a:t>
            </a:r>
            <a:r>
              <a:rPr lang="en-US" sz="2400" b="1" dirty="0" smtClean="0">
                <a:solidFill>
                  <a:schemeClr val="tx1"/>
                </a:solidFill>
              </a:rPr>
              <a:t>]</a:t>
            </a:r>
            <a:r>
              <a:rPr lang="en-US" sz="2400" dirty="0" smtClean="0">
                <a:solidFill>
                  <a:schemeClr val="tx1"/>
                </a:solidFill>
              </a:rPr>
              <a:t> =</a:t>
            </a:r>
            <a:endParaRPr lang="en-US" sz="2400" dirty="0">
              <a:solidFill>
                <a:schemeClr val="tx1"/>
              </a:solidFill>
            </a:endParaRPr>
          </a:p>
        </p:txBody>
      </p:sp>
      <p:sp>
        <p:nvSpPr>
          <p:cNvPr id="4" name="Content Placeholder 3"/>
          <p:cNvSpPr>
            <a:spLocks noGrp="1"/>
          </p:cNvSpPr>
          <p:nvPr>
            <p:ph sz="half" idx="2"/>
          </p:nvPr>
        </p:nvSpPr>
        <p:spPr>
          <a:xfrm>
            <a:off x="4876799" y="2106591"/>
            <a:ext cx="4101737" cy="570339"/>
          </a:xfrm>
        </p:spPr>
        <p:txBody>
          <a:bodyPr/>
          <a:lstStyle/>
          <a:p>
            <a:pPr marL="0" indent="0">
              <a:buNone/>
            </a:pPr>
            <a:r>
              <a:rPr lang="en-US" b="1" dirty="0" smtClean="0">
                <a:solidFill>
                  <a:schemeClr val="tx1"/>
                </a:solidFill>
              </a:rPr>
              <a:t>[</a:t>
            </a:r>
            <a:r>
              <a:rPr lang="en-US" dirty="0" smtClean="0">
                <a:solidFill>
                  <a:schemeClr val="tx1"/>
                </a:solidFill>
              </a:rPr>
              <a:t> </a:t>
            </a:r>
            <a:r>
              <a:rPr lang="en-US" b="1" dirty="0">
                <a:solidFill>
                  <a:schemeClr val="tx1"/>
                </a:solidFill>
              </a:rPr>
              <a:t>while</a:t>
            </a:r>
            <a:r>
              <a:rPr lang="en-US" dirty="0">
                <a:solidFill>
                  <a:schemeClr val="tx1"/>
                </a:solidFill>
              </a:rPr>
              <a:t> (c) s </a:t>
            </a:r>
            <a:r>
              <a:rPr lang="en-US" b="1" dirty="0" smtClean="0">
                <a:solidFill>
                  <a:schemeClr val="tx1"/>
                </a:solidFill>
              </a:rPr>
              <a:t>]</a:t>
            </a:r>
            <a:r>
              <a:rPr lang="en-US" dirty="0" smtClean="0">
                <a:solidFill>
                  <a:schemeClr val="tx1"/>
                </a:solidFill>
              </a:rPr>
              <a:t> =</a:t>
            </a:r>
            <a:endParaRPr lang="en-US" dirty="0">
              <a:solidFill>
                <a:schemeClr val="tx1"/>
              </a:solidFill>
            </a:endParaRPr>
          </a:p>
        </p:txBody>
      </p:sp>
      <p:sp>
        <p:nvSpPr>
          <p:cNvPr id="6" name="Rectangle 5"/>
          <p:cNvSpPr/>
          <p:nvPr/>
        </p:nvSpPr>
        <p:spPr>
          <a:xfrm>
            <a:off x="431091" y="2960084"/>
            <a:ext cx="4572000" cy="1791260"/>
          </a:xfrm>
          <a:prstGeom prst="rect">
            <a:avLst/>
          </a:prstGeom>
        </p:spPr>
        <p:txBody>
          <a:bodyPr>
            <a:spAutoFit/>
          </a:bodyPr>
          <a:lstStyle/>
          <a:p>
            <a:pPr lvl="0" eaLnBrk="0" hangingPunct="0">
              <a:spcBef>
                <a:spcPct val="20000"/>
              </a:spcBef>
            </a:pPr>
            <a:r>
              <a:rPr lang="en-US" kern="0" dirty="0" err="1" smtClean="0">
                <a:solidFill>
                  <a:srgbClr val="000000"/>
                </a:solidFill>
                <a:latin typeface="Calibri" pitchFamily="34" charset="0"/>
              </a:rPr>
              <a:t>nTrue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t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nAfter</a:t>
            </a:r>
          </a:p>
          <a:p>
            <a:pPr lvl="0" eaLnBrk="0" hangingPunct="0">
              <a:spcBef>
                <a:spcPct val="20000"/>
              </a:spcBef>
            </a:pPr>
            <a:r>
              <a:rPr lang="en-US" kern="0" dirty="0" err="1" smtClean="0">
                <a:solidFill>
                  <a:srgbClr val="000000"/>
                </a:solidFill>
                <a:latin typeface="Calibri" pitchFamily="34" charset="0"/>
              </a:rPr>
              <a:t>nFalse</a:t>
            </a:r>
            <a:r>
              <a:rPr lang="en-US" kern="0" dirty="0" smtClean="0">
                <a:solidFill>
                  <a:srgbClr val="000000"/>
                </a:solidFill>
                <a:latin typeface="Calibri" pitchFamily="34" charset="0"/>
              </a:rPr>
              <a:t>:  </a:t>
            </a:r>
            <a:r>
              <a:rPr lang="en-US" b="1" kern="0" dirty="0">
                <a:solidFill>
                  <a:srgbClr val="000000"/>
                </a:solidFill>
                <a:latin typeface="Calibri" pitchFamily="34" charset="0"/>
              </a:rPr>
              <a:t>[</a:t>
            </a:r>
            <a:r>
              <a:rPr lang="en-US" kern="0" dirty="0">
                <a:solidFill>
                  <a:srgbClr val="000000"/>
                </a:solidFill>
                <a:latin typeface="Calibri" pitchFamily="34" charset="0"/>
              </a:rPr>
              <a:t> e </a:t>
            </a:r>
            <a:r>
              <a:rPr lang="en-US" b="1"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nAfter:</a:t>
            </a:r>
          </a:p>
        </p:txBody>
      </p:sp>
      <p:sp>
        <p:nvSpPr>
          <p:cNvPr id="8" name="Rectangle 7"/>
          <p:cNvSpPr/>
          <p:nvPr/>
        </p:nvSpPr>
        <p:spPr>
          <a:xfrm>
            <a:off x="499300" y="2498419"/>
            <a:ext cx="3993401" cy="461665"/>
          </a:xfrm>
          <a:prstGeom prst="rect">
            <a:avLst/>
          </a:prstGeom>
        </p:spPr>
        <p:txBody>
          <a:bodyPr wrap="none">
            <a:spAutoFit/>
          </a:bodyPr>
          <a:lstStyle/>
          <a:p>
            <a:r>
              <a:rPr lang="en-US" b="1" kern="0" dirty="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a:t>
            </a:r>
            <a:r>
              <a:rPr lang="en-US" kern="0" dirty="0" err="1" smtClean="0">
                <a:solidFill>
                  <a:srgbClr val="000000"/>
                </a:solidFill>
                <a:latin typeface="Calibri" pitchFamily="34" charset="0"/>
              </a:rPr>
              <a:t>c,nTrue,nFalse</a:t>
            </a:r>
            <a:r>
              <a:rPr lang="en-US" kern="0" dirty="0" smtClean="0">
                <a:solidFill>
                  <a:srgbClr val="000000"/>
                </a:solidFill>
                <a:latin typeface="Calibri" pitchFamily="34" charset="0"/>
              </a:rPr>
              <a:t>)</a:t>
            </a:r>
            <a:endParaRPr lang="en-US" dirty="0"/>
          </a:p>
        </p:txBody>
      </p:sp>
      <p:sp>
        <p:nvSpPr>
          <p:cNvPr id="10" name="Rectangle 9"/>
          <p:cNvSpPr/>
          <p:nvPr/>
        </p:nvSpPr>
        <p:spPr>
          <a:xfrm>
            <a:off x="4942128" y="2676930"/>
            <a:ext cx="4572000" cy="2074414"/>
          </a:xfrm>
          <a:prstGeom prst="rect">
            <a:avLst/>
          </a:prstGeom>
        </p:spPr>
        <p:txBody>
          <a:bodyPr>
            <a:spAutoFit/>
          </a:bodyPr>
          <a:lstStyle/>
          <a:p>
            <a:pPr lvl="0" eaLnBrk="0" hangingPunct="0">
              <a:spcBef>
                <a:spcPct val="20000"/>
              </a:spcBef>
            </a:pPr>
            <a:r>
              <a:rPr lang="en-US" sz="2800" kern="0" dirty="0" smtClean="0">
                <a:solidFill>
                  <a:srgbClr val="000000"/>
                </a:solidFill>
                <a:latin typeface="Calibri" pitchFamily="34" charset="0"/>
              </a:rPr>
              <a:t>test: 	</a:t>
            </a:r>
            <a:r>
              <a:rPr lang="en-US" sz="2800" b="1" kern="0" dirty="0" smtClean="0">
                <a:solidFill>
                  <a:srgbClr val="000000"/>
                </a:solidFill>
                <a:latin typeface="Calibri" pitchFamily="34" charset="0"/>
              </a:rPr>
              <a:t>branch</a:t>
            </a:r>
            <a:r>
              <a:rPr lang="en-US" sz="2800" kern="0" dirty="0" smtClean="0">
                <a:solidFill>
                  <a:srgbClr val="000000"/>
                </a:solidFill>
                <a:latin typeface="Calibri" pitchFamily="34" charset="0"/>
              </a:rPr>
              <a:t>(</a:t>
            </a:r>
            <a:r>
              <a:rPr lang="en-US" sz="2800" kern="0" dirty="0" err="1" smtClean="0">
                <a:solidFill>
                  <a:srgbClr val="000000"/>
                </a:solidFill>
                <a:latin typeface="Calibri" pitchFamily="34" charset="0"/>
              </a:rPr>
              <a:t>c,body,exit</a:t>
            </a:r>
            <a:r>
              <a:rPr lang="en-US" sz="2800" kern="0" dirty="0">
                <a:solidFill>
                  <a:srgbClr val="000000"/>
                </a:solidFill>
                <a:latin typeface="Calibri" pitchFamily="34" charset="0"/>
              </a:rPr>
              <a:t>)</a:t>
            </a:r>
          </a:p>
          <a:p>
            <a:pPr lvl="0" eaLnBrk="0" hangingPunct="0">
              <a:spcBef>
                <a:spcPct val="20000"/>
              </a:spcBef>
            </a:pPr>
            <a:r>
              <a:rPr lang="en-US" sz="2800" kern="0" dirty="0" smtClean="0">
                <a:solidFill>
                  <a:srgbClr val="000000"/>
                </a:solidFill>
                <a:latin typeface="Calibri" pitchFamily="34" charset="0"/>
              </a:rPr>
              <a:t>body: </a:t>
            </a:r>
            <a:r>
              <a:rPr lang="en-US" sz="2800" b="1" kern="0" dirty="0" smtClean="0">
                <a:solidFill>
                  <a:srgbClr val="000000"/>
                </a:solidFill>
                <a:latin typeface="Calibri" pitchFamily="34" charset="0"/>
              </a:rPr>
              <a:t>[</a:t>
            </a:r>
            <a:r>
              <a:rPr lang="en-US" sz="2800" kern="0" dirty="0" smtClean="0">
                <a:solidFill>
                  <a:srgbClr val="000000"/>
                </a:solidFill>
                <a:latin typeface="Calibri" pitchFamily="34" charset="0"/>
              </a:rPr>
              <a:t> </a:t>
            </a:r>
            <a:r>
              <a:rPr lang="en-US" sz="2800" kern="0" dirty="0">
                <a:solidFill>
                  <a:srgbClr val="000000"/>
                </a:solidFill>
                <a:latin typeface="Calibri" pitchFamily="34" charset="0"/>
              </a:rPr>
              <a:t>s </a:t>
            </a:r>
            <a:r>
              <a:rPr lang="en-US" sz="2800" b="1" kern="0" dirty="0">
                <a:solidFill>
                  <a:srgbClr val="000000"/>
                </a:solidFill>
                <a:latin typeface="Calibri" pitchFamily="34" charset="0"/>
              </a:rPr>
              <a:t>]</a:t>
            </a:r>
          </a:p>
          <a:p>
            <a:pPr lvl="0" eaLnBrk="0" hangingPunct="0">
              <a:spcBef>
                <a:spcPct val="20000"/>
              </a:spcBef>
            </a:pPr>
            <a:r>
              <a:rPr lang="en-US" sz="2800" kern="0" dirty="0">
                <a:solidFill>
                  <a:srgbClr val="000000"/>
                </a:solidFill>
                <a:latin typeface="Calibri" pitchFamily="34" charset="0"/>
              </a:rPr>
              <a:t>           </a:t>
            </a:r>
            <a:r>
              <a:rPr lang="en-US" sz="2800" b="1" kern="0" dirty="0" err="1" smtClean="0">
                <a:solidFill>
                  <a:srgbClr val="000000"/>
                </a:solidFill>
                <a:latin typeface="Calibri" pitchFamily="34" charset="0"/>
              </a:rPr>
              <a:t>goto</a:t>
            </a:r>
            <a:r>
              <a:rPr lang="en-US" sz="2800" kern="0" dirty="0" smtClean="0">
                <a:solidFill>
                  <a:srgbClr val="000000"/>
                </a:solidFill>
                <a:latin typeface="Calibri" pitchFamily="34" charset="0"/>
              </a:rPr>
              <a:t> test</a:t>
            </a:r>
            <a:endParaRPr lang="en-US" sz="2800" kern="0" dirty="0">
              <a:solidFill>
                <a:srgbClr val="000000"/>
              </a:solidFill>
              <a:latin typeface="Calibri" pitchFamily="34" charset="0"/>
            </a:endParaRPr>
          </a:p>
          <a:p>
            <a:pPr lvl="0" eaLnBrk="0" hangingPunct="0">
              <a:spcBef>
                <a:spcPct val="20000"/>
              </a:spcBef>
            </a:pPr>
            <a:r>
              <a:rPr lang="en-US" sz="2800" kern="0" dirty="0" smtClean="0">
                <a:solidFill>
                  <a:srgbClr val="000000"/>
                </a:solidFill>
                <a:latin typeface="Calibri" pitchFamily="34" charset="0"/>
              </a:rPr>
              <a:t>exit:</a:t>
            </a:r>
            <a:endParaRPr lang="en-US" sz="2800" kern="0" dirty="0">
              <a:solidFill>
                <a:srgbClr val="000000"/>
              </a:solidFill>
              <a:latin typeface="Calibri" pitchFamily="34" charset="0"/>
            </a:endParaRPr>
          </a:p>
        </p:txBody>
      </p:sp>
      <p:cxnSp>
        <p:nvCxnSpPr>
          <p:cNvPr id="11" name="Straight Connector 10"/>
          <p:cNvCxnSpPr/>
          <p:nvPr/>
        </p:nvCxnSpPr>
        <p:spPr bwMode="auto">
          <a:xfrm>
            <a:off x="4571985" y="1193074"/>
            <a:ext cx="0" cy="5434149"/>
          </a:xfrm>
          <a:prstGeom prst="line">
            <a:avLst/>
          </a:prstGeom>
          <a:no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37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a:t>
            </a:r>
            <a:r>
              <a:rPr lang="en-US" b="1" dirty="0" smtClean="0"/>
              <a:t>branch</a:t>
            </a:r>
            <a:endParaRPr lang="en-US" b="1" dirty="0"/>
          </a:p>
        </p:txBody>
      </p:sp>
      <p:sp>
        <p:nvSpPr>
          <p:cNvPr id="3" name="Content Placeholder 2"/>
          <p:cNvSpPr>
            <a:spLocks noGrp="1"/>
          </p:cNvSpPr>
          <p:nvPr>
            <p:ph sz="half" idx="1"/>
          </p:nvPr>
        </p:nvSpPr>
        <p:spPr>
          <a:xfrm>
            <a:off x="200296" y="1541417"/>
            <a:ext cx="4606836" cy="4584746"/>
          </a:xfrm>
        </p:spPr>
        <p:txBody>
          <a:bodyPr/>
          <a:lstStyle/>
          <a:p>
            <a:pPr marL="0" indent="0">
              <a:buNone/>
            </a:pPr>
            <a:r>
              <a:rPr lang="en-US" sz="2400" b="1" dirty="0" smtClean="0">
                <a:solidFill>
                  <a:schemeClr val="tx1"/>
                </a:solidFill>
              </a:rPr>
              <a:t>branch</a:t>
            </a:r>
            <a:r>
              <a:rPr lang="en-US" sz="2400" dirty="0">
                <a:solidFill>
                  <a:schemeClr val="tx1"/>
                </a:solidFill>
              </a:rPr>
              <a:t>(</a:t>
            </a:r>
            <a:r>
              <a:rPr lang="en-US" sz="2400" b="1" dirty="0">
                <a:solidFill>
                  <a:schemeClr val="tx1"/>
                </a:solidFill>
              </a:rPr>
              <a:t>!</a:t>
            </a:r>
            <a:r>
              <a:rPr lang="en-US" sz="2400" dirty="0">
                <a:solidFill>
                  <a:schemeClr val="tx1"/>
                </a:solidFill>
              </a:rPr>
              <a:t>c,nThen,nElse)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(c1 </a:t>
            </a:r>
            <a:r>
              <a:rPr lang="en-US" sz="2400" b="1" dirty="0">
                <a:solidFill>
                  <a:schemeClr val="tx1"/>
                </a:solidFill>
              </a:rPr>
              <a:t>&amp;&amp;</a:t>
            </a:r>
            <a:r>
              <a:rPr lang="en-US" sz="2400" dirty="0">
                <a:solidFill>
                  <a:schemeClr val="tx1"/>
                </a:solidFill>
              </a:rPr>
              <a:t> c2,nThen,nElse) =</a:t>
            </a:r>
          </a:p>
          <a:p>
            <a:pPr marL="0" indent="0">
              <a:buNone/>
            </a:pPr>
            <a:r>
              <a:rPr lang="en-US" sz="2400" dirty="0">
                <a:solidFill>
                  <a:schemeClr val="tx1"/>
                </a:solidFill>
              </a:rPr>
              <a:t>	</a:t>
            </a:r>
            <a:endParaRPr lang="en-US" sz="2400" dirty="0" smtClean="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r>
              <a:rPr lang="en-US" sz="2400" dirty="0" smtClean="0">
                <a:solidFill>
                  <a:schemeClr val="tx1"/>
                </a:solidFill>
              </a:rPr>
              <a:t>branch(c1 </a:t>
            </a:r>
            <a:r>
              <a:rPr lang="en-US" sz="2400" b="1" dirty="0">
                <a:solidFill>
                  <a:schemeClr val="tx1"/>
                </a:solidFill>
              </a:rPr>
              <a:t>||</a:t>
            </a:r>
            <a:r>
              <a:rPr lang="en-US" sz="2400" dirty="0">
                <a:solidFill>
                  <a:schemeClr val="tx1"/>
                </a:solidFill>
              </a:rPr>
              <a:t> c2,nThen,nElse) </a:t>
            </a:r>
            <a:r>
              <a:rPr lang="en-US" sz="2400" dirty="0" smtClean="0">
                <a:solidFill>
                  <a:schemeClr val="tx1"/>
                </a:solidFill>
              </a:rPr>
              <a:t>=</a:t>
            </a:r>
            <a:endParaRPr lang="en-US" sz="2400" dirty="0">
              <a:solidFill>
                <a:schemeClr val="tx1"/>
              </a:solidFill>
            </a:endParaRPr>
          </a:p>
        </p:txBody>
      </p:sp>
      <p:sp>
        <p:nvSpPr>
          <p:cNvPr id="4" name="Content Placeholder 3"/>
          <p:cNvSpPr>
            <a:spLocks noGrp="1"/>
          </p:cNvSpPr>
          <p:nvPr>
            <p:ph sz="half" idx="2"/>
          </p:nvPr>
        </p:nvSpPr>
        <p:spPr>
          <a:xfrm>
            <a:off x="5120640" y="1417320"/>
            <a:ext cx="3936274" cy="4525963"/>
          </a:xfrm>
        </p:spPr>
        <p:txBody>
          <a:bodyPr/>
          <a:lstStyle/>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true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b="1" dirty="0" smtClean="0">
                <a:solidFill>
                  <a:schemeClr val="tx1"/>
                </a:solidFill>
              </a:rPr>
              <a:t>branch</a:t>
            </a:r>
            <a:r>
              <a:rPr lang="en-US" sz="2400" dirty="0" smtClean="0">
                <a:solidFill>
                  <a:schemeClr val="tx1"/>
                </a:solidFill>
              </a:rPr>
              <a:t>(</a:t>
            </a:r>
            <a:r>
              <a:rPr lang="en-US" sz="2400" b="1" dirty="0" smtClean="0">
                <a:solidFill>
                  <a:schemeClr val="tx1"/>
                </a:solidFill>
              </a:rPr>
              <a:t>false</a:t>
            </a:r>
            <a:r>
              <a:rPr lang="en-US" sz="2400" dirty="0" smtClean="0">
                <a:solidFill>
                  <a:schemeClr val="tx1"/>
                </a:solidFill>
              </a:rPr>
              <a:t>,nThen,nElse</a:t>
            </a:r>
            <a:r>
              <a:rPr lang="en-US" sz="2400" dirty="0">
                <a:solidFill>
                  <a:schemeClr val="tx1"/>
                </a:solidFill>
              </a:rPr>
              <a:t>) =</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t>boolean var b with slot N</a:t>
            </a:r>
            <a:endParaRPr lang="en-US" sz="2400" dirty="0"/>
          </a:p>
          <a:p>
            <a:pPr marL="0" indent="0">
              <a:buNone/>
            </a:pPr>
            <a:r>
              <a:rPr lang="en-US" sz="2400" b="1" dirty="0" smtClean="0">
                <a:solidFill>
                  <a:schemeClr val="tx1"/>
                </a:solidFill>
              </a:rPr>
              <a:t>  branch</a:t>
            </a:r>
            <a:r>
              <a:rPr lang="en-US" sz="2400" dirty="0" smtClean="0">
                <a:solidFill>
                  <a:schemeClr val="tx1"/>
                </a:solidFill>
              </a:rPr>
              <a:t>(b,nThen,nElse</a:t>
            </a:r>
            <a:r>
              <a:rPr lang="en-US" sz="2400" dirty="0">
                <a:solidFill>
                  <a:schemeClr val="tx1"/>
                </a:solidFill>
              </a:rPr>
              <a:t>) =</a:t>
            </a:r>
          </a:p>
          <a:p>
            <a:pPr marL="0" indent="0">
              <a:buNone/>
            </a:pPr>
            <a:endParaRPr lang="en-US" sz="2400" dirty="0">
              <a:solidFill>
                <a:schemeClr val="tx1"/>
              </a:solidFill>
            </a:endParaRPr>
          </a:p>
        </p:txBody>
      </p:sp>
      <p:cxnSp>
        <p:nvCxnSpPr>
          <p:cNvPr id="6" name="Straight Connector 5"/>
          <p:cNvCxnSpPr/>
          <p:nvPr/>
        </p:nvCxnSpPr>
        <p:spPr bwMode="auto">
          <a:xfrm>
            <a:off x="4868091" y="1193074"/>
            <a:ext cx="0" cy="5434149"/>
          </a:xfrm>
          <a:prstGeom prst="line">
            <a:avLst/>
          </a:prstGeom>
          <a:noFill/>
          <a:ln w="19050" cap="flat" cmpd="sng" algn="ctr">
            <a:solidFill>
              <a:schemeClr val="tx1"/>
            </a:solidFill>
            <a:prstDash val="solid"/>
            <a:round/>
            <a:headEnd type="none" w="med" len="med"/>
            <a:tailEnd type="none" w="med" len="med"/>
          </a:ln>
          <a:effectLst/>
        </p:spPr>
      </p:cxnSp>
      <p:sp>
        <p:nvSpPr>
          <p:cNvPr id="7" name="Rectangle 6"/>
          <p:cNvSpPr/>
          <p:nvPr/>
        </p:nvSpPr>
        <p:spPr>
          <a:xfrm>
            <a:off x="1074540" y="1996384"/>
            <a:ext cx="3041217"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(c,nElse,nThen)</a:t>
            </a:r>
            <a:endParaRPr lang="en-US" dirty="0"/>
          </a:p>
        </p:txBody>
      </p:sp>
      <p:sp>
        <p:nvSpPr>
          <p:cNvPr id="9" name="Rectangle 8"/>
          <p:cNvSpPr/>
          <p:nvPr/>
        </p:nvSpPr>
        <p:spPr>
          <a:xfrm>
            <a:off x="221100" y="3341910"/>
            <a:ext cx="4572000" cy="904863"/>
          </a:xfrm>
          <a:prstGeom prst="rect">
            <a:avLst/>
          </a:prstGeom>
        </p:spPr>
        <p:txBody>
          <a:bodyPr>
            <a:spAutoFit/>
          </a:bodyPr>
          <a:lstStyle/>
          <a:p>
            <a:pPr lvl="0" eaLnBrk="0" hangingPunct="0">
              <a:spcBef>
                <a:spcPct val="20000"/>
              </a:spcBef>
            </a:pPr>
            <a:r>
              <a:rPr lang="en-US" kern="0" dirty="0" smtClean="0">
                <a:solidFill>
                  <a:srgbClr val="000000"/>
                </a:solidFill>
                <a:latin typeface="Calibri" pitchFamily="34" charset="0"/>
              </a:rPr>
              <a:t>	</a:t>
            </a:r>
            <a:r>
              <a:rPr lang="en-US" b="1" kern="0" dirty="0" smtClean="0">
                <a:solidFill>
                  <a:srgbClr val="000000"/>
                </a:solidFill>
                <a:latin typeface="Calibri" pitchFamily="34" charset="0"/>
              </a:rPr>
              <a:t>branch</a:t>
            </a:r>
            <a:r>
              <a:rPr lang="en-US" kern="0" dirty="0" smtClean="0">
                <a:solidFill>
                  <a:srgbClr val="000000"/>
                </a:solidFill>
                <a:latin typeface="Calibri" pitchFamily="34" charset="0"/>
              </a:rPr>
              <a:t>(c1,nNext,nElse</a:t>
            </a:r>
            <a:r>
              <a:rPr lang="en-US" kern="0" dirty="0">
                <a:solidFill>
                  <a:srgbClr val="000000"/>
                </a:solidFill>
                <a:latin typeface="Calibri" pitchFamily="34" charset="0"/>
              </a:rPr>
              <a: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1" name="Rectangle 10"/>
          <p:cNvSpPr/>
          <p:nvPr/>
        </p:nvSpPr>
        <p:spPr>
          <a:xfrm>
            <a:off x="208994" y="5066622"/>
            <a:ext cx="4572000" cy="904863"/>
          </a:xfrm>
          <a:prstGeom prst="rect">
            <a:avLst/>
          </a:prstGeom>
        </p:spPr>
        <p:txBody>
          <a:bodyPr>
            <a:spAutoFit/>
          </a:bodyPr>
          <a:lstStyle/>
          <a:p>
            <a:pPr lvl="0" eaLnBrk="0" hangingPunct="0">
              <a:spcBef>
                <a:spcPct val="20000"/>
              </a:spcBef>
            </a:pPr>
            <a:r>
              <a:rPr lang="en-US" kern="0" dirty="0">
                <a:solidFill>
                  <a:srgbClr val="000000"/>
                </a:solidFill>
                <a:latin typeface="Calibri" pitchFamily="34" charset="0"/>
              </a:rPr>
              <a:t>	</a:t>
            </a:r>
            <a:r>
              <a:rPr lang="en-US" b="1" kern="0" dirty="0">
                <a:solidFill>
                  <a:srgbClr val="000000"/>
                </a:solidFill>
                <a:latin typeface="Calibri" pitchFamily="34" charset="0"/>
              </a:rPr>
              <a:t>branch</a:t>
            </a:r>
            <a:r>
              <a:rPr lang="en-US" kern="0" dirty="0">
                <a:solidFill>
                  <a:srgbClr val="000000"/>
                </a:solidFill>
                <a:latin typeface="Calibri" pitchFamily="34" charset="0"/>
              </a:rPr>
              <a:t>(c1,nThen,nNext)</a:t>
            </a:r>
          </a:p>
          <a:p>
            <a:pPr lvl="0" eaLnBrk="0" hangingPunct="0">
              <a:spcBef>
                <a:spcPct val="20000"/>
              </a:spcBef>
            </a:pPr>
            <a:r>
              <a:rPr lang="en-US" kern="0" dirty="0">
                <a:solidFill>
                  <a:srgbClr val="000000"/>
                </a:solidFill>
                <a:latin typeface="Calibri" pitchFamily="34" charset="0"/>
              </a:rPr>
              <a:t> nNext:	</a:t>
            </a:r>
            <a:r>
              <a:rPr lang="en-US" b="1" kern="0" dirty="0">
                <a:solidFill>
                  <a:srgbClr val="000000"/>
                </a:solidFill>
                <a:latin typeface="Calibri" pitchFamily="34" charset="0"/>
              </a:rPr>
              <a:t>branch</a:t>
            </a:r>
            <a:r>
              <a:rPr lang="en-US" kern="0" dirty="0">
                <a:solidFill>
                  <a:srgbClr val="000000"/>
                </a:solidFill>
                <a:latin typeface="Calibri" pitchFamily="34" charset="0"/>
              </a:rPr>
              <a:t>(c2,nThen,nElse)</a:t>
            </a:r>
          </a:p>
        </p:txBody>
      </p:sp>
      <p:sp>
        <p:nvSpPr>
          <p:cNvPr id="13" name="Rectangle 12"/>
          <p:cNvSpPr/>
          <p:nvPr/>
        </p:nvSpPr>
        <p:spPr>
          <a:xfrm>
            <a:off x="5613617" y="1778666"/>
            <a:ext cx="169629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nThen</a:t>
            </a:r>
            <a:endParaRPr lang="en-US" dirty="0"/>
          </a:p>
        </p:txBody>
      </p:sp>
      <p:sp>
        <p:nvSpPr>
          <p:cNvPr id="15" name="Rectangle 14"/>
          <p:cNvSpPr/>
          <p:nvPr/>
        </p:nvSpPr>
        <p:spPr>
          <a:xfrm>
            <a:off x="5610470" y="3111077"/>
            <a:ext cx="1563248" cy="461665"/>
          </a:xfrm>
          <a:prstGeom prst="rect">
            <a:avLst/>
          </a:prstGeom>
        </p:spPr>
        <p:txBody>
          <a:bodyPr wrap="none">
            <a:spAutoFit/>
          </a:bodyPr>
          <a:lstStyle/>
          <a:p>
            <a:r>
              <a:rPr lang="en-US" kern="0" dirty="0">
                <a:solidFill>
                  <a:srgbClr val="000000"/>
                </a:solidFill>
                <a:latin typeface="Calibri" pitchFamily="34" charset="0"/>
              </a:rPr>
              <a:t> </a:t>
            </a:r>
            <a:r>
              <a:rPr lang="en-US" b="1" kern="0" dirty="0">
                <a:solidFill>
                  <a:srgbClr val="000000"/>
                </a:solidFill>
                <a:latin typeface="Calibri" pitchFamily="34" charset="0"/>
              </a:rPr>
              <a:t>goto</a:t>
            </a:r>
            <a:r>
              <a:rPr lang="en-US" kern="0" dirty="0">
                <a:solidFill>
                  <a:srgbClr val="000000"/>
                </a:solidFill>
                <a:latin typeface="Calibri" pitchFamily="34" charset="0"/>
              </a:rPr>
              <a:t> nElse</a:t>
            </a:r>
            <a:endParaRPr lang="en-US" dirty="0"/>
          </a:p>
        </p:txBody>
      </p:sp>
      <p:sp>
        <p:nvSpPr>
          <p:cNvPr id="17" name="Rectangle 16"/>
          <p:cNvSpPr/>
          <p:nvPr/>
        </p:nvSpPr>
        <p:spPr>
          <a:xfrm>
            <a:off x="5732491" y="4940819"/>
            <a:ext cx="3054461" cy="1348061"/>
          </a:xfrm>
          <a:prstGeom prst="rect">
            <a:avLst/>
          </a:prstGeom>
        </p:spPr>
        <p:txBody>
          <a:bodyPr wrap="square">
            <a:spAutoFit/>
          </a:bodyPr>
          <a:lstStyle/>
          <a:p>
            <a:pPr lvl="0" eaLnBrk="0" hangingPunct="0">
              <a:spcBef>
                <a:spcPct val="20000"/>
              </a:spcBef>
            </a:pPr>
            <a:r>
              <a:rPr lang="en-US" b="1" kern="0" dirty="0" smtClean="0">
                <a:solidFill>
                  <a:srgbClr val="000000"/>
                </a:solidFill>
                <a:latin typeface="Calibri" pitchFamily="34" charset="0"/>
              </a:rPr>
              <a:t>iload</a:t>
            </a:r>
            <a:r>
              <a:rPr lang="en-US" kern="0" dirty="0" smtClean="0">
                <a:solidFill>
                  <a:srgbClr val="000000"/>
                </a:solidFill>
                <a:latin typeface="Calibri" pitchFamily="34" charset="0"/>
              </a:rPr>
              <a:t>_N</a:t>
            </a:r>
            <a:endParaRPr lang="en-US" kern="0" dirty="0">
              <a:solidFill>
                <a:srgbClr val="000000"/>
              </a:solidFill>
              <a:latin typeface="Calibri" pitchFamily="34" charset="0"/>
            </a:endParaRPr>
          </a:p>
          <a:p>
            <a:pPr lvl="0" eaLnBrk="0" hangingPunct="0">
              <a:spcBef>
                <a:spcPct val="20000"/>
              </a:spcBef>
            </a:pPr>
            <a:r>
              <a:rPr lang="en-US" b="1" kern="0" dirty="0" smtClean="0">
                <a:solidFill>
                  <a:srgbClr val="000000"/>
                </a:solidFill>
                <a:latin typeface="Calibri" pitchFamily="34" charset="0"/>
              </a:rPr>
              <a:t>ifeq </a:t>
            </a:r>
            <a:r>
              <a:rPr lang="en-US" kern="0" dirty="0">
                <a:solidFill>
                  <a:srgbClr val="000000"/>
                </a:solidFill>
                <a:latin typeface="Calibri" pitchFamily="34" charset="0"/>
              </a:rPr>
              <a:t>nElse</a:t>
            </a:r>
          </a:p>
          <a:p>
            <a:pPr lvl="0" eaLnBrk="0" hangingPunct="0">
              <a:spcBef>
                <a:spcPct val="20000"/>
              </a:spcBef>
            </a:pPr>
            <a:r>
              <a:rPr lang="en-US" b="1" kern="0" dirty="0" smtClean="0">
                <a:solidFill>
                  <a:srgbClr val="000000"/>
                </a:solidFill>
                <a:latin typeface="Calibri" pitchFamily="34" charset="0"/>
              </a:rPr>
              <a:t>goto</a:t>
            </a:r>
            <a:r>
              <a:rPr lang="en-US" kern="0" dirty="0" smtClean="0">
                <a:solidFill>
                  <a:srgbClr val="000000"/>
                </a:solidFill>
                <a:latin typeface="Calibri" pitchFamily="34" charset="0"/>
              </a:rPr>
              <a:t> </a:t>
            </a:r>
            <a:r>
              <a:rPr lang="en-US" kern="0" dirty="0">
                <a:solidFill>
                  <a:srgbClr val="000000"/>
                </a:solidFill>
                <a:latin typeface="Calibri" pitchFamily="34" charset="0"/>
              </a:rPr>
              <a:t>nThen</a:t>
            </a:r>
            <a:endParaRPr lang="en-US" dirty="0"/>
          </a:p>
        </p:txBody>
      </p:sp>
    </p:spTree>
    <p:extLst>
      <p:ext uri="{BB962C8B-B14F-4D97-AF65-F5344CB8AC3E}">
        <p14:creationId xmlns:p14="http://schemas.microsoft.com/office/powerpoint/2010/main" val="23299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Relations</a:t>
            </a:r>
            <a:endParaRPr lang="en-US" dirty="0"/>
          </a:p>
        </p:txBody>
      </p:sp>
      <p:sp>
        <p:nvSpPr>
          <p:cNvPr id="3" name="Content Placeholder 2"/>
          <p:cNvSpPr>
            <a:spLocks noGrp="1"/>
          </p:cNvSpPr>
          <p:nvPr>
            <p:ph idx="1"/>
          </p:nvPr>
        </p:nvSpPr>
        <p:spPr>
          <a:xfrm>
            <a:off x="457200" y="1470992"/>
            <a:ext cx="8229600" cy="697442"/>
          </a:xfrm>
        </p:spPr>
        <p:txBody>
          <a:bodyPr/>
          <a:lstStyle/>
          <a:p>
            <a:pPr marL="0" indent="0">
              <a:buNone/>
            </a:pPr>
            <a:r>
              <a:rPr lang="en-US" dirty="0">
                <a:solidFill>
                  <a:schemeClr val="tx1"/>
                </a:solidFill>
              </a:rPr>
              <a:t>branch(e1 </a:t>
            </a:r>
            <a:r>
              <a:rPr lang="en-US" b="1" dirty="0" smtClean="0">
                <a:solidFill>
                  <a:schemeClr val="tx1"/>
                </a:solidFill>
              </a:rPr>
              <a:t>R</a:t>
            </a:r>
            <a:r>
              <a:rPr lang="en-US" dirty="0" smtClean="0">
                <a:solidFill>
                  <a:schemeClr val="tx1"/>
                </a:solidFill>
              </a:rPr>
              <a:t> e2,nThen,nElse</a:t>
            </a:r>
            <a:r>
              <a:rPr lang="en-US" dirty="0">
                <a:solidFill>
                  <a:schemeClr val="tx1"/>
                </a:solidFill>
              </a:rPr>
              <a:t>) </a:t>
            </a:r>
            <a:r>
              <a:rPr lang="en-US" dirty="0" smtClean="0">
                <a:solidFill>
                  <a:schemeClr val="tx1"/>
                </a:solidFill>
              </a:rPr>
              <a:t>=</a:t>
            </a:r>
            <a:endParaRPr lang="en-US" dirty="0">
              <a:solidFill>
                <a:schemeClr val="tx1"/>
              </a:solidFill>
            </a:endParaRPr>
          </a:p>
        </p:txBody>
      </p:sp>
      <p:sp>
        <p:nvSpPr>
          <p:cNvPr id="5" name="Rectangle 4"/>
          <p:cNvSpPr/>
          <p:nvPr/>
        </p:nvSpPr>
        <p:spPr>
          <a:xfrm>
            <a:off x="544286" y="2084754"/>
            <a:ext cx="4572000" cy="2357568"/>
          </a:xfrm>
          <a:prstGeom prst="rect">
            <a:avLst/>
          </a:prstGeom>
        </p:spPr>
        <p:txBody>
          <a:bodyPr>
            <a:spAutoFit/>
          </a:bodyPr>
          <a:lstStyle/>
          <a:p>
            <a:pPr lvl="0" eaLnBrk="0" hangingPunct="0">
              <a:spcBef>
                <a:spcPct val="20000"/>
              </a:spcBef>
            </a:pPr>
            <a:r>
              <a:rPr lang="en-US" sz="3200" b="1" kern="0" dirty="0" smtClean="0">
                <a:solidFill>
                  <a:srgbClr val="000000"/>
                </a:solidFill>
                <a:latin typeface="Calibri" pitchFamily="34" charset="0"/>
              </a:rPr>
              <a:t>         [</a:t>
            </a:r>
            <a:r>
              <a:rPr lang="en-US" sz="3200" kern="0" dirty="0" smtClean="0">
                <a:solidFill>
                  <a:srgbClr val="000000"/>
                </a:solidFill>
                <a:latin typeface="Calibri" pitchFamily="34" charset="0"/>
              </a:rPr>
              <a:t> e1 </a:t>
            </a:r>
            <a:r>
              <a:rPr lang="en-US" sz="3200" b="1" kern="0" dirty="0" smtClean="0">
                <a:solidFill>
                  <a:srgbClr val="000000"/>
                </a:solidFill>
                <a:latin typeface="Calibri" pitchFamily="34" charset="0"/>
              </a:rPr>
              <a:t>]</a:t>
            </a:r>
          </a:p>
          <a:p>
            <a:pPr lvl="0" eaLnBrk="0" hangingPunct="0">
              <a:spcBef>
                <a:spcPct val="20000"/>
              </a:spcBef>
            </a:pPr>
            <a:r>
              <a:rPr lang="en-US" sz="3200" kern="0" dirty="0" smtClean="0">
                <a:solidFill>
                  <a:srgbClr val="000000"/>
                </a:solidFill>
                <a:latin typeface="Calibri" pitchFamily="34" charset="0"/>
              </a:rPr>
              <a:t>         </a:t>
            </a:r>
            <a:r>
              <a:rPr lang="en-US" sz="3200" b="1" kern="0" dirty="0" smtClean="0">
                <a:solidFill>
                  <a:srgbClr val="000000"/>
                </a:solidFill>
                <a:latin typeface="Calibri" pitchFamily="34" charset="0"/>
              </a:rPr>
              <a:t>[</a:t>
            </a:r>
            <a:r>
              <a:rPr lang="en-US" sz="3200" kern="0" dirty="0" smtClean="0">
                <a:solidFill>
                  <a:srgbClr val="000000"/>
                </a:solidFill>
                <a:latin typeface="Calibri" pitchFamily="34" charset="0"/>
              </a:rPr>
              <a:t> e2 </a:t>
            </a:r>
            <a:r>
              <a:rPr lang="en-US" sz="3200" b="1" kern="0" dirty="0" smtClean="0">
                <a:solidFill>
                  <a:srgbClr val="000000"/>
                </a:solidFill>
                <a:latin typeface="Calibri" pitchFamily="34" charset="0"/>
              </a:rPr>
              <a:t>]</a:t>
            </a:r>
          </a:p>
          <a:p>
            <a:pPr lvl="0" eaLnBrk="0" hangingPunct="0">
              <a:spcBef>
                <a:spcPct val="20000"/>
              </a:spcBef>
            </a:pPr>
            <a:r>
              <a:rPr lang="en-US" sz="3200" kern="0" dirty="0" smtClean="0">
                <a:solidFill>
                  <a:srgbClr val="000000"/>
                </a:solidFill>
                <a:latin typeface="Calibri" pitchFamily="34" charset="0"/>
              </a:rPr>
              <a:t>         </a:t>
            </a:r>
            <a:r>
              <a:rPr lang="en-US" sz="3200" b="1" kern="0" dirty="0" err="1" smtClean="0">
                <a:solidFill>
                  <a:srgbClr val="000000"/>
                </a:solidFill>
                <a:latin typeface="Calibri" pitchFamily="34" charset="0"/>
              </a:rPr>
              <a:t>if_icmpR</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nThen</a:t>
            </a:r>
            <a:endParaRPr lang="en-US" sz="3200" kern="0" dirty="0" smtClean="0">
              <a:solidFill>
                <a:srgbClr val="000000"/>
              </a:solidFill>
              <a:latin typeface="Calibri" pitchFamily="34" charset="0"/>
            </a:endParaRPr>
          </a:p>
          <a:p>
            <a:pPr lvl="0" eaLnBrk="0" hangingPunct="0">
              <a:spcBef>
                <a:spcPct val="20000"/>
              </a:spcBef>
            </a:pPr>
            <a:r>
              <a:rPr lang="en-US" sz="3200" kern="0" dirty="0" smtClean="0">
                <a:solidFill>
                  <a:srgbClr val="000000"/>
                </a:solidFill>
                <a:latin typeface="Calibri" pitchFamily="34" charset="0"/>
              </a:rPr>
              <a:t>         </a:t>
            </a:r>
            <a:r>
              <a:rPr lang="en-US" sz="3200" b="1" kern="0" dirty="0" err="1" smtClean="0">
                <a:solidFill>
                  <a:srgbClr val="000000"/>
                </a:solidFill>
                <a:latin typeface="Calibri" pitchFamily="34" charset="0"/>
              </a:rPr>
              <a:t>goto</a:t>
            </a:r>
            <a:r>
              <a:rPr lang="en-US" sz="3200" kern="0" dirty="0" smtClean="0">
                <a:solidFill>
                  <a:srgbClr val="000000"/>
                </a:solidFill>
                <a:latin typeface="Calibri" pitchFamily="34" charset="0"/>
              </a:rPr>
              <a:t> </a:t>
            </a:r>
            <a:r>
              <a:rPr lang="en-US" sz="3200" kern="0" dirty="0" err="1" smtClean="0">
                <a:solidFill>
                  <a:srgbClr val="000000"/>
                </a:solidFill>
                <a:latin typeface="Calibri" pitchFamily="34" charset="0"/>
              </a:rPr>
              <a:t>nElse</a:t>
            </a:r>
            <a:endParaRPr lang="en-US" dirty="0"/>
          </a:p>
        </p:txBody>
      </p:sp>
      <p:sp>
        <p:nvSpPr>
          <p:cNvPr id="4" name="Rectangle 3"/>
          <p:cNvSpPr/>
          <p:nvPr/>
        </p:nvSpPr>
        <p:spPr>
          <a:xfrm>
            <a:off x="5352100" y="2249044"/>
            <a:ext cx="3495509" cy="461665"/>
          </a:xfrm>
          <a:prstGeom prst="rect">
            <a:avLst/>
          </a:prstGeom>
        </p:spPr>
        <p:txBody>
          <a:bodyPr wrap="none">
            <a:spAutoFit/>
          </a:bodyPr>
          <a:lstStyle/>
          <a:p>
            <a:r>
              <a:rPr lang="en-US" b="1" dirty="0" smtClean="0">
                <a:latin typeface="Calibri" panose="020F0502020204030204" pitchFamily="34" charset="0"/>
              </a:rPr>
              <a:t>R </a:t>
            </a:r>
            <a:r>
              <a:rPr lang="en-US" dirty="0" smtClean="0">
                <a:latin typeface="Calibri" panose="020F0502020204030204" pitchFamily="34" charset="0"/>
              </a:rPr>
              <a:t>can be &lt;,&gt;,==,!=,&lt;=,&gt;=,...</a:t>
            </a:r>
            <a:endParaRPr lang="en-US" dirty="0">
              <a:latin typeface="Calibri" panose="020F0502020204030204" pitchFamily="34" charset="0"/>
            </a:endParaRPr>
          </a:p>
        </p:txBody>
      </p:sp>
    </p:spTree>
    <p:extLst>
      <p:ext uri="{BB962C8B-B14F-4D97-AF65-F5344CB8AC3E}">
        <p14:creationId xmlns:p14="http://schemas.microsoft.com/office/powerpoint/2010/main" val="22656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23385</TotalTime>
  <Words>2781</Words>
  <Application>Microsoft Office PowerPoint</Application>
  <PresentationFormat>On-screen Show (4:3)</PresentationFormat>
  <Paragraphs>626</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Symbol</vt:lpstr>
      <vt:lpstr>Calibri</vt:lpstr>
      <vt:lpstr>Wingdings</vt:lpstr>
      <vt:lpstr>Default Design</vt:lpstr>
      <vt:lpstr>Code Generation through Passing Jump Targets</vt:lpstr>
      <vt:lpstr>Feedback</vt:lpstr>
      <vt:lpstr>Code Compiled with javac</vt:lpstr>
      <vt:lpstr>Translate This While Loop  using Rules that Explicitly Put Booleans on Stack</vt:lpstr>
      <vt:lpstr>Towards More Efficient Translation</vt:lpstr>
      <vt:lpstr>Macro ‘branch’ instruction</vt:lpstr>
      <vt:lpstr>Using branch in Compilation</vt:lpstr>
      <vt:lpstr>Decomposing branch</vt:lpstr>
      <vt:lpstr>Compiling Relations</vt:lpstr>
      <vt:lpstr>Putting boolean variable on the stack</vt:lpstr>
      <vt:lpstr>Compare Two Translations  of This While Loop</vt:lpstr>
      <vt:lpstr>Complex Boolean Expression: Example</vt:lpstr>
      <vt:lpstr>Implementing branch</vt:lpstr>
      <vt:lpstr>More Complex Control Flow</vt:lpstr>
      <vt:lpstr>Destination Parameters in Compilation</vt:lpstr>
      <vt:lpstr>Translation of if, while, return  with one 'after' parameter</vt:lpstr>
      <vt:lpstr>Generated Code for Example</vt:lpstr>
      <vt:lpstr>break statement</vt:lpstr>
      <vt:lpstr>Two Destination Parameters</vt:lpstr>
      <vt:lpstr>if with two parameters</vt:lpstr>
      <vt:lpstr>break and continue statements? Three parameters!</vt:lpstr>
      <vt:lpstr>Some High-Level Instructions for JVM</vt:lpstr>
      <vt:lpstr>Method Calls</vt:lpstr>
      <vt:lpstr>invokestatic</vt:lpstr>
      <vt:lpstr>invokevirtual</vt:lpstr>
      <vt:lpstr>Translating Method Calls: Example</vt:lpstr>
      <vt:lpstr>Rule for Method Call Translation</vt:lpstr>
      <vt:lpstr>Objects and References</vt:lpstr>
      <vt:lpstr>Array Manipulation</vt:lpstr>
      <vt:lpstr>There are Floating Point Operations…</vt:lpstr>
      <vt:lpstr>PowerPoint Presentation</vt:lpstr>
      <vt:lpstr>OPTIONAL MATERIAL:  Abstract Interpretation (Cousot, Cousot 1977) also known as Data-Flow Analysis (Kildall 1973)</vt:lpstr>
      <vt:lpstr>Example: Constant propagation Here is why it is useful</vt:lpstr>
      <vt:lpstr>Goal of Data-Flow Analysis</vt:lpstr>
      <vt:lpstr>Interpretation and  Abstract Interpratation</vt:lpstr>
      <vt:lpstr>Compute Range of x at Each Point</vt:lpstr>
      <vt:lpstr>What we see in the sequel</vt:lpstr>
      <vt:lpstr>Generating Control-Flow Graphs</vt:lpstr>
      <vt:lpstr>Flattening Expressions for simplicity and ordering of side effects</vt:lpstr>
      <vt:lpstr>If-Then-Else</vt:lpstr>
      <vt:lpstr>While</vt:lpstr>
      <vt:lpstr>Example 1: Convert to CFG</vt:lpstr>
      <vt:lpstr>Example 2: Convert to CFG</vt:lpstr>
      <vt:lpstr>Example 2 Result</vt:lpstr>
      <vt:lpstr>Translation Functions</vt:lpstr>
      <vt:lpstr>Analysis Domain (D) Lattices</vt:lpstr>
      <vt:lpstr>Lattice</vt:lpstr>
      <vt:lpstr>Graphs and Partial Orders</vt:lpstr>
      <vt:lpstr>Domain of Intervals [a,b] where a,b{-M,-127,0,127,M-1}</vt:lpstr>
      <vt:lpstr>Defining Abstract Interpretation</vt:lpstr>
      <vt:lpstr>For now, we consider  arbitrary integer bounds for intervals</vt:lpstr>
      <vt:lpstr>Find Transfer Function: Plus</vt:lpstr>
      <vt:lpstr>Find Transfer Function: Minus</vt:lpstr>
      <vt:lpstr>Transfer Functions for Tests</vt:lpstr>
      <vt:lpstr>Joining Data-Flow Facts</vt:lpstr>
      <vt:lpstr>Handling Loops: Iterate Until Stabilizes</vt:lpstr>
      <vt:lpstr>Analysis Algorithm</vt:lpstr>
      <vt:lpstr>Work List Version</vt:lpstr>
      <vt:lpstr>Exercise: Run range analysis,  prove that error is unreachable</vt:lpstr>
      <vt:lpstr>Range analysis results</vt:lpstr>
      <vt:lpstr>Simplified Conditions</vt:lpstr>
      <vt:lpstr>Remove Trivial Edges, Unreachable Nodes</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3189</cp:revision>
  <dcterms:created xsi:type="dcterms:W3CDTF">2005-06-07T20:03:32Z</dcterms:created>
  <dcterms:modified xsi:type="dcterms:W3CDTF">2014-12-01T13:29:34Z</dcterms:modified>
</cp:coreProperties>
</file>