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handoutMasterIdLst>
    <p:handoutMasterId r:id="rId44"/>
  </p:handoutMasterIdLst>
  <p:sldIdLst>
    <p:sldId id="993" r:id="rId2"/>
    <p:sldId id="991" r:id="rId3"/>
    <p:sldId id="923" r:id="rId4"/>
    <p:sldId id="996" r:id="rId5"/>
    <p:sldId id="998" r:id="rId6"/>
    <p:sldId id="928" r:id="rId7"/>
    <p:sldId id="997" r:id="rId8"/>
    <p:sldId id="999" r:id="rId9"/>
    <p:sldId id="925" r:id="rId10"/>
    <p:sldId id="1000" r:id="rId11"/>
    <p:sldId id="992" r:id="rId12"/>
    <p:sldId id="1001" r:id="rId13"/>
    <p:sldId id="911" r:id="rId14"/>
    <p:sldId id="927" r:id="rId15"/>
    <p:sldId id="1002" r:id="rId16"/>
    <p:sldId id="871" r:id="rId17"/>
    <p:sldId id="1003" r:id="rId18"/>
    <p:sldId id="898" r:id="rId19"/>
    <p:sldId id="929" r:id="rId20"/>
    <p:sldId id="994" r:id="rId21"/>
    <p:sldId id="995" r:id="rId22"/>
    <p:sldId id="932" r:id="rId23"/>
    <p:sldId id="933" r:id="rId24"/>
    <p:sldId id="934" r:id="rId25"/>
    <p:sldId id="936" r:id="rId26"/>
    <p:sldId id="937" r:id="rId27"/>
    <p:sldId id="938" r:id="rId28"/>
    <p:sldId id="968" r:id="rId29"/>
    <p:sldId id="1004" r:id="rId30"/>
    <p:sldId id="977" r:id="rId31"/>
    <p:sldId id="980" r:id="rId32"/>
    <p:sldId id="981" r:id="rId33"/>
    <p:sldId id="971" r:id="rId34"/>
    <p:sldId id="978" r:id="rId35"/>
    <p:sldId id="939" r:id="rId36"/>
    <p:sldId id="982" r:id="rId37"/>
    <p:sldId id="983" r:id="rId38"/>
    <p:sldId id="984" r:id="rId39"/>
    <p:sldId id="985" r:id="rId40"/>
    <p:sldId id="986" r:id="rId41"/>
    <p:sldId id="987" r:id="rId42"/>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Lst>
  <p:custDataLst>
    <p:tags r:id="rId49"/>
  </p:custDataLst>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BF4C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88328" autoAdjust="0"/>
  </p:normalViewPr>
  <p:slideViewPr>
    <p:cSldViewPr snapToGrid="0">
      <p:cViewPr varScale="1">
        <p:scale>
          <a:sx n="116" d="100"/>
          <a:sy n="116" d="100"/>
        </p:scale>
        <p:origin x="163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12"/>
    </p:cViewPr>
  </p:sorterViewPr>
  <p:notesViewPr>
    <p:cSldViewPr snapToGrid="0">
      <p:cViewPr varScale="1">
        <p:scale>
          <a:sx n="56" d="100"/>
          <a:sy n="56" d="100"/>
        </p:scale>
        <p:origin x="-1848" y="-84"/>
      </p:cViewPr>
      <p:guideLst>
        <p:guide orient="horz" pos="2880"/>
        <p:guide pos="2160"/>
      </p:guideLst>
    </p:cSldViewPr>
  </p:notesViewPr>
  <p:gridSpacing cx="1800225" cy="18002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1EB75-3524-4387-8CE3-F3226D8180E3}" type="datetimeFigureOut">
              <a:rPr lang="en-US" smtClean="0"/>
              <a:t>10/4/2014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409757-0F24-40A5-A9BB-710E2EC8F110}" type="slidenum">
              <a:rPr lang="en-US" smtClean="0"/>
              <a:t>‹#›</a:t>
            </a:fld>
            <a:endParaRPr lang="en-US"/>
          </a:p>
        </p:txBody>
      </p:sp>
    </p:spTree>
    <p:extLst>
      <p:ext uri="{BB962C8B-B14F-4D97-AF65-F5344CB8AC3E}">
        <p14:creationId xmlns:p14="http://schemas.microsoft.com/office/powerpoint/2010/main" val="388735809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09-24T09:17:05.254"/>
    </inkml:context>
    <inkml:brush xml:id="br0">
      <inkml:brushProperty name="width" value="0.05292" units="cm"/>
      <inkml:brushProperty name="height" value="0.05292" units="cm"/>
      <inkml:brushProperty name="color" value="#FF0000"/>
    </inkml:brush>
  </inkml:definitions>
  <inkml:trace contextRef="#ctx0" brushRef="#br0">12555 7276 18 0,'10'0'29'0,"-10"0"1"16,0 0-4-16,0 0-4 16,0 0-2-16,0 0-7 15,0 0-4-15,-3-11-1 16,3 11-3-16,0 0-2 16,-17-9-1-16,17 9 0 15,-18-7-1-15,3 2 0 16,-3 4-1-16,-1 1 0 15,-2 0 0-15,-3 4 0 16,-1 2 0-16,2 1 0 0,-2 3-1 16,4 3 1-16,5 0 0 15,2 2-1-15,4 2 1 16,6-1 0-16,7 1 0 16,1 0 0-16,7 0 1 15,3-3 0-15,5-2 0 16,3-1-1-16,6-2 1 15,-2-2 0-15,2-2 0 16,-1-4 0-16,0-2-1 0,-1 0 0 16,-6 1 0-16,-3-1 0 15,-5-1 1 1,-12 2-1-16,13-3 0 16,-13 3 0-16,0 0 1 0,-25 5-1 15,6-2 0-15,-4 2 0 16,-6 0 0-1,0 2-1-15,0 2 1 16,0 0 0-16,5 2-1 0,6 3 1 16,4-1 0-16,6 4-1 15,8 0 1-15,5 2 1 16,9-2-1-16,4 2 0 16,4 0 1-16,3-3 0 15,6 0 0-15,2-4 1 16,0 1-1-16,2-6 0 15,0-2 1-15,-4-2-1 16,-2-2-1-16,-3-1-1 16,-4-6-4-16,3 3-30 15,-14-9-1-15,-11 12 0 16,14-18-1-16</inkml:trace>
  <inkml:trace contextRef="#ctx0" brushRef="#br0" timeOffset="592.0008">13145 7142 56 0,'0'0'32'15,"0"0"2"-15,-4 18-1 16,-5-4-24-16,11 11 1 15,-8 1-3-15,8 13-2 16,-4-1-1-16,6 10 0 16,-2-1-2-16,1 3 0 15,-1 0-1-15,0-2 0 16,2 0-1-16,-1-5 2 16,-3-4-2-16,4-5 1 15,-4-5 1-15,4-6-2 16,-3-6 1-16,1-5-1 15,-2-12-3-15,0 0-4 0,19-1-27 16,-16-13-2-16,5-2-1 16,-5-4 0-16</inkml:trace>
  <inkml:trace contextRef="#ctx0" brushRef="#br0" timeOffset="1893.9227">13534 7493 34 0,'0'0'31'16,"0"0"2"-16,0 0-1 15,11 6-18-15,-11-6-2 16,21-8-1-16,-10 0-2 15,10 6-3-15,-5-7-1 16,6 2-1-16,-3-4-1 16,3 1-1-16,-3-2 0 15,-1 1 0-15,-3-6-1 0,0 2 0 16,-2-2 0-16,-4 0-1 16,-3-3 1-16,-3 3 0 15,-6 0-1-15,-3 3 0 16,-5 5 1-16,-5-1-1 15,-3 7-1-15,-5 5 1 0,-1 7 0 16,-1 4-1-16,0 5 0 16,0 5 1-16,3 5 0 15,5 4 0-15,0 2 0 16,10 0 1-16,1 0-1 16,7 0 2-16,4-4-1 15,7-2 0-15,4-5 1 16,6-3 0-16,2-8 0 15,5-3 0-15,0-6-1 16,1-3 0-16,0-4 1 16,1-2-1-1,-5-2-1-15,-3-3 0 0,-3 2-2 16,-7 1-3-16,7 6-25 0,-19 2-9 16,0 0 1-16,-2-13-2 15</inkml:trace>
  <inkml:trace contextRef="#ctx0" brushRef="#br0" timeOffset="19319.525">12265 8607 19 0,'0'0'28'15,"12"-2"2"-15,-12 2 1 16,0 0-12-16,21-7-1 16,-21 7-4-16,15-9-2 0,-15 9-5 15,18-10-2-15,-18 10 0 16,26-11-2-16,-11 7 0 16,6 0-2-1,-4-2 0-15,4 4 1 0,-2-3-2 16,2 1 3-16,-2-2-3 15,-2-1 2-15,-2-3-2 16,-3 0 1-16,-2-1 0 0,-5-1 0 16,-3-2 0-16,-4-1-1 15,-5 0 0-15,-6 1 1 16,-7 3-1 0,-6 1 0-16,-3 4 0 0,-5 1 0 15,0 5 0-15,-2 6 0 16,3 4-1-16,2 6 1 15,7 6 1-15,2 2-1 16,3 5 1-16,8 4 0 16,4 1 0-16,4 4 0 15,3 2 0-15,7-3 0 16,4-2-1-16,3 3 1 16,5-6 0-16,3-4 0 15,0-4 0-15,7-7 0 16,0-6 0-16,4-2 1 15,-3-7-1-15,2-6 1 16,-1-3-1-16,-1-2 0 0,-6-2 0 16,-2-1 0-16,-6 1-1 15,-1 0 0-15,-15 11 0 16,14-15 1 0,-14 15-1-16,4-11-1 0,-4 11-1 15,0 0-2 1,0 0-9-16,0 0-25 15,15 0 0-15,-15 0 0 0,16 0-2 0</inkml:trace>
  <inkml:trace contextRef="#ctx0" brushRef="#br0" timeOffset="20225.9426">12949 8602 62 0,'0'0'33'0,"0"0"1"15,0 13 1-15,0-13-25 16,15 0 0-16,-15 0-1 0,26-9-2 16,-10 4-2-16,9 2 0 15,-1-6-3-15,3 4 1 16,1-2-2 0,3-3 2-16,-2-1-3 0,4-1 2 15,-5-4-2-15,-1 2 1 16,-5-1 0-16,-4 2-1 15,-3-3 1-15,-8 3-1 16,-7-1 0-16,-5 2 0 16,-8 3 1-16,-5 0-1 15,-6 3 0-15,-3 2-1 16,-6 4 1-16,-6 6-1 0,1 10 0 16,0 2 1-16,2 7 0 15,4 3-1-15,4 6 2 16,6 1-1-16,8 1 0 15,6 1 0-15,5-5 1 0,6 1-1 16,8-4 0 0,1-1 1-16,5-5 0 15,2-1 0-15,3-6-1 16,3-4 1-16,-2-5 0 0,3-2-1 16,0-4 1-16,0-2 0 15,-2-1-1-15,0-5 0 16,-4 3 0-16,-4-1-2 15,4 1-2-15,-7-7-5 16,11 8-28-16,-13-7-1 0,5 5 0 16,-5-7-1-16</inkml:trace>
  <inkml:trace contextRef="#ctx0" brushRef="#br0" timeOffset="20712.7727">13781 8385 60 0,'0'0'33'15,"0"0"1"-15,0 0-1 16,0 0-22-16,-15 7 0 15,15-7-4-15,-18 17-3 16,6-3-1-16,-7 0-1 16,4 5-1-16,-3-1 1 15,-3 2-1-15,2 1 0 16,2 1 0-16,0-4 0 0,1 2-1 16,3-3 1-16,-1-4 0 15,6-1-2 1,8-12 0-16,-11 16-2 0,11-16-4 15,0 0-12-15,0 0-16 16,0 0-1-16,0 0 2 16,15-18-2-16</inkml:trace>
  <inkml:trace contextRef="#ctx0" brushRef="#br0" timeOffset="21019.1389">13566 8333 60 0,'0'0'32'0,"0"0"2"16,0 0 0-16,15 21-24 15,-15-21-1-15,13 32 0 16,-8-12-4-16,5 8-1 16,-4-2 0-16,4 4-2 15,-4-4 1-15,1 3-1 16,-2-4-1-16,-1-3 0 15,0-3 0-15,-1-6 0 16,1-2-1 0,-4-11-1-16,9 12-1 0,-9-12-1 15,13-1-5-15,-16-13-12 0,3 14-16 16,3-21 1-16,-6 8-2 16,-4-3 3-1</inkml:trace>
  <inkml:trace contextRef="#ctx0" brushRef="#br0" timeOffset="21269.6788">13491 8486 63 0,'0'0'33'0,"-12"-7"0"16,12 7 1-16,0 0-21 15,11 1-4-15,-11-1-1 16,19 1-3-16,-5 0 0 0,8 7-2 15,0-6 0-15,4 4-1 16,0-3 1-16,0 1-2 16,0 2-1-1,-2-2-1-15,-1 2-1 0,-5-9-6 16,5 7-27-16,-11-6-1 16,3 6-1-16,-15-4-1 15</inkml:trace>
  <inkml:trace contextRef="#ctx0" brushRef="#br0" timeOffset="33074.4461">14239 8492 26 0,'0'0'28'0,"0"0"3"16,0 0-2-16,0 0-8 0,0 0-5 16,0 0-1-16,0 0-5 15,0 0-4-15,16-7 0 16,-2 7-3-16,0-3 2 31,4 2-2-31,1-3 0 0,3 2-1 16,0 1 0-1,1 1-1-15,-1 0 0 16,0 1 0-16,0-1-1 16,-4 1 0-16,1 0-1 0,-5-1 0 15,3 2-1-15,-4-4-2 16,5 10-4-16,-18-8-18 15,15-3-8-15,-15 3-1 16,14 8 1-16,-14-8-1 16</inkml:trace>
  <inkml:trace contextRef="#ctx0" brushRef="#br0" timeOffset="33633.951">14232 8689 41 0,'0'0'32'15,"-11"6"-1"1,11-6 2-16,0 0-15 16,0 0-3-16,0 0-3 15,0 0-3-15,13-1-3 16,-13 1 0-16,23-7-2 16,-8 3 0-16,4 4-1 0,-1-3-1 0,7 3 0 15,-2 0-2-15,4 1 1 16,-5 2-1-16,3-1 0 15,-3 2 0-15,0-2 0 0,-4 1-2 16,-3-2 0-16,0 3-2 16,-15-4-8-1,16-2-23-15,-16 2-1 16,11-2-1-16,-11 2 1 0</inkml:trace>
  <inkml:trace contextRef="#ctx0" brushRef="#br0" timeOffset="34404.3074">15025 8655 46 0,'-6'13'33'0,"6"-13"2"15,0 0-1-15,17-13-11 16,3 10-10-16,-11-13 0 0,15 8-4 16,-6-10-4-16,8 4 0 15,-2-4-2-15,3 0-1 16,-5-3-1-16,4 2 0 15,-3 0-1 1,-1 0 0-16,-8 1 1 0,1 1-2 0,-4 0 2 31,-7 1 0-31,-4 2-1 16,0 2 1-16,-11-1 0 16,0 3-1-16,-7 1 0 0,-5 3 0 15,-1 7 0-15,-4 6-1 16,-3 3 1-16,0 7-1 15,2 6 1-15,-2 5 0 16,3 6 0-16,4 1 0 16,4-1 1-16,6 0-1 15,4 2 0-15,5-4 1 16,7-1 0-16,2-2 0 0,8-5-1 16,1-3 1-16,4-2 0 15,4-4 0-15,1-6 0 16,6 0 0-16,-1-3 0 15,4-6 0 1,-1-2 0-16,2-1 0 0,-6-5 0 16,3 2-1-16,-4-1 0 15,-6-2-1-15,-1-2-1 0,-7 0-2 16,3 10-11 0,-9-13-23-16,-5 14 0 15,6-17-1-15,-6 17 0 16</inkml:trace>
  <inkml:trace contextRef="#ctx0" brushRef="#br0" timeOffset="34963.2085">15705 8231 57 0,'0'0'34'15,"0"-13"1"-15,0 13-1 16,0 0-17-16,0 0-3 15,-11 5-6-15,13 8-3 16,-6 3-2-16,4 4 0 16,-2 2-1-16,0 7 0 15,2-3-1-15,0 0-1 16,0 0 1-16,2-2-1 16,0-3 0-16,-2 0-1 15,2-4 0-15,0-7 0 16,-1 5-3-16,-1-15-1 0,6 19-10 15,-6-19-20-15,0 0 0 16,0 0 0-16,-6-15 0 31</inkml:trace>
  <inkml:trace contextRef="#ctx0" brushRef="#br0" timeOffset="35232.4988">15478 8396 59 0,'0'0'35'15,"0"0"-1"-15,0 0 1 0,20 1-21 16,9 2-2-16,-3-12-1 16,12 6-3-16,-3-7-3 15,5 3-1 1,-3-1-1-16,0 3-1 0,-4-1-1 15,-6 2-1-15,-3 2-2 16,-6-1-1-16,2 12-16 16,-9-7-18-16,0 2 0 15,-11-4-2-15,0 0 1 0</inkml:trace>
  <inkml:trace contextRef="#ctx0" brushRef="#br0" timeOffset="37347.4465">19559 8605 25 0,'-9'16'24'0,"9"-16"2"0,0 0-4 0,0 0-5 16,0 0 0-16,15 9-2 16,-15-9-1-16,21 0-2 15,-21 0-2-15,30-4-1 16,-14-6-2 0,9 4-2-16,-4-5-2 15,5-3 1-15,-2-4-3 16,2 0 0-16,-4-5 0 15,1 0-1-15,-2-1 0 0,-5 2 0 16,-3-2 1-16,-4 2-2 16,-6 2 2-16,-4 2-1 15,-6 3 1-15,-4 3 0 16,-3 4-1-16,-4 3 0 16,-2 6 0-16,-4 7-1 15,2 2 1-15,-3 10 0 16,-2 2-1-16,0 6 1 0,1 4 1 15,2 2 0-15,3 2 0 16,6 0 1-16,2-2-1 16,8 0 1-1,5-2 0-15,7-3 0 0,5-6 0 16,6-1-1 0,3-5 0-16,6-4 1 0,1-5-1 15,2-3 0-15,-1-6 1 16,4 1-2-16,-4-2 0 15,-1-7-2-15,-1 3-3 16,-7-12-19-16,4 9-13 16,-6-9-1-16,3 6-1 0,-8-11 0 15</inkml:trace>
  <inkml:trace contextRef="#ctx0" brushRef="#br0" timeOffset="37714.563">20357 8104 78 0,'-13'-10'35'15,"13"10"0"1,-13 17 0-16,7-1-26 16,-8-4-2-16,6 11 0 0,-9-5-3 0,3 8-1 15,-3-1-2-15,1-2 1 16,-1-1-2-16,3 0 1 16,3-5-2-1,-2-1 0 1,8-1-2-16,5-15 0 0,-7 16-5 0,7-16-6 15,0 0-21-15,0-12-1 16,0 12 1-16,1-27 1 31</inkml:trace>
  <inkml:trace contextRef="#ctx0" brushRef="#br0" timeOffset="37977.9906">20178 8093 63 0,'0'-12'34'0,"-2"-3"0"16,2 15 0-16,-9-16-18 15,9 16-4-15,-2 11-3 16,9 6-2 0,-4 4-3-16,6 5 0 0,0 6-2 15,5 4 0-15,-1 1-1 16,6-1 1-16,1-4-2 16,-4-4-1-16,2-4-1 15,-5-5 0-15,1-2-2 16,-14-17 0-16,16 16-3 15,-16-16-2-15,0 0-7 16,-11-12-11-16,11 12-7 31,-24-25 0-31,5 5 1 0</inkml:trace>
  <inkml:trace contextRef="#ctx0" brushRef="#br0" timeOffset="38150.2415">20105 8208 62 0,'-14'-7'30'16,"14"7"3"-16,-13-8-6 15,13 8-11-15,0 0-4 16,24 17-3-16,-10-14-2 16,12 7-1-16,-1-8-2 0,6 4-1 15,2-1-2-15,2-3-2 16,3 7-7-16,-6-9-27 31,4 2 0-31,-5-4-1 16,0 3 0-16</inkml:trace>
  <inkml:trace contextRef="#ctx0" brushRef="#br0" timeOffset="38518.5566">20712 8440 71 0,'0'0'35'0,"0"0"-2"16,0 0 2-16,0 0-24 15,20-1-6-15,-4-3 2 16,8 5-2-16,-2-6-1 16,7 4-2-16,-1 1-1 15,-2-2-2-15,3 4-5 16,-14-9-19-16,8 7-10 16,-10-4-1-16,-1 4 2 15,-12 0-3-15</inkml:trace>
  <inkml:trace contextRef="#ctx0" brushRef="#br0" timeOffset="38753.9356">20704 8526 87 0,'-14'13'36'16,"1"-5"-1"-16,13-8 0 15,-2 12-29-15,14-6 1 0,0-5-3 16,9 1 0-16,1-2-1 15,4 2-1-15,4-2-1 16,-1-3-2-16,3 6-4 16,-7-8-23-16,6 5-8 15,-6-4 0-15,4 1-1 16</inkml:trace>
  <inkml:trace contextRef="#ctx0" brushRef="#br0" timeOffset="39971.5523">21744 8265 83 0,'0'0'34'0,"0"-15"2"16,0 15-2-16,2-15-28 0,-9 4-1 0,7 11-1 31,0 0-1-31,-18-1 0 0,0 5-2 16,-2 7 1-16,-5 3-1 15,-5 4 0-15,-1 4 0 16,-1 2 0-16,3-1 1 16,5 0-1-16,6-2 0 15,7-1 0-15,7-1-1 16,6-4 1-16,9-4-1 15,6-3 1-15,6-2-1 0,6-3 0 16,2-3 1-16,0-3-1 16,0-3 0-16,-1-3 1 15,-5 2-1-15,-5 0 0 16,-7-1 0-16,-13 8 0 16,0 0 0-1,0 0 0-15,-21-5 0 16,-1 14 0-16,-4 2-1 0,-3 6 0 0,0 3 2 15,0 2 0-15,5 1 0 16,4 2-1 0,7-4 2-16,7 0-2 15,7 0 2-15,6-4 0 16,8-4-2 0,6-1 1-16,2-3-1 0,3-4 0 15,1-2 1-15,2 0-1 0,-1-5 0 16,-1 0-2-16,0 2-1 15,-6-8-4-15,12 9-31 16,-14-6 2-16,6 2-3 16,-9-5 1-16</inkml:trace>
  <inkml:trace contextRef="#ctx0" brushRef="#br0" timeOffset="40315.9393">22130 8118 90 0,'-3'-17'38'0,"3"17"-1"16,-4-17 1-16,4 17-32 15,-8 11 0-15,9 10-1 16,-5 8-2-16,4 10 0 15,-2 4-2 1,2 13 1-16,-1 3 0 0,0 0-1 16,1 2 0-16,0 1 1 15,0-3-1-15,2-4-1 16,0-2 1-16,1-8-1 0,2-3-2 16,-1-8 0-16,2-6-1 15,-4-14-5-15,12-3-30 16,-14-11 0-16,0 0-1 15,10-34 1-15</inkml:trace>
  <inkml:trace contextRef="#ctx0" brushRef="#br0" timeOffset="41514.0124">22456 8445 32 0,'-12'5'30'0,"12"-5"3"16,0 0-1-16,0 0-11 16,0 0-5-16,27 6-4 15,-27-6-2-15,31-9-3 16,-12 3-2-16,6 2 0 16,-2-4-1-16,4 1-1 15,-2-4 0-15,3 1-1 16,-6-2 0-16,0 0-1 15,-6-2 0-15,-1 1 0 0,-6 0 0 0,-5-1-1 16,-4 0 1-16,-6 2-1 16,-6 1 0-16,-3 3 0 15,-7 5-1-15,-3 2 1 16,-4 4 0-16,-2 6 0 16,2 5 0-1,0 3 1-15,1 4-1 16,5 1 1-16,2 1 0 15,6 3 0-15,1 0 0 16,7 2 0-16,1-4 1 0,4-1 0 16,4 2 0-16,3-5-1 15,3-2 1-15,3-2 0 16,6-5-1-16,3-1 0 16,5-2 0-1,5-3 0-15,4-6-1 0,1 1 1 16,2-5 0-1,1-2-1-15,-3 1 0 0,-4-3 0 0,-5 2-1 16,-7 0 0 0,-5 2-2-16,-14 5-3 15,0 0-8-15,0 0-25 0,0 0-1 16,-14-12 1 0,14 12-1-16</inkml:trace>
  <inkml:trace contextRef="#ctx0" brushRef="#br0" timeOffset="41984.8786">23050 8020 64 0,'6'-15'36'15,"-6"15"1"-15,0 0 0 16,3-22-12-16,-3 22-19 16,0 0 0-16,11 20-2 15,-8-7 0-15,2 9-2 16,-2 1 1-16,3 7-2 16,-2 4 0-16,0 2 0 15,-1-1 0-15,-1-1-1 16,0-3 0-16,-2-1 0 0,1-4-2 15,-2-8 0 1,2-2-2-16,-1-16-2 16,3 21-6-16,-3-21-27 0,0 0 2 15,-14-11-1-15,14 11 1 16</inkml:trace>
  <inkml:trace contextRef="#ctx0" brushRef="#br0" timeOffset="42251.5892">22875 8238 68 0,'0'0'36'16,"0"0"-1"-16,14-7 2 16,-1-5-25-16,15 11-2 15,-7-9-1-15,14 5-3 16,-3-5 0-16,9 4-3 15,-4-3 0-15,1 4-1 16,-4 0-1-16,-3 0-3 16,-3 6-3-16,-13-4-33 0,4 9 0 15,-19-6-1-15,13 12-1 16</inkml:trace>
  <inkml:trace contextRef="#ctx0" brushRef="#br0" timeOffset="150981.8103">16083 12095 11 0,'0'0'19'16,"0"0"1"-16,0 0-4 16,0 0-3-16,0 0 0 15,0 0-4-15,0 0 0 16,0 0-2-16,0 0-1 16,0 0-1-16,2 11-1 15,-2-11-1-15,0 0 0 16,0 0-1-16,0 11 0 0,0-11 0 15,0 0 0-15,0 0 0 16,1 14 1-16,-1-14-1 16,0 0 0-16,0 15 0 0,0-15 0 15,0 17 0-15,0-6 0 16,0-11 0-16,0 21 0 16,-1-7-1-16,1 0 1 15,-3 0-1-15,2 1 0 0,-2-1-1 16,0 0 1-16,2 1-1 15,1-2 0-15,-2 1 1 32,1-3-1-32,1-11 2 0,-3 18-2 0,3-18 1 31,0 13 0-31,0-13 0 16,0 0-1-16,0 0 1 0,0 0 0 0,0 0 0 31,0 0 0-31,0 0-1 0,0 0 1 15,0 0-1-15,0 0-3 0,0 0-13 16,0 0-15-16,0 0 0 16,0 0-1-16,0 0 0 15</inkml:trace>
  <inkml:trace contextRef="#ctx0" brushRef="#br0" timeOffset="151588.5471">16045 12481 10 0,'0'0'20'0,"0"0"1"15,0 0-5-15,3 12-1 16,-3-12 0-16,0 0-1 16,0 0-3-16,0 0-1 15,0 0-1-15,0 0-1 16,0 0-2-16,0 0 0 16,0-11-2-16,0 11-1 15,0 0-1-15,0 0-1 0,0 0 0 16,0 0-1-1,0 0 0-15,12 6 0 16,-12-6 0-16,0 0 0 16,14 7 0-16,-14-7 0 0,0 0 0 15,11 6 1-15,-11-6-1 16,0 0 1-16,0 0-1 16,0 0 0-16,-11 2 1 15,11-2-1-15,0 0 0 16,-14-3-1-16,14 3-3 15,0 0-17-15,0 0-9 16,0 0 1-16,0 0-2 16,0 0 1-16</inkml:trace>
  <inkml:trace contextRef="#ctx0" brushRef="#br0" timeOffset="152773.8553">17276 12136 23 0,'0'0'24'0,"5"-13"2"16,-5 13-2-16,0 0-6 0,0 0-3 16,0 0-3-16,2-13-1 15,-2 13-3-15,0 0-1 16,0 0-2-16,0 0 0 0,0 0-2 31,0 0 0-31,0 0-1 16,0 0 0-16,-3 16-1 15,3-16 0-15,0 20 0 16,0-6-1-16,0 2 1 0,0 1 0 16,0 2-1-1,-2 3 0-15,1 0 1 16,-2-1-1-16,1 1 1 16,-1-3 0-16,1-1-1 0,1 0 1 15,0-1-1-15,-1-3 1 16,2-14 0-1,0 18 0-15,0-18 0 16,0 0-1-16,2 11 1 0,-2-11 0 16,0 0-1-16,0 0 0 15,1-15 0-15,-1 15-5 0,-1-11-20 0,1 11-7 16,4-10-1-16,-4 10-2 16,0 0 2-16</inkml:trace>
  <inkml:trace contextRef="#ctx0" brushRef="#br0" timeOffset="153912.9589">17241 12520 13 0,'0'0'24'0,"0"0"2"15,0 0 0-15,0 0-5 16,0 0-3-16,0 0-4 16,-7 10-4-16,7-10-3 15,0 0-3-15,0 0-1 16,-2 14-1-16,2-14-1 31,0 0-1-31,1 16 0 16,-1-16 0-16,0 0-1 0,8 14 1 15,-8-14 0-15,0 0 0 0,11 7 1 16,-11-7-1 0,0 0 1-16,13-2 0 15,-13 2 1-15,0 0 0 0,0 0 0 0,4-11 0 32,-4 11 0-32,0 0 0 15,0 0 0-15,-11-11 0 16,11 11-1-16,0 0 0 15,0 0 1-15,-11-2-1 0,11 2-1 16,0 0 1-16,0 0 0 16,0 0 0-16,0 0-1 15,0 0 1-15,0 0-1 0,0 0 0 16,0 0 0-16,0 0-3 16,0 0-28-16,0 0-1 15,0 0-1-15,0 0 0 16</inkml:trace>
</inkml:ink>
</file>

<file path=ppt/ink/ink10.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09-24T10:00:01.311"/>
    </inkml:context>
    <inkml:brush xml:id="br0">
      <inkml:brushProperty name="width" value="0.05292" units="cm"/>
      <inkml:brushProperty name="height" value="0.05292" units="cm"/>
      <inkml:brushProperty name="color" value="#FF0000"/>
    </inkml:brush>
  </inkml:definitions>
  <inkml:trace contextRef="#ctx0" brushRef="#br0">3719 11416 9 0,'2'-11'23'15,"-2"11"0"-15,0 0 2 16,-2-11-7-16,2 11-2 16,0 0-3-16,0 0-2 15,-11 3-2-15,11-3-3 16,0 0 0-16,-1 12-2 16,1-12 1-16,1 11-1 15,-1-11-1-15,3 13 1 0,-3-13-1 16,3 22 0-16,-3-10-1 15,4 4 0-15,-4 0 0 16,0 2-1-16,-4 1 0 16,1 2 0-16,0 2 0 15,2 1-1-15,-3 2 1 16,0-1-1-16,4 1 0 16,-2-1 1-16,2 1-1 15,2-1 0-15,-1 1 0 16,2 0 0-16,1-1 0 15,-3 1 1-15,1-1-1 16,-1 0 1-16,-1 1-1 16,0 3 1-16,0-5 0 0,0 2 0 15,-1-2-1-15,1 0 1 16,0-1 0-16,0 0 0 16,-2-5 0-1,2 2 0-15,-1-1-1 0,1 0 1 16,-4-2-1-16,1 1 1 15,2-1-1-15,-2-2 1 16,-1 0-1-16,0-2 0 16,4-13 0-16,-3 17 0 15,3-17 1-15,-3 11-1 16,3-11 0-16,0 0 0 16,0 0-1-16,0 0-2 15,0 0-3-15,0 0-16 0,0 0-13 16,0 0 1-16,17 3-1 15,-17-3 2 1</inkml:trace>
  <inkml:trace contextRef="#ctx0" brushRef="#br0" timeOffset="3579.717">3105 12185 54 0,'0'0'30'16,"0"0"-1"-16,-5-13 1 15,5 13-16-15,0 0-3 16,-17-13-3-16,17 13-3 16,0 0-2-16,0 0-1 15,-11 10 0-15,11-10-1 16,-4 16 0-16,4-6-1 15,-5 4 0-15,5-1 0 0,-3 2 0 16,0-1 0 0,2 0 0-16,-3 0 0 15,1 0 0-15,-4-1 0 0,7-13 0 16,-4 18 1-16,4-18 0 16,-8 13-1-16,8-13 1 15,0 0-1-15,0 0 2 16,0 0-2-16,0 0 1 15,0 0-1-15,0 0 0 16,0 0 0-16,20 8 0 0,-20-8 0 16,24 0-1-16,-5-3 1 15,-4 2 0-15,4-1 0 0,0-2-1 16,-3-1 1-16,2 0 0 16,-3 0 1-16,-4-2 0 15,0 2 0-15,-11 5 0 16,14-11 0-16,-14 11 1 15,0 0-1-15,4-12 1 32,-4 12-1-32,0 0 0 0,0 0 0 15,0 0 0-15,0 0-1 16,0 0 1-16,-12 0-1 0,12 0 0 16,-2 20 1-16,2-7 0 15,2 4-1-15,-1 2 1 16,2 3-1-16,-2-1 2 15,3 0-2-15,-1-2 1 16,4 0-2 0,-4-3 1-16,1-4-1 0,-4-12-2 0,5 14-2 15,6-6-27-15,-11-8-2 16,0 0 0-16,0 0-1 31</inkml:trace>
  <inkml:trace contextRef="#ctx0" brushRef="#br0" timeOffset="24323.9824">4781 11414 22 0,'0'0'22'0,"-8"-11"2"16,8 11-1-16,0 0-7 0,-7 13-2 16,7 1-2-16,0-14-4 15,-3 26-1-15,2-8-2 16,5 9 0-16,-3 2-1 16,5 10-1-16,-6 0-1 15,5 3-1-15,-2 3 0 16,-3 1 0-16,0 1-1 15,0-1 0-15,0-6 0 16,-4-5 0-16,4 0 0 0,-4-3 1 16,4-3-2-16,0-4 2 15,-2-2-1-15,2-3 0 16,0-3 1-16,2 0-1 16,-2-5 1-16,0-1 0 15,0-11 0-15,-2 17 0 0,2-17 0 16,0 0 0-16,-5 14 0 15,5-14-1-15,0 0 0 16,0 11-1-16,0-11 0 16,0 0-4-16,15 19-13 0,-15-19-11 15,11 13 0 1,-11-13-1-16,0 0 0 0</inkml:trace>
  <inkml:trace contextRef="#ctx0" brushRef="#br0" timeOffset="26499.5187">4142 12209 27 0,'0'0'24'0,"0"0"-1"15,-4 12 0-15,4-12-4 0,0 0-1 16,0 0-3-16,0 0-3 16,-11-10-3-16,11 10-1 15,0 0-2-15,0-11-2 16,0 11 0-16,4-14-2 16,-4 14 1-16,7-17-1 0,-7 17 0 15,7-15-1-15,-7 15 0 16,11-7-1-16,-11 7 0 15,11-5 0-15,-11 5 0 16,11 2 0-16,-11-2 0 16,12 7 0-1,-12-7 0-15,11 8 1 16,-11-8-1-16,7 19 0 0,-4-6 0 16,-2 0 0-16,-1 0 0 0,-1 3 0 31,-3 1 0-31,-3 0-1 15,0-1 1-15,0-2-1 0,-1-1 1 0,1-1-1 16,-4-1 2-16,11-11-1 16,-19 15 1-1,19-15-1-15,-14 10 1 0,14-10-1 16,0 0 1-16,-11 10 0 16,11-10-1-16,0 0 0 15,0 0-1 1,11 14 2-16,-11-14-2 0,18 9 2 15,-7-3-1-15,4-2-1 16,0-1 2-16,3 0-1 0,3-5 1 16,-2 2-1-16,-1 0 1 15,0-2-1-15,-3-2 0 16,0 1 1-16,-4 0-1 16,-11 3 0-16,14-1-4 15,-14 1-28-15,0 0-2 16,0 0 1-16,0 0-2 31</inkml:trace>
  <inkml:trace contextRef="#ctx0" brushRef="#br0" timeOffset="40078.5378">5242 11578 27 0,'0'0'23'15,"0"0"1"-15,0-14 0 0,0 14-7 16,0 0-3 0,-8-11-3-16,8 11-3 15,0 0-1-15,0 0-2 16,0 0-2-16,0 0 0 0,0 0-2 31,0 0 0-31,-7 12-1 0,11 1 0 0,-4 8 1 16,4 10-1-16,-2 8 0 31,2 4 0-31,-3 7 1 0,-1 4 0 16,3 3-1-16,-3 1 1 15,-3-4-1-15,3-4 1 16,-3-7 0-16,1-6 0 15,0-5-1-15,1-7 1 16,-2-6 0-16,3-7-1 16,0-12 0-16,0 0-1 15,4 16-6-15,-4-16-22 16,0 0 1-16,11-8-2 16,-11 8 1-16</inkml:trace>
  <inkml:trace contextRef="#ctx0" brushRef="#br0" timeOffset="59754.942">5753 11436 21 0,'0'0'20'0,"-14"7"1"0,13 4-3 16,-4 2-2-16,0 2-3 15,5 7-3 1,-4 4-2-16,8 12-2 16,-5 0-1-16,5 6-2 15,-4 5-1-15,4 6 0 0,0-1-1 16,-1 2-1-16,0-4 1 15,-2-2-1-15,2-4 0 16,-2-5 0-16,-1-7 0 0,0-3 0 16,0-8 0-16,3-3 1 15,-6-5-1 1,3-15 0-16,0 17 1 0,0-17-1 16,0 0 0-16,0 0 0 15,3 11-4-15,-3-11-8 16,-7-11-13-16,7 11 0 15,0 0-1-15,7-12 0 16</inkml:trace>
  <inkml:trace contextRef="#ctx0" brushRef="#br0" timeOffset="68275.2959">8440 11461 10 0,'3'-27'19'16,"1"16"-4"-16,-4-2-1 16,0 1-2-16,3 1 0 15,-6-1-2-15,3 12 1 0,-4-17 1 31,4 17-6-31,-3-13 1 16,3 13-1-16,0 0-1 16,0 0-1-16,-11-13 0 15,11 13-2-15,0 0 1 0,-5 14-1 16,5-14-1-16,-3 25 0 16,-1-5-1-16,1 4 1 15,2 5 0-15,1 3-1 0,-2 3 0 16,2 5 1-16,0 0-1 15,0 1 0-15,0 2 0 16,0-1 0-16,-1 2 0 16,2 0 0-16,-2-1-1 0,1-1 2 15,1 1-2-15,1-1 1 16,-1-1-1 0,6-4 1-16,-3-1 0 15,3-6 0-15,1-5-1 0,-5-3 1 16,4-7 0-16,-3-3 1 15,-4-12-1-15,3 13 0 16,-3-13 1-16,0 0-1 16,0 0 1-16,0 0 0 15,0 0-1-15,0 0 0 16,0 0 1-16,-3-12-1 16,3 12-1-16,0 0-1 15,0 0-1 1,-8-13-4-16,8 13-10 0,0 0-12 0,0 0 2 15,11 7-2 1,-11-7 1-16</inkml:trace>
  <inkml:trace contextRef="#ctx0" brushRef="#br0" timeOffset="72645.3048">7152 12209 53 0,'0'0'30'0,"0"0"-1"0,0 0 3 16,-14-12-15-1,14 12-4-15,0 0-3 16,0 0-3-16,0 0-2 0,0 0-2 16,0 0-1-1,0 0 0-15,-4-12-1 0,4 12 0 0,0 0-1 32,16 0 0-32,-16 0 0 15,17-2 0-15,-6 4 0 16,-11-2 0-16,22 3-1 15,-22-3 1-15,19 11 0 0,-19-11 0 16,18 18-1-16,-15-3 0 16,-2 3 0-16,-2 0-1 15,1 3 1-15,-6-2-1 16,1 3 2-16,-5-1-2 16,2-2 1-16,-2-2 0 15,2-5 2-15,-2-1-1 16,-2-1 0-16,12-10 1 15,-18 11 0-15,18-11 0 16,-14 2 0-16,14-2 0 0,0 0 0 16,0 0 0-16,0 0 0 15,0 0 0-15,13 8-1 16,-2-6 0 0,4-1 1-16,3 0-1 0,4 2 0 15,0-3 0-15,4 2-1 16,-4-3-2-16,8 2-26 15,-5-3-3-15,-3 3-2 16,-3-5 0-16</inkml:trace>
  <inkml:trace contextRef="#ctx0" brushRef="#br0" timeOffset="76019.8521">10093 11501 63 0,'0'32'30'0,"0"7"0"0,-2 2-8 16,12 13-11-16,-12-3-3 16,11 9-1-16,-5-9-4 15,6 3 0-15,-2-4-2 16,3-4 1 0,-6-6-2-16,1-3 1 15,-3-8-1-15,-1-5 0 16,-2-1-3-16,-5-11-5 0,5-1-22 15,0-11-1-15,-15 10 0 16,15-10-2-16</inkml:trace>
  <inkml:trace contextRef="#ctx0" brushRef="#br0" timeOffset="78324.6471">9258 12191 5 0,'0'0'15'16,"0"0"-2"-16,0 0 2 0,0 0-1 16,0 0 1-16,0 0 0 15,0 0-1-15,-11-5-2 16,11 5-1 0,0 0-1-16,0 0-1 15,0 0-2-15,0 0-1 16,0 0-1-16,0 0-1 15,14-11 0-15,-14 11-1 0,12-5 0 16,-12 5-1-16,21-2-1 0,-10 4-1 16,0 3 0-16,4 1 0 15,-4 0 0-15,0 1 0 0,0 3-1 16,-11-10 1-16,15 19 0 16,-15-19 0-16,7 19 0 15,-7-19 0-15,-6 15 0 31,6-15 0-31,-12 15 0 16,12-15 0-16,-19 8 0 0,19-8 0 16,-21 5 1-16,21-5-1 15,-15 3 0-15,15-3 0 16,0 0 1-16,0 0-1 16,0 0 0-16,0 0 0 15,15 0 0-15,-1 0 1 16,-3 1-1-16,5 1 0 15,-1 2 0-15,-2 1-1 16,-2 1 1-16,0 1 0 0,-11-7 1 16,15 22-2-16,-12-9 2 15,-3 0-2 1,0 0 2-16,-5 0-1 0,-1-2 2 0,-1 0-2 16,-4-4 1-16,-2 1 0 15,-3-5 0-15,1 1 1 16,-2-5 0-16,1 0 1 15,-2-3-1-15,3 1-1 16,1 0 0-16,14 3-2 16,-14 0-9-16,14 0-23 15,0 0-1 1,0 0 0-16,0 0-1 0</inkml:trace>
  <inkml:trace contextRef="#ctx0" brushRef="#br0" timeOffset="81698.602">10704 11461 36 0,'3'-18'27'15,"-3"18"-5"-15,0-12-1 16,0 12-5-16,0 0 1 31,-14-11-7-31,14 11-3 16,-5 13-2-16,6 3-1 15,-2 2-1-15,4 8-2 16,0 6 0-16,3 10 0 0,1 3-1 16,4 3 0-16,0 4 0 15,-2 3-1-15,4 0 0 16,-2-2 1-16,-2-1-2 15,0-7 1-15,-1-1 0 16,0-9-1-16,-1-2 0 16,-2-13-1-16,1 2-3 15,-6-22-4-15,0 0-19 0,0 0 0 16,0 0 0-16,0 0 0 0</inkml:trace>
  <inkml:trace contextRef="#ctx0" brushRef="#br0" timeOffset="85153.1677">11281 12007 41 0,'0'0'29'0,"-11"-7"1"0,11 7 0 16,-12-2-16-16,12 2-3 15,0 0-2-15,0 0-4 16,-3 15-1-16,3-1-1 0,-3-3-2 16,1 4 1-16,-4 0-2 15,4 2 1-15,-4 1-1 16,3 0 0-16,-2-1-1 15,2-3 1 1,3-14 0-16,-4 19 0 16,4-19-1-16,0 15 1 15,0-15 0-15,0 0 0 0,11 7-1 16,-11-7 2-16,20 2-2 16,-9-2 2-16,1-2-1 15,3-2 0-15,0 1 0 16,1-3 0-1,-5 0 1-15,4-2-1 0,-4 0 1 0,-11 8 0 16,15-16 1-16,-15 16 0 16,9-12-1-16,-9 12 1 15,0 0-1-15,0 0 1 16,0 0-1-16,-6 22-1 16,6-10 0-16,-2 5 0 15,1 1 0-15,2 2 0 16,1-1-1-16,2-1-1 15,3 4-10-15,0-9-21 0,1-1 0 16,-8-12-2-16,11 17 1 16</inkml:trace>
  <inkml:trace contextRef="#ctx0" brushRef="#br0" timeOffset="98258.3627">4700 12626 8 0,'0'0'11'0,"0"0"0"15,1-11 2-15,-1 11-4 16,0 0-2-16,0 0 1 16,0 0-1-16,0 0-1 15,0 0 0-15,0 0-1 16,-7 16 1-16,7-16 0 0,-1 11-1 16,1-11 1-1,-3 18-1-15,3-18 1 16,0 22-1-16,-1-8 0 15,5 1 0-15,-7 2 0 0,7 6-1 16,-5-2-1-16,5 7 0 16,-7 2-1-16,3 2 1 15,0 2-2-15,0 3 0 16,-4 4 0-16,4-1-1 16,-3 1 0-16,3-1 0 0,0-4 1 15,0 1-2-15,0-3 2 16,0-4 0-1,0-3-1-15,2-4 1 0,-1-4-1 16,-1-1 1 0,0-3 0-16,0-2-1 15,-1-2 1 1,1-11-1-16,-2 15 1 0,2-15-1 16,0 0 0-16,0 0 0 15,0 11-1-15,0-11-3 0,0 0-19 16,0 0-6-16,0 0 0 15,0 0-1-15</inkml:trace>
  <inkml:trace contextRef="#ctx0" brushRef="#br0" timeOffset="104314.8297">7460 12620 9 0,'0'0'8'0,"0"0"-2"31,0 0-1-31,0 0-2 0,0 0-1 15,0 0-1-15,0 0-1 16,0 0 2-16,0 0 1 16,0 0 0-16,0 0 2 15,0 0 1-15,0 0 0 0,0 0 1 16,0 0 1-16,0 0-1 16,0 0 1-16,0 0-1 15,0 0 0-15,1 11 0 0,-1-11 1 31,-1 11-1-31,1-11 1 16,-4 12-1-16,4-1 0 16,0-11 0-16,-6 16-1 0,6-16 0 0,-5 15-2 15,5-15 0-15,-6 20 0 16,5-5-1-16,1 7-1 16,0 2 0-16,4 7 0 15,-4 5-1-15,3 0 0 0,0 4-1 16,2 1 0-16,-2-2 0 15,1 0-1 1,-4-5 1 0,1-4-1-16,2-2 1 15,0-5-1-15,-3-2 2 16,1 0-1-16,-1-7 1 16,3-2-1-16,-2-1 0 15,2 0 1-15,-3-11-1 16,0 15 0-16,0-15-1 0,0 11 1 15,0-11 0-15,0 0 0 16,0 0 0-16,0 0-1 16,3 11-5-16,-3-11-23 0,0 0-2 15,0 0-1 1,-3-14-1-16</inkml:trace>
  <inkml:trace contextRef="#ctx0" brushRef="#br0" timeOffset="116512.2222">8494 12670 6 0,'0'0'17'0,"0"0"1"32,0 0-3-32,0 0-2 15,0 0-1-15,0 0-2 16,0 0-1-16,0 0 0 15,0 0-2-15,0 0-1 0,0 0 0 16,-15 12-1-16,16 2-1 0,-5-2 0 16,4 8 0-16,-3 2-1 15,3 10 1-15,-4 2-1 16,3 8 0 0,-2 7 0-16,-1 5-1 0,1 1 0 0,2 2-1 15,-2-2 0-15,6-4 0 16,1-5-1-16,0-6 1 15,-1-9-1-15,5-5 1 16,-5-5-1-16,1-7 1 31,-4-14 0-31,3 20-1 0,-3-20 1 16,0 0 0-16,4 10-1 16,-4-10-1-16,0 0 1 15,0 0-2-15,0 0-8 16,12-10-20-16,-12 10 0 15,17-20-1-15,-12 3-2 16</inkml:trace>
  <inkml:trace contextRef="#ctx0" brushRef="#br0" timeOffset="121232.0711">10113 12518 15 0,'0'0'22'0,"0"0"-1"16,0 0-2-16,0 0-2 16,0 0-1-1,0 0-2-15,-9 15-1 0,11 10-2 0,-9-2-3 16,9 20 0-16,-6 7-3 15,4 12-1-15,-4 2-1 16,8 11 0-16,-6-1-2 16,4 3 0-16,-2-3-1 15,4-5-1-15,-4-7 1 0,3-5-1 16,1 0-4-16,-4-12-24 16,5-4-2-16,1-11-1 15,-3-9-1-15</inkml:trace>
  <inkml:trace contextRef="#ctx0" brushRef="#br0" timeOffset="127822.7158">10793 12606 10 0,'0'0'13'0,"0"0"0"15,0 0 1-15,0 0 0 16,-11 2 2-1,11-2-2-15,0 0-2 16,0 0-1-16,-5 12-1 16,7 4-2-16,-6 0-2 15,2 12-1-15,-2 1-1 0,-1 11-1 16,-1 5 0-16,-1 6 0 16,-2 2 0-16,3 8-1 15,-5-4 0-15,4 6 0 16,0-5-1-1,1-2 0-15,1-6-1 0,5-6 0 0,0-10 0 16,4-9-1-16,1-3-1 16,-5-22-3-16,18 7-19 15,-5-14-6-15,-4-11-1 16,4 0 0-16</inkml:trace>
  <inkml:trace contextRef="#ctx0" brushRef="#br0" timeOffset="131295.5563">11753 12581 1 0,'0'0'17'16,"-3"15"2"-16,3-15-7 16,-7 17 0-1,7-17 1-15,-7 18-2 16,4-7-1-16,3-11 0 16,-7 21-1-16,7-21 0 15,-9 26-1-15,3-6-1 0,6 10-1 16,-4 2-2-16,7 10 0 15,-3 7-1-15,4 4-1 16,-3 4-1-16,5 0-1 16,-5-4 1-16,3-5-1 15,-1-5 0-15,0-7 0 16,1-6 0-16,-7-7 0 16,6-6 0-16,-3-3 1 15,-3-3-1-15,3-11 0 16,-1 13 0-16,1-13 0 15,0 0-1-15,0 0-2 0,0 15-5 0,0-15-18 16,0 0-3-16,0 0 0 0,0 0-1 16</inkml:trace>
  <inkml:trace contextRef="#ctx0" brushRef="#br0" timeOffset="150791.1913">12296 12590 39 0,'0'0'24'0,"0"0"-2"16,-1-12-4-16,1 12-2 0,0 0-3 15,-4 11-3 1,-3 1-3-16,8 12 0 16,-6 5-2-16,6 15 0 0,-6 5 0 15,6 11-1 1,-4 2 0-16,5 7 0 16,-4-6-2-16,4 2-1 15,-4-9 0-15,2-9-1 0,0-8 0 16,2-5 0-16,-1-9-1 15,-1-9-2-15,8-1-3 16,-8-15-18-16,13-3-9 16,-2-5 1-16,0-8-2 0</inkml:trace>
  <inkml:trace contextRef="#ctx0" brushRef="#br0" timeOffset="161764.2116">12857 12515 2 0,'0'0'22'16,"-11"-11"0"-16,11 11 1 31,0 0-11-31,-11 5 0 0,11 7 0 0,-3 1-1 0,4 16-1 31,-5 0-2-31,7 21 1 16,-10 2-1-16,7 19-1 0,-7 3-1 15,6 10-2-15,-6-3 0 16,3 1-1-16,-2-5-2 16,6-9 0-16,2-9-2 15,3-11-1 1,5-7-6-16,-7-20-14 15,10-2-10-15,0-9 0 0,-2-8 0 0,0-3-1 16</inkml:trace>
  <inkml:trace contextRef="#ctx0" brushRef="#br0" timeOffset="168792.5341">14464 12606 45 0,'6'23'30'16,"-5"2"-1"-16,-4 4 1 16,3 5-20-16,0 10-5 15,0 0-2-15,3 3 0 16,-1-4-1-16,2-3 0 15,0-5-2-15,-3-4-2 16,7 3-8-16,-6-9-19 16,-1-5-1-16,1-4 0 0,-2-5-1 15</inkml:trace>
  <inkml:trace contextRef="#ctx0" brushRef="#br0" timeOffset="169694.2896">13722 13187 9 0,'0'0'25'0,"0"0"0"15,0 0 1-15,0 0-11 0,0 0-3 16,0 0-2-16,0 0-2 15,0 0-2-15,0 0-2 16,0 0-1-16,0 0-1 0,6-14-1 31,-6 14 1-31,14-8-1 16,-14 8 0-16,22 2 0 16,-11 1 0-16,2 8-1 15,0 0 1-15,-2 5-1 0,-2 1 0 16,-2 6 1-16,-3-3-1 15,-4 2 0-15,-4 1 1 16,-3 0-1-16,-4-1 2 16,0 0-1-16,-2-4 0 15,-1-1 1-15,1-5 0 16,2 1 0-16,0-9-1 16,11-4 0-16,-13 9 0 15,13-9 0-15,0 0-1 16,0 0 0-16,12-7 0 15,-2 2-1-15,4 2 1 16,3 0 0-16,3 0-1 16,0-2-4-16,8 10-13 0,-5-2-13 15,-1 2 0-15,-3 4 0 16,-5 0-2-16</inkml:trace>
  <inkml:trace contextRef="#ctx0" brushRef="#br0" timeOffset="211983.4523">919 17008 42 0,'-15'-2'33'16,"15"2"0"-16,-5-20 2 16,-1-4-15-16,13 11-11 15,-4-19 1-15,9 8-4 0,-5-3-1 16,8 4 0-16,0-5-2 16,2 4-1-16,-1 6-1 15,5 1 0 1,1 6-1-16,3 5 0 0,-2 2 0 15,5 10 1-15,-1 6-1 16,-1 4 0-16,-1 5 0 16,1 3 0-16,-4 6 0 0,-1 2 1 15,-3 0-2-15,-1-5 1 16,-5 5 0-16,-1-2 0 16,-4-5 1-16,-4-2-1 15,-3-5 0-15,-2 1 1 0,-6-4-1 31,0 2 1-31,-3-6-1 16,-4-3 0-16,0 1 1 16,-2 2-1-16,3-2 0 0,-1 0 0 0,1 1 0 15,0-3 0-15,3 4-1 16,4 3 2 0,-1 8-1-16,5-5 0 15,-1 9-1-15,4-1 2 16,0 8-1-16,4 1 0 0,2 1 1 15,-1 2-1-15,5-5 0 16,-2-6 1-16,2 5 0 16,1-7-1-16,-3-10 0 0,2-1-1 15,-3 0-1-15,-7-13-3 16,15 12-15-16,-15-12-18 16,0 0 3-16,13-8-4 15,-13 8 4-15</inkml:trace>
  <inkml:trace contextRef="#ctx0" brushRef="#br0" timeOffset="212439.1988">1301 17772 25 0,'0'0'30'16,"-22"52"3"-1,22-52-2-15,0 0-13 16,-15 55-7-16,15-55-1 16,0 0-3-16,0 0-2 15,0 0-1-15,0 0 0 16,0 0 0-16,0 0-2 15,56 5 1-15,-56-5 1 16,0 0-2-16,36-39 2 16,-29 18-1-16,-2 9-5 15,-5 12 4-15,0-29-2 16,0 29 2-16,0 0-1 16,0 0 0-16,0 0-3 15,-48 47 3-15,48-47 3 0,0 0-3 16,-22 50 3-16,22-50-4 15,0 0 0-15,0 0 0 16,0 0 1-16,0 0-1 16,0 0-2-16,0 0-11 15,0 0-26-15,0 0 0 16,0 0-2-16,21-26 1 16</inkml:trace>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1.58169E-7" units="1/dev"/>
        </inkml:channelProperties>
      </inkml:inkSource>
      <inkml:timestamp xml:id="ts0" timeString="2011-09-26T07:36:55.236"/>
    </inkml:context>
    <inkml:brush xml:id="br0">
      <inkml:brushProperty name="width" value="0.05292" units="cm"/>
      <inkml:brushProperty name="height" value="0.05292" units="cm"/>
      <inkml:brushProperty name="color" value="#FF0000"/>
    </inkml:brush>
  </inkml:definitions>
  <inkml:trace contextRef="#ctx0" brushRef="#br0">11862 10460 21,'0'0'14,"0"0"1,0 0 0,0 0 0,0 0-1,0 0-3,0 0-2,0 0-1,0 0-1,0 0-1,0 0-2,0 0 0,0 0 0,-7 11-1,7-11-1,-4 15 0,1-6-1,2 4 1,-2 2-1,2 0 0,-2 2 0,1 5 0,-1 0 0,-2 3 0,1 0 0,-3 2 0,3 2 0,-3 3-1,2 0 0,-3 0 0,1 1 0,3 3 0,-1 1 0,0-1 0,-2 0 0,1 1 0,-2 1 1,2 0 0,-2 3 2,1 2-2,-5-4 1,4 4 0,-3 0 0,-1 1 0,-3 0 0,-1 3-1,-3-3-1,-1 5 2,-3 1-2,-2-1 1,-1 0-1,-2 0 1,0 1 1,-2 0-1,0-5 0,1-1 0,-1-3 0,2 0-1,-1 0 2,2-1-2,-1-3 0,-1 0 1,-2 3-1,1-1 1,-1 0-2,0 0 2,-1 0-2,-1-1 2,-2 1-1,0 0 0,-1 0 0,-3-1 0,1-2 0,-3 1 0,1 0 1,-2 0-1,2-2 0,2 1 0,-1-3 0,0 1 0,1 1 0,2-1 0,-1 0 0,1 1 0,1-3 0,-1-1 0,0-1 0,1-3 0,1 0 0,-1-1 0,-2 1 1,-1-1-2,-1 0 2,2-1-1,-2-1 1,2 2-2,0-2 2,0 0-2,0-3 1,1 1 0,2 0 0,0-1 1,-1 1-1,0 1 0,-2-2 0,0 1 0,-2 2 0,-2-1 0,0 0 0,-3 1 0,2-1 0,-2-1 0,2 2 0,1-3 0,-2-1 0,3 0 0,0-1 0,0-2 0,0-2-1,1 2 2,-2-3-2,-3 1 2,2-1-1,-1 0 0,-1-1 1,-1 3-1,1-1 1,0 0-2,0-2 2,2 2-1,2-3 1,-1 1-1,2 0 0,0-4 0,0 0 0,1 2 1,1-2-1,-2-1 0,-2 2 1,2-3-1,-1-1 0,-2 1 1,1-1-1,0-1 0,-1-1 0,4 1 1,0-1-1,-2 0 0,-2-1 0,4 1 0,-2 0 1,-1 1-1,0 1 0,-2-3 0,-3 2 0,2 1 0,-2 1 0,0-1 0,-2 4 0,2-1 0,0 1 0,0 3 0,0 1 0,2-1 0,0 2 0,2 2-1,0 0 1,-2 1 0,0 2 0,1-3 0,-1 3 0,0 0 0,0-1 0,0 2 0,0-2 0,3 0 0,1 1 0,-2-1 0,3 3 0,3-2 0,-1 0 0,2 3 0,-1-1 1,0 1-2,0 2 2,1 0-2,0 0 2,-2 4-1,0 1 0,-1 1 0,0 3-1,1 0 2,2 3-2,-1 3 1,3 1 0,1 0 0,1 2-1,1 3 1,1 1 0,0 0 0,2 1 0,0-1-1,1 4 2,-1 1-2,2 1 2,0-1 0,1 1-2,0 1 2,0-2-2,-1 3 2,1-2-1,2-2 0,-1 0 0,2 1-1,2-1 2,-1 0-1,1 1 0,5-3 0,-1 0 0,2 2 0,1-4 0,1 1 1,2-3-2,1 4 2,1-2-1,-1 2 0,2 0 0,0 3 0,1 1 0,0 2-1,1 2 2,1-2-1,1 0 0,1 2 0,2-3 0,0 2 1,1-2-1,3 1-1,-1-3 1,2 2 0,0-2 1,1 4 0,3-6 0,0 0 0,1-3 0,1 4 2,0-5-1,1-1-1,-13-45-1,26 88 3,-26-88 1,27 82 0,-27-82-3,28 76 1,-28-76-1,28 76-1,-28-76 2,31 64-4,-31-64 0,32 63 0,-32-63 3,30 55-1,-30-55 0,30 51 1,-30-51 0,27 54 0,-27-54-1,24 54 0,-24-54 0,24 56 0,-24-56-1,25 50-3,-25-50 5,0 0-1,44 63 0,-44-63 1,0 0-1,52 47 1,-52-47 0,0 0 4,52 46-5,-52-46 0,0 0 1,0 0 0,59 58-2,-59-58 0,0 0 1,0 0-1,66 54 1,-66-54-2,0 0 1,59 34 0,-59-34 2,0 0-1,66 27 0,-66-27 1,0 0-1,69 34 2,-69-34-2,0 0 2,64 40-2,-64-40-1,0 0 2,61 25 0,-61-25-2,0 0 0,59 20 0,-59-20 1,0 0 0,63 4 0,-63-4-2,0 0 2,67 9 0,-67-9 0,0 0 1,67 4-1,-67-4 0,0 0-1,68 3 2,-68-3-1,0 0 2,75 3-1,-75-3-1,59-10-1,-59 10 1,63-9 1,-63 9-2,67-9 1,-67 9 1,67-11-1,-67 11 0,64 6 1,-64-6-2,66 0 1,-66 0 0,67 4-1,-67-4 1,69 10-1,-69-10 1,74-5-2,-74 5 3,75 2 0,-75-2-3,80 0 3,-80 0-2,80-3 2,-80 3-1,79 4 3,-79-4-4,81-5 1,-81 5 2,78-7-1,-78 7-2,80-6 0,-80 6 1,84-12-1,-84 12 0,89-3 1,-89 3-1,95-10 1,-45 2 2,-50 8-1,99-12 0,-47 5-1,-3-4 1,1 2-1,1 3 1,0 1-1,2 3-1,2-5 0,0-3 1,-1 6 0,3 1-1,-1 5 0,-1-8 1,0-1 0,-3 3 1,1 3-1,-2 0-1,-1 0 1,1-2 0,0-1 1,1 11-3,1 0 2,0-5-1,-1 3 1,0 3 0,-1-4-1,0 5 1,2-4-1,-2-2 2,-1-4-1,3 7 0,1-3 1,2-4-1,2 2-1,0-4 1,-2 0 2,1-2-2,2 10-1,-2-10 2,0 2-2,-3 4-1,-1-3 3,2 5-1,0 2 0,1-7 0,-3-2-1,1 5 2,1 3-2,0-3 1,-3-2-2,1-4 2,0 3 0,-53 2 0,99 3 0,-48-5-2,-2-4 3,3 6 0,2 0 1,-3 5-2,2-5-2,1-3 1,-4 2 2,0 0 0,1 5-2,-51-4 0,94-5 2,-94 5 0,87-6 0,-87 6-1,84 1 1,-84-1-1,86-5 1,-86 5-1,85-2-1,-85 2 0,84-7 2,-84 7-1,79 0-2,-79 0 3,74 3-2,-74-3 3,71-6-1,-71 6-1,68 0-1,-68 0-1,68-12 3,-68 12-2,71-15 1,-71 15-1,65-8 0,-65 8-1,68-16 2,-68 16 2,68-16-2,-68 16-1,63-16-1,-63 16 2,61-26 2,-61 26 0,54-21-2,-54 21-1,51-28 2,-51 28-1,0 0 2,72-44-2,-72 44 0,0 0 0,71-48 0,-71 48 1,0 0-1,68-43 1,-68 43-2,0 0 2,67-54-2,-67 54 0,0 0-4,63-57 5,-63 57 0,0 0 0,64-70 0,-64 70 0,0 0-3,62-66 3,-62 66 4,42-50-4,-42 50-1,37-50 4,-37 50 0,36-53-1,-36 53 4,32-58-4,-14 32 2,-2-5-5,-1 5 2,0-4-5,-1-3 1,3-2-1,-2 0 1,1 0 0,-3-5-1,0 0 4,2 1-1,-1 3 1,0-3-1,-2 2 1,2-2-2,0 1 1,0 1-1,0 3 1,-2-7-1,3 4 1,-1 0 1,2 2-1,-1 0 2,1 1-1,-1-3 1,4 0 0,1 2-1,1-1 1,1-1-2,0-1 2,-1 1-2,2-1 2,0 0-2,-1 3 1,-2 0 0,-1 1 0,0 3 0,-1-3-1,-2 3 1,0-1 0,-1 2 0,-1-1 0,-2 0 1,2 2-1,-2-2 0,3 3 0,0 0 0,0 2 0,-2-1 0,1 3 0,-1-4 0,0 1 0,1 1 0,-4 2 0,1-2 0,-2 2 0,0 0-1,-1 0 1,1 5 0,-3-1 0,0 1 0,-1 2 0,-1-1 0,1 2 0,-2 0 1,0 1-2,0-4 2,0 1-2,0 1 2,1 1-2,-1-3 2,1 0-2,2 1 1,-1-1 0,-1 3 0,1 0 1,0-1-1,-1-1 0,2 1-1,-2 2 1,-1-4 1,-1 3-1,1-2 0,1-1 0,-1 2 0,1 2 0,-1-4 0,1 1 0,0 2-1,1-3 2,-1 2-1,1-1 0,-1-3-1,2 1 2,0 0-2,-1-2 2,1 2-2,-1-2 1,2 0 0,-2 1 0,-2-3 1,0-1-2,1 2 1,0 1 0,-1-1 1,1 1-1,-2 0 0,4 2 0,0 1 0,2 1 0,-1-2 0,1 2 0,-1 0 0,-1 0 0,1 1 0,-3-1 0,-1 0 0,0 1 0,-1 0 0,-2 0 0,1 0 0,-1-1 0,0 0 0,-1-2 0,2 2 0,-3-1 0,2-1 0,0-2 0,0 0 0,1 0 0,-3 1 0,2 0 0,-2-2 1,0 0-2,0 0 2,-3 0-2,-2-1 2,1 2-2,-1-3 2,-1 0-2,1 0 1,-2 2 1,1-1-1,1-2 0,2 0 0,-3-1 0,-1 1 0,2-1 0,-1-1 0,0 2 0,-2-1 0,-1 1 0,0-1 0,-2 1 0,1 0 0,-2 1 0,0 2 0,-1-2 0,0 0 0,-2-1 0,1 0 0,-1 1-1,-2-1 2,-2 1-2,0 0 2,1 0-2,-3 2 1,0 2 1,-1-2-1,-1 0 0,2 1 0,0-3 0,-2-1 0,0 1 0,-1-3 0,-1 0 1,-2 2-2,3-2 1,-2 0 1,-1 2-1,0 0 0,0-1 0,0 2 0,0 3 0,4-2 0,-4 0-1,1 1 1,-1 0 0,1 0 0,-1 0-1,2 0 2,1 1-2,-2 1 2,1 1-1,1 1 0,-1-2 0,2 2 0,-2 2 1,-1-1-1,-1 1 0,0-2 0,1-1 0,-1 2 0,1 0 0,0-2 1,0 0-1,2 1 0,0-2 0,1 0 0,-1 0 0,3 0 1,-1-1-1,-2 1 0,1 0 0,-1-2 0,1 1 0,1 0 0,-1 0 0,-1-2 0,2 1 0,2-2 0,-1 2 0,0 0 0,0-1 0,0 0 0,-1 1 1,-1-1-1,0 0 0,2 0 0,2 0 0,-1-2 0,1 0 0,1 1 0,1-1 0,1 2 0,1 1 0,-1-3 0,1 1 0,0 3 0,1-1 0,0-1 0,1 2 0,1-1 0,0 1 0,-1 1 0,3-2 0,-3-1 0,2 1-1,0 0 2,-1-1-2,1 2 2,-1 0-2,1-1 2,-2 1-1,4 3 0,0 0 0,-1-3 0,1 1 1,1-1-2,-1 0 2,1 0-1,0 2 0,-1-1 0,2-1 0,-1 5 0,0-2 0,1 0 0,-1 1 1,1 0-2,1 1 1,0-2 0,0 2 0,-1-3 0,2 2 0,-1 3 0,2-2 0,-4 2 0,3 0 0,0 2 0,-1-1 0,0 1 0,1 1-1,0-3 1,0 1 0,1 0 0,2 0 0,-1-1 0,0 2 0,0-3 0,1 2 0,1 2 0,-2-1 0,0 1 0,0-1 1,1-1-1,0-1 0,0 3 0,-1-1 0,0-2 0,0 1 0,0-1 0,1 0 0,-1-1 1,0 3-1,0-4 0,0 1 1,2 1-1,-1 3 0,-1-1 0,0 1 0,1 1 0,-3-1 0,3 1 0,-1 2 0,1-4 0,-2-1 0,3 2 0,-1 1 0,-1-1 1,1 0-1,1 2-1,-1 0 2,2 0-1,2 10 0,-5-18 0,3 8 0,2 10 0,0-16 0,-1 7 0,1 9 0,-1-17 0,1 17 1,-1-14-2,1 14 2,-1-18 0,-1 9-2,2 9 1,-5-18 0,3 6 0,-1-2-1,1 2 2,-1-2-2,1 2 1,1 1 0,-1 0 0,0 1 0,2 10 0,-2-13 1,2 13-1,-1-10 1,1 10-1,0 0 0,-3-12 0,3 12 0,0 0 1,0 0-1,-3-11 0,3 11 1,0 0-1,0 0 0,0 0 1,0 0-1,0 0 1,0 0-1,0 0 0,0 0 0,0 0 0,0 0 0,0 0-1,0 0-3,-7-9-6,7 9-23,11-9-6,-9-4 1,3 0-2</inkml:trace>
</inkml:ink>
</file>

<file path=ppt/ink/ink3.xml><?xml version="1.0" encoding="utf-8"?>
<inkml:ink xmlns:inkml="http://www.w3.org/2003/InkML">
  <inkml:definitions/>
  <inkml:traceGroup>
    <inkml:annotationXML>
      <emma:emma xmlns:emma="http://www.w3.org/2003/04/emma" version="1.0">
        <emma:interpretation id="{ADE54383-51A5-4C69-8827-A96D58F0E817}" emma:medium="tactile" emma:mode="ink">
          <msink:context xmlns:msink="http://schemas.microsoft.com/ink/2010/main" type="inkDrawing"/>
        </emma:interpretation>
      </emma:emma>
    </inkml:annotationXML>
  </inkml:traceGroup>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09-24T09:36:21.933"/>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1C99BB36-0F7F-475B-8357-16D9A302CA7E}" emma:medium="tactile" emma:mode="ink">
          <msink:context xmlns:msink="http://schemas.microsoft.com/ink/2010/main" type="writingRegion" rotatedBoundingBox="11586,12657 17034,12666 17032,13786 11584,13777"/>
        </emma:interpretation>
      </emma:emma>
    </inkml:annotationXML>
    <inkml:traceGroup>
      <inkml:annotationXML>
        <emma:emma xmlns:emma="http://www.w3.org/2003/04/emma" version="1.0">
          <emma:interpretation id="{F4A46E80-1C07-404C-860C-D02461A80EF0}" emma:medium="tactile" emma:mode="ink">
            <msink:context xmlns:msink="http://schemas.microsoft.com/ink/2010/main" type="paragraph" rotatedBoundingBox="11586,12657 17034,12666 17032,13786 11584,13777" alignmentLevel="1"/>
          </emma:interpretation>
        </emma:emma>
      </inkml:annotationXML>
      <inkml:traceGroup>
        <inkml:annotationXML>
          <emma:emma xmlns:emma="http://www.w3.org/2003/04/emma" version="1.0">
            <emma:interpretation id="{37BEF0CF-EDD7-4C30-88D6-9DF4758B142F}" emma:medium="tactile" emma:mode="ink">
              <msink:context xmlns:msink="http://schemas.microsoft.com/ink/2010/main" type="line" rotatedBoundingBox="11586,12657 17034,12666 17032,13786 11584,13777"/>
            </emma:interpretation>
          </emma:emma>
        </inkml:annotationXML>
        <inkml:traceGroup>
          <inkml:annotationXML>
            <emma:emma xmlns:emma="http://www.w3.org/2003/04/emma" version="1.0">
              <emma:interpretation id="{3DEE20E3-B910-479A-A523-BAE35E7986A8}" emma:medium="tactile" emma:mode="ink">
                <msink:context xmlns:msink="http://schemas.microsoft.com/ink/2010/main" type="inkWord" rotatedBoundingBox="11586,12811 11830,12812 11828,13667 11585,13666"/>
              </emma:interpretation>
            </emma:emma>
          </inkml:annotationXML>
          <inkml:trace contextRef="#ctx0" brushRef="#br0">11799 12903 3 0,'2'-11'20'16,"-2"11"3"-16,11-17 1 16,-10 4-6-16,-1 13 1 31,3-21-2-31,-3 21-2 16,-4-16-2-16,4 16-1 0,0 0-2 15,-11-6-1-15,1 0-1 16,10 6-2-16,-15 0 0 0,15 0-1 15,-15-1 0-15,15 1-1 0,-17 3-2 16,17-3 0-16,-18 3 0 16,18-3-1-1,-16 9 0-15,16-9 0 16,-17 18-1 0,17-18 0-16,-8 22 0 15,8-9 0-15,4 0 0 16,3 1 1-16,3-1-1 15,1-1 0-15,4 0 0 0,-3 1 0 16,2 0 0-16,-3-1 1 16,0 0-1-16,-7 0 0 15,-1-1 1-15,-7 3-1 16,-3 0 0-16,-7 2 0 16,-4-3 0-16,-1 3 0 0,-7-4 1 15,4-1-1-15,-3-1 0 16,3-2 0-16,7-3 0 15,0-2 0-15,15-3 0 16,-14 0 1-16,14 0-1 16,0 0 0-16,0 0 0 15,4 12-1-15,3 0 1 16,0 1 0-16,4 5 0 16,0 3 0-16,3 5-1 15,1 1 1-15,-4 6 0 16,-3 0 0-16,2 0 0 15,-6 1 0-15,0-3 0 16,-1 1 0-16,-3-2 0 0,4-1 0 16,-4-4-1-16,4-5 1 15,-1-1 0 1,5-4 0-16,-1-1 0 0,1-1-1 16,3-3 0-16,0-4-1 15,7 6-4-15,-18-12-28 16,26 10-2-16,-11-13-1 0,4 3-1 15</inkml:trace>
        </inkml:traceGroup>
        <inkml:traceGroup>
          <inkml:annotationXML>
            <emma:emma xmlns:emma="http://www.w3.org/2003/04/emma" version="1.0">
              <emma:interpretation id="{EB4D7E07-5138-4E3E-93C6-4D0FED364B96}" emma:medium="tactile" emma:mode="ink">
                <msink:context xmlns:msink="http://schemas.microsoft.com/ink/2010/main" type="inkWord" rotatedBoundingBox="14287,12661 17034,12666 17032,13786 14285,13782"/>
              </emma:interpretation>
            </emma:emma>
          </inkml:annotationXML>
          <inkml:trace contextRef="#ctx0" brushRef="#br0" timeOffset="22811.8721">14287 13163 65 0,'0'0'33'0,"0"0"0"0,0 0 0 16,14 11-21-16,-14-11-1 15,5 22-2-15,-2-8-2 16,6 12-1 0,-4-2-1-1,3 6-1-15,-3-1-2 0,1 4 0 0,-3-2-1 16,-2 0-1-16,-1-5 0 15,-1-1 0-15,-2-1-3 16,-1-7-1-16,5 4-7 0,-12-14-25 16,11-7-1-16,0 0 0 15,1-11 1-15</inkml:trace>
          <inkml:trace contextRef="#ctx0" brushRef="#br0" timeOffset="23797.5068">15021 12749 71 0,'0'0'34'0,"0"0"1"16,0 0 0-16,0 0-20 15,4 32-8-15,-4-14-1 16,6 12 0-16,-3 3-3 0,1 3 0 16,-1 2-2-16,3 2 1 15,-2-2-1-15,1 2 0 16,-1 0-1-16,1-4 0 16,1-2 0-16,-1-4 0 15,3-4 0-15,-3-3 0 16,1-2 0-16,-3-10-1 15,-3-11 1 1,7 14 0-16,-7-14 0 0,0 0 0 0,0 0 0 16,2-11-1-16,-2 11 1 15,-5-20 0-15,-1 4 1 16,-3 0-2-16,0-1 1 16,-4 1 0-16,-1 2 0 15,-3 0 0-15,-1 5 0 16,-4 1-1-16,0 6 1 15,-2 2 0-15,-1 1 0 16,1 6 0-16,-2 3 0 16,0 1 0-16,3 2 0 15,2 2 0-15,1 2 0 16,3 0 0 0,5 5 0-16,1-2 0 0,4 1 0 15,3 1 0 1,8 2-1-16,0 0 1 15,6 0 0-15,5-3 1 16,3-2-1-16,8-6 0 0,3-2 0 16,2-6 1-16,4-7-1 15,0-1 1-15,-2-6 0 16,-2 0-1 0,-3-1 1-16,-5 0-1 0,-3 0 1 15,-5 2-1-15,-4 2 0 16,-11 6-1-16,15-7-1 15,-15 7-1-15,0 0-2 16,0 0-7-16,18-8-23 0,-18 8-1 0,0 0 0 16,0 0 0-16</inkml:trace>
          <inkml:trace contextRef="#ctx0" brushRef="#br0" timeOffset="24119.5297">15104 13275 51 0,'-4'10'29'0,"4"-10"1"16,5 15-1-16,-5-15-19 0,13 22-2 16,-5-10-2-16,1 1-12 15,0 4-22-15,-2 2-2 16,1-7 0-16,-1 0-2 15</inkml:trace>
          <inkml:trace contextRef="#ctx0" brushRef="#br0" timeOffset="25957.8041">15501 13396 89 0,'0'0'35'0,"0"0"0"16,10 24-7 0,-10-24-19-16,-4 32-1 15,1-10-2-15,1 8-2 0,0 3-2 16,-2 6 0-16,-2-5-1 15,-2 2 0-15,0-3-1 16,-3-4 1-16,-3-5-2 16,-1-4 1-16,0-5-3 15,-1-9-2-15,8 5-7 16,-7-18-24-16,15 7 0 16,-15-27 0-16,15 4 0 15</inkml:trace>
          <inkml:trace contextRef="#ctx0" brushRef="#br0" timeOffset="26691.4135">15849 13199 64 0,'0'0'30'0,"0"0"3"16,19 5-1-16,-19-5-19 0,23-3-1 15,-9-5-4-15,8 9-1 16,-3-9-2-16,7 6-2 16,-3-3 0-16,2 0-1 15,-1-1-1-15,0-2 0 16,-3 0-1-16,-3-1 1 15,-2 0 0-15,-2 0 0 0,-4-2 0 16,-10 11 0 0,8-19-1-16,-8 19 2 15,-10-20-1-15,-1 11-1 16,-5-1 1-16,-3 3-1 16,-6 3 0-16,-1 2 0 0,-3 3 0 15,-2 5-1-15,1 5 1 16,4 3 0-16,0 5 0 31,7 1 0-31,3 3 1 0,5 4 0 16,8 1 0-16,5 2 0 15,7 1 0-15,3-1 0 16,7-2 0-16,5 1 0 16,3-5 0-16,3-3 0 0,2-4 0 0,1-5 0 15,0-2 0-15,3-4 0 16,-5-5 0-16,-2-2 0 15,0-3-1-15,-1-3-2 16,1 5-5 0,-12-9-30-16,10 1-1 15,-9-7-1 1,6 2-1-16</inkml:trace>
          <inkml:trace contextRef="#ctx0" brushRef="#br0" timeOffset="56753.0275">16623 12719 49 0,'0'0'30'16,"0"0"1"-16,0 0 0 16,21-6-13-16,-23-8-3 0,13 13-5 15,-11 1-2 1,11-12-2-16,-11 12-1 15,13-15-1-15,-13 15-1 16,15-5-2-16,-15 5 0 0,18 0 0 16,-18 0-1-16,22 8 1 0,-8-2-1 31,-1 2 0-31,2 1 0 16,-2-2 0-16,1 3 0 0,-5 1 0 15,0 0 0-15,-4 3 1 0,-2 1-1 16,-3-1 1-16,-5 2-1 15,-1 5 1 1,-4-1-1-16,1 1 0 0,-2 1 1 16,1 0-1-16,0 1 0 15,3 0 0-15,3-1 1 16,3-2-1-16,2 1 1 16,6-3-1-16,0-1 1 15,4-1-1-15,3-3 1 16,1-1-1-16,1-1 1 15,2-2-1-15,0-3 1 16,2 0-2-16,-3-1 2 0,1-2-1 16,1-1 0-1,-5 0 1-15,-1-2-1 16,-2 1 0-16,-11-1 1 16,13 0-1-16,-13 0 1 0,0 0-1 15,0 0 1 1,0 0-1-16,0 0 1 15,0 0-1-15,-15 4 0 16,15-4 0-16,-9 17 0 0,5 0 0 16,3 2-1-16,-1 4 1 15,4 4 0-15,1 1 0 16,3 2-1 0,1 2 1-16,2 2 0 0,2-5 0 15,-2 0 0-15,1 3-1 16,-3-3 1-16,0 0 1 15,-3-5-1-15,-1 1 0 16,-3-6 1-16,-1-2 0 16,-5-5 0-16,6-12 0 0,-14 15 1 15,2-13-1-15,-4-3 1 16,3-2-1 0,-1-1 0-16,-1 0 0 0,0 2-2 15,4-4-4-15,11 6-21 16,0 0-12-1,0 0-1-15,0 0-2 16,9 10 1-16</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09-24T09:37:57.733"/>
    </inkml:context>
    <inkml:brush xml:id="br0">
      <inkml:brushProperty name="width" value="0.05292" units="cm"/>
      <inkml:brushProperty name="height" value="0.05292" units="cm"/>
      <inkml:brushProperty name="color" value="#FF0000"/>
    </inkml:brush>
  </inkml:definitions>
  <inkml:trace contextRef="#ctx0" brushRef="#br0">9251 6829 11 0,'0'0'28'0,"-4"-13"1"16,4 13-3-16,-10-18-6 15,10 18-3-15,-12-14-3 16,12 14-4-16,-18-12-2 16,18 12-2-16,-25-8-1 15,13 6-1-15,-6-3-1 0,0 4 0 31,0-2-1-31,0 4 0 16,-2-1 0-16,2 3-1 16,-4 0 0-16,1 1 0 15,-2 0 0-15,2 1-1 0,2 3 1 16,-2-1-1-16,3 1 0 16,2 1 0-16,-3 0 0 15,4 5 0-15,2-2 0 16,1 3 0-16,-1-1 0 15,0 4 0-15,0 2-1 16,0 0 2-16,2 0-1 16,-1-1 0-16,4 3 2 15,-1-1-2-15,4 2 1 0,1-4-1 0,0 2 2 16,4 1-2-16,4 1 0 16,0-1 0-1,1-1 0-15,1 3 0 0,1-4-1 31,4-2 1-31,-4 1 0 16,4-4 0-16,0 1 0 16,2-1 0-16,0-4-1 15,3 0 2-15,1-1-2 0,-1 0 1 16,7-3 0-16,-1 2 0 0,4-4 0 0,0-3 0 16,3 3 0-16,0-4 0 15,4-2 0 1,-4 0 0-1,4 0 0-15,-4-2 0 0,2-2 1 16,-2-2-1-16,0-4 0 16,-1 1 0-16,-5-2 0 15,2-5 0-15,-3-2 1 16,0-4-2-16,-2 0 2 16,-3-2-1-16,-3 0 1 15,-3-3-1-15,0 0-1 16,-4 0 1-16,-3 3-2 15,-2-1 2-15,-2-2-1 16,0 0 1-16,-4 3-2 16,-1 1 2-16,-2-1 1 0,-3 4-2 15,1-3 2-15,-2 5-2 16,-1 2 2-16,-1 2-1 16,-1 2 0-1,-1 0 0-15,1 3 0 16,-2 2 0-16,1 2 0 15,1-1-1-15,-4 9-1 0,-4-5-4 16,10 13-21-16,-9-9-8 16,2 6 0-16,-3-3 0 0</inkml:trace>
  <inkml:trace contextRef="#ctx0" brushRef="#br0" timeOffset="770.9157">9365 6649 23 0,'0'0'28'0,"0"0"1"16,0 0 0-16,-5 11-12 16,-8-11-5-16,9 12-3 15,-11-3-2-15,7 7-2 16,-9-4 0-16,5 7 0 15,-7 0-2-15,5 4 0 0,-7-3 0 0,2 4-1 16,0-2 0-16,1 6-1 16,-4 0 0-16,4 1 0 31,-4 0 1-31,3 2-1 16,-2-1 0-16,3 0-1 15,3 1 1-15,-4-3 0 0,5-2 0 16,-5 1-1-16,2-1 0 15,1-2 0-15,2 1 0 16,-1 1 0-16,0-3 0 16,1 0 0-16,-2 0-1 15,5-1 1-15,-2-1 0 0,2-1 0 0,2-4 0 16,0 0 0-16,2-4 0 16,0 0 0-16,7-12 0 15,-10 16 0-15,10-16 0 16,0 0 1-16,0 0-1 15,-5 11 0-15,5-11 1 16,0 0-1-16,0 0-1 16,0 0-1-1,15-1-20-15,-15 1-12 16,14-16-1-16,-5 5 0 16,4-4-1-16</inkml:trace>
  <inkml:trace contextRef="#ctx0" brushRef="#br0" timeOffset="12273.4445">8750 8358 25 0,'0'0'28'0,"4"-12"1"0,-4 12 1 16,0 0-11-16,-6-17-5 16,6 17-2-16,-5-12-4 15,5 12-1-15,-11-14-1 16,11 14-1-16,-18-15-1 16,18 15-2-16,-22-13 0 15,10 7 0-15,-2 0-1 0,-4 1 0 16,3 0 0-1,-3 1-1-15,-3 3 0 0,1 2 0 16,-2 2 0-16,1 2 0 16,2 2 0-16,-6 3 0 15,3 2 0-15,0 3 0 16,0 0 0-16,1 2-1 0,-1 1 1 16,2 0 0-1,2 1 0-15,0-2 0 16,0 0-1-16,3-2 1 15,0 2 0-15,1 0 0 16,4-1 1-16,-5 1-1 16,4-1 1-16,0 0-1 15,-2 1 2-15,2 2-2 16,2-2 1-16,1-1-1 0,1 3 0 16,0 0 0-1,3-1 0-15,4 1 0 16,0 2-1-16,4-1 1 15,2 1-1-15,-1-2 1 0,4 1-1 16,2-1 1-16,0 1 0 16,2-3 0-16,2 0-1 15,1-3 1-15,0 1 0 16,2-2 0-16,0 1 0 0,4-3 0 16,0-3 0-1,2 1 0-15,0-3 0 16,1 1 0-16,5-2 0 15,-4 1 0-15,3-1 0 0,1-2 0 16,-2 1 0-16,1-2 0 16,-2 0 0-1,-2-2 0-15,0-4 0 16,-3-1 0-16,1-3 0 0,-2-2 0 0,1-2 0 16,-4 0 0-1,1-4 1-15,-1 0-1 16,-3 0 0-16,-1 2 0 0,-1-1 0 15,0 1 0-15,-4-2 0 16,2 1 0-16,1-2 0 16,-1 1 0-16,-3-2 0 15,2-2 0-15,-3-2 0 16,1-1 0-16,-5-2 1 16,1 0-1-16,-4-1-1 15,-6 1 2 1,1-1-2-16,-2 2 1 0,-3 1-1 15,-1 2 1-15,2 3-1 16,-6 0 1-16,4 2 0 16,-2 2-1-16,0 0 1 15,-1 1 0-15,1-2 0 16,-2 2 0-16,-1-3 0 16,-1 2 0-16,1 0 0 15,-1 2 0-15,3 4 0 16,-5-1 0-16,1 7-1 0,-3 2 1 0,-1 7-2 15,-4 2 1-15,-3 5-1 16,-1 0-1-16,5 4-2 16,-5-6-4-16,13 5-19 15,-2-6-6 1,8-3 2-16,11-8-1 0</inkml:trace>
  <inkml:trace contextRef="#ctx0" brushRef="#br0" timeOffset="13143.0507">8933 8163 22 0,'0'0'25'0,"0"0"2"16,-1-13-7-16,1 13-4 15,0 0-2-15,0 0-4 0,-14 0-3 16,14 0-1-1,-8 15-1-15,4 1 0 16,-7-4-1-16,1 9 0 16,-6-2 0-16,7 7-1 15,-9-2-1-15,1 5 1 16,-3-3-2-16,-2 3 1 16,0 1-2-16,-3 1 2 15,2-2 0-15,-1 0-2 16,1-2 2-16,-2 2-2 15,2-1 2-15,-2 1-2 0,-1-4 1 16,-2 2-2-16,1 3 1 16,-2-2 0-1,0 1 0-15,-1-2 0 0,2 1 0 0,2 0 0 16,3-1 0-16,1-1 0 16,1-1-1-16,6-2 1 31,-3-1 0-31,4-2 0 0,3 0 0 15,0-5 0-15,0-1 0 16,4-1 0-16,7-13 0 16,-17 20 0-16,17-20 0 15,-13 14 0-15,13-14 0 16,0 0 0-16,-11 11 0 16,11-11 0-16,0 0 0 15,0 0 1-15,0 0-2 0,0 0 1 16,-11 10 1-1,11-10-2-15,0 0 1 0,0 0 0 16,0 0-1-16,0 0-3 16,11 1-15-16,-11-1-14 15,15-7 0-15,-15 7-1 16,16-20 0-16</inkml:trace>
  <inkml:trace contextRef="#ctx0" brushRef="#br0" timeOffset="26138.3167">908 10543 20 0,'18'-11'28'0,"-18"11"2"0,17-12 1 15,-5 11-9-15,-12-13-2 0,0 14-2 16,4-14-5-16,-4 14-3 16,-5-13-2-16,5 13-1 15,-17-13-2-15,6 9 0 16,-7-1-2-16,2 4-1 15,-9-2 0-15,3 5-1 16,-3-2 0-16,-2 2-1 0,-1 8 0 16,2 3 0-16,1 5-1 15,-1 3 1-15,4 7-1 16,0 2 1-16,6 5-1 16,3 3 1-16,6-3-1 15,3 4 1 1,8-1 1-16,7-4-1 0,7-4 0 15,7-6 0-15,5-4 1 16,3-7 0-16,6-4 0 0,-1-13-2 16,-2-11 1-1,3-3 0-15,-5-6-1 16,-1-5 2-16,-4-5-2 16,-6-3 2-16,-5-1-2 0,-4-3 2 15,-6 4 0 1,-5-1-1-16,-7 3 1 15,-6 5-1-15,-1 3 1 16,-1 9-2-16,-3 8 1 0,1 8 0 16,0 9-1-16,6 10 1 15,1 7 0-15,4 5-1 16,6 9 1-16,4-2 0 16,4 2 0-16,3-2 0 15,2 3 1-15,5-2-1 16,-2-6 1-16,-1-3-1 15,1-6 1-15,-1-5-2 16,-1-1 0-16,-1-9-5 16,5 1-18-16,-6-12-12 0,0-6-1 15,0-7-1-15,6 1-1 16</inkml:trace>
  <inkml:trace contextRef="#ctx0" brushRef="#br0" timeOffset="26565.1913">1784 10424 79 0,'0'0'35'0,"-7"-21"0"0,7 21 0 16,-25-19-26-16,25 19-1 16,-33-7-2-16,11 8-2 15,-8 4-1-15,-3 6 0 16,-3 2-1-16,-1 7-1 16,-2 3 0-16,6 4 0 15,3 4-1-15,8 2 1 16,8-1-1-16,6-1 0 15,8 3 0-15,11-7 0 0,3-2 0 16,9 1 0-16,5-8 0 31,5-2 0-31,1-3 0 16,3-6-1-16,2-3 0 16,-5-3-2-16,3-1-1 0,-12-9-5 15,7 6-22-15,-17-8-5 16,0 4 0-16,-12-6-1 15</inkml:trace>
  <inkml:trace contextRef="#ctx0" brushRef="#br0" timeOffset="26773.2032">1481 10594 63 0,'-18'-6'31'15,"18"6"1"-15,0 0 0 16,18-3-20-16,-3-3-3 15,18 7-3-15,-1-5-1 0,8 5-1 16,-2-2-1-16,5 0-5 16,1 2-28-16,-8-2-3 15,1 1-1-15,-4-6-1 16</inkml:trace>
  <inkml:trace contextRef="#ctx0" brushRef="#br0" timeOffset="27559.5582">2348 10208 80 0,'-7'30'34'15,"-4"6"0"-15,0 11 0 16,-4-1-26-16,4 14-2 16,-11-2-2-16,7 3-1 15,-3-3-1-15,3 2 0 16,-3-8 0-16,7-6-1 0,-4-7 1 16,7-8-1-16,-2-9 2 15,6-2-2-15,-3-8 1 16,7-12-1-16,0 0-1 15,0 0 1-15,-7-18-2 0,7-1 2 16,3-1-3-16,-2-9 1 16,2-4-1-16,5-6 0 15,-1-5 0-15,3-4 0 16,1 0 0-16,-3 0 1 16,2-2 0-16,-2 1 1 15,0 1 1-15,-1 4 0 16,-3 2 1-16,3 5 0 0,-3 2 2 15,7 5-1 1,-8 4 1-16,7 6 0 16,-2 1-1-1,3 7 0-15,-3 1-1 16,6 4 0-16,-2 2-1 0,-1 3 0 16,3 1-1-16,4 3 1 15,-3 4 0 1,3 5-1-16,1 5 1 0,-2 7 0 15,1 4 0-15,-3 5 0 16,3 6-1-16,-3 4 0 16,0 5 0-16,-4 0 1 15,3 0-2-15,-3-1 1 16,0 0 0-16,0-4 0 0,0-2 0 16,-4-5 0-1,1-6-1-15,2-5 1 16,-3-2 0-16,1 3 0 15,-4-11 0-15,3 2-1 0,-7-16 1 16,10 19 0-16,-10-19-1 16,5 12 0-16,-5-12-1 15,0 0-1-15,4-10-3 16,-8-5-2-16,4 15-17 16,0-16-13-16,0 16 0 15,-15-24 0-15,15 24 2 16</inkml:trace>
  <inkml:trace contextRef="#ctx0" brushRef="#br0" timeOffset="27765.7901">2266 10605 60 0,'-11'-9'33'0,"11"9"0"16,4-14 1-16,1 2-19 15,24 13-1-15,-4-7-4 0,12 7-3 16,3-3-1-16,3 4-2 16,2 0-2-16,-2-6-8 15,5 8-29-15,-12-4-1 16,-3 2-1-16,-3-2-1 16</inkml:trace>
  <inkml:trace contextRef="#ctx0" brushRef="#br0" timeOffset="36014.9969">8779 9939 53 0,'-18'-4'30'0,"18"4"1"31,-13 3-7-31,0-11-10 0,13 8-1 16,-13-3-3-16,13 3-3 16,-17-4-1-16,17 4-1 15,-20-6-1-15,20 6-1 16,-19-1-1-16,19 1 0 16,-22 1-1-16,22-1 0 15,-18 5-1-15,18-5 0 16,-7 14 0-16,7-14-1 15,4 21 1-15,3-4 0 0,0 3 0 16,4 1 1-16,3 1-1 16,1 3 1-1,-1-2 0-15,0 1 0 0,2 0 0 0,-4-3-1 16,-2-2 1-16,-3 1 0 16,-5-1 0-16,-2 0-1 15,-6-2 0-15,-5 3 1 16,-3-4-1-16,-5-2 1 0,-3 0-1 15,-3-5 0-15,-4-1 0 16,-1-2 0 0,5-3 0-1,0-3 0-15,6 1 0 16,4-3 0-16,1-2 0 16,14 4 0-16,0 0 0 15,-1-11 0-15,1 11 0 16,22-3 0-16,-7 3 0 0,3 5-1 0,4 4 1 15,-2 5 0-15,1 5-1 16,-3 5 1-16,-3 3 0 16,-4 2-1-1,-1 4 1-15,-2-1 0 0,-4-2-1 16,0-1 1-16,0-2 0 16,2-4-1-16,-1-1 1 15,2-5 0-15,3-4 0 16,-2-1 0-16,3 0 0 15,3-2 0-15,-3-1 0 16,4-3-2-16,-1 1-1 16,-3-11-13-1,8 7-19-15,-3-6-1 16,4 1 0-16,-2-8-1 16</inkml:trace>
  <inkml:trace contextRef="#ctx0" brushRef="#br0" timeOffset="37120.527">9597 10221 61 0,'0'-15'33'16,"0"15"1"-16,-11-15 1 31,11 15-24-31,-21-14-1 16,10 10-2-16,-11-4-3 15,2 3-2-15,-4-1-1 16,-1 3 0-16,-3 1 0 0,-1 6-1 15,-2 0-1-15,5 4 0 16,1 5 0-16,3 2 0 16,1 3 0-16,5 4 0 15,6 3-1-15,6 1 1 0,4 0 0 16,3 3 0-16,4-1 0 16,8 2 0-16,7-5 0 15,0 1 0-15,4-7 0 16,1-1 1-16,1-8-1 0,-1-2 0 15,-1-4 0-15,-4-6 0 16,0-7 1-16,-2-3 0 16,-3-5 0-16,-1-2 0 15,-3-2 0-15,-2-5 0 16,-3-4 1-16,-1 1-1 16,-7 0 0-16,0-3 1 15,-4 2-2-15,-2 1 1 16,-1 3 0-16,-1 4-1 15,1 5 1-15,2 6-1 16,5 11 0-16,0 0 0 16,0 0 0-16,-10 26 1 0,17-3-2 15,-3 5 2-15,6 5-1 16,1 2 0-16,1 3 0 16,2-2 0-16,1-1 0 15,-4-1 0-15,3-3 0 16,-2-6 0-16,-1-2-1 15,-1-7-2-15,1 3-5 16,-11-19-29-16,16 11 0 16,-16-11-1-16,28-17 0 15</inkml:trace>
  <inkml:trace contextRef="#ctx0" brushRef="#br0" timeOffset="38044.8823">9894 9903 38 0,'0'0'31'0,"0"0"2"16,0 0 0-16,0 0-12 15,0 0-8-15,0 0-2 16,3-19-3-16,8 16-2 16,-11 3-2-16,20-15 1 15,-9 8-2-15,6 3-1 16,-2-2 0-16,0 5 0 16,1 1-2-16,0 4 1 15,-1-1 0-15,-2 4-1 16,-2 3 0-16,-4 4 0 15,-3 3 0-15,-3 2 1 0,-2 5-2 16,-3 3 1-16,-7 2 1 16,0 3-1-16,0-2 1 15,0 2-2-15,4-2 2 16,1-2-1-16,4-4 0 16,4-2 1-16,2-4-2 15,5-1 2-15,4-1-2 16,0-4 1-16,5-3 1 15,-3 0-1-15,3-4 0 16,1-2 0-16,0-1 0 16,-2-2 0-16,-1-2 0 15,-2-1 0-15,-2-1 1 16,-12 4-1-16,17-8 0 16,-17 8 1-16,0 0-1 15,0 0 0-15,0 0 0 16,0 0 1-16,-17 16-2 0,9-2 1 15,-3 4 0 1,0 8 0-16,2 4-1 16,2 2 1-16,3 2 0 0,3 1 0 15,6 0 0-15,-1-2 0 16,8-1-1-16,-4-6 1 16,6-3 0-16,-2-2 0 15,-2-5 0-15,-2-2 1 16,-2-1-1-16,-6-3 1 15,0-10 0-15,-14 15 0 16,-1-9 0-16,-2-1 0 16,-4 0 0-16,-2-3-1 15,3-2-1-15,-2-6-7 0,22 6-29 0,-22-12-1 16,16 0 0-16,1-10-2 16</inkml:trace>
  <inkml:trace contextRef="#ctx0" brushRef="#br0" timeOffset="52874.0712">11336 11602 42 0,'3'-12'30'0,"-3"12"1"16,0-20 0-16,-9 2-16 0,9 18-3 16,-13-23-2-16,13 23-2 15,-18-18-3-15,7 13 0 16,-3-2-1-16,-2 2-2 16,1 2 0-16,0 6-1 15,-3 2 0-15,0 6 0 16,3 1-1-16,0 6 0 15,1 7 1-15,3 7-1 32,3 4 1-32,4 6-1 0,2 4 1 15,4 2 0-15,6 7-1 16,0 3 1-16,3-2-2 16,0 1 1-16,3-1 0 15,-3-1 0-15,-3-7 0 0,-2-2 0 0,-1-6-2 16,-3-8-1-16,-1-2-3 31,-8-15-17-31,6 1-10 16,1-16-3-16,-17 6 2 0,5-15-1 15</inkml:trace>
  <inkml:trace contextRef="#ctx0" brushRef="#br0" timeOffset="53082.3066">10892 12056 78 0,'7'-20'34'16,"18"13"1"-16,5-10-2 15,13 10-27-15,5-8 0 16,11 8 0 0,-1-5-1-16,1 8-3 0,-6 2-4 15,-2-4-5-15,4 9-21 16,-17-5-7-16,-5 4 0 15,-8-2-1-15</inkml:trace>
  <inkml:trace contextRef="#ctx0" brushRef="#br0" timeOffset="53306.8356">11594 11852 80 0,'0'0'35'0,"14"16"0"16,-14-16 1-16,8 32-30 0,-5-7-2 16,8 10 2-16,-4-3-3 15,4 4-1-15,0 0-4 16,0-8-2 0,3 7-7-16,-10-13-24 0,8-6 0 15,-12-16-1-15,14 0 1 16</inkml:trace>
  <inkml:trace contextRef="#ctx0" brushRef="#br0" timeOffset="53488.4506">11677 11574 75 0,'0'0'33'16,"11"-6"-2"-16,-11 6 0 15,22 14-33-15,0 3-28 16,-3 4 1-16,2 1-2 0,1 3-1 16</inkml:trace>
  <inkml:trace contextRef="#ctx0" brushRef="#br0" timeOffset="53861.549">11908 11752 89 0,'-6'-11'37'16,"6"11"-1"-16,0 0 0 15,0 0-31-15,0 0 0 16,7 26-2-16,1-2-2 16,1 7 0-1,0 6-1-15,2 4 0 16,0 2 0-16,-4 1-1 15,1-4 0-15,-1-6 1 16,-4-6-1-16,1-8 0 0,-4-20 1 16,0 0 0-16,0 0 0 15,-2-24 0-15,0-4 0 16,4-5 1 0,0-6-1-16,7-1 1 0,2 2 0 15,4 1-1-15,3 7 1 16,6 4-3-16,6 7-2 15,0-2-5 1,14 14-26-16,-4-3-1 0,7 7 0 16,-2-2 0-16</inkml:trace>
  <inkml:trace contextRef="#ctx0" brushRef="#br0" timeOffset="54221.2571">12642 11745 80 0,'-16'-12'36'0,"-4"3"0"31,1 3 0-31,-10-5-26 0,9 9-3 16,-7-3-1-16,5 6-3 15,0 1-1 1,5 4 0-16,5 2-1 16,8 4-1-16,4 4 0 0,7 1 0 15,6 4 0-15,5 2 0 16,4 0 0-16,2 2 0 15,0 0 0-15,-2-1 0 0,-6-3-1 16,-5 0 1-16,-7-1 0 16,-6-2 0-16,-9 0 0 15,-7-2 0-15,-4-4 1 16,-6 3-1-16,0-4 1 16,1-4-1-16,3-2-1 15,3-8-1-15,21 3-3 16,-17-17-7-16,26 5-24 15,1-8-1-15,12-1 0 16,3-9-1-16</inkml:trace>
  <inkml:trace contextRef="#ctx0" brushRef="#br0" timeOffset="54488.4159">12802 11410 104 0,'0'0'38'15,"0"-13"-2"-15,8 27-8 16,-8-3-24-16,8 11 0 16,-2 5-1-16,3 10-2 15,-2 6 1-15,0 7-1 16,0 3 0-16,-4 4-2 0,5 3 1 16,-7-3 0-16,2-3-1 15,4-5 0-15,0-4-2 16,0-10 0-1,8-1-5-15,-15-34-12 0,18 17-16 16,-18-17-1 0,22-13 0-16,-17-9 1 15</inkml:trace>
  <inkml:trace contextRef="#ctx0" brushRef="#br0" timeOffset="54649.9574">12818 11783 74 0,'-12'-11'35'0,"8"0"0"15,4 11 0 1,16-10-27-16,12 11-2 0,2 1-3 0,6-1-6 16,12 2-30-16,-6 0 0 15,7 1-3-15,1-3 1 16</inkml:trace>
  <inkml:trace contextRef="#ctx0" brushRef="#br0" timeOffset="54913.4003">13863 11420 89 0,'-20'2'39'0,"-13"7"-1"15,2 11 1-15,-12-1-29 16,5 22-5-16,0 4 0 15,7 12-1-15,1 2-1 0,8 8-2 16,8 3 1-16,11 3-1 16,9-2-1-16,9-9-1 15,5-4 0-15,6-8-3 16,10-2-7-16,-10-19-28 16,11-4 1-16,-8-21-2 15,2-4 1-15</inkml:trace>
  <inkml:trace contextRef="#ctx0" brushRef="#br0" timeOffset="55375.6969">14045 11825 86 0,'26'0'37'16,"-4"-6"0"-16,11 3 0 15,-8-7-30-15,15 3-1 16,-3-8-1-16,8 3-2 16,-4-8 0-16,2 1-1 15,-5-4 0-15,-6 1-1 16,-6-3 0-16,-8 3 0 16,-7-1 0-1,-11 3-1-15,-9 2 0 0,-11 3 1 0,-7 7-1 16,-8 3 0-16,-6 6 0 15,-6 5 0-15,-1 7 2 16,0 8-2 0,3 7 2-16,9 9-2 0,6 6 2 15,13 5-1-15,9-1-1 0,11 7 2 16,12-1-2-16,11-3 1 16,7-7-1-16,0-3 0 15,5-9 1-15,5-8-1 16,-3-5 1-16,-3-11-1 15,-2-5-2-15,-5-16-6 32,4 1-30-32,-12-13-2 15,-3-2-1-15,-8-12-1 0</inkml:trace>
  <inkml:trace contextRef="#ctx0" brushRef="#br0" timeOffset="56191.279">14758 12017 87 0,'-7'-16'36'0,"7"16"-1"0,10-26-7 15,5 16-19-15,-8-11-1 16,10 8-2 0,-6-5-2-16,4 4-1 15,-5 2 0-15,3 1-1 0,-13 11-2 16,17-6 1-16,-17 6 0 15,14 15 0 1,-6 0-1-16,-2 6 0 16,2 6 0-16,0 4 1 0,1 2-1 15,-1-1-1-15,2-2 0 16,-3-2-1-16,4 0-3 16,-6-12-1-16,5 3-6 15,-10-19-20-15,0 0-5 16,0 0 0-16,-18 10 2 15</inkml:trace>
  <inkml:trace contextRef="#ctx0" brushRef="#br0" timeOffset="56394.8735">14776 12186 67 0,'-11'3'33'16,"11"-3"1"-16,0 0 1 16,0 0-22-16,22-9-4 15,1 0-1-15,13 7-1 16,-3-8-1-16,8 5-2 15,-2-1-2-15,0 2-1 16,-3 4-3-16,-7-4-4 16,6 10-16-16,-11-10-14 15,-2 4-1-15,-6-8 0 16,1 4 0-16</inkml:trace>
  <inkml:trace contextRef="#ctx0" brushRef="#br0" timeOffset="56700.5577">15184 11314 101 0,'24'-12'39'0,"0"5"-2"0,10 24-2 16,2 2-31-16,9 16 0 15,-1 10 0-15,4 18-2 16,-8 11 0-16,-4 9-1 16,-10 9-1-16,-9 5 1 15,-12 3-1-15,-9-4 0 16,-11-5 0-16,-9-10-1 16,0-7-2-1,-7-23-12-15,8-6-22 0,0-23 0 0,10-15-1 16,5-19-2-16</inkml:trace>
  <inkml:trace contextRef="#ctx0" brushRef="#br0" timeOffset="57483.6669">16355 11302 76 0,'-1'11'33'15,"1"-11"1"-15,-15 29 0 16,-7-8-26-16,13 13-2 15,-10 0 0-15,3 9-2 16,-2 5-1-16,2 2-1 0,4 1-1 16,6 1 1-1,3-4-1-15,6 2 0 16,7-4 0-16,10-5 1 16,6-8-1-16,10-7 1 0,6-12-1 0,6-6 0 15,1-11 0-15,3-11 0 16,0-12 1-16,-5-6-1 31,-5-10-1-31,-6-4 1 16,-8-8-1-16,-8-4 0 0,-12-4 1 15,-5-2-1-15,-11 0 1 16,-4 5-1-16,-5 6 1 16,-2 7-1-16,-1 8 0 15,3 10 0-15,6 17-1 16,11 11-1-16,0 0-2 15,16 19-6-15,17 2-25 16,0 0-2-16,14 8 1 16,4-7-1-16</inkml:trace>
  <inkml:trace contextRef="#ctx0" brushRef="#br0" timeOffset="57920.4154">17949 11022 72 0,'-6'-11'34'0,"-7"-1"2"16,-2 4-1-16,-7-1-17 15,4 7-10-15,-11 0-1 16,5 9-2-16,-6 3-1 16,4 13-1-16,-2 10-1 0,5 9-1 15,1 10 0-15,2 10 1 16,5 8-2-16,4 2 0 15,2 9 0 1,4-3 1-16,3-2-1 0,4-6 0 16,1-7-1-16,1-6-1 15,5-6-3-15,-3-16-4 16,6-3-27-16,-10-16-1 0,-2-16 0 16,0 0 0-16</inkml:trace>
  <inkml:trace contextRef="#ctx0" brushRef="#br0" timeOffset="58085.8135">17409 11653 83 0,'21'-10'32'0,"2"-2"1"16,10 4-3-1,2-2-26-15,7 5-6 0,8 0-28 16,-1 5-1-16,2 0-1 15,-1-1-1-15</inkml:trace>
  <inkml:trace contextRef="#ctx0" brushRef="#br0" timeOffset="58315.4738">18173 11576 94 0,'-1'15'36'0,"2"3"0"16,-2-2 0-16,4 8-29 16,-1-2-4-16,5 2 1 15,-3 1-2-15,3-1-1 16,-3-3 0 0,3-3-4-16,1 5-5 0,-12-7-26 15,8-4-2-15,-4-12 0 16,0 0 0-16</inkml:trace>
  <inkml:trace contextRef="#ctx0" brushRef="#br0" timeOffset="58489.7966">18148 11347 95 0,'-4'-16'34'16,"4"16"0"-16,-2-17-1 15,2 17-34-15,15 4-16 16,-4 4-15-16,5 4-1 16,3 4-2-16,3 0 1 15</inkml:trace>
  <inkml:trace contextRef="#ctx0" brushRef="#br0" timeOffset="58852.4111">18423 11508 85 0,'0'0'35'15,"0"0"2"-15,0 0-2 16,0 0-19-16,-3 17-12 0,8-2-1 16,-1 1-1-16,3 6-1 15,-1 3 0-15,-1 2-1 16,1-2 1-16,-3-3-1 15,0-1 0-15,-1-5-1 0,-1-4 1 16,-1-12-1-16,0 0 1 16,-5-12 0-16,4-4 0 15,-1-4 0-15,4-4-1 16,1 0 2-16,2-4-1 16,5 1 1-16,3 2-1 15,6 3 0-15,3 4 0 16,2-1-4-16,12 12-7 0,-5-6-25 15,9 6 1 1,-1-1-2-16,5 5 2 16</inkml:trace>
  <inkml:trace contextRef="#ctx0" brushRef="#br0" timeOffset="59234.221">19025 11485 100 0,'-14'-1'36'16,"-1"4"2"-16,-8-7-2 0,9 4-31 0,-8-4 0 16,6 4-1-16,-2-1-2 15,1 2-1-15,6 0 0 16,11-1-1-16,-14 9 0 16,14-9 0-16,-2 16-1 15,9-4 1-15,4 1 0 16,4 2-1-16,1 2 1 15,4 3 0 1,0 2 0-16,-2 1 0 0,-3 2 0 16,-3-2 0-16,-7 1 0 15,-5 0 0-15,-7-2 0 0,-6-2 0 16,-6-2 0-16,-1-1 0 16,-4-4 0-1,3-3 0-15,-1-4 0 16,3-5-2-16,8 3-5 0,-3-14-26 31,15-1-3-31,5-8-1 16,9-3 0-16</inkml:trace>
  <inkml:trace contextRef="#ctx0" brushRef="#br0" timeOffset="59532.2511">19334 11017 106 0,'14'25'38'0,"-14"-2"-1"15,4 11 0-15,-15 6-36 0,15 8 0 16,-3 5 0 0,-1 5 0-16,-1 4-1 15,-2 5 1-15,-1 0-1 16,1-5 0-16,0-4 1 0,1-5-1 15,3-6 0-15,4-9 0 16,5-7 0-16,3-13-1 16,7-7-2-16,1-11-2 15,8 0-4-15,-15-15-26 16,12 0-2-16,-13-12 1 16,1 0-1-16</inkml:trace>
  <inkml:trace contextRef="#ctx0" brushRef="#br0" timeOffset="59705.9713">19213 11512 76 0,'-35'-10'35'0,"12"7"1"0,9-3-1 15,14 6-15-15,13-5-14 16,15 5-1-16,5-5-2 16,10 4-1-16,7 1-7 15,-4-5-30-15,14 2 0 16,-7-6-3-16,1-2 1 15</inkml:trace>
  <inkml:trace contextRef="#ctx0" brushRef="#br0" timeOffset="60244.8373">20514 11061 87 0,'0'0'36'0,"-21"17"0"16,-5-3 0-16,1 14-29 15,-11 5-1-15,6 10 0 16,-8 5-2-16,6 8-1 16,1 2-1-16,12 4 0 15,5 1 0-15,12-2-1 0,7-3 0 16,9-3 0-1,6-3-2-15,5-6-1 16,7-1-4-16,-6-16-26 0,13-4-5 16,-8-14-1-16,3-5 0 15</inkml:trace>
  <inkml:trace contextRef="#ctx0" brushRef="#br0" timeOffset="60737.6841">20782 11558 84 0,'25'-2'34'15,"2"1"1"-15,-3-10-1 0,5 2-29 16,1-7-1-16,4 1 0 15,-3-6 0 1,-2-1-1-16,-5-5 0 0,-2-2-1 16,-5-1-1-16,-7 0 0 15,-10-3 1-15,-10 0-2 16,-8 3 1-16,-9 5 0 16,-8 6 0-16,-3 12 0 15,-7 7 0-15,0 12 0 0,2 12 0 16,5 10 0-16,5 7-1 15,5 4 1-15,12 5-1 16,7-1 1 0,9 3 0-16,9-6-1 0,7-2 1 15,6-4 0-15,3-5 0 16,5-4-1-16,3-3 1 31,2-3-1-31,-1-8 1 0,0-4-1 16,1-5-1-16,0-5-2 15,4 1-5-15,-12-12-28 16,11-1-2-16,-8-8 0 16,5 1 0-16</inkml:trace>
  <inkml:trace contextRef="#ctx0" brushRef="#br0" timeOffset="61282.0797">21307 11650 98 0,'-5'-14'37'16,"5"14"1"-16,14-17-1 15,3 11-31-15,1-1-1 32,6 3-1-32,1 0-2 15,1 5 0-15,-1 3-1 0,-3 6-1 16,-3 3 0-16,-5 3-1 15,-7 3 1-15,-6 3-1 16,-6 2 0 0,-5 3 1-16,-6 0-1 0,-6 0 0 15,-3-3 0-15,1 1 1 16,0 0-1-16,3-5 1 16,2-2 0-16,6-2 1 15,8-2-1-15,5-14 0 0,4 15 0 0,8-11 1 16,4-2-1-16,3 0 1 15,3 0-2-15,0-3 1 32,4 1-2-32,-4-1-4 0,12 4-22 15,-13-9-9-15,5 1-1 16,-4-9 1-16,6-4-1 16</inkml:trace>
  <inkml:trace contextRef="#ctx0" brushRef="#br0" timeOffset="61544.9454">21641 10922 100 0,'25'12'38'15,"9"15"0"-15,-2 6 1 16,4 15-35-16,0 15-1 15,2 14 1-15,-13 7-2 16,-7 10 0-16,-14 6-1 0,-10 1 0 16,-9-2-1-16,-8-2 0 15,-2-7-5-15,-12-21-19 16,8-2-14-16,-3-20 0 16,9-11-1-16,2-21-1 15</inkml:trace>
</inkml:ink>
</file>

<file path=ppt/ink/ink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09-24T09:40:02.041"/>
    </inkml:context>
    <inkml:brush xml:id="br0">
      <inkml:brushProperty name="width" value="0.05292" units="cm"/>
      <inkml:brushProperty name="height" value="0.05292" units="cm"/>
      <inkml:brushProperty name="color" value="#FF0000"/>
    </inkml:brush>
  </inkml:definitions>
  <inkml:trace contextRef="#ctx0" brushRef="#br0">9697 13283 13 0,'-4'-11'20'0,"4"11"3"31,0 0-7-31,0 0 2 15,0 0-1-15,-1-14-3 16,1 14-1-16,0 0-2 16,0 0-1-16,-13-14-1 0,13 14-2 15,-11-1-2 1,11 1-1-16,-16-2 0 0,16 2-2 16,-21 2 0-16,11 0 0 15,-5 1-1-15,0 2 0 16,-1-2 0-16,2 5-1 15,-1-1 1-15,0 1-1 0,0 2 1 16,2 1-1-16,0 0 0 16,4 5 0-16,0 0 0 15,4 2 0-15,3 2 0 16,2 3 0-16,1 2-1 16,5 1 1-16,-1 6 0 15,3 0 0-15,1 2 0 16,-2-2 0-16,2 2-1 15,-1-2 1-15,-1 2 0 0,-1-5 0 16,-2-2-1 0,-3-4 0-16,2-3 0 0,-7-3-1 15,1 0-1-15,-4-5 0 16,2 3-3-16,-6-10-4 16,9 8-13-16,2-13-9 15,-17 10 0-15,17-10 1 16</inkml:trace>
  <inkml:trace contextRef="#ctx0" brushRef="#br0" timeOffset="316.9056">9294 13612 82 0,'11'-6'33'31,"4"-3"-1"-31,4 7 1 16,-1-5-29-16,9 7 0 15,-3-3-1-15,5 6 0 16,-1-2-2-16,5 1 0 15,-3 2-1-15,-1 0-1 0,1 3-6 16,-9-5-26-16,5 4 0 16,-7-6 0-16,2 4 0 15</inkml:trace>
  <inkml:trace contextRef="#ctx0" brushRef="#br0" timeOffset="628.9756">9901 13560 65 0,'11'-7'31'15,"-11"7"0"-15,5 10 0 16,-5-10-23-16,2 26-1 0,-5-10-1 15,6 9-1-15,-3-1-3 16,4 8 0 0,-3-3 0-16,3 2-1 0,-2-4-1 15,2-1-1-15,0-3 1 16,0-5-2-16,4 4-5 16,-8-22-18-16,3 15-8 15,-3-15 0 1,0 0 1-16</inkml:trace>
  <inkml:trace contextRef="#ctx0" brushRef="#br0" timeOffset="869.0355">9967 13330 41 0,'8'-11'26'16,"-8"11"1"-16,0 0-2 15,0 0-20-15,18 16-2 16,-11-4-11-16,4 4-15 16,-11-5-2-16,11 5-2 15,-11-5 1-15</inkml:trace>
  <inkml:trace contextRef="#ctx0" brushRef="#br0" timeOffset="1542.013">10186 13579 68 0,'0'0'33'0,"0"0"1"15,0 0-1-15,0 12-21 16,0-12-7-16,1 19 0 16,-2-7-2-16,4 6-2 15,1 3 0-15,0 2-1 0,-1 3 0 16,1 0 0-16,0-2 0 31,0-1 0-31,0-1-1 0,2-6 1 0,-2-2-1 16,-4-14 1-16,4 15 0 15,-4-15-1-15,0 0 1 16,0-12 0-16,0-4 0 16,0-5 0-16,-3-3 0 15,2-3 0-15,1-1 0 0,1 1 1 16,2 0-1-1,4 3 0 1,0 5 0-16,1 5 0 16,6 2 0-1,1 2 0-15,0 3 0 0,6 3 0 16,-2 3 0-16,0 1 0 16,2-1 0-16,-3 1 0 15,1 0 0-15,-5 1 0 0,-2-1 0 16,-1-1 0-16,-11 1 0 15,0 0 0-15,10-17 0 16,-10 17 1-16,-7-19-1 16,7 19 0-1,-14-20 0-15,6 9 0 0,8 11 1 16,-15-16-1-16,15 16 0 16,-7-11 0-16,7 11 1 15,0 0-1 1,0 0-2-16,0 0-2 0,0 0-23 15,15 11-6-15,-5 0 0 16,1-4-1-16</inkml:trace>
  <inkml:trace contextRef="#ctx0" brushRef="#br0" timeOffset="2129.3417">10825 13471 27 0,'11'-13'27'15,"-11"13"2"-15,0 0 0 0,0 0-10 16,0 0-7-1,-6-12 0-15,6 12-2 16,0 0-2-16,-12 5-2 16,1-9 0-16,11 4-2 0,-23 5 0 15,12 0-1-15,-7-1-1 16,3 1 1 0,-1-1-2-16,1 3 1 15,2-1-1-15,2 3 0 0,11-9-1 16,-11 16 0-16,11-16 0 15,4 20 1-15,3-4-2 16,4-3 1-16,0 3 0 16,4-1 0-16,3 1 0 15,-3 0 0-15,-4 4-1 16,3-3 0-16,-3 0 0 16,-2 0 1-16,-5 1-2 15,0-1 2-15,-4 0-1 16,-1-2 0-16,-6-3 1 0,-2 0-1 0,-3-1 1 15,-1-1 1-15,0-3-1 16,0-2 0-16,-2-3 1 0,4-2-1 16,11 0 0-16,-10-1 0 15,10 1-3-15,-4-13-8 32,4 13-22-32,7-13-2 15,-7 13 2-15,18-20-2 16</inkml:trace>
  <inkml:trace contextRef="#ctx0" brushRef="#br0" timeOffset="2491.2207">11133 13125 92 0,'3'-14'36'15,"-3"-2"0"-15,0 16-1 16,0 0-30-16,0 0-2 16,0 0 0-16,-7 31-1 15,7-3 0-15,0 8-2 16,-3 7 0-16,2 6 0 16,-1 7 0-1,1 2 0-15,2-1-1 16,1 1 1-16,-1-3-1 15,6-4 1-15,0-6 0 16,0-5 0-16,4-11-1 16,4-5 1-16,0-6 0 0,-1-7-1 0,5-3 0 15,-7-8-2 1,7 3-6-16,-19-3-26 16,23-9 0-16,-13-4-1 15,-3 1 2-15</inkml:trace>
  <inkml:trace contextRef="#ctx0" brushRef="#br0" timeOffset="2715.7945">11089 13529 74 0,'23'-18'35'16,"-9"7"0"-16,7 5 0 15,-2-10-23-15,6 12-5 16,-7-5-2-16,4 7-3 0,-1 4-6 16,-9-1-30-16,7 3 0 15,-7-4-2 1,-1 2 1-16</inkml:trace>
  <inkml:trace contextRef="#ctx0" brushRef="#br0" timeOffset="3442.1213">11953 13078 50 0,'0'0'32'0,"-11"0"0"16,11 0 0-16,-16 28-17 0,-6-14-5 16,9 14-1-1,-11-1-3-15,7 11-1 16,-5 2-2-16,6 7 0 16,-2 0-2-16,4 6 1 15,6-1-1-15,5 2 0 16,6 0 0-16,5-3-1 15,7-3 0-15,4-6-1 16,7-1-3-16,-4-18-8 0,11 1-21 16,0-8-2-16,-2-8 1 15,-2-9-1-15</inkml:trace>
  <inkml:trace contextRef="#ctx0" brushRef="#br0" timeOffset="3997.9739">12254 13417 66 0,'19'-7'32'0,"-1"1"1"16,-2-6-1-16,1 9-24 15,-2-12-3-15,7 4-1 16,-7-6 1-16,6 6-2 0,-9-5 0 16,2 3 0-1,-5-1-1-15,-1 3 1 16,-7-3-1-16,-4 2-1 15,-5 1 1-15,-5 3-1 0,-3 0 0 16,-6 2 0-16,-4 4 0 16,1 1 0-16,-7 4-1 0,2 6 1 15,1 2 0 1,2 6-1-16,2 3 0 0,4 6 1 16,6 2 0-16,4 5-1 15,7-2 1-15,4-1-1 16,7 2 0-16,1 0 1 15,7-3 0-15,2-3-1 16,2-2 0-16,3-6 1 16,3-1-1-16,-2-2 0 15,5-4 0-15,0-5 0 16,3-2-2-16,-2-9-2 0,8 10-13 16,-4-17-19-16,0 1-1 15,-4-11 0 1,2 2 1-16</inkml:trace>
  <inkml:trace contextRef="#ctx0" brushRef="#br0" timeOffset="4393.2355">12686 12986 84 0,'-5'-12'35'16,"5"12"2"-16,7 10-1 15,5 9-27-15,-1-4-4 16,12 13 0-16,-5 1 0 15,7 8-1-15,-3 7-2 16,-3 4-1-16,-2 7-1 31,-2-2-1-31,-6 5 0 16,-9-1 0-16,-5 2-2 16,-5-5 1-16,-2-3-1 15,-7-8 0-15,5-1-4 16,-12-16-21-16,8-1-8 15,-4-14 0-15,5-6 1 0</inkml:trace>
  <inkml:trace contextRef="#ctx0" brushRef="#br0" timeOffset="5270.2225">12159 13419 29 0,'15'7'26'0,"-15"-7"0"16,0 0-1-16,0 0-13 16,0 0-3-16,0 0-2 15,0 0-3-15,0 0-1 16,0 0-1-16,0 0 1 0,0 0 0 15,15-9 1-15,-15 9 0 16,0 0 0-16,14-11 1 31,-3 7-1-31,-11 4-1 0,22-7 0 16,-11 1 0-16,4 3-2 16,0 1-1-16,3-3 0 15,1 6-7-15,-2-6-24 16,5-2-1-16,0-1 0 15,0-3-1-15</inkml:trace>
  <inkml:trace contextRef="#ctx0" brushRef="#br0" timeOffset="73615.4298">11177 14633 25 0,'0'0'29'0,"4"-17"1"15,-4 17 0-15,0 0-12 0,4-22-4 16,-4 22-2-16,0 0-3 16,0 0-1-1,3-11-1-15,-3 11-1 16,0 0-1-16,0 0-1 16,-11-1-2-16,11 1 0 15,-18 3 0-15,6 1-1 16,-2-1 0-16,-1 1-1 15,-3 1 1-15,-1 1-1 16,2 2 1-16,1-1-1 16,2-1 0-16,3 2 0 15,4 5 0-15,3-2-1 0,4 3 2 16,0 4-2-16,4 3 1 16,3 3 0-16,-1 4 0 15,3 2 0-15,1 2 0 16,-2 3 0-16,-1 0 0 0,0 1 0 15,1 1-1-15,-5-3 1 16,1-2-1-16,-3-3 1 16,2-1-2-1,-3-6 0-15,0 0-2 0,-8-9-3 16,12 6-16-16,-4-19-12 16,-11 14-1-1,11-14 1-15,-18-8 0 16</inkml:trace>
  <inkml:trace contextRef="#ctx0" brushRef="#br0" timeOffset="73859.6971">10814 14984 51 0,'0'0'33'16,"15"-15"1"-16,3 10 1 0,1-13-20 0,14 16-6 15,-4-12 0-15,7 12-3 16,-3-3-1-16,4 4-2 16,-2 0-2-16,-4 2-3 15,3 5-3-15,-12-13-19 16,10 10-11-16,-11-5 0 16,5-1-1-16,-4-3 0 15</inkml:trace>
  <inkml:trace contextRef="#ctx0" brushRef="#br0" timeOffset="74094.2957">11436 14843 66 0,'3'20'33'0,"-3"4"0"16,0 5 0-16,-6-4-28 15,12 9-1-15,-6-5 0 16,4 3-2-16,-1-1-3 16,-3-9-6-16,9 0-25 0,-9-6 0 31,2-4-2-31,-2-12 1 0</inkml:trace>
  <inkml:trace contextRef="#ctx0" brushRef="#br0" timeOffset="74299.0431">11382 14615 78 0,'0'0'34'16,"-2"-14"0"-16,2 14-1 15,0 0-31-15,0 0-6 0,27 3-28 16,-16 6 0-16,3 5-1 15,0-1-1 1</inkml:trace>
  <inkml:trace contextRef="#ctx0" brushRef="#br0" timeOffset="74680.8331">11615 14715 62 0,'0'0'35'15,"0"0"-1"-15,0 0 1 0,12 27-18 16,-10-6-15-16,3 4 0 16,1 2 0-16,-2 4-1 15,1 5-1-15,1-4 0 16,-2 0 0-16,-1-5 0 15,-2-5 0-15,2-7 0 16,-3-4-1-16,0-11 1 16,0 0 0-16,4-16 0 0,-1-2 0 15,1-5 0-15,0-3 1 16,-1-2-1-16,5-2 1 16,-1 5-1-16,0 2 1 15,1 3-1-15,3 8 0 16,1 3 0-16,4 4-3 15,0-4-6-15,9 9-25 16,-7 0 0-16,3 3-1 16,0-2 1-16</inkml:trace>
  <inkml:trace contextRef="#ctx0" brushRef="#br0" timeOffset="75105.3232">12071 14721 68 0,'0'0'34'0,"0"0"1"15,0 0-1-15,0 0-26 16,0 0 0-16,-17-2-3 16,17 2-1-16,-24 17-2 0,10-2 1 15,-1-2-2-15,0 4 0 31,4-1-1-31,2 2 1 0,7 1-1 0,2 0 0 16,10-4 0-16,0 1 0 16,7 1-1-16,-2-1 1 15,3 1-2-15,-2-4 1 32,2 4-1-32,-6-3 0 15,-2 3-1-15,-7-5 1 0,-2 1 0 16,-2-1 1-16,-6-1 0 15,-4-1 0-15,-4-2 1 16,-2 0 0-16,1-1 0 16,1-1 0-16,0-1 0 15,2-6-2-15,13 1-4 16,-16-5-14-16,16 5-14 0,9-14 0 16,-9 14 1-16,24-26-1 15</inkml:trace>
  <inkml:trace contextRef="#ctx0" brushRef="#br0" timeOffset="75379.3898">12339 14535 76 0,'0'0'36'0,"0"0"-1"15,0 0 1-15,0 0-28 0,-4 23-5 16,-2 1 0-1,5 7 0-15,-6 5-2 16,6 6 0-16,-1 3-1 0,4 5 0 16,2 3-1-1,0-2-1-15,4-1 0 16,2-6-1-16,5 2-2 16,-7-13-3-16,16-1-25 0,-13-12-3 15,4-4 1-15,-15-16 0 31</inkml:trace>
  <inkml:trace contextRef="#ctx0" brushRef="#br0" timeOffset="75595.1161">12229 14873 48 0,'0'0'34'16,"-14"-7"1"-16,14 7 0 0,21 7-17 0,-6-12-9 15,11 10-1-15,3-6-3 16,4 2-2-16,3 2-5 16,-5-12-18-16,8 8-15 15,-5-5-1 1,-1 0 0 0,-1-5 1-16</inkml:trace>
  <inkml:trace contextRef="#ctx0" brushRef="#br0" timeOffset="75959.6136">13030 14494 78 0,'-13'5'37'16,"-7"0"-1"-1,5 9 1-15,-18 0-28 16,12 15-2-16,-6 2-1 16,3 10-2-16,1 4-1 15,5 8-2-15,4 7 0 16,9 2 0-16,2-1-1 15,7 0 1-15,6-5-1 16,5-4-1-16,3-3-1 0,0-15-3 16,8 0-3-1,-11-14-30-15,10-4 0 0,-3-12-1 16,4-7 1 0</inkml:trace>
  <inkml:trace contextRef="#ctx0" brushRef="#br0" timeOffset="76565.0334">13300 14826 67 0,'13'0'36'0,"5"0"-1"16,-1-6 2-16,11 7-26 16,-10-10-4-16,9 5-1 15,-6-7-1-15,1 3-1 16,-3-6-1-16,3 2-1 15,-4-5 0-15,-4-1 0 0,-3-3 0 16,-3 1 0-16,-5-1-1 16,-2-1 0-16,-5-1-1 15,-4 2 1-15,-6 4 0 16,-5 5-1-16,-3 5 0 16,-7 5 0-16,0 11 0 15,-4 5 0-15,0 10 0 16,4 8 0-16,2 5 0 15,7 5 0-15,7 4 1 16,9 3-1-16,8-1 0 16,7-3 0-16,4-2 0 15,7-3 0-15,1-7 0 16,2-5 0-16,-2-7 0 0,2-5 0 16,-3-4-1-16,0-4 2 15,0-7-1-15,0-7 0 16,0-1-1-16,0-8-4 15,4 6-23-15,-8-17-10 16,4 0-1-16,-4-8 0 16,0 0-1-16</inkml:trace>
  <inkml:trace contextRef="#ctx0" brushRef="#br0" timeOffset="77401.4071">13806 14953 58 0,'0'0'34'15,"-7"-12"1"1,7 12-2-16,-6-14-19 15,6 14-3-15,8-19-3 0,-8 19-1 16,14-23-1-16,-3 12-2 16,-3-4-1-16,3 1 0 15,-4 0 0-15,2 2-2 16,-9 12 1-16,11-19-1 0,-11 19-1 16,0 0 1-16,0 0 0 15,0 0-1 1,0 0 0-16,11 23 0 15,-11-6 0-15,4 6 0 16,-1 2 0-16,1 1 0 16,2 2-1-16,-1 1 1 15,1-4 0-15,-1-1 0 0,-1-1-1 16,-1-6 1-16,1-1-2 16,-4-16 0-16,5 22-2 15,-5-22-2 1,2 17-7-16,-13-20-24 0,11 3-1 15,0 0 1-15,0 0-1 0</inkml:trace>
  <inkml:trace contextRef="#ctx0" brushRef="#br0" timeOffset="77673.3998">13771 15117 63 0,'0'0'35'0,"0"0"1"16,6-13-1-1,12 13-24-15,-18 0-3 16,30-9-1-16,-12 4-2 0,4 5-2 16,-2 0-1-16,4 3-1 15,-2 2-1-15,-2 1-1 16,4 5-3-16,-9-10-5 15,11 6-26-15,-12-2-2 16,5 4 1-16,-8-8-1 16</inkml:trace>
  <inkml:trace contextRef="#ctx0" brushRef="#br0" timeOffset="78062.8477">14244 14349 85 0,'19'17'38'0,"2"6"0"16,-3 1 0-16,14 15-31 15,-4 6-1-15,8 14 0 16,-3 4-2-16,0 13-2 15,-4 1-1-15,-10 4-3 0,-5 4-2 16,-14-10-9-16,-2 6-25 16,-14-12-1-16,-6-4 0 0,-7-17-1 15</inkml:trace>
  <inkml:trace contextRef="#ctx0" brushRef="#br0" timeOffset="106287.0227">10556 14426 37 0,'0'0'29'0,"0"0"0"0,-11-2-6 16,-1-5-6 0,12 7-3-16,-17 5-4 0,9 6-1 0,-11-10-2 15,8 6-2-15,-10-1-1 0,6 3-1 31,-6-3 0-31,2 2-2 16,0 2 0-16,5 1 1 16,-4 2-2-16,4 4 1 15,2 3 0-15,1 4 0 16,0 3 0-16,1 5 0 16,5 4-1-16,-1 4 1 15,5 2-1-15,1 5 0 0,1 3 1 16,2 0-2-16,4 3 1 15,-4 4 0-15,2 3 0 16,0-3 0-16,0 0 0 16,-1 1 1-16,-3-4-2 15,1-1 1-15,-2-4 0 0,-2-6 0 16,-2-3 0-16,-2-2 0 16,0-5 0-16,-5-3-1 15,-3-1 2-15,-1-3-1 16,-10-1 0-1,-1-4 1-15,-7-2-1 0,-5 1 0 16,2-4 0-16,-3 2 1 16,2-6-1-1,1 1 0-15,4-6 0 0,9-2 0 16,5 4 0-16,3-2 0 16,15-7 0-16,-7 11 0 15,7-11 0-15,18 17 0 0,0 0 0 16,4 2 0-1,4-2 0-15,3 4 1 16,2 6-2-16,-1 2 1 16,1 6 0-16,-4 10 0 0,-9 2 0 15,2 7 0-15,-9 5 1 16,-4 1-1-16,-6 0 1 16,-1 7-1-16,-4-6 1 15,0-2-1 1,-3-2 1-16,3 2-1 0,0-3-1 15,1-1 1-15,6-5 0 16,-2-6 0-16,5 1 0 16,5-10 0-16,1-7 0 15,3-9 1-15,3-2-1 16,3-5 1-16,-3-4-1 0,2-2 1 16,-2-3-1-16,0-3-1 31,1 6-1-31,-6-13-23 0,6 7-11 15,-8-6-1-15,3-5-1 16,-2-13-1-16</inkml:trace>
  <inkml:trace contextRef="#ctx0" brushRef="#br0" timeOffset="107890.0694">15555 14950 36 0,'0'0'28'0,"13"-14"2"0,-1 14-6 16,-12-12-5-16,13 17-3 15,-13-5-2-15,18-1-4 16,-18 1-2-16,22 13-2 16,-22-13-2-16,21 29-1 15,-14-3-1-15,-2 5-1 16,-6 7-2-16,-7 1-2 16,-1 6-5-16,-17-10-22 15,4 6-4-15,-9-9-1 0,3-7 0 16</inkml:trace>
  <inkml:trace contextRef="#ctx0" brushRef="#br0" timeOffset="110184.5181">17640 14220 74 0,'0'0'35'0,"0"0"0"0,0 0 1 15,-11-19-22-15,11 19-5 16,-15-20-3 0,15 20-2-16,-22-19-1 15,8 14-2-15,-6 1 1 16,0 6-2-16,-6 5 1 0,-1 6-1 16,-1 4 1-16,-1 14-1 15,2 4 0 1,2 5 0-16,6 1 0 15,6 0 0-15,7-2-1 0,10-2 1 16,9-5 0-16,10-11 0 16,7-9-1-16,6-5 2 15,3-7-1-15,1-6-1 16,0-2 1-16,-7-4 0 16,-4-2 1-16,-10 2-1 15,-8 0 0-15,-11 12 0 0,-4-11 0 16,-9 11 0-16,-11 6 0 15,-1 6 0-15,-8 8 0 16,0 4 0-16,-2 6 0 16,3 2 0-16,7 0 0 15,5-1 0-15,10 2 0 0,9-4 0 16,10-3 1-16,9-5-1 16,7-4 1-16,7-2 0 15,3-3-1-15,5-3 1 16,1-5 0-16,-3-2-2 15,1 0-1-15,-8-12-14 16,0 9-21-16,-6-12-1 31,-2-2-1-31,-4-10-1 0</inkml:trace>
  <inkml:trace contextRef="#ctx0" brushRef="#br0" timeOffset="111794.4921">18694 14254 45 0,'0'0'30'0,"-14"9"0"0,14-9-1 16,-24-4-14-16,24 4-4 16,-23 2-2-16,12 3-2 0,-10-5-2 15,2 5-2-15,-3 0 0 16,1 5-1-16,-3 3 0 16,-1 2-1-16,0 3-1 0,3 0 1 31,2 4-1-31,1 0 0 15,4 3 0-15,3 1 1 16,6 0-2-16,4 1 2 16,3 0-1-16,7 1 0 15,5-3 1-15,6 1-1 0,7-7 1 16,6-1 0-16,5-4 0 16,6-3-1-16,1-8 1 15,1 1-1-15,2-3 0 16,-3-6-2-16,-1 4-7 0,-14-11-24 15,0 3-1-15,-8-5 0 16,-7 5 0-16</inkml:trace>
  <inkml:trace contextRef="#ctx0" brushRef="#br0" timeOffset="112387.1267">18362 14447 48 0,'0'0'31'15,"0"0"0"-15,0 0 1 16,0 0-17-16,18 5-3 0,-18-5-2 16,26-5-2-16,-9 1-2 15,11 4-2-15,1-3-1 16,9 0-1-16,4 5-3 16,4-8-4-16,7 8-23 15,-9-9-7-15,2 3 1 16,-11-1-1-16</inkml:trace>
  <inkml:trace contextRef="#ctx0" brushRef="#br0" timeOffset="113062.8688">18628 13977 39 0,'4'27'30'16,"-3"7"0"-16,-2 5 2 15,5 16-15-15,-17-7-4 16,8 20-2-16,-13-4-5 16,8 8 0-16,-9-3-2 0,8 2-2 15,-4-10 0 1,4 0-2-16,3-11 0 15,2-9-3-15,8-3-3 16,-6-20-12-16,8 1-15 0,-4-19-1 16,6 15 0-16,-6-15 0 0</inkml:trace>
  <inkml:trace contextRef="#ctx0" brushRef="#br0" timeOffset="115400.8099">19647 14071 39 0,'0'0'27'16,"-5"-11"-1"-16,5 11-8 15,0 0-6 1,-10-11-2-16,10 11-4 0,0 0-2 15,0 0-2-15,-11-1 0 16,11 1-1-16,0 0 0 16,0 0 0-1,0 0-1-15,0 0 1 0,0 0-1 16,-9 13 1-16,9-13 0 16,0 0 0-16,0 0-1 15,0 0 1 1,0 0 0-16,0 0-1 0,0 0 1 15,0 0-1-15,0 0 0 16,0 0 1-16,0 0-1 16,0 0 0-16,0 0 0 0,0 0-1 0,0 0-1 31,0 0-4-31,0 0-1 16,0 0-4-16,0 0-2 15,0 0-3-15,0 0-3 0,0 0 0 16,0 0 2-16,-11 10 2 15,11-10 3-15,0 0 3 16</inkml:trace>
  <inkml:trace contextRef="#ctx0" brushRef="#br0" timeOffset="116612.0121">19473 14388 55 0,'14'12'31'31,"-14"-12"1"-31,15-3-1 16,1 5-19-16,-6-13-5 0,10 8 0 0,-3-11-2 16,6 4 0-16,-2-6-2 0,5 4 0 31,-4-4 0-31,2 2-1 15,-4-6 0-15,1 3 0 16,-6 0 0-16,0 1-1 16,-4-2 1-16,-2 0-1 0,-5-3 0 15,-1 4 0 1,-6 0 0-16,-1 0-1 16,-5-1 1-16,-3 5-1 15,-3 0 0-15,0 3 1 16,-6 4-2-16,-1 3 1 15,-2 5 0-15,-3 5 0 0,-1 6 0 16,-1 7 0-16,-2 6 0 16,-1 6 0-16,3 5 0 15,5 7 0-15,4 5 0 0,6 2 0 16,8-3 0-16,10 0 1 16,9-3-1-16,5-4 0 0,4-5 1 15,9-5-1-15,2-10 1 16,2-4-1-1,0-6 1-15,2-3-1 16,-3-8 1-16,-2-3 0 0,-3-5-1 31,0-7 0-31,-3 1-3 16,-6-10-4-16,6 10-26 16,-17-10-3-16,2 8 0 15,-8-4-2-15</inkml:trace>
  <inkml:trace contextRef="#ctx0" brushRef="#br0" timeOffset="117432.3164">20026 14700 62 0,'0'0'33'31,"0"0"1"-31,0 0-2 0,0 0-23 16,15-9 2-16,-15-3-5 15,0 12 1 1,15-23-4-16,-6 10 0 0,-4-3-1 16,4 2 1-16,-1 1-2 15,-8 13 1-15,12-21-1 16,-12 21-1-16,8-12 1 15,-8 12-1-15,0 0 0 0,9 12 1 16,-5 3-2-16,-1 4 0 16,1 6 1-16,1 4-2 15,-2 1 2-15,4 4-1 16,-3-1 0-16,0-2 0 16,0-3 0-16,-1-3 1 15,2-5-1-15,-3-5 0 16,1-3-1-16,-3-12-2 15,2 11-1-15,-2-11-6 0,0 0-17 16,-4-12-7-16,4 12 1 16,-15-11-1-16</inkml:trace>
  <inkml:trace contextRef="#ctx0" brushRef="#br0" timeOffset="117666.2283">20013 14916 68 0,'-1'12'35'0,"1"-12"0"16,11 3 0-16,-11-3-25 15,22-10-1-15,-7 0-3 16,6 4-1-16,-3-4-2 0,7 2-1 16,-2 0-2-16,-1 3 0 15,2 4-3 1,-8-4-2-16,8 15-14 15,-12-12-16-15,3 8-2 0,-15-6 1 16,17 6-1-16</inkml:trace>
  <inkml:trace contextRef="#ctx0" brushRef="#br0" timeOffset="125484.3915">18934 13922 35 0,'3'10'30'0,"-3"-10"1"0,0 0-1 15,0 0-11-15,0 0-6 31,8 13-2-31,-8-13-3 16,2 17-3-16,-2-17-1 16,1 25-1-16,1-10-1 15,2 3-1-15,-4 2 1 0,5 2-1 16,1-2 0-16,-1-1 0 16,2-2 0-16,1-1-1 15,2 0 1-15,5-5-1 0,0-5 1 16,4-1-1-1,0-5 0-15,1-4 0 16,5-2 1-16,-3-5-1 0,2-2 0 16,-4-2 1-16,1-1-1 15,-1-1 0 1,-4 0 1-16,-3 1-1 0,-3-4 1 16,-3 3-1-16,-4 0 1 15,-3 1-1-15,-3 0 1 16,-1 2 0-16,-4-1-1 15,-1 4 1-15,-2 6-1 16,11 5 0-16,-20-2 0 16,9 8 0-16,0 6 0 0,1 6 0 15,0 7-1-15,1 4 1 16,-1 5 0 0,-1 5-1-16,1 6 1 15,2 4 0-15,-3 3 0 0,0 3 1 16,-1-4-1-16,2 1 0 15,0-2 0-15,1-1 0 16,0-4-1-16,2-5 1 16,2-3-1-16,2-3-1 15,-2 0 2 1,-1-6-2-16,-1-1 1 0,-2-3-1 0,-1-2 2 16,-2-6-2-16,-2-4 2 15,-3-4-1-15,1-3 1 16,-3-4-1-16,3-3 1 15,-1-3 0-15,5-2 0 16,12 7 0-16,-15-22 0 0,13 9 0 16,4-6 0-16,5 5 1 15,6-3 0-15,2 2 0 16,1 4 0-16,5 2 0 16,1 6-1-16,3 6 1 15,-1 6-1-15,0 4-1 31,-1 2 1-31,0 4-1 16,-3-1 1-16,0 4-1 16,-3-5 1-16,-3-2 0 0,1 1-1 15,-2-3 0-15,1 0-5 0,-14-13-14 16,20 2-15-16,-20-2 1 16,19-11-1-16,-12-5-1 0</inkml:trace>
  <inkml:trace contextRef="#ctx0" brushRef="#br0" timeOffset="126117.4337">19597 13718 35 0,'0'0'27'0,"12"3"2"16,-12-3-7-16,0 0-3 15,0 0-4-15,-4 18-3 16,-7-14-3-16,4 12-2 16,-8-2-2-16,-3 11-3 15,-7 3 0-15,0 12 0 16,-4 5-1-16,-4 10-1 15,-4 6 0-15,2 11-1 16,1 7 2-16,4 7-1 0,5 1 1 16,6-2-1-16,7-3 0 15,10-5-2-15,9-2-1 16,4-21-10 0,13-1-20-16,1-13-1 0,9-3 0 15,4-9 0-15</inkml:trace>
  <inkml:trace contextRef="#ctx0" brushRef="#br0" timeOffset="126756.354">20219 13799 57 0,'0'0'31'15,"0"0"2"-15,0 0 0 16,0 0-18-16,0 0-4 16,7 18 0-16,1-6-4 15,11 10-4-15,2 5 1 16,8 12-1-16,-1 4-1 15,1 11-1-15,-2 10 0 16,-3 10-1-16,-5 6 0 0,-7 10-1 16,-8 1 0-16,-6 1-1 15,-9 3 1 1,-3-4 0-16,-7-7 0 16,-2-13-1-16,-1-10-3 0,-9-22-21 15,14-6-10-15,-5-15 0 16,10-11-1-1</inkml:trace>
  <inkml:trace contextRef="#ctx0" brushRef="#br0" timeOffset="170726.226">11147 16103 10 0,'0'0'22'0,"0"0"1"15,0 0-5-15,5-11-3 0,-5 11-5 0,11-11 2 16,-12-12-1-16,13 17-2 16,-9-9-1-1,-3 15 1-15,11-19-2 16,-11 19 0-16,3-20 1 0,-3 20-3 16,-6-15 0-16,6 15-1 0,-12-11 0 31,12 11-1-31,-18-5 0 15,18 5-1-15,-25 2 0 16,13 4-1-16,-5 0 0 0,1 3-1 16,1 4 1-16,1 3-1 15,0 2 0-15,9 13 1 16,-3 0-1-16,6 3 0 16,4 3 0-16,3 1 0 0,2 4 1 15,0-2-2-15,4 0 2 16,-3-10-1-1,3 5 1-15,-4-2-2 0,0-1 1 16,-2-2-2-16,-2 3-1 16,-7-7-2-1,4 11-5-15,-18-21-12 16,7 6-14-16,-7-13 1 16,3 0 0-16,-10-13 2 0</inkml:trace>
  <inkml:trace contextRef="#ctx0" brushRef="#br0" timeOffset="170948.1601">10784 16485 66 0,'0'0'31'0,"7"-14"4"16,13 17-10-16,-9-10-15 0,22 13 0 15,-7-12-2 1,13 8-2-16,-5-2-2 15,9 6-2-15,-6-3-2 0,-1-3-2 16,1 7-5-16,-14-9-27 16,9 2-2-16,-6-8 2 15,-1 1-3-15</inkml:trace>
  <inkml:trace contextRef="#ctx0" brushRef="#br0" timeOffset="171199.5913">11382 16252 74 0,'16'7'35'0,"-16"-7"-2"16,9 13 3-16,-9-13-31 16,6 19-2-16,-1-8 2 15,4 6-3-15,0 3 1 16,1 1-2-16,-2-3 0 15,-1-1-2-15,0 6-2 0,-7-12-11 16,4 6-21-16,-4-17 0 16,0 0-1-16,0 0 1 15</inkml:trace>
  <inkml:trace contextRef="#ctx0" brushRef="#br0" timeOffset="171362.2826">11405 15997 59 0,'0'0'27'0,"0"0"-15"0,15 6-12 16,1 5-31-16,-5-1 2 16,7 7-1-16</inkml:trace>
  <inkml:trace contextRef="#ctx0" brushRef="#br0" timeOffset="171725.8771">11622 16183 76 0,'5'11'35'16,"-5"-11"-1"-16,6 23 2 15,-6-23-33-15,8 30 1 0,-5-13-1 16,8 15-2-16,-7-9 1 16,4 2-2-16,-2 1 1 15,-2-3-2-15,3 1 2 16,-6-6-2-16,-1-18 1 16,4 16 0-16,-4-16 0 15,0 0 1-15,0-17-1 16,3-1 2-16,-3-5-2 15,3 0 2-15,1 0-1 0,1-4 1 16,1 3-2-16,5 2 2 16,-3 5-2-16,3 4-2 15,7 5-2 1,-10-12-9-16,13 20-22 0,-6-4-1 16,7 8 0-16,-2-3-1 15</inkml:trace>
  <inkml:trace contextRef="#ctx0" brushRef="#br0" timeOffset="172131.0626">12096 16153 61 0,'2'-19'35'16,"-2"19"1"-16,-2-25-1 15,2 25-17 1,-10-18-12-16,10 18-2 15,-17-2 0-15,6 5-2 0,-2 2 0 16,6 8-2-16,-4-3 1 16,5 8-2-16,2 1 1 15,4 3 0 1,6-1 0-16,3 1 0 0,2-4 0 0,2-5 0 16,2 9-1-16,0-10 2 15,-3-1-2 1,-12-11 0-16,18 22 2 15,-11-11-2-15,-7 0 1 16,-3 0-1-16,3-11 2 16,-15 18-2-16,4-11 2 15,-3 1-1-15,2-5 0 16,-4 0-1-16,5 4-2 0,-3-13-10 16,14 6-24-16,-15-6 3 15,15 6-3 1,7-20 0-16</inkml:trace>
  <inkml:trace contextRef="#ctx0" brushRef="#br0" timeOffset="172423.5328">12346 15923 88 0,'0'0'37'16,"0"0"1"-16,0 0-1 15,-7 23-31-15,7-11-5 16,4 7 1-16,0 6-1 16,3 10 0-1,0 2-1-15,0 6 1 16,0 3-1-16,1-2 0 0,0-1 0 16,-2-2 0-16,2-2 0 15,-1-10-1-15,4-5-1 16,-4-10-2-16,8 3-2 15,-15-17-21-15,15 0-11 16,-15 0 0-16,19-21 1 16</inkml:trace>
  <inkml:trace contextRef="#ctx0" brushRef="#br0" timeOffset="172617.096">12324 16183 70 0,'-14'0'36'0,"10"11"2"15,4-11-1-15,0 0-24 16,11 5-7-16,11 3-1 16,-7-15 0-16,13 8-2 15,0 2-3-15,0-5-3 16,6 14-4-16,-13-21-31 16,13 9 1-16,-8-10-2 15,3 10 1-15</inkml:trace>
  <inkml:trace contextRef="#ctx0" brushRef="#br0" timeOffset="172948.3659">12949 15928 76 0,'0'0'37'16,"-21"7"1"-16,9 5 0 0,-14-4-29 15,13 15-2-15,-7-1-2 16,3 16 0-16,-1 1-3 16,6 1 0-16,1 6-1 15,7 1 0-15,0-2 0 16,9-3-1-16,6-1 0 15,2-8-2-15,7 1-2 16,-3-16-11-16,9 4-24 31,-7-10 1-31,10-3-2 0,-4-13 1 16</inkml:trace>
  <inkml:trace contextRef="#ctx0" brushRef="#br0" timeOffset="173485.7502">13244 16231 77 0,'18'-2'37'16,"-4"-11"0"-16,8 10 1 16,-7-11-31-16,8 2-3 0,-1-4 0 15,0 0-2-15,0-2 0 16,-3 1-1-16,-1 3 0 16,0-5-1-1,-7 6 1-15,-3-1 0 0,-4-1 0 31,-4 0-1-31,-5 0 0 16,-6 6 1-16,-6 0 0 16,-3 3-1-16,-5 5 0 15,-4 2 1-15,-1 8-1 0,-4 6 1 16,5 5-1-16,3 8 1 16,5 8-1-16,8 1 1 15,7-2 0-15,8 2-1 0,9-1 1 0,7-2-1 16,6-2 1-16,2-11-1 15,-1-5 1-15,2-3 0 16,-5-2 0-16,0 0-1 16,-4-7 1-16,-2-3-2 31,-2-2-2-31,-3-8-3 0,11 10-24 0,-12-12-10 16,6 2 1-16,-5-11-1 15</inkml:trace>
  <inkml:trace contextRef="#ctx0" brushRef="#br0" timeOffset="173962.1833">13699 16342 71 0,'11'0'38'0,"-11"0"-1"15,10-12 2 1,-6-4-30-16,-4 16-4 0,15-17-1 15,-15 17 0-15,18-15-1 16,-18 15-2-16,14-6 1 0,-14 6-2 16,0 0 1-16,13 6 0 15,-13-6 0-15,4 22-1 16,0-6 0-16,-1-1 0 16,-1 4 0-16,2 4 0 15,-1-2 0-15,1-2 0 16,2-3-1-16,-3 2 1 15,3-4-1-15,-6-14-1 16,9 18-2-16,-9-18-2 16,11 22-15-1,-11-22-16-15,0 0-1 16,0 0 0-16,-11 0 0 16</inkml:trace>
  <inkml:trace contextRef="#ctx0" brushRef="#br0" timeOffset="174204.1279">13685 16516 65 0,'0'0'37'0,"0"0"3"16,17-4-3-16,-10-8-18 16,8 13-12-16,-2-7-2 15,7 3-1-15,0 2-3 16,2-2-1-16,2 1 0 15,-2 0-4-15,3 8-4 16,-14-8-28-16,13 4-3 16,-9-7 2-16,1 3-2 0</inkml:trace>
  <inkml:trace contextRef="#ctx0" brushRef="#br0" timeOffset="174543.8309">13994 15915 93 0,'22'9'39'15,"-4"4"0"-15,9 11-1 16,-3 2-34-16,6 17 1 16,-5 1-2-16,1 5-3 15,-10 8 1-15,-1 3-1 16,-6-2 0-16,-8 4-1 16,-6-1 0-16,-6-7 0 0,-3-3 0 15,-5-7-1-15,5-4-3 16,-11-18-16-16,13 2-18 15,-2-24 1-15,14 0-2 16,-8-30 2-16</inkml:trace>
  <inkml:trace contextRef="#ctx0" brushRef="#br0" timeOffset="175399.1563">14608 16062 14 0,'0'0'31'0,"-5"-11"0"16,5 11 2-16,-7-14-10 15,7 14-5-15,-15-2-2 16,15 2-5-16,-13 7-3 15,8 5-2-15,5-12-2 16,-15 32 0-16,8-7-3 0,1 6 1 16,5-1-1-1,1 4-1-15,1 2 1 16,5 1 0-16,5-2 0 16,4-10-1-16,3-1 1 0,5-5-1 15,0-6 2 1,9-5-2-16,-2-7 0 15,6-8 1-15,-4-7-1 16,0-4 1-16,-1-6-1 0,-6-4 1 16,-3-9-2-16,-7 0 2 15,-7-3-1-15,-4 2 0 16,-8 4 1-16,-3 5-1 16,-4 3 0-16,-1 5 1 15,-1 11-2-15,1 3-1 0,12 7-5 16,-10 3-28-16,10-3-1 15,24 14-2-15,0-5 2 16</inkml:trace>
  <inkml:trace contextRef="#ctx0" brushRef="#br0" timeOffset="175833.9931">15611 15785 60 0,'-19'12'34'0,"-7"-6"1"16,0 9-1-16,-9-15-8 16,9 18-19-1,-6-7-1-15,8 8-2 16,-1 1-1-16,6 4 1 16,1 0-2-16,7 4 0 15,3 4-2-15,2 8 1 16,6 0 0-16,3-1-1 15,0-1 0-15,5-1 0 0,-4 2-3 16,1-8 0-16,2 3-2 16,-8-22-16-1,5 8-16-15,-4-20-1 16,-8 20 0-16,-3-18 0 0</inkml:trace>
  <inkml:trace contextRef="#ctx0" brushRef="#br0" timeOffset="176018.5594">15184 16148 85 0,'15'-2'35'0,"-1"12"2"0,-3-10-2 16,20 12-29-16,-9-3-4 16,8 1-2-16,5 8-10 15,0-26-24 1,7 19-1-16,-3-22-1 0,7 2 1 15</inkml:trace>
  <inkml:trace contextRef="#ctx0" brushRef="#br0" timeOffset="176270.2997">15765 16065 94 0,'-3'15'37'15,"3"-15"-1"-15,-4 31 1 32,-7-12-32-32,13 4-2 15,0 2-1-15,-1 1 0 16,2-2-2-16,0 1 0 16,-3 1-1-16,0-13-2 15,5 9-14-15,-5-22-20 0,2 11 1 16,-2-11-2-1,0 0 2-15</inkml:trace>
  <inkml:trace contextRef="#ctx0" brushRef="#br0" timeOffset="176424.3375">15740 15912 95 0,'0'0'34'0,"0"0"0"0,0 0-7 15,0 0-59-15,16 5-2 16,-1-2 0-16,5 3-1 16</inkml:trace>
  <inkml:trace contextRef="#ctx0" brushRef="#br0" timeOffset="176776.3119">15955 16007 90 0,'0'0'35'15,"12"21"0"1,-12-21 0-16,17 26-32 0,-7 0-1 16,1 4 0-16,-5-1-1 15,0 3-1-15,-3-1 0 16,0-4 0-16,-3-1 0 15,-1-3 1-15,1-23-1 16,-6 13 0-16,6-13 0 16,0 0 0-1,-7-17 1-15,6 4-1 0,2-13 0 0,1-2 1 16,4-1 0-16,4 0 0 16,4 0 0-16,1 2-1 15,6 4-2-15,-2-4-6 16,12 16-26-16,-7-1-2 15,7 5 1-15,-7 0-2 16</inkml:trace>
  <inkml:trace contextRef="#ctx0" brushRef="#br0" timeOffset="177153.6942">16493 16032 94 0,'-14'-4'36'0,"-5"-1"0"16,4 5 1-16,-7-4-32 16,2 6-1-16,-6-2-1 15,6 5 0-15,2 3-2 16,4 1 0-16,8 3 0 16,6 2-1-16,5 0 0 15,6 9 1-15,8 2-2 16,-1 0 1-16,4 1 0 0,-2-2-1 15,-2 0 1-15,-5-3-1 16,-4 0 0-16,-5-9 1 16,-6-1-1-16,2-11 1 15,-22 12 0-15,4-7 0 16,-6-4 0-16,0-1-1 16,2-1-1-16,0-4-2 15,8 6-4-15,-7-8-29 16,21 7 1-16,-12-17-1 15,12 17 0-15</inkml:trace>
  <inkml:trace contextRef="#ctx0" brushRef="#br0" timeOffset="177436">16651 15802 100 0,'0'0'38'16,"0"0"0"-16,-13 11-1 16,13 3-32-16,0 7-4 0,4 7 1 15,-1 3 0 1,1 6-2-16,2 3 0 16,1 7 0-16,-2 3-2 15,1-3 2-15,-2 1-2 0,1-6-1 16,1-2 0-16,-3-8-2 15,8 2-7-15,-11-34-25 16,13 17 0-16,-13-17 0 16,11-17 1-16</inkml:trace>
  <inkml:trace contextRef="#ctx0" brushRef="#br0" timeOffset="177634.1385">16487 16057 92 0,'2'14'36'31,"14"-5"2"-31,3-6-2 16,11 2-31-16,3-2 0 16,6 0-2-16,-1 0-5 15,-3-2-4-15,10 3-29 16,-14-9-2-16,0 2 0 0,-9-4 0 15</inkml:trace>
  <inkml:trace contextRef="#ctx0" brushRef="#br0" timeOffset="177915.2243">17200 15822 92 0,'-4'-12'37'16,"4"12"-1"-16,-22 9 0 15,7 7-31-15,-6 3-1 16,4 9 0-16,-8 7-1 16,6 4-1-16,1 11 0 15,7 4 0-15,4 0-1 0,7-1-1 16,7-1-1-16,2-8-7 15,19 2-30-15,-14-12 1 16,6-7-3 0,-4-16 1-16</inkml:trace>
  <inkml:trace contextRef="#ctx0" brushRef="#br0" timeOffset="178642.1174">17441 15950 49 0,'15'6'30'16,"2"-2"1"0,0-4 0-16,5 6-18 0,-7-16-3 31,14 7 0-31,-11-11-2 0,11 5-1 15,-12-11 0-15,5 3-2 16,-8-1-1-16,-1-1-1 16,-9-1-1-16,-4 4-1 15,-9 0 1-15,-4 4-2 16,-9 7 1-16,-7 4 0 16,-4 2 0-16,-4 6 1 15,0 6-1-15,1 5 0 0,3 2 1 16,4 5-1-16,7 0 0 15,10 2 0-15,7 0-1 16,7-1 0-16,8-1 0 16,9-2 1-16,3-4-1 15,6-2 0 1,-1-1-1-16,2-4 1 0,1-2-2 16,-6-7-4-16,7 16-18 15,-9-25-14-15,3 4 1 16,-6-10-2-16,6 2 1 0</inkml:trace>
  <inkml:trace contextRef="#ctx0" brushRef="#br0" timeOffset="179018.5002">17793 15978 94 0,'0'0'39'0,"0"0"-1"15,0 0-1-15,29 2-31 16,-15-3-3-16,7 2 0 0,-2-1-1 16,0 3-2-16,1 0 0 15,-1 2 0 1,-6 2-1-16,-13-7 1 16,7 21-1-16,-14-10 0 0,-8 6 0 15,-5-1 0-15,-5 1 0 16,-4 6 1-1,6-6-1-15,-5 3 1 16,8 0 0-16,8-2 0 16,1-2 0-16,11-4 1 15,8 1-1-15,7-9 1 0,1 6-1 0,9-7 1 16,1 0-1-16,1-4-1 16,5 1-3-16,-3-14-6 15,3 14-26-15,-5-17-2 16,1 4 1-16,-9-10-1 15</inkml:trace>
  <inkml:trace contextRef="#ctx0" brushRef="#br0" timeOffset="179298.7555">17990 15621 99 0,'18'-1'39'0,"-1"1"0"0,14 20 0 16,1 0-35 0,11 16 0-16,1 3-1 15,2 11-1 1,-6 7-2-16,-3 4 1 0,-8 4-2 0,-8 3 0 16,-9 5-1-16,-10-5-1 15,-12-4 1-15,-9-8-2 16,-1-1-3-16,-13-19-26 15,14-4-6-15,-3-25 1 16,11-7 0-16</inkml:trace>
  <inkml:trace contextRef="#ctx0" brushRef="#br0" timeOffset="179825.5213">18749 16359 80 0,'33'11'38'16,"-6"-5"0"-16,3 10-1 15,-16 2-28-15,-5 11-11 16,-1 9-1-16,-10-1-5 16,-9 15-28-16,-11-9 1 15,-7 1-3-15,-4-14 2 16</inkml:trace>
  <inkml:trace contextRef="#ctx0" brushRef="#br0" timeOffset="180793.1393">21068 16045 67 0,'-24'-5'34'0,"0"6"1"16,-10-5 0-16,8 9-25 15,-17-4-4-15,3 8-1 16,-6-3-2-16,2 4 0 0,-2 2-1 16,2 1 0-16,6-1-1 15,5 2 0 1,9-3 0-16,7 1-1 15,17-12 1-15,0 18-1 0,18-11 0 16,6-2 1-16,9-3-1 16,4 1-1-16,0-2 1 0,1-1 0 15,-3 2 0-15,-10 2-1 16,-6 2 1-16,-11 12-1 16,-11 5 1-16,-10 2-1 15,-8 1 1-15,-5 5-1 16,-3 0 1-16,-3 0-1 0,7 0 2 15,3-11-1-15,10-5 1 16,9 2 0-16,11-3 0 16,10-4 0-1,7-6 1 1,12 4-1-16,1-7 0 0,7 1 0 16,0-2 0-16,-1-2-1 15,-2 2 0-15,-8 0-3 16,2 13-13-16,-18-16-22 15,3 5-1-15,-21-2 1 0,11-17-4 16</inkml:trace>
  <inkml:trace contextRef="#ctx0" brushRef="#br0" timeOffset="181791.7739">21877 15994 35 0,'0'0'29'16,"0"0"2"-16,6-16-1 15,-6 16-18-15,-11-9-2 16,11 9-1-16,-24-3-3 16,6 5-1-16,-10-3-1 15,2 8-1-15,-8-1 0 0,-1 9 0 16,-3-1-1-16,1 5 0 15,0 2-1-15,6 2 1 16,5 3-1 0,6 8 0-1,9-3-1-15,9 0 1 0,7 0 0 16,13-1-1-16,6-6 1 16,9 0-1-16,3-2-1 15,3-12-1-15,4-1-1 0,-2-10-6 16,5 4-25-16,-12-10-1 15,-1 1 1-15,-13-13-2 16</inkml:trace>
  <inkml:trace contextRef="#ctx0" brushRef="#br0" timeOffset="181985.2526">21562 16146 69 0,'-12'2'34'31,"23"-1"1"-31,7-5-2 0,10 7-28 0,8-7-2 16,8 6 1-16,1 2-4 0,1 0-1 15,6 12-11 1,-10-14-23-16,0 3 2 16,-7-9-3-16,-3 2 1 15</inkml:trace>
  <inkml:trace contextRef="#ctx0" brushRef="#br0" timeOffset="183179.0318">22343 15677 64 0,'0'0'33'15,"-11"20"-1"-15,6 3 1 16,-9 2-29-16,13 9 0 0,-2-4 0 16,8 8-1-16,1-4 0 15,10 2 0 1,1-4-1-16,9-4 1 0,4-10-1 16,9 0-1-16,5-10 1 15,5-3-2 1,2-8 2-16,2-7-1 15,0-6 0-15,1-4-1 16,-5-7 1-16,-4-6-1 16,-11-5 1-16,-3 1 0 0,-14-6-1 0,-8 4 0 15,-11 4 1-15,-6 3-1 16,-10 4 0-16,-5 11 0 16,-5 8 0-16,-2 9 0 15,2 15 0-15,2 11 0 16,5 10 0-16,6 8 1 15,7 9-2-15,7 3 2 16,6 4-2-16,5 0 2 16,3 8-2-16,0-8 1 15,-1-1 0-15,-3-6-1 16,-8-3 0 0,-7-6 0-16,-7-9 1 15,-12-3-2-15,-8-11 2 16,-10-8-2-16,-2-8 2 15,-6-7 0-15,0-9 0 16,4-5 0-16,4-1 0 16,10-7 1-16,9-9 0 0,10 0 0 15,13 5 0-15,10 4 0 16,10 4-1-16,10 4 1 16,7 5-1-16,8 13 1 15,3 13-1-15,2 2-1 16,0 3 1-16,-3 4-2 15,1 2-1-15,-10-4-5 16,9 4-28-16,-17-14-1 0,3-1 0 16,-8-10 0-1</inkml:trace>
  <inkml:trace contextRef="#ctx0" brushRef="#br0" timeOffset="183667.0833">23595 15615 61 0,'-15'-3'34'0,"-2"11"1"16,-13 3 1-16,-3 19-22 31,-12 3-8-31,4 17 1 16,-6 2-3-16,8 11 1 0,3 2-2 16,8 9 0-16,13-1-2 15,10-4-1-15,14-5-1 16,9-11-4-16,15 0-2 15,-5-14-24-15,15-1-6 16,-6-19-1-16,5-8-1 0</inkml:trace>
  <inkml:trace contextRef="#ctx0" brushRef="#br0" timeOffset="184192.6987">23786 16150 66 0,'15'3'33'0,"6"-2"2"0,-2-7-1 16,7 0-28-16,-4-11-1 16,8 8-1-16,-6-8-1 15,1 4 0-15,-7-4 0 16,1 0-1-16,-8 0 0 16,-4 0 0-16,-9-1-1 15,-3 3 0-15,-9 3 0 0,-7 3-1 16,-5 2 1-16,-4 6-1 15,-4 5 1-15,-4 6 0 16,-1 5-1-16,4 7 1 16,4 3 0-16,7 11 1 15,5 2-2-15,11 1 1 16,8 0-1-16,11-4 1 0,7-2-1 16,8-5 1-16,4-4-1 15,4-10 0 1,5-3-1-16,-2-7 0 15,2-1-4 1,-8-10-9-16,5 5-23 16,-9-6-1-16,2 2 1 15,-7-5-2-15</inkml:trace>
  <inkml:trace contextRef="#ctx0" brushRef="#br0" timeOffset="184626.9663">24235 16290 81 0,'0'0'37'0,"-3"-11"0"16,3 11 0-16,26-11-32 0,-12 5-1 15,5 5-1-15,-2 3-2 16,-1 3 0-16,-2 0 0 16,-14-5-1-1,15 22-1-15,-12-8-1 0,-6 4 1 16,-5 1-1-16,-4 2 1 0,-4-1-2 16,-3 4 2-16,-1-2-1 15,0 0 1-15,1 0 0 16,3 0 1-16,6-3 0 15,3-5 1-15,6 1 0 16,6-2-1-16,6-2 2 16,3-8-1-16,5-1 0 15,5 3-1-15,-1-4-1 0,5 3-2 16,-6-13-8-16,6 5-26 16,-7-9 1-16,5 6-2 15,-8-15 2-15</inkml:trace>
  <inkml:trace contextRef="#ctx0" brushRef="#br0" timeOffset="184887.0004">24469 15690 91 0,'19'-14'40'15,"-1"27"-1"-15,-2 4 1 16,8 16-34-16,5 7-2 16,5 12 1-16,-2 7-3 15,-2 15 0-15,-7 8-2 0,-6-2-1 16,-9 2-2-16,-10-4-6 16,4 5-31-16,-21-14-1 15,-2 0 0-15,-9-23-1 16</inkml:trace>
  <inkml:trace contextRef="#ctx0" brushRef="#br0" timeOffset="216523.3621">20140 15691 24 0,'0'0'24'16,"0"0"1"-16,0 0 0 16,-16 6-16-16,15 19-1 0,-4-2 0 15,5 17-2-15,-5-1 0 16,6 14 0-16,-5-3-1 16,6 12-2-16,-1 3-2 15,2 3 0-15,-1 1-1 16,3-1 0-16,0-3 0 15,2 0-1-15,5 1 1 16,2-1-1-16,3-9 1 0,3-1 0 0,6-5 0 16,2-6 0-1,6 4-1-15,2-9 1 16,4-4 0-16,3-7 0 0,5-4-1 16,3-7 1-16,5 0 0 15,6-2 0-15,9-3 0 16,8-4-1-16,11 0 1 15,6-2 1-15,5-4-2 16,5 3 2-16,7-4-1 16,5 0 0-16,4-1 0 15,-2 2 1-15,0-1-1 16,3 2-1-16,-2 0 1 0,1-1 0 16,4 3-1-16,-4 1 2 15,-3 0-1-15,-2 2 0 16,-6 1-1-1,-2 0 2-15,-4 3-1 0,-4 2 0 32,-7 0 0-32,-3-1 1 15,-3-1-2-15,-3 6 2 16,0-5-1-16,-2 2 2 16,-1-5-2-16,-1 1 1 15,-2-6-1-15,0 1 1 16,2-2-1-16,-2-6 1 15,-1-1-1-15,2-5-1 16,-4 4 2-16,1-5-2 0,-4 3 2 16,-4-2-2-16,-6 1 2 15,0-1-2-15,-6 3 2 16,-4-1-1-16,-4 0 0 16,-7 4 0-16,-2-1 0 0,-8 7 2 15,-3-5-2-15,-4-1 0 16,-6 2 1-16,0 5 0 15,-8-5 0 1,2 0 0-16,-13 0 2 16,19-13-3-16,-15 0 2 15,3 2 0-15,-7-10-1 16,1-8 0-16,-2-4 0 16,-1-8-1-16,-3-10 0 0,1-9-1 15,-3-3 1-15,3-5 0 16,-2-2 1-16,2-1 0 15,-3 1 0-15,3 3 0 16,-1-1 0-16,0 3 1 0,-3-1-1 16,1 3 0-16,0 0 0 15,1 0 0-15,1-4 1 16,3 3-1-16,-1 4 2 0,4 4-1 16,-1 1 0-1,3 2 0-15,-2 1 0 16,-2 5 0-1,-3 3-1-15,-2 5 1 16,-5 2-2-16,-4 1 2 0,-4 6-2 16,-7 2 1-16,-7 1 1 15,-6 3-2-15,-8 0 1 16,-5-3-1 0,-7 3 0-16,-6-2 0 0,-11-1 0 0,-7 2 0 15,-6 0-1-15,-10 3 1 16,-7 5-1-16,-7 2 1 15,-8 3 0 1,-9 7 0-16,-4 8 0 0,-3 0 0 0,-2 6 0 16,-2 1-1-16,-6-4 1 15,1-1 0-15,2 1 0 16,7-8 0 0,3 0 0-16,3-3 0 0,1 0-1 15,1 3 1-15,6 3 0 16,4 3 0-16,1 4 0 15,2 6 0-15,-2 4-1 16,-6 4 1-16,6 4-1 16,1 0 0-16,4 1 1 15,-2-1 0-15,8 1-1 16,4-2 1-16,6 0-1 0,12-6 1 31,5-2 1-31,7-2-1 0,9-3 0 16,8 1 0-1,9-6 0-15,6 0 0 0,11-3-1 16,7 1 1-16,9-1 0 16,14-4 0-16,-18 7 0 15,18-7 0-15,0 0-1 16,-13 12 1-16,13-12 0 16,-6 11-1-16,6-11 0 15,-4 21-4-15,14 4-23 16,-10-8-6-16,3 12-1 15,-3 2-2-15</inkml:trace>
  <inkml:trace contextRef="#ctx0" brushRef="#br0" timeOffset="217967.5236">19334 18032 18 0,'0'0'30'0,"0"0"-2"15,0 0-5-15,0 0-7 16,0 0-2-16,0 0-3 16,0 0-4-16,0 0-1 15,0 0-2-15,22 71 1 16,-22-71-2-16,0 0-1 0,12 75-1 15,-12-75 0 1,4 50 1-16,-4-50-1 16,1 56-1-16,-1-56 0 0,0 0 0 0,0 0 1 15,0 0 1 1,0 0-2-16,0 0-1 16,0 0 1-16,0 0 2 15,0 0-2-15,61-72-1 0,-61 72 1 16,39-54 0-16,-19 4 0 15,-20 50 0 1,42-56 0-16,-42 56 0 16,0 0 1-16,62-37 1 0,-62 37-1 15,0 0 0-15,49 18 0 16,-49-18 1-16,0 0 0 16,32 71-1-16,-32-71 0 15,12 50 0-15,-12-50-1 16,6 54 1-16,-6-54-1 15,5 54 0-15,-5-54-1 16,0 0 0-16,13 58-1 16,-13-58-5-16,0 0-17 15,0 0-13-15,0 0 2 16,52-21-1 0</inkml:trace>
  <inkml:trace contextRef="#ctx0" brushRef="#br0" timeOffset="218422.1668">19909 17917 31 0,'0'0'31'0,"0"0"1"16,22 54 0-16,-22-54-14 16,0 0-12-1,-7 64 1-15,7-64-1 0,2 66-1 0,-2-66-1 16,9 48 2-16,-9-48-3 15,0 0 1-15,27 54-1 16,-27-54-2 0,0 0-1-16,0 0 2 0,50 28-1 15,-50-28-1-15,0 0 1 16,0 0-1-16,55-59 1 16,-55 59-1-1,23-53 1-15,-23 53 0 0,16-49-2 16,-16 49 0-16,0 0 0 15,0 0 2 1,10-51-1-16,-10 51 1 0,0 0-1 16,0 0 0-16,0 0 1 15,5 57 2-15,-5-57-3 16,11 77-1-16,-11-77 1 16,0 0 0-16,29 64-1 15,-29-64-2-15,23 59 0 16,-23-59-5-16,0 0-14 15,0 0-13-15,49-14-1 16,-49 14-1-16,0 0 0 16</inkml:trace>
  <inkml:trace contextRef="#ctx0" brushRef="#br0" timeOffset="218690.9613">20307 17517 64 0,'0'0'33'16,"0"0"2"-16,0 0-3 16,8 39-27-16,-8-39 2 0,0 108-5 15,0-28 2-15,6-8 0 16,-3-4-1-16,2-2-3 16,2-11 3-1,0 1-3-15,-7-56 0 0,15 63 2 16,-15-63-3-16,0 0 0 15,0 0-2-15,0 0-2 16,0 0-13-16,0 0-18 0,0 0 0 0,0 0 0 16,51-68 0-16</inkml:trace>
  <inkml:trace contextRef="#ctx0" brushRef="#br0" timeOffset="218932.6642">20410 17568 42 0,'3'-45'32'15,"3"17"3"1,-3 11-2-16,7-6-16 16,-10 23-8-16,11 10-1 0,-8 43-4 15,6 5-1-15,-4 15 1 16,2 2-3-16,0 3 2 16,0 1-2-16,-1 7 1 15,1-25-1-15,2-9 2 0,-1-2-4 16,-8-50-1-16,19 64 0 15,-19-64-4-15,21 54-6 16,-21-54-24-16,0 0-1 16,49 5 0-16,-49-5 0 15</inkml:trace>
  <inkml:trace contextRef="#ctx0" brushRef="#br0" timeOffset="219483.1796">21011 17817 41 0,'0'0'33'16,"0"0"3"-1,-46 51-3-15,46-51-22 0,0 0-4 0,-59 41 1 16,59-41-3-16,0 0 0 15,-57 67-2-15,57-67 0 16,-22 50-1 0,22-50 0-16,0 0 0 15,-9 50-1-15,9-50 0 16,0 0-1-16,24 51 1 16,-24-51 0-16,0 0 0 0,50 19-1 15,-50-19 0-15,0 0-1 16,55 15 1-1,-55-15 0-15,0 0 0 16,0 0-2-16,58-71 2 0,-58 71-2 16,0 0 2-16,24-81-2 15,-24 81 2-15,4-58 1 16,-4 58-1-16,0 0 3 16,-2-69-3-16,2 69 1 0,0 0-1 15,0 0 3-15,0 0-3 16,15 84-1-16,-15-84 1 15,18 72 0-15,-18-72 1 16,24 70 1-16,-24-70-1 16,25 51-3-16,-25-51 0 15,0 0-4-15,0 0-18 16,50 22-14-16,-50-22 1 16,0 0-1-16,24-52-1 15</inkml:trace>
  <inkml:trace contextRef="#ctx0" brushRef="#br0" timeOffset="220030.1128">21205 17372 64 0,'2'-18'36'16,"-2"18"-3"-16,5 38 3 0,-8 0-30 16,8 13-1-16,-2 12 0 15,4 2-4-15,-1 31 3 16,3-29-2-16,-1 0 1 15,-1-8-4-15,1 3 3 16,-8-62-2-16,13 56 1 16,-13-56 1-16,0 0-2 15,10 62 0-15,-10-62 0 16,0 0-1-16,0 0 1 31,0 0-1-31,0 0 0 16,0 0 1-16,0 0 0 15,-2-59 0-15,2 59-1 16,0 0 1-16,29-51 0 0,-29 51 0 16,0 0 1-16,48-43-3 15,-48 43 3-15,0 0 0 16,57 24 0-16,-57-24 2 16,0 0-3-16,41 73 2 0,-41-73-2 0,7 59 1 15,-7-59-1-15,0 0 1 16,0 0-1-16,-37 54 0 15,37-54 1-15,0 0 0 16,-51 14 0 0,51-14 2-16,0 0-3 0,0 0 0 15,0 0 1-15,-51-30-1 16,51 30-1-16,0 0 0 16,11-49-1-16,-11 49-1 15,0 0-13-15,0 0-23 16,54-46 0-16,-54 46 0 15,34-52 0 1</inkml:trace>
  <inkml:trace contextRef="#ctx0" brushRef="#br0" timeOffset="220323.8017">21615 17206 77 0,'0'0'37'16,"-20"14"-2"-16,14 5 1 15,-3 5-33-15,8 11 0 16,2 39-1-16,4-13 2 0,0-7-3 16,2 24-3-16,1 0 3 15,-1 2-3-15,0-3 4 16,1-12-2-16,-8-65 1 15,12 78-4 1,-3-22 2-16,-9-56 0 0,0 0-20 16,25 61-15-16,-25-61-2 15,0 0-1-15,0 0 1 16</inkml:trace>
  <inkml:trace contextRef="#ctx0" brushRef="#br0" timeOffset="220761.6618">21733 17874 77 0,'0'0'40'16,"0"0"-3"-16,61 43-8 15,-61-43-24-15,0 0-2 16,0 0 0-16,63-15-2 16,-63 15 0-16,0 0 1 15,62-40-2-15,-41 25-1 16,-21 15 1-16,26-34 0 15,-18 15-1-15,-8 19 3 0,4-21-2 16,-9 6 1-16,-3-2-2 16,-5 21 3-16,-1-8-2 15,-3 1-5-15,17 3 6 16,-38 5-2-16,38-5 1 16,0 0 0-1,-51 37 2-15,51-37-4 16,-19 50 4-16,19-50 3 15,-4 52-3-15,4-52 1 16,8 67-2-16,-8-67-1 16,21 58 1-16,-21-58 2 15,0 0-2-15,43 53 0 16,-43-53-1-16,0 0-1 16,56-11-1-16,-56 11-1 0,0 0-5 15,56 8-22-15,-56-8-10 16,0 0-1-16,67-64 1 15</inkml:trace>
  <inkml:trace contextRef="#ctx0" brushRef="#br0" timeOffset="221105.254">22535 17261 61 0,'-2'-15'34'0,"2"15"3"16,-22 4-3-16,7 17-25 16,-11 8-2-16,7 16-1 0,-6 13-1 15,4 9-6-15,0 14 4 16,5-13-1-16,2-3 0 15,9 9 0 1,1-4 0-16,4-16-1 0,0-54 1 16,16 99 4-16,-16-99-6 15,31 69-2-15,-31-69-4 16,33 77-23-16,-33-77-9 16,0 0-4-16,53 28 2 15</inkml:trace>
  <inkml:trace contextRef="#ctx0" brushRef="#br0" timeOffset="221631.1909">22730 17761 84 0,'10'14'36'15,"-10"-14"1"1,18 0-16-16,-6-4-19 0,7-9-4 0,0 3 4 16,3 8-6-16,-2-11 5 15,-1 0 1-15,-19 13-2 16,35-10 8-16,-23-3-9 16,-12 13 7-1,15-7-6-15,-15 7 7 16,6-13-7-16,-8 1 1 15,-3-16 0-15,-1 14-2 16,6 14 2-16,-22-14-1 16,7-2 0-16,-3 14 0 15,-1 13 1-15,-3 6-7 0,0 8 7 16,22-25-5 0,-43 65 6-16,43-65-1 0,-32 86 1 15,32-86-1-15,-16 70 1 16,16-70 5-16,1 77-5 0,-1-77 4 15,0 0-6-15,31 57 1 16,-31-57-1-16,0 0-1 16,49 34 1-16,-49-34 0 15,0 0 0-15,52 0-3 16,-52 0 0 0,0 0-6-16,60-11-30 15,-60 11-1-15,0 0 0 16,48-55-1-16</inkml:trace>
  <inkml:trace contextRef="#ctx0" brushRef="#br0" timeOffset="222192.6131">23156 17904 66 0,'0'0'40'16,"0"0"-1"-16,0 0-1 16,0 0-32-16,2-33 0 15,-2 33-3-15,0 0-3 16,0 0 2-16,0 0-1 15,57-48 1 1,-57 48 1-16,0 0-3 16,49 37 0-16,-49-37 1 15,0 0 2-15,0 0-3 0,0 0-1 16,50 70 0-16,-50-70 1 16,0 0 0-16,0 0 0 15,-26 66 1 1,26-66-2-16,0 0 1 0,0 0 2 15,-61 59-2-15,61-59 0 16,0 0 0-16,0 0 1 16,0 0-2-16,0 0 1 15,-32 52 0-15,32-52 0 16,0 0 0-16,0 0-1 16,0 0 1-1,55-17 0-15,-55 17-1 16,0 0-1-16,55 16 1 0,-55-16 1 15,0 0-3-15,54-10 0 16,-54 10-20-16,0 0-16 16,52 2 1-16,-52-2-1 15,0 0-1-15</inkml:trace>
  <inkml:trace contextRef="#ctx0" brushRef="#br0" timeOffset="222490.5117">23440 17377 78 0,'21'-5'35'15,"-3"15"4"-15,-1-3-3 16,9 3-31-16,-3 16-2 15,9 6 1-15,-2 11 0 16,-1 9-7-16,-3-5 6 16,-5-6-7-16,-6 7 6 0,-5 10-3 15,-9 10 3-15,-1-68-3 16,-19 93-1-16,19-93-7 16,-43 81-30-16,43-81 2 15,-55 41-4 1,26-66 1-16</inkml:trace>
</inkml:ink>
</file>

<file path=ppt/ink/ink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09-24T09:44:13.620"/>
    </inkml:context>
    <inkml:brush xml:id="br0">
      <inkml:brushProperty name="width" value="0.05292" units="cm"/>
      <inkml:brushProperty name="height" value="0.05292" units="cm"/>
      <inkml:brushProperty name="color" value="#FF0000"/>
    </inkml:brush>
  </inkml:definitions>
  <inkml:trace contextRef="#ctx0" brushRef="#br0">13710 5425 76 0,'7'11'33'0,"2"6"0"16,-2-2-10-16,3 14-17 15,-4-2 0-15,5 10-2 16,-3-2-2-16,1 1-2 0,-4 3-1 15,1-7-1-15,-1 3-5 16,-8-16-11-16,3 3-15 16,-6-7-1-16,6-15 1 15,-18 12-1-15</inkml:trace>
  <inkml:trace contextRef="#ctx0" brushRef="#br0" timeOffset="563.8199">13552 5363 65 0,'-7'-31'34'0,"10"8"1"16,5 0-2-16,14 10-24 15,-1-8-1-15,14 14-2 16,4-1-1-16,8 9-2 16,3 5-1-16,3 7-1 15,-4 5 0-15,-1 5-1 0,-6 5 0 16,-9 4-2-16,-9 1 2 15,-13 1-2-15,-11 1 2 16,-11 0-2-16,-11-1 2 16,-10-4-2-16,-4-3 2 15,-6-4 0-15,1-7 0 16,3-6 0-16,5-6 0 16,6-2 1-16,5-6 0 15,9-2-1-15,13 6 2 16,-3-17-1-16,3 17 0 15,29-13 1-15,-6 8-1 16,10 4 0-16,7 4 0 16,4 6 0-16,6 3-1 0,0 4-1 15,-5 4 1-15,-5 5-1 16,-4 2 0-16,-13 3 1 16,-9-1-1-16,-14 0 0 15,-11-1 1-15,-14 1 0 16,-8-6 0-16,-7-4 0 15,-5-4 1-15,-6-8 0 16,2-4 0-16,3-6 0 16,6-4 1-16,7-4-1 15,6-2-1-15,10-1 0 16,10 1 0-16,5-2-3 16,2 15-6-16,18-14-27 15,8 13 0-15,-2-4-1 0,11 6-1 16</inkml:trace>
  <inkml:trace contextRef="#ctx0" brushRef="#br0" timeOffset="954.5553">14499 5612 69 0,'-20'9'34'0,"1"8"0"15,-6 3 0-15,10 10-28 16,-7 3-1-16,11 8-1 16,2-1-2-16,9 1 0 15,7-5-1-15,10-1 0 0,7-8 0 16,7-9 0-1,4-10 0-15,3-5 0 16,-1-11 0-16,-4-5 0 0,-3-10 0 16,-5-5 0-16,-9-8 1 15,-9-1-2-15,-11-3 1 16,-14 1 0-16,-8 2-1 0,-8 3-1 16,-6 9 0-16,-2 6-1 15,1 15-3-15,-1-4-17 16,20 19-13-1,8-3-1-15,14 8-1 0,11-3 1 16</inkml:trace>
  <inkml:trace contextRef="#ctx0" brushRef="#br0" timeOffset="1310.6576">15009 5618 78 0,'-16'11'36'16,"-12"-1"0"-16,2 16-1 16,-12-3-28-16,13 10-3 0,0 2-1 15,12 3-1 1,7-1-1-16,10-2-1 0,7-1 0 16,10-8 1-16,8-7-1 15,5-8 0-15,3-12 1 16,2-6 0-16,-3-10-1 15,-1-7 1-15,-9-9 0 16,-8-5 0-16,-11-6 0 0,-9-2 0 16,-12-1-1-16,-10 3 1 15,-7 4 0-15,-9 7-2 16,-3 9 1-16,0 4-1 16,5 15-2-16,5 1-3 15,21 17-23-15,1-8-7 16,11-5-1-16,19 12 1 15</inkml:trace>
  <inkml:trace contextRef="#ctx0" brushRef="#br0" timeOffset="1546.2413">15190 5273 93 0,'2'-13'38'16,"-8"0"-1"-1,6 13 0-15,-2 20-27 16,6 9-7-16,-2 10 0 0,3 13-3 0,1 10 1 16,-1 11-1-16,2 6-1 15,-3 1 0 1,3-4-1-16,-3-5-2 0,3 0-3 16,-7-23-27-16,9-5-3 15,-6-20-1-15,5-10 0 16</inkml:trace>
  <inkml:trace contextRef="#ctx0" brushRef="#br0" timeOffset="1935.2607">15376 5763 58 0,'19'-2'37'0,"10"4"0"15,-3-8 0-15,10 10-11 31,-8-14-19-31,10 4 0 16,-6-4-3-16,-1 1-1 16,-3-3-1-16,-6 1-1 0,-6-4 0 15,-7 0 0-15,-7-3 1 16,-7 0-2-16,-10 0 1 16,-9 2-1-16,-3 2 0 15,-9 4 1-15,-4 9-1 16,-4 8 0-16,0 10 0 15,3 5 0-15,4 7 0 0,8 6 0 0,7 5 0 16,7 0 0-16,12-2 0 16,6-3 1-16,12-5-1 15,4-4 0 1,11-6-1-16,7-7-1 0,7-5-2 16,-1-14-8-16,11 1-26 15,-8-12 0-15,10 1 0 16,-3-13-1-1</inkml:trace>
  <inkml:trace contextRef="#ctx0" brushRef="#br0" timeOffset="2346.6417">16207 5578 99 0,'-29'14'39'0,"-12"-2"-1"16,4 7 0-16,-7-4-34 15,11 7 0-15,1 1-3 16,12 3 1-16,3 3-2 16,12 0 0-16,5-2 0 15,5 2 0-15,9-3 0 16,2-5 0-16,8-4 0 16,-1-6 0-16,3-10 1 15,-1-3-1-15,-2-9 0 16,0-7 0-16,-3-7 1 15,-2-5 0-15,-4-9 0 16,-5-2 0-16,-3 0 0 0,-3 3 1 16,-5 4-1-16,-2 7 0 15,-4 10-1 1,8 17 1-16,-18-1-1 16,8 15 0-16,2 5 1 0,1 11-1 15,4 7-1-15,2 0-1 16,5 1 0-16,4-4-3 15,8 2-3-15,-7-15-20 16,15 6-11-16,-6-19-1 16,9-1 1-16,-6-14 1 15</inkml:trace>
  <inkml:trace contextRef="#ctx0" brushRef="#br0" timeOffset="2706.1106">16443 5630 86 0,'0'0'37'16,"0"0"0"-16,15 3 0 0,-15-3-30 16,2 27 0-16,-2-7-4 15,0 5-1-15,2 2 0 16,-1 2-1-16,3 0-1 16,-2-5 1-16,3-3-1 15,0-2 1-15,1-7-1 16,-6-12 1-16,22 2 0 15,-6-14 0-15,3-7 0 16,0-5-1-16,3-3 2 16,2 2-2-16,-4 1 1 15,5 4 0-15,-8 8-1 16,2 10 0-16,-7 5 1 16,1 12-1-16,-7 7 0 0,0 4-1 15,-3 6-1-15,-5 1 0 16,1 7-4-1,-14-15-14-15,7 14-18 16,-13-10-1-16,4 5 0 0,-13-7 1 16</inkml:trace>
  <inkml:trace contextRef="#ctx0" brushRef="#br0" timeOffset="3156.7134">13479 5101 76 0,'-69'87'33'0,"-5"12"-1"16,2 24 0-16,2 8-29 15,21 15 0-15,22-3-1 0,32-7-10 16,37-1-24-16,32-15-2 16,40-18 0-16,34-20-1 15</inkml:trace>
  <inkml:trace contextRef="#ctx0" brushRef="#br0" timeOffset="3547.4209">16642 5102 94 0,'20'14'39'0,"14"18"0"0,0 8-2 16,13 19-33-16,-4 18 0 15,4 19-1-15,-11 14-4 16,-15 7-8 0,-7 15-28-16,-19-2-3 15,-12 1 1-15,-16-8-1 16</inkml:trace>
  <inkml:trace contextRef="#ctx0" brushRef="#br0" timeOffset="25920.1613">10793 8443 37 0,'-2'-17'28'15,"2"17"1"-15,-3-17 2 16,-8 0-20-16,11 17-2 0,-11-19 2 31,11 19-4-31,-19-6 0 16,19 6-1-16,-27 6-2 15,14 3-1-15,-5 0 0 16,3 6-1-16,-1 2-1 0,1 7 0 16,2 2 1-16,1 5-2 15,4 4 1-15,2 3-1 16,1 2 1-16,5 5 0 15,0-3-1-15,4 1 1 0,0-3-2 16,3-1 1-16,-4-4 0 16,5-2 0-16,-5-3-1 15,1-7 0 1,-2 1-2-16,-2-11-4 0,4 6-17 0,-4-19-10 16,-8 11-1-16,8-11 1 15,-20-12 0 1</inkml:trace>
  <inkml:trace contextRef="#ctx0" brushRef="#br0" timeOffset="26142.3798">10438 8782 63 0,'0'0'35'0,"7"-12"1"0,-7 12-1 15,30-16-25-15,-15 3-2 16,15 8-1-16,-2-6-3 15,5 5-3 1,3 1 0-16,1 2-2 0,2 4-2 16,-1-6-2-16,8 13-8 15,-9-5-22-15,3-2 0 16,-2-1 0-16,-2 2 0 16</inkml:trace>
  <inkml:trace contextRef="#ctx0" brushRef="#br0" timeOffset="26732.6901">11323 8639 34 0,'0'0'32'0,"-2"-11"2"16,2 11 0-16,-18-11-11 16,18 11-11-16,-29-1-1 15,10 8-3-15,-5-3-3 16,3 9-1-16,-4 3-1 16,3 7 0-16,0-1-1 15,6 5 0-15,-1-1 0 16,9 6 0-16,4-2-1 15,8-1 0-15,3-4-1 0,8-5 1 16,4-3-1 0,3-5 0-16,6-8 0 15,-2-6 0-15,0-9 0 0,1-6 0 16,-3-6 0-16,-4-4 0 16,-4-5 1-16,-3-2-1 15,-7-1 1-15,-5-1-1 16,-1 3 1-16,-3 1 0 15,-5 6 0-15,3 4 0 16,-1 6-1-16,6 16 1 16,0 0 0-16,0 0 1 15,-3 18-2-15,10 8 1 16,4 6 0-16,2 7-1 0,4 3 0 0,1 2 1 31,0 1-2-31,0-6 0 16,1-1-1-16,-4-8-2 15,0-6-2-15,-15-24-12 16,18 10-20-16,-18-10 0 16,11-25-1-16,-10-3 2 15</inkml:trace>
  <inkml:trace contextRef="#ctx0" brushRef="#br0" timeOffset="26978.1544">11582 8323 83 0,'0'14'37'0,"4"12"1"16,-4 5 1-16,8 12-32 0,-9 1-1 15,5 10-1 1,-4-2-1-16,7 1-2 16,0-1 0-16,1-1-2 15,3-1-1-15,3-5-1 0,1-5-1 16,-4-12-3-16,11 2-4 15,-22-30-22 1,23 20-6-16,-6-26 0 16,1-5 1-16</inkml:trace>
  <inkml:trace contextRef="#ctx0" brushRef="#br0" timeOffset="27376.2198">11995 8641 74 0,'10'-19'37'0,"-5"8"-1"16,-7-1 1-16,2 12-26 16,-14-12-3-16,14 12-2 15,-26-2-2-15,10 7-1 0,-3-1-1 16,3 6 0-16,-1-1-1 16,3 4 0-16,3 0 0 15,3 1-1-15,7 1 0 16,4 2 0-16,8-2 0 15,2 0 0-15,3 5-1 0,5-4 1 0,-3 2 0 16,2 0 0 0,-6 0-1-16,-1-2 1 0,-5 2-1 15,-6 2 1-15,-4-7-1 16,-6 4 1-16,-3-5 0 16,-3-2 0-16,-3-3 0 15,-1-2 0-15,2-6 0 16,1-7 0-16,2 2-1 15,4-5 0 1,5-2-2 0,3-3-3-16,11 13-11 0,-2-13-20 15,8 9-1-15,-1-7 1 16,9 6-1-16</inkml:trace>
  <inkml:trace contextRef="#ctx0" brushRef="#br0" timeOffset="27878.3317">12181 8774 86 0,'0'0'37'0,"12"-8"1"0,-12 8-6 16,21-12-24-16,-14 1-1 0,9 5-3 15,-1-5-1-15,3 3-1 16,0-1 0-1,3 1-2-15,-1-2 1 0,1 2-1 16,1-2 0-16,-4-1 0 0,-2 0 1 16,-1 1-1-16,-4-1 1 15,-3-2-1 1,-6 1 0-16,-6-1 1 16,-4 2-1-16,-7 1 0 15,-3 3 0-15,-7 2 0 0,0 5 0 31,-4 6 0-31,-1 2 0 16,1 7 0-16,2 6 1 16,3 3 0-16,5 6-1 0,5 1 1 15,6 1 0-15,5 3 0 16,6-1 0-16,5 0 0 16,6-4 0-16,4-1 1 15,0-9-1-15,5 0 0 16,3-7 1-16,-1-6 0 15,0-4-1-15,1-6 0 16,-4-3 0-16,-1-2-1 16,-2 1-2-16,-7-10-3 0,6 8-30 15,-17-12-6-15,2 8 0 16,-8-6 0 0</inkml:trace>
  <inkml:trace contextRef="#ctx0" brushRef="#br0" timeOffset="34772.5891">10068 10046 47 0,'14'0'32'15,"-14"0"0"-15,15 9-1 16,-15-9-17-16,9 25-2 15,-9-12-2 1,10 14-4-16,-9-4-1 0,4 8-2 16,-6 5 0-16,-1 1-2 15,-1 5 0-15,-3 4 0 0,0-1-1 16,1-1 1-16,3 0-2 16,2-5 1-1,5-6 0-15,5-7 0 16,6-5-1-16,4-8 1 0,7-5 0 15,2-6 0 1,4-7 0-16,0-1 1 16,1-2-1-16,-1-4-2 15,2 3-3-15,-12-12-17 0,6 9-12 16,-11-2-1-16,-4 4 0 16,-10-5 0-16</inkml:trace>
  <inkml:trace contextRef="#ctx0" brushRef="#br0" timeOffset="34994.8805">10046 10337 69 0,'-4'-15'35'0,"19"3"0"15,8 1 0-15,5-8-27 16,12 8-1-16,-2-6-1 0,6 7-2 15,-4-1-3-15,-3 3-3 16,3 8-4-16,-15-7-10 16,5 13-19-16,-11 0 0 15,2 5 0-15,-9-3 0 0</inkml:trace>
  <inkml:trace contextRef="#ctx0" brushRef="#br0" timeOffset="35741.5289">10544 10233 61 0,'0'0'34'32,"8"-16"0"-32,-8 16 1 15,7-11-20-15,-7 11-7 16,8 16-2-16,2 1-2 16,-5 6-2-16,5 6-1 15,-3 1 0-15,1 7 0 16,2 2-1-16,-2-3 0 15,-1-1 0-15,-1-5-1 16,-3-5 1-16,1-6 0 16,-4-4-1-16,0-15 1 0,0 0 0 15,0 0 0-15,-6-28-1 16,5 6 2-16,1-7-1 16,1-1 1-16,5-9 0 15,3 2 0-15,4 1 0 16,5 4 0-16,4 2 1 15,4 2-2-15,1 5 1 16,3 5-1-16,-2 4 0 16,-3 8 0-16,-2 4 1 15,-4 3-2-15,-5 5 1 16,0 5 1-16,-10 4-1 16,-3 3 0-16,-1 3 0 15,-5-1 1-15,1 6-1 16,1-2 1-16,-5 1-1 0,6 2 0 15,2 0 0-15,2-2 0 0,3 1 0 16,5-2 1-16,5-5-1 16,-1-2 0-16,6-2 0 0,1-8 0 15,4-3 1-15,-2-6 0 16,2-11 0-16,-2-2 0 31,-1-6 1-31,-1-4-1 16,-3-9 1-16,-3 2-1 0,-4-6 0 15,-4 3-1-15,-3 5 1 0,-4 2 0 16,0 4 0-16,-7 7 0 16,7 17-1-16,-12-13 0 0,12 13 0 15,-14 21 1-15,7-1-1 16,6 4 0 0,1 5 0-16,1 5 0 15,6 0 0-15,0 0 0 0,1-3-1 16,3-1 0-16,4-4-3 15,-4-9-2-15,14 5-21 32,-13-18-11-32,7-1 0 0,-5-12-1 15,5 1 1-15</inkml:trace>
  <inkml:trace contextRef="#ctx0" brushRef="#br0" timeOffset="36260.0763">11383 10360 91 0,'19'-10'38'16,"-19"10"-1"-16,20-11 1 16,-10-1-31-16,5 6-1 15,3-5-3-15,0 4 0 16,0-3-1-16,1 1-1 15,-4-1 0-15,0 0 0 16,-2 2-1-16,-1-1 0 16,-12 9 1-16,14-19-1 0,-14 19 1 15,1-20 0-15,-1 20-1 16,-8-18 0-16,-6 8 1 16,-1 3-1-1,-6 4 0-15,-1 3 0 0,0 4 0 16,-5 5-1-16,1 5 1 15,3 6 0-15,0 4 0 16,5 5 0-16,5 2 0 16,2 1 0-16,5 0 0 0,4 1 1 15,6-4 0-15,3-1-1 16,4-4 1 0,4-3-1-16,1-4 1 0,5-6 0 15,1-5 0-15,1-3-1 16,2 0 1-16,-3-8 0 15,4-1-1-15,-4-1 0 16,-3-4 0-16,2-2-1 16,1 4-3-16,-10-5-3 0,13 7-31 15,-25 7-2-15,15-12 0 16,-15 12-1-16</inkml:trace>
  <inkml:trace contextRef="#ctx0" brushRef="#br0" timeOffset="44078.9807">765 12252 71 0,'0'0'33'16,"0"0"0"-16,0 0 1 15,-18-14-24-15,18 14-2 0,7-12-1 16,8 6-2 0,-4-4-2-16,7 4-1 0,4-1 0 15,-1 3 0-15,2 3-1 16,-1 6-1-16,-1 1 1 0,-6 7-1 16,0 5 0-1,-5 4 0 1,-5 4 2-16,1 2-2 0,-5-1 2 0,-1 3-2 31,0 0 1-31,0-5-1 0,3 1 1 16,1-3-2-16,4-2 1 15,3-4 0-15,3-2-1 16,4-2 1-16,0-4 0 16,1 1 1-16,2-5-1 15,-2-3-2-15,2 3-1 16,-5-10-8-16,6 4-23 15,-7-6 0-15,-1 3-2 16,-4-8 1-16</inkml:trace>
  <inkml:trace contextRef="#ctx0" brushRef="#br0" timeOffset="44462.8223">1072 12362 73 0,'-15'-15'33'16,"15"15"1"-16,-18-6-1 0,0 0-22 16,18 6 0-16,-29 2-3 15,13 5-2-15,-8-5-3 16,4 4 1-16,-5-2-2 16,-1 2 1-1,-2 0-1-15,6 2 0 16,-4-2-1-16,8 4 0 15,3 2 0-15,4 0-1 0,10 3 0 16,6 4 1-16,6-2-1 16,7-1 0-16,8 1 1 15,6-1 0-15,4-4-1 16,2-2 1-16,1-3-1 16,2-6 1-16,-4 0-1 15,2-4-1-15,-5-3-1 16,-2-4-4-16,1 9-12 15,-7-13-18-15,-1 5-2 16,-6-7 1-16,2 3 0 16</inkml:trace>
  <inkml:trace contextRef="#ctx0" brushRef="#br0" timeOffset="44985.2841">1854 12149 88 0,'0'-13'36'16,"-7"-4"-1"-16,7 17 1 16,-23-24-28-16,23 24-1 15,-25-14-2-15,10 14-1 16,-2 3-2-16,-2 9-1 0,-2 2 0 15,-2 7-1-15,1 6 1 16,1 2-1 0,2 4 1-16,8 1 0 15,3 0 0-15,8-2-1 0,5-1 1 16,8-3-1-16,7-5 1 31,4-4-1-31,3-4 0 16,2-7-1-16,3 0 1 15,-2-7-2-15,2-2 0 0,-2-7-2 0,-1 7-6 16,-12-12-22-16,5 4-5 16,-10-4 2-16,-1 4-2 15</inkml:trace>
  <inkml:trace contextRef="#ctx0" brushRef="#br0" timeOffset="45200.7178">1707 12282 91 0,'-13'-2'34'16,"13"2"1"-16,0 0-6 15,0 0-19-15,22-2-3 16,2 4-2-16,-1-2-1 16,9 3-2-16,1-2-1 15,0 1-2-15,2 8-8 16,-8-10-27-16,9 4 1 15,-9-9-1-15,2 3 0 0</inkml:trace>
  <inkml:trace contextRef="#ctx0" brushRef="#br0" timeOffset="45793.8829">2501 11978 100 0,'-4'12'36'15,"4"15"0"-15,-10 2-1 0,5 12-30 16,-6 3-1-16,1 8 0 16,-1 3-2-16,3 0-1 15,-3-2 0-15,4-4 0 16,-1-7-1-16,5-7 1 15,0-6 0-15,2-8-2 16,1-5 1-16,0-16 1 16,0 0-1-16,0 0 0 15,0 0 0-15,7-31 0 0,-3 2-1 16,0-7 2-16,0-10-2 0,3-6 1 16,4-4-1-16,-4-5 1 15,4 2-1-15,0 1 1 0,-3 4 1 16,2 7-1-16,-1 6 1 31,-1 10 0-31,-1 5 1 16,2 12-1-16,-9 14 1 15,21-11-1-15,-9 18 0 0,6 9 1 16,-3 6-1-16,7 12 0 16,0 7-1-1,3 5 1-15,-2 5-1 16,-2 0 1-16,1-1 0 0,-3 1 0 15,-1-1 0 1,-3-8-1-16,-1-5 1 0,0-3-1 16,-2-5 0-16,-5-4-1 0,3-3-1 15,-5-7 0-15,-1-4-1 16,-4-11-2-16,0 0-5 16,0 0-22-1,0 0-5-15,-11-26 0 0,3 11-1 16</inkml:trace>
  <inkml:trace contextRef="#ctx0" brushRef="#br0" timeOffset="45971.946">2528 12320 88 0,'0'0'36'15,"12"-6"0"-15,10 6 1 16,0-9-29-16,15 6 1 0,-4-5-5 15,10 0-7-15,2 6-30 16,-2-5-3-16,-2-2 0 16,3-5-3-16</inkml:trace>
  <inkml:trace contextRef="#ctx0" brushRef="#br0" timeOffset="54320.5298">10544 11641 63 0,'0'0'32'0,"-3"-14"-1"16,-5 3-5-16,8 11-13 15,-3-14-3-15,3 14-2 16,0 0-3-16,0 0 0 16,-15-13-2-16,15 13 0 15,-15-3-2-15,15 3 2 0,-22 3-2 16,11 0 1-16,-3 0-1 15,0 1 0-15,-1 3 0 16,4 1 0-16,-4 3 0 0,4 4 0 16,0 0-1-16,4 3 0 15,-1 3 0-15,1 2 0 16,7 1 0-16,-3 3 0 16,6-1 0-16,2 2 0 15,2 1-1-15,3-1 1 31,-2 0 0-31,2 1 0 16,-2 1-1-16,3-1 0 0,-3 0 1 16,-2-4-1-16,-2-5 0 0,-1 2 0 15,1-1-1-15,-4-9 0 16,1 1 0-16,-1-13-2 16,-1 18-3-16,1-18-8 15,0 0-19 1,-17 9 0-16,17-9 1 15,-15 7 0-15</inkml:trace>
  <inkml:trace contextRef="#ctx0" brushRef="#br0" timeOffset="54594.9213">10205 11971 59 0,'14'-5'34'16,"0"1"1"-16,5 3-1 15,0-9-15-15,10 9-10 16,-8-8 1-16,9 4-4 16,-1-4-3-16,0 6 0 15,0-7-2-15,0 3-2 16,0 2-1-16,-3-7-6 15,11 7-27-15,-11-5-1 0,3 5 0 16,-5-2 0 0</inkml:trace>
  <inkml:trace contextRef="#ctx0" brushRef="#br0" timeOffset="55292.601">11001 11824 71 0,'0'0'33'0,"0"-12"1"15,-4 0-3-15,4 12-19 16,-10-12-2-16,10 12-2 16,-14-4-3-16,14 4-2 15,-23-1 0-15,4 4-1 16,-3 5 0-16,0 1-1 0,0 7 0 16,0 2 0-1,1 3-1-15,6 3 0 0,-1 2 1 16,13 2-1-16,3 1-1 15,5 1 1-15,6-3-1 16,7-3 1-16,3-2 0 16,2-3 0-16,6-3-1 15,-4-6 1-15,2-8 0 16,-1-4 0-16,-2-5 0 0,-2-6 0 16,-3-4 0-16,-1-3 0 15,-4-6 1-15,1-2-1 16,-7-2 0-16,0-1 1 15,-5-2-1-15,0 0 0 16,-7 4 1-16,1 1-1 16,-4 6 0-16,-1 8 1 15,1 3-1-15,7 11 0 16,-15 0 0-16,15 0 0 16,-7 28 0-16,7-4 1 15,0 5-2-15,4 5 1 0,6 4 0 16,-1 3 0-16,4-1 0 0,-1 2-1 15,3-4 1-15,-1-4 0 16,0-1 0-16,-3-4 0 31,-3-5-1-31,0-3-1 16,-2-2-3-16,-6-19-9 0,4 17-21 16,-4-17-2-1,0 0 1-15,0 0-2 16</inkml:trace>
  <inkml:trace contextRef="#ctx0" brushRef="#br0" timeOffset="55627.7735">11325 11599 70 0,'-4'-15'33'0,"2"-1"0"15,2 16-1-15,-9-17-25 16,9 17 0 0,0 0 0-16,18 22-1 15,-14-3-1-15,5 10-1 0,-3 4 1 16,1 10-1-16,-3 0-1 31,3 6 1-31,-3-1-3 16,0 2 1-16,-1-1-1 15,3-2 0-15,-1-3 0 0,0-5-1 16,1-5-2-16,1-8 0 16,2-3-5-16,-9-23-26 15,18 3-4-15,-10-18 0 16,7-1-1-16</inkml:trace>
  <inkml:trace contextRef="#ctx0" brushRef="#br0" timeOffset="56228.1972">11684 11841 62 0,'-13'7'32'0,"13"-7"1"16,0 0 0-16,6-25-21 15,-6 25-6-15,15-22 0 32,-4 12-1-32,-4-3-1 15,1 2-1-15,-4-1 1 16,-4 12-1-16,4-20 1 0,-4 20-1 16,-9-13 0-16,9 13 0 15,-22-4-1 1,8 7 1-16,-1 0-1 15,-3 4-1-15,-1 2 0 0,1 2-1 16,4 1 1-16,-1 0-1 16,4 2 0-16,5-1 0 15,4-1 0-15,2-1 0 16,0-11 0-16,19 17-1 16,-4-9 1-16,3 0 0 15,4-1-1-15,0 1 1 0,0-1 0 0,0 4 0 16,0 0-1-16,-8 1 1 15,0 0-1-15,-6 4 1 16,-4 2-1 0,-7-1 1-16,-1 1-1 15,-4-1 1-15,-3-3 0 0,-2 0 0 16,-3-1 1-16,1-4-1 16,2-7 0-1,1 1 0 1,12-3-1-16,-21-8-2 15,21 8-2-15,-8-19-8 0,8 19-24 16,10-23 0-16,1 13 0 16,-3-3 0-16</inkml:trace>
  <inkml:trace contextRef="#ctx0" brushRef="#br0" timeOffset="56836.8586">11898 11904 22 0,'0'0'29'16,"13"6"1"-16,-13-6 1 15,19 10-9-15,-19-10-6 16,23-1-3-16,-23 1-3 16,29-8-3-16,-12 0-1 15,3 5-1-15,-3-5-1 0,1 2-1 16,-1-3-1-16,-2 2 0 16,-3-3-1-1,-1 2 0-15,-1-3 0 16,-2 0-1-16,-8 11 1 0,14-22 0 15,-10 9 0-15,-1 0 0 16,-5-1-1 0,1 2 1-16,-6 0 0 15,-1 1-1-15,-3 0 1 0,0 5-1 16,-7 5 0-16,0 2 1 16,-2 4-1-1,2 6 0-15,0 5 1 16,-1 3-1-16,1 4 0 0,3 7 1 15,4 1 0-15,4 1 0 16,0 1 0 0,7 4 0-16,0-1 0 15,3 1 0-15,5-5 0 0,1-1 1 16,4-6-1-16,3-2 0 16,2-6 1-16,3-6-2 15,2-7 1-15,2-5 0 16,1-4-3-16,-1-12-4 0,8 3-31 15,-14-10-2-15,3 0 0 16,-8-5-2-16</inkml:trace>
  <inkml:trace contextRef="#ctx0" brushRef="#br0" timeOffset="78830.4825">12622 13457 44 0,'2'32'28'16,"-4"0"0"-16,2 3 0 15,4 6-18-15,-6-7-2 0,8 8-1 16,-5-11-2-16,7 2-1 15,-3-11-1-15,3-1 0 16,-5-11 0-16,-3-10 0 16,15 7 0-16,-15-7 0 15,11-21 0-15,-2 3 0 16,-4-11 0-16,4-2-1 16,-2-6 1-16,4-1-2 0,0 3 1 15,0 6-1 1,4 1 0-16,3 7-1 15,-3 8 1-15,4 11 0 0,-1 12-1 16,-1 7 0-16,2 4 0 0,-4 6 1 16,0 2-1-16,-1 5 0 15,-6 0 0 1,-1-5 0-16,0-5 1 16,0-2-1-16,-3-4 0 0,0-5-1 15,-4-13 0 1,0 0-3-16,21 15-7 15,-21-15-24 1,11-18 2-16,-4 0-2 16,4-4 1-16</inkml:trace>
  <inkml:trace contextRef="#ctx0" brushRef="#br0" timeOffset="79299.7858">13132 13432 84 0,'0'12'35'16,"0"-12"-1"-16,0 22-7 15,-6-8-18-15,14 15-1 16,-8-2-2-16,7 9-2 16,0 2-2-16,6 2 0 15,0 2 0-15,5-4-1 16,2-9 0-16,4-6-1 15,2-7 1-15,1-11-1 16,1-10 1-16,2-7-1 16,-4-11 1-16,0-9 0 0,-5-6 0 15,-3-3 0 1,-3-1 0-16,-8 0 0 16,-3 5 1-16,-3 4-2 0,-5 9 2 15,0 9-2-15,4 15 1 16,-11 1 0-16,7 16-1 15,0 8 1-15,4 9-1 16,4 6 0-16,1 3 0 16,2 1 0-16,4 0 0 15,3-4 0-15,-2-7-1 16,1-6 0-16,2-7-1 16,-4-12-2-16,7 1-6 15,-18-9-28-15,19-16 1 16,-12-5-1-16,5-2 1 15</inkml:trace>
  <inkml:trace contextRef="#ctx0" brushRef="#br0" timeOffset="79568.7659">13610 13249 94 0,'-6'-16'37'15,"6"16"0"-15,0 0 0 16,15 10-29-1,-12 8-3-15,8 15 0 16,-1 2-2-16,-1 14 0 16,1 4-2-16,-2 5 1 0,-1 3-2 15,1-3 0-15,-1-3 0 16,0-8 0-16,0-3-2 16,1-14 1-16,-1-7-2 15,-7-23-2 1,19 10-5-16,-16-32-20 0,11-2-7 15,-7-18-1-15,6-7 1 16</inkml:trace>
  <inkml:trace contextRef="#ctx0" brushRef="#br0" timeOffset="79805.8973">13777 13125 78 0,'-6'-24'36'0,"6"24"1"15,0 0 1-15,1 15-19 16,-1 9-11-1,12 15-2-15,-1 4-2 0,2 13-1 16,4 6-1-16,1 4-1 16,-2 2-1-16,1-4 0 15,1-6-1-15,-3-7-1 16,-1-7-2-16,-5-14-1 16,8-2-9-16,-17-28-24 15,24 4 0-15,-14-21 0 16,4-3 1-16</inkml:trace>
  <inkml:trace contextRef="#ctx0" brushRef="#br0" timeOffset="80270.2073">14212 13394 67 0,'0'0'36'0,"0"0"0"15,0 0 1-15,-15-5-11 16,4 13-18-16,-9-2-1 15,2 9-2-15,-4-1 0 16,1 5-2-16,1 0-1 16,7 3 0-16,4 1-1 15,3 0 0-15,9 2-1 16,4-1 0-16,5-5-1 0,5-1 1 16,2-6 0-16,3-3 0 15,-3-8 0 1,2-5 0-16,-3-8 0 0,-2-7 0 15,-2-4 0-15,-3-5 0 16,-3-3 0-16,-2-1 0 16,-4 0 0-16,0 1 0 15,-4 5 0-15,0 5 0 16,-1 4 0-16,3 17 0 16,-4-13 1-16,4 13-1 15,0 17 0-15,1 3 0 0,5 4 0 16,-1 10 0-16,2 3 0 15,1 2 0-15,2 0-1 16,1-1 0-16,1-4-2 16,-1-11-3-1,13 3-23-15,-12-24-9 16,5-5-1-16,-4-15 0 0,2-6 1 16</inkml:trace>
  <inkml:trace contextRef="#ctx0" brushRef="#br0" timeOffset="80782.2741">14415 13028 99 0,'0'0'39'0,"0"0"0"16,2 13 0-16,5 20-30 16,0 0-5-16,2 8 0 15,0 9 0-15,2 5-2 16,0 3-1-16,0 9 1 15,-1-2-2 1,-1-4 0-16,-2-8 1 0,0-4-1 0,1-13-1 16,-3-9 1-16,1-12 0 15,-6-15 0-15,11-13 0 16,-6-8 0-16,1-9 0 16,3-3 0-16,0-4 0 15,6-2-1-15,-1 5 1 16,3 1-1-16,1 9 1 15,0 5-1-15,1 5 1 16,-1 11-1-16,-4 6 1 16,0 10 0-1,-6 4-1-15,-5 6 1 0,-3 3 0 16,-3 7 0 0,-5 1 1-16,-6-1-1 15,-5-4 1-15,1-1 0 16,-3-7 0-16,3-6 0 15,-1-5-1-15,3-8 1 0,5-5 0 16,11 3-1-16,-11-22 0 16,11 4-2-16,4 0-1 15,1-7-3 1,15 13-25-16,-7-13-8 0,8 4-1 16,-3-7 1-16,8 5-1 15</inkml:trace>
  <inkml:trace contextRef="#ctx0" brushRef="#br0" timeOffset="81023.8631">14887 13071 107 0,'-12'-16'40'0,"12"16"-2"0,-18 0 0 16,11 12-33-16,4 9 0 31,3 10-2-31,3 8-2 0,4 7 0 15,2 6 0-15,2 8 0 16,2-1 0-16,1 4-1 16,1-4-3-16,-1-6 0 15,3-2-4-15,-10-18-31 0,12-4-1 16,-8-21-1-16,7-5 1 16</inkml:trace>
  <inkml:trace contextRef="#ctx0" brushRef="#br0" timeOffset="81454.7216">15095 13449 103 0,'0'0'37'16,"14"5"1"-16,3 1-1 16,-6-7-33-16,7 1-1 15,-2-1 0-15,5-2-2 0,-3-3 0 31,2 0 0-31,-2-3 0 16,-3-4-1-16,-1 2 1 16,-3-2 0-16,-7-3-1 0,-1 1 1 15,-7-1 0-15,-3-1-1 16,-7 1 0-16,-4 1 1 16,-6 2-1-16,0 3 0 15,-1 6 0-15,1 4 0 16,-2 4 1-16,4 11-1 0,4 3 1 15,9 8 0-15,3 3 0 16,6 4 0 0,4 3 0-1,7 2 0-15,2-3 0 0,7-1 0 0,2-3-1 16,4-1 1-16,-3-6-1 16,3-5-1-16,0-5 0 15,-4-10-3 1,7 9-13-16,-12-24-22 15,9 0-1-15,-8-14 0 0,5 2 0 0</inkml:trace>
  <inkml:trace contextRef="#ctx0" brushRef="#br0" timeOffset="81753.3131">15835 13122 97 0,'-19'1'39'16,"7"13"-1"-16,-10-1 2 0,14 12-32 16,-14-2-1-16,6 15-1 15,-1 3-1-15,6 10-1 16,4 2-2-16,7 4 0 15,6 2-1-15,4 1 0 16,5 0-1-16,4-6-2 16,3-3-4-1,-10-14-30-15,10-3-4 0,-9-20-2 16,2-5 0-16</inkml:trace>
  <inkml:trace contextRef="#ctx0" brushRef="#br0" timeOffset="89545.7776">16068 13452 43 0,'6'12'32'0,"-6"-12"0"15,11 10 0-15,-11-10-11 16,19 4-8-16,-19-4-2 16,34-8-3-16,-12-1-2 15,6 0-1-15,0-6-2 16,3 1 0-16,-1-6-1 0,-1 1 0 15,-7-2-1 1,-2-1 0-16,-7 2 0 16,-6 1-1-16,-10 1 1 0,-7 4-1 15,-8 3 1-15,-8 3-1 16,-6 7 0-16,-8 6 0 16,-3 8 0-16,-2 8 0 0,1 7-1 31,3 5 1-31,6 6-1 0,8 6 1 15,12 1 0-15,10 0 0 0,8-2 0 16,10-4-1-16,11-8 1 16,8-1 1-16,8-11-1 15,2-8 0-15,4-7-1 16,3-12-3-16,7 6-6 16,-17-13-24-16,8 5-1 0,-8-12-1 15,-1 9 1 1</inkml:trace>
  <inkml:trace contextRef="#ctx0" brushRef="#br0" timeOffset="89872.7499">16558 13658 68 0,'7'16'34'16,"-7"-16"0"-16,14 5 2 15,-7-21-20 1,8 10-8-16,-4-15 0 15,10 5-2 1,-7-7-3-16,5 5 0 16,-3-2-2-16,0 1 0 0,-5 6 0 15,-11 13-1-15,16-8 1 16,-16 8-1-16,6 24 0 0,-6-2 1 0,0 4-1 16,1 6 0-16,0 3 0 15,2 0 0-15,1 1-1 16,-1-5-1-16,6-2 0 15,-6-8-2-15,8 2-4 16,-11-23-9-16,9 18-17 16,-9-18-2-16,2 11 0 15,-2-11 1-15</inkml:trace>
  <inkml:trace contextRef="#ctx0" brushRef="#br0" timeOffset="90065.5897">16652 13877 87 0,'-15'0'33'0,"15"0"2"15,0 0-6 1,0 0-18-16,0 0-4 0,26 6-2 31,-9-9-1-31,7 6-1 16,0-5 0-16,2 5-2 16,1 1 1-16,0-2-3 0,0 2-1 15,-4-4-2-15,6 8-10 16,-9-13-21-1,6 5 0-15,-10-11-2 16,8-1 1-16</inkml:trace>
  <inkml:trace contextRef="#ctx0" brushRef="#br0" timeOffset="95586.2107">16849 12899 78 0,'14'-2'34'0,"6"9"1"0,-1-4-2 16,6 17-20-1,-8-3-4-15,6 15-2 16,-4 0-2-16,1 10-3 0,-4 3 0 16,-3 6-2-16,-4 1 1 15,-4 4-1-15,-2 0 0 16,-3 2-1-16,-4-1 0 16,-1-5-1-16,-1-2 0 15,-1-10-2-15,5-1-2 0,-7-25-9 16,9 2-19-1,0-16-1-15,0 0 1 0,3-24-2 16</inkml:trace>
  <inkml:trace contextRef="#ctx0" brushRef="#br0" timeOffset="96151.1331">17523 12953 99 0,'-9'-11'35'16,"9"11"2"-16,-2 13-1 16,17 9-29-16,-3 6-3 15,12 17-1-15,0 5 0 16,7 9-2-16,-4 8 0 15,3 3-1-15,-3 2 0 16,2 0 0-16,-5-4 0 16,1-9 0-16,-2-7-1 0,-2-9 1 15,-2-17 0-15,2-12 0 16,-1-18 0-16,2-16 0 16,2-17 0-16,-1-14 0 15,3-13 1-15,-1-13 0 16,4-5 0-16,-2-6 1 15,0 2-1-15,-3 6 1 16,-2 8 0-16,-7 12 0 16,-4 11-1-16,-6 14-1 15,-1 16-4-15,-10 4-25 16,6 15-8-16,-5 12-1 0,3 3 0 16,2-3-2-16</inkml:trace>
  <inkml:trace contextRef="#ctx0" brushRef="#br0" timeOffset="97079.5286">18571 13227 63 0,'-11'-7'33'0,"11"7"-1"15,0 0 2-15,0 19-19 16,0-19-6-16,14 25-1 16,-11-10-2-16,6 11-2 15,-3-1-1-15,1 5-1 16,-2-1-1-16,2-1 0 15,-3-2 0-15,0-1-1 16,0-7 0-16,2-5 0 0,-6-13 0 16,0 0 0-16,15 4-1 15,-8-15 1-15,1-7 0 32,2-5 0-32,4-3 0 0,2-3-1 15,2 2 1-15,3 1 1 16,1 2-1-16,0 5 0 15,2 7 1-15,-2 5 0 16,0 7 0-16,-4 7-1 0,0 6 1 0,-3 9 0 16,-5 7-1-16,-2 5 1 31,-1 4-1-31,-3 2 0 16,0 1-1-16,-1-6 1 15,3 2-3-15,-2-13-3 16,10 3-11-16,-14-27-18 15,26 8 1-15,-14-22-2 0,9-4 1 0</inkml:trace>
  <inkml:trace contextRef="#ctx0" brushRef="#br0" timeOffset="97474.0877">19111 13290 88 0,'-12'-11'34'0,"12"11"0"16,-16 17 1-16,15 4-28 15,-2 3-3 1,9 8 1-16,-3 1-2 0,8 5 0 16,2 0-1-16,7 0-1 15,2-8 0-15,1-7 0 16,0-11 0-16,5-6 0 16,-5-13-1-16,3-7 1 15,-4-11-1-15,-1-8 0 16,-4-3 1-16,-4-3-1 15,-6 3 1-15,-3-2-1 16,-5 7 1-16,-2 3-1 16,-2 7 0-16,-1 9 0 15,6 12 0-15,-11 1 0 16,10 12 0-16,2 11 1 16,5 5-1-16,2 7 0 0,4 4 0 15,5 4 1-15,1-3-1 16,2-1-1-16,4-3-1 15,-4-9-2-15,6-1-7 16,-14-18-25-16,10-5 0 16,-10-17 0-16,4-2-1 15</inkml:trace>
  <inkml:trace contextRef="#ctx0" brushRef="#br0" timeOffset="97760.7243">19489 12910 88 0,'3'-21'36'16,"-2"8"0"-16,-1 13 1 15,14 13-20-15,-1 16-12 16,-4 8 0-16,8 17-2 0,-4 6-1 16,1 11-1-16,0 2 0 15,0 3-1-15,-1-2 0 16,0-3 0-16,2-10 0 15,-1-10 0-15,0-8-2 16,-1-15-2-16,5-8-4 16,-18-20-12-16,25-18-16 15,-15-11-1-15,6-5 0 16,-9-14 1-16</inkml:trace>
  <inkml:trace contextRef="#ctx0" brushRef="#br0" timeOffset="97980.9651">19743 12850 107 0,'-11'-3'37'0,"9"29"0"15,-3 8-1-15,5 18-31 16,3 6-2-16,5 11 1 16,0 3-2-16,3 3-1 15,2 2 0-15,3-3-1 16,-1-7-2-16,2-12 1 15,-1-6-4-15,-2-20-2 16,10-1-24-16,-12-27-6 16,6-8-1-16,-7-16 1 15</inkml:trace>
  <inkml:trace contextRef="#ctx0" brushRef="#br0" timeOffset="98427.6461">20099 13182 95 0,'0'0'35'0,"-16"-9"2"16,1 15-1-16,-12 0-28 15,3 16-2-15,-7 2-3 16,4 9 1-16,-2 2-1 16,10 5-1-16,5-4-1 15,10 3 1-15,6-6-2 16,9-2 1-1,12-9-1-15,5-7 0 0,7-9 0 16,5-10 0-16,0-8 0 16,1-7 1-16,-3-6-1 15,-5-5 0-15,-8 0 0 0,-6-3-1 16,-13-1 2-16,-9 2-1 16,-6 5-1-16,-8 2 1 15,-2 5 0-15,-2 5 0 16,2 8 1-1,2 6-1-15,6 9 0 16,5 9 0-16,4 9 0 16,4 4 1-16,4 8-1 15,4 0 0-15,1 4 0 16,4-2 0-16,4-1-1 0,-1-10-2 16,7-4-4-16,-10-21-17 15,11 1-14-15,-5-19 0 16,5-5 0-16,-8-15 0 15</inkml:trace>
  <inkml:trace contextRef="#ctx0" brushRef="#br0" timeOffset="98926.7923">20366 12865 92 0,'0'0'38'16,"-11"-6"0"-16,10 26 0 15,-6 3-18-15,7 17-15 16,4 2-1-16,6 14-1 15,0 4-1-15,3 0-1 16,2 0-1-16,-1-2 0 16,3-2-1-16,-4-6 2 15,-1-10-2-15,-2-7 2 0,-3-12-2 16,0-7 1 0,-7-14-1-16,8-11 1 15,-3-10 0-15,1-8-1 16,3-1 1-16,0-8-1 0,5-2 2 15,1 6-2-15,2 1 1 16,5 9-1-16,-2 10 1 16,0 5-1-16,-2 7 1 15,-1 9-1-15,-5 11 0 16,-4 4 1-16,-3 8-1 16,-6 5 2-16,-5 2-1 15,-3 3 1-15,-4-1-1 16,-5 0 1-16,-1-8-1 15,1-4 1-15,0-10 0 16,1-6 0-16,3-9-1 16,4-5 0-16,10 3 0 0,-9-26 0 15,11 7-2-15,4-6-2 32,8 7-5-32,-6-11-27 15,15 4-2-15,-2-8-1 16,10 4 0-16</inkml:trace>
  <inkml:trace contextRef="#ctx0" brushRef="#br0" timeOffset="99164.19">20856 12873 108 0,'-16'-10'38'0,"8"28"2"15,-5 4-2-15,14 12-32 16,-9 7-2-16,10 12-1 15,-1 2-1-15,4 4-1 16,2 3-1-16,4 2 0 16,3 1 0-16,1 1-1 15,3-4-1-15,-3-10-2 16,7 2-5 0,-9-19-26-16,12-5-3 0,-5-18-1 15,7-7 1-15</inkml:trace>
  <inkml:trace contextRef="#ctx0" brushRef="#br0" timeOffset="99603.8343">21119 13317 103 0,'0'0'37'16,"14"-18"1"-16,1 15 0 15,0-4-33-15,9 5-1 16,-1-2-1-16,6 4 0 0,-3-2-2 15,5 0 0-15,-4 0 0 16,-2-3-1-16,-3 1 0 16,-4-3 0-16,-7-6 0 15,-11 13 1 1,7-26-1-16,-16 9 0 0,-3-1 1 16,-7 4 0-16,-6-2-1 15,-1 6 0-15,-4 8 0 0,-1 2 0 16,0 9 0-16,4 7 1 15,3 6-1-15,4 5 0 16,8 5 0-16,5 4 1 16,7 0 0-16,7 2-1 15,5-2 0-15,6 3 1 16,3-1-2-16,2-3 1 16,1-6 1-16,0-1-1 15,-3-6 0-15,1-5 0 16,-1-6-1-16,1-11-1 15,-2-4-2 1,-4-13-6-16,11 5-28 0,-15-12-1 16,6 4 0-16,-7-8-1 0</inkml:trace>
  <inkml:trace contextRef="#ctx0" brushRef="#br0" timeOffset="99979.4227">22077 12912 81 0,'-2'-15'37'0,"-11"0"-1"0,13 15 1 16,-30-10-24-16,13 19-4 15,-10 5-1-15,1 11-3 16,-4 7-1-16,2 13-1 16,-1 3 0-16,7 8-1 15,1 5-1-15,8 5 1 16,5 2-2-16,8 3 1 16,8-2-1-16,3-6 0 15,3-3 0-15,1-8 0 16,1-10-2-16,-1-11-1 15,3-8-4-15,-18-23-20 16,26-6-11-16,-16-16-2 16,6-4 1-16,-5-13-1 0</inkml:trace>
  <inkml:trace contextRef="#ctx0" brushRef="#br0" timeOffset="100414.4307">22028 13316 99 0,'14'6'38'0,"-1"-10"1"16,12 4-2-16,-1-9-31 16,7 0 0-16,0-4-3 15,2-3-1-15,0-6 0 16,0-2-1-16,-3 0-1 15,-8 0 1-15,-1 1-1 16,-6 0 0-16,-7 1 0 16,-5 3 0-16,-9 6 0 15,-7 4 0-15,-8 7-1 16,-8 3 1-16,-5 7 0 16,-6 11 0-16,-2 6 0 15,4 9 1-15,1 4-1 0,8 3 1 16,5 3 0-16,13 2 0 15,9-2 0-15,10-7-1 16,8-4 1-16,9-4-1 16,3-7 0-16,2-5-1 15,2-7-1-15,-1-8-1 16,3 2-8-16,-15-13-27 16,6 0-2-16,-10-11 1 0,3 7 0 15</inkml:trace>
  <inkml:trace contextRef="#ctx0" brushRef="#br0" timeOffset="100870.5704">22500 13434 74 0,'0'-21'38'16,"10"6"1"-16,-9-4-1 0,10 9-14 16,-1-6-17-16,4 10-2 15,-1-1-2 1,5 7-1-16,2 4-2 0,-1 5 0 16,-1 5 0-16,-3 6 0 0,-4 3 0 15,-6 7-1-15,-6 2 0 16,-5 1 1-16,-5-1-1 15,-5-1 1 1,-2-4-1-16,-3-4 1 0,2-4 0 16,-1-4 0-16,7-8 0 31,2-2 1-31,11-5-1 16,0 0 0-16,0 0 0 15,0 0 0-15,18 6 0 0,0-5 0 16,3 4 0-16,2-1 0 15,3 2-1-15,-1-1-1 0,1 3 0 16,-5-4-4-16,6 12-7 16,-15-14-25-16,8 6 1 15,-9-11-1-15,3 3 1 16</inkml:trace>
  <inkml:trace contextRef="#ctx0" brushRef="#br0" timeOffset="101166.4144">22901 12835 108 0,'25'32'41'0,"-2"4"-1"16,9 22 1-16,-2 7-37 15,6 14 1-15,-5 9-2 16,-3 12-1-16,-5-1-1 16,-2 2-1-16,-9-4-1 15,-7-12-2-15,-6-1-3 16,-18-23-22-16,3 3-12 16,-17-18-1-1,-3-7-1-15,-12-10 0 16</inkml:trace>
  <inkml:trace contextRef="#ctx0" brushRef="#br0" timeOffset="112906.0945">10725 14924 55 0,'0'0'34'0,"2"-18"-1"0,-2 18 1 16,0 0-20-16,0 0-3 15,0 0-2 1,9 28-3-16,-5-6-2 16,3 10-1-16,-1 4-1 0,-1 6 0 15,-5 8 0-15,0 1-1 16,-5 0 0-16,-2 4 0 16,-3-2 0-16,3-2-2 15,0-3 2-15,-1-5-1 16,8-8 0-16,8-3 0 15,3-9 0-15,5-5-1 0,8-5 1 16,6-7 0-16,4-7 1 0,5-2-1 16,-1-2 0-16,-1-5-1 15,-1 3-2-15,-4-9-4 16,2 9-29-16,-16-8 0 16,-3 9-2-16,-9-7 2 15</inkml:trace>
  <inkml:trace contextRef="#ctx0" brushRef="#br0" timeOffset="113142.1402">10660 15331 83 0,'-10'-23'36'15,"10"23"0"-15,11-28-1 16,8 19-29-16,1-5 0 15,7 6-2-15,3-1-1 16,4 1-3-16,4 4-1 16,-2-2-4-16,8 14-8 15,-13-9-23-15,5 7 0 16,-7-6-1-16,1 5 1 16</inkml:trace>
  <inkml:trace contextRef="#ctx0" brushRef="#br0" timeOffset="113875.9106">11177 15105 71 0,'3'-13'36'0,"-3"13"1"0,8-12-1 16,3 18-18-1,-11-6-13 1,22 13-1-16,-12 3-1 15,5 8-1-15,-3 1-1 16,5 5 0-16,-2 5-1 0,-6-1 0 0,0 1-1 16,-3-2 1-16,-3-4-1 15,-1-2 1-15,-2-7-1 16,-2-6 1-16,2-14-1 16,0 0 1-1,0 0 0 1,-7-11 0-16,7-6 0 0,2-8 0 0,2-1 0 31,1-5 0-31,2-3 1 0,4-1-1 16,4 1 0-16,0 1 0 15,1 2 1-15,1 7-1 16,-3 4 0-16,2 8 0 16,-4 10 0-16,-1 8 0 0,-4 5 0 15,-1 7 0-15,-2 9 0 16,0 4 0-16,-1 3 0 15,1 1 1-15,1 0-2 16,1 1 2 0,2-5-2-16,6-2 1 0,2-8 0 0,5-4 1 15,1-9 0 1,0-1 0-16,3-10 0 0,1-7 1 16,-3-4 0-16,-2-6 0 15,-6-3 0-15,0-3-1 16,-5-3 1-16,-3-4-1 15,-7 0 0-15,1 0-1 0,-2 3 0 16,-2 4 1 0,0 6-1-16,2 5-1 15,1 15 1-15,0 0 0 16,0 0 0-16,12 24 0 0,-3-3 0 31,3 3-1-31,3 4 1 16,-1 0 0-16,2 0 0 15,-3-2-1-15,2-5-1 0,-4-5-1 0,2 5-4 16,-13-21-20-16,13 8-11 16,-13-8-1-16,0 0 1 15,11-17-1-15</inkml:trace>
  <inkml:trace contextRef="#ctx0" brushRef="#br0" timeOffset="114355.0127">11955 15219 90 0,'0'0'37'16,"19"4"1"-16,-19-4 0 16,18-1-33-16,-5-3 0 0,5 3-1 15,0-3 0-15,6 0-2 16,1-3 0-16,-2 0 0 15,-1 0-1-15,-1-2 0 16,-6 2-1-16,0-3 1 16,-5-2 0-16,-2 0-1 15,-2-2 1-15,-6 1 0 16,-2-4 0-16,-3 1-1 16,-6 2 0-16,-3-1 1 15,-5 5-1-15,-3 2 0 16,-3 4-1-16,-4 4 1 15,2 8-1-15,1 5 0 16,2 6 1 0,4 8-1-16,6 3 1 0,3 7 0 15,7 3 0-15,6 4 0 16,3 2 0-16,12-4 0 16,3-4 1-16,2-4 0 15,7-7 0-15,1-6 0 0,0-7 0 16,3-8 1-16,-4-12-1 15,-3-3 1 1,-1-3-3-16,-6-6-6 0,6 7-32 16,-18-8-2-16,1 4 0 15,-8-4-2-15</inkml:trace>
  <inkml:trace contextRef="#ctx0" brushRef="#br0" timeOffset="139031.0305">11907 16676 31 0,'0'0'28'0,"10"-16"2"16,-10 16-8-16,0 0-5 0,0 0-2 16,0 0-3-16,7 27-3 15,-7-12-4 1,4 12-1-16,-2 0 0 0,5 8-1 16,-3-6-1-16,1 3-1 15,2 3-1-15,-1-1 1 16,-1-4-1-1,-1-3 1-15,0-2-2 0,-2-3 2 16,-1-6-2-16,1-4 2 16,-2-12-1-16,0 0 1 15,0 0-1-15,13-28 1 0,-9 3 0 0,7-8 0 16,0-1 1 0,0-6-2-16,3-4 2 15,3 2-1-15,0 8-1 16,1 5 1-16,-2 2 0 0,1 9-2 31,-1 11 1-31,1 8 1 16,2 21-5-1,-4 7-2 1,2 5 0-16,-5 2 0 16,2 13 1-16,-6-6-1 0,2 5 0 15,-2-6 0-15,-4-9 3 16,3-8 4-16,0-3-2 15,-1-3-1-15,7-7-2 16,-13-12-5-16,29 1-15 16,-15-14-8-16,1-4 0 15,0-10 0-15,7-13 20 32,-1-8 12-32,-4-3 0 0,5 5 0 0</inkml:trace>
  <inkml:trace contextRef="#ctx0" brushRef="#br0" timeOffset="139467.6762">12489 16688 37 0,'0'0'29'0,"-10"7"0"15,2 9 1-15,8-16-15 16,-6 34-7-16,0-16-2 0,10 12-1 16,-3-4-2-16,6 8 0 15,1-6-1-15,6 0 0 16,2-8-1-16,2 1 0 15,-1-9 0-15,3-6 1 0,0-2-2 0,0-5 1 16,0-13 1-16,0-6-1 16,-2-3 0-16,1-6 1 15,-5-12 0-15,3 0-1 16,-6-4 1-16,0 0-1 16,-1 5 0-16,-6 6 0 15,0-3 1-15,-1 6-1 0,-3 11 0 16,-3 8-1-1,3 12 1-15,-4-13 0 16,4 13-1-16,-4 20 0 16,8 2 1-16,-1 7-1 15,1 10-1-15,3 8 1 16,4 2 0-16,0 0 0 16,0 0-1-16,4-5 2 15,-3-1-2-15,1-6-1 16,-2-8-2-16,-2-17-4 15,8 4-20-15,-17-16-6 16,15-5-2 0,-12-11 2-16</inkml:trace>
  <inkml:trace contextRef="#ctx0" brushRef="#br0" timeOffset="139842.0907">12978 16370 33 0,'0'0'30'15,"0"0"3"-15,12 6 1 16,-12-6-17-16,0 0-4 15,6 13-2-15,4 7-2 16,-9-2-3-16,8 13-1 16,-6 2-2-16,4 10-1 15,-4 6-1-15,2 9 1 16,-1 1-3-16,0 4 1 16,0-2 0-16,-1-3 0 15,4 0 0-15,-2-5-2 0,5-10-2 16,-3-15-3-16,15-2-28 15,-11-19 0-15,8-8 0 16,-4-16-1 0</inkml:trace>
  <inkml:trace contextRef="#ctx0" brushRef="#br0" timeOffset="140102.8825">13302 16309 62 0,'-13'23'33'15,"8"1"0"-15,3 12-1 16,0 1-26-16,13 11-2 16,0 4 0-16,6 12-1 15,0 3-1-15,0 5 0 16,3-3-1-16,0-2-1 0,0 0-4 15,-8-12-10 1,5-3-19-16,-2-13-1 0,-4-13 0 16,3-13-1-16</inkml:trace>
  <inkml:trace contextRef="#ctx0" brushRef="#br0" timeOffset="140638.5967">13724 16727 61 0,'-9'12'33'0,"1"2"1"16,-3-6 1-16,11 5-27 15,-15-11-2-15,8 12 0 0,-9-3-2 16,7 7 0-16,-3-3-1 15,4 3-1 1,0 7-1-16,6 6 0 0,1-4 0 16,4 4-1-16,5 0 0 15,4-3 1-15,5-5-2 16,6-4 2-16,2-15-1 16,5-6 0-16,0-9 1 15,1-7-1-15,-2-10 1 0,-1-8-1 16,-6 0 1-16,-4-5-1 15,-11-1 1 1,-3-1-1-16,-11 7 1 16,-4 0-1-16,-6 4 2 0,-1 6-3 15,0 7 2-15,-1 8-1 16,5 11 1-16,3 10-2 16,5 5 2-16,6 6-1 15,8 13 0-15,3 4 1 16,3 2-1-1,6 3 0-15,0 1 0 0,2 0 0 16,4-3-1-16,-2-5-2 16,3-2-4-16,-11-19-21 15,9 0-9-15,-6-17 0 16,3-7 0-16</inkml:trace>
  <inkml:trace contextRef="#ctx0" brushRef="#br0" timeOffset="141177.3213">14079 16312 85 0,'-16'-11'38'0,"13"22"-1"16,-5 3-1-16,12 13-32 15,3 8-1-15,4 8-1 16,5 1 0-16,5 12 0 15,1 4-2-15,1 4 1 16,-1-2-1-16,-1-4 0 16,-3-1 0-16,-3-6 0 0,-4-7-1 15,-4-14 1-15,-3-7 0 16,-4-12 0-16,0-11 0 16,-8-12 0-16,2-10 1 0,1-2-1 15,1-3 1-15,-1-4 0 16,4-4 0-1,1-2 0-15,4 12-1 16,2 3 1-16,3-2 1 16,2 7-2-16,3 2 0 0,4 8 0 15,1 6 1-15,2 8-2 16,-2 5 2-16,-2 1-1 16,-4 13 0-16,-2 3 1 15,-5 5-1-15,-6-1 0 16,-8 1-1-16,-3-2 1 15,-3-5 0-15,-1-3 0 16,-2-5 1-16,1-8 0 0,0-10-1 16,3 2 0-1,13-3 1-15,-17-11-1 16,17 11-1-16,-4-25-2 16,4 25-8-16,7-26-27 0,9 11 0 15,-2-11-1-15,10 3 1 16</inkml:trace>
  <inkml:trace contextRef="#ctx0" brushRef="#br0" timeOffset="141463.3873">14561 16395 85 0,'-16'-19'39'16,"6"7"-2"-16,-2-4 1 15,12 16-27-15,-15-10-8 0,15 10 1 16,0 16-2-16,7-1 0 16,1 9-1-16,3 10-1 15,-2 2 2-15,4 13-2 16,-4 3 1 0,-2 5-1-16,0 4 0 0,-1 4 0 15,1-8 0-15,-3-7-1 16,3-1-1-16,-1-14-2 15,8-2-9-15,-14-33-25 16,30 7 0-16,-16-25 0 0,11-3-1 16</inkml:trace>
  <inkml:trace contextRef="#ctx0" brushRef="#br0" timeOffset="141895.4636">14795 16716 55 0,'0'0'35'0,"0"0"0"16,12-4 2-16,1 9-13 16,-13-5-18-16,29-2-1 15,-10-2-1-15,4-1-2 16,1 0 0-16,0-2-1 16,-2 0 0-16,0 3 0 0,-4-8 0 15,-3 0-1-15,-4-3 1 16,-11 15 0-16,11-27 0 15,-11 13 0-15,-6-2-1 16,-3-1 1-16,-5 3-1 16,-2 1 1-16,-7 9-1 15,1 1 0-15,-4 6 1 16,1 6-1-16,-1 8 1 16,5 16 1-16,4-1-1 15,6 5 0-15,5 2 1 16,7 0-1-16,6 5-1 15,5-3 1-15,7-6 0 16,3-5-1-16,2 2 1 0,-1-4-1 16,5-10 0-16,-3-1-2 15,3-5-4-15,-6-13-17 16,7 6-15-16,-5-17-1 16,7-2 1-16,-5-9-1 15</inkml:trace>
  <inkml:trace contextRef="#ctx0" brushRef="#br0" timeOffset="142201.3623">15650 16406 88 0,'-26'3'39'0,"2"9"-2"15,-13 1 1-15,14 13-30 16,-13-2-2-16,8 12 0 16,2 7-4-16,4 11 1 15,10-1-1-15,3 6-1 16,8 4-1-16,7-2 1 16,5 2-1-16,5-3 0 0,6-5-3 15,3-13-4-15,15 1-31 16,-13-14-1-1,6-8 1-15,-8-15-3 0</inkml:trace>
  <inkml:trace contextRef="#ctx0" brushRef="#br0" timeOffset="142695.3583">15853 16739 86 0,'7'17'38'0,"-7"-17"-1"16,28 1-1-1,-7-17-26-15,8 9-7 16,-1-8-1-16,5 2-1 15,-1-6 0-15,0-7 0 0,-6 7-1 16,-5-1 2-16,-6-2-1 16,-7 2 0-16,-7 0 0 15,-7 3 1-15,-7 3-1 16,-6 3-1-16,-7 2 1 0,-6 3 0 0,-1 10-1 16,-3 0 1-16,1 8 0 15,3 10 0-15,3 4 1 16,9 6-1-16,7 2 0 15,11 6 1-15,6 1-1 16,13 3 0-16,7-5-1 16,6-4 0-16,2 0-1 31,1-4 2-31,0-6-1 0,0-3-1 0,-3-6 0 16,-8-3-2-16,4 3-5 15,-26-16-30-15,30 1-1 16,-17-10-1-1,5 0 1-15</inkml:trace>
  <inkml:trace contextRef="#ctx0" brushRef="#br0" timeOffset="143053.8158">16343 16869 97 0,'1'12'39'15,"-1"-12"-1"-15,0 0 1 16,17-5-33-16,-3-5-2 16,-3-1-1-16,4 4 0 15,-2-6-2-15,0 4 1 0,-13 9-2 16,18-14 1-16,-18 14-1 16,13 1 1-16,-13-1-1 15,0 0 1 1,13 23-1-1,-10-7 1-15,2 3-1 16,-2 4 0-16,0 4 0 0,1 3 0 16,0-1-1-16,-1 1 0 15,3 1-1-15,-3-5 0 16,4-5-3-16,-7-6-3 16,8 4-16-16,-8-19-16 15,0 0 2-15,0 0-1 16,-11-6 1-16</inkml:trace>
  <inkml:trace contextRef="#ctx0" brushRef="#br0" timeOffset="143273.2577">16372 17088 91 0,'0'0'38'16,"13"10"1"-16,-13-10-1 15,38 6-28-15,-20-12-4 16,8 5-1-16,-2-9-2 15,4 3-1-15,-4 1-1 16,1 0-2-16,-3 0-2 16,-5-4-2-16,5 16-17 15,-10-17-18-15,2 10 2 16,-10-10-2-16,-4 11 1 16</inkml:trace>
  <inkml:trace contextRef="#ctx0" brushRef="#br0" timeOffset="143549.9527">16645 16445 104 0,'8'-14'39'16,"-3"-3"2"-16,12 15-2 15,-17 2-32-15,29 5-3 16,-3 9-1-16,2 10-1 0,0 9-1 15,-1 9 0 1,-4 13-1-16,-5 4 1 0,-5 9-1 16,-8 3 0-16,-5 0 0 15,-8-4 0-15,-2-4-2 16,-6-11 0 0,5-2-9-16,-10-17-30 0,7-15 1 15,-3-18-2-15,6-11 0 16</inkml:trace>
  <inkml:trace contextRef="#ctx0" brushRef="#br0" timeOffset="144363.3126">17347 16898 76 0,'0'0'34'16,"0"0"1"-16,0 0-1 15,15-13-26-15,-12-7-1 32,7 1-1-32,-2-13 0 15,7-3-1-15,-1-10-1 16,7-1 0-16,-1-4 0 0,4 2-2 15,-4 4 1-15,2 0-1 16,-5 9-1 0,-3 9 0-16,-3 8-1 15,-11 18 0-15,15-9 0 0,-9 19 0 16,3 9 0-16,2 18 0 16,1 7 0-16,7 9-1 15,-1 11 2-15,8 6 0 16,-1 2-2-16,4-7 2 15,1-2-2-15,2-19-3 16,10 3-25-16,-12-30-10 16,6-13-1-16,-9-20-1 15,3-17 0-15</inkml:trace>
  <inkml:trace contextRef="#ctx0" brushRef="#br0" timeOffset="145205.7773">18478 16492 63 0,'0'0'32'0,"-2"-15"1"16,2 15-2-16,0 0-25 15,8 22 0-15,-6-1-2 16,6 10-1-16,-4 1-1 15,6 6 1-15,-3 5-2 0,2 0 1 16,0-3-2-16,-1-11 1 16,1 2-2-16,1-8 2 15,-10-23-1-15,17 16 1 16,-17-16-1-16,15-15 0 0,-10-9 1 16,4-5-1-16,2-10 1 15,2 2-1-15,4 1 1 16,2-6-1-16,0 3 1 15,3 8 0-15,-2 11-1 16,-2 12 1-16,-1 8 0 0,-4 3 0 16,-4 11 0-16,-6 12-1 15,1-3 1 1,0 7-1-16,-2 8 0 16,1-3 0-16,3-3-1 0,-1-3-3 15,8 4-4-15,-6-19-22 16,12 6-5-16,-3-22 0 31,8-5-1-31</inkml:trace>
  <inkml:trace contextRef="#ctx0" brushRef="#br0" timeOffset="145642.7113">18985 16466 52 0,'0'0'33'15,"0"0"0"-15,0 0 1 16,-7 14-19-16,7-3-8 16,9 14-1-16,-5 2-2 0,11 9 0 15,-1-5-2 1,4 4 0-16,0-3-2 0,3-3 1 16,2-11 0-16,0-4-1 0,1-13 0 15,-2-5 1 1,-2-10-1-16,1-9 0 15,-3-9 1-15,-4-3-1 0,-2 1 1 0,-2 0-1 16,-5-1 1-16,-2 2-1 16,-3 11 0-16,-1 5 1 31,-1 5-1-31,2 12 1 16,0 0-1-16,-3 11 1 0,5 5 0 15,1 8-1-15,2 3 1 16,3 11 0-1,2 4-1-15,2 0 0 16,3-2-1-16,0-6 0 0,3 4-3 0,-4-14-2 0,12 5-14 16,-11-26-16-16,3-2-1 15,-7-18 2-15,4-5-2 16</inkml:trace>
  <inkml:trace contextRef="#ctx0" brushRef="#br0" timeOffset="145872.3755">19416 16176 67 0,'-5'-38'35'16,"10"19"1"-16,-3 2-1 15,7 28-20-15,-4-1-8 16,10 22-3-16,2 4-2 16,1 12-1-16,4 2 1 15,3 5-2-15,0 5 0 16,1 2-1-16,-1 1 0 15,-4-13-4-15,2 3-2 16,-11-20-14-16,7 0-16 16,-10-20 1-16,4-11 0 15,-5-20 0-15</inkml:trace>
  <inkml:trace contextRef="#ctx0" brushRef="#br0" timeOffset="146072.4735">19696 16185 61 0,'-10'-32'33'0,"4"15"3"16,-2 4-3-16,12 27-19 16,-8 6-6-16,12 17-3 15,0 5-1-15,4 9-3 16,3 6 0-16,3 9-1 0,7 6-1 16,-2 3-2-16,5-5-4 15,-8-15-11-15,4 1-18 16,-3-15 1-1,3-12-2 1,-3-19 2-16</inkml:trace>
  <inkml:trace contextRef="#ctx0" brushRef="#br0" timeOffset="146506.2031">20169 16398 63 0,'0'0'35'0,"-19"-14"0"15,1 20 1-15,-13-2-28 16,8 13-2-16,-3-1 0 16,4 7-3-16,0 6 1 15,7 5-2-15,7-4 0 16,8 7-1-16,7 0-1 0,9-5 1 16,6-4-1-16,8-5 0 15,0-13 0-15,5-3 0 31,0-8 0-31,-2-14 0 16,-6-5 1-16,-3-7-1 0,-8-1 0 0,-9-5 1 16,-8-1-1-16,-6 1 1 15,-4 4-1-15,-6 7 0 16,1 2 1-16,-1 6-1 16,4 8 0-16,13 6 1 15,-13 5-1-15,14 7 1 16,2 9-1-1,8 7 0-15,3 7 0 0,3-2-1 16,5 1-4-16,-2-10-4 16,16 8-25-16,-12-27-3 15,7-3 0-15,-6-18 0 16</inkml:trace>
  <inkml:trace contextRef="#ctx0" brushRef="#br0" timeOffset="146950.5107">20411 16154 73 0,'-10'-23'37'16,"-1"3"-1"-16,11 20 1 15,-13 14-26-15,18 17-6 16,-3 2-2-16,7 9-2 0,1 8 0 16,3 8-1-16,1-2 0 15,-1 6-1-15,-1-3 2 16,0-10-2-16,-3-1 1 15,-2-6 0-15,-2-15 1 16,-3-11-1-16,-2-16 0 16,0 0 0-16,2-22 0 15,0-7 0-15,3-4 0 16,3-6 0-16,1 1 0 0,5 4 0 16,1 8 0-1,6 6-1-15,-2 9 1 16,1 5 0-16,-3 7 0 15,-1 12-1-15,-3 6 1 0,-5 2 0 16,-3 2 0-16,-7 3 0 16,-7 5 1-16,0 2 0 15,-6-8 0-15,-3-2 0 16,1 1-1-16,-1-1 1 16,1-14 0-16,3-1 0 15,14-8-2-15,-16-4-3 16,16 4-6-16,-3-22-27 15,13-3 0-15,-3-15-1 16,9 11 0-16</inkml:trace>
  <inkml:trace contextRef="#ctx0" brushRef="#br0" timeOffset="147536.9521">20702 16111 77 0,'0'0'37'0,"0"0"0"0,11 34 1 15,-12-6-26-15,5 9-10 16,4 6 1-16,2 8-2 16,-2-1 0-1,3 7-1 1,0 1 1-16,1-4-2 0,0-2 0 0,1-5 0 16,4-2-2-16,-3-12-4 15,9 5-5-15,-11-27-21 16,13 1-5-16,-7-28 1 0,11 12 13 15,-18-25 10-15,10 9 8 16,-7-6 6-16,-6-4 8 16,8 14 21-16,-10-8 7 15,6 13-1-15,-8-11-11 16,17 19-10-16,-10-11-6 16,12 8-3-16,-2-4-1 15,5 6-1-15,-4-2-1 31,3 2-1-31,-3-4 0 0,-1-1 0 16,-5-1-1-16,-3-2 1 16,-5-5-1-16,-5-3 1 15,-6 6-1-15,-6-2 1 16,-4 1 0-16,-5 3 0 16,-3 7-1-16,-1 3 1 15,-1 8 0-15,1 2 0 16,1 8 0-16,7 9 0 15,3 2-1-15,7 3 1 16,4 4-1-16,6 2 1 0,6 4-1 16,5 4 0-16,2-5 0 15,3-4-2 1,5 4-2-16,-4-9-4 0,20-2-29 16,-14-16-1-16,9-3-1 15,-4-20 0-15</inkml:trace>
  <inkml:trace contextRef="#ctx0" brushRef="#br0" timeOffset="147788.636">21952 16145 68 0,'-12'15'38'16,"-14"-1"0"-16,2 19 0 15,-17-1-25-15,18 15-4 16,-4 2-3-16,11 9-2 16,6 1-1-16,10 2-2 15,9 3 0-15,7 0-2 16,8-1-2-16,-1-14-19 16,13 4-17-16,-9-17-1 15,10-7-1-15,-4-23 1 16</inkml:trace>
  <inkml:trace contextRef="#ctx0" brushRef="#br0" timeOffset="148747.0499">22221 16387 55 0,'0'0'33'0,"14"19"1"15,-14-19 1-15,33 17-24 16,-15-17-2-16,13 5-4 16,1-11 1-16,6 2-1 0,0-4-1 15,4 1-1-15,-1-6-1 16,-2 1 1-16,-5-3-2 16,-6 0 2-16,-9-9-2 15,-8 2 0-15,-12-1 0 0,-10 1 0 16,-11 1-1-16,-8 2 0 15,-6 4 0-15,-7 12 0 32,-1 5 0-32,-3 14 0 0,3 3 0 15,6 7 0 1,2 5 1-16,11 5-1 0,5 1 1 16,11-4-1-16,8 5 0 15,10-7 0-15,8 0 1 0,9-6-1 16,6 2 0-16,5-5 0 15,4-4-1-15,3-4-1 16,7 2-4-16,-10-16-20 16,10 7-13-16,-8-10 0 15,2 2 0-15,-7-9 0 16</inkml:trace>
  <inkml:trace contextRef="#ctx0" brushRef="#br0" timeOffset="149155.1039">22861 16585 80 0,'0'0'37'0,"11"-21"1"16,4 16-1-16,-4-12-32 15,10 11 0-15,-1-1-3 16,1 6-1-16,0-1 1 15,-2 13-1-15,-2 4-1 16,-6 4 0-16,-3 9 0 16,-7 0-1-16,-5 4 1 15,-4-2 0-15,-7 8-1 16,-2-8 1-16,-2-1-1 16,2-9 1-16,1-3 0 15,5-3 0-15,11-14 0 0,-14 12 0 16,14-12 1-16,0 0 0 15,21-2-1-15,-6 4 1 16,5 0-1 0,1 0 1-16,5 0-2 0,2 4-1 15,3 1-4-15,-7-10-16 16,8 4-16 0,-5-6 0-16,3 3 0 0,-8-11 0 0</inkml:trace>
  <inkml:trace contextRef="#ctx0" brushRef="#br0" timeOffset="149435.0685">23120 16036 95 0,'5'-16'39'0,"16"16"1"15,-5 4-1-15,17 20-34 16,2 9-2-16,7 17-1 16,1 8-1-16,0 14 0 0,-5 13 0 15,-3 10-1 1,-11 6 0-16,-8-1-1 0,-11 3 0 16,-12-1-2-16,-4 12-10 0,-14-21-27 15,1-10 0-15,-7-25 0 16,8-14-1-16</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9-25T19:54:47.298"/>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250-1 1032,'0'0'2451,"0"0"-387,0 0-903,0 0-258,0 0-387,0 0-258,42 0-129,-42 0 0,0 0 387,0 0 129,41 0-129,1 0 387,-42 0-129,42 0 129,-42 0 0,0 0-129,0 0 0,0 0-258,42 0-129,-42 0 129,0 0-258,0 0 129,0 0 0,0 0 0,0 0 0,0 0 129,0 0-129,0 0 0,0 0 0,0 0 129,0 0-258,0 0 0,0 0 129,-42 0-129,42 0-129,0 0 0,0 0-129,0 0 129,-42 0-129,42 0 129,-42 0-129,42 0 0,-41 0 0,41 0 0,-42 0 129,42 0-129,0 0 0,0 0 0,-42 0 0,42 0 0,0 0 0,0 0 0,0 0 0,-42 0 0,42 0 0,0 0 0,0 0 0,0 0 0,-41 0 0,41 0 0,0 0 0,0 0 0,-42 0 0,42 0-129,0 0 258,0 43-129,0-43 0,0 0-129,0 0 129,-42 0 0,42 0 0,0 0 0,0 0 0,0 0 0,0 0 0,0 0 0,0 0 0,0 0 0,0 0 0,0 0 129,0 0-129,0 0 0,0 0 0,-42 0 129,42 0 0,0 0-129,0 0 129,0 0-258,0 0 258,0 0 0,0 0-129,0 0 0,0 0 0,0 0 0,0 0 129,0 0-129,0 0 0,0 0 129,0 0-129,0 0 129,0 0 0,0 0 0,0 0 0,0 41 0,0-41 0,0 0 0,42 0 0,-42 0-129,0 41 0,0-41 0,42 0 258,-42 0-516,42 41 516,-42-41-516,41 41 258,-41-41 0,0 0 258,0 0-258,42 43-258,-42-43 258,0 43 0,0-43 0,42 0 0,-42 0 0,0 41 0,0-41 0,0 0 0,0 0 0,0 0 0,0 0 0,0 0 0,0 0 0,0 0 0,0 0-129,0 0 129,0 41 0,0-41 0,0 0 0,0 0 0,0 0 129,0 0-258,0 0 129,0 0 0,0 0 0,0 0 0,0 0-129,0 0 129,0 0 0,0 0 0,0 0 0,0 0 0,0 0 0,0 0 0,0 0 0,0 0-129,0 0 129,0 0-129,0 0 0,0 0 0,0 0-129,42 43 0,-42-43-129,0 0-387,0 0-774,0 0-2580,0 0-387,0 0-516,0 0 0</inkml:trace>
  <inkml:trace contextRef="#ctx0" brushRef="#br0" timeOffset="-1616.0925">1415 1040 774,'0'0'2322,"0"0"-258,0 0 0,0 0-129,0 0-387,0 0-129,0 0-258,0 0 0,0 0-258,0 0-258,0 0 0,0 0-129,-42 0-129,42 0 0,0 0-129,0 0 129,0 0-129,-42-41-129,42 41 0,0 0 0,0 0 0,-41-41 0,41 41 0,0 0-129,0 0 129,-42-41 0,42 41-129,0-43 129,0 43-129,-42 0 129,42 0-129,0-41 0,0 41 129,-42 0-129,42 0 129,0-41-129,0 41 129,-41 0-129,41 0 129,0 0-129,0-43 129,0 43-129,0-41 0,0 41 129,0 0-129,0 0 129,-42-41-129,42 41 0,0 0 129,0 0 0,-42-43-129,42 43 0,-42 0 129,42 0-129,-41-41 0,41 41 129,0 0-129,-42 0 0,42 0 0,0-41 129,0 41-129,0 0 258,-42 0-129,42 0-129,0 0 129,0-44-129,0 44 0,-42 0 129,42 0-129,-41-39 0,41 39 0,0 0 0,0 0 129,-38 0-129,38 0 129,0-42-129,0 42 0,-42 0 0,42 0 129,-41-43-129,41 43 0,0 0 0,0 0 0,-42 0 0,42 0 0,0-41 129,0 41-129,-42 0 0,42 0 0,0 0 0,0 0 129,-42-41-129,42 41 0,-41 0 129,41 0-129,-42 0 129,42 0-129,0-43 0,-42 43 0,42 0 0,-42 0 0,42 0 0,-42-43 0,42 43 0,-41 0 0,41 0 0,0 0 0,0 0 0,-42 0 0,42 0 0,0 0 129,0 0-129,0 0 0,0-41 0,0 41 0,0 0 0,0 0 0,-42 0-129,42 0 129,0 0 0,0 0 129,-42 0-129,42 0 0,0-41 129,0 41-129,-41 0 129,41 0-129,-42 0 129,42 0-129,0 0 0,0 0 129,0 0-129,0 0 0,0 0 129,0 0-129,0 0 0,0 0 0,0 0 0,0 0 0,0 0 0,0 0 0,0 0-129,0 0 129,0 0-129,0 0 0,0 0 129,0 0-258,0 0 0,0 0-129,0 0-387,0 0-645,0 0-1032,0 0-2322,0 0 0,0 0-258</inkml:trace>
</inkml:ink>
</file>

<file path=ppt/ink/ink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09-24T09:53:35.575"/>
    </inkml:context>
    <inkml:brush xml:id="br0">
      <inkml:brushProperty name="width" value="0.05292" units="cm"/>
      <inkml:brushProperty name="height" value="0.05292" units="cm"/>
      <inkml:brushProperty name="color" value="#FF0000"/>
    </inkml:brush>
  </inkml:definitions>
  <inkml:trace contextRef="#ctx0" brushRef="#br0">3886 12703 88 0,'-11'2'34'16,"-1"-1"1"-1,-2 8 0-15,-11-9-23 0,8 13-2 0,-10-3-3 16,5 7-2-16,-7 1-2 15,8 5 0-15,-2 2-2 16,5 2 1-16,6 0-1 16,5 0 0-16,7-2 0 15,8-2 0-15,6-3-1 32,8-4 0-32,0-4 0 15,8-7-2-15,6-2-3 0,-1-11-4 16,10 3-22-16,-8-16-6 15,3 4 1-15,-7-13-2 0</inkml:trace>
  <inkml:trace contextRef="#ctx0" brushRef="#br0" timeOffset="379.3077">4123 12687 93 0,'-11'-5'34'0,"5"20"1"0,-6 1-1 16,9 15-23-16,-9-1-4 15,9 11-2-15,0-4-1 16,6 3-1-16,5-5-1 16,3-3-1-16,3-8 0 15,4-8 0-15,1-10 0 0,2-8 0 16,-2-8-1-16,3-7 0 16,-4-9 1-16,1-5-1 0,-2-7 1 15,-6 1-1-15,0 5 1 31,-4 3 0-31,-2 3 0 0,-2 7 0 0,-3 8 0 16,0 11 1 0,-3 12-1-16,6 9 1 0,-3 3-1 15,1 5 0-15,2 6 0 16,4 7 0-16,-4-1 0 16,5-6-2-16,0 0 0 15,2-10-2-15,2-2-4 16,-12-23-4-1,32 9-27-15,-23-21 0 16,7-2 0-16,-5-12 0 16</inkml:trace>
  <inkml:trace contextRef="#ctx0" brushRef="#br0" timeOffset="1006.9378">4482 12777 88 0,'11'0'36'0,"-11"0"0"16,22 17 1-1,-22-17-20-15,25 30-5 0,-18-8-4 0,11 7-2 16,-7 2-1-16,1-2-2 16,-5-3-1-16,3 0-1 15,-6-2-1 1,0-7 0-16,0-6 0 0,-4-11 0 16,0 0-1-16,0 0 1 15,7-16-1-15,-4-2 0 16,-2-6 1-16,3-7-1 15,-1-3 1-15,4-1-1 16,1 1 0-16,2 2-1 16,2 7-1-16,2 1-2 15,5 9-2-15,-5 2-2 16,8 17-4-16,-8-8-2 16,12 19-2-16,-12-13 2 0,8 15 3 15,-10-7 5 1,2 7 6-16,-2-1 4 15,-12-16 6-15,15 25 3 16,-15-25 3-16,6 21 1 0,-6-21-2 16,0 0-3-16,4 11-3 15,-4-11-2 1,14 14-1-16,-6-2-2 16,-1-1 0-16,1 3-1 15,2 4-1-15,-2 0 0 16,-1-1-1-16,0 1 0 15,-3-3 0-15,-1-4 0 0,-3-11-1 16,4 12 1-16,-4-12 0 16,-3-14-1-16,2 0 1 15,1-7-1 1,0-3 1-16,1-5 0 0,3 0 0 16,2 0-1-16,0 2 1 0,4 5-1 15,4 5 0-15,-1 2-3 16,7 12-4-16,-9-11-20 15,14 16-9 1,-6-7 0-16,6 10-1 0,-7-5 1 16</inkml:trace>
  <inkml:trace contextRef="#ctx0" brushRef="#br0" timeOffset="1376.1235">5219 12898 89 0,'1'11'35'0,"6"4"2"16,-7-15 0-16,22 14-18 15,-22-14-10-15,30-7-2 16,-13-1 0-16,5 0-3 0,-3-3-1 16,3 0-1-1,-1-2 0-15,-5 0-1 0,-3-4 0 16,-1-2-1-16,-5 0 0 16,-4 2 0-16,-10-1 0 0,-4 2 0 15,-4 2 0 1,-3 3 0-16,-4 6 0 0,-3 11 0 15,0 5-1 1,2 5 1-16,6 5 0 0,2 7 0 16,4 3 0-16,6 4 1 15,5-1-2-15,5-4 2 16,6 1-2-16,4-6 0 16,3-4-1-16,3-8-2 15,8-2-5-15,-7-18-19 16,15 3-9-1,-8-13-2-15,8-2 1 16,-8-9-1-16</inkml:trace>
  <inkml:trace contextRef="#ctx0" brushRef="#br0" timeOffset="1744.9659">5633 12812 111 0,'0'11'38'15,"0"-11"-1"-15,-8 33-3 16,1-16-25-16,7 11-1 15,-6-4-3-15,5 6-1 16,1-2-2-16,0 0 0 16,3-2-1-16,1-7 0 15,5-8 0-15,2-5 0 16,4-7-1-16,1-6 0 16,3-9 1-16,-1-5-1 0,0-4 0 15,3-2 0-15,-5-1 0 16,2 4 0-16,-7 2 0 15,4 6-1-15,-15 16 1 16,14-7 0-16,-14 7 0 16,7 27 1-16,-4-4-1 15,-3 2 0 1,5 5 0-16,-2 2 0 16,4-3 0-16,-3 1-1 0,8-5-1 0,-1-9-1 15,3-3-3-15,0-18-12 16,8 1-20-16,-4-13-1 15,9-3 0-15,-5-15 0 16</inkml:trace>
  <inkml:trace contextRef="#ctx0" brushRef="#br0" timeOffset="1982.4476">6149 12642 108 0,'0'0'38'0,"0"0"0"16,-5 37 1-16,-10-11-29 15,15 13-2-15,-2 1-3 16,1 7-2-16,-2-2-1 16,2 0-1-16,-2 0 0 15,6-3-1-15,-2-7 0 16,3-7-1-16,6-7-2 16,-2-6-1-16,10-3-6 15,-18-12-29-15,26-10 1 16,-15-5-1-1,4-4 1-15</inkml:trace>
  <inkml:trace contextRef="#ctx0" brushRef="#br0" timeOffset="2188.0054">6009 12840 100 0,'0'0'38'16,"0"0"0"-16,11 12 0 15,7-13-22-15,11 7-10 16,1-4-1-16,10 1-3 0,4-3-1 0,0-5-6 0,9 11-22 16,-11-17-11-16,5 4 0 15,-7-8-1-15,1 6 0 16</inkml:trace>
  <inkml:trace contextRef="#ctx0" brushRef="#br0" timeOffset="2480.8515">6696 12754 100 0,'0'0'39'0,"25"14"0"0,-10-14 0 16,14 10-22-16,-3-10-11 16,7 4-1-16,-4-2-2 15,6-1-2 1,-2-1-1-16,2 0-2 0,-3 5-5 0,-17-13-21 16,7 8-10-16,-22 0-1 15,21-6 0-15,-21 6-1 16</inkml:trace>
  <inkml:trace contextRef="#ctx0" brushRef="#br0" timeOffset="2717.2335">6703 12938 113 0,'11'15'40'15,"-11"-15"1"-15,33 7-1 16,-16-10-28-16,10 4-5 16,0-4-5-16,5 3-2 15,2-1 0-15,1-4 0 16,-2 4 0-16,-4-6 0 0,8 6-38 16,-15-8-3-16,0 7 0 15,-11-8-2-15</inkml:trace>
  <inkml:trace contextRef="#ctx0" brushRef="#br0" timeOffset="22691.7437">7489 12815 85 0,'13'24'36'0,"-15"-6"1"16,6 12-1-16,-8-9-16 15,8 18-15-15,-6-3 0 16,7 7-1-16,-5-1-3 16,4-2-1-16,0-5 0 15,-1-5-4-15,3-1-5 16,-10-11-26-16,8-2-2 16,-4-16 1-16,0 0-1 15</inkml:trace>
  <inkml:trace contextRef="#ctx0" brushRef="#br0" timeOffset="23025.0823">7445 12910 94 0,'8'-14'37'16,"3"-6"-1"-16,8 8 1 16,0-5-26-16,12 10-3 15,0-3-1-15,8 13-2 0,1 2-2 16,4 7-1-16,-1 7-1 15,-3 4-1 1,-6 6 0-16,-5 5 0 16,-8 0 0-16,-6 5-1 0,-14 2 1 15,-9-1-1-15,-7-2 0 16,-11-3 1-16,-6-4-1 16,-2-7 1-16,-1-3 0 15,-2-11 1-15,7-7-1 0,-2-4 0 16,8-3 0-16,4-6 0 15,9 3-3-15,0-8-5 16,11 15-27-16,15-26-2 16,3 15-1-16,0-9 0 15</inkml:trace>
  <inkml:trace contextRef="#ctx0" brushRef="#br0" timeOffset="23296.1644">8081 12829 115 0,'0'0'38'0,"-3"-11"0"16,3 11-1 0,-1 23-33-16,5 1-1 0,-3 6 0 0,3 5-2 15,2 4 0-15,1 6-1 16,4-2-1-16,-2-3 0 15,4-3-3-15,-5-12-5 16,10 2-28-16,-11-12-1 16,4-1 0-16,-11-14 0 15</inkml:trace>
  <inkml:trace contextRef="#ctx0" brushRef="#br0" timeOffset="23639.8075">8314 12807 115 0,'8'26'39'16,"-5"0"-2"0,8 13 0-16,-3-1-34 15,3 6 1-15,0-3-3 0,3 0 0 0,1-2-1 16,0-7-1-16,0-7 1 15,3-6 0-15,0-5-1 16,0-9 1-16,0-9 0 16,0-11 1-16,1-9 0 15,1-5-1-15,0-7 1 16,-4-6 0-16,1-4 0 16,-2 0 1-16,-4 1-1 0,0 5-1 15,-7 7 0-15,0 4-4 16,-4 29-21-16,7-18-13 15,-7 18 0-15,0 0-2 16,-4 22 1-16</inkml:trace>
  <inkml:trace contextRef="#ctx0" brushRef="#br0" timeOffset="24360.6024">9064 12727 89 0,'14'-10'36'0,"-2"9"0"0,-12 1 1 16,4-11-25-16,-16 4-3 15,12 7-1-15,-25-5-2 16,10 5-3-16,-6-1 0 15,3 2-1 1,-2 4-1-16,3 2 0 0,2 3-1 16,8 5 0-16,3 0 0 15,7 7 0-15,5 4 0 16,10 2 0-16,4 3 0 0,4 2 0 0,6 1 0 16,1 0 0-16,-3 1 0 15,-1-3-1-15,-10-2 1 16,-5 2 0-16,-11-3 0 15,-10-4 0-15,-8-3-1 16,-10-5 1-16,-4-4-1 16,-4-5 1-16,0-5 0 15,0-4 0-15,4-6-1 16,3-4 0-16,11 2-4 16,0-8-5-16,15 17-28 15,11-24 0 1,9 16 0-16,1-9-1 15</inkml:trace>
  <inkml:trace contextRef="#ctx0" brushRef="#br0" timeOffset="24568.4978">9371 13001 102 0,'0'0'37'16,"0"0"1"-16,0 0-1 15,8 19-26-15,-8-19-8 0,9 25 0 16,-4-8-1 0,3 4-2-16,-1 2-2 15,2-4-2-15,3 7-6 16,-12-9-27-16,8 1-1 16,-8-18 1-16,7 16-1 0</inkml:trace>
  <inkml:trace contextRef="#ctx0" brushRef="#br0" timeOffset="24747.8014">9429 12828 103 0,'0'0'34'0,"0"0"-1"16,0 0 0-16,0 0-38 15,12 1-14-15,8 9-14 16,2-1-1-16,11 5 0 0,1-4 0 15</inkml:trace>
  <inkml:trace contextRef="#ctx0" brushRef="#br0" timeOffset="25250.4089">9840 12929 95 0,'0'0'37'0,"-16"-9"-1"16,2 9 2-16,-16-6-30 15,12 10 0-15,-7-4-3 16,6 6-2-16,-2 2 0 16,2 4-1-16,1 4-1 15,7 5 0-15,4 3-2 16,6 2 1-16,6 4 0 16,9-2 0-16,1-1-1 15,7-4 0-15,6-8 0 16,2-7 1-16,-4-6 0 15,0-6 0-15,-1-8 0 16,-7-5-1-16,-7-5 2 0,-7-4-1 16,-1-1 1-16,-7 2-1 15,1 0 0-15,-5 5 1 16,2 4-1-16,2 4 0 16,4 12 0-16,0 0 0 15,-4 17 0-15,7 3-1 16,1 12 1-16,0 7 0 15,-1 3 0-15,1 7 0 0,-4 3-1 16,0 1 2-16,-4-2-2 16,-2-4 2-16,-2-6-1 15,-3-8 0-15,-4-7 0 0,-2-9 1 16,1-11-1 0,2-8-1-16,-1-8-1 15,0-9-4-15,15 4-21 16,-7-16-11-16,7-2 0 0,0-4-1 15,11 2 0-15</inkml:trace>
  <inkml:trace contextRef="#ctx0" brushRef="#br0" timeOffset="25645.7641">10011 12994 110 0,'7'20'39'0,"-7"-5"-1"16,6 7 0-16,-8-4-35 31,11 7 0-31,0-3 0 16,2-2-2-16,0-5 0 16,2-1 0-16,-2-8-1 0,4-1 0 15,0-8 1-15,-3-10 0 16,3-4-1-16,2-4 1 0,-2-4-1 15,3-1 1 1,-3 0 0-16,4 1 0 0,-2 3 0 0,-1 8 1 16,-3 6-1-1,-2 7 1-15,0 6-1 0,-2 7 1 16,-2 6-1-16,0 10 0 16,0 2-1-16,0 3 1 31,-3 0-1-31,3-3 0 0,-3-1-1 15,-1-3-2-15,5 3-12 16,-8-29-25-16,0 18-1 16,0-18 0-16,1-12-2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cs typeface="+mn-cs"/>
              </a:defRPr>
            </a:lvl1pPr>
          </a:lstStyle>
          <a:p>
            <a:pPr>
              <a:defRPr/>
            </a:pPr>
            <a:fld id="{8776101C-D557-4437-9B0C-D724BA3FFD38}" type="slidenum">
              <a:rPr lang="en-US"/>
              <a:pPr>
                <a:defRPr/>
              </a:pPr>
              <a:t>‹#›</a:t>
            </a:fld>
            <a:endParaRPr lang="en-US"/>
          </a:p>
        </p:txBody>
      </p:sp>
    </p:spTree>
    <p:extLst>
      <p:ext uri="{BB962C8B-B14F-4D97-AF65-F5344CB8AC3E}">
        <p14:creationId xmlns:p14="http://schemas.microsoft.com/office/powerpoint/2010/main" val="682803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76101C-D557-4437-9B0C-D724BA3FFD38}" type="slidenum">
              <a:rPr lang="en-US" smtClean="0"/>
              <a:pPr>
                <a:defRPr/>
              </a:pPr>
              <a:t>22</a:t>
            </a:fld>
            <a:endParaRPr lang="en-US"/>
          </a:p>
        </p:txBody>
      </p:sp>
    </p:spTree>
    <p:extLst>
      <p:ext uri="{BB962C8B-B14F-4D97-AF65-F5344CB8AC3E}">
        <p14:creationId xmlns:p14="http://schemas.microsoft.com/office/powerpoint/2010/main" val="2583339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E59D13-2138-448A-8375-48BF5A5A010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2C07ED-67B2-4346-AA03-AB1B12CC1E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ABF365-B055-4911-8388-524B161FD99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1143000"/>
          </a:xfrm>
        </p:spPr>
        <p:txBody>
          <a:bodyPr/>
          <a:lstStyle>
            <a:lvl1pPr>
              <a:defRPr>
                <a:solidFill>
                  <a:srgbClr val="0070C0"/>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70992"/>
            <a:ext cx="8229600" cy="4655172"/>
          </a:xfrm>
        </p:spPr>
        <p:txBody>
          <a:bodyPr/>
          <a:lstStyle>
            <a:lvl1pPr>
              <a:defRPr>
                <a:solidFill>
                  <a:srgbClr val="008000"/>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vl3pPr>
              <a:defRPr>
                <a:solidFill>
                  <a:schemeClr val="tx1"/>
                </a:solidFill>
                <a:latin typeface="Calibri" pitchFamily="34" charset="0"/>
                <a:cs typeface="Calibri" pitchFamily="34" charset="0"/>
              </a:defRPr>
            </a:lvl3pPr>
            <a:lvl4pPr>
              <a:defRPr>
                <a:solidFill>
                  <a:schemeClr val="tx1"/>
                </a:solidFill>
                <a:latin typeface="Calibri" pitchFamily="34" charset="0"/>
                <a:cs typeface="Calibri" pitchFamily="34" charset="0"/>
              </a:defRPr>
            </a:lvl4pPr>
            <a:lvl5pPr>
              <a:defRPr>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639F37-B38C-4B45-8190-F702639ADE0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BB97C-414F-4ABD-A911-F57762907D2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0924B7-028F-4C8A-B291-5A95FFDE4BC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0B9809-E9C4-4E86-B86B-8CEF7A9DE5C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779B4E-7A54-4FE1-B1FE-99D3D4ACC2C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E35010-6691-4A1D-90E6-E0769E1A214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83C80D-68D2-4345-949F-24FC763E5C9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CD96BC-87F3-4F79-919D-82A70A25A9AA}"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cs typeface="+mn-cs"/>
              </a:defRPr>
            </a:lvl1pPr>
          </a:lstStyle>
          <a:p>
            <a:pPr>
              <a:defRPr/>
            </a:pPr>
            <a:fld id="{9A688A63-B9C4-46E3-826F-D313A5FD96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000">
          <a:solidFill>
            <a:srgbClr val="0070C0"/>
          </a:solidFill>
          <a:latin typeface="Calibri" pitchFamily="34" charset="0"/>
          <a:ea typeface="+mj-ea"/>
          <a:cs typeface="Calibri" pitchFamily="34" charset="0"/>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Alan_Turing" TargetMode="External"/><Relationship Id="rId13" Type="http://schemas.openxmlformats.org/officeDocument/2006/relationships/hyperlink" Target="http://en.wikipedia.org/wiki/Kleene_hierarchy" TargetMode="External"/><Relationship Id="rId18" Type="http://schemas.openxmlformats.org/officeDocument/2006/relationships/hyperlink" Target="http://en.wikipedia.org/wiki/Regular_expressions" TargetMode="External"/><Relationship Id="rId3" Type="http://schemas.openxmlformats.org/officeDocument/2006/relationships/hyperlink" Target="http://en.wikipedia.org/wiki/United_States" TargetMode="External"/><Relationship Id="rId7" Type="http://schemas.openxmlformats.org/officeDocument/2006/relationships/hyperlink" Target="http://en.wikipedia.org/wiki/Alonzo_Church" TargetMode="External"/><Relationship Id="rId12" Type="http://schemas.openxmlformats.org/officeDocument/2006/relationships/hyperlink" Target="http://en.wikipedia.org/wiki/Computable_function" TargetMode="External"/><Relationship Id="rId17" Type="http://schemas.openxmlformats.org/officeDocument/2006/relationships/hyperlink" Target="http://en.wikipedia.org/wiki/Kleene_fixpoint_theorem" TargetMode="External"/><Relationship Id="rId2" Type="http://schemas.openxmlformats.org/officeDocument/2006/relationships/hyperlink" Target="http://en.wikipedia.org/wiki/Hartford,_Connecticut" TargetMode="External"/><Relationship Id="rId16" Type="http://schemas.openxmlformats.org/officeDocument/2006/relationships/hyperlink" Target="http://en.wikipedia.org/wiki/Kleene's_recursion_theorem" TargetMode="External"/><Relationship Id="rId20"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en.wikipedia.org/wiki/Computer_science" TargetMode="External"/><Relationship Id="rId11" Type="http://schemas.openxmlformats.org/officeDocument/2006/relationships/hyperlink" Target="http://en.wikipedia.org/wiki/Recursion_theory" TargetMode="External"/><Relationship Id="rId5" Type="http://schemas.openxmlformats.org/officeDocument/2006/relationships/hyperlink" Target="http://en.wikipedia.org/wiki/Mathematician" TargetMode="External"/><Relationship Id="rId15" Type="http://schemas.openxmlformats.org/officeDocument/2006/relationships/hyperlink" Target="http://en.wikipedia.org/wiki/Kleene_star" TargetMode="External"/><Relationship Id="rId10" Type="http://schemas.openxmlformats.org/officeDocument/2006/relationships/hyperlink" Target="http://en.wikipedia.org/wiki/Mathematical_logic" TargetMode="External"/><Relationship Id="rId19" Type="http://schemas.openxmlformats.org/officeDocument/2006/relationships/hyperlink" Target="http://en.wikipedia.org/wiki/Mathematical_intuitionism" TargetMode="External"/><Relationship Id="rId4" Type="http://schemas.openxmlformats.org/officeDocument/2006/relationships/hyperlink" Target="http://en.wikipedia.org/wiki/Madison,_Wisconsin" TargetMode="External"/><Relationship Id="rId9" Type="http://schemas.openxmlformats.org/officeDocument/2006/relationships/hyperlink" Target="http://en.wikipedia.org/wiki/Emil_Post" TargetMode="External"/><Relationship Id="rId14" Type="http://schemas.openxmlformats.org/officeDocument/2006/relationships/hyperlink" Target="http://en.wikipedia.org/wiki/Kleene_algebra" TargetMode="External"/></Relationships>
</file>

<file path=ppt/slides/_rels/slide1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hyperlink" Target="http://www.brics.dk/mona/" TargetMode="Externa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customXml" Target="../ink/ink4.xml"/></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customXml" Target="../ink/ink5.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customXml" Target="../ink/ink6.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2942113"/>
            <a:ext cx="8229600" cy="1143000"/>
          </a:xfrm>
        </p:spPr>
        <p:txBody>
          <a:bodyPr/>
          <a:lstStyle/>
          <a:p>
            <a:r>
              <a:rPr lang="en-US" dirty="0" smtClean="0"/>
              <a:t>Formal Languages</a:t>
            </a:r>
            <a:br>
              <a:rPr lang="en-US" dirty="0" smtClean="0"/>
            </a:br>
            <a:r>
              <a:rPr lang="en-US" dirty="0" smtClean="0"/>
              <a:t/>
            </a:r>
            <a:br>
              <a:rPr lang="en-US" dirty="0" smtClean="0"/>
            </a:br>
            <a:r>
              <a:rPr lang="en-US" dirty="0" smtClean="0"/>
              <a:t>and a “taste” of their algebra</a:t>
            </a:r>
            <a:endParaRPr lang="en-US" dirty="0"/>
          </a:p>
        </p:txBody>
      </p:sp>
    </p:spTree>
    <p:extLst>
      <p:ext uri="{BB962C8B-B14F-4D97-AF65-F5344CB8AC3E}">
        <p14:creationId xmlns:p14="http://schemas.microsoft.com/office/powerpoint/2010/main" val="3946535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Concatenation of Sets of Words</a:t>
            </a:r>
            <a:endParaRPr lang="en-US" dirty="0"/>
          </a:p>
        </p:txBody>
      </p:sp>
      <p:sp>
        <p:nvSpPr>
          <p:cNvPr id="8" name="Content Placeholder 7"/>
          <p:cNvSpPr>
            <a:spLocks noGrp="1"/>
          </p:cNvSpPr>
          <p:nvPr>
            <p:ph idx="1"/>
          </p:nvPr>
        </p:nvSpPr>
        <p:spPr/>
        <p:txBody>
          <a:bodyPr/>
          <a:lstStyle/>
          <a:p>
            <a:r>
              <a:rPr lang="en-US" dirty="0" smtClean="0"/>
              <a:t>Consider an alphabet </a:t>
            </a:r>
            <a:r>
              <a:rPr lang="en-US" dirty="0">
                <a:solidFill>
                  <a:schemeClr val="tx1"/>
                </a:solidFill>
              </a:rPr>
              <a:t>A</a:t>
            </a:r>
            <a:r>
              <a:rPr lang="en-US" dirty="0" smtClean="0"/>
              <a:t> and all possible languages </a:t>
            </a:r>
            <a:r>
              <a:rPr lang="en-US" dirty="0" smtClean="0">
                <a:solidFill>
                  <a:schemeClr val="tx1"/>
                </a:solidFill>
              </a:rPr>
              <a:t>L </a:t>
            </a:r>
            <a:r>
              <a:rPr lang="en-US" dirty="0">
                <a:solidFill>
                  <a:schemeClr val="tx1"/>
                </a:solidFill>
                <a:sym typeface="Symbol"/>
              </a:rPr>
              <a:t></a:t>
            </a:r>
            <a:r>
              <a:rPr lang="en-US" dirty="0">
                <a:solidFill>
                  <a:schemeClr val="tx1"/>
                </a:solidFill>
              </a:rPr>
              <a:t> </a:t>
            </a:r>
            <a:r>
              <a:rPr lang="en-US" dirty="0" smtClean="0">
                <a:solidFill>
                  <a:schemeClr val="tx1"/>
                </a:solidFill>
              </a:rPr>
              <a:t>A*</a:t>
            </a:r>
          </a:p>
          <a:p>
            <a:r>
              <a:rPr lang="en-US" dirty="0" smtClean="0"/>
              <a:t>Is this a </a:t>
            </a:r>
            <a:r>
              <a:rPr lang="en-US" dirty="0" err="1" smtClean="0"/>
              <a:t>monoid</a:t>
            </a:r>
            <a:r>
              <a:rPr lang="en-US" dirty="0" smtClean="0"/>
              <a:t>?</a:t>
            </a:r>
          </a:p>
          <a:p>
            <a:r>
              <a:rPr lang="en-US" dirty="0" smtClean="0"/>
              <a:t>Does the cancellation law hold?</a:t>
            </a:r>
          </a:p>
          <a:p>
            <a:pPr marL="457200" lvl="1" indent="0">
              <a:buNone/>
            </a:pPr>
            <a:r>
              <a:rPr lang="en-US" dirty="0"/>
              <a:t>	</a:t>
            </a:r>
            <a:r>
              <a:rPr lang="en-US" dirty="0" smtClean="0"/>
              <a:t>if  L</a:t>
            </a:r>
            <a:r>
              <a:rPr lang="en-US" baseline="-25000" dirty="0" smtClean="0"/>
              <a:t>1</a:t>
            </a:r>
            <a:r>
              <a:rPr lang="en-US" dirty="0" smtClean="0"/>
              <a:t> L</a:t>
            </a:r>
            <a:r>
              <a:rPr lang="en-US" baseline="-25000" dirty="0" smtClean="0"/>
              <a:t>2</a:t>
            </a:r>
            <a:r>
              <a:rPr lang="en-US" dirty="0" smtClean="0"/>
              <a:t> = L</a:t>
            </a:r>
            <a:r>
              <a:rPr lang="en-US" baseline="-25000" dirty="0" smtClean="0"/>
              <a:t>1</a:t>
            </a:r>
            <a:r>
              <a:rPr lang="en-US" dirty="0" smtClean="0"/>
              <a:t> L</a:t>
            </a:r>
            <a:r>
              <a:rPr lang="en-US" baseline="-25000" dirty="0" smtClean="0"/>
              <a:t>3</a:t>
            </a:r>
            <a:r>
              <a:rPr lang="en-US" dirty="0" smtClean="0"/>
              <a:t>   is it then 	L</a:t>
            </a:r>
            <a:r>
              <a:rPr lang="en-US" baseline="-25000" dirty="0" smtClean="0"/>
              <a:t>2</a:t>
            </a:r>
            <a:r>
              <a:rPr lang="en-US" dirty="0" smtClean="0"/>
              <a:t> </a:t>
            </a:r>
            <a:r>
              <a:rPr lang="en-US" dirty="0"/>
              <a:t>= </a:t>
            </a:r>
            <a:r>
              <a:rPr lang="en-US" dirty="0" smtClean="0"/>
              <a:t>L</a:t>
            </a:r>
            <a:r>
              <a:rPr lang="en-US" baseline="-25000" dirty="0" smtClean="0"/>
              <a:t>3</a:t>
            </a:r>
            <a:r>
              <a:rPr lang="en-US" dirty="0" smtClean="0"/>
              <a:t> 	?</a:t>
            </a:r>
            <a:endParaRPr lang="en-US" baseline="-25000" dirty="0"/>
          </a:p>
        </p:txBody>
      </p:sp>
    </p:spTree>
    <p:extLst>
      <p:ext uri="{BB962C8B-B14F-4D97-AF65-F5344CB8AC3E}">
        <p14:creationId xmlns:p14="http://schemas.microsoft.com/office/powerpoint/2010/main" val="847072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Operations</a:t>
            </a:r>
            <a:endParaRPr lang="en-US" dirty="0"/>
          </a:p>
        </p:txBody>
      </p:sp>
      <p:sp>
        <p:nvSpPr>
          <p:cNvPr id="3" name="Content Placeholder 2"/>
          <p:cNvSpPr>
            <a:spLocks noGrp="1"/>
          </p:cNvSpPr>
          <p:nvPr>
            <p:ph idx="1"/>
          </p:nvPr>
        </p:nvSpPr>
        <p:spPr>
          <a:xfrm>
            <a:off x="457200" y="1470992"/>
            <a:ext cx="8229600" cy="3280302"/>
          </a:xfrm>
        </p:spPr>
        <p:txBody>
          <a:bodyPr/>
          <a:lstStyle/>
          <a:p>
            <a:pPr marL="0" indent="0">
              <a:buNone/>
            </a:pPr>
            <a:r>
              <a:rPr lang="en-US" dirty="0" smtClean="0"/>
              <a:t>L = {</a:t>
            </a:r>
            <a:r>
              <a:rPr lang="en-US" dirty="0" err="1" smtClean="0"/>
              <a:t>a,ab</a:t>
            </a:r>
            <a:r>
              <a:rPr lang="en-US" dirty="0" smtClean="0"/>
              <a:t>}</a:t>
            </a:r>
          </a:p>
          <a:p>
            <a:pPr marL="0" indent="0">
              <a:buNone/>
            </a:pPr>
            <a:r>
              <a:rPr lang="en-US" dirty="0" smtClean="0">
                <a:solidFill>
                  <a:schemeClr val="tx1"/>
                </a:solidFill>
              </a:rPr>
              <a:t>L </a:t>
            </a:r>
            <a:r>
              <a:rPr lang="en-US" dirty="0" err="1" smtClean="0">
                <a:solidFill>
                  <a:schemeClr val="tx1"/>
                </a:solidFill>
              </a:rPr>
              <a:t>L</a:t>
            </a:r>
            <a:r>
              <a:rPr lang="en-US" dirty="0" smtClean="0">
                <a:solidFill>
                  <a:schemeClr val="tx1"/>
                </a:solidFill>
              </a:rPr>
              <a:t> = { aa, </a:t>
            </a:r>
            <a:r>
              <a:rPr lang="en-US" dirty="0" err="1" smtClean="0">
                <a:solidFill>
                  <a:schemeClr val="tx1"/>
                </a:solidFill>
              </a:rPr>
              <a:t>aab</a:t>
            </a:r>
            <a:r>
              <a:rPr lang="en-US" dirty="0" smtClean="0">
                <a:solidFill>
                  <a:schemeClr val="tx1"/>
                </a:solidFill>
              </a:rPr>
              <a:t>, aba, </a:t>
            </a:r>
            <a:r>
              <a:rPr lang="en-US" dirty="0" err="1" smtClean="0">
                <a:solidFill>
                  <a:schemeClr val="tx1"/>
                </a:solidFill>
              </a:rPr>
              <a:t>abab</a:t>
            </a:r>
            <a:r>
              <a:rPr lang="en-US" dirty="0" smtClean="0">
                <a:solidFill>
                  <a:schemeClr val="tx1"/>
                </a:solidFill>
              </a:rPr>
              <a:t> }</a:t>
            </a:r>
          </a:p>
          <a:p>
            <a:pPr marL="0" indent="0">
              <a:buNone/>
            </a:pPr>
            <a:r>
              <a:rPr lang="en-US" dirty="0"/>
              <a:t>	</a:t>
            </a:r>
            <a:r>
              <a:rPr lang="en-US" dirty="0" smtClean="0"/>
              <a:t>compute LLL</a:t>
            </a:r>
          </a:p>
          <a:p>
            <a:pPr marL="0" indent="0">
              <a:buNone/>
            </a:pPr>
            <a:r>
              <a:rPr lang="en-US" dirty="0" smtClean="0">
                <a:solidFill>
                  <a:schemeClr val="tx1"/>
                </a:solidFill>
              </a:rPr>
              <a:t>L* = {</a:t>
            </a:r>
            <a:r>
              <a:rPr lang="el-GR" dirty="0" smtClean="0">
                <a:solidFill>
                  <a:schemeClr val="tx1"/>
                </a:solidFill>
              </a:rPr>
              <a:t>ε</a:t>
            </a:r>
            <a:r>
              <a:rPr lang="en-US" dirty="0" smtClean="0">
                <a:solidFill>
                  <a:schemeClr val="tx1"/>
                </a:solidFill>
              </a:rPr>
              <a:t>,a, ab, aa, </a:t>
            </a:r>
            <a:r>
              <a:rPr lang="en-US" dirty="0" err="1" smtClean="0">
                <a:solidFill>
                  <a:schemeClr val="tx1"/>
                </a:solidFill>
              </a:rPr>
              <a:t>aab</a:t>
            </a:r>
            <a:r>
              <a:rPr lang="en-US" dirty="0" smtClean="0">
                <a:solidFill>
                  <a:schemeClr val="tx1"/>
                </a:solidFill>
              </a:rPr>
              <a:t>, aba, </a:t>
            </a:r>
            <a:r>
              <a:rPr lang="en-US" dirty="0" err="1" smtClean="0">
                <a:solidFill>
                  <a:schemeClr val="tx1"/>
                </a:solidFill>
              </a:rPr>
              <a:t>abab</a:t>
            </a:r>
            <a:r>
              <a:rPr lang="en-US" dirty="0" smtClean="0">
                <a:solidFill>
                  <a:schemeClr val="tx1"/>
                </a:solidFill>
              </a:rPr>
              <a:t>, </a:t>
            </a:r>
            <a:r>
              <a:rPr lang="en-US" dirty="0" err="1" smtClean="0">
                <a:solidFill>
                  <a:schemeClr val="tx1"/>
                </a:solidFill>
              </a:rPr>
              <a:t>aaa</a:t>
            </a:r>
            <a:r>
              <a:rPr lang="en-US" dirty="0" smtClean="0">
                <a:solidFill>
                  <a:schemeClr val="tx1"/>
                </a:solidFill>
              </a:rPr>
              <a:t>, ... }</a:t>
            </a:r>
          </a:p>
          <a:p>
            <a:pPr marL="0" indent="0">
              <a:buNone/>
            </a:pPr>
            <a:r>
              <a:rPr lang="en-US" dirty="0" smtClean="0"/>
              <a:t>Is bb inside L* ?</a:t>
            </a:r>
          </a:p>
          <a:p>
            <a:pPr marL="0" indent="0">
              <a:buNone/>
            </a:pPr>
            <a:r>
              <a:rPr lang="en-US" dirty="0" smtClean="0"/>
              <a:t>Is it the case that</a:t>
            </a:r>
          </a:p>
          <a:p>
            <a:pPr marL="0" indent="0">
              <a:buNone/>
            </a:pPr>
            <a:r>
              <a:rPr lang="en-US" dirty="0">
                <a:solidFill>
                  <a:schemeClr val="tx1"/>
                </a:solidFill>
              </a:rPr>
              <a:t>L</a:t>
            </a:r>
            <a:r>
              <a:rPr lang="en-US" dirty="0" smtClean="0">
                <a:solidFill>
                  <a:schemeClr val="tx1"/>
                </a:solidFill>
              </a:rPr>
              <a:t>* = { w | immediately before each b there is a }</a:t>
            </a:r>
          </a:p>
          <a:p>
            <a:pPr marL="0" indent="0">
              <a:buNone/>
            </a:pPr>
            <a:r>
              <a:rPr lang="en-US" dirty="0"/>
              <a:t>If yes, prove </a:t>
            </a:r>
            <a:r>
              <a:rPr lang="en-US" dirty="0" smtClean="0"/>
              <a:t>it. If no, give a counterexample. </a:t>
            </a:r>
          </a:p>
        </p:txBody>
      </p:sp>
    </p:spTree>
    <p:extLst>
      <p:ext uri="{BB962C8B-B14F-4D97-AF65-F5344CB8AC3E}">
        <p14:creationId xmlns:p14="http://schemas.microsoft.com/office/powerpoint/2010/main" val="2174120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t>
            </a:r>
            <a:endParaRPr lang="en-US" dirty="0"/>
          </a:p>
        </p:txBody>
      </p:sp>
      <p:sp>
        <p:nvSpPr>
          <p:cNvPr id="3" name="Content Placeholder 2"/>
          <p:cNvSpPr>
            <a:spLocks noGrp="1"/>
          </p:cNvSpPr>
          <p:nvPr>
            <p:ph idx="1"/>
          </p:nvPr>
        </p:nvSpPr>
        <p:spPr/>
        <p:txBody>
          <a:bodyPr/>
          <a:lstStyle/>
          <a:p>
            <a:pPr marL="0" indent="0">
              <a:buNone/>
            </a:pPr>
            <a:r>
              <a:rPr lang="en-US" dirty="0"/>
              <a:t>L* = { w</a:t>
            </a:r>
            <a:r>
              <a:rPr lang="en-US" baseline="-25000" dirty="0"/>
              <a:t>1</a:t>
            </a:r>
            <a:r>
              <a:rPr lang="en-US" dirty="0"/>
              <a:t> … </a:t>
            </a:r>
            <a:r>
              <a:rPr lang="en-US" dirty="0" err="1"/>
              <a:t>w</a:t>
            </a:r>
            <a:r>
              <a:rPr lang="en-US" baseline="-25000" dirty="0" err="1"/>
              <a:t>n</a:t>
            </a:r>
            <a:r>
              <a:rPr lang="en-US" dirty="0"/>
              <a:t> | n ≥ 0, w</a:t>
            </a:r>
            <a:r>
              <a:rPr lang="en-US" baseline="-25000" dirty="0"/>
              <a:t>1</a:t>
            </a:r>
            <a:r>
              <a:rPr lang="en-US" dirty="0"/>
              <a:t> … </a:t>
            </a:r>
            <a:r>
              <a:rPr lang="en-US" dirty="0" err="1"/>
              <a:t>w</a:t>
            </a:r>
            <a:r>
              <a:rPr lang="en-US" baseline="-25000" dirty="0" err="1"/>
              <a:t>n</a:t>
            </a:r>
            <a:r>
              <a:rPr lang="en-US" baseline="-25000" dirty="0"/>
              <a:t> </a:t>
            </a:r>
            <a:r>
              <a:rPr lang="en-US" dirty="0">
                <a:sym typeface="Symbol"/>
              </a:rPr>
              <a:t> L } </a:t>
            </a:r>
          </a:p>
          <a:p>
            <a:pPr marL="0" indent="0">
              <a:buNone/>
            </a:pPr>
            <a:r>
              <a:rPr lang="en-US" dirty="0">
                <a:sym typeface="Symbol"/>
              </a:rPr>
              <a:t>     = U</a:t>
            </a:r>
            <a:r>
              <a:rPr lang="en-US" baseline="-25000" dirty="0">
                <a:sym typeface="Symbol"/>
              </a:rPr>
              <a:t>n</a:t>
            </a:r>
            <a:r>
              <a:rPr lang="en-US" dirty="0">
                <a:sym typeface="Symbol"/>
              </a:rPr>
              <a:t> L</a:t>
            </a:r>
            <a:r>
              <a:rPr lang="en-US" baseline="30000" dirty="0">
                <a:sym typeface="Symbol"/>
              </a:rPr>
              <a:t>n          </a:t>
            </a:r>
            <a:r>
              <a:rPr lang="en-US" dirty="0">
                <a:sym typeface="Symbol"/>
              </a:rPr>
              <a:t>where     L</a:t>
            </a:r>
            <a:r>
              <a:rPr lang="en-US" baseline="30000" dirty="0">
                <a:sym typeface="Symbol"/>
              </a:rPr>
              <a:t>n+1</a:t>
            </a:r>
            <a:r>
              <a:rPr lang="en-US" baseline="-25000" dirty="0">
                <a:sym typeface="Symbol"/>
              </a:rPr>
              <a:t> </a:t>
            </a:r>
            <a:r>
              <a:rPr lang="en-US" dirty="0">
                <a:sym typeface="Symbol"/>
              </a:rPr>
              <a:t>= L L</a:t>
            </a:r>
            <a:r>
              <a:rPr lang="en-US" baseline="30000" dirty="0">
                <a:sym typeface="Symbol"/>
              </a:rPr>
              <a:t>n</a:t>
            </a:r>
            <a:r>
              <a:rPr lang="en-US" dirty="0">
                <a:sym typeface="Symbol"/>
              </a:rPr>
              <a:t> , L</a:t>
            </a:r>
            <a:r>
              <a:rPr lang="en-US" baseline="30000" dirty="0">
                <a:sym typeface="Symbol"/>
              </a:rPr>
              <a:t>0 </a:t>
            </a:r>
            <a:r>
              <a:rPr lang="en-US" dirty="0">
                <a:sym typeface="Symbol"/>
              </a:rPr>
              <a:t>={</a:t>
            </a:r>
            <a:r>
              <a:rPr lang="el-GR" dirty="0"/>
              <a:t>ε</a:t>
            </a:r>
            <a:r>
              <a:rPr lang="en-US" dirty="0"/>
              <a:t>}.  </a:t>
            </a:r>
            <a:endParaRPr lang="en-US" dirty="0" smtClean="0"/>
          </a:p>
          <a:p>
            <a:pPr marL="0" indent="0">
              <a:buNone/>
            </a:pPr>
            <a:r>
              <a:rPr lang="en-US" dirty="0" smtClean="0"/>
              <a:t>Obviously </a:t>
            </a:r>
            <a:r>
              <a:rPr lang="en-US" dirty="0"/>
              <a:t>also </a:t>
            </a:r>
            <a:r>
              <a:rPr lang="en-US" dirty="0">
                <a:sym typeface="Symbol"/>
              </a:rPr>
              <a:t>L</a:t>
            </a:r>
            <a:r>
              <a:rPr lang="en-US" baseline="30000" dirty="0">
                <a:sym typeface="Symbol"/>
              </a:rPr>
              <a:t>n+1</a:t>
            </a:r>
            <a:r>
              <a:rPr lang="en-US" baseline="-25000" dirty="0">
                <a:sym typeface="Symbol"/>
              </a:rPr>
              <a:t> </a:t>
            </a:r>
            <a:r>
              <a:rPr lang="en-US" dirty="0">
                <a:sym typeface="Symbol"/>
              </a:rPr>
              <a:t>= L</a:t>
            </a:r>
            <a:r>
              <a:rPr lang="en-US" baseline="30000" dirty="0">
                <a:sym typeface="Symbol"/>
              </a:rPr>
              <a:t>n</a:t>
            </a:r>
            <a:r>
              <a:rPr lang="en-US" dirty="0">
                <a:sym typeface="Symbol"/>
              </a:rPr>
              <a:t> L</a:t>
            </a:r>
            <a:endParaRPr lang="en-US" baseline="30000" dirty="0">
              <a:sym typeface="Symbol"/>
            </a:endParaRPr>
          </a:p>
          <a:p>
            <a:pPr marL="0" indent="0">
              <a:buNone/>
            </a:pPr>
            <a:endParaRPr lang="en-US" dirty="0"/>
          </a:p>
        </p:txBody>
      </p:sp>
    </p:spTree>
    <p:extLst>
      <p:ext uri="{BB962C8B-B14F-4D97-AF65-F5344CB8AC3E}">
        <p14:creationId xmlns:p14="http://schemas.microsoft.com/office/powerpoint/2010/main" val="2908717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018"/>
            <a:ext cx="8229600" cy="798444"/>
          </a:xfrm>
        </p:spPr>
        <p:txBody>
          <a:bodyPr/>
          <a:lstStyle/>
          <a:p>
            <a:r>
              <a:rPr lang="en-US" dirty="0" smtClean="0"/>
              <a:t>Star of a Language. Exercise with Proof</a:t>
            </a:r>
            <a:endParaRPr lang="en-US" dirty="0"/>
          </a:p>
        </p:txBody>
      </p:sp>
      <p:sp>
        <p:nvSpPr>
          <p:cNvPr id="3" name="Content Placeholder 2"/>
          <p:cNvSpPr>
            <a:spLocks noGrp="1"/>
          </p:cNvSpPr>
          <p:nvPr>
            <p:ph idx="1"/>
          </p:nvPr>
        </p:nvSpPr>
        <p:spPr>
          <a:xfrm>
            <a:off x="457200" y="1095703"/>
            <a:ext cx="8560676" cy="5466462"/>
          </a:xfrm>
        </p:spPr>
        <p:txBody>
          <a:bodyPr/>
          <a:lstStyle/>
          <a:p>
            <a:pPr marL="0" indent="0">
              <a:buNone/>
            </a:pPr>
            <a:r>
              <a:rPr lang="en-US" sz="2400" dirty="0" smtClean="0"/>
              <a:t>L* = { w</a:t>
            </a:r>
            <a:r>
              <a:rPr lang="en-US" sz="2400" baseline="-25000" dirty="0" smtClean="0"/>
              <a:t>1</a:t>
            </a:r>
            <a:r>
              <a:rPr lang="en-US" sz="2400" dirty="0" smtClean="0"/>
              <a:t> … </a:t>
            </a:r>
            <a:r>
              <a:rPr lang="en-US" sz="2400" dirty="0" err="1" smtClean="0"/>
              <a:t>w</a:t>
            </a:r>
            <a:r>
              <a:rPr lang="en-US" sz="2400" baseline="-25000" dirty="0" err="1" smtClean="0"/>
              <a:t>n</a:t>
            </a:r>
            <a:r>
              <a:rPr lang="en-US" sz="2400" dirty="0" smtClean="0"/>
              <a:t> | n ≥ 0</a:t>
            </a:r>
            <a:r>
              <a:rPr lang="en-US" sz="2400" dirty="0"/>
              <a:t>, w</a:t>
            </a:r>
            <a:r>
              <a:rPr lang="en-US" sz="2400" baseline="-25000" dirty="0"/>
              <a:t>1</a:t>
            </a:r>
            <a:r>
              <a:rPr lang="en-US" sz="2400" dirty="0"/>
              <a:t> … </a:t>
            </a:r>
            <a:r>
              <a:rPr lang="en-US" sz="2400" dirty="0" err="1" smtClean="0"/>
              <a:t>w</a:t>
            </a:r>
            <a:r>
              <a:rPr lang="en-US" sz="2400" baseline="-25000" dirty="0" err="1" smtClean="0"/>
              <a:t>n</a:t>
            </a:r>
            <a:r>
              <a:rPr lang="en-US" sz="2400" baseline="-25000" dirty="0" smtClean="0"/>
              <a:t> </a:t>
            </a:r>
            <a:r>
              <a:rPr lang="en-US" sz="2400" dirty="0" smtClean="0">
                <a:sym typeface="Symbol"/>
              </a:rPr>
              <a:t> L } </a:t>
            </a:r>
          </a:p>
          <a:p>
            <a:pPr marL="0" indent="0">
              <a:buNone/>
            </a:pPr>
            <a:r>
              <a:rPr lang="en-US" sz="2400" dirty="0" smtClean="0">
                <a:sym typeface="Symbol"/>
              </a:rPr>
              <a:t>     = U</a:t>
            </a:r>
            <a:r>
              <a:rPr lang="en-US" sz="2400" baseline="-25000" dirty="0" smtClean="0">
                <a:sym typeface="Symbol"/>
              </a:rPr>
              <a:t>n</a:t>
            </a:r>
            <a:r>
              <a:rPr lang="en-US" sz="2400" dirty="0" smtClean="0">
                <a:sym typeface="Symbol"/>
              </a:rPr>
              <a:t> L</a:t>
            </a:r>
            <a:r>
              <a:rPr lang="en-US" sz="2400" baseline="30000" dirty="0" smtClean="0">
                <a:sym typeface="Symbol"/>
              </a:rPr>
              <a:t>n          </a:t>
            </a:r>
            <a:r>
              <a:rPr lang="en-US" sz="2400" dirty="0" smtClean="0">
                <a:sym typeface="Symbol"/>
              </a:rPr>
              <a:t>where     L</a:t>
            </a:r>
            <a:r>
              <a:rPr lang="en-US" sz="2400" baseline="30000" dirty="0" smtClean="0">
                <a:sym typeface="Symbol"/>
              </a:rPr>
              <a:t>n+1</a:t>
            </a:r>
            <a:r>
              <a:rPr lang="en-US" sz="2400" baseline="-25000" dirty="0" smtClean="0">
                <a:sym typeface="Symbol"/>
              </a:rPr>
              <a:t> </a:t>
            </a:r>
            <a:r>
              <a:rPr lang="en-US" sz="2400" dirty="0" smtClean="0">
                <a:sym typeface="Symbol"/>
              </a:rPr>
              <a:t>= L L</a:t>
            </a:r>
            <a:r>
              <a:rPr lang="en-US" sz="2400" baseline="30000" dirty="0" smtClean="0">
                <a:sym typeface="Symbol"/>
              </a:rPr>
              <a:t>n</a:t>
            </a:r>
            <a:r>
              <a:rPr lang="en-US" sz="2400" dirty="0" smtClean="0">
                <a:sym typeface="Symbol"/>
              </a:rPr>
              <a:t> , L</a:t>
            </a:r>
            <a:r>
              <a:rPr lang="en-US" sz="2400" baseline="30000" dirty="0" smtClean="0">
                <a:sym typeface="Symbol"/>
              </a:rPr>
              <a:t>0 </a:t>
            </a:r>
            <a:r>
              <a:rPr lang="en-US" sz="2400" dirty="0" smtClean="0">
                <a:sym typeface="Symbol"/>
              </a:rPr>
              <a:t>={</a:t>
            </a:r>
            <a:r>
              <a:rPr lang="el-GR" sz="2400" dirty="0" smtClean="0"/>
              <a:t>ε</a:t>
            </a:r>
            <a:r>
              <a:rPr lang="en-US" sz="2400" dirty="0" smtClean="0"/>
              <a:t>}.  Obviously also </a:t>
            </a:r>
            <a:r>
              <a:rPr lang="en-US" sz="2400" dirty="0">
                <a:sym typeface="Symbol"/>
              </a:rPr>
              <a:t>L</a:t>
            </a:r>
            <a:r>
              <a:rPr lang="en-US" sz="2400" baseline="30000" dirty="0">
                <a:sym typeface="Symbol"/>
              </a:rPr>
              <a:t>n+1</a:t>
            </a:r>
            <a:r>
              <a:rPr lang="en-US" sz="2400" baseline="-25000" dirty="0">
                <a:sym typeface="Symbol"/>
              </a:rPr>
              <a:t> </a:t>
            </a:r>
            <a:r>
              <a:rPr lang="en-US" sz="2400" dirty="0">
                <a:sym typeface="Symbol"/>
              </a:rPr>
              <a:t>= </a:t>
            </a:r>
            <a:r>
              <a:rPr lang="en-US" sz="2400" dirty="0" smtClean="0">
                <a:sym typeface="Symbol"/>
              </a:rPr>
              <a:t>L</a:t>
            </a:r>
            <a:r>
              <a:rPr lang="en-US" sz="2400" baseline="30000" dirty="0" smtClean="0">
                <a:sym typeface="Symbol"/>
              </a:rPr>
              <a:t>n</a:t>
            </a:r>
            <a:r>
              <a:rPr lang="en-US" sz="2400" dirty="0" smtClean="0">
                <a:sym typeface="Symbol"/>
              </a:rPr>
              <a:t> L</a:t>
            </a:r>
            <a:endParaRPr lang="en-US" sz="2400" baseline="30000" dirty="0" smtClean="0">
              <a:sym typeface="Symbol"/>
            </a:endParaRPr>
          </a:p>
          <a:p>
            <a:pPr marL="0" indent="0">
              <a:buNone/>
            </a:pPr>
            <a:r>
              <a:rPr lang="en-US" sz="2400" b="1" dirty="0" smtClean="0">
                <a:solidFill>
                  <a:schemeClr val="tx1"/>
                </a:solidFill>
              </a:rPr>
              <a:t>Exercise</a:t>
            </a:r>
            <a:r>
              <a:rPr lang="en-US" sz="2400" b="1" dirty="0">
                <a:solidFill>
                  <a:schemeClr val="tx1"/>
                </a:solidFill>
              </a:rPr>
              <a:t>.</a:t>
            </a:r>
            <a:r>
              <a:rPr lang="en-US" sz="2400" dirty="0">
                <a:solidFill>
                  <a:schemeClr val="tx1"/>
                </a:solidFill>
              </a:rPr>
              <a:t> </a:t>
            </a:r>
            <a:r>
              <a:rPr lang="en-US" sz="2400" dirty="0" smtClean="0">
                <a:solidFill>
                  <a:schemeClr val="tx1"/>
                </a:solidFill>
              </a:rPr>
              <a:t>Show that {</a:t>
            </a:r>
            <a:r>
              <a:rPr lang="en-US" sz="2400" dirty="0" err="1" smtClean="0">
                <a:solidFill>
                  <a:schemeClr val="tx1"/>
                </a:solidFill>
              </a:rPr>
              <a:t>a,ab</a:t>
            </a:r>
            <a:r>
              <a:rPr lang="en-US" sz="2400" dirty="0">
                <a:solidFill>
                  <a:schemeClr val="tx1"/>
                </a:solidFill>
              </a:rPr>
              <a:t>}*= S</a:t>
            </a:r>
            <a:r>
              <a:rPr lang="en-US" sz="2400" dirty="0" smtClean="0">
                <a:solidFill>
                  <a:schemeClr val="tx1"/>
                </a:solidFill>
              </a:rPr>
              <a:t>   where</a:t>
            </a:r>
          </a:p>
          <a:p>
            <a:pPr marL="0" indent="0">
              <a:buNone/>
            </a:pPr>
            <a:r>
              <a:rPr lang="en-US" sz="2400" dirty="0">
                <a:solidFill>
                  <a:schemeClr val="tx1"/>
                </a:solidFill>
              </a:rPr>
              <a:t> </a:t>
            </a:r>
            <a:r>
              <a:rPr lang="en-US" sz="2400" dirty="0" smtClean="0">
                <a:solidFill>
                  <a:schemeClr val="tx1"/>
                </a:solidFill>
              </a:rPr>
              <a:t> S = {w </a:t>
            </a:r>
            <a:r>
              <a:rPr lang="en-US" sz="2400" dirty="0">
                <a:solidFill>
                  <a:schemeClr val="tx1"/>
                </a:solidFill>
                <a:sym typeface="Symbol"/>
              </a:rPr>
              <a:t></a:t>
            </a:r>
            <a:r>
              <a:rPr lang="en-US" sz="2400" dirty="0" smtClean="0">
                <a:solidFill>
                  <a:schemeClr val="tx1"/>
                </a:solidFill>
              </a:rPr>
              <a:t> {</a:t>
            </a:r>
            <a:r>
              <a:rPr lang="en-US" sz="2400" dirty="0" err="1" smtClean="0">
                <a:solidFill>
                  <a:schemeClr val="tx1"/>
                </a:solidFill>
              </a:rPr>
              <a:t>a,b</a:t>
            </a:r>
            <a:r>
              <a:rPr lang="en-US" sz="2400" dirty="0" smtClean="0">
                <a:solidFill>
                  <a:schemeClr val="tx1"/>
                </a:solidFill>
              </a:rPr>
              <a:t>}*|</a:t>
            </a:r>
            <a:r>
              <a:rPr lang="en-US" sz="2400" dirty="0" smtClean="0">
                <a:solidFill>
                  <a:schemeClr val="tx1"/>
                </a:solidFill>
                <a:sym typeface="Symbol"/>
              </a:rPr>
              <a:t>0i&lt;|w|. if </a:t>
            </a:r>
            <a:r>
              <a:rPr lang="en-US" sz="2400" dirty="0" smtClean="0">
                <a:solidFill>
                  <a:schemeClr val="tx1"/>
                </a:solidFill>
              </a:rPr>
              <a:t>w</a:t>
            </a:r>
            <a:r>
              <a:rPr lang="en-US" sz="2400" baseline="-25000" dirty="0" smtClean="0">
                <a:solidFill>
                  <a:schemeClr val="tx1"/>
                </a:solidFill>
              </a:rPr>
              <a:t>(</a:t>
            </a:r>
            <a:r>
              <a:rPr lang="en-US" sz="2400" baseline="-25000" dirty="0" err="1" smtClean="0">
                <a:solidFill>
                  <a:schemeClr val="tx1"/>
                </a:solidFill>
              </a:rPr>
              <a:t>i</a:t>
            </a:r>
            <a:r>
              <a:rPr lang="en-US" sz="2400" baseline="-25000" dirty="0" smtClean="0">
                <a:solidFill>
                  <a:schemeClr val="tx1"/>
                </a:solidFill>
              </a:rPr>
              <a:t>) </a:t>
            </a:r>
            <a:r>
              <a:rPr lang="en-US" sz="2400" dirty="0" smtClean="0">
                <a:solidFill>
                  <a:schemeClr val="tx1"/>
                </a:solidFill>
              </a:rPr>
              <a:t>=b then:</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i</a:t>
            </a:r>
            <a:r>
              <a:rPr lang="en-US" sz="2400" dirty="0" smtClean="0">
                <a:solidFill>
                  <a:schemeClr val="tx1"/>
                </a:solidFill>
                <a:sym typeface="Wingdings" pitchFamily="2" charset="2"/>
              </a:rPr>
              <a:t> &gt; 0 and w</a:t>
            </a:r>
            <a:r>
              <a:rPr lang="en-US" sz="2400" baseline="-25000" dirty="0" smtClean="0">
                <a:solidFill>
                  <a:schemeClr val="tx1"/>
                </a:solidFill>
                <a:sym typeface="Wingdings" pitchFamily="2" charset="2"/>
              </a:rPr>
              <a:t>(i-1)</a:t>
            </a:r>
            <a:r>
              <a:rPr lang="en-US" sz="2400" dirty="0" smtClean="0">
                <a:solidFill>
                  <a:schemeClr val="tx1"/>
                </a:solidFill>
                <a:sym typeface="Wingdings" pitchFamily="2" charset="2"/>
              </a:rPr>
              <a:t>=a}</a:t>
            </a:r>
            <a:endParaRPr lang="en-US" sz="2400" dirty="0" smtClean="0">
              <a:solidFill>
                <a:schemeClr val="tx1"/>
              </a:solidFill>
            </a:endParaRPr>
          </a:p>
          <a:p>
            <a:pPr marL="0" indent="0">
              <a:buNone/>
            </a:pPr>
            <a:r>
              <a:rPr lang="en-US" sz="2400" b="1" dirty="0" smtClean="0">
                <a:solidFill>
                  <a:schemeClr val="tx1"/>
                </a:solidFill>
              </a:rPr>
              <a:t>Proof. </a:t>
            </a:r>
            <a:r>
              <a:rPr lang="en-US" sz="2400" dirty="0" smtClean="0">
                <a:solidFill>
                  <a:schemeClr val="tx1"/>
                </a:solidFill>
              </a:rPr>
              <a:t>We show </a:t>
            </a:r>
            <a:r>
              <a:rPr lang="en-US" sz="2400" dirty="0">
                <a:solidFill>
                  <a:schemeClr val="tx1"/>
                </a:solidFill>
              </a:rPr>
              <a:t>{</a:t>
            </a:r>
            <a:r>
              <a:rPr lang="en-US" sz="2400" dirty="0" err="1">
                <a:solidFill>
                  <a:schemeClr val="tx1"/>
                </a:solidFill>
              </a:rPr>
              <a:t>a,ab</a:t>
            </a:r>
            <a:r>
              <a:rPr lang="en-US" sz="2400" dirty="0" smtClean="0">
                <a:solidFill>
                  <a:schemeClr val="tx1"/>
                </a:solidFill>
              </a:rPr>
              <a:t>}*</a:t>
            </a:r>
            <a:r>
              <a:rPr lang="en-US" sz="2400" dirty="0" smtClean="0">
                <a:solidFill>
                  <a:schemeClr val="tx1"/>
                </a:solidFill>
                <a:sym typeface="Symbol"/>
              </a:rPr>
              <a:t></a:t>
            </a:r>
            <a:r>
              <a:rPr lang="en-US" sz="2400" dirty="0" smtClean="0">
                <a:solidFill>
                  <a:schemeClr val="tx1"/>
                </a:solidFill>
              </a:rPr>
              <a:t>S and </a:t>
            </a:r>
            <a:r>
              <a:rPr lang="en-US" sz="2400" dirty="0">
                <a:solidFill>
                  <a:schemeClr val="tx1"/>
                </a:solidFill>
                <a:sym typeface="Symbol"/>
              </a:rPr>
              <a:t>S</a:t>
            </a:r>
            <a:r>
              <a:rPr lang="en-US" sz="2400" dirty="0" smtClean="0">
                <a:solidFill>
                  <a:schemeClr val="tx1"/>
                </a:solidFill>
                <a:sym typeface="Symbol"/>
              </a:rPr>
              <a:t></a:t>
            </a:r>
            <a:r>
              <a:rPr lang="en-US" sz="2400" dirty="0" smtClean="0">
                <a:solidFill>
                  <a:schemeClr val="tx1"/>
                </a:solidFill>
              </a:rPr>
              <a:t>{</a:t>
            </a:r>
            <a:r>
              <a:rPr lang="en-US" sz="2400" dirty="0" err="1">
                <a:solidFill>
                  <a:schemeClr val="tx1"/>
                </a:solidFill>
              </a:rPr>
              <a:t>a,ab</a:t>
            </a:r>
            <a:r>
              <a:rPr lang="en-US" sz="2400" dirty="0" smtClean="0">
                <a:solidFill>
                  <a:schemeClr val="tx1"/>
                </a:solidFill>
              </a:rPr>
              <a:t>}*.</a:t>
            </a:r>
            <a:endParaRPr lang="en-US" sz="2400" b="1" dirty="0">
              <a:solidFill>
                <a:schemeClr val="tx1"/>
              </a:solidFill>
            </a:endParaRPr>
          </a:p>
          <a:p>
            <a:pPr marL="0" indent="0">
              <a:buNone/>
            </a:pPr>
            <a:r>
              <a:rPr lang="en-US" sz="2400" b="1" dirty="0" smtClean="0">
                <a:solidFill>
                  <a:schemeClr val="tx1"/>
                </a:solidFill>
              </a:rPr>
              <a:t>1)</a:t>
            </a:r>
            <a:r>
              <a:rPr lang="en-US" sz="2400" dirty="0" smtClean="0">
                <a:solidFill>
                  <a:schemeClr val="tx1"/>
                </a:solidFill>
              </a:rPr>
              <a:t> {</a:t>
            </a:r>
            <a:r>
              <a:rPr lang="en-US" sz="2400" dirty="0" err="1" smtClean="0">
                <a:solidFill>
                  <a:schemeClr val="tx1"/>
                </a:solidFill>
              </a:rPr>
              <a:t>a,ab</a:t>
            </a:r>
            <a:r>
              <a:rPr lang="en-US" sz="2400" dirty="0" smtClean="0">
                <a:solidFill>
                  <a:schemeClr val="tx1"/>
                </a:solidFill>
              </a:rPr>
              <a:t>}*</a:t>
            </a:r>
            <a:r>
              <a:rPr lang="en-US" sz="2400" dirty="0">
                <a:solidFill>
                  <a:schemeClr val="tx1"/>
                </a:solidFill>
                <a:sym typeface="Symbol"/>
              </a:rPr>
              <a:t> </a:t>
            </a:r>
            <a:r>
              <a:rPr lang="en-US" sz="2400" dirty="0" smtClean="0">
                <a:solidFill>
                  <a:schemeClr val="tx1"/>
                </a:solidFill>
              </a:rPr>
              <a:t> S: We show that for all </a:t>
            </a:r>
            <a:r>
              <a:rPr lang="en-US" sz="2400" i="1" dirty="0" smtClean="0">
                <a:solidFill>
                  <a:schemeClr val="tx1"/>
                </a:solidFill>
              </a:rPr>
              <a:t>n</a:t>
            </a:r>
            <a:r>
              <a:rPr lang="en-US" sz="2400" dirty="0" smtClean="0">
                <a:solidFill>
                  <a:schemeClr val="tx1"/>
                </a:solidFill>
              </a:rPr>
              <a:t>, </a:t>
            </a:r>
            <a:r>
              <a:rPr lang="en-US" sz="2400" dirty="0">
                <a:solidFill>
                  <a:schemeClr val="tx1"/>
                </a:solidFill>
              </a:rPr>
              <a:t>{</a:t>
            </a:r>
            <a:r>
              <a:rPr lang="en-US" sz="2400" dirty="0" err="1" smtClean="0">
                <a:solidFill>
                  <a:schemeClr val="tx1"/>
                </a:solidFill>
              </a:rPr>
              <a:t>a,ab</a:t>
            </a:r>
            <a:r>
              <a:rPr lang="en-US" sz="2400" dirty="0" smtClean="0">
                <a:solidFill>
                  <a:schemeClr val="tx1"/>
                </a:solidFill>
              </a:rPr>
              <a:t>}</a:t>
            </a:r>
            <a:r>
              <a:rPr lang="en-US" sz="2400" baseline="30000" dirty="0" smtClean="0">
                <a:solidFill>
                  <a:schemeClr val="tx1"/>
                </a:solidFill>
              </a:rPr>
              <a:t>n</a:t>
            </a:r>
            <a:r>
              <a:rPr lang="en-US" sz="2400" dirty="0" smtClean="0">
                <a:solidFill>
                  <a:schemeClr val="tx1"/>
                </a:solidFill>
                <a:sym typeface="Symbol"/>
              </a:rPr>
              <a:t> </a:t>
            </a:r>
            <a:r>
              <a:rPr lang="en-US" sz="2400" dirty="0">
                <a:solidFill>
                  <a:schemeClr val="tx1"/>
                </a:solidFill>
                <a:sym typeface="Symbol"/>
              </a:rPr>
              <a:t></a:t>
            </a:r>
            <a:r>
              <a:rPr lang="en-US" sz="2400" dirty="0">
                <a:solidFill>
                  <a:schemeClr val="tx1"/>
                </a:solidFill>
              </a:rPr>
              <a:t> </a:t>
            </a:r>
            <a:r>
              <a:rPr lang="en-US" sz="2400" dirty="0" smtClean="0">
                <a:solidFill>
                  <a:schemeClr val="tx1"/>
                </a:solidFill>
              </a:rPr>
              <a:t>S, by induction on </a:t>
            </a:r>
            <a:r>
              <a:rPr lang="en-US" sz="2400" i="1" dirty="0" smtClean="0">
                <a:solidFill>
                  <a:schemeClr val="tx1"/>
                </a:solidFill>
              </a:rPr>
              <a:t>n</a:t>
            </a:r>
            <a:endParaRPr lang="en-US" sz="2400" i="1" dirty="0">
              <a:solidFill>
                <a:schemeClr val="tx1"/>
              </a:solidFill>
            </a:endParaRPr>
          </a:p>
          <a:p>
            <a:pPr marL="0" indent="0">
              <a:buNone/>
            </a:pPr>
            <a:r>
              <a:rPr lang="en-US" sz="2400" dirty="0" smtClean="0">
                <a:solidFill>
                  <a:schemeClr val="tx1"/>
                </a:solidFill>
              </a:rPr>
              <a:t>- Base case, n=0. </a:t>
            </a:r>
            <a:r>
              <a:rPr lang="en-US" sz="2400" dirty="0">
                <a:solidFill>
                  <a:schemeClr val="tx1"/>
                </a:solidFill>
              </a:rPr>
              <a:t>{</a:t>
            </a:r>
            <a:r>
              <a:rPr lang="en-US" sz="2400" dirty="0" err="1" smtClean="0">
                <a:solidFill>
                  <a:schemeClr val="tx1"/>
                </a:solidFill>
              </a:rPr>
              <a:t>a,ab</a:t>
            </a:r>
            <a:r>
              <a:rPr lang="en-US" sz="2400" dirty="0" smtClean="0">
                <a:solidFill>
                  <a:schemeClr val="tx1"/>
                </a:solidFill>
              </a:rPr>
              <a:t>}</a:t>
            </a:r>
            <a:r>
              <a:rPr lang="en-US" sz="2400" baseline="30000" dirty="0" smtClean="0">
                <a:solidFill>
                  <a:schemeClr val="tx1"/>
                </a:solidFill>
              </a:rPr>
              <a:t>0</a:t>
            </a:r>
            <a:r>
              <a:rPr lang="en-US" sz="2400" dirty="0" smtClean="0">
                <a:solidFill>
                  <a:schemeClr val="tx1"/>
                </a:solidFill>
              </a:rPr>
              <a:t>={</a:t>
            </a:r>
            <a:r>
              <a:rPr lang="el-GR" sz="2400" dirty="0">
                <a:solidFill>
                  <a:schemeClr val="tx1"/>
                </a:solidFill>
              </a:rPr>
              <a:t>ε</a:t>
            </a:r>
            <a:r>
              <a:rPr lang="en-US" sz="2400" dirty="0" smtClean="0">
                <a:solidFill>
                  <a:schemeClr val="tx1"/>
                </a:solidFill>
              </a:rPr>
              <a:t>}, so </a:t>
            </a:r>
            <a:r>
              <a:rPr lang="en-US" sz="2400" dirty="0" err="1">
                <a:solidFill>
                  <a:schemeClr val="tx1"/>
                </a:solidFill>
                <a:sym typeface="Symbol"/>
              </a:rPr>
              <a:t>i</a:t>
            </a:r>
            <a:r>
              <a:rPr lang="en-US" sz="2400" dirty="0">
                <a:solidFill>
                  <a:schemeClr val="tx1"/>
                </a:solidFill>
                <a:sym typeface="Symbol"/>
              </a:rPr>
              <a:t>&lt;|w</a:t>
            </a:r>
            <a:r>
              <a:rPr lang="en-US" sz="2400" dirty="0" smtClean="0">
                <a:solidFill>
                  <a:schemeClr val="tx1"/>
                </a:solidFill>
                <a:sym typeface="Symbol"/>
              </a:rPr>
              <a:t>| is always false</a:t>
            </a:r>
            <a:r>
              <a:rPr lang="en-US" sz="2400" dirty="0">
                <a:solidFill>
                  <a:schemeClr val="tx1"/>
                </a:solidFill>
                <a:sym typeface="Symbol"/>
              </a:rPr>
              <a:t> </a:t>
            </a:r>
            <a:r>
              <a:rPr lang="en-US" sz="2400" dirty="0" smtClean="0">
                <a:solidFill>
                  <a:schemeClr val="tx1"/>
                </a:solidFill>
                <a:sym typeface="Symbol"/>
              </a:rPr>
              <a:t>and </a:t>
            </a:r>
            <a:r>
              <a:rPr lang="en-US" sz="2400" dirty="0">
                <a:solidFill>
                  <a:schemeClr val="tx1"/>
                </a:solidFill>
                <a:sym typeface="Symbol"/>
              </a:rPr>
              <a:t>'</a:t>
            </a:r>
            <a:r>
              <a:rPr lang="en-US" sz="2400" dirty="0" smtClean="0">
                <a:solidFill>
                  <a:schemeClr val="tx1"/>
                </a:solidFill>
                <a:sym typeface="Symbol"/>
              </a:rPr>
              <a:t>-&gt;' is true.</a:t>
            </a:r>
            <a:endParaRPr lang="en-US" sz="2400" dirty="0" smtClean="0">
              <a:solidFill>
                <a:schemeClr val="tx1"/>
              </a:solidFill>
            </a:endParaRPr>
          </a:p>
          <a:p>
            <a:pPr marL="0" indent="0">
              <a:buNone/>
            </a:pPr>
            <a:r>
              <a:rPr lang="en-US" sz="2400" dirty="0" smtClean="0">
                <a:solidFill>
                  <a:schemeClr val="tx1"/>
                </a:solidFill>
              </a:rPr>
              <a:t>- Suppose </a:t>
            </a:r>
            <a:r>
              <a:rPr lang="en-US" sz="2400" dirty="0">
                <a:solidFill>
                  <a:schemeClr val="tx1"/>
                </a:solidFill>
              </a:rPr>
              <a:t>{</a:t>
            </a:r>
            <a:r>
              <a:rPr lang="en-US" sz="2400" dirty="0" err="1">
                <a:solidFill>
                  <a:schemeClr val="tx1"/>
                </a:solidFill>
              </a:rPr>
              <a:t>a,ab</a:t>
            </a:r>
            <a:r>
              <a:rPr lang="en-US" sz="2400" dirty="0">
                <a:solidFill>
                  <a:schemeClr val="tx1"/>
                </a:solidFill>
              </a:rPr>
              <a:t>}</a:t>
            </a:r>
            <a:r>
              <a:rPr lang="en-US" sz="2400" baseline="30000" dirty="0">
                <a:solidFill>
                  <a:schemeClr val="tx1"/>
                </a:solidFill>
              </a:rPr>
              <a:t>n</a:t>
            </a:r>
            <a:r>
              <a:rPr lang="en-US" sz="2400" dirty="0">
                <a:solidFill>
                  <a:schemeClr val="tx1"/>
                </a:solidFill>
                <a:sym typeface="Symbol"/>
              </a:rPr>
              <a:t> </a:t>
            </a:r>
            <a:r>
              <a:rPr lang="en-US" sz="2400" dirty="0">
                <a:solidFill>
                  <a:schemeClr val="tx1"/>
                </a:solidFill>
              </a:rPr>
              <a:t> </a:t>
            </a:r>
            <a:r>
              <a:rPr lang="en-US" sz="2400" dirty="0" smtClean="0">
                <a:solidFill>
                  <a:schemeClr val="tx1"/>
                </a:solidFill>
              </a:rPr>
              <a:t>S. Showing </a:t>
            </a:r>
            <a:r>
              <a:rPr lang="en-US" sz="2400" dirty="0">
                <a:solidFill>
                  <a:schemeClr val="tx1"/>
                </a:solidFill>
              </a:rPr>
              <a:t>{</a:t>
            </a:r>
            <a:r>
              <a:rPr lang="en-US" sz="2400" dirty="0" err="1" smtClean="0">
                <a:solidFill>
                  <a:schemeClr val="tx1"/>
                </a:solidFill>
              </a:rPr>
              <a:t>a,ab</a:t>
            </a:r>
            <a:r>
              <a:rPr lang="en-US" sz="2400" dirty="0" smtClean="0">
                <a:solidFill>
                  <a:schemeClr val="tx1"/>
                </a:solidFill>
              </a:rPr>
              <a:t>}</a:t>
            </a:r>
            <a:r>
              <a:rPr lang="en-US" sz="2400" baseline="30000" dirty="0" smtClean="0">
                <a:solidFill>
                  <a:schemeClr val="tx1"/>
                </a:solidFill>
              </a:rPr>
              <a:t>n+1</a:t>
            </a:r>
            <a:r>
              <a:rPr lang="en-US" sz="2400" dirty="0" smtClean="0">
                <a:solidFill>
                  <a:schemeClr val="tx1"/>
                </a:solidFill>
                <a:sym typeface="Symbol"/>
              </a:rPr>
              <a:t> </a:t>
            </a:r>
            <a:r>
              <a:rPr lang="en-US" sz="2400" dirty="0">
                <a:solidFill>
                  <a:schemeClr val="tx1"/>
                </a:solidFill>
                <a:sym typeface="Symbol"/>
              </a:rPr>
              <a:t></a:t>
            </a:r>
            <a:r>
              <a:rPr lang="en-US" sz="2400" dirty="0">
                <a:solidFill>
                  <a:schemeClr val="tx1"/>
                </a:solidFill>
              </a:rPr>
              <a:t> </a:t>
            </a:r>
            <a:r>
              <a:rPr lang="en-US" sz="2400" dirty="0" smtClean="0">
                <a:solidFill>
                  <a:schemeClr val="tx1"/>
                </a:solidFill>
              </a:rPr>
              <a:t>S. Let w</a:t>
            </a:r>
            <a:r>
              <a:rPr lang="en-US" sz="2400" dirty="0" smtClean="0">
                <a:solidFill>
                  <a:schemeClr val="tx1"/>
                </a:solidFill>
                <a:sym typeface="Symbol"/>
              </a:rPr>
              <a:t></a:t>
            </a:r>
            <a:r>
              <a:rPr lang="en-US" sz="2400" dirty="0" smtClean="0">
                <a:solidFill>
                  <a:schemeClr val="tx1"/>
                </a:solidFill>
              </a:rPr>
              <a:t>{</a:t>
            </a:r>
            <a:r>
              <a:rPr lang="en-US" sz="2400" dirty="0" err="1" smtClean="0">
                <a:solidFill>
                  <a:schemeClr val="tx1"/>
                </a:solidFill>
              </a:rPr>
              <a:t>a,ab</a:t>
            </a:r>
            <a:r>
              <a:rPr lang="en-US" sz="2400" dirty="0" smtClean="0">
                <a:solidFill>
                  <a:schemeClr val="tx1"/>
                </a:solidFill>
              </a:rPr>
              <a:t>}</a:t>
            </a:r>
            <a:r>
              <a:rPr lang="en-US" sz="2400" baseline="30000" dirty="0" smtClean="0">
                <a:solidFill>
                  <a:schemeClr val="tx1"/>
                </a:solidFill>
              </a:rPr>
              <a:t>n+1</a:t>
            </a:r>
            <a:r>
              <a:rPr lang="en-US" sz="2400" dirty="0" smtClean="0">
                <a:solidFill>
                  <a:schemeClr val="tx1"/>
                </a:solidFill>
              </a:rPr>
              <a:t> . </a:t>
            </a:r>
            <a:br>
              <a:rPr lang="en-US" sz="2400" dirty="0" smtClean="0">
                <a:solidFill>
                  <a:schemeClr val="tx1"/>
                </a:solidFill>
              </a:rPr>
            </a:br>
            <a:r>
              <a:rPr lang="en-US" sz="2400" dirty="0" smtClean="0">
                <a:solidFill>
                  <a:schemeClr val="tx1"/>
                </a:solidFill>
              </a:rPr>
              <a:t>Then w = </a:t>
            </a:r>
            <a:r>
              <a:rPr lang="en-US" sz="2400" dirty="0" err="1" smtClean="0">
                <a:solidFill>
                  <a:schemeClr val="tx1"/>
                </a:solidFill>
              </a:rPr>
              <a:t>vw</a:t>
            </a:r>
            <a:r>
              <a:rPr lang="en-US" sz="2400" dirty="0" smtClean="0">
                <a:solidFill>
                  <a:schemeClr val="tx1"/>
                </a:solidFill>
              </a:rPr>
              <a:t>’ where w’</a:t>
            </a:r>
            <a:r>
              <a:rPr lang="en-US" sz="2400" dirty="0" smtClean="0">
                <a:solidFill>
                  <a:schemeClr val="tx1"/>
                </a:solidFill>
                <a:sym typeface="Symbol"/>
              </a:rPr>
              <a:t></a:t>
            </a:r>
            <a:r>
              <a:rPr lang="en-US" sz="2400" dirty="0">
                <a:solidFill>
                  <a:schemeClr val="tx1"/>
                </a:solidFill>
              </a:rPr>
              <a:t>{</a:t>
            </a:r>
            <a:r>
              <a:rPr lang="en-US" sz="2400" dirty="0" err="1" smtClean="0">
                <a:solidFill>
                  <a:schemeClr val="tx1"/>
                </a:solidFill>
              </a:rPr>
              <a:t>a,ab</a:t>
            </a:r>
            <a:r>
              <a:rPr lang="en-US" sz="2400" dirty="0" smtClean="0">
                <a:solidFill>
                  <a:schemeClr val="tx1"/>
                </a:solidFill>
              </a:rPr>
              <a:t>}</a:t>
            </a:r>
            <a:r>
              <a:rPr lang="en-US" sz="2400" baseline="30000" dirty="0" smtClean="0">
                <a:solidFill>
                  <a:schemeClr val="tx1"/>
                </a:solidFill>
              </a:rPr>
              <a:t>n</a:t>
            </a:r>
            <a:r>
              <a:rPr lang="en-US" sz="2400" dirty="0" smtClean="0">
                <a:solidFill>
                  <a:schemeClr val="tx1"/>
                </a:solidFill>
              </a:rPr>
              <a:t>, v</a:t>
            </a:r>
            <a:r>
              <a:rPr lang="en-US" sz="2400" dirty="0" smtClean="0">
                <a:solidFill>
                  <a:schemeClr val="tx1"/>
                </a:solidFill>
                <a:sym typeface="Symbol"/>
              </a:rPr>
              <a:t></a:t>
            </a:r>
            <a:r>
              <a:rPr lang="en-US" sz="2400" dirty="0">
                <a:solidFill>
                  <a:schemeClr val="tx1"/>
                </a:solidFill>
              </a:rPr>
              <a:t>{</a:t>
            </a:r>
            <a:r>
              <a:rPr lang="en-US" sz="2400" dirty="0" err="1">
                <a:solidFill>
                  <a:schemeClr val="tx1"/>
                </a:solidFill>
              </a:rPr>
              <a:t>a,ab</a:t>
            </a:r>
            <a:r>
              <a:rPr lang="en-US" sz="2400" dirty="0" smtClean="0">
                <a:solidFill>
                  <a:schemeClr val="tx1"/>
                </a:solidFill>
              </a:rPr>
              <a:t>}. Let </a:t>
            </a:r>
            <a:r>
              <a:rPr lang="en-US" sz="2400" dirty="0" err="1" smtClean="0">
                <a:solidFill>
                  <a:schemeClr val="tx1"/>
                </a:solidFill>
              </a:rPr>
              <a:t>i</a:t>
            </a:r>
            <a:r>
              <a:rPr lang="en-US" sz="2400" dirty="0" smtClean="0">
                <a:solidFill>
                  <a:schemeClr val="tx1"/>
                </a:solidFill>
              </a:rPr>
              <a:t> &lt; |w| and w</a:t>
            </a:r>
            <a:r>
              <a:rPr lang="en-US" sz="2400" baseline="-25000" dirty="0" smtClean="0">
                <a:solidFill>
                  <a:schemeClr val="tx1"/>
                </a:solidFill>
              </a:rPr>
              <a:t>(</a:t>
            </a:r>
            <a:r>
              <a:rPr lang="en-US" sz="2400" baseline="-25000" dirty="0" err="1" smtClean="0">
                <a:solidFill>
                  <a:schemeClr val="tx1"/>
                </a:solidFill>
              </a:rPr>
              <a:t>i</a:t>
            </a:r>
            <a:r>
              <a:rPr lang="en-US" sz="2400" baseline="-25000" dirty="0" smtClean="0">
                <a:solidFill>
                  <a:schemeClr val="tx1"/>
                </a:solidFill>
              </a:rPr>
              <a:t>)</a:t>
            </a:r>
            <a:r>
              <a:rPr lang="en-US" sz="2400" dirty="0" smtClean="0">
                <a:solidFill>
                  <a:schemeClr val="tx1"/>
                </a:solidFill>
              </a:rPr>
              <a:t>=b.</a:t>
            </a:r>
            <a:br>
              <a:rPr lang="en-US" sz="2400" dirty="0" smtClean="0">
                <a:solidFill>
                  <a:schemeClr val="tx1"/>
                </a:solidFill>
              </a:rPr>
            </a:br>
            <a:r>
              <a:rPr lang="en-US" sz="2400" dirty="0" smtClean="0">
                <a:solidFill>
                  <a:schemeClr val="tx1"/>
                </a:solidFill>
              </a:rPr>
              <a:t>v</a:t>
            </a:r>
            <a:r>
              <a:rPr lang="en-US" sz="2400" baseline="-25000" dirty="0" smtClean="0">
                <a:solidFill>
                  <a:schemeClr val="tx1"/>
                </a:solidFill>
              </a:rPr>
              <a:t>(0)</a:t>
            </a:r>
            <a:r>
              <a:rPr lang="en-US" sz="2400" dirty="0" smtClean="0">
                <a:solidFill>
                  <a:schemeClr val="tx1"/>
                </a:solidFill>
              </a:rPr>
              <a:t>=a, so w</a:t>
            </a:r>
            <a:r>
              <a:rPr lang="en-US" sz="2400" baseline="-25000" dirty="0" smtClean="0">
                <a:solidFill>
                  <a:schemeClr val="tx1"/>
                </a:solidFill>
              </a:rPr>
              <a:t>(0)</a:t>
            </a:r>
            <a:r>
              <a:rPr lang="en-US" sz="2400" dirty="0">
                <a:solidFill>
                  <a:schemeClr val="tx1"/>
                </a:solidFill>
              </a:rPr>
              <a:t> </a:t>
            </a:r>
            <a:r>
              <a:rPr lang="en-US" sz="2400" dirty="0" smtClean="0">
                <a:solidFill>
                  <a:schemeClr val="tx1"/>
                </a:solidFill>
              </a:rPr>
              <a:t>=a and thus </a:t>
            </a:r>
            <a:r>
              <a:rPr lang="en-US" sz="2400" dirty="0">
                <a:solidFill>
                  <a:schemeClr val="tx1"/>
                </a:solidFill>
              </a:rPr>
              <a:t>w</a:t>
            </a:r>
            <a:r>
              <a:rPr lang="en-US" sz="2400" baseline="-25000" dirty="0">
                <a:solidFill>
                  <a:schemeClr val="tx1"/>
                </a:solidFill>
              </a:rPr>
              <a:t>(0)</a:t>
            </a:r>
            <a:r>
              <a:rPr lang="en-US" sz="2400" dirty="0">
                <a:solidFill>
                  <a:schemeClr val="tx1"/>
                </a:solidFill>
              </a:rPr>
              <a:t> </a:t>
            </a:r>
            <a:r>
              <a:rPr lang="en-US" sz="2400" dirty="0" smtClean="0">
                <a:solidFill>
                  <a:schemeClr val="tx1"/>
                </a:solidFill>
              </a:rPr>
              <a:t>!=b. Therefore </a:t>
            </a:r>
            <a:r>
              <a:rPr lang="en-US" sz="2400" dirty="0" err="1" smtClean="0">
                <a:solidFill>
                  <a:schemeClr val="tx1"/>
                </a:solidFill>
              </a:rPr>
              <a:t>i</a:t>
            </a:r>
            <a:r>
              <a:rPr lang="en-US" sz="2400" dirty="0" smtClean="0">
                <a:solidFill>
                  <a:schemeClr val="tx1"/>
                </a:solidFill>
              </a:rPr>
              <a:t> &gt; 0. T</a:t>
            </a:r>
            <a:r>
              <a:rPr lang="en-US" sz="2400" dirty="0" smtClean="0">
                <a:solidFill>
                  <a:schemeClr val="tx1"/>
                </a:solidFill>
                <a:sym typeface="Wingdings" pitchFamily="2" charset="2"/>
              </a:rPr>
              <a:t>wo cases:</a:t>
            </a:r>
            <a:br>
              <a:rPr lang="en-US" sz="2400" dirty="0" smtClean="0">
                <a:solidFill>
                  <a:schemeClr val="tx1"/>
                </a:solidFill>
                <a:sym typeface="Wingdings" pitchFamily="2" charset="2"/>
              </a:rPr>
            </a:br>
            <a:r>
              <a:rPr lang="en-US" sz="2400" dirty="0" smtClean="0">
                <a:solidFill>
                  <a:schemeClr val="tx1"/>
                </a:solidFill>
                <a:sym typeface="Wingdings" pitchFamily="2" charset="2"/>
              </a:rPr>
              <a:t>1.1) v=a. Then w</a:t>
            </a:r>
            <a:r>
              <a:rPr lang="en-US" sz="2400" baseline="-25000" dirty="0" smtClean="0">
                <a:solidFill>
                  <a:schemeClr val="tx1"/>
                </a:solidFill>
                <a:sym typeface="Wingdings" pitchFamily="2" charset="2"/>
              </a:rPr>
              <a:t>(</a:t>
            </a:r>
            <a:r>
              <a:rPr lang="en-US" sz="2400" baseline="-25000" dirty="0" err="1" smtClean="0">
                <a:solidFill>
                  <a:schemeClr val="tx1"/>
                </a:solidFill>
                <a:sym typeface="Wingdings" pitchFamily="2" charset="2"/>
              </a:rPr>
              <a:t>i</a:t>
            </a:r>
            <a:r>
              <a:rPr lang="en-US" sz="2400" baseline="-25000" dirty="0" smtClean="0">
                <a:solidFill>
                  <a:schemeClr val="tx1"/>
                </a:solidFill>
                <a:sym typeface="Wingdings" pitchFamily="2" charset="2"/>
              </a:rPr>
              <a:t>)</a:t>
            </a:r>
            <a:r>
              <a:rPr lang="en-US" sz="2400" dirty="0" smtClean="0">
                <a:solidFill>
                  <a:schemeClr val="tx1"/>
                </a:solidFill>
                <a:sym typeface="Wingdings" pitchFamily="2" charset="2"/>
              </a:rPr>
              <a:t>=w'</a:t>
            </a:r>
            <a:r>
              <a:rPr lang="en-US" sz="2400" baseline="-25000" dirty="0" smtClean="0">
                <a:solidFill>
                  <a:schemeClr val="tx1"/>
                </a:solidFill>
                <a:sym typeface="Wingdings" pitchFamily="2" charset="2"/>
              </a:rPr>
              <a:t>(i-1)</a:t>
            </a:r>
            <a:r>
              <a:rPr lang="en-US" sz="2400" dirty="0" smtClean="0">
                <a:solidFill>
                  <a:schemeClr val="tx1"/>
                </a:solidFill>
                <a:sym typeface="Wingdings" pitchFamily="2" charset="2"/>
              </a:rPr>
              <a:t> . By I.H. i-1&gt;0 and w'</a:t>
            </a:r>
            <a:r>
              <a:rPr lang="en-US" sz="2400" baseline="-25000" dirty="0" smtClean="0">
                <a:solidFill>
                  <a:schemeClr val="tx1"/>
                </a:solidFill>
                <a:sym typeface="Wingdings" pitchFamily="2" charset="2"/>
              </a:rPr>
              <a:t>(i-2)</a:t>
            </a:r>
            <a:r>
              <a:rPr lang="en-US" sz="2400" dirty="0" smtClean="0">
                <a:solidFill>
                  <a:schemeClr val="tx1"/>
                </a:solidFill>
                <a:sym typeface="Wingdings" pitchFamily="2" charset="2"/>
              </a:rPr>
              <a:t>=a. Thus w</a:t>
            </a:r>
            <a:r>
              <a:rPr lang="en-US" sz="2400" baseline="-25000" dirty="0" smtClean="0">
                <a:solidFill>
                  <a:schemeClr val="tx1"/>
                </a:solidFill>
                <a:sym typeface="Wingdings" pitchFamily="2" charset="2"/>
              </a:rPr>
              <a:t>(i-1)</a:t>
            </a:r>
            <a:r>
              <a:rPr lang="en-US" sz="2400" dirty="0" smtClean="0">
                <a:solidFill>
                  <a:schemeClr val="tx1"/>
                </a:solidFill>
                <a:sym typeface="Wingdings" pitchFamily="2" charset="2"/>
              </a:rPr>
              <a:t>=a.</a:t>
            </a:r>
            <a:br>
              <a:rPr lang="en-US" sz="2400" dirty="0" smtClean="0">
                <a:solidFill>
                  <a:schemeClr val="tx1"/>
                </a:solidFill>
                <a:sym typeface="Wingdings" pitchFamily="2" charset="2"/>
              </a:rPr>
            </a:br>
            <a:r>
              <a:rPr lang="en-US" sz="2400" dirty="0" smtClean="0">
                <a:solidFill>
                  <a:schemeClr val="tx1"/>
                </a:solidFill>
                <a:sym typeface="Wingdings" pitchFamily="2" charset="2"/>
              </a:rPr>
              <a:t>1.2) v=ab. If </a:t>
            </a:r>
            <a:r>
              <a:rPr lang="en-US" sz="2400" dirty="0" err="1" smtClean="0">
                <a:solidFill>
                  <a:schemeClr val="tx1"/>
                </a:solidFill>
                <a:sym typeface="Wingdings" pitchFamily="2" charset="2"/>
              </a:rPr>
              <a:t>i</a:t>
            </a:r>
            <a:r>
              <a:rPr lang="en-US" sz="2400" dirty="0" smtClean="0">
                <a:solidFill>
                  <a:schemeClr val="tx1"/>
                </a:solidFill>
                <a:sym typeface="Wingdings" pitchFamily="2" charset="2"/>
              </a:rPr>
              <a:t>=1, then w</a:t>
            </a:r>
            <a:r>
              <a:rPr lang="en-US" sz="2400" baseline="-25000" dirty="0" smtClean="0">
                <a:solidFill>
                  <a:schemeClr val="tx1"/>
                </a:solidFill>
                <a:sym typeface="Wingdings" pitchFamily="2" charset="2"/>
              </a:rPr>
              <a:t>(i-1)</a:t>
            </a:r>
            <a:r>
              <a:rPr lang="en-US" sz="2400" dirty="0" smtClean="0">
                <a:solidFill>
                  <a:schemeClr val="tx1"/>
                </a:solidFill>
                <a:sym typeface="Wingdings" pitchFamily="2" charset="2"/>
              </a:rPr>
              <a:t>=w</a:t>
            </a:r>
            <a:r>
              <a:rPr lang="en-US" sz="2400" baseline="-25000" dirty="0" smtClean="0">
                <a:solidFill>
                  <a:schemeClr val="tx1"/>
                </a:solidFill>
                <a:sym typeface="Wingdings" pitchFamily="2" charset="2"/>
              </a:rPr>
              <a:t>(0)</a:t>
            </a:r>
            <a:r>
              <a:rPr lang="en-US" sz="2400" dirty="0" smtClean="0">
                <a:solidFill>
                  <a:schemeClr val="tx1"/>
                </a:solidFill>
                <a:sym typeface="Wingdings" pitchFamily="2" charset="2"/>
              </a:rPr>
              <a:t>=a, as needed. Else, </a:t>
            </a:r>
            <a:r>
              <a:rPr lang="en-US" sz="2400" dirty="0" err="1" smtClean="0">
                <a:solidFill>
                  <a:schemeClr val="tx1"/>
                </a:solidFill>
                <a:sym typeface="Wingdings" pitchFamily="2" charset="2"/>
              </a:rPr>
              <a:t>i</a:t>
            </a:r>
            <a:r>
              <a:rPr lang="en-US" sz="2400" dirty="0" smtClean="0">
                <a:solidFill>
                  <a:schemeClr val="tx1"/>
                </a:solidFill>
                <a:sym typeface="Wingdings" pitchFamily="2" charset="2"/>
              </a:rPr>
              <a:t>&gt;1 so </a:t>
            </a:r>
            <a:br>
              <a:rPr lang="en-US" sz="2400" dirty="0" smtClean="0">
                <a:solidFill>
                  <a:schemeClr val="tx1"/>
                </a:solidFill>
                <a:sym typeface="Wingdings" pitchFamily="2" charset="2"/>
              </a:rPr>
            </a:br>
            <a:r>
              <a:rPr lang="en-US" sz="2400" dirty="0" smtClean="0">
                <a:solidFill>
                  <a:schemeClr val="tx1"/>
                </a:solidFill>
                <a:sym typeface="Wingdings" pitchFamily="2" charset="2"/>
              </a:rPr>
              <a:t>       w'</a:t>
            </a:r>
            <a:r>
              <a:rPr lang="en-US" sz="2400" baseline="-25000" dirty="0" smtClean="0">
                <a:solidFill>
                  <a:schemeClr val="tx1"/>
                </a:solidFill>
                <a:sym typeface="Wingdings" pitchFamily="2" charset="2"/>
              </a:rPr>
              <a:t>(i-2)</a:t>
            </a:r>
            <a:r>
              <a:rPr lang="en-US" sz="2400" dirty="0" smtClean="0">
                <a:solidFill>
                  <a:schemeClr val="tx1"/>
                </a:solidFill>
                <a:sym typeface="Wingdings" pitchFamily="2" charset="2"/>
              </a:rPr>
              <a:t>=b and by I.H. w'</a:t>
            </a:r>
            <a:r>
              <a:rPr lang="en-US" sz="2400" baseline="-25000" dirty="0" smtClean="0">
                <a:solidFill>
                  <a:schemeClr val="tx1"/>
                </a:solidFill>
                <a:sym typeface="Wingdings" pitchFamily="2" charset="2"/>
              </a:rPr>
              <a:t>(i-3)</a:t>
            </a:r>
            <a:r>
              <a:rPr lang="en-US" sz="2400" dirty="0" smtClean="0">
                <a:solidFill>
                  <a:schemeClr val="tx1"/>
                </a:solidFill>
                <a:sym typeface="Wingdings" pitchFamily="2" charset="2"/>
              </a:rPr>
              <a:t>=a. Thus </a:t>
            </a:r>
            <a:r>
              <a:rPr lang="en-US" sz="2400" dirty="0">
                <a:solidFill>
                  <a:schemeClr val="tx1"/>
                </a:solidFill>
                <a:sym typeface="Wingdings" pitchFamily="2" charset="2"/>
              </a:rPr>
              <a:t>w</a:t>
            </a:r>
            <a:r>
              <a:rPr lang="en-US" sz="2400" baseline="-25000" dirty="0">
                <a:solidFill>
                  <a:schemeClr val="tx1"/>
                </a:solidFill>
                <a:sym typeface="Wingdings" pitchFamily="2" charset="2"/>
              </a:rPr>
              <a:t>(i-1) </a:t>
            </a:r>
            <a:r>
              <a:rPr lang="en-US" sz="2400" dirty="0">
                <a:solidFill>
                  <a:schemeClr val="tx1"/>
                </a:solidFill>
                <a:sym typeface="Wingdings" pitchFamily="2" charset="2"/>
              </a:rPr>
              <a:t>=</a:t>
            </a:r>
            <a:r>
              <a:rPr lang="en-US" sz="2400" dirty="0" smtClean="0">
                <a:solidFill>
                  <a:schemeClr val="tx1"/>
                </a:solidFill>
                <a:sym typeface="Wingdings" pitchFamily="2" charset="2"/>
              </a:rPr>
              <a:t>(</a:t>
            </a:r>
            <a:r>
              <a:rPr lang="en-US" sz="2400" dirty="0" err="1" smtClean="0">
                <a:solidFill>
                  <a:schemeClr val="tx1"/>
                </a:solidFill>
                <a:sym typeface="Wingdings" pitchFamily="2" charset="2"/>
              </a:rPr>
              <a:t>vw</a:t>
            </a:r>
            <a:r>
              <a:rPr lang="en-US" sz="2400" dirty="0" smtClean="0">
                <a:solidFill>
                  <a:schemeClr val="tx1"/>
                </a:solidFill>
                <a:sym typeface="Wingdings" pitchFamily="2" charset="2"/>
              </a:rPr>
              <a:t>')</a:t>
            </a:r>
            <a:r>
              <a:rPr lang="en-US" sz="2400" baseline="-25000" dirty="0" smtClean="0">
                <a:solidFill>
                  <a:schemeClr val="tx1"/>
                </a:solidFill>
                <a:sym typeface="Wingdings" pitchFamily="2" charset="2"/>
              </a:rPr>
              <a:t>(i-1)</a:t>
            </a:r>
            <a:r>
              <a:rPr lang="en-US" sz="2400" dirty="0" smtClean="0">
                <a:solidFill>
                  <a:schemeClr val="tx1"/>
                </a:solidFill>
                <a:sym typeface="Wingdings" pitchFamily="2" charset="2"/>
              </a:rPr>
              <a:t> = w'</a:t>
            </a:r>
            <a:r>
              <a:rPr lang="en-US" sz="2400" baseline="-25000" dirty="0" smtClean="0">
                <a:solidFill>
                  <a:schemeClr val="tx1"/>
                </a:solidFill>
                <a:sym typeface="Wingdings" pitchFamily="2" charset="2"/>
              </a:rPr>
              <a:t>(i-3)</a:t>
            </a:r>
            <a:r>
              <a:rPr lang="en-US" sz="2400" dirty="0" smtClean="0">
                <a:solidFill>
                  <a:schemeClr val="tx1"/>
                </a:solidFill>
                <a:sym typeface="Wingdings" pitchFamily="2" charset="2"/>
              </a:rPr>
              <a:t> =a.</a:t>
            </a:r>
            <a:br>
              <a:rPr lang="en-US" sz="2400" dirty="0" smtClean="0">
                <a:solidFill>
                  <a:schemeClr val="tx1"/>
                </a:solidFill>
                <a:sym typeface="Wingdings" pitchFamily="2" charset="2"/>
              </a:rPr>
            </a:br>
            <a:endParaRPr lang="en-US" sz="2400" dirty="0" smtClean="0">
              <a:solidFill>
                <a:schemeClr val="tx1"/>
              </a:solidFill>
            </a:endParaRPr>
          </a:p>
        </p:txBody>
      </p:sp>
    </p:spTree>
    <p:extLst>
      <p:ext uri="{BB962C8B-B14F-4D97-AF65-F5344CB8AC3E}">
        <p14:creationId xmlns:p14="http://schemas.microsoft.com/office/powerpoint/2010/main" val="53603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018"/>
            <a:ext cx="8229600" cy="798444"/>
          </a:xfrm>
        </p:spPr>
        <p:txBody>
          <a:bodyPr/>
          <a:lstStyle/>
          <a:p>
            <a:r>
              <a:rPr lang="en-US" dirty="0" smtClean="0"/>
              <a:t>Proof Continued</a:t>
            </a:r>
            <a:endParaRPr lang="en-US" dirty="0"/>
          </a:p>
        </p:txBody>
      </p:sp>
      <p:sp>
        <p:nvSpPr>
          <p:cNvPr id="3" name="Content Placeholder 2"/>
          <p:cNvSpPr>
            <a:spLocks noGrp="1"/>
          </p:cNvSpPr>
          <p:nvPr>
            <p:ph idx="1"/>
          </p:nvPr>
        </p:nvSpPr>
        <p:spPr>
          <a:xfrm>
            <a:off x="457200" y="1095703"/>
            <a:ext cx="8560676" cy="5289729"/>
          </a:xfrm>
        </p:spPr>
        <p:txBody>
          <a:bodyPr/>
          <a:lstStyle/>
          <a:p>
            <a:pPr marL="0" indent="0" algn="ctr">
              <a:buNone/>
            </a:pPr>
            <a:r>
              <a:rPr lang="en-US" sz="2400" dirty="0">
                <a:solidFill>
                  <a:schemeClr val="tx1"/>
                </a:solidFill>
              </a:rPr>
              <a:t> S = {w </a:t>
            </a:r>
            <a:r>
              <a:rPr lang="en-US" sz="2400" dirty="0">
                <a:solidFill>
                  <a:schemeClr val="tx1"/>
                </a:solidFill>
                <a:sym typeface="Symbol"/>
              </a:rPr>
              <a:t></a:t>
            </a:r>
            <a:r>
              <a:rPr lang="en-US" sz="2400" dirty="0">
                <a:solidFill>
                  <a:schemeClr val="tx1"/>
                </a:solidFill>
              </a:rPr>
              <a:t> {</a:t>
            </a:r>
            <a:r>
              <a:rPr lang="en-US" sz="2400" dirty="0" err="1">
                <a:solidFill>
                  <a:schemeClr val="tx1"/>
                </a:solidFill>
              </a:rPr>
              <a:t>a,b</a:t>
            </a:r>
            <a:r>
              <a:rPr lang="en-US" sz="2400" dirty="0">
                <a:solidFill>
                  <a:schemeClr val="tx1"/>
                </a:solidFill>
              </a:rPr>
              <a:t>}*|</a:t>
            </a:r>
            <a:r>
              <a:rPr lang="en-US" sz="2400" dirty="0">
                <a:solidFill>
                  <a:schemeClr val="tx1"/>
                </a:solidFill>
                <a:sym typeface="Symbol"/>
              </a:rPr>
              <a:t>0i&lt;|w|. if </a:t>
            </a:r>
            <a:r>
              <a:rPr lang="en-US" sz="2400" dirty="0">
                <a:solidFill>
                  <a:schemeClr val="tx1"/>
                </a:solidFill>
              </a:rPr>
              <a:t>w</a:t>
            </a:r>
            <a:r>
              <a:rPr lang="en-US" sz="2400" baseline="-25000" dirty="0">
                <a:solidFill>
                  <a:schemeClr val="tx1"/>
                </a:solidFill>
              </a:rPr>
              <a:t>(</a:t>
            </a:r>
            <a:r>
              <a:rPr lang="en-US" sz="2400" baseline="-25000" dirty="0" err="1">
                <a:solidFill>
                  <a:schemeClr val="tx1"/>
                </a:solidFill>
              </a:rPr>
              <a:t>i</a:t>
            </a:r>
            <a:r>
              <a:rPr lang="en-US" sz="2400" baseline="-25000" dirty="0">
                <a:solidFill>
                  <a:schemeClr val="tx1"/>
                </a:solidFill>
              </a:rPr>
              <a:t>) </a:t>
            </a:r>
            <a:r>
              <a:rPr lang="en-US" sz="2400" dirty="0">
                <a:solidFill>
                  <a:schemeClr val="tx1"/>
                </a:solidFill>
              </a:rPr>
              <a:t>=b then:</a:t>
            </a:r>
            <a:r>
              <a:rPr lang="en-US" sz="2400" dirty="0">
                <a:solidFill>
                  <a:schemeClr val="tx1"/>
                </a:solidFill>
                <a:sym typeface="Wingdings" pitchFamily="2" charset="2"/>
              </a:rPr>
              <a:t>  </a:t>
            </a:r>
            <a:r>
              <a:rPr lang="en-US" sz="2400" dirty="0" err="1">
                <a:solidFill>
                  <a:schemeClr val="tx1"/>
                </a:solidFill>
                <a:sym typeface="Wingdings" pitchFamily="2" charset="2"/>
              </a:rPr>
              <a:t>i</a:t>
            </a:r>
            <a:r>
              <a:rPr lang="en-US" sz="2400" dirty="0">
                <a:solidFill>
                  <a:schemeClr val="tx1"/>
                </a:solidFill>
                <a:sym typeface="Wingdings" pitchFamily="2" charset="2"/>
              </a:rPr>
              <a:t> &gt; 0 and w</a:t>
            </a:r>
            <a:r>
              <a:rPr lang="en-US" sz="2400" baseline="-25000" dirty="0">
                <a:solidFill>
                  <a:schemeClr val="tx1"/>
                </a:solidFill>
                <a:sym typeface="Wingdings" pitchFamily="2" charset="2"/>
              </a:rPr>
              <a:t>(i-1)</a:t>
            </a:r>
            <a:r>
              <a:rPr lang="en-US" sz="2400" dirty="0">
                <a:solidFill>
                  <a:schemeClr val="tx1"/>
                </a:solidFill>
                <a:sym typeface="Wingdings" pitchFamily="2" charset="2"/>
              </a:rPr>
              <a:t>=a</a:t>
            </a:r>
            <a:r>
              <a:rPr lang="en-US" sz="2400" dirty="0" smtClean="0">
                <a:solidFill>
                  <a:schemeClr val="tx1"/>
                </a:solidFill>
                <a:sym typeface="Wingdings" pitchFamily="2" charset="2"/>
              </a:rPr>
              <a:t>}</a:t>
            </a:r>
          </a:p>
          <a:p>
            <a:pPr marL="0" indent="0">
              <a:buNone/>
            </a:pPr>
            <a:r>
              <a:rPr lang="en-US" sz="2400" dirty="0" smtClean="0">
                <a:solidFill>
                  <a:schemeClr val="tx1"/>
                </a:solidFill>
                <a:sym typeface="Wingdings" pitchFamily="2" charset="2"/>
              </a:rPr>
              <a:t>For the second direction, we first prove:</a:t>
            </a:r>
          </a:p>
          <a:p>
            <a:pPr marL="0" indent="0" algn="ctr">
              <a:buNone/>
            </a:pPr>
            <a:r>
              <a:rPr lang="en-US" sz="2400" b="1" dirty="0" smtClean="0">
                <a:solidFill>
                  <a:schemeClr val="tx1"/>
                </a:solidFill>
                <a:sym typeface="Wingdings" pitchFamily="2" charset="2"/>
              </a:rPr>
              <a:t>(*) </a:t>
            </a:r>
            <a:r>
              <a:rPr lang="en-US" sz="2400" dirty="0" smtClean="0">
                <a:solidFill>
                  <a:schemeClr val="tx1"/>
                </a:solidFill>
                <a:sym typeface="Wingdings" pitchFamily="2" charset="2"/>
              </a:rPr>
              <a:t>If </a:t>
            </a:r>
            <a:r>
              <a:rPr lang="en-US" sz="2400" dirty="0" err="1" smtClean="0">
                <a:solidFill>
                  <a:prstClr val="black"/>
                </a:solidFill>
              </a:rPr>
              <a:t>w</a:t>
            </a:r>
            <a:r>
              <a:rPr lang="en-US" sz="2400" dirty="0" err="1">
                <a:solidFill>
                  <a:schemeClr val="tx1"/>
                </a:solidFill>
                <a:sym typeface="Symbol"/>
              </a:rPr>
              <a:t></a:t>
            </a:r>
            <a:r>
              <a:rPr lang="en-US" sz="2400" dirty="0" err="1" smtClean="0">
                <a:solidFill>
                  <a:schemeClr val="tx1"/>
                </a:solidFill>
                <a:sym typeface="Symbol"/>
              </a:rPr>
              <a:t>S</a:t>
            </a:r>
            <a:r>
              <a:rPr lang="en-US" sz="2400" dirty="0" smtClean="0">
                <a:solidFill>
                  <a:schemeClr val="tx1"/>
                </a:solidFill>
                <a:sym typeface="Symbol"/>
              </a:rPr>
              <a:t> and w=</a:t>
            </a:r>
            <a:r>
              <a:rPr lang="en-US" sz="2400" dirty="0" err="1" smtClean="0">
                <a:solidFill>
                  <a:schemeClr val="tx1"/>
                </a:solidFill>
                <a:sym typeface="Symbol"/>
              </a:rPr>
              <a:t>w'v</a:t>
            </a:r>
            <a:r>
              <a:rPr lang="en-US" sz="2400" dirty="0" smtClean="0">
                <a:solidFill>
                  <a:schemeClr val="tx1"/>
                </a:solidFill>
                <a:sym typeface="Symbol"/>
              </a:rPr>
              <a:t> then </a:t>
            </a:r>
            <a:r>
              <a:rPr lang="en-US" sz="2400" dirty="0" err="1" smtClean="0">
                <a:solidFill>
                  <a:schemeClr val="tx1"/>
                </a:solidFill>
                <a:sym typeface="Symbol"/>
              </a:rPr>
              <a:t>w'S</a:t>
            </a:r>
            <a:r>
              <a:rPr lang="en-US" sz="2400" dirty="0" smtClean="0">
                <a:solidFill>
                  <a:schemeClr val="tx1"/>
                </a:solidFill>
                <a:sym typeface="Symbol"/>
              </a:rPr>
              <a:t>.</a:t>
            </a:r>
            <a:r>
              <a:rPr lang="en-US" sz="2400" dirty="0">
                <a:solidFill>
                  <a:schemeClr val="tx1"/>
                </a:solidFill>
                <a:sym typeface="Symbol"/>
              </a:rPr>
              <a:t> </a:t>
            </a:r>
            <a:endParaRPr lang="en-US" sz="2400" dirty="0" smtClean="0">
              <a:solidFill>
                <a:schemeClr val="tx1"/>
              </a:solidFill>
              <a:sym typeface="Symbol"/>
            </a:endParaRPr>
          </a:p>
          <a:p>
            <a:pPr marL="0" indent="0">
              <a:buNone/>
            </a:pPr>
            <a:r>
              <a:rPr lang="en-US" sz="2400" dirty="0" smtClean="0">
                <a:solidFill>
                  <a:schemeClr val="tx1"/>
                </a:solidFill>
                <a:sym typeface="Symbol"/>
              </a:rPr>
              <a:t>Proof. Let </a:t>
            </a:r>
            <a:r>
              <a:rPr lang="en-US" sz="2400" dirty="0" err="1">
                <a:solidFill>
                  <a:schemeClr val="tx1"/>
                </a:solidFill>
                <a:sym typeface="Symbol"/>
              </a:rPr>
              <a:t>i</a:t>
            </a:r>
            <a:r>
              <a:rPr lang="en-US" sz="2400" dirty="0" smtClean="0">
                <a:solidFill>
                  <a:schemeClr val="tx1"/>
                </a:solidFill>
                <a:sym typeface="Symbol"/>
              </a:rPr>
              <a:t>&lt;|w'|, w</a:t>
            </a:r>
            <a:r>
              <a:rPr lang="en-US" sz="2400" dirty="0">
                <a:solidFill>
                  <a:schemeClr val="tx1"/>
                </a:solidFill>
                <a:sym typeface="Symbol"/>
              </a:rPr>
              <a:t>'</a:t>
            </a:r>
            <a:r>
              <a:rPr lang="en-US" sz="2400" baseline="-25000" dirty="0">
                <a:solidFill>
                  <a:schemeClr val="tx1"/>
                </a:solidFill>
                <a:sym typeface="Symbol"/>
              </a:rPr>
              <a:t>(</a:t>
            </a:r>
            <a:r>
              <a:rPr lang="en-US" sz="2400" baseline="-25000" dirty="0" err="1">
                <a:solidFill>
                  <a:schemeClr val="tx1"/>
                </a:solidFill>
                <a:sym typeface="Symbol"/>
              </a:rPr>
              <a:t>i</a:t>
            </a:r>
            <a:r>
              <a:rPr lang="en-US" sz="2400" baseline="-25000" dirty="0">
                <a:solidFill>
                  <a:schemeClr val="tx1"/>
                </a:solidFill>
                <a:sym typeface="Symbol"/>
              </a:rPr>
              <a:t>)</a:t>
            </a:r>
            <a:r>
              <a:rPr lang="en-US" sz="2400" dirty="0">
                <a:solidFill>
                  <a:schemeClr val="tx1"/>
                </a:solidFill>
                <a:sym typeface="Symbol"/>
              </a:rPr>
              <a:t>=b. Then w</a:t>
            </a:r>
            <a:r>
              <a:rPr lang="en-US" sz="2400" baseline="-25000" dirty="0">
                <a:solidFill>
                  <a:schemeClr val="tx1"/>
                </a:solidFill>
                <a:sym typeface="Symbol"/>
              </a:rPr>
              <a:t>(</a:t>
            </a:r>
            <a:r>
              <a:rPr lang="en-US" sz="2400" baseline="-25000" dirty="0" err="1">
                <a:solidFill>
                  <a:schemeClr val="tx1"/>
                </a:solidFill>
                <a:sym typeface="Symbol"/>
              </a:rPr>
              <a:t>i</a:t>
            </a:r>
            <a:r>
              <a:rPr lang="en-US" sz="2400" baseline="-25000" dirty="0">
                <a:solidFill>
                  <a:schemeClr val="tx1"/>
                </a:solidFill>
                <a:sym typeface="Symbol"/>
              </a:rPr>
              <a:t>)</a:t>
            </a:r>
            <a:r>
              <a:rPr lang="en-US" sz="2400" dirty="0">
                <a:solidFill>
                  <a:schemeClr val="tx1"/>
                </a:solidFill>
                <a:sym typeface="Symbol"/>
              </a:rPr>
              <a:t>=b so w</a:t>
            </a:r>
            <a:r>
              <a:rPr lang="en-US" sz="2400" baseline="-25000" dirty="0">
                <a:solidFill>
                  <a:schemeClr val="tx1"/>
                </a:solidFill>
                <a:sym typeface="Symbol"/>
              </a:rPr>
              <a:t>(i-1)</a:t>
            </a:r>
            <a:r>
              <a:rPr lang="en-US" sz="2400" dirty="0">
                <a:solidFill>
                  <a:schemeClr val="tx1"/>
                </a:solidFill>
                <a:sym typeface="Symbol"/>
              </a:rPr>
              <a:t>=a and thus w'</a:t>
            </a:r>
            <a:r>
              <a:rPr lang="en-US" sz="2400" baseline="-25000" dirty="0">
                <a:solidFill>
                  <a:schemeClr val="tx1"/>
                </a:solidFill>
                <a:sym typeface="Symbol"/>
              </a:rPr>
              <a:t>(i-1)</a:t>
            </a:r>
            <a:r>
              <a:rPr lang="en-US" sz="2400" dirty="0">
                <a:solidFill>
                  <a:schemeClr val="tx1"/>
                </a:solidFill>
                <a:sym typeface="Symbol"/>
              </a:rPr>
              <a:t>=a</a:t>
            </a:r>
            <a:r>
              <a:rPr lang="en-US" sz="2400" dirty="0" smtClean="0">
                <a:solidFill>
                  <a:schemeClr val="tx1"/>
                </a:solidFill>
                <a:sym typeface="Symbol"/>
              </a:rPr>
              <a:t>.</a:t>
            </a:r>
            <a:endParaRPr lang="en-US" sz="2400" dirty="0" smtClean="0">
              <a:solidFill>
                <a:prstClr val="black"/>
              </a:solidFill>
            </a:endParaRPr>
          </a:p>
          <a:p>
            <a:pPr marL="0" indent="0">
              <a:buNone/>
            </a:pPr>
            <a:r>
              <a:rPr lang="en-US" sz="2400" b="1" dirty="0" smtClean="0">
                <a:solidFill>
                  <a:prstClr val="black"/>
                </a:solidFill>
              </a:rPr>
              <a:t>2)</a:t>
            </a:r>
            <a:r>
              <a:rPr lang="en-US" sz="2400" dirty="0" smtClean="0">
                <a:solidFill>
                  <a:prstClr val="black"/>
                </a:solidFill>
              </a:rPr>
              <a:t> S</a:t>
            </a:r>
            <a:r>
              <a:rPr lang="en-US" sz="2400" dirty="0" smtClean="0">
                <a:solidFill>
                  <a:prstClr val="black"/>
                </a:solidFill>
                <a:sym typeface="Symbol"/>
              </a:rPr>
              <a:t> </a:t>
            </a:r>
            <a:r>
              <a:rPr lang="en-US" sz="2400" dirty="0">
                <a:solidFill>
                  <a:prstClr val="black"/>
                </a:solidFill>
                <a:sym typeface="Symbol"/>
              </a:rPr>
              <a:t></a:t>
            </a:r>
            <a:r>
              <a:rPr lang="en-US" sz="2400" dirty="0" smtClean="0">
                <a:solidFill>
                  <a:prstClr val="black"/>
                </a:solidFill>
              </a:rPr>
              <a:t>{</a:t>
            </a:r>
            <a:r>
              <a:rPr lang="en-US" sz="2400" dirty="0" err="1" smtClean="0">
                <a:solidFill>
                  <a:prstClr val="black"/>
                </a:solidFill>
              </a:rPr>
              <a:t>a,ab</a:t>
            </a:r>
            <a:r>
              <a:rPr lang="en-US" sz="2400" dirty="0" smtClean="0">
                <a:solidFill>
                  <a:prstClr val="black"/>
                </a:solidFill>
              </a:rPr>
              <a:t>}*. We prove, by induction on n, that for all n,</a:t>
            </a:r>
          </a:p>
          <a:p>
            <a:pPr marL="0" indent="0" algn="ctr">
              <a:buNone/>
            </a:pPr>
            <a:r>
              <a:rPr lang="en-US" sz="2400" dirty="0" smtClean="0">
                <a:solidFill>
                  <a:prstClr val="black"/>
                </a:solidFill>
              </a:rPr>
              <a:t>for all w, if </a:t>
            </a:r>
            <a:r>
              <a:rPr lang="en-US" sz="2400" dirty="0" err="1" smtClean="0">
                <a:solidFill>
                  <a:prstClr val="black"/>
                </a:solidFill>
              </a:rPr>
              <a:t>w</a:t>
            </a:r>
            <a:r>
              <a:rPr lang="en-US" sz="2400" dirty="0" err="1" smtClean="0">
                <a:solidFill>
                  <a:schemeClr val="tx1"/>
                </a:solidFill>
                <a:sym typeface="Symbol"/>
              </a:rPr>
              <a:t>S</a:t>
            </a:r>
            <a:r>
              <a:rPr lang="en-US" sz="2400" dirty="0" smtClean="0">
                <a:solidFill>
                  <a:schemeClr val="tx1"/>
                </a:solidFill>
                <a:sym typeface="Symbol"/>
              </a:rPr>
              <a:t> and n=|w| then </a:t>
            </a:r>
            <a:r>
              <a:rPr lang="en-US" sz="2400" dirty="0">
                <a:solidFill>
                  <a:prstClr val="black"/>
                </a:solidFill>
              </a:rPr>
              <a:t>w</a:t>
            </a:r>
            <a:r>
              <a:rPr lang="en-US" sz="2400" dirty="0" smtClean="0">
                <a:solidFill>
                  <a:schemeClr val="tx1"/>
                </a:solidFill>
                <a:sym typeface="Symbol"/>
              </a:rPr>
              <a:t>{</a:t>
            </a:r>
            <a:r>
              <a:rPr lang="en-US" sz="2400" dirty="0" err="1" smtClean="0">
                <a:solidFill>
                  <a:schemeClr val="tx1"/>
                </a:solidFill>
                <a:sym typeface="Symbol"/>
              </a:rPr>
              <a:t>a,ab</a:t>
            </a:r>
            <a:r>
              <a:rPr lang="en-US" sz="2400" dirty="0" smtClean="0">
                <a:solidFill>
                  <a:schemeClr val="tx1"/>
                </a:solidFill>
                <a:sym typeface="Symbol"/>
              </a:rPr>
              <a:t>}*.</a:t>
            </a:r>
          </a:p>
          <a:p>
            <a:pPr marL="0" indent="0">
              <a:buNone/>
            </a:pPr>
            <a:r>
              <a:rPr lang="en-US" sz="2400" dirty="0" smtClean="0">
                <a:solidFill>
                  <a:schemeClr val="tx1"/>
                </a:solidFill>
                <a:sym typeface="Symbol"/>
              </a:rPr>
              <a:t>- Base case: n=0. Then w is empty string and thus in {</a:t>
            </a:r>
            <a:r>
              <a:rPr lang="en-US" sz="2400" dirty="0" err="1" smtClean="0">
                <a:solidFill>
                  <a:schemeClr val="tx1"/>
                </a:solidFill>
                <a:sym typeface="Symbol"/>
              </a:rPr>
              <a:t>a,ab</a:t>
            </a:r>
            <a:r>
              <a:rPr lang="en-US" sz="2400" dirty="0" smtClean="0">
                <a:solidFill>
                  <a:schemeClr val="tx1"/>
                </a:solidFill>
                <a:sym typeface="Symbol"/>
              </a:rPr>
              <a:t>}*.</a:t>
            </a:r>
          </a:p>
          <a:p>
            <a:pPr marL="0" indent="0">
              <a:buNone/>
            </a:pPr>
            <a:r>
              <a:rPr lang="en-US" sz="2400" dirty="0" smtClean="0">
                <a:solidFill>
                  <a:schemeClr val="tx1"/>
                </a:solidFill>
                <a:sym typeface="Symbol"/>
              </a:rPr>
              <a:t>- Let n&gt;0. Suppose property holds for all k &lt; n. Let </a:t>
            </a:r>
            <a:r>
              <a:rPr lang="en-US" sz="2400" dirty="0" err="1">
                <a:solidFill>
                  <a:prstClr val="black"/>
                </a:solidFill>
              </a:rPr>
              <a:t>w</a:t>
            </a:r>
            <a:r>
              <a:rPr lang="en-US" sz="2400" dirty="0" err="1">
                <a:solidFill>
                  <a:schemeClr val="tx1"/>
                </a:solidFill>
                <a:sym typeface="Symbol"/>
              </a:rPr>
              <a:t></a:t>
            </a:r>
            <a:r>
              <a:rPr lang="en-US" sz="2400" dirty="0" err="1" smtClean="0">
                <a:solidFill>
                  <a:schemeClr val="tx1"/>
                </a:solidFill>
                <a:sym typeface="Symbol"/>
              </a:rPr>
              <a:t>S</a:t>
            </a:r>
            <a:r>
              <a:rPr lang="en-US" sz="2400" dirty="0" smtClean="0">
                <a:solidFill>
                  <a:schemeClr val="tx1"/>
                </a:solidFill>
                <a:sym typeface="Symbol"/>
              </a:rPr>
              <a:t>, |w|=n. </a:t>
            </a:r>
          </a:p>
          <a:p>
            <a:pPr marL="0" indent="0">
              <a:buNone/>
            </a:pPr>
            <a:r>
              <a:rPr lang="en-US" sz="2400" dirty="0" smtClean="0">
                <a:solidFill>
                  <a:schemeClr val="tx1"/>
                </a:solidFill>
                <a:sym typeface="Symbol"/>
              </a:rPr>
              <a:t>There are two cases, depending on the last letter of w.</a:t>
            </a:r>
          </a:p>
          <a:p>
            <a:pPr marL="0" indent="0">
              <a:buNone/>
            </a:pPr>
            <a:r>
              <a:rPr lang="en-US" sz="2400" dirty="0" smtClean="0">
                <a:solidFill>
                  <a:schemeClr val="tx1"/>
                </a:solidFill>
                <a:sym typeface="Symbol"/>
              </a:rPr>
              <a:t>2.1) w=</a:t>
            </a:r>
            <a:r>
              <a:rPr lang="en-US" sz="2400" dirty="0" err="1" smtClean="0">
                <a:solidFill>
                  <a:schemeClr val="tx1"/>
                </a:solidFill>
                <a:sym typeface="Symbol"/>
              </a:rPr>
              <a:t>w'a</a:t>
            </a:r>
            <a:r>
              <a:rPr lang="en-US" sz="2400" dirty="0" smtClean="0">
                <a:solidFill>
                  <a:schemeClr val="tx1"/>
                </a:solidFill>
                <a:sym typeface="Symbol"/>
              </a:rPr>
              <a:t>. Then </a:t>
            </a:r>
            <a:r>
              <a:rPr lang="en-US" sz="2400" dirty="0" err="1">
                <a:solidFill>
                  <a:schemeClr val="tx1"/>
                </a:solidFill>
                <a:sym typeface="Symbol"/>
              </a:rPr>
              <a:t>w'</a:t>
            </a:r>
            <a:r>
              <a:rPr lang="en-US" sz="2400" dirty="0" err="1" smtClean="0">
                <a:solidFill>
                  <a:schemeClr val="tx1"/>
                </a:solidFill>
                <a:sym typeface="Symbol"/>
              </a:rPr>
              <a:t>S</a:t>
            </a:r>
            <a:r>
              <a:rPr lang="en-US" sz="2400" dirty="0" smtClean="0">
                <a:solidFill>
                  <a:schemeClr val="tx1"/>
                </a:solidFill>
                <a:sym typeface="Symbol"/>
              </a:rPr>
              <a:t> by </a:t>
            </a:r>
            <a:r>
              <a:rPr lang="en-US" sz="2400" b="1" dirty="0" smtClean="0">
                <a:solidFill>
                  <a:schemeClr val="tx1"/>
                </a:solidFill>
                <a:sym typeface="Symbol"/>
              </a:rPr>
              <a:t>(*)</a:t>
            </a:r>
            <a:r>
              <a:rPr lang="en-US" sz="2400" dirty="0" smtClean="0">
                <a:solidFill>
                  <a:schemeClr val="tx1"/>
                </a:solidFill>
                <a:sym typeface="Symbol"/>
              </a:rPr>
              <a:t>, so by IH </a:t>
            </a:r>
            <a:r>
              <a:rPr lang="en-US" sz="2400" dirty="0">
                <a:solidFill>
                  <a:schemeClr val="tx1"/>
                </a:solidFill>
                <a:sym typeface="Symbol"/>
              </a:rPr>
              <a:t>w'</a:t>
            </a:r>
            <a:r>
              <a:rPr lang="en-US" sz="2400" dirty="0" smtClean="0">
                <a:solidFill>
                  <a:schemeClr val="tx1"/>
                </a:solidFill>
                <a:sym typeface="Symbol"/>
              </a:rPr>
              <a:t>{</a:t>
            </a:r>
            <a:r>
              <a:rPr lang="en-US" sz="2400" dirty="0" err="1" smtClean="0">
                <a:solidFill>
                  <a:schemeClr val="tx1"/>
                </a:solidFill>
                <a:sym typeface="Symbol"/>
              </a:rPr>
              <a:t>a,ab</a:t>
            </a:r>
            <a:r>
              <a:rPr lang="en-US" sz="2400" dirty="0" smtClean="0">
                <a:solidFill>
                  <a:schemeClr val="tx1"/>
                </a:solidFill>
                <a:sym typeface="Symbol"/>
              </a:rPr>
              <a:t>}*, so w</a:t>
            </a:r>
            <a:r>
              <a:rPr lang="en-US" sz="2400" dirty="0">
                <a:solidFill>
                  <a:schemeClr val="tx1"/>
                </a:solidFill>
                <a:sym typeface="Symbol"/>
              </a:rPr>
              <a:t>{</a:t>
            </a:r>
            <a:r>
              <a:rPr lang="en-US" sz="2400" dirty="0" err="1">
                <a:solidFill>
                  <a:schemeClr val="tx1"/>
                </a:solidFill>
                <a:sym typeface="Symbol"/>
              </a:rPr>
              <a:t>a,ab</a:t>
            </a:r>
            <a:r>
              <a:rPr lang="en-US" sz="2400" dirty="0" smtClean="0">
                <a:solidFill>
                  <a:schemeClr val="tx1"/>
                </a:solidFill>
                <a:sym typeface="Symbol"/>
              </a:rPr>
              <a:t>}*.</a:t>
            </a:r>
          </a:p>
          <a:p>
            <a:pPr marL="0" indent="0">
              <a:buNone/>
            </a:pPr>
            <a:r>
              <a:rPr lang="en-US" sz="2400" dirty="0" smtClean="0">
                <a:solidFill>
                  <a:schemeClr val="tx1"/>
                </a:solidFill>
                <a:sym typeface="Symbol"/>
              </a:rPr>
              <a:t>2.2) w=vb. By </a:t>
            </a:r>
            <a:r>
              <a:rPr lang="en-US" sz="2400" dirty="0" err="1" smtClean="0">
                <a:solidFill>
                  <a:schemeClr val="tx1"/>
                </a:solidFill>
                <a:sym typeface="Symbol"/>
              </a:rPr>
              <a:t>wS</a:t>
            </a:r>
            <a:r>
              <a:rPr lang="en-US" sz="2400" dirty="0">
                <a:solidFill>
                  <a:schemeClr val="tx1"/>
                </a:solidFill>
                <a:sym typeface="Symbol"/>
              </a:rPr>
              <a:t> </a:t>
            </a:r>
            <a:r>
              <a:rPr lang="en-US" sz="2400" dirty="0" smtClean="0">
                <a:solidFill>
                  <a:schemeClr val="tx1"/>
                </a:solidFill>
                <a:sym typeface="Symbol"/>
              </a:rPr>
              <a:t>, w</a:t>
            </a:r>
            <a:r>
              <a:rPr lang="en-US" sz="2400" baseline="-25000" dirty="0" smtClean="0">
                <a:solidFill>
                  <a:schemeClr val="tx1"/>
                </a:solidFill>
                <a:sym typeface="Symbol"/>
              </a:rPr>
              <a:t>(|w|-2)</a:t>
            </a:r>
            <a:r>
              <a:rPr lang="en-US" sz="2400" dirty="0" smtClean="0">
                <a:solidFill>
                  <a:schemeClr val="tx1"/>
                </a:solidFill>
                <a:sym typeface="Symbol"/>
              </a:rPr>
              <a:t>=a, so w=</a:t>
            </a:r>
            <a:r>
              <a:rPr lang="en-US" sz="2400" dirty="0" err="1" smtClean="0">
                <a:solidFill>
                  <a:schemeClr val="tx1"/>
                </a:solidFill>
                <a:sym typeface="Symbol"/>
              </a:rPr>
              <a:t>w'ab</a:t>
            </a:r>
            <a:r>
              <a:rPr lang="en-US" sz="2400" dirty="0" smtClean="0">
                <a:solidFill>
                  <a:schemeClr val="tx1"/>
                </a:solidFill>
                <a:sym typeface="Symbol"/>
              </a:rPr>
              <a:t>. By </a:t>
            </a:r>
            <a:r>
              <a:rPr lang="en-US" sz="2400" b="1" dirty="0" smtClean="0">
                <a:solidFill>
                  <a:schemeClr val="tx1"/>
                </a:solidFill>
                <a:sym typeface="Symbol"/>
              </a:rPr>
              <a:t>(*)</a:t>
            </a:r>
            <a:r>
              <a:rPr lang="en-US" sz="2400" dirty="0" smtClean="0">
                <a:solidFill>
                  <a:schemeClr val="tx1"/>
                </a:solidFill>
                <a:sym typeface="Symbol"/>
              </a:rPr>
              <a:t>,</a:t>
            </a:r>
            <a:r>
              <a:rPr lang="en-US" sz="2400" b="1" dirty="0" smtClean="0">
                <a:solidFill>
                  <a:schemeClr val="tx1"/>
                </a:solidFill>
                <a:sym typeface="Symbol"/>
              </a:rPr>
              <a:t> </a:t>
            </a:r>
            <a:r>
              <a:rPr lang="en-US" sz="2400" dirty="0" err="1" smtClean="0">
                <a:solidFill>
                  <a:schemeClr val="tx1"/>
                </a:solidFill>
                <a:sym typeface="Symbol"/>
              </a:rPr>
              <a:t>w'S</a:t>
            </a:r>
            <a:r>
              <a:rPr lang="en-US" sz="2400" dirty="0" smtClean="0">
                <a:solidFill>
                  <a:schemeClr val="tx1"/>
                </a:solidFill>
                <a:sym typeface="Symbol"/>
              </a:rPr>
              <a:t>, by IH </a:t>
            </a:r>
            <a:r>
              <a:rPr lang="en-US" sz="2400" dirty="0">
                <a:solidFill>
                  <a:schemeClr val="tx1"/>
                </a:solidFill>
                <a:sym typeface="Symbol"/>
              </a:rPr>
              <a:t>w'</a:t>
            </a:r>
            <a:r>
              <a:rPr lang="en-US" sz="2400" dirty="0" smtClean="0">
                <a:solidFill>
                  <a:schemeClr val="tx1"/>
                </a:solidFill>
                <a:sym typeface="Symbol"/>
              </a:rPr>
              <a:t>{</a:t>
            </a:r>
            <a:r>
              <a:rPr lang="en-US" sz="2400" dirty="0" err="1" smtClean="0">
                <a:solidFill>
                  <a:schemeClr val="tx1"/>
                </a:solidFill>
                <a:sym typeface="Symbol"/>
              </a:rPr>
              <a:t>a,ab</a:t>
            </a:r>
            <a:r>
              <a:rPr lang="en-US" sz="2400" dirty="0">
                <a:solidFill>
                  <a:schemeClr val="tx1"/>
                </a:solidFill>
                <a:sym typeface="Symbol"/>
              </a:rPr>
              <a:t>}*, so w{</a:t>
            </a:r>
            <a:r>
              <a:rPr lang="en-US" sz="2400" dirty="0" err="1">
                <a:solidFill>
                  <a:schemeClr val="tx1"/>
                </a:solidFill>
                <a:sym typeface="Symbol"/>
              </a:rPr>
              <a:t>a,ab</a:t>
            </a:r>
            <a:r>
              <a:rPr lang="en-US" sz="2400" dirty="0" smtClean="0">
                <a:solidFill>
                  <a:schemeClr val="tx1"/>
                </a:solidFill>
                <a:sym typeface="Symbol"/>
              </a:rPr>
              <a:t>}*.</a:t>
            </a:r>
          </a:p>
          <a:p>
            <a:pPr marL="0" indent="0">
              <a:buNone/>
            </a:pPr>
            <a:r>
              <a:rPr lang="en-US" sz="2400" dirty="0" smtClean="0">
                <a:solidFill>
                  <a:schemeClr val="tx1"/>
                </a:solidFill>
                <a:sym typeface="Symbol"/>
              </a:rPr>
              <a:t>In any case, </a:t>
            </a:r>
            <a:r>
              <a:rPr lang="en-US" sz="2400" dirty="0">
                <a:solidFill>
                  <a:schemeClr val="tx1"/>
                </a:solidFill>
                <a:sym typeface="Symbol"/>
              </a:rPr>
              <a:t>w{</a:t>
            </a:r>
            <a:r>
              <a:rPr lang="en-US" sz="2400" dirty="0" err="1">
                <a:solidFill>
                  <a:schemeClr val="tx1"/>
                </a:solidFill>
                <a:sym typeface="Symbol"/>
              </a:rPr>
              <a:t>a,ab</a:t>
            </a:r>
            <a:r>
              <a:rPr lang="en-US" sz="2400" dirty="0" smtClean="0">
                <a:solidFill>
                  <a:schemeClr val="tx1"/>
                </a:solidFill>
                <a:sym typeface="Symbol"/>
              </a:rPr>
              <a:t>}*.	We proved the entire equality.</a:t>
            </a:r>
            <a:endParaRPr lang="en-US" sz="2400" dirty="0" smtClean="0">
              <a:solidFill>
                <a:schemeClr val="tx1"/>
              </a:solidFill>
            </a:endParaRPr>
          </a:p>
        </p:txBody>
      </p:sp>
    </p:spTree>
    <p:extLst>
      <p:ext uri="{BB962C8B-B14F-4D97-AF65-F5344CB8AC3E}">
        <p14:creationId xmlns:p14="http://schemas.microsoft.com/office/powerpoint/2010/main" val="1611382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8113"/>
            <a:ext cx="8229600" cy="1143000"/>
          </a:xfrm>
        </p:spPr>
        <p:txBody>
          <a:bodyPr/>
          <a:lstStyle/>
          <a:p>
            <a:r>
              <a:rPr lang="en-US" dirty="0" smtClean="0"/>
              <a:t>Regular Expressions</a:t>
            </a:r>
            <a:endParaRPr lang="en-US" dirty="0"/>
          </a:p>
        </p:txBody>
      </p:sp>
    </p:spTree>
    <p:extLst>
      <p:ext uri="{BB962C8B-B14F-4D97-AF65-F5344CB8AC3E}">
        <p14:creationId xmlns:p14="http://schemas.microsoft.com/office/powerpoint/2010/main" val="833044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Expressions</a:t>
            </a:r>
            <a:endParaRPr lang="en-US" dirty="0"/>
          </a:p>
        </p:txBody>
      </p:sp>
      <p:sp>
        <p:nvSpPr>
          <p:cNvPr id="3" name="Content Placeholder 2"/>
          <p:cNvSpPr>
            <a:spLocks noGrp="1"/>
          </p:cNvSpPr>
          <p:nvPr>
            <p:ph idx="1"/>
          </p:nvPr>
        </p:nvSpPr>
        <p:spPr>
          <a:xfrm>
            <a:off x="326572" y="1265234"/>
            <a:ext cx="8585199" cy="4655172"/>
          </a:xfrm>
        </p:spPr>
        <p:txBody>
          <a:bodyPr/>
          <a:lstStyle/>
          <a:p>
            <a:r>
              <a:rPr lang="en-US" dirty="0" smtClean="0"/>
              <a:t>One way to denote (often infinite) languages</a:t>
            </a:r>
          </a:p>
          <a:p>
            <a:r>
              <a:rPr lang="en-US" dirty="0" smtClean="0"/>
              <a:t>Regular expression is an expression built from:</a:t>
            </a:r>
          </a:p>
          <a:p>
            <a:pPr lvl="1"/>
            <a:r>
              <a:rPr lang="en-US" dirty="0">
                <a:solidFill>
                  <a:schemeClr val="tx1"/>
                </a:solidFill>
                <a:sym typeface="Symbol"/>
              </a:rPr>
              <a:t>e</a:t>
            </a:r>
            <a:r>
              <a:rPr lang="en-US" dirty="0" smtClean="0">
                <a:solidFill>
                  <a:schemeClr val="tx1"/>
                </a:solidFill>
                <a:sym typeface="Symbol"/>
              </a:rPr>
              <a:t>mpty language  </a:t>
            </a:r>
            <a:r>
              <a:rPr lang="en-US" b="1" dirty="0" smtClean="0">
                <a:solidFill>
                  <a:srgbClr val="C00000"/>
                </a:solidFill>
                <a:sym typeface="Symbol"/>
              </a:rPr>
              <a:t>	 </a:t>
            </a:r>
            <a:r>
              <a:rPr lang="en-US" dirty="0" smtClean="0"/>
              <a:t>(empty set of words)</a:t>
            </a:r>
            <a:endParaRPr lang="en-US" b="1" dirty="0" smtClean="0">
              <a:solidFill>
                <a:srgbClr val="C00000"/>
              </a:solidFill>
            </a:endParaRPr>
          </a:p>
          <a:p>
            <a:pPr lvl="1"/>
            <a:r>
              <a:rPr lang="en-US" dirty="0" smtClean="0">
                <a:solidFill>
                  <a:schemeClr val="tx1"/>
                </a:solidFill>
              </a:rPr>
              <a:t>{</a:t>
            </a:r>
            <a:r>
              <a:rPr lang="el-GR" dirty="0" smtClean="0">
                <a:solidFill>
                  <a:schemeClr val="tx1"/>
                </a:solidFill>
              </a:rPr>
              <a:t>ε</a:t>
            </a:r>
            <a:r>
              <a:rPr lang="en-US" dirty="0" smtClean="0">
                <a:solidFill>
                  <a:schemeClr val="tx1"/>
                </a:solidFill>
              </a:rPr>
              <a:t>},  denoted just </a:t>
            </a:r>
            <a:r>
              <a:rPr lang="el-GR" dirty="0" smtClean="0">
                <a:solidFill>
                  <a:srgbClr val="C00000"/>
                </a:solidFill>
              </a:rPr>
              <a:t>ε</a:t>
            </a:r>
            <a:r>
              <a:rPr lang="en-US" dirty="0" smtClean="0">
                <a:solidFill>
                  <a:srgbClr val="C00000"/>
                </a:solidFill>
              </a:rPr>
              <a:t>	 </a:t>
            </a:r>
            <a:r>
              <a:rPr lang="en-US" dirty="0" smtClean="0"/>
              <a:t>(set containing the empty word)</a:t>
            </a:r>
            <a:endParaRPr lang="en-US" dirty="0" smtClean="0">
              <a:solidFill>
                <a:srgbClr val="C00000"/>
              </a:solidFill>
            </a:endParaRPr>
          </a:p>
          <a:p>
            <a:pPr lvl="1"/>
            <a:r>
              <a:rPr lang="en-US" dirty="0" smtClean="0">
                <a:solidFill>
                  <a:schemeClr val="tx1"/>
                </a:solidFill>
              </a:rPr>
              <a:t>{</a:t>
            </a:r>
            <a:r>
              <a:rPr lang="en-US" i="1" dirty="0" smtClean="0">
                <a:solidFill>
                  <a:schemeClr val="tx1"/>
                </a:solidFill>
              </a:rPr>
              <a:t>a</a:t>
            </a:r>
            <a:r>
              <a:rPr lang="en-US" dirty="0" smtClean="0">
                <a:solidFill>
                  <a:schemeClr val="tx1"/>
                </a:solidFill>
              </a:rPr>
              <a:t>} for </a:t>
            </a:r>
            <a:r>
              <a:rPr lang="en-US" i="1" dirty="0" smtClean="0">
                <a:solidFill>
                  <a:schemeClr val="tx1"/>
                </a:solidFill>
              </a:rPr>
              <a:t>a</a:t>
            </a:r>
            <a:r>
              <a:rPr lang="en-US" dirty="0" smtClean="0">
                <a:solidFill>
                  <a:schemeClr val="tx1"/>
                </a:solidFill>
              </a:rPr>
              <a:t> </a:t>
            </a:r>
            <a:r>
              <a:rPr lang="en-US" dirty="0">
                <a:sym typeface="Symbol"/>
              </a:rPr>
              <a:t> </a:t>
            </a:r>
            <a:r>
              <a:rPr lang="en-US" dirty="0" smtClean="0">
                <a:solidFill>
                  <a:schemeClr val="tx1"/>
                </a:solidFill>
              </a:rPr>
              <a:t>A, denoted simply by </a:t>
            </a:r>
            <a:r>
              <a:rPr lang="en-US" i="1" dirty="0" smtClean="0">
                <a:solidFill>
                  <a:srgbClr val="C00000"/>
                </a:solidFill>
              </a:rPr>
              <a:t>a</a:t>
            </a:r>
          </a:p>
          <a:p>
            <a:pPr lvl="1"/>
            <a:r>
              <a:rPr lang="en-US" dirty="0" smtClean="0">
                <a:solidFill>
                  <a:schemeClr val="tx1"/>
                </a:solidFill>
              </a:rPr>
              <a:t>union of sets of words, denoted </a:t>
            </a:r>
            <a:r>
              <a:rPr lang="en-US" dirty="0" smtClean="0">
                <a:solidFill>
                  <a:srgbClr val="C00000"/>
                </a:solidFill>
              </a:rPr>
              <a:t>|</a:t>
            </a:r>
            <a:r>
              <a:rPr lang="en-US" dirty="0" smtClean="0">
                <a:solidFill>
                  <a:schemeClr val="tx1"/>
                </a:solidFill>
              </a:rPr>
              <a:t> (</a:t>
            </a:r>
            <a:r>
              <a:rPr lang="en-US" dirty="0" smtClean="0"/>
              <a:t>some folks use </a:t>
            </a:r>
            <a:r>
              <a:rPr lang="en-US" dirty="0" smtClean="0">
                <a:solidFill>
                  <a:srgbClr val="C00000"/>
                </a:solidFill>
              </a:rPr>
              <a:t>+</a:t>
            </a:r>
            <a:r>
              <a:rPr lang="en-US" dirty="0"/>
              <a:t> )</a:t>
            </a:r>
            <a:endParaRPr lang="en-US" dirty="0" smtClean="0">
              <a:solidFill>
                <a:srgbClr val="C00000"/>
              </a:solidFill>
            </a:endParaRPr>
          </a:p>
          <a:p>
            <a:pPr lvl="1"/>
            <a:r>
              <a:rPr lang="en-US" dirty="0" smtClean="0">
                <a:solidFill>
                  <a:schemeClr val="tx1"/>
                </a:solidFill>
              </a:rPr>
              <a:t>concatenation of sets of words (dot, or not written)</a:t>
            </a:r>
          </a:p>
          <a:p>
            <a:pPr lvl="1"/>
            <a:r>
              <a:rPr lang="en-US" dirty="0" err="1" smtClean="0">
                <a:solidFill>
                  <a:schemeClr val="tx1"/>
                </a:solidFill>
              </a:rPr>
              <a:t>Kleene</a:t>
            </a:r>
            <a:r>
              <a:rPr lang="en-US" dirty="0" smtClean="0">
                <a:solidFill>
                  <a:schemeClr val="tx1"/>
                </a:solidFill>
              </a:rPr>
              <a:t> star </a:t>
            </a:r>
            <a:r>
              <a:rPr lang="en-US" dirty="0" smtClean="0">
                <a:solidFill>
                  <a:srgbClr val="C00000"/>
                </a:solidFill>
              </a:rPr>
              <a:t>* </a:t>
            </a:r>
            <a:r>
              <a:rPr lang="en-US" dirty="0" smtClean="0"/>
              <a:t>(repetition)</a:t>
            </a:r>
            <a:endParaRPr lang="en-US" dirty="0">
              <a:solidFill>
                <a:srgbClr val="C00000"/>
              </a:solidFill>
            </a:endParaRPr>
          </a:p>
          <a:p>
            <a:r>
              <a:rPr lang="en-US" dirty="0" smtClean="0">
                <a:solidFill>
                  <a:schemeClr val="tx1"/>
                </a:solidFill>
              </a:rPr>
              <a:t>E.g. identifiers:  </a:t>
            </a:r>
            <a:r>
              <a:rPr lang="en-US" dirty="0" smtClean="0">
                <a:solidFill>
                  <a:srgbClr val="C00000"/>
                </a:solidFill>
              </a:rPr>
              <a:t>letter (letter | digit)*</a:t>
            </a:r>
            <a:r>
              <a:rPr lang="en-US" dirty="0" smtClean="0"/>
              <a:t/>
            </a:r>
            <a:br>
              <a:rPr lang="en-US" dirty="0" smtClean="0"/>
            </a:br>
            <a:r>
              <a:rPr lang="en-US" dirty="0" smtClean="0">
                <a:solidFill>
                  <a:schemeClr val="tx1"/>
                </a:solidFill>
              </a:rPr>
              <a:t>	(</a:t>
            </a:r>
            <a:r>
              <a:rPr lang="en-US" dirty="0" err="1" smtClean="0">
                <a:solidFill>
                  <a:schemeClr val="tx1"/>
                </a:solidFill>
              </a:rPr>
              <a:t>letter,digit</a:t>
            </a:r>
            <a:r>
              <a:rPr lang="en-US" dirty="0" smtClean="0">
                <a:solidFill>
                  <a:schemeClr val="tx1"/>
                </a:solidFill>
              </a:rPr>
              <a:t> are shorthand sets from before)</a:t>
            </a:r>
          </a:p>
        </p:txBody>
      </p:sp>
    </p:spTree>
    <p:extLst>
      <p:ext uri="{BB962C8B-B14F-4D97-AF65-F5344CB8AC3E}">
        <p14:creationId xmlns:p14="http://schemas.microsoft.com/office/powerpoint/2010/main" val="1704155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Expressions</a:t>
            </a:r>
            <a:endParaRPr lang="en-US" dirty="0"/>
          </a:p>
        </p:txBody>
      </p:sp>
      <p:sp>
        <p:nvSpPr>
          <p:cNvPr id="3" name="Content Placeholder 2"/>
          <p:cNvSpPr>
            <a:spLocks noGrp="1"/>
          </p:cNvSpPr>
          <p:nvPr>
            <p:ph idx="1"/>
          </p:nvPr>
        </p:nvSpPr>
        <p:spPr>
          <a:xfrm>
            <a:off x="326572" y="1265234"/>
            <a:ext cx="8585199" cy="4655172"/>
          </a:xfrm>
        </p:spPr>
        <p:txBody>
          <a:bodyPr/>
          <a:lstStyle/>
          <a:p>
            <a:r>
              <a:rPr lang="en-US" dirty="0" smtClean="0"/>
              <a:t>Regular expressions are just a notation for some particular operations on languages</a:t>
            </a:r>
          </a:p>
          <a:p>
            <a:pPr marL="0" indent="0">
              <a:buNone/>
            </a:pPr>
            <a:r>
              <a:rPr lang="en-US" dirty="0" smtClean="0">
                <a:solidFill>
                  <a:srgbClr val="C00000"/>
                </a:solidFill>
              </a:rPr>
              <a:t>	letter </a:t>
            </a:r>
            <a:r>
              <a:rPr lang="en-US" dirty="0">
                <a:solidFill>
                  <a:srgbClr val="C00000"/>
                </a:solidFill>
              </a:rPr>
              <a:t>(letter | digit</a:t>
            </a:r>
            <a:r>
              <a:rPr lang="en-US" dirty="0" smtClean="0">
                <a:solidFill>
                  <a:srgbClr val="C00000"/>
                </a:solidFill>
              </a:rPr>
              <a:t>)*</a:t>
            </a:r>
          </a:p>
          <a:p>
            <a:r>
              <a:rPr lang="en-US" dirty="0" smtClean="0"/>
              <a:t>Denotes the set</a:t>
            </a:r>
          </a:p>
          <a:p>
            <a:pPr marL="457200" lvl="1" indent="0">
              <a:buNone/>
            </a:pPr>
            <a:r>
              <a:rPr lang="en-US" dirty="0"/>
              <a:t>	letter (letter </a:t>
            </a:r>
            <a:r>
              <a:rPr lang="en-US" dirty="0" smtClean="0">
                <a:sym typeface="Symbol" panose="05050102010706020507" pitchFamily="18" charset="2"/>
              </a:rPr>
              <a:t></a:t>
            </a:r>
            <a:r>
              <a:rPr lang="en-US" dirty="0" smtClean="0"/>
              <a:t> </a:t>
            </a:r>
            <a:r>
              <a:rPr lang="en-US" dirty="0"/>
              <a:t>digit</a:t>
            </a:r>
            <a:r>
              <a:rPr lang="en-US" dirty="0" smtClean="0"/>
              <a:t>)*</a:t>
            </a:r>
          </a:p>
          <a:p>
            <a:pPr marL="457200" lvl="1" indent="0">
              <a:buNone/>
            </a:pPr>
            <a:endParaRPr lang="en-US" dirty="0"/>
          </a:p>
          <a:p>
            <a:pPr marL="457200" lvl="1" indent="0">
              <a:buNone/>
            </a:pPr>
            <a:endParaRPr lang="en-US" dirty="0" smtClean="0"/>
          </a:p>
          <a:p>
            <a:pPr marL="457200" lvl="1" indent="0">
              <a:buNone/>
            </a:pPr>
            <a:endParaRPr lang="en-US" dirty="0" smtClean="0"/>
          </a:p>
          <a:p>
            <a:pPr marL="457200" lvl="1" indent="0">
              <a:buNone/>
            </a:pPr>
            <a:r>
              <a:rPr lang="en-US" dirty="0" smtClean="0"/>
              <a:t>Why is * called Kleene star?</a:t>
            </a:r>
          </a:p>
          <a:p>
            <a:pPr marL="457200" lvl="1" indent="0">
              <a:buNone/>
            </a:pPr>
            <a:endParaRPr lang="en-US" dirty="0" smtClean="0"/>
          </a:p>
        </p:txBody>
      </p:sp>
    </p:spTree>
    <p:extLst>
      <p:ext uri="{BB962C8B-B14F-4D97-AF65-F5344CB8AC3E}">
        <p14:creationId xmlns:p14="http://schemas.microsoft.com/office/powerpoint/2010/main" val="395111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5200650" cy="1143000"/>
          </a:xfrm>
        </p:spPr>
        <p:txBody>
          <a:bodyPr/>
          <a:lstStyle/>
          <a:p>
            <a:r>
              <a:rPr lang="en-US" dirty="0" err="1" smtClean="0"/>
              <a:t>Kleene</a:t>
            </a:r>
            <a:r>
              <a:rPr lang="en-US" dirty="0" smtClean="0"/>
              <a:t> </a:t>
            </a:r>
            <a:r>
              <a:rPr lang="en-US" sz="2200" dirty="0" smtClean="0"/>
              <a:t>(from Wikipedia)</a:t>
            </a:r>
            <a:endParaRPr lang="en-US" sz="2200" dirty="0"/>
          </a:p>
        </p:txBody>
      </p:sp>
      <p:sp>
        <p:nvSpPr>
          <p:cNvPr id="3" name="Content Placeholder 2"/>
          <p:cNvSpPr>
            <a:spLocks noGrp="1"/>
          </p:cNvSpPr>
          <p:nvPr>
            <p:ph idx="1"/>
          </p:nvPr>
        </p:nvSpPr>
        <p:spPr>
          <a:xfrm>
            <a:off x="228600" y="1692080"/>
            <a:ext cx="8721090" cy="4583430"/>
          </a:xfrm>
        </p:spPr>
        <p:txBody>
          <a:bodyPr/>
          <a:lstStyle/>
          <a:p>
            <a:pPr marL="0" indent="0">
              <a:buNone/>
            </a:pPr>
            <a:r>
              <a:rPr lang="en-US" sz="2400" b="1" dirty="0" smtClean="0"/>
              <a:t>Stephen Cole </a:t>
            </a:r>
            <a:r>
              <a:rPr lang="en-US" sz="2400" b="1" dirty="0" err="1" smtClean="0"/>
              <a:t>Kleene</a:t>
            </a:r>
            <a:r>
              <a:rPr lang="en-US" sz="2400" dirty="0"/>
              <a:t> </a:t>
            </a:r>
            <a:r>
              <a:rPr lang="en-US" sz="2400" dirty="0" smtClean="0"/>
              <a:t/>
            </a:r>
            <a:br>
              <a:rPr lang="en-US" sz="2400" dirty="0" smtClean="0"/>
            </a:br>
            <a:r>
              <a:rPr lang="en-US" sz="2400" dirty="0" smtClean="0"/>
              <a:t>(</a:t>
            </a:r>
            <a:r>
              <a:rPr lang="en-US" sz="2400" dirty="0"/>
              <a:t>January 5, 1909, </a:t>
            </a:r>
            <a:r>
              <a:rPr lang="en-US" sz="2400" dirty="0">
                <a:hlinkClick r:id="rId2" tooltip="Hartford, Connecticut"/>
              </a:rPr>
              <a:t>Hartford, Connecticut</a:t>
            </a:r>
            <a:r>
              <a:rPr lang="en-US" sz="2400" dirty="0"/>
              <a:t>, </a:t>
            </a:r>
            <a:r>
              <a:rPr lang="en-US" sz="2400" dirty="0">
                <a:hlinkClick r:id="rId3" tooltip="United States"/>
              </a:rPr>
              <a:t>United States</a:t>
            </a:r>
            <a:r>
              <a:rPr lang="en-US" sz="2400" dirty="0"/>
              <a:t> – </a:t>
            </a:r>
            <a:r>
              <a:rPr lang="en-US" sz="2400" dirty="0" smtClean="0"/>
              <a:t/>
            </a:r>
            <a:br>
              <a:rPr lang="en-US" sz="2400" dirty="0" smtClean="0"/>
            </a:br>
            <a:r>
              <a:rPr lang="en-US" sz="2400" dirty="0" smtClean="0"/>
              <a:t>January </a:t>
            </a:r>
            <a:r>
              <a:rPr lang="en-US" sz="2400" dirty="0"/>
              <a:t>25, 1994, </a:t>
            </a:r>
            <a:r>
              <a:rPr lang="en-US" sz="2400" dirty="0">
                <a:hlinkClick r:id="rId4" tooltip="Madison, Wisconsin"/>
              </a:rPr>
              <a:t>Madison, Wisconsin</a:t>
            </a:r>
            <a:r>
              <a:rPr lang="en-US" sz="2400" dirty="0"/>
              <a:t>) </a:t>
            </a:r>
            <a:r>
              <a:rPr lang="en-US" sz="2400" dirty="0" smtClean="0"/>
              <a:t>was an</a:t>
            </a:r>
            <a:r>
              <a:rPr lang="en-US" sz="2400" dirty="0"/>
              <a:t> </a:t>
            </a:r>
            <a:r>
              <a:rPr lang="en-US" sz="2400" dirty="0" smtClean="0">
                <a:hlinkClick r:id="rId3" tooltip="United States"/>
              </a:rPr>
              <a:t>American</a:t>
            </a:r>
            <a:r>
              <a:rPr lang="en-US" sz="2400" dirty="0"/>
              <a:t> </a:t>
            </a:r>
            <a:r>
              <a:rPr lang="en-US" sz="2400" dirty="0" smtClean="0">
                <a:hlinkClick r:id="rId5" tooltip="Mathematician"/>
              </a:rPr>
              <a:t>mathematician</a:t>
            </a:r>
            <a:r>
              <a:rPr lang="en-US" sz="2400" dirty="0"/>
              <a:t> </a:t>
            </a:r>
            <a:r>
              <a:rPr lang="en-US" sz="2400" dirty="0" smtClean="0"/>
              <a:t>who </a:t>
            </a:r>
            <a:r>
              <a:rPr lang="en-US" sz="2400" dirty="0"/>
              <a:t>helped lay the foundations </a:t>
            </a:r>
            <a:r>
              <a:rPr lang="en-US" sz="2400" dirty="0" smtClean="0"/>
              <a:t>for theoretical </a:t>
            </a:r>
            <a:r>
              <a:rPr lang="en-US" sz="2400" dirty="0" smtClean="0">
                <a:hlinkClick r:id="rId6" tooltip="Computer science"/>
              </a:rPr>
              <a:t>computer </a:t>
            </a:r>
            <a:r>
              <a:rPr lang="en-US" sz="2400" dirty="0">
                <a:hlinkClick r:id="rId6" tooltip="Computer science"/>
              </a:rPr>
              <a:t>science</a:t>
            </a:r>
            <a:r>
              <a:rPr lang="en-US" sz="2400" dirty="0"/>
              <a:t>. One of many distinguished students of </a:t>
            </a:r>
            <a:r>
              <a:rPr lang="en-US" sz="2400" dirty="0">
                <a:hlinkClick r:id="rId7" tooltip="Alonzo Church"/>
              </a:rPr>
              <a:t>Alonzo Church</a:t>
            </a:r>
            <a:r>
              <a:rPr lang="en-US" sz="2400" dirty="0"/>
              <a:t>, </a:t>
            </a:r>
            <a:r>
              <a:rPr lang="en-US" sz="2400" dirty="0" err="1"/>
              <a:t>Kleene</a:t>
            </a:r>
            <a:r>
              <a:rPr lang="en-US" sz="2400" dirty="0"/>
              <a:t>, along with </a:t>
            </a:r>
            <a:r>
              <a:rPr lang="en-US" sz="2400" dirty="0">
                <a:hlinkClick r:id="rId8" tooltip="Alan Turing"/>
              </a:rPr>
              <a:t>Alan Turing</a:t>
            </a:r>
            <a:r>
              <a:rPr lang="en-US" sz="2400" dirty="0"/>
              <a:t>, </a:t>
            </a:r>
            <a:r>
              <a:rPr lang="en-US" sz="2400" dirty="0">
                <a:hlinkClick r:id="rId9" tooltip="Emil Post"/>
              </a:rPr>
              <a:t>Emil Post</a:t>
            </a:r>
            <a:r>
              <a:rPr lang="en-US" sz="2400" dirty="0"/>
              <a:t>, and others, is best known as a founder of the branch of </a:t>
            </a:r>
            <a:r>
              <a:rPr lang="en-US" sz="2400" dirty="0">
                <a:hlinkClick r:id="rId10" tooltip="Mathematical logic"/>
              </a:rPr>
              <a:t>mathematical logic</a:t>
            </a:r>
            <a:r>
              <a:rPr lang="en-US" sz="2400" dirty="0"/>
              <a:t> known </a:t>
            </a:r>
            <a:r>
              <a:rPr lang="en-US" sz="2400" dirty="0" smtClean="0"/>
              <a:t>as </a:t>
            </a:r>
            <a:r>
              <a:rPr lang="en-US" sz="2400" dirty="0" smtClean="0">
                <a:hlinkClick r:id="rId11" tooltip="Recursion theory"/>
              </a:rPr>
              <a:t>recursion </a:t>
            </a:r>
            <a:r>
              <a:rPr lang="en-US" sz="2400" dirty="0">
                <a:hlinkClick r:id="rId11" tooltip="Recursion theory"/>
              </a:rPr>
              <a:t>theory</a:t>
            </a:r>
            <a:r>
              <a:rPr lang="en-US" sz="2400" dirty="0"/>
              <a:t>. </a:t>
            </a:r>
            <a:r>
              <a:rPr lang="en-US" sz="2400" dirty="0" err="1"/>
              <a:t>Kleene's</a:t>
            </a:r>
            <a:r>
              <a:rPr lang="en-US" sz="2400" dirty="0"/>
              <a:t> work grounds the study of which functions are </a:t>
            </a:r>
            <a:r>
              <a:rPr lang="en-US" sz="2400" dirty="0">
                <a:hlinkClick r:id="rId12" tooltip="Computable function"/>
              </a:rPr>
              <a:t>computable</a:t>
            </a:r>
            <a:r>
              <a:rPr lang="en-US" sz="2400" dirty="0"/>
              <a:t>. A number of mathematical concepts are named after him: </a:t>
            </a:r>
            <a:r>
              <a:rPr lang="en-US" sz="2400" dirty="0" err="1">
                <a:hlinkClick r:id="rId13" tooltip="Kleene hierarchy"/>
              </a:rPr>
              <a:t>Kleene</a:t>
            </a:r>
            <a:r>
              <a:rPr lang="en-US" sz="2400" dirty="0">
                <a:hlinkClick r:id="rId13" tooltip="Kleene hierarchy"/>
              </a:rPr>
              <a:t> hierarchy</a:t>
            </a:r>
            <a:r>
              <a:rPr lang="en-US" sz="2400" dirty="0"/>
              <a:t>, </a:t>
            </a:r>
            <a:r>
              <a:rPr lang="en-US" sz="2400" dirty="0" err="1">
                <a:hlinkClick r:id="rId14" tooltip="Kleene algebra"/>
              </a:rPr>
              <a:t>Kleene</a:t>
            </a:r>
            <a:r>
              <a:rPr lang="en-US" sz="2400" dirty="0">
                <a:hlinkClick r:id="rId14" tooltip="Kleene algebra"/>
              </a:rPr>
              <a:t> algebra</a:t>
            </a:r>
            <a:r>
              <a:rPr lang="en-US" sz="2400" dirty="0"/>
              <a:t>, the </a:t>
            </a:r>
            <a:r>
              <a:rPr lang="en-US" sz="2400" dirty="0" err="1">
                <a:hlinkClick r:id="rId15" tooltip="Kleene star"/>
              </a:rPr>
              <a:t>Kleene</a:t>
            </a:r>
            <a:r>
              <a:rPr lang="en-US" sz="2400" dirty="0">
                <a:hlinkClick r:id="rId15" tooltip="Kleene star"/>
              </a:rPr>
              <a:t> star</a:t>
            </a:r>
            <a:r>
              <a:rPr lang="en-US" sz="2400" dirty="0"/>
              <a:t> (</a:t>
            </a:r>
            <a:r>
              <a:rPr lang="en-US" sz="2400" b="1" dirty="0" err="1"/>
              <a:t>Kleene</a:t>
            </a:r>
            <a:r>
              <a:rPr lang="en-US" sz="2400" b="1" dirty="0"/>
              <a:t> closure</a:t>
            </a:r>
            <a:r>
              <a:rPr lang="en-US" sz="2400" dirty="0"/>
              <a:t>), </a:t>
            </a:r>
            <a:r>
              <a:rPr lang="en-US" sz="2400" dirty="0" err="1">
                <a:hlinkClick r:id="rId16" tooltip="Kleene's recursion theorem"/>
              </a:rPr>
              <a:t>Kleene's</a:t>
            </a:r>
            <a:r>
              <a:rPr lang="en-US" sz="2400" dirty="0">
                <a:hlinkClick r:id="rId16" tooltip="Kleene's recursion theorem"/>
              </a:rPr>
              <a:t> recursion theorem</a:t>
            </a:r>
            <a:r>
              <a:rPr lang="en-US" sz="2400" dirty="0"/>
              <a:t> and the </a:t>
            </a:r>
            <a:r>
              <a:rPr lang="en-US" sz="2400" dirty="0" err="1">
                <a:hlinkClick r:id="rId17" tooltip="Kleene fixpoint theorem"/>
              </a:rPr>
              <a:t>Kleene</a:t>
            </a:r>
            <a:r>
              <a:rPr lang="en-US" sz="2400" dirty="0">
                <a:hlinkClick r:id="rId17" tooltip="Kleene fixpoint theorem"/>
              </a:rPr>
              <a:t> </a:t>
            </a:r>
            <a:r>
              <a:rPr lang="en-US" sz="2400" dirty="0" err="1">
                <a:hlinkClick r:id="rId17" tooltip="Kleene fixpoint theorem"/>
              </a:rPr>
              <a:t>fixpoint</a:t>
            </a:r>
            <a:r>
              <a:rPr lang="en-US" sz="2400" dirty="0">
                <a:hlinkClick r:id="rId17" tooltip="Kleene fixpoint theorem"/>
              </a:rPr>
              <a:t> theorem</a:t>
            </a:r>
            <a:r>
              <a:rPr lang="en-US" sz="2400" dirty="0"/>
              <a:t>. He also </a:t>
            </a:r>
            <a:r>
              <a:rPr lang="en-US" sz="2400" b="1" dirty="0"/>
              <a:t>invented </a:t>
            </a:r>
            <a:r>
              <a:rPr lang="en-US" sz="2400" b="1" dirty="0">
                <a:hlinkClick r:id="rId18" tooltip="Regular expressions"/>
              </a:rPr>
              <a:t>regular expressions</a:t>
            </a:r>
            <a:r>
              <a:rPr lang="en-US" sz="2400" dirty="0"/>
              <a:t>, and was a leading American </a:t>
            </a:r>
            <a:r>
              <a:rPr lang="en-US" sz="2400" dirty="0" smtClean="0"/>
              <a:t>advocate of </a:t>
            </a:r>
            <a:r>
              <a:rPr lang="en-US" sz="2400" dirty="0" smtClean="0">
                <a:hlinkClick r:id="rId19" tooltip="Mathematical intuitionism"/>
              </a:rPr>
              <a:t>mathematical intuitionism</a:t>
            </a:r>
            <a:r>
              <a:rPr lang="en-US" sz="2400" dirty="0"/>
              <a:t>.</a:t>
            </a:r>
          </a:p>
        </p:txBody>
      </p:sp>
      <p:pic>
        <p:nvPicPr>
          <p:cNvPr id="3074" name="Picture 2" descr="http://t1.gstatic.com/images?q=tbn:ANd9GcTBEnDBsiBJC5fGFPrzX7jHUNWzvsRt3G68cLg3JkOUTllbSYsO"/>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43634" y="1"/>
            <a:ext cx="1700365" cy="232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733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578"/>
            <a:ext cx="8229600" cy="1143000"/>
          </a:xfrm>
        </p:spPr>
        <p:txBody>
          <a:bodyPr/>
          <a:lstStyle/>
          <a:p>
            <a:r>
              <a:rPr lang="en-US" dirty="0" smtClean="0"/>
              <a:t>These </a:t>
            </a:r>
            <a:r>
              <a:rPr lang="en-US" dirty="0" err="1" smtClean="0"/>
              <a:t>RegExp</a:t>
            </a:r>
            <a:r>
              <a:rPr lang="en-US" dirty="0" smtClean="0"/>
              <a:t> extensions</a:t>
            </a:r>
            <a:br>
              <a:rPr lang="en-US" dirty="0" smtClean="0"/>
            </a:br>
            <a:r>
              <a:rPr lang="en-US" dirty="0" smtClean="0"/>
              <a:t>preserve definable languages. Why?</a:t>
            </a:r>
            <a:endParaRPr lang="en-US" dirty="0"/>
          </a:p>
        </p:txBody>
      </p:sp>
      <p:sp>
        <p:nvSpPr>
          <p:cNvPr id="3" name="Content Placeholder 2"/>
          <p:cNvSpPr>
            <a:spLocks noGrp="1"/>
          </p:cNvSpPr>
          <p:nvPr>
            <p:ph idx="1"/>
          </p:nvPr>
        </p:nvSpPr>
        <p:spPr>
          <a:xfrm>
            <a:off x="457199" y="1593936"/>
            <a:ext cx="8541658" cy="4655172"/>
          </a:xfrm>
        </p:spPr>
        <p:txBody>
          <a:bodyPr/>
          <a:lstStyle/>
          <a:p>
            <a:r>
              <a:rPr lang="en-US" sz="2400" dirty="0"/>
              <a:t>[</a:t>
            </a:r>
            <a:r>
              <a:rPr lang="en-US" sz="2400" dirty="0" err="1"/>
              <a:t>a..z</a:t>
            </a:r>
            <a:r>
              <a:rPr lang="en-US" sz="2400" dirty="0"/>
              <a:t>] = </a:t>
            </a:r>
            <a:r>
              <a:rPr lang="en-US" sz="2400" dirty="0" err="1"/>
              <a:t>a|b</a:t>
            </a:r>
            <a:r>
              <a:rPr lang="en-US" sz="2400" dirty="0"/>
              <a:t>|...|z                (use ASCII ordering)</a:t>
            </a:r>
          </a:p>
          <a:p>
            <a:pPr marL="0" indent="0">
              <a:buNone/>
            </a:pPr>
            <a:r>
              <a:rPr lang="en-US" sz="2400" dirty="0">
                <a:solidFill>
                  <a:schemeClr val="tx1"/>
                </a:solidFill>
              </a:rPr>
              <a:t>	(also other </a:t>
            </a:r>
            <a:r>
              <a:rPr lang="en-US" sz="2400" dirty="0" err="1">
                <a:solidFill>
                  <a:schemeClr val="tx1"/>
                </a:solidFill>
              </a:rPr>
              <a:t>shorthands</a:t>
            </a:r>
            <a:r>
              <a:rPr lang="en-US" sz="2400" dirty="0">
                <a:solidFill>
                  <a:schemeClr val="tx1"/>
                </a:solidFill>
              </a:rPr>
              <a:t> for finite languages)</a:t>
            </a:r>
          </a:p>
          <a:p>
            <a:r>
              <a:rPr lang="en-US" sz="2400" dirty="0" smtClean="0"/>
              <a:t>e? </a:t>
            </a:r>
            <a:r>
              <a:rPr lang="en-US" sz="2400" dirty="0" smtClean="0">
                <a:solidFill>
                  <a:schemeClr val="tx1"/>
                </a:solidFill>
              </a:rPr>
              <a:t>(optional expression)</a:t>
            </a:r>
            <a:endParaRPr lang="en-US" sz="2400" dirty="0" smtClean="0"/>
          </a:p>
          <a:p>
            <a:r>
              <a:rPr lang="en-US" sz="2400" dirty="0" smtClean="0"/>
              <a:t>e+ </a:t>
            </a:r>
            <a:r>
              <a:rPr lang="en-US" sz="2400" dirty="0" smtClean="0">
                <a:solidFill>
                  <a:schemeClr val="tx1"/>
                </a:solidFill>
              </a:rPr>
              <a:t>(repeat at least once)</a:t>
            </a:r>
            <a:endParaRPr lang="en-US" sz="2400" dirty="0" smtClean="0"/>
          </a:p>
          <a:p>
            <a:r>
              <a:rPr lang="en-US" sz="2400" dirty="0" err="1"/>
              <a:t>e</a:t>
            </a:r>
            <a:r>
              <a:rPr lang="en-US" sz="2400" baseline="30000" dirty="0" err="1"/>
              <a:t>k</a:t>
            </a:r>
            <a:r>
              <a:rPr lang="en-US" sz="2400" baseline="30000" dirty="0"/>
              <a:t>..* </a:t>
            </a:r>
            <a:r>
              <a:rPr lang="en-US" sz="2400" baseline="-25000" dirty="0"/>
              <a:t> </a:t>
            </a:r>
            <a:r>
              <a:rPr lang="en-US" sz="2400" baseline="-25000" dirty="0" smtClean="0"/>
              <a:t> </a:t>
            </a:r>
            <a:r>
              <a:rPr lang="en-US" sz="2400" dirty="0" smtClean="0"/>
              <a:t>= </a:t>
            </a:r>
            <a:r>
              <a:rPr lang="en-US" sz="2400" dirty="0" err="1" smtClean="0"/>
              <a:t>e</a:t>
            </a:r>
            <a:r>
              <a:rPr lang="en-US" sz="2400" baseline="30000" dirty="0" err="1" smtClean="0"/>
              <a:t>k</a:t>
            </a:r>
            <a:r>
              <a:rPr lang="en-US" sz="2400" dirty="0" smtClean="0"/>
              <a:t> e*       </a:t>
            </a:r>
            <a:r>
              <a:rPr lang="en-US" sz="2400" dirty="0" err="1"/>
              <a:t>e</a:t>
            </a:r>
            <a:r>
              <a:rPr lang="en-US" sz="2400" baseline="30000" dirty="0" err="1"/>
              <a:t>p</a:t>
            </a:r>
            <a:r>
              <a:rPr lang="en-US" sz="2400" baseline="30000" dirty="0"/>
              <a:t>..</a:t>
            </a:r>
            <a:r>
              <a:rPr lang="en-US" sz="2400" baseline="30000" dirty="0" smtClean="0"/>
              <a:t>q  </a:t>
            </a:r>
            <a:r>
              <a:rPr lang="en-US" sz="2400" dirty="0" smtClean="0"/>
              <a:t>= </a:t>
            </a:r>
            <a:r>
              <a:rPr lang="en-US" sz="2400" dirty="0" err="1" smtClean="0"/>
              <a:t>e</a:t>
            </a:r>
            <a:r>
              <a:rPr lang="en-US" sz="2400" baseline="30000" dirty="0" err="1" smtClean="0"/>
              <a:t>p</a:t>
            </a:r>
            <a:r>
              <a:rPr lang="en-US" sz="2400" dirty="0" smtClean="0"/>
              <a:t> (</a:t>
            </a:r>
            <a:r>
              <a:rPr lang="el-GR" sz="2400" dirty="0" smtClean="0"/>
              <a:t>ε</a:t>
            </a:r>
            <a:r>
              <a:rPr lang="en-US" sz="2400" dirty="0" smtClean="0"/>
              <a:t>|e)</a:t>
            </a:r>
            <a:r>
              <a:rPr lang="en-US" sz="2400" baseline="30000" dirty="0" smtClean="0"/>
              <a:t>q-p</a:t>
            </a:r>
            <a:endParaRPr lang="en-US" sz="2400" dirty="0"/>
          </a:p>
          <a:p>
            <a:pPr lvl="0"/>
            <a:r>
              <a:rPr lang="en-US" sz="2400" dirty="0" smtClean="0"/>
              <a:t>complement: !e  </a:t>
            </a:r>
            <a:r>
              <a:rPr lang="en-US" sz="2400" dirty="0" smtClean="0">
                <a:solidFill>
                  <a:schemeClr val="tx1"/>
                </a:solidFill>
              </a:rPr>
              <a:t> (A* - e ) – non-obvious, need to use automata</a:t>
            </a:r>
          </a:p>
          <a:p>
            <a:pPr lvl="0"/>
            <a:r>
              <a:rPr lang="en-US" sz="2400" dirty="0" smtClean="0"/>
              <a:t>intersection: e1 &amp; e1   </a:t>
            </a:r>
            <a:r>
              <a:rPr lang="en-US" sz="2400" dirty="0" smtClean="0">
                <a:solidFill>
                  <a:schemeClr val="tx1"/>
                </a:solidFill>
              </a:rPr>
              <a:t>(e1 </a:t>
            </a:r>
            <a:r>
              <a:rPr lang="en-US" sz="2400" dirty="0" smtClean="0">
                <a:solidFill>
                  <a:schemeClr val="tx1"/>
                </a:solidFill>
                <a:sym typeface="Symbol" panose="05050102010706020507" pitchFamily="18" charset="2"/>
              </a:rPr>
              <a:t></a:t>
            </a:r>
            <a:r>
              <a:rPr lang="en-US" sz="2400" dirty="0" smtClean="0">
                <a:solidFill>
                  <a:schemeClr val="tx1"/>
                </a:solidFill>
              </a:rPr>
              <a:t> e2)      =  </a:t>
            </a:r>
            <a:r>
              <a:rPr lang="en-US" sz="2400" dirty="0" smtClean="0"/>
              <a:t>! (e1|e1)</a:t>
            </a:r>
            <a:endParaRPr lang="en-US" sz="2400" dirty="0" smtClean="0">
              <a:solidFill>
                <a:schemeClr val="tx1"/>
              </a:solidFill>
            </a:endParaRPr>
          </a:p>
          <a:p>
            <a:pPr marL="0" lvl="0" indent="0">
              <a:buNone/>
            </a:pPr>
            <a:r>
              <a:rPr lang="en-US" sz="2400" dirty="0" smtClean="0"/>
              <a:t>(Advanced) Quantification: we can also allow expressions with </a:t>
            </a:r>
            <a:r>
              <a:rPr lang="en-US" sz="2400" dirty="0" smtClean="0">
                <a:solidFill>
                  <a:schemeClr val="tx1"/>
                </a:solidFill>
                <a:sym typeface="Symbol"/>
              </a:rPr>
              <a:t></a:t>
            </a:r>
          </a:p>
          <a:p>
            <a:pPr marL="0" lvl="0" indent="0">
              <a:buNone/>
            </a:pPr>
            <a:r>
              <a:rPr lang="en-US" sz="2400" dirty="0" smtClean="0">
                <a:solidFill>
                  <a:schemeClr val="tx1"/>
                </a:solidFill>
                <a:sym typeface="Symbol"/>
              </a:rPr>
              <a:t>     Techniques of Monadic Second-Order Logic of Strings</a:t>
            </a:r>
            <a:endParaRPr lang="en-US" sz="2400" dirty="0" smtClean="0">
              <a:solidFill>
                <a:schemeClr val="tx1"/>
              </a:solidFill>
            </a:endParaRPr>
          </a:p>
          <a:p>
            <a:pPr marL="0" lvl="0" indent="0" algn="ctr">
              <a:buNone/>
            </a:pPr>
            <a:r>
              <a:rPr lang="en-US" sz="2400" dirty="0">
                <a:solidFill>
                  <a:schemeClr val="tx1"/>
                </a:solidFill>
              </a:rPr>
              <a:t>{</a:t>
            </a:r>
            <a:r>
              <a:rPr lang="en-US" sz="2400" dirty="0" err="1">
                <a:solidFill>
                  <a:schemeClr val="tx1"/>
                </a:solidFill>
              </a:rPr>
              <a:t>a,ab</a:t>
            </a:r>
            <a:r>
              <a:rPr lang="en-US" sz="2400" dirty="0" smtClean="0">
                <a:solidFill>
                  <a:schemeClr val="tx1"/>
                </a:solidFill>
              </a:rPr>
              <a:t>}*= </a:t>
            </a:r>
            <a:r>
              <a:rPr lang="en-US" sz="2400" dirty="0">
                <a:solidFill>
                  <a:schemeClr val="tx1"/>
                </a:solidFill>
              </a:rPr>
              <a:t>{w </a:t>
            </a:r>
            <a:r>
              <a:rPr lang="en-US" sz="2400" dirty="0">
                <a:solidFill>
                  <a:schemeClr val="tx1"/>
                </a:solidFill>
                <a:sym typeface="Symbol"/>
              </a:rPr>
              <a:t></a:t>
            </a:r>
            <a:r>
              <a:rPr lang="en-US" sz="2400" dirty="0">
                <a:solidFill>
                  <a:schemeClr val="tx1"/>
                </a:solidFill>
              </a:rPr>
              <a:t> {</a:t>
            </a:r>
            <a:r>
              <a:rPr lang="en-US" sz="2400" dirty="0" err="1">
                <a:solidFill>
                  <a:schemeClr val="tx1"/>
                </a:solidFill>
              </a:rPr>
              <a:t>a,b</a:t>
            </a:r>
            <a:r>
              <a:rPr lang="en-US" sz="2400" dirty="0" smtClean="0">
                <a:solidFill>
                  <a:schemeClr val="tx1"/>
                </a:solidFill>
              </a:rPr>
              <a:t>}*|</a:t>
            </a:r>
            <a:r>
              <a:rPr lang="en-US" sz="2400" dirty="0" smtClean="0">
                <a:solidFill>
                  <a:schemeClr val="tx1"/>
                </a:solidFill>
                <a:sym typeface="Symbol"/>
              </a:rPr>
              <a:t></a:t>
            </a:r>
            <a:r>
              <a:rPr lang="en-US" sz="2400" dirty="0" err="1" smtClean="0">
                <a:solidFill>
                  <a:schemeClr val="tx1"/>
                </a:solidFill>
                <a:sym typeface="Symbol"/>
              </a:rPr>
              <a:t>i</a:t>
            </a:r>
            <a:r>
              <a:rPr lang="en-US" sz="2400" dirty="0" smtClean="0">
                <a:solidFill>
                  <a:schemeClr val="tx1"/>
                </a:solidFill>
                <a:sym typeface="Symbol"/>
              </a:rPr>
              <a:t>. </a:t>
            </a:r>
            <a:r>
              <a:rPr lang="en-US" sz="2400" dirty="0" smtClean="0">
                <a:solidFill>
                  <a:schemeClr val="tx1"/>
                </a:solidFill>
              </a:rPr>
              <a:t>w</a:t>
            </a:r>
            <a:r>
              <a:rPr lang="en-US" sz="2400" baseline="-25000" dirty="0" smtClean="0">
                <a:solidFill>
                  <a:schemeClr val="tx1"/>
                </a:solidFill>
              </a:rPr>
              <a:t>(</a:t>
            </a:r>
            <a:r>
              <a:rPr lang="en-US" sz="2400" baseline="-25000" dirty="0" err="1" smtClean="0">
                <a:solidFill>
                  <a:schemeClr val="tx1"/>
                </a:solidFill>
              </a:rPr>
              <a:t>i</a:t>
            </a:r>
            <a:r>
              <a:rPr lang="en-US" sz="2400" baseline="-25000" dirty="0">
                <a:solidFill>
                  <a:schemeClr val="tx1"/>
                </a:solidFill>
              </a:rPr>
              <a:t>) </a:t>
            </a:r>
            <a:r>
              <a:rPr lang="en-US" sz="2400" dirty="0">
                <a:solidFill>
                  <a:schemeClr val="tx1"/>
                </a:solidFill>
              </a:rPr>
              <a:t>=b </a:t>
            </a:r>
            <a:r>
              <a:rPr lang="en-US" sz="2400" dirty="0" smtClean="0">
                <a:solidFill>
                  <a:schemeClr val="tx1"/>
                </a:solidFill>
              </a:rPr>
              <a:t>--&gt;</a:t>
            </a:r>
            <a:r>
              <a:rPr lang="en-US" sz="2400" dirty="0" smtClean="0">
                <a:solidFill>
                  <a:schemeClr val="tx1"/>
                </a:solidFill>
                <a:sym typeface="Wingdings" pitchFamily="2" charset="2"/>
              </a:rPr>
              <a:t> </a:t>
            </a:r>
            <a:r>
              <a:rPr lang="en-US" sz="2400" dirty="0" err="1">
                <a:solidFill>
                  <a:schemeClr val="tx1"/>
                </a:solidFill>
                <a:sym typeface="Wingdings" pitchFamily="2" charset="2"/>
              </a:rPr>
              <a:t>i</a:t>
            </a:r>
            <a:r>
              <a:rPr lang="en-US" sz="2400" dirty="0">
                <a:solidFill>
                  <a:schemeClr val="tx1"/>
                </a:solidFill>
                <a:sym typeface="Wingdings" pitchFamily="2" charset="2"/>
              </a:rPr>
              <a:t> &gt; 0 </a:t>
            </a:r>
            <a:r>
              <a:rPr lang="en-US" sz="2400" dirty="0" smtClean="0">
                <a:solidFill>
                  <a:schemeClr val="tx1"/>
                </a:solidFill>
                <a:sym typeface="Wingdings" pitchFamily="2" charset="2"/>
              </a:rPr>
              <a:t> &amp;  </a:t>
            </a:r>
            <a:r>
              <a:rPr lang="en-US" sz="2400" dirty="0">
                <a:solidFill>
                  <a:schemeClr val="tx1"/>
                </a:solidFill>
                <a:sym typeface="Wingdings" pitchFamily="2" charset="2"/>
              </a:rPr>
              <a:t>w</a:t>
            </a:r>
            <a:r>
              <a:rPr lang="en-US" sz="2400" baseline="-25000" dirty="0">
                <a:solidFill>
                  <a:schemeClr val="tx1"/>
                </a:solidFill>
                <a:sym typeface="Wingdings" pitchFamily="2" charset="2"/>
              </a:rPr>
              <a:t>(i-1)</a:t>
            </a:r>
            <a:r>
              <a:rPr lang="en-US" sz="2400" dirty="0">
                <a:solidFill>
                  <a:schemeClr val="tx1"/>
                </a:solidFill>
                <a:sym typeface="Wingdings" pitchFamily="2" charset="2"/>
              </a:rPr>
              <a:t>=a}</a:t>
            </a:r>
            <a:endParaRPr lang="en-US" sz="2400" dirty="0" smtClean="0">
              <a:solidFill>
                <a:schemeClr val="tx1"/>
              </a:solidFill>
            </a:endParaRPr>
          </a:p>
          <a:p>
            <a:pPr marL="0" lvl="0" indent="0" algn="ctr">
              <a:buNone/>
            </a:pPr>
            <a:r>
              <a:rPr lang="en-US" sz="2400" dirty="0" smtClean="0">
                <a:solidFill>
                  <a:srgbClr val="C00000"/>
                </a:solidFill>
                <a:hlinkClick r:id="rId2"/>
              </a:rPr>
              <a:t>http</a:t>
            </a:r>
            <a:r>
              <a:rPr lang="en-US" sz="2400" dirty="0">
                <a:solidFill>
                  <a:srgbClr val="C00000"/>
                </a:solidFill>
                <a:hlinkClick r:id="rId2"/>
              </a:rPr>
              <a:t>://</a:t>
            </a:r>
            <a:r>
              <a:rPr lang="en-US" sz="2400" dirty="0" smtClean="0">
                <a:solidFill>
                  <a:srgbClr val="C00000"/>
                </a:solidFill>
                <a:hlinkClick r:id="rId2"/>
              </a:rPr>
              <a:t>www.brics.dk/mona/</a:t>
            </a:r>
            <a:endParaRPr lang="en-US" sz="2400" dirty="0">
              <a:solidFill>
                <a:srgbClr val="C00000"/>
              </a:solidFill>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392000" y="2571120"/>
              <a:ext cx="3987000" cy="1958400"/>
            </p14:xfrm>
          </p:contentPart>
        </mc:Choice>
        <mc:Fallback xmlns="">
          <p:pic>
            <p:nvPicPr>
              <p:cNvPr id="4" name="Ink 3"/>
              <p:cNvPicPr/>
              <p:nvPr/>
            </p:nvPicPr>
            <p:blipFill>
              <a:blip r:embed="rId4"/>
              <a:stretch>
                <a:fillRect/>
              </a:stretch>
            </p:blipFill>
            <p:spPr>
              <a:xfrm>
                <a:off x="4377600" y="2561760"/>
                <a:ext cx="4007520" cy="1979640"/>
              </a:xfrm>
              <a:prstGeom prst="rect">
                <a:avLst/>
              </a:prstGeom>
            </p:spPr>
          </p:pic>
        </mc:Fallback>
      </mc:AlternateContent>
    </p:spTree>
    <p:extLst>
      <p:ext uri="{BB962C8B-B14F-4D97-AF65-F5344CB8AC3E}">
        <p14:creationId xmlns:p14="http://schemas.microsoft.com/office/powerpoint/2010/main" val="3956307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Languages</a:t>
            </a:r>
            <a:endParaRPr lang="en-US" dirty="0"/>
          </a:p>
        </p:txBody>
      </p:sp>
      <p:sp>
        <p:nvSpPr>
          <p:cNvPr id="3" name="Content Placeholder 2"/>
          <p:cNvSpPr>
            <a:spLocks noGrp="1"/>
          </p:cNvSpPr>
          <p:nvPr>
            <p:ph idx="1"/>
          </p:nvPr>
        </p:nvSpPr>
        <p:spPr/>
        <p:txBody>
          <a:bodyPr/>
          <a:lstStyle/>
          <a:p>
            <a:pPr marL="0" indent="0">
              <a:buNone/>
            </a:pPr>
            <a:r>
              <a:rPr lang="en-US" dirty="0"/>
              <a:t>A</a:t>
            </a:r>
            <a:r>
              <a:rPr lang="en-US" dirty="0" smtClean="0"/>
              <a:t> = {</a:t>
            </a:r>
            <a:r>
              <a:rPr lang="en-US" dirty="0" err="1" smtClean="0"/>
              <a:t>a,b</a:t>
            </a:r>
            <a:r>
              <a:rPr lang="en-US" dirty="0" smtClean="0"/>
              <a:t>}</a:t>
            </a:r>
          </a:p>
          <a:p>
            <a:pPr marL="0" indent="0">
              <a:buNone/>
            </a:pPr>
            <a:r>
              <a:rPr lang="en-US" dirty="0"/>
              <a:t>A</a:t>
            </a:r>
            <a:r>
              <a:rPr lang="en-US" baseline="30000" dirty="0" smtClean="0"/>
              <a:t>*</a:t>
            </a:r>
            <a:r>
              <a:rPr lang="en-US" dirty="0" smtClean="0"/>
              <a:t> = {</a:t>
            </a:r>
            <a:r>
              <a:rPr lang="el-GR" dirty="0" smtClean="0"/>
              <a:t>ε</a:t>
            </a:r>
            <a:r>
              <a:rPr lang="en-US" dirty="0" smtClean="0"/>
              <a:t>, a, b, </a:t>
            </a:r>
            <a:r>
              <a:rPr lang="en-US" dirty="0" err="1" smtClean="0"/>
              <a:t>aa</a:t>
            </a:r>
            <a:r>
              <a:rPr lang="en-US" dirty="0" smtClean="0"/>
              <a:t>, </a:t>
            </a:r>
            <a:r>
              <a:rPr lang="en-US" dirty="0" err="1" smtClean="0"/>
              <a:t>ab</a:t>
            </a:r>
            <a:r>
              <a:rPr lang="en-US" dirty="0" smtClean="0"/>
              <a:t>, </a:t>
            </a:r>
            <a:r>
              <a:rPr lang="en-US" dirty="0" err="1" smtClean="0"/>
              <a:t>ba</a:t>
            </a:r>
            <a:r>
              <a:rPr lang="en-US" dirty="0" smtClean="0"/>
              <a:t>, bb, </a:t>
            </a:r>
            <a:r>
              <a:rPr lang="en-US" dirty="0" err="1" smtClean="0"/>
              <a:t>aaa</a:t>
            </a:r>
            <a:r>
              <a:rPr lang="en-US" dirty="0" smtClean="0"/>
              <a:t>, </a:t>
            </a:r>
            <a:r>
              <a:rPr lang="en-US" dirty="0" err="1" smtClean="0"/>
              <a:t>aab</a:t>
            </a:r>
            <a:r>
              <a:rPr lang="en-US" dirty="0" smtClean="0"/>
              <a:t>, aba, ... }</a:t>
            </a:r>
          </a:p>
          <a:p>
            <a:pPr marL="0" indent="0">
              <a:buNone/>
            </a:pPr>
            <a:endParaRPr lang="en-US" dirty="0" smtClean="0"/>
          </a:p>
          <a:p>
            <a:pPr marL="0" indent="0">
              <a:buNone/>
            </a:pPr>
            <a:r>
              <a:rPr lang="en-US" dirty="0" smtClean="0">
                <a:solidFill>
                  <a:schemeClr val="tx1"/>
                </a:solidFill>
              </a:rPr>
              <a:t>Examples of two languages, subsets of </a:t>
            </a:r>
            <a:r>
              <a:rPr lang="el-GR" dirty="0">
                <a:solidFill>
                  <a:schemeClr val="tx1"/>
                </a:solidFill>
              </a:rPr>
              <a:t>Σ</a:t>
            </a:r>
            <a:r>
              <a:rPr lang="en-US" baseline="30000" dirty="0" smtClean="0">
                <a:solidFill>
                  <a:schemeClr val="tx1"/>
                </a:solidFill>
              </a:rPr>
              <a:t>* </a:t>
            </a:r>
            <a:r>
              <a:rPr lang="en-US" dirty="0" smtClean="0">
                <a:solidFill>
                  <a:schemeClr val="tx1"/>
                </a:solidFill>
              </a:rPr>
              <a:t> :</a:t>
            </a:r>
          </a:p>
          <a:p>
            <a:pPr marL="0" indent="0">
              <a:buNone/>
            </a:pPr>
            <a:r>
              <a:rPr lang="en-US" dirty="0" smtClean="0"/>
              <a:t>L</a:t>
            </a:r>
            <a:r>
              <a:rPr lang="en-US" baseline="-25000" dirty="0" smtClean="0"/>
              <a:t>1 </a:t>
            </a:r>
            <a:r>
              <a:rPr lang="en-US" dirty="0" smtClean="0"/>
              <a:t>= {a, bb, </a:t>
            </a:r>
            <a:r>
              <a:rPr lang="en-US" dirty="0" err="1" smtClean="0"/>
              <a:t>ab</a:t>
            </a:r>
            <a:r>
              <a:rPr lang="en-US" dirty="0" smtClean="0"/>
              <a:t>}    </a:t>
            </a:r>
            <a:r>
              <a:rPr lang="en-US" dirty="0" smtClean="0">
                <a:solidFill>
                  <a:schemeClr val="tx1"/>
                </a:solidFill>
              </a:rPr>
              <a:t>(finite language, three words)</a:t>
            </a:r>
          </a:p>
          <a:p>
            <a:pPr marL="0" indent="0">
              <a:buNone/>
            </a:pPr>
            <a:r>
              <a:rPr lang="en-US" dirty="0" smtClean="0"/>
              <a:t>L</a:t>
            </a:r>
            <a:r>
              <a:rPr lang="en-US" baseline="-25000" dirty="0" smtClean="0"/>
              <a:t>2 </a:t>
            </a:r>
            <a:r>
              <a:rPr lang="en-US" dirty="0" smtClean="0"/>
              <a:t>= {</a:t>
            </a:r>
            <a:r>
              <a:rPr lang="en-US" dirty="0" err="1" smtClean="0"/>
              <a:t>ab</a:t>
            </a:r>
            <a:r>
              <a:rPr lang="en-US" dirty="0" smtClean="0"/>
              <a:t>, </a:t>
            </a:r>
            <a:r>
              <a:rPr lang="en-US" dirty="0" err="1" smtClean="0"/>
              <a:t>abab</a:t>
            </a:r>
            <a:r>
              <a:rPr lang="en-US" dirty="0" smtClean="0"/>
              <a:t>, </a:t>
            </a:r>
            <a:r>
              <a:rPr lang="en-US" dirty="0" err="1" smtClean="0"/>
              <a:t>ababab</a:t>
            </a:r>
            <a:r>
              <a:rPr lang="en-US" dirty="0" smtClean="0"/>
              <a:t>, ... }</a:t>
            </a:r>
            <a:br>
              <a:rPr lang="en-US" dirty="0" smtClean="0"/>
            </a:br>
            <a:r>
              <a:rPr lang="en-US" dirty="0" smtClean="0"/>
              <a:t>    = { (ab)</a:t>
            </a:r>
            <a:r>
              <a:rPr lang="en-US" baseline="30000" dirty="0" smtClean="0"/>
              <a:t>n </a:t>
            </a:r>
            <a:r>
              <a:rPr lang="en-US" dirty="0" smtClean="0"/>
              <a:t>| n </a:t>
            </a:r>
            <a:r>
              <a:rPr lang="en-US" dirty="0" smtClean="0">
                <a:latin typeface="Calibri"/>
                <a:cs typeface="Calibri"/>
              </a:rPr>
              <a:t>≥ 1 }		</a:t>
            </a:r>
            <a:r>
              <a:rPr lang="en-US" dirty="0" smtClean="0">
                <a:solidFill>
                  <a:schemeClr val="tx1"/>
                </a:solidFill>
                <a:latin typeface="Calibri"/>
                <a:cs typeface="Calibri"/>
              </a:rPr>
              <a:t>(infinite language)</a:t>
            </a:r>
          </a:p>
          <a:p>
            <a:pPr marL="0" indent="0">
              <a:buNone/>
            </a:pPr>
            <a:endParaRPr lang="en-US" dirty="0" smtClean="0"/>
          </a:p>
        </p:txBody>
      </p:sp>
    </p:spTree>
    <p:extLst>
      <p:ext uri="{BB962C8B-B14F-4D97-AF65-F5344CB8AC3E}">
        <p14:creationId xmlns:p14="http://schemas.microsoft.com/office/powerpoint/2010/main" val="130599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a:spLocks noChangeArrowheads="1"/>
          </p:cNvSpPr>
          <p:nvPr/>
        </p:nvSpPr>
        <p:spPr bwMode="auto">
          <a:xfrm>
            <a:off x="610078" y="1852551"/>
            <a:ext cx="8250299" cy="248194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dirty="0" smtClean="0">
                <a:solidFill>
                  <a:schemeClr val="tx1"/>
                </a:solidFill>
                <a:latin typeface="Calibri" pitchFamily="34" charset="0"/>
                <a:cs typeface="Calibri" pitchFamily="34" charset="0"/>
              </a:rPr>
              <a:t>Compiler        </a:t>
            </a:r>
            <a:r>
              <a:rPr lang="en-US" sz="2000" dirty="0" smtClean="0">
                <a:solidFill>
                  <a:schemeClr val="tx1"/>
                </a:solidFill>
                <a:latin typeface="Calibri" pitchFamily="34" charset="0"/>
                <a:cs typeface="Calibri" pitchFamily="34" charset="0"/>
              </a:rPr>
              <a:t>     </a:t>
            </a:r>
          </a:p>
          <a:p>
            <a:pPr algn="ctr">
              <a:defRPr/>
            </a:pPr>
            <a:r>
              <a:rPr lang="en-US" sz="2000" dirty="0" smtClean="0">
                <a:solidFill>
                  <a:schemeClr val="tx1"/>
                </a:solidFill>
                <a:latin typeface="Calibri" pitchFamily="34" charset="0"/>
                <a:cs typeface="Calibri" pitchFamily="34" charset="0"/>
              </a:rPr>
              <a:t>(</a:t>
            </a:r>
            <a:r>
              <a:rPr lang="en-US" sz="2000" dirty="0" err="1" smtClean="0">
                <a:solidFill>
                  <a:schemeClr val="tx1"/>
                </a:solidFill>
                <a:latin typeface="Calibri" pitchFamily="34" charset="0"/>
                <a:cs typeface="Calibri" pitchFamily="34" charset="0"/>
              </a:rPr>
              <a:t>scalac</a:t>
            </a:r>
            <a:r>
              <a:rPr lang="en-US" sz="2000" dirty="0" smtClean="0">
                <a:solidFill>
                  <a:schemeClr val="tx1"/>
                </a:solidFill>
                <a:latin typeface="Calibri" pitchFamily="34" charset="0"/>
                <a:cs typeface="Calibri" pitchFamily="34" charset="0"/>
              </a:rPr>
              <a:t>, </a:t>
            </a:r>
            <a:r>
              <a:rPr lang="en-US" sz="2000" dirty="0" err="1" smtClean="0">
                <a:solidFill>
                  <a:schemeClr val="tx1"/>
                </a:solidFill>
                <a:latin typeface="Calibri" pitchFamily="34" charset="0"/>
                <a:cs typeface="Calibri" pitchFamily="34" charset="0"/>
              </a:rPr>
              <a:t>gcc</a:t>
            </a:r>
            <a:r>
              <a:rPr lang="en-US" sz="2000" dirty="0" smtClean="0">
                <a:solidFill>
                  <a:schemeClr val="tx1"/>
                </a:solidFill>
                <a:latin typeface="Calibri" pitchFamily="34" charset="0"/>
                <a:cs typeface="Calibri" pitchFamily="34" charset="0"/>
              </a:rPr>
              <a:t>)                  </a:t>
            </a:r>
            <a:endParaRPr lang="en-US" sz="2000" dirty="0">
              <a:solidFill>
                <a:schemeClr val="tx1"/>
              </a:solidFill>
              <a:latin typeface="Calibri" pitchFamily="34" charset="0"/>
              <a:cs typeface="Calibri" pitchFamily="34" charset="0"/>
            </a:endParaRPr>
          </a:p>
          <a:p>
            <a:pPr algn="ctr">
              <a:defRPr/>
            </a:pPr>
            <a:endParaRPr lang="en-US" sz="2000" dirty="0" smtClean="0">
              <a:solidFill>
                <a:schemeClr val="tx1"/>
              </a:solidFill>
              <a:latin typeface="Calibri" pitchFamily="34" charset="0"/>
              <a:cs typeface="Calibri" pitchFamily="34" charset="0"/>
            </a:endParaRPr>
          </a:p>
          <a:p>
            <a:pPr algn="ctr">
              <a:defRPr/>
            </a:pPr>
            <a:endParaRPr lang="en-US" sz="2000" dirty="0">
              <a:solidFill>
                <a:schemeClr val="tx1"/>
              </a:solidFill>
              <a:latin typeface="Calibri" pitchFamily="34" charset="0"/>
              <a:cs typeface="Calibri" pitchFamily="34" charset="0"/>
            </a:endParaRPr>
          </a:p>
          <a:p>
            <a:pPr algn="ctr">
              <a:defRPr/>
            </a:pPr>
            <a:endParaRPr lang="en-US" sz="2000" dirty="0" smtClean="0">
              <a:solidFill>
                <a:schemeClr val="tx1"/>
              </a:solidFill>
              <a:latin typeface="Calibri" pitchFamily="34" charset="0"/>
              <a:cs typeface="Calibri" pitchFamily="34" charset="0"/>
            </a:endParaRPr>
          </a:p>
          <a:p>
            <a:pPr algn="ctr">
              <a:defRPr/>
            </a:pPr>
            <a:endParaRPr lang="en-US" sz="2000" dirty="0">
              <a:solidFill>
                <a:schemeClr val="tx1"/>
              </a:solidFill>
              <a:latin typeface="Calibri" pitchFamily="34" charset="0"/>
              <a:cs typeface="Calibri" pitchFamily="34" charset="0"/>
            </a:endParaRPr>
          </a:p>
          <a:p>
            <a:pPr algn="ctr">
              <a:defRPr/>
            </a:pPr>
            <a:endParaRPr lang="en-US" sz="2000" dirty="0" smtClean="0">
              <a:solidFill>
                <a:schemeClr val="tx1"/>
              </a:solidFill>
              <a:latin typeface="Calibri" pitchFamily="34" charset="0"/>
              <a:cs typeface="Calibri" pitchFamily="34" charset="0"/>
            </a:endParaRPr>
          </a:p>
        </p:txBody>
      </p:sp>
      <p:sp>
        <p:nvSpPr>
          <p:cNvPr id="7" name="TextBox 6"/>
          <p:cNvSpPr txBox="1"/>
          <p:nvPr/>
        </p:nvSpPr>
        <p:spPr>
          <a:xfrm>
            <a:off x="1356704" y="166916"/>
            <a:ext cx="2504946" cy="1569660"/>
          </a:xfrm>
          <a:prstGeom prst="rect">
            <a:avLst/>
          </a:prstGeom>
          <a:gradFill>
            <a:gsLst>
              <a:gs pos="0">
                <a:srgbClr val="D6B19C"/>
              </a:gs>
              <a:gs pos="10000">
                <a:srgbClr val="D49E6C"/>
              </a:gs>
              <a:gs pos="33000">
                <a:srgbClr val="A65528"/>
              </a:gs>
              <a:gs pos="85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fontAlgn="auto">
              <a:spcBef>
                <a:spcPts val="0"/>
              </a:spcBef>
              <a:spcAft>
                <a:spcPts val="0"/>
              </a:spcAft>
            </a:pPr>
            <a:r>
              <a:rPr lang="en-US" dirty="0" smtClean="0">
                <a:solidFill>
                  <a:schemeClr val="bg1"/>
                </a:solidFill>
                <a:latin typeface="Calibri"/>
                <a:cs typeface="+mn-cs"/>
              </a:rPr>
              <a:t>Id3 = 0</a:t>
            </a:r>
          </a:p>
          <a:p>
            <a:pPr fontAlgn="auto">
              <a:spcBef>
                <a:spcPts val="0"/>
              </a:spcBef>
              <a:spcAft>
                <a:spcPts val="0"/>
              </a:spcAft>
            </a:pPr>
            <a:r>
              <a:rPr lang="en-US" dirty="0" smtClean="0">
                <a:solidFill>
                  <a:schemeClr val="bg1"/>
                </a:solidFill>
                <a:latin typeface="Calibri"/>
                <a:cs typeface="+mn-cs"/>
              </a:rPr>
              <a:t>while (id3 &lt; 10) {</a:t>
            </a:r>
          </a:p>
          <a:p>
            <a:pPr fontAlgn="auto">
              <a:spcBef>
                <a:spcPts val="0"/>
              </a:spcBef>
              <a:spcAft>
                <a:spcPts val="0"/>
              </a:spcAft>
            </a:pPr>
            <a:r>
              <a:rPr lang="en-US" dirty="0">
                <a:solidFill>
                  <a:schemeClr val="bg1"/>
                </a:solidFill>
                <a:latin typeface="Calibri"/>
                <a:cs typeface="+mn-cs"/>
              </a:rPr>
              <a:t> </a:t>
            </a:r>
            <a:r>
              <a:rPr lang="en-US" dirty="0" smtClean="0">
                <a:solidFill>
                  <a:schemeClr val="bg1"/>
                </a:solidFill>
                <a:latin typeface="Calibri"/>
                <a:cs typeface="+mn-cs"/>
              </a:rPr>
              <a:t> </a:t>
            </a:r>
            <a:r>
              <a:rPr lang="en-US" dirty="0" err="1" smtClean="0">
                <a:solidFill>
                  <a:schemeClr val="bg1"/>
                </a:solidFill>
                <a:latin typeface="Calibri"/>
                <a:cs typeface="+mn-cs"/>
              </a:rPr>
              <a:t>println</a:t>
            </a:r>
            <a:r>
              <a:rPr lang="en-US" dirty="0" smtClean="0">
                <a:solidFill>
                  <a:schemeClr val="bg1"/>
                </a:solidFill>
                <a:latin typeface="Calibri"/>
                <a:cs typeface="+mn-cs"/>
              </a:rPr>
              <a:t>(“”,id3);</a:t>
            </a:r>
            <a:br>
              <a:rPr lang="en-US" dirty="0" smtClean="0">
                <a:solidFill>
                  <a:schemeClr val="bg1"/>
                </a:solidFill>
                <a:latin typeface="Calibri"/>
                <a:cs typeface="+mn-cs"/>
              </a:rPr>
            </a:br>
            <a:r>
              <a:rPr lang="en-US" dirty="0" smtClean="0">
                <a:solidFill>
                  <a:schemeClr val="bg1"/>
                </a:solidFill>
                <a:latin typeface="Calibri"/>
                <a:cs typeface="+mn-cs"/>
              </a:rPr>
              <a:t>  id3 = id3 + 1 }</a:t>
            </a:r>
          </a:p>
        </p:txBody>
      </p:sp>
      <p:sp>
        <p:nvSpPr>
          <p:cNvPr id="8" name="Rectangle 7"/>
          <p:cNvSpPr/>
          <p:nvPr/>
        </p:nvSpPr>
        <p:spPr>
          <a:xfrm>
            <a:off x="4101182" y="461665"/>
            <a:ext cx="1689245" cy="461665"/>
          </a:xfrm>
          <a:prstGeom prst="rect">
            <a:avLst/>
          </a:prstGeom>
        </p:spPr>
        <p:txBody>
          <a:bodyPr wrap="none">
            <a:spAutoFit/>
          </a:bodyPr>
          <a:lstStyle/>
          <a:p>
            <a:r>
              <a:rPr lang="en-US" dirty="0" smtClean="0">
                <a:latin typeface="Calibri" pitchFamily="34" charset="0"/>
                <a:cs typeface="Calibri" pitchFamily="34" charset="0"/>
              </a:rPr>
              <a:t>source code</a:t>
            </a:r>
            <a:endParaRPr lang="en-US" i="1" dirty="0">
              <a:latin typeface="Calibri" pitchFamily="34" charset="0"/>
              <a:cs typeface="Calibri" pitchFamily="34" charset="0"/>
            </a:endParaRPr>
          </a:p>
        </p:txBody>
      </p:sp>
      <p:cxnSp>
        <p:nvCxnSpPr>
          <p:cNvPr id="14" name="Curved Connector 13"/>
          <p:cNvCxnSpPr>
            <a:stCxn id="7" idx="1"/>
          </p:cNvCxnSpPr>
          <p:nvPr/>
        </p:nvCxnSpPr>
        <p:spPr bwMode="auto">
          <a:xfrm rot="10800000" flipV="1">
            <a:off x="885398" y="951746"/>
            <a:ext cx="471307" cy="885634"/>
          </a:xfrm>
          <a:prstGeom prst="bentConnector2">
            <a:avLst/>
          </a:prstGeom>
          <a:ln w="7620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3" name="TextBox 22"/>
          <p:cNvSpPr txBox="1"/>
          <p:nvPr/>
        </p:nvSpPr>
        <p:spPr>
          <a:xfrm>
            <a:off x="6235432" y="4424582"/>
            <a:ext cx="1980763" cy="2308324"/>
          </a:xfrm>
          <a:prstGeom prst="rect">
            <a:avLst/>
          </a:prstGeom>
          <a:gradFill>
            <a:gsLst>
              <a:gs pos="0">
                <a:srgbClr val="D6B19C"/>
              </a:gs>
              <a:gs pos="3000">
                <a:srgbClr val="D49E6C"/>
              </a:gs>
              <a:gs pos="10000">
                <a:srgbClr val="A65528"/>
              </a:gs>
              <a:gs pos="71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fontAlgn="auto">
              <a:spcBef>
                <a:spcPts val="0"/>
              </a:spcBef>
              <a:spcAft>
                <a:spcPts val="0"/>
              </a:spcAft>
            </a:pPr>
            <a:endParaRPr lang="en-US" sz="1600" dirty="0" err="1">
              <a:solidFill>
                <a:schemeClr val="bg1"/>
              </a:solidFill>
              <a:latin typeface="Calibri"/>
            </a:endParaRPr>
          </a:p>
          <a:p>
            <a:pPr fontAlgn="auto">
              <a:spcBef>
                <a:spcPts val="0"/>
              </a:spcBef>
              <a:spcAft>
                <a:spcPts val="0"/>
              </a:spcAft>
            </a:pPr>
            <a:endParaRPr lang="en-US" sz="1600" dirty="0" err="1" smtClean="0">
              <a:solidFill>
                <a:schemeClr val="bg1"/>
              </a:solidFill>
              <a:latin typeface="Calibri"/>
            </a:endParaRPr>
          </a:p>
          <a:p>
            <a:pPr fontAlgn="auto">
              <a:spcBef>
                <a:spcPts val="0"/>
              </a:spcBef>
              <a:spcAft>
                <a:spcPts val="0"/>
              </a:spcAft>
            </a:pPr>
            <a:endParaRPr lang="en-US" sz="1600" dirty="0" err="1">
              <a:solidFill>
                <a:schemeClr val="bg1"/>
              </a:solidFill>
              <a:latin typeface="Calibri"/>
            </a:endParaRPr>
          </a:p>
          <a:p>
            <a:pPr fontAlgn="auto">
              <a:spcBef>
                <a:spcPts val="0"/>
              </a:spcBef>
              <a:spcAft>
                <a:spcPts val="0"/>
              </a:spcAft>
            </a:pPr>
            <a:endParaRPr lang="en-US" sz="1600" dirty="0" err="1" smtClean="0">
              <a:solidFill>
                <a:schemeClr val="bg1"/>
              </a:solidFill>
              <a:latin typeface="Calibri"/>
            </a:endParaRPr>
          </a:p>
          <a:p>
            <a:pPr fontAlgn="auto">
              <a:spcBef>
                <a:spcPts val="0"/>
              </a:spcBef>
              <a:spcAft>
                <a:spcPts val="0"/>
              </a:spcAft>
            </a:pPr>
            <a:endParaRPr lang="en-US" sz="1600" dirty="0" err="1">
              <a:solidFill>
                <a:schemeClr val="bg1"/>
              </a:solidFill>
              <a:latin typeface="Calibri"/>
            </a:endParaRPr>
          </a:p>
          <a:p>
            <a:pPr fontAlgn="auto">
              <a:spcBef>
                <a:spcPts val="0"/>
              </a:spcBef>
              <a:spcAft>
                <a:spcPts val="0"/>
              </a:spcAft>
            </a:pPr>
            <a:endParaRPr lang="en-US" sz="1600" dirty="0" err="1" smtClean="0">
              <a:solidFill>
                <a:schemeClr val="bg1"/>
              </a:solidFill>
              <a:latin typeface="Calibri"/>
            </a:endParaRPr>
          </a:p>
          <a:p>
            <a:pPr fontAlgn="auto">
              <a:spcBef>
                <a:spcPts val="0"/>
              </a:spcBef>
              <a:spcAft>
                <a:spcPts val="0"/>
              </a:spcAft>
            </a:pPr>
            <a:endParaRPr lang="en-US" sz="1600" dirty="0" err="1">
              <a:solidFill>
                <a:schemeClr val="bg1"/>
              </a:solidFill>
              <a:latin typeface="Calibri"/>
            </a:endParaRPr>
          </a:p>
          <a:p>
            <a:pPr fontAlgn="auto">
              <a:spcBef>
                <a:spcPts val="0"/>
              </a:spcBef>
              <a:spcAft>
                <a:spcPts val="0"/>
              </a:spcAft>
            </a:pPr>
            <a:endParaRPr lang="en-US" sz="1600" dirty="0" err="1" smtClean="0">
              <a:solidFill>
                <a:schemeClr val="bg1"/>
              </a:solidFill>
              <a:latin typeface="Calibri"/>
            </a:endParaRPr>
          </a:p>
          <a:p>
            <a:pPr fontAlgn="auto">
              <a:spcBef>
                <a:spcPts val="0"/>
              </a:spcBef>
              <a:spcAft>
                <a:spcPts val="0"/>
              </a:spcAft>
            </a:pPr>
            <a:endParaRPr lang="en-US" sz="1600" dirty="0" err="1" smtClean="0">
              <a:solidFill>
                <a:schemeClr val="bg1"/>
              </a:solidFill>
              <a:latin typeface="Calibri"/>
            </a:endParaRPr>
          </a:p>
        </p:txBody>
      </p:sp>
      <p:cxnSp>
        <p:nvCxnSpPr>
          <p:cNvPr id="24" name="Curved Connector 13"/>
          <p:cNvCxnSpPr/>
          <p:nvPr/>
        </p:nvCxnSpPr>
        <p:spPr bwMode="auto">
          <a:xfrm rot="5400000">
            <a:off x="7851599" y="4708279"/>
            <a:ext cx="1259421" cy="545123"/>
          </a:xfrm>
          <a:prstGeom prst="bentConnector3">
            <a:avLst>
              <a:gd name="adj1" fmla="val 99876"/>
            </a:avLst>
          </a:prstGeom>
          <a:ln w="7620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40" name="Rectangle 39"/>
          <p:cNvSpPr/>
          <p:nvPr/>
        </p:nvSpPr>
        <p:spPr>
          <a:xfrm>
            <a:off x="7227321" y="47298"/>
            <a:ext cx="1649896" cy="461665"/>
          </a:xfrm>
          <a:prstGeom prst="rect">
            <a:avLst/>
          </a:prstGeom>
        </p:spPr>
        <p:txBody>
          <a:bodyPr wrap="square">
            <a:spAutoFit/>
          </a:bodyPr>
          <a:lstStyle/>
          <a:p>
            <a:r>
              <a:rPr lang="en-US" dirty="0" smtClean="0">
                <a:solidFill>
                  <a:srgbClr val="0070C0"/>
                </a:solidFill>
                <a:latin typeface="Calibri" pitchFamily="34" charset="0"/>
                <a:cs typeface="Calibri" pitchFamily="34" charset="0"/>
              </a:rPr>
              <a:t>Compiler</a:t>
            </a:r>
            <a:endParaRPr lang="en-US" dirty="0">
              <a:solidFill>
                <a:srgbClr val="0070C0"/>
              </a:solidFill>
              <a:latin typeface="Calibri" pitchFamily="34" charset="0"/>
              <a:cs typeface="Calibri" pitchFamily="34" charset="0"/>
            </a:endParaRPr>
          </a:p>
        </p:txBody>
      </p:sp>
      <p:sp>
        <p:nvSpPr>
          <p:cNvPr id="41" name="Rectangle 40"/>
          <p:cNvSpPr/>
          <p:nvPr/>
        </p:nvSpPr>
        <p:spPr>
          <a:xfrm>
            <a:off x="7059750" y="429073"/>
            <a:ext cx="1916264" cy="461665"/>
          </a:xfrm>
          <a:prstGeom prst="rect">
            <a:avLst/>
          </a:prstGeom>
        </p:spPr>
        <p:txBody>
          <a:bodyPr wrap="square">
            <a:spAutoFit/>
          </a:bodyPr>
          <a:lstStyle/>
          <a:p>
            <a:r>
              <a:rPr lang="en-US" dirty="0" smtClean="0">
                <a:solidFill>
                  <a:srgbClr val="0070C0"/>
                </a:solidFill>
                <a:latin typeface="Calibri" pitchFamily="34" charset="0"/>
                <a:cs typeface="Calibri" pitchFamily="34" charset="0"/>
              </a:rPr>
              <a:t>Construction</a:t>
            </a:r>
            <a:endParaRPr lang="en-US" dirty="0">
              <a:solidFill>
                <a:srgbClr val="0070C0"/>
              </a:solidFill>
              <a:latin typeface="Calibri" pitchFamily="34" charset="0"/>
              <a:cs typeface="Calibri" pitchFamily="34" charset="0"/>
            </a:endParaRPr>
          </a:p>
        </p:txBody>
      </p:sp>
      <p:sp>
        <p:nvSpPr>
          <p:cNvPr id="42" name="TextBox 41"/>
          <p:cNvSpPr txBox="1"/>
          <p:nvPr/>
        </p:nvSpPr>
        <p:spPr>
          <a:xfrm>
            <a:off x="748781" y="1924191"/>
            <a:ext cx="372258" cy="2277547"/>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chemeClr val="bg1"/>
                </a:solidFill>
                <a:latin typeface="Calibri"/>
              </a:rPr>
              <a:t>i</a:t>
            </a:r>
            <a:br>
              <a:rPr lang="en-US" sz="1600" dirty="0" smtClean="0">
                <a:solidFill>
                  <a:schemeClr val="bg1"/>
                </a:solidFill>
                <a:latin typeface="Calibri"/>
              </a:rPr>
            </a:br>
            <a:r>
              <a:rPr lang="en-US" sz="1600" dirty="0" smtClean="0">
                <a:solidFill>
                  <a:schemeClr val="bg1"/>
                </a:solidFill>
                <a:latin typeface="Calibri"/>
              </a:rPr>
              <a:t>d3</a:t>
            </a:r>
          </a:p>
          <a:p>
            <a:pPr algn="ctr" fontAlgn="auto">
              <a:spcBef>
                <a:spcPts val="0"/>
              </a:spcBef>
              <a:spcAft>
                <a:spcPts val="0"/>
              </a:spcAft>
            </a:pPr>
            <a:endParaRPr lang="en-US" sz="1600" dirty="0">
              <a:solidFill>
                <a:schemeClr val="bg1"/>
              </a:solidFill>
              <a:latin typeface="Calibri"/>
            </a:endParaRPr>
          </a:p>
          <a:p>
            <a:pPr algn="ctr" fontAlgn="auto">
              <a:spcBef>
                <a:spcPts val="0"/>
              </a:spcBef>
              <a:spcAft>
                <a:spcPts val="0"/>
              </a:spcAft>
            </a:pPr>
            <a:r>
              <a:rPr lang="en-US" sz="1600" dirty="0" smtClean="0">
                <a:solidFill>
                  <a:schemeClr val="bg1"/>
                </a:solidFill>
                <a:latin typeface="Calibri"/>
              </a:rPr>
              <a:t>=</a:t>
            </a:r>
            <a:br>
              <a:rPr lang="en-US" sz="1600" dirty="0" smtClean="0">
                <a:solidFill>
                  <a:schemeClr val="bg1"/>
                </a:solidFill>
                <a:latin typeface="Calibri"/>
              </a:rPr>
            </a:br>
            <a:endParaRPr lang="en-US" sz="1600" dirty="0" smtClean="0">
              <a:solidFill>
                <a:schemeClr val="bg1"/>
              </a:solidFill>
              <a:latin typeface="Calibri"/>
            </a:endParaRPr>
          </a:p>
          <a:p>
            <a:pPr algn="ctr" fontAlgn="auto">
              <a:spcBef>
                <a:spcPts val="0"/>
              </a:spcBef>
              <a:spcAft>
                <a:spcPts val="0"/>
              </a:spcAft>
            </a:pPr>
            <a:r>
              <a:rPr lang="en-US" sz="1600" dirty="0" smtClean="0">
                <a:solidFill>
                  <a:schemeClr val="bg1"/>
                </a:solidFill>
                <a:latin typeface="Calibri"/>
              </a:rPr>
              <a:t>0</a:t>
            </a:r>
            <a:br>
              <a:rPr lang="en-US" sz="1600" dirty="0" smtClean="0">
                <a:solidFill>
                  <a:schemeClr val="bg1"/>
                </a:solidFill>
                <a:latin typeface="Calibri"/>
              </a:rPr>
            </a:br>
            <a:r>
              <a:rPr lang="en-US" sz="1400" dirty="0" smtClean="0">
                <a:solidFill>
                  <a:srgbClr val="FFFF00"/>
                </a:solidFill>
                <a:latin typeface="Calibri"/>
              </a:rPr>
              <a:t>LF</a:t>
            </a:r>
          </a:p>
          <a:p>
            <a:pPr algn="ctr" fontAlgn="auto">
              <a:spcBef>
                <a:spcPts val="0"/>
              </a:spcBef>
              <a:spcAft>
                <a:spcPts val="0"/>
              </a:spcAft>
            </a:pPr>
            <a:r>
              <a:rPr lang="en-US" sz="1600" dirty="0" smtClean="0">
                <a:solidFill>
                  <a:schemeClr val="bg1"/>
                </a:solidFill>
                <a:latin typeface="Calibri"/>
              </a:rPr>
              <a:t>w</a:t>
            </a:r>
          </a:p>
        </p:txBody>
      </p:sp>
      <p:cxnSp>
        <p:nvCxnSpPr>
          <p:cNvPr id="52" name="Straight Arrow Connector 51"/>
          <p:cNvCxnSpPr/>
          <p:nvPr/>
        </p:nvCxnSpPr>
        <p:spPr bwMode="auto">
          <a:xfrm>
            <a:off x="1135553" y="3078353"/>
            <a:ext cx="1522774"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6" name="Group 225"/>
          <p:cNvGrpSpPr/>
          <p:nvPr/>
        </p:nvGrpSpPr>
        <p:grpSpPr>
          <a:xfrm>
            <a:off x="1574415" y="1924191"/>
            <a:ext cx="1763052" cy="2308324"/>
            <a:chOff x="1719555" y="1924191"/>
            <a:chExt cx="1763052" cy="2308324"/>
          </a:xfrm>
        </p:grpSpPr>
        <p:sp>
          <p:nvSpPr>
            <p:cNvPr id="53" name="TextBox 52"/>
            <p:cNvSpPr txBox="1"/>
            <p:nvPr/>
          </p:nvSpPr>
          <p:spPr>
            <a:xfrm>
              <a:off x="2788953" y="1924191"/>
              <a:ext cx="693654"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chemeClr val="bg1"/>
                  </a:solidFill>
                  <a:latin typeface="Calibri"/>
                </a:rPr>
                <a:t>id3</a:t>
              </a:r>
              <a:br>
                <a:rPr lang="en-US" sz="1600" dirty="0" smtClean="0">
                  <a:solidFill>
                    <a:schemeClr val="bg1"/>
                  </a:solidFill>
                  <a:latin typeface="Calibri"/>
                </a:rPr>
              </a:br>
              <a:r>
                <a:rPr lang="en-US" sz="1600" dirty="0" smtClean="0">
                  <a:solidFill>
                    <a:schemeClr val="bg1"/>
                  </a:solidFill>
                  <a:latin typeface="Calibri"/>
                </a:rPr>
                <a:t>=</a:t>
              </a:r>
              <a:br>
                <a:rPr lang="en-US" sz="1600" dirty="0" smtClean="0">
                  <a:solidFill>
                    <a:schemeClr val="bg1"/>
                  </a:solidFill>
                  <a:latin typeface="Calibri"/>
                </a:rPr>
              </a:br>
              <a:r>
                <a:rPr lang="en-US" sz="1600" dirty="0" smtClean="0">
                  <a:solidFill>
                    <a:schemeClr val="bg1"/>
                  </a:solidFill>
                  <a:latin typeface="Calibri"/>
                </a:rPr>
                <a:t>0</a:t>
              </a:r>
              <a:br>
                <a:rPr lang="en-US" sz="1600" dirty="0" smtClean="0">
                  <a:solidFill>
                    <a:schemeClr val="bg1"/>
                  </a:solidFill>
                  <a:latin typeface="Calibri"/>
                </a:rPr>
              </a:br>
              <a:r>
                <a:rPr lang="en-US" sz="1600" dirty="0" smtClean="0">
                  <a:solidFill>
                    <a:schemeClr val="bg1"/>
                  </a:solidFill>
                  <a:latin typeface="Calibri"/>
                </a:rPr>
                <a:t>while</a:t>
              </a:r>
              <a:br>
                <a:rPr lang="en-US" sz="1600" dirty="0" smtClean="0">
                  <a:solidFill>
                    <a:schemeClr val="bg1"/>
                  </a:solidFill>
                  <a:latin typeface="Calibri"/>
                </a:rPr>
              </a:br>
              <a:r>
                <a:rPr lang="en-US" sz="1600" dirty="0" smtClean="0">
                  <a:solidFill>
                    <a:schemeClr val="bg1"/>
                  </a:solidFill>
                  <a:latin typeface="Calibri"/>
                </a:rPr>
                <a:t>(</a:t>
              </a:r>
              <a:br>
                <a:rPr lang="en-US" sz="1600" dirty="0" smtClean="0">
                  <a:solidFill>
                    <a:schemeClr val="bg1"/>
                  </a:solidFill>
                  <a:latin typeface="Calibri"/>
                </a:rPr>
              </a:br>
              <a:r>
                <a:rPr lang="en-US" sz="1600" dirty="0" smtClean="0">
                  <a:solidFill>
                    <a:schemeClr val="bg1"/>
                  </a:solidFill>
                  <a:latin typeface="Calibri"/>
                </a:rPr>
                <a:t>id3</a:t>
              </a:r>
            </a:p>
            <a:p>
              <a:pPr algn="ctr" fontAlgn="auto">
                <a:spcBef>
                  <a:spcPts val="0"/>
                </a:spcBef>
                <a:spcAft>
                  <a:spcPts val="0"/>
                </a:spcAft>
              </a:pPr>
              <a:r>
                <a:rPr lang="en-US" sz="1600" dirty="0" smtClean="0">
                  <a:solidFill>
                    <a:schemeClr val="bg1"/>
                  </a:solidFill>
                  <a:latin typeface="Calibri"/>
                </a:rPr>
                <a:t>&lt;</a:t>
              </a:r>
              <a:br>
                <a:rPr lang="en-US" sz="1600" dirty="0" smtClean="0">
                  <a:solidFill>
                    <a:schemeClr val="bg1"/>
                  </a:solidFill>
                  <a:latin typeface="Calibri"/>
                </a:rPr>
              </a:br>
              <a:r>
                <a:rPr lang="en-US" sz="1600" dirty="0" smtClean="0">
                  <a:solidFill>
                    <a:schemeClr val="bg1"/>
                  </a:solidFill>
                  <a:latin typeface="Calibri"/>
                </a:rPr>
                <a:t>10</a:t>
              </a:r>
              <a:br>
                <a:rPr lang="en-US" sz="1600" dirty="0" smtClean="0">
                  <a:solidFill>
                    <a:schemeClr val="bg1"/>
                  </a:solidFill>
                  <a:latin typeface="Calibri"/>
                </a:rPr>
              </a:br>
              <a:r>
                <a:rPr lang="en-US" sz="1600" dirty="0" smtClean="0">
                  <a:solidFill>
                    <a:schemeClr val="bg1"/>
                  </a:solidFill>
                  <a:latin typeface="Calibri"/>
                </a:rPr>
                <a:t>)</a:t>
              </a:r>
            </a:p>
          </p:txBody>
        </p:sp>
        <p:sp>
          <p:nvSpPr>
            <p:cNvPr id="56" name="Rectangle 55"/>
            <p:cNvSpPr/>
            <p:nvPr/>
          </p:nvSpPr>
          <p:spPr>
            <a:xfrm>
              <a:off x="1719555" y="3073516"/>
              <a:ext cx="790601" cy="461665"/>
            </a:xfrm>
            <a:prstGeom prst="rect">
              <a:avLst/>
            </a:prstGeom>
          </p:spPr>
          <p:txBody>
            <a:bodyPr wrap="none">
              <a:spAutoFit/>
            </a:bodyPr>
            <a:lstStyle/>
            <a:p>
              <a:r>
                <a:rPr lang="en-US" dirty="0" err="1" smtClean="0">
                  <a:latin typeface="Calibri" pitchFamily="34" charset="0"/>
                  <a:cs typeface="Calibri" pitchFamily="34" charset="0"/>
                </a:rPr>
                <a:t>lexer</a:t>
              </a:r>
              <a:endParaRPr lang="en-US" dirty="0">
                <a:latin typeface="Calibri" pitchFamily="34" charset="0"/>
                <a:cs typeface="Calibri" pitchFamily="34" charset="0"/>
              </a:endParaRPr>
            </a:p>
          </p:txBody>
        </p:sp>
      </p:grpSp>
      <p:sp>
        <p:nvSpPr>
          <p:cNvPr id="60" name="Rectangle 59"/>
          <p:cNvSpPr/>
          <p:nvPr/>
        </p:nvSpPr>
        <p:spPr>
          <a:xfrm>
            <a:off x="195990" y="4422694"/>
            <a:ext cx="1477840" cy="461665"/>
          </a:xfrm>
          <a:prstGeom prst="rect">
            <a:avLst/>
          </a:prstGeom>
        </p:spPr>
        <p:txBody>
          <a:bodyPr wrap="none">
            <a:spAutoFit/>
          </a:bodyPr>
          <a:lstStyle/>
          <a:p>
            <a:r>
              <a:rPr lang="en-US" dirty="0" smtClean="0">
                <a:latin typeface="Calibri" pitchFamily="34" charset="0"/>
                <a:cs typeface="Calibri" pitchFamily="34" charset="0"/>
              </a:rPr>
              <a:t>characters</a:t>
            </a:r>
            <a:endParaRPr lang="en-US" dirty="0"/>
          </a:p>
        </p:txBody>
      </p:sp>
      <p:sp>
        <p:nvSpPr>
          <p:cNvPr id="61" name="Rectangle 60"/>
          <p:cNvSpPr/>
          <p:nvPr/>
        </p:nvSpPr>
        <p:spPr>
          <a:xfrm>
            <a:off x="2516343" y="4424582"/>
            <a:ext cx="1197636" cy="830997"/>
          </a:xfrm>
          <a:prstGeom prst="rect">
            <a:avLst/>
          </a:prstGeom>
        </p:spPr>
        <p:txBody>
          <a:bodyPr wrap="none">
            <a:spAutoFit/>
          </a:bodyPr>
          <a:lstStyle/>
          <a:p>
            <a:r>
              <a:rPr lang="en-US" dirty="0">
                <a:latin typeface="Calibri" pitchFamily="34" charset="0"/>
                <a:cs typeface="Calibri" pitchFamily="34" charset="0"/>
              </a:rPr>
              <a:t>w</a:t>
            </a:r>
            <a:r>
              <a:rPr lang="en-US" dirty="0" smtClean="0">
                <a:latin typeface="Calibri" pitchFamily="34" charset="0"/>
                <a:cs typeface="Calibri" pitchFamily="34" charset="0"/>
              </a:rPr>
              <a:t>ords</a:t>
            </a:r>
          </a:p>
          <a:p>
            <a:r>
              <a:rPr lang="en-US" dirty="0" smtClean="0">
                <a:latin typeface="Calibri" pitchFamily="34" charset="0"/>
                <a:cs typeface="Calibri" pitchFamily="34" charset="0"/>
              </a:rPr>
              <a:t>(tokens)</a:t>
            </a:r>
            <a:endParaRPr lang="en-US" dirty="0"/>
          </a:p>
        </p:txBody>
      </p:sp>
      <p:sp>
        <p:nvSpPr>
          <p:cNvPr id="72" name="Rectangle 71"/>
          <p:cNvSpPr/>
          <p:nvPr/>
        </p:nvSpPr>
        <p:spPr>
          <a:xfrm>
            <a:off x="5151821" y="4418398"/>
            <a:ext cx="818622" cy="461665"/>
          </a:xfrm>
          <a:prstGeom prst="rect">
            <a:avLst/>
          </a:prstGeom>
        </p:spPr>
        <p:txBody>
          <a:bodyPr wrap="none">
            <a:spAutoFit/>
          </a:bodyPr>
          <a:lstStyle/>
          <a:p>
            <a:r>
              <a:rPr lang="en-US" dirty="0" smtClean="0">
                <a:latin typeface="Calibri" pitchFamily="34" charset="0"/>
                <a:cs typeface="Calibri" pitchFamily="34" charset="0"/>
              </a:rPr>
              <a:t>trees</a:t>
            </a:r>
            <a:endParaRPr lang="en-US" dirty="0"/>
          </a:p>
        </p:txBody>
      </p:sp>
      <p:grpSp>
        <p:nvGrpSpPr>
          <p:cNvPr id="223" name="Group 222"/>
          <p:cNvGrpSpPr/>
          <p:nvPr/>
        </p:nvGrpSpPr>
        <p:grpSpPr>
          <a:xfrm>
            <a:off x="3351981" y="1909532"/>
            <a:ext cx="3136279" cy="2250244"/>
            <a:chOff x="3497121" y="1909532"/>
            <a:chExt cx="3136279" cy="2250244"/>
          </a:xfrm>
        </p:grpSpPr>
        <p:sp>
          <p:nvSpPr>
            <p:cNvPr id="68" name="Rectangle 67"/>
            <p:cNvSpPr/>
            <p:nvPr/>
          </p:nvSpPr>
          <p:spPr>
            <a:xfrm>
              <a:off x="3743010" y="3043874"/>
              <a:ext cx="977704" cy="461665"/>
            </a:xfrm>
            <a:prstGeom prst="rect">
              <a:avLst/>
            </a:prstGeom>
          </p:spPr>
          <p:txBody>
            <a:bodyPr wrap="none">
              <a:spAutoFit/>
            </a:bodyPr>
            <a:lstStyle/>
            <a:p>
              <a:r>
                <a:rPr lang="en-US" dirty="0" smtClean="0">
                  <a:latin typeface="Calibri" pitchFamily="34" charset="0"/>
                  <a:cs typeface="Calibri" pitchFamily="34" charset="0"/>
                </a:rPr>
                <a:t>parser</a:t>
              </a:r>
              <a:endParaRPr lang="en-US" dirty="0">
                <a:latin typeface="Calibri" pitchFamily="34" charset="0"/>
                <a:cs typeface="Calibri" pitchFamily="34" charset="0"/>
              </a:endParaRPr>
            </a:p>
          </p:txBody>
        </p:sp>
        <p:grpSp>
          <p:nvGrpSpPr>
            <p:cNvPr id="222" name="Group 221"/>
            <p:cNvGrpSpPr/>
            <p:nvPr/>
          </p:nvGrpSpPr>
          <p:grpSpPr>
            <a:xfrm>
              <a:off x="3497121" y="1909532"/>
              <a:ext cx="3136279" cy="2250244"/>
              <a:chOff x="3497121" y="1909532"/>
              <a:chExt cx="3136279" cy="2250244"/>
            </a:xfrm>
          </p:grpSpPr>
          <p:cxnSp>
            <p:nvCxnSpPr>
              <p:cNvPr id="65" name="Straight Arrow Connector 64"/>
              <p:cNvCxnSpPr/>
              <p:nvPr/>
            </p:nvCxnSpPr>
            <p:spPr bwMode="auto">
              <a:xfrm>
                <a:off x="3497121" y="3078353"/>
                <a:ext cx="1669838"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1" name="Group 220"/>
              <p:cNvGrpSpPr/>
              <p:nvPr/>
            </p:nvGrpSpPr>
            <p:grpSpPr>
              <a:xfrm>
                <a:off x="5152444" y="1909532"/>
                <a:ext cx="1480956" cy="2250244"/>
                <a:chOff x="5152444" y="1909532"/>
                <a:chExt cx="1480956" cy="2250244"/>
              </a:xfrm>
            </p:grpSpPr>
            <p:sp>
              <p:nvSpPr>
                <p:cNvPr id="62" name="TextBox 61"/>
                <p:cNvSpPr txBox="1"/>
                <p:nvPr/>
              </p:nvSpPr>
              <p:spPr>
                <a:xfrm>
                  <a:off x="5152444" y="1909532"/>
                  <a:ext cx="1465053" cy="2250244"/>
                </a:xfrm>
                <a:prstGeom prst="rect">
                  <a:avLst/>
                </a:prstGeom>
                <a:gradFill>
                  <a:gsLst>
                    <a:gs pos="0">
                      <a:srgbClr val="D6B19C"/>
                    </a:gs>
                    <a:gs pos="0">
                      <a:srgbClr val="D49E6C"/>
                    </a:gs>
                    <a:gs pos="8000">
                      <a:srgbClr val="A65528"/>
                    </a:gs>
                    <a:gs pos="46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noAutofit/>
                </a:bodyPr>
                <a:lstStyle/>
                <a:p>
                  <a:pPr algn="ctr" fontAlgn="auto">
                    <a:spcBef>
                      <a:spcPts val="0"/>
                    </a:spcBef>
                    <a:spcAft>
                      <a:spcPts val="0"/>
                    </a:spcAft>
                  </a:pPr>
                  <a:endParaRPr lang="en-US" sz="1600" dirty="0" smtClean="0">
                    <a:solidFill>
                      <a:schemeClr val="bg1"/>
                    </a:solidFill>
                    <a:latin typeface="Calibri"/>
                  </a:endParaRPr>
                </a:p>
              </p:txBody>
            </p:sp>
            <p:sp>
              <p:nvSpPr>
                <p:cNvPr id="96" name="Rectangle 95"/>
                <p:cNvSpPr/>
                <p:nvPr/>
              </p:nvSpPr>
              <p:spPr bwMode="auto">
                <a:xfrm>
                  <a:off x="5454942" y="2117633"/>
                  <a:ext cx="714679"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cs typeface="Calibri" pitchFamily="34" charset="0"/>
                    </a:rPr>
                    <a:t>assign</a:t>
                  </a:r>
                </a:p>
              </p:txBody>
            </p:sp>
            <p:sp>
              <p:nvSpPr>
                <p:cNvPr id="97" name="Rectangle 96"/>
                <p:cNvSpPr/>
                <p:nvPr/>
              </p:nvSpPr>
              <p:spPr bwMode="auto">
                <a:xfrm>
                  <a:off x="5454942" y="2781017"/>
                  <a:ext cx="690373"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cs typeface="Calibri" pitchFamily="34" charset="0"/>
                    </a:rPr>
                    <a:t>while</a:t>
                  </a:r>
                </a:p>
              </p:txBody>
            </p:sp>
            <p:cxnSp>
              <p:nvCxnSpPr>
                <p:cNvPr id="101" name="Straight Connector 100"/>
                <p:cNvCxnSpPr/>
                <p:nvPr/>
              </p:nvCxnSpPr>
              <p:spPr bwMode="auto">
                <a:xfrm>
                  <a:off x="5320814" y="1963010"/>
                  <a:ext cx="0" cy="977962"/>
                </a:xfrm>
                <a:prstGeom prst="line">
                  <a:avLst/>
                </a:prstGeom>
                <a:noFill/>
                <a:ln w="9525" cap="flat" cmpd="sng" algn="ctr">
                  <a:solidFill>
                    <a:schemeClr val="bg1"/>
                  </a:solidFill>
                  <a:prstDash val="solid"/>
                  <a:round/>
                  <a:headEnd type="none" w="med" len="med"/>
                  <a:tailEnd type="none" w="med" len="med"/>
                </a:ln>
                <a:effectLst/>
              </p:spPr>
            </p:cxnSp>
            <p:cxnSp>
              <p:nvCxnSpPr>
                <p:cNvPr id="104" name="Straight Connector 103"/>
                <p:cNvCxnSpPr>
                  <a:stCxn id="96" idx="1"/>
                </p:cNvCxnSpPr>
                <p:nvPr/>
              </p:nvCxnSpPr>
              <p:spPr bwMode="auto">
                <a:xfrm flipH="1">
                  <a:off x="5320814" y="2272684"/>
                  <a:ext cx="134128" cy="0"/>
                </a:xfrm>
                <a:prstGeom prst="line">
                  <a:avLst/>
                </a:prstGeom>
                <a:noFill/>
                <a:ln w="9525" cap="flat" cmpd="sng" algn="ctr">
                  <a:solidFill>
                    <a:schemeClr val="bg1"/>
                  </a:solidFill>
                  <a:prstDash val="solid"/>
                  <a:round/>
                  <a:headEnd type="none" w="med" len="med"/>
                  <a:tailEnd type="none" w="med" len="med"/>
                </a:ln>
                <a:effectLst/>
              </p:spPr>
            </p:cxnSp>
            <p:cxnSp>
              <p:nvCxnSpPr>
                <p:cNvPr id="107" name="Straight Connector 106"/>
                <p:cNvCxnSpPr/>
                <p:nvPr/>
              </p:nvCxnSpPr>
              <p:spPr bwMode="auto">
                <a:xfrm flipH="1" flipV="1">
                  <a:off x="5317708" y="2940971"/>
                  <a:ext cx="134128" cy="1"/>
                </a:xfrm>
                <a:prstGeom prst="line">
                  <a:avLst/>
                </a:prstGeom>
                <a:noFill/>
                <a:ln w="9525" cap="flat" cmpd="sng" algn="ctr">
                  <a:solidFill>
                    <a:schemeClr val="bg1"/>
                  </a:solidFill>
                  <a:prstDash val="solid"/>
                  <a:round/>
                  <a:headEnd type="none" w="med" len="med"/>
                  <a:tailEnd type="none" w="med" len="med"/>
                </a:ln>
                <a:effectLst/>
              </p:spPr>
            </p:cxnSp>
            <p:sp>
              <p:nvSpPr>
                <p:cNvPr id="109" name="Rectangle 108"/>
                <p:cNvSpPr/>
                <p:nvPr/>
              </p:nvSpPr>
              <p:spPr bwMode="auto">
                <a:xfrm>
                  <a:off x="5451836" y="2427734"/>
                  <a:ext cx="412417" cy="233104"/>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en-US" sz="1400" dirty="0">
                      <a:solidFill>
                        <a:schemeClr val="bg1"/>
                      </a:solidFill>
                      <a:latin typeface="Calibri" pitchFamily="34" charset="0"/>
                      <a:cs typeface="Calibri" pitchFamily="34" charset="0"/>
                    </a:rPr>
                    <a:t>i</a:t>
                  </a:r>
                  <a:r>
                    <a:rPr lang="en-US" sz="1400" dirty="0" smtClean="0">
                      <a:solidFill>
                        <a:schemeClr val="bg1"/>
                      </a:solidFill>
                      <a:latin typeface="Calibri" pitchFamily="34" charset="0"/>
                      <a:cs typeface="Calibri" pitchFamily="34" charset="0"/>
                    </a:rPr>
                    <a:t>  0</a:t>
                  </a:r>
                </a:p>
              </p:txBody>
            </p:sp>
            <p:sp>
              <p:nvSpPr>
                <p:cNvPr id="111" name="Oval 110"/>
                <p:cNvSpPr/>
                <p:nvPr/>
              </p:nvSpPr>
              <p:spPr bwMode="auto">
                <a:xfrm>
                  <a:off x="5943765" y="3339544"/>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2" name="Oval 111"/>
                <p:cNvSpPr/>
                <p:nvPr/>
              </p:nvSpPr>
              <p:spPr bwMode="auto">
                <a:xfrm>
                  <a:off x="5700758" y="3632281"/>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3" name="Oval 112"/>
                <p:cNvSpPr/>
                <p:nvPr/>
              </p:nvSpPr>
              <p:spPr bwMode="auto">
                <a:xfrm>
                  <a:off x="6162130" y="354413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7" name="Rectangle 116"/>
                <p:cNvSpPr/>
                <p:nvPr/>
              </p:nvSpPr>
              <p:spPr>
                <a:xfrm>
                  <a:off x="5907174" y="3278490"/>
                  <a:ext cx="287259" cy="338554"/>
                </a:xfrm>
                <a:prstGeom prst="rect">
                  <a:avLst/>
                </a:prstGeom>
              </p:spPr>
              <p:txBody>
                <a:bodyPr wrap="none">
                  <a:spAutoFit/>
                </a:bodyPr>
                <a:lstStyle/>
                <a:p>
                  <a:pPr lvl="0" algn="ctr" fontAlgn="auto">
                    <a:spcBef>
                      <a:spcPts val="0"/>
                    </a:spcBef>
                    <a:spcAft>
                      <a:spcPts val="0"/>
                    </a:spcAft>
                  </a:pPr>
                  <a:r>
                    <a:rPr lang="en-US" sz="1600" dirty="0" smtClean="0">
                      <a:solidFill>
                        <a:srgbClr val="FFFFFF"/>
                      </a:solidFill>
                      <a:latin typeface="Calibri" pitchFamily="34" charset="0"/>
                      <a:cs typeface="Calibri" pitchFamily="34" charset="0"/>
                    </a:rPr>
                    <a:t>+</a:t>
                  </a:r>
                  <a:endParaRPr lang="en-US" sz="1600" dirty="0">
                    <a:solidFill>
                      <a:srgbClr val="FFFFFF"/>
                    </a:solidFill>
                    <a:latin typeface="Calibri"/>
                    <a:cs typeface="+mn-cs"/>
                  </a:endParaRPr>
                </a:p>
              </p:txBody>
            </p:sp>
            <p:sp>
              <p:nvSpPr>
                <p:cNvPr id="118" name="Rectangle 117"/>
                <p:cNvSpPr/>
                <p:nvPr/>
              </p:nvSpPr>
              <p:spPr>
                <a:xfrm>
                  <a:off x="5660700" y="3603334"/>
                  <a:ext cx="287259" cy="338554"/>
                </a:xfrm>
                <a:prstGeom prst="rect">
                  <a:avLst/>
                </a:prstGeom>
              </p:spPr>
              <p:txBody>
                <a:bodyPr wrap="none">
                  <a:spAutoFit/>
                </a:bodyPr>
                <a:lstStyle/>
                <a:p>
                  <a:pPr lvl="0" algn="ctr" fontAlgn="auto">
                    <a:spcBef>
                      <a:spcPts val="0"/>
                    </a:spcBef>
                    <a:spcAft>
                      <a:spcPts val="0"/>
                    </a:spcAft>
                  </a:pPr>
                  <a:r>
                    <a:rPr lang="en-US" sz="1600" dirty="0" smtClean="0">
                      <a:solidFill>
                        <a:srgbClr val="FFFFFF"/>
                      </a:solidFill>
                      <a:latin typeface="Calibri"/>
                      <a:cs typeface="+mn-cs"/>
                    </a:rPr>
                    <a:t>*</a:t>
                  </a:r>
                  <a:endParaRPr lang="en-US" sz="1600" dirty="0">
                    <a:solidFill>
                      <a:srgbClr val="FFFFFF"/>
                    </a:solidFill>
                    <a:latin typeface="Calibri"/>
                    <a:cs typeface="+mn-cs"/>
                  </a:endParaRPr>
                </a:p>
              </p:txBody>
            </p:sp>
            <p:sp>
              <p:nvSpPr>
                <p:cNvPr id="119" name="Rectangle 118"/>
                <p:cNvSpPr/>
                <p:nvPr/>
              </p:nvSpPr>
              <p:spPr>
                <a:xfrm>
                  <a:off x="6122384" y="3494444"/>
                  <a:ext cx="288862" cy="338554"/>
                </a:xfrm>
                <a:prstGeom prst="rect">
                  <a:avLst/>
                </a:prstGeom>
              </p:spPr>
              <p:txBody>
                <a:bodyPr wrap="none">
                  <a:spAutoFit/>
                </a:bodyPr>
                <a:lstStyle/>
                <a:p>
                  <a:pPr lvl="0" algn="ctr" fontAlgn="auto">
                    <a:spcBef>
                      <a:spcPts val="0"/>
                    </a:spcBef>
                    <a:spcAft>
                      <a:spcPts val="0"/>
                    </a:spcAft>
                  </a:pPr>
                  <a:r>
                    <a:rPr lang="en-US" sz="1600" dirty="0" smtClean="0">
                      <a:solidFill>
                        <a:srgbClr val="FFFFFF"/>
                      </a:solidFill>
                      <a:latin typeface="Calibri"/>
                      <a:cs typeface="+mn-cs"/>
                    </a:rPr>
                    <a:t>3</a:t>
                  </a:r>
                  <a:endParaRPr lang="en-US" sz="1600" dirty="0">
                    <a:solidFill>
                      <a:srgbClr val="FFFFFF"/>
                    </a:solidFill>
                    <a:latin typeface="Calibri"/>
                    <a:cs typeface="+mn-cs"/>
                  </a:endParaRPr>
                </a:p>
              </p:txBody>
            </p:sp>
            <p:sp>
              <p:nvSpPr>
                <p:cNvPr id="120" name="Oval 119"/>
                <p:cNvSpPr/>
                <p:nvPr/>
              </p:nvSpPr>
              <p:spPr bwMode="auto">
                <a:xfrm>
                  <a:off x="5526242"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1" name="Rectangle 120"/>
                <p:cNvSpPr/>
                <p:nvPr/>
              </p:nvSpPr>
              <p:spPr>
                <a:xfrm>
                  <a:off x="5483179" y="3799816"/>
                  <a:ext cx="288862"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a:cs typeface="+mn-cs"/>
                    </a:rPr>
                    <a:t>7</a:t>
                  </a:r>
                </a:p>
              </p:txBody>
            </p:sp>
            <p:sp>
              <p:nvSpPr>
                <p:cNvPr id="122" name="Oval 121"/>
                <p:cNvSpPr/>
                <p:nvPr/>
              </p:nvSpPr>
              <p:spPr bwMode="auto">
                <a:xfrm>
                  <a:off x="5940074"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3" name="Rectangle 122"/>
                <p:cNvSpPr/>
                <p:nvPr/>
              </p:nvSpPr>
              <p:spPr>
                <a:xfrm>
                  <a:off x="5925865" y="3799816"/>
                  <a:ext cx="231154"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a:cs typeface="+mn-cs"/>
                    </a:rPr>
                    <a:t>i</a:t>
                  </a:r>
                </a:p>
              </p:txBody>
            </p:sp>
            <p:cxnSp>
              <p:nvCxnSpPr>
                <p:cNvPr id="124" name="Straight Connector 123"/>
                <p:cNvCxnSpPr>
                  <a:stCxn id="111" idx="3"/>
                  <a:endCxn id="112" idx="7"/>
                </p:cNvCxnSpPr>
                <p:nvPr/>
              </p:nvCxnSpPr>
              <p:spPr bwMode="auto">
                <a:xfrm flipH="1">
                  <a:off x="5870393" y="3522789"/>
                  <a:ext cx="102477" cy="140932"/>
                </a:xfrm>
                <a:prstGeom prst="line">
                  <a:avLst/>
                </a:prstGeom>
                <a:noFill/>
                <a:ln w="9525" cap="flat" cmpd="sng" algn="ctr">
                  <a:solidFill>
                    <a:schemeClr val="bg1"/>
                  </a:solidFill>
                  <a:prstDash val="solid"/>
                  <a:round/>
                  <a:headEnd type="none" w="med" len="med"/>
                  <a:tailEnd type="none" w="med" len="med"/>
                </a:ln>
                <a:effectLst/>
              </p:spPr>
            </p:cxnSp>
            <p:cxnSp>
              <p:nvCxnSpPr>
                <p:cNvPr id="127" name="Straight Connector 126"/>
                <p:cNvCxnSpPr>
                  <a:endCxn id="120" idx="7"/>
                </p:cNvCxnSpPr>
                <p:nvPr/>
              </p:nvCxnSpPr>
              <p:spPr bwMode="auto">
                <a:xfrm flipH="1">
                  <a:off x="5695877" y="3848150"/>
                  <a:ext cx="52663" cy="38065"/>
                </a:xfrm>
                <a:prstGeom prst="line">
                  <a:avLst/>
                </a:prstGeom>
                <a:noFill/>
                <a:ln w="9525" cap="flat" cmpd="sng" algn="ctr">
                  <a:solidFill>
                    <a:schemeClr val="bg1"/>
                  </a:solidFill>
                  <a:prstDash val="solid"/>
                  <a:round/>
                  <a:headEnd type="none" w="med" len="med"/>
                  <a:tailEnd type="none" w="med" len="med"/>
                </a:ln>
                <a:effectLst/>
              </p:spPr>
            </p:cxnSp>
            <p:cxnSp>
              <p:nvCxnSpPr>
                <p:cNvPr id="129" name="Straight Connector 128"/>
                <p:cNvCxnSpPr>
                  <a:stCxn id="111" idx="5"/>
                  <a:endCxn id="113" idx="1"/>
                </p:cNvCxnSpPr>
                <p:nvPr/>
              </p:nvCxnSpPr>
              <p:spPr bwMode="auto">
                <a:xfrm>
                  <a:off x="6113400" y="3522789"/>
                  <a:ext cx="77835" cy="52781"/>
                </a:xfrm>
                <a:prstGeom prst="line">
                  <a:avLst/>
                </a:prstGeom>
                <a:noFill/>
                <a:ln w="9525" cap="flat" cmpd="sng" algn="ctr">
                  <a:solidFill>
                    <a:schemeClr val="bg1"/>
                  </a:solidFill>
                  <a:prstDash val="solid"/>
                  <a:round/>
                  <a:headEnd type="none" w="med" len="med"/>
                  <a:tailEnd type="none" w="med" len="med"/>
                </a:ln>
                <a:effectLst/>
              </p:spPr>
            </p:cxnSp>
            <p:cxnSp>
              <p:nvCxnSpPr>
                <p:cNvPr id="133" name="Straight Connector 132"/>
                <p:cNvCxnSpPr>
                  <a:stCxn id="112" idx="5"/>
                  <a:endCxn id="122" idx="1"/>
                </p:cNvCxnSpPr>
                <p:nvPr/>
              </p:nvCxnSpPr>
              <p:spPr bwMode="auto">
                <a:xfrm>
                  <a:off x="5870393" y="3815526"/>
                  <a:ext cx="98786" cy="70689"/>
                </a:xfrm>
                <a:prstGeom prst="line">
                  <a:avLst/>
                </a:prstGeom>
                <a:noFill/>
                <a:ln w="9525" cap="flat" cmpd="sng" algn="ctr">
                  <a:solidFill>
                    <a:schemeClr val="bg1"/>
                  </a:solidFill>
                  <a:prstDash val="solid"/>
                  <a:round/>
                  <a:headEnd type="none" w="med" len="med"/>
                  <a:tailEnd type="none" w="med" len="med"/>
                </a:ln>
                <a:effectLst/>
              </p:spPr>
            </p:cxnSp>
            <p:sp>
              <p:nvSpPr>
                <p:cNvPr id="137" name="Rectangle 136"/>
                <p:cNvSpPr/>
                <p:nvPr/>
              </p:nvSpPr>
              <p:spPr bwMode="auto">
                <a:xfrm>
                  <a:off x="5173689" y="3196654"/>
                  <a:ext cx="712606" cy="29779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cs typeface="Calibri" pitchFamily="34" charset="0"/>
                    </a:rPr>
                    <a:t>assign</a:t>
                  </a:r>
                </a:p>
              </p:txBody>
            </p:sp>
            <p:cxnSp>
              <p:nvCxnSpPr>
                <p:cNvPr id="138" name="Straight Connector 137"/>
                <p:cNvCxnSpPr>
                  <a:stCxn id="137" idx="0"/>
                </p:cNvCxnSpPr>
                <p:nvPr/>
              </p:nvCxnSpPr>
              <p:spPr bwMode="auto">
                <a:xfrm flipV="1">
                  <a:off x="5529992" y="3101410"/>
                  <a:ext cx="119604" cy="95244"/>
                </a:xfrm>
                <a:prstGeom prst="line">
                  <a:avLst/>
                </a:prstGeom>
                <a:noFill/>
                <a:ln w="9525" cap="flat" cmpd="sng" algn="ctr">
                  <a:solidFill>
                    <a:schemeClr val="bg1"/>
                  </a:solidFill>
                  <a:prstDash val="solid"/>
                  <a:round/>
                  <a:headEnd type="none" w="med" len="med"/>
                  <a:tailEnd type="none" w="med" len="med"/>
                </a:ln>
                <a:effectLst/>
              </p:spPr>
            </p:cxnSp>
            <p:sp>
              <p:nvSpPr>
                <p:cNvPr id="142" name="Rectangle 141"/>
                <p:cNvSpPr/>
                <p:nvPr/>
              </p:nvSpPr>
              <p:spPr>
                <a:xfrm>
                  <a:off x="5157787" y="3437219"/>
                  <a:ext cx="453970" cy="338554"/>
                </a:xfrm>
                <a:prstGeom prst="rect">
                  <a:avLst/>
                </a:prstGeom>
              </p:spPr>
              <p:txBody>
                <a:bodyPr wrap="none">
                  <a:spAutoFit/>
                </a:bodyPr>
                <a:lstStyle/>
                <a:p>
                  <a:r>
                    <a:rPr lang="en-US" sz="1600" dirty="0" smtClean="0">
                      <a:solidFill>
                        <a:srgbClr val="FFFFFF"/>
                      </a:solidFill>
                      <a:latin typeface="Calibri" pitchFamily="34" charset="0"/>
                      <a:cs typeface="Calibri" pitchFamily="34" charset="0"/>
                    </a:rPr>
                    <a:t>a[i]</a:t>
                  </a:r>
                  <a:endParaRPr lang="en-US" dirty="0"/>
                </a:p>
              </p:txBody>
            </p:sp>
            <p:cxnSp>
              <p:nvCxnSpPr>
                <p:cNvPr id="144" name="Straight Connector 143"/>
                <p:cNvCxnSpPr>
                  <a:stCxn id="137" idx="3"/>
                  <a:endCxn id="111" idx="1"/>
                </p:cNvCxnSpPr>
                <p:nvPr/>
              </p:nvCxnSpPr>
              <p:spPr bwMode="auto">
                <a:xfrm>
                  <a:off x="5886295" y="3345549"/>
                  <a:ext cx="86575" cy="25435"/>
                </a:xfrm>
                <a:prstGeom prst="line">
                  <a:avLst/>
                </a:prstGeom>
                <a:noFill/>
                <a:ln w="9525" cap="flat" cmpd="sng" algn="ctr">
                  <a:solidFill>
                    <a:schemeClr val="bg1"/>
                  </a:solidFill>
                  <a:prstDash val="solid"/>
                  <a:round/>
                  <a:headEnd type="none" w="med" len="med"/>
                  <a:tailEnd type="none" w="med" len="med"/>
                </a:ln>
                <a:effectLst/>
              </p:spPr>
            </p:cxnSp>
            <p:sp>
              <p:nvSpPr>
                <p:cNvPr id="150" name="Oval 149"/>
                <p:cNvSpPr/>
                <p:nvPr/>
              </p:nvSpPr>
              <p:spPr bwMode="auto">
                <a:xfrm>
                  <a:off x="6253831" y="282391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1" name="Rectangle 150"/>
                <p:cNvSpPr/>
                <p:nvPr/>
              </p:nvSpPr>
              <p:spPr>
                <a:xfrm>
                  <a:off x="6217240" y="2762856"/>
                  <a:ext cx="287259"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pitchFamily="34" charset="0"/>
                      <a:cs typeface="Calibri" pitchFamily="34" charset="0"/>
                    </a:rPr>
                    <a:t>&lt;</a:t>
                  </a:r>
                  <a:endParaRPr lang="en-US" sz="1600" dirty="0">
                    <a:solidFill>
                      <a:srgbClr val="FFFFFF"/>
                    </a:solidFill>
                    <a:latin typeface="Calibri"/>
                    <a:cs typeface="+mn-cs"/>
                  </a:endParaRPr>
                </a:p>
              </p:txBody>
            </p:sp>
            <p:sp>
              <p:nvSpPr>
                <p:cNvPr id="152" name="Oval 151"/>
                <p:cNvSpPr/>
                <p:nvPr/>
              </p:nvSpPr>
              <p:spPr bwMode="auto">
                <a:xfrm>
                  <a:off x="6115583" y="307835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3" name="Rectangle 152"/>
                <p:cNvSpPr/>
                <p:nvPr/>
              </p:nvSpPr>
              <p:spPr>
                <a:xfrm>
                  <a:off x="6101374" y="3023391"/>
                  <a:ext cx="231154"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a:cs typeface="+mn-cs"/>
                    </a:rPr>
                    <a:t>i</a:t>
                  </a:r>
                </a:p>
              </p:txBody>
            </p:sp>
            <p:sp>
              <p:nvSpPr>
                <p:cNvPr id="154" name="Oval 153"/>
                <p:cNvSpPr/>
                <p:nvPr/>
              </p:nvSpPr>
              <p:spPr bwMode="auto">
                <a:xfrm>
                  <a:off x="6369103" y="3078353"/>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5" name="Rectangle 154"/>
                <p:cNvSpPr/>
                <p:nvPr/>
              </p:nvSpPr>
              <p:spPr>
                <a:xfrm>
                  <a:off x="6291640" y="3047247"/>
                  <a:ext cx="341760" cy="276999"/>
                </a:xfrm>
                <a:prstGeom prst="rect">
                  <a:avLst/>
                </a:prstGeom>
              </p:spPr>
              <p:txBody>
                <a:bodyPr wrap="none">
                  <a:spAutoFit/>
                </a:bodyPr>
                <a:lstStyle/>
                <a:p>
                  <a:pPr lvl="0" algn="ctr" fontAlgn="auto">
                    <a:spcBef>
                      <a:spcPts val="0"/>
                    </a:spcBef>
                    <a:spcAft>
                      <a:spcPts val="0"/>
                    </a:spcAft>
                  </a:pPr>
                  <a:r>
                    <a:rPr lang="en-US" sz="1200" dirty="0" smtClean="0">
                      <a:solidFill>
                        <a:srgbClr val="FFFFFF"/>
                      </a:solidFill>
                      <a:latin typeface="Calibri"/>
                      <a:cs typeface="+mn-cs"/>
                    </a:rPr>
                    <a:t>10</a:t>
                  </a:r>
                  <a:endParaRPr lang="en-US" sz="1200" dirty="0">
                    <a:solidFill>
                      <a:srgbClr val="FFFFFF"/>
                    </a:solidFill>
                    <a:latin typeface="Calibri"/>
                    <a:cs typeface="+mn-cs"/>
                  </a:endParaRPr>
                </a:p>
              </p:txBody>
            </p:sp>
            <p:cxnSp>
              <p:nvCxnSpPr>
                <p:cNvPr id="156" name="Straight Connector 155"/>
                <p:cNvCxnSpPr>
                  <a:stCxn id="150" idx="3"/>
                  <a:endCxn id="152" idx="0"/>
                </p:cNvCxnSpPr>
                <p:nvPr/>
              </p:nvCxnSpPr>
              <p:spPr bwMode="auto">
                <a:xfrm flipH="1">
                  <a:off x="6214953" y="3007155"/>
                  <a:ext cx="67983" cy="71195"/>
                </a:xfrm>
                <a:prstGeom prst="line">
                  <a:avLst/>
                </a:prstGeom>
                <a:noFill/>
                <a:ln w="9525" cap="flat" cmpd="sng" algn="ctr">
                  <a:solidFill>
                    <a:schemeClr val="bg1"/>
                  </a:solidFill>
                  <a:prstDash val="solid"/>
                  <a:round/>
                  <a:headEnd type="none" w="med" len="med"/>
                  <a:tailEnd type="none" w="med" len="med"/>
                </a:ln>
                <a:effectLst/>
              </p:spPr>
            </p:cxnSp>
            <p:cxnSp>
              <p:nvCxnSpPr>
                <p:cNvPr id="165" name="Straight Connector 164"/>
                <p:cNvCxnSpPr>
                  <a:stCxn id="150" idx="5"/>
                  <a:endCxn id="154" idx="0"/>
                </p:cNvCxnSpPr>
                <p:nvPr/>
              </p:nvCxnSpPr>
              <p:spPr bwMode="auto">
                <a:xfrm>
                  <a:off x="6423466" y="3007155"/>
                  <a:ext cx="45007" cy="71198"/>
                </a:xfrm>
                <a:prstGeom prst="line">
                  <a:avLst/>
                </a:prstGeom>
                <a:noFill/>
                <a:ln w="9525" cap="flat" cmpd="sng" algn="ctr">
                  <a:solidFill>
                    <a:schemeClr val="bg1"/>
                  </a:solidFill>
                  <a:prstDash val="solid"/>
                  <a:round/>
                  <a:headEnd type="none" w="med" len="med"/>
                  <a:tailEnd type="none" w="med" len="med"/>
                </a:ln>
                <a:effectLst/>
              </p:spPr>
            </p:cxnSp>
            <p:cxnSp>
              <p:nvCxnSpPr>
                <p:cNvPr id="168" name="Straight Connector 167"/>
                <p:cNvCxnSpPr>
                  <a:stCxn id="150" idx="2"/>
                  <a:endCxn id="97" idx="3"/>
                </p:cNvCxnSpPr>
                <p:nvPr/>
              </p:nvCxnSpPr>
              <p:spPr bwMode="auto">
                <a:xfrm flipH="1">
                  <a:off x="6145315" y="2931253"/>
                  <a:ext cx="108516" cy="4815"/>
                </a:xfrm>
                <a:prstGeom prst="line">
                  <a:avLst/>
                </a:prstGeom>
                <a:noFill/>
                <a:ln w="9525" cap="flat" cmpd="sng" algn="ctr">
                  <a:solidFill>
                    <a:schemeClr val="bg1"/>
                  </a:solidFill>
                  <a:prstDash val="solid"/>
                  <a:round/>
                  <a:headEnd type="none" w="med" len="med"/>
                  <a:tailEnd type="none" w="med" len="med"/>
                </a:ln>
                <a:effectLst/>
              </p:spPr>
            </p:cxnSp>
          </p:grpSp>
        </p:grpSp>
      </p:grpSp>
      <p:grpSp>
        <p:nvGrpSpPr>
          <p:cNvPr id="224" name="Group 223"/>
          <p:cNvGrpSpPr/>
          <p:nvPr/>
        </p:nvGrpSpPr>
        <p:grpSpPr>
          <a:xfrm>
            <a:off x="6472357" y="2273677"/>
            <a:ext cx="2024102" cy="1569660"/>
            <a:chOff x="6617497" y="2273677"/>
            <a:chExt cx="2024102" cy="1569660"/>
          </a:xfrm>
        </p:grpSpPr>
        <p:sp>
          <p:nvSpPr>
            <p:cNvPr id="92" name="TextBox 91"/>
            <p:cNvSpPr txBox="1"/>
            <p:nvPr/>
          </p:nvSpPr>
          <p:spPr>
            <a:xfrm>
              <a:off x="7370953" y="2273677"/>
              <a:ext cx="1270646" cy="1569660"/>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endParaRPr lang="en-US" sz="1600" dirty="0" smtClean="0">
                <a:solidFill>
                  <a:schemeClr val="bg1"/>
                </a:solidFill>
                <a:latin typeface="Calibri"/>
              </a:endParaRPr>
            </a:p>
            <a:p>
              <a:pPr algn="ctr" fontAlgn="auto">
                <a:spcBef>
                  <a:spcPts val="0"/>
                </a:spcBef>
                <a:spcAft>
                  <a:spcPts val="0"/>
                </a:spcAft>
              </a:pPr>
              <a:endParaRPr lang="en-US" sz="1600" dirty="0">
                <a:solidFill>
                  <a:schemeClr val="bg1"/>
                </a:solidFill>
                <a:latin typeface="Calibri"/>
              </a:endParaRPr>
            </a:p>
            <a:p>
              <a:pPr algn="ctr" fontAlgn="auto">
                <a:spcBef>
                  <a:spcPts val="0"/>
                </a:spcBef>
                <a:spcAft>
                  <a:spcPts val="0"/>
                </a:spcAft>
              </a:pPr>
              <a:endParaRPr lang="en-US" sz="1600" dirty="0" smtClean="0">
                <a:solidFill>
                  <a:schemeClr val="bg1"/>
                </a:solidFill>
                <a:latin typeface="Calibri"/>
              </a:endParaRPr>
            </a:p>
            <a:p>
              <a:pPr algn="ctr" fontAlgn="auto">
                <a:spcBef>
                  <a:spcPts val="0"/>
                </a:spcBef>
                <a:spcAft>
                  <a:spcPts val="0"/>
                </a:spcAft>
              </a:pPr>
              <a:endParaRPr lang="en-US" sz="1600" dirty="0">
                <a:solidFill>
                  <a:schemeClr val="bg1"/>
                </a:solidFill>
                <a:latin typeface="Calibri"/>
              </a:endParaRPr>
            </a:p>
            <a:p>
              <a:pPr algn="ctr" fontAlgn="auto">
                <a:spcBef>
                  <a:spcPts val="0"/>
                </a:spcBef>
                <a:spcAft>
                  <a:spcPts val="0"/>
                </a:spcAft>
              </a:pPr>
              <a:endParaRPr lang="en-US" sz="1600" dirty="0" smtClean="0">
                <a:solidFill>
                  <a:schemeClr val="bg1"/>
                </a:solidFill>
                <a:latin typeface="Calibri"/>
              </a:endParaRPr>
            </a:p>
            <a:p>
              <a:pPr algn="ctr" fontAlgn="auto">
                <a:spcBef>
                  <a:spcPts val="0"/>
                </a:spcBef>
                <a:spcAft>
                  <a:spcPts val="0"/>
                </a:spcAft>
              </a:pPr>
              <a:endParaRPr lang="en-US" sz="1600" dirty="0">
                <a:solidFill>
                  <a:schemeClr val="bg1"/>
                </a:solidFill>
                <a:latin typeface="Calibri"/>
              </a:endParaRPr>
            </a:p>
          </p:txBody>
        </p:sp>
        <p:cxnSp>
          <p:nvCxnSpPr>
            <p:cNvPr id="175" name="Straight Arrow Connector 174"/>
            <p:cNvCxnSpPr>
              <a:endCxn id="92" idx="1"/>
            </p:cNvCxnSpPr>
            <p:nvPr/>
          </p:nvCxnSpPr>
          <p:spPr bwMode="auto">
            <a:xfrm>
              <a:off x="6617497" y="3034654"/>
              <a:ext cx="753456" cy="23853"/>
            </a:xfrm>
            <a:prstGeom prst="straightConnector1">
              <a:avLst/>
            </a:prstGeom>
            <a:noFill/>
            <a:ln w="57150" cap="flat" cmpd="sng" algn="ctr">
              <a:solidFill>
                <a:srgbClr val="FF0000"/>
              </a:solidFill>
              <a:prstDash val="solid"/>
              <a:round/>
              <a:headEnd type="none" w="med" len="med"/>
              <a:tailEnd type="arrow" w="med" len="med"/>
            </a:ln>
            <a:effectLst/>
          </p:spPr>
        </p:cxnSp>
      </p:grpSp>
      <p:cxnSp>
        <p:nvCxnSpPr>
          <p:cNvPr id="181" name="Straight Arrow Connector 180"/>
          <p:cNvCxnSpPr/>
          <p:nvPr/>
        </p:nvCxnSpPr>
        <p:spPr bwMode="auto">
          <a:xfrm>
            <a:off x="8496459" y="3034654"/>
            <a:ext cx="257411" cy="1316476"/>
          </a:xfrm>
          <a:prstGeom prst="bentConnector2">
            <a:avLst/>
          </a:prstGeom>
          <a:noFill/>
          <a:ln w="76200" cap="flat" cmpd="sng" algn="ctr">
            <a:solidFill>
              <a:srgbClr val="FF0000"/>
            </a:solidFill>
            <a:prstDash val="solid"/>
            <a:round/>
            <a:headEnd type="none" w="med" len="med"/>
            <a:tailEnd type="none" w="med" len="med"/>
          </a:ln>
          <a:effectLst/>
        </p:spPr>
      </p:cxnSp>
      <p:sp>
        <p:nvSpPr>
          <p:cNvPr id="218" name="Freeform 217"/>
          <p:cNvSpPr/>
          <p:nvPr/>
        </p:nvSpPr>
        <p:spPr>
          <a:xfrm>
            <a:off x="8085237" y="2014984"/>
            <a:ext cx="604004" cy="557547"/>
          </a:xfrm>
          <a:custGeom>
            <a:avLst/>
            <a:gdLst>
              <a:gd name="connsiteX0" fmla="*/ 725332 w 725332"/>
              <a:gd name="connsiteY0" fmla="*/ 333218 h 582936"/>
              <a:gd name="connsiteX1" fmla="*/ 351621 w 725332"/>
              <a:gd name="connsiteY1" fmla="*/ 579709 h 582936"/>
              <a:gd name="connsiteX2" fmla="*/ 1763 w 725332"/>
              <a:gd name="connsiteY2" fmla="*/ 444536 h 582936"/>
              <a:gd name="connsiteX3" fmla="*/ 216448 w 725332"/>
              <a:gd name="connsiteY3" fmla="*/ 39020 h 582936"/>
              <a:gd name="connsiteX4" fmla="*/ 224400 w 725332"/>
              <a:gd name="connsiteY4" fmla="*/ 39020 h 582936"/>
              <a:gd name="connsiteX0" fmla="*/ 723633 w 723633"/>
              <a:gd name="connsiteY0" fmla="*/ 333218 h 676760"/>
              <a:gd name="connsiteX1" fmla="*/ 198848 w 723633"/>
              <a:gd name="connsiteY1" fmla="*/ 675124 h 676760"/>
              <a:gd name="connsiteX2" fmla="*/ 64 w 723633"/>
              <a:gd name="connsiteY2" fmla="*/ 444536 h 676760"/>
              <a:gd name="connsiteX3" fmla="*/ 214749 w 723633"/>
              <a:gd name="connsiteY3" fmla="*/ 39020 h 676760"/>
              <a:gd name="connsiteX4" fmla="*/ 222701 w 723633"/>
              <a:gd name="connsiteY4" fmla="*/ 39020 h 676760"/>
              <a:gd name="connsiteX0" fmla="*/ 811067 w 811067"/>
              <a:gd name="connsiteY0" fmla="*/ 330988 h 673626"/>
              <a:gd name="connsiteX1" fmla="*/ 286282 w 811067"/>
              <a:gd name="connsiteY1" fmla="*/ 672894 h 673626"/>
              <a:gd name="connsiteX2" fmla="*/ 33 w 811067"/>
              <a:gd name="connsiteY2" fmla="*/ 410501 h 673626"/>
              <a:gd name="connsiteX3" fmla="*/ 302183 w 811067"/>
              <a:gd name="connsiteY3" fmla="*/ 36790 h 673626"/>
              <a:gd name="connsiteX4" fmla="*/ 310135 w 811067"/>
              <a:gd name="connsiteY4" fmla="*/ 36790 h 673626"/>
              <a:gd name="connsiteX0" fmla="*/ 604328 w 604328"/>
              <a:gd name="connsiteY0" fmla="*/ 354842 h 673267"/>
              <a:gd name="connsiteX1" fmla="*/ 286277 w 604328"/>
              <a:gd name="connsiteY1" fmla="*/ 672894 h 673267"/>
              <a:gd name="connsiteX2" fmla="*/ 28 w 604328"/>
              <a:gd name="connsiteY2" fmla="*/ 410501 h 673267"/>
              <a:gd name="connsiteX3" fmla="*/ 302178 w 604328"/>
              <a:gd name="connsiteY3" fmla="*/ 36790 h 673267"/>
              <a:gd name="connsiteX4" fmla="*/ 310130 w 604328"/>
              <a:gd name="connsiteY4" fmla="*/ 36790 h 673267"/>
              <a:gd name="connsiteX0" fmla="*/ 604328 w 604328"/>
              <a:gd name="connsiteY0" fmla="*/ 354842 h 673341"/>
              <a:gd name="connsiteX1" fmla="*/ 286277 w 604328"/>
              <a:gd name="connsiteY1" fmla="*/ 672894 h 673341"/>
              <a:gd name="connsiteX2" fmla="*/ 28 w 604328"/>
              <a:gd name="connsiteY2" fmla="*/ 410501 h 673341"/>
              <a:gd name="connsiteX3" fmla="*/ 302178 w 604328"/>
              <a:gd name="connsiteY3" fmla="*/ 36790 h 673341"/>
              <a:gd name="connsiteX4" fmla="*/ 310130 w 604328"/>
              <a:gd name="connsiteY4" fmla="*/ 36790 h 673341"/>
              <a:gd name="connsiteX0" fmla="*/ 604328 w 604328"/>
              <a:gd name="connsiteY0" fmla="*/ 363027 h 681526"/>
              <a:gd name="connsiteX1" fmla="*/ 286277 w 604328"/>
              <a:gd name="connsiteY1" fmla="*/ 681079 h 681526"/>
              <a:gd name="connsiteX2" fmla="*/ 28 w 604328"/>
              <a:gd name="connsiteY2" fmla="*/ 418686 h 681526"/>
              <a:gd name="connsiteX3" fmla="*/ 302178 w 604328"/>
              <a:gd name="connsiteY3" fmla="*/ 44975 h 681526"/>
              <a:gd name="connsiteX4" fmla="*/ 87494 w 604328"/>
              <a:gd name="connsiteY4" fmla="*/ 29072 h 681526"/>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00 w 604300"/>
              <a:gd name="connsiteY0" fmla="*/ 318052 h 389433"/>
              <a:gd name="connsiteX1" fmla="*/ 0 w 604300"/>
              <a:gd name="connsiteY1" fmla="*/ 373711 h 389433"/>
              <a:gd name="connsiteX2" fmla="*/ 302150 w 604300"/>
              <a:gd name="connsiteY2" fmla="*/ 0 h 389433"/>
              <a:gd name="connsiteX0" fmla="*/ 580447 w 580447"/>
              <a:gd name="connsiteY0" fmla="*/ 318052 h 501328"/>
              <a:gd name="connsiteX1" fmla="*/ 0 w 580447"/>
              <a:gd name="connsiteY1" fmla="*/ 492981 h 501328"/>
              <a:gd name="connsiteX2" fmla="*/ 278297 w 580447"/>
              <a:gd name="connsiteY2" fmla="*/ 0 h 501328"/>
              <a:gd name="connsiteX0" fmla="*/ 643051 w 643051"/>
              <a:gd name="connsiteY0" fmla="*/ 318052 h 567404"/>
              <a:gd name="connsiteX1" fmla="*/ 62604 w 643051"/>
              <a:gd name="connsiteY1" fmla="*/ 492981 h 567404"/>
              <a:gd name="connsiteX2" fmla="*/ 340901 w 643051"/>
              <a:gd name="connsiteY2" fmla="*/ 0 h 567404"/>
              <a:gd name="connsiteX0" fmla="*/ 643051 w 643051"/>
              <a:gd name="connsiteY0" fmla="*/ 318052 h 599366"/>
              <a:gd name="connsiteX1" fmla="*/ 62604 w 643051"/>
              <a:gd name="connsiteY1" fmla="*/ 492981 h 599366"/>
              <a:gd name="connsiteX2" fmla="*/ 340901 w 643051"/>
              <a:gd name="connsiteY2" fmla="*/ 0 h 599366"/>
              <a:gd name="connsiteX0" fmla="*/ 653526 w 653526"/>
              <a:gd name="connsiteY0" fmla="*/ 318052 h 599366"/>
              <a:gd name="connsiteX1" fmla="*/ 73079 w 653526"/>
              <a:gd name="connsiteY1" fmla="*/ 492981 h 599366"/>
              <a:gd name="connsiteX2" fmla="*/ 351376 w 653526"/>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639787"/>
              <a:gd name="connsiteX1" fmla="*/ 107878 w 688325"/>
              <a:gd name="connsiteY1" fmla="*/ 492981 h 639787"/>
              <a:gd name="connsiteX2" fmla="*/ 386175 w 688325"/>
              <a:gd name="connsiteY2" fmla="*/ 0 h 639787"/>
              <a:gd name="connsiteX0" fmla="*/ 688325 w 688325"/>
              <a:gd name="connsiteY0" fmla="*/ 318052 h 619846"/>
              <a:gd name="connsiteX1" fmla="*/ 107878 w 688325"/>
              <a:gd name="connsiteY1" fmla="*/ 492981 h 619846"/>
              <a:gd name="connsiteX2" fmla="*/ 386175 w 688325"/>
              <a:gd name="connsiteY2" fmla="*/ 0 h 619846"/>
              <a:gd name="connsiteX0" fmla="*/ 647999 w 647999"/>
              <a:gd name="connsiteY0" fmla="*/ 318052 h 619846"/>
              <a:gd name="connsiteX1" fmla="*/ 67552 w 647999"/>
              <a:gd name="connsiteY1" fmla="*/ 492981 h 619846"/>
              <a:gd name="connsiteX2" fmla="*/ 345849 w 647999"/>
              <a:gd name="connsiteY2" fmla="*/ 0 h 619846"/>
              <a:gd name="connsiteX0" fmla="*/ 666439 w 666439"/>
              <a:gd name="connsiteY0" fmla="*/ 318052 h 619846"/>
              <a:gd name="connsiteX1" fmla="*/ 85992 w 666439"/>
              <a:gd name="connsiteY1" fmla="*/ 492981 h 619846"/>
              <a:gd name="connsiteX2" fmla="*/ 364289 w 666439"/>
              <a:gd name="connsiteY2" fmla="*/ 0 h 619846"/>
              <a:gd name="connsiteX0" fmla="*/ 666439 w 666439"/>
              <a:gd name="connsiteY0" fmla="*/ 318052 h 649496"/>
              <a:gd name="connsiteX1" fmla="*/ 85992 w 666439"/>
              <a:gd name="connsiteY1" fmla="*/ 492981 h 649496"/>
              <a:gd name="connsiteX2" fmla="*/ 364289 w 666439"/>
              <a:gd name="connsiteY2" fmla="*/ 0 h 649496"/>
              <a:gd name="connsiteX0" fmla="*/ 634635 w 634635"/>
              <a:gd name="connsiteY0" fmla="*/ 318052 h 610053"/>
              <a:gd name="connsiteX1" fmla="*/ 54188 w 634635"/>
              <a:gd name="connsiteY1" fmla="*/ 492981 h 610053"/>
              <a:gd name="connsiteX2" fmla="*/ 332485 w 634635"/>
              <a:gd name="connsiteY2" fmla="*/ 0 h 610053"/>
              <a:gd name="connsiteX0" fmla="*/ 655837 w 655837"/>
              <a:gd name="connsiteY0" fmla="*/ 318052 h 629575"/>
              <a:gd name="connsiteX1" fmla="*/ 75390 w 655837"/>
              <a:gd name="connsiteY1" fmla="*/ 492981 h 629575"/>
              <a:gd name="connsiteX2" fmla="*/ 353687 w 655837"/>
              <a:gd name="connsiteY2" fmla="*/ 0 h 629575"/>
              <a:gd name="connsiteX0" fmla="*/ 655837 w 655837"/>
              <a:gd name="connsiteY0" fmla="*/ 318052 h 627003"/>
              <a:gd name="connsiteX1" fmla="*/ 75390 w 655837"/>
              <a:gd name="connsiteY1" fmla="*/ 492981 h 627003"/>
              <a:gd name="connsiteX2" fmla="*/ 353687 w 655837"/>
              <a:gd name="connsiteY2" fmla="*/ 0 h 627003"/>
              <a:gd name="connsiteX0" fmla="*/ 667268 w 667268"/>
              <a:gd name="connsiteY0" fmla="*/ 318052 h 627003"/>
              <a:gd name="connsiteX1" fmla="*/ 86821 w 667268"/>
              <a:gd name="connsiteY1" fmla="*/ 492981 h 627003"/>
              <a:gd name="connsiteX2" fmla="*/ 365118 w 667268"/>
              <a:gd name="connsiteY2" fmla="*/ 0 h 627003"/>
              <a:gd name="connsiteX0" fmla="*/ 671417 w 671417"/>
              <a:gd name="connsiteY0" fmla="*/ 318052 h 627003"/>
              <a:gd name="connsiteX1" fmla="*/ 90970 w 671417"/>
              <a:gd name="connsiteY1" fmla="*/ 492981 h 627003"/>
              <a:gd name="connsiteX2" fmla="*/ 369267 w 671417"/>
              <a:gd name="connsiteY2" fmla="*/ 0 h 627003"/>
              <a:gd name="connsiteX0" fmla="*/ 659474 w 659474"/>
              <a:gd name="connsiteY0" fmla="*/ 318052 h 627003"/>
              <a:gd name="connsiteX1" fmla="*/ 79027 w 659474"/>
              <a:gd name="connsiteY1" fmla="*/ 492981 h 627003"/>
              <a:gd name="connsiteX2" fmla="*/ 357324 w 659474"/>
              <a:gd name="connsiteY2" fmla="*/ 0 h 627003"/>
              <a:gd name="connsiteX0" fmla="*/ 416678 w 608639"/>
              <a:gd name="connsiteY0" fmla="*/ 468129 h 595384"/>
              <a:gd name="connsiteX1" fmla="*/ 583654 w 608639"/>
              <a:gd name="connsiteY1" fmla="*/ 46710 h 595384"/>
              <a:gd name="connsiteX2" fmla="*/ 114528 w 608639"/>
              <a:gd name="connsiteY2" fmla="*/ 150077 h 595384"/>
              <a:gd name="connsiteX0" fmla="*/ 220976 w 388393"/>
              <a:gd name="connsiteY0" fmla="*/ 508884 h 624423"/>
              <a:gd name="connsiteX1" fmla="*/ 387952 w 388393"/>
              <a:gd name="connsiteY1" fmla="*/ 87465 h 624423"/>
              <a:gd name="connsiteX2" fmla="*/ 125560 w 388393"/>
              <a:gd name="connsiteY2" fmla="*/ 0 h 624423"/>
              <a:gd name="connsiteX0" fmla="*/ 502939 w 676613"/>
              <a:gd name="connsiteY0" fmla="*/ 426351 h 538263"/>
              <a:gd name="connsiteX1" fmla="*/ 669915 w 676613"/>
              <a:gd name="connsiteY1" fmla="*/ 4932 h 538263"/>
              <a:gd name="connsiteX2" fmla="*/ 97422 w 676613"/>
              <a:gd name="connsiteY2" fmla="*/ 132152 h 538263"/>
              <a:gd name="connsiteX0" fmla="*/ 405517 w 579191"/>
              <a:gd name="connsiteY0" fmla="*/ 447053 h 558965"/>
              <a:gd name="connsiteX1" fmla="*/ 572493 w 579191"/>
              <a:gd name="connsiteY1" fmla="*/ 25634 h 558965"/>
              <a:gd name="connsiteX2" fmla="*/ 0 w 579191"/>
              <a:gd name="connsiteY2" fmla="*/ 152854 h 558965"/>
              <a:gd name="connsiteX0" fmla="*/ 405517 w 612742"/>
              <a:gd name="connsiteY0" fmla="*/ 447053 h 447053"/>
              <a:gd name="connsiteX1" fmla="*/ 572493 w 612742"/>
              <a:gd name="connsiteY1" fmla="*/ 25634 h 447053"/>
              <a:gd name="connsiteX2" fmla="*/ 0 w 612742"/>
              <a:gd name="connsiteY2" fmla="*/ 152854 h 447053"/>
              <a:gd name="connsiteX0" fmla="*/ 405517 w 568623"/>
              <a:gd name="connsiteY0" fmla="*/ 543693 h 543693"/>
              <a:gd name="connsiteX1" fmla="*/ 500932 w 568623"/>
              <a:gd name="connsiteY1" fmla="*/ 10956 h 543693"/>
              <a:gd name="connsiteX2" fmla="*/ 0 w 568623"/>
              <a:gd name="connsiteY2" fmla="*/ 249494 h 543693"/>
              <a:gd name="connsiteX0" fmla="*/ 405517 w 597385"/>
              <a:gd name="connsiteY0" fmla="*/ 573562 h 573562"/>
              <a:gd name="connsiteX1" fmla="*/ 500932 w 597385"/>
              <a:gd name="connsiteY1" fmla="*/ 40825 h 573562"/>
              <a:gd name="connsiteX2" fmla="*/ 0 w 597385"/>
              <a:gd name="connsiteY2" fmla="*/ 279363 h 573562"/>
              <a:gd name="connsiteX0" fmla="*/ 405517 w 604004"/>
              <a:gd name="connsiteY0" fmla="*/ 552003 h 552003"/>
              <a:gd name="connsiteX1" fmla="*/ 500932 w 604004"/>
              <a:gd name="connsiteY1" fmla="*/ 19266 h 552003"/>
              <a:gd name="connsiteX2" fmla="*/ 0 w 604004"/>
              <a:gd name="connsiteY2" fmla="*/ 257804 h 552003"/>
              <a:gd name="connsiteX0" fmla="*/ 405517 w 604004"/>
              <a:gd name="connsiteY0" fmla="*/ 557547 h 557547"/>
              <a:gd name="connsiteX1" fmla="*/ 500932 w 604004"/>
              <a:gd name="connsiteY1" fmla="*/ 24810 h 557547"/>
              <a:gd name="connsiteX2" fmla="*/ 0 w 604004"/>
              <a:gd name="connsiteY2" fmla="*/ 263348 h 557547"/>
            </a:gdLst>
            <a:ahLst/>
            <a:cxnLst>
              <a:cxn ang="0">
                <a:pos x="connsiteX0" y="connsiteY0"/>
              </a:cxn>
              <a:cxn ang="0">
                <a:pos x="connsiteX1" y="connsiteY1"/>
              </a:cxn>
              <a:cxn ang="0">
                <a:pos x="connsiteX2" y="connsiteY2"/>
              </a:cxn>
            </a:cxnLst>
            <a:rect l="l" t="t" r="r" b="b"/>
            <a:pathLst>
              <a:path w="604004" h="557547">
                <a:moveTo>
                  <a:pt x="405517" y="557547"/>
                </a:moveTo>
                <a:cubicBezTo>
                  <a:pt x="645380" y="410117"/>
                  <a:pt x="655982" y="97696"/>
                  <a:pt x="500932" y="24810"/>
                </a:cubicBezTo>
                <a:cubicBezTo>
                  <a:pt x="345882" y="-48076"/>
                  <a:pt x="192157" y="42040"/>
                  <a:pt x="0" y="263348"/>
                </a:cubicBezTo>
              </a:path>
            </a:pathLst>
          </a:custGeom>
          <a:ln w="57150">
            <a:solidFill>
              <a:srgbClr val="FF0000"/>
            </a:solidFill>
            <a:headEnd type="none" w="med" len="med"/>
            <a:tailEnd type="arrow" w="med" len="med"/>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28" name="Freeform 227"/>
          <p:cNvSpPr/>
          <p:nvPr/>
        </p:nvSpPr>
        <p:spPr>
          <a:xfrm>
            <a:off x="4838022" y="3820694"/>
            <a:ext cx="476246" cy="486946"/>
          </a:xfrm>
          <a:custGeom>
            <a:avLst/>
            <a:gdLst>
              <a:gd name="connsiteX0" fmla="*/ 725332 w 725332"/>
              <a:gd name="connsiteY0" fmla="*/ 333218 h 582936"/>
              <a:gd name="connsiteX1" fmla="*/ 351621 w 725332"/>
              <a:gd name="connsiteY1" fmla="*/ 579709 h 582936"/>
              <a:gd name="connsiteX2" fmla="*/ 1763 w 725332"/>
              <a:gd name="connsiteY2" fmla="*/ 444536 h 582936"/>
              <a:gd name="connsiteX3" fmla="*/ 216448 w 725332"/>
              <a:gd name="connsiteY3" fmla="*/ 39020 h 582936"/>
              <a:gd name="connsiteX4" fmla="*/ 224400 w 725332"/>
              <a:gd name="connsiteY4" fmla="*/ 39020 h 582936"/>
              <a:gd name="connsiteX0" fmla="*/ 723633 w 723633"/>
              <a:gd name="connsiteY0" fmla="*/ 333218 h 676760"/>
              <a:gd name="connsiteX1" fmla="*/ 198848 w 723633"/>
              <a:gd name="connsiteY1" fmla="*/ 675124 h 676760"/>
              <a:gd name="connsiteX2" fmla="*/ 64 w 723633"/>
              <a:gd name="connsiteY2" fmla="*/ 444536 h 676760"/>
              <a:gd name="connsiteX3" fmla="*/ 214749 w 723633"/>
              <a:gd name="connsiteY3" fmla="*/ 39020 h 676760"/>
              <a:gd name="connsiteX4" fmla="*/ 222701 w 723633"/>
              <a:gd name="connsiteY4" fmla="*/ 39020 h 676760"/>
              <a:gd name="connsiteX0" fmla="*/ 811067 w 811067"/>
              <a:gd name="connsiteY0" fmla="*/ 330988 h 673626"/>
              <a:gd name="connsiteX1" fmla="*/ 286282 w 811067"/>
              <a:gd name="connsiteY1" fmla="*/ 672894 h 673626"/>
              <a:gd name="connsiteX2" fmla="*/ 33 w 811067"/>
              <a:gd name="connsiteY2" fmla="*/ 410501 h 673626"/>
              <a:gd name="connsiteX3" fmla="*/ 302183 w 811067"/>
              <a:gd name="connsiteY3" fmla="*/ 36790 h 673626"/>
              <a:gd name="connsiteX4" fmla="*/ 310135 w 811067"/>
              <a:gd name="connsiteY4" fmla="*/ 36790 h 673626"/>
              <a:gd name="connsiteX0" fmla="*/ 604328 w 604328"/>
              <a:gd name="connsiteY0" fmla="*/ 354842 h 673267"/>
              <a:gd name="connsiteX1" fmla="*/ 286277 w 604328"/>
              <a:gd name="connsiteY1" fmla="*/ 672894 h 673267"/>
              <a:gd name="connsiteX2" fmla="*/ 28 w 604328"/>
              <a:gd name="connsiteY2" fmla="*/ 410501 h 673267"/>
              <a:gd name="connsiteX3" fmla="*/ 302178 w 604328"/>
              <a:gd name="connsiteY3" fmla="*/ 36790 h 673267"/>
              <a:gd name="connsiteX4" fmla="*/ 310130 w 604328"/>
              <a:gd name="connsiteY4" fmla="*/ 36790 h 673267"/>
              <a:gd name="connsiteX0" fmla="*/ 604328 w 604328"/>
              <a:gd name="connsiteY0" fmla="*/ 354842 h 673341"/>
              <a:gd name="connsiteX1" fmla="*/ 286277 w 604328"/>
              <a:gd name="connsiteY1" fmla="*/ 672894 h 673341"/>
              <a:gd name="connsiteX2" fmla="*/ 28 w 604328"/>
              <a:gd name="connsiteY2" fmla="*/ 410501 h 673341"/>
              <a:gd name="connsiteX3" fmla="*/ 302178 w 604328"/>
              <a:gd name="connsiteY3" fmla="*/ 36790 h 673341"/>
              <a:gd name="connsiteX4" fmla="*/ 310130 w 604328"/>
              <a:gd name="connsiteY4" fmla="*/ 36790 h 673341"/>
              <a:gd name="connsiteX0" fmla="*/ 604328 w 604328"/>
              <a:gd name="connsiteY0" fmla="*/ 363027 h 681526"/>
              <a:gd name="connsiteX1" fmla="*/ 286277 w 604328"/>
              <a:gd name="connsiteY1" fmla="*/ 681079 h 681526"/>
              <a:gd name="connsiteX2" fmla="*/ 28 w 604328"/>
              <a:gd name="connsiteY2" fmla="*/ 418686 h 681526"/>
              <a:gd name="connsiteX3" fmla="*/ 302178 w 604328"/>
              <a:gd name="connsiteY3" fmla="*/ 44975 h 681526"/>
              <a:gd name="connsiteX4" fmla="*/ 87494 w 604328"/>
              <a:gd name="connsiteY4" fmla="*/ 29072 h 681526"/>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00 w 604300"/>
              <a:gd name="connsiteY0" fmla="*/ 318052 h 389433"/>
              <a:gd name="connsiteX1" fmla="*/ 0 w 604300"/>
              <a:gd name="connsiteY1" fmla="*/ 373711 h 389433"/>
              <a:gd name="connsiteX2" fmla="*/ 302150 w 604300"/>
              <a:gd name="connsiteY2" fmla="*/ 0 h 389433"/>
              <a:gd name="connsiteX0" fmla="*/ 580447 w 580447"/>
              <a:gd name="connsiteY0" fmla="*/ 318052 h 501328"/>
              <a:gd name="connsiteX1" fmla="*/ 0 w 580447"/>
              <a:gd name="connsiteY1" fmla="*/ 492981 h 501328"/>
              <a:gd name="connsiteX2" fmla="*/ 278297 w 580447"/>
              <a:gd name="connsiteY2" fmla="*/ 0 h 501328"/>
              <a:gd name="connsiteX0" fmla="*/ 643051 w 643051"/>
              <a:gd name="connsiteY0" fmla="*/ 318052 h 567404"/>
              <a:gd name="connsiteX1" fmla="*/ 62604 w 643051"/>
              <a:gd name="connsiteY1" fmla="*/ 492981 h 567404"/>
              <a:gd name="connsiteX2" fmla="*/ 340901 w 643051"/>
              <a:gd name="connsiteY2" fmla="*/ 0 h 567404"/>
              <a:gd name="connsiteX0" fmla="*/ 643051 w 643051"/>
              <a:gd name="connsiteY0" fmla="*/ 318052 h 599366"/>
              <a:gd name="connsiteX1" fmla="*/ 62604 w 643051"/>
              <a:gd name="connsiteY1" fmla="*/ 492981 h 599366"/>
              <a:gd name="connsiteX2" fmla="*/ 340901 w 643051"/>
              <a:gd name="connsiteY2" fmla="*/ 0 h 599366"/>
              <a:gd name="connsiteX0" fmla="*/ 653526 w 653526"/>
              <a:gd name="connsiteY0" fmla="*/ 318052 h 599366"/>
              <a:gd name="connsiteX1" fmla="*/ 73079 w 653526"/>
              <a:gd name="connsiteY1" fmla="*/ 492981 h 599366"/>
              <a:gd name="connsiteX2" fmla="*/ 351376 w 653526"/>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639787"/>
              <a:gd name="connsiteX1" fmla="*/ 107878 w 688325"/>
              <a:gd name="connsiteY1" fmla="*/ 492981 h 639787"/>
              <a:gd name="connsiteX2" fmla="*/ 386175 w 688325"/>
              <a:gd name="connsiteY2" fmla="*/ 0 h 639787"/>
              <a:gd name="connsiteX0" fmla="*/ 688325 w 688325"/>
              <a:gd name="connsiteY0" fmla="*/ 318052 h 619846"/>
              <a:gd name="connsiteX1" fmla="*/ 107878 w 688325"/>
              <a:gd name="connsiteY1" fmla="*/ 492981 h 619846"/>
              <a:gd name="connsiteX2" fmla="*/ 386175 w 688325"/>
              <a:gd name="connsiteY2" fmla="*/ 0 h 619846"/>
              <a:gd name="connsiteX0" fmla="*/ 647999 w 647999"/>
              <a:gd name="connsiteY0" fmla="*/ 318052 h 619846"/>
              <a:gd name="connsiteX1" fmla="*/ 67552 w 647999"/>
              <a:gd name="connsiteY1" fmla="*/ 492981 h 619846"/>
              <a:gd name="connsiteX2" fmla="*/ 345849 w 647999"/>
              <a:gd name="connsiteY2" fmla="*/ 0 h 619846"/>
              <a:gd name="connsiteX0" fmla="*/ 666439 w 666439"/>
              <a:gd name="connsiteY0" fmla="*/ 318052 h 619846"/>
              <a:gd name="connsiteX1" fmla="*/ 85992 w 666439"/>
              <a:gd name="connsiteY1" fmla="*/ 492981 h 619846"/>
              <a:gd name="connsiteX2" fmla="*/ 364289 w 666439"/>
              <a:gd name="connsiteY2" fmla="*/ 0 h 619846"/>
              <a:gd name="connsiteX0" fmla="*/ 666439 w 666439"/>
              <a:gd name="connsiteY0" fmla="*/ 318052 h 649496"/>
              <a:gd name="connsiteX1" fmla="*/ 85992 w 666439"/>
              <a:gd name="connsiteY1" fmla="*/ 492981 h 649496"/>
              <a:gd name="connsiteX2" fmla="*/ 364289 w 666439"/>
              <a:gd name="connsiteY2" fmla="*/ 0 h 649496"/>
              <a:gd name="connsiteX0" fmla="*/ 634635 w 634635"/>
              <a:gd name="connsiteY0" fmla="*/ 318052 h 610053"/>
              <a:gd name="connsiteX1" fmla="*/ 54188 w 634635"/>
              <a:gd name="connsiteY1" fmla="*/ 492981 h 610053"/>
              <a:gd name="connsiteX2" fmla="*/ 332485 w 634635"/>
              <a:gd name="connsiteY2" fmla="*/ 0 h 610053"/>
              <a:gd name="connsiteX0" fmla="*/ 655837 w 655837"/>
              <a:gd name="connsiteY0" fmla="*/ 318052 h 629575"/>
              <a:gd name="connsiteX1" fmla="*/ 75390 w 655837"/>
              <a:gd name="connsiteY1" fmla="*/ 492981 h 629575"/>
              <a:gd name="connsiteX2" fmla="*/ 353687 w 655837"/>
              <a:gd name="connsiteY2" fmla="*/ 0 h 629575"/>
              <a:gd name="connsiteX0" fmla="*/ 655837 w 655837"/>
              <a:gd name="connsiteY0" fmla="*/ 318052 h 627003"/>
              <a:gd name="connsiteX1" fmla="*/ 75390 w 655837"/>
              <a:gd name="connsiteY1" fmla="*/ 492981 h 627003"/>
              <a:gd name="connsiteX2" fmla="*/ 353687 w 655837"/>
              <a:gd name="connsiteY2" fmla="*/ 0 h 627003"/>
              <a:gd name="connsiteX0" fmla="*/ 667268 w 667268"/>
              <a:gd name="connsiteY0" fmla="*/ 318052 h 627003"/>
              <a:gd name="connsiteX1" fmla="*/ 86821 w 667268"/>
              <a:gd name="connsiteY1" fmla="*/ 492981 h 627003"/>
              <a:gd name="connsiteX2" fmla="*/ 365118 w 667268"/>
              <a:gd name="connsiteY2" fmla="*/ 0 h 627003"/>
              <a:gd name="connsiteX0" fmla="*/ 671417 w 671417"/>
              <a:gd name="connsiteY0" fmla="*/ 318052 h 627003"/>
              <a:gd name="connsiteX1" fmla="*/ 90970 w 671417"/>
              <a:gd name="connsiteY1" fmla="*/ 492981 h 627003"/>
              <a:gd name="connsiteX2" fmla="*/ 369267 w 671417"/>
              <a:gd name="connsiteY2" fmla="*/ 0 h 627003"/>
              <a:gd name="connsiteX0" fmla="*/ 659474 w 659474"/>
              <a:gd name="connsiteY0" fmla="*/ 318052 h 627003"/>
              <a:gd name="connsiteX1" fmla="*/ 79027 w 659474"/>
              <a:gd name="connsiteY1" fmla="*/ 492981 h 627003"/>
              <a:gd name="connsiteX2" fmla="*/ 357324 w 659474"/>
              <a:gd name="connsiteY2" fmla="*/ 0 h 627003"/>
              <a:gd name="connsiteX0" fmla="*/ 416678 w 608639"/>
              <a:gd name="connsiteY0" fmla="*/ 468129 h 595384"/>
              <a:gd name="connsiteX1" fmla="*/ 583654 w 608639"/>
              <a:gd name="connsiteY1" fmla="*/ 46710 h 595384"/>
              <a:gd name="connsiteX2" fmla="*/ 114528 w 608639"/>
              <a:gd name="connsiteY2" fmla="*/ 150077 h 595384"/>
              <a:gd name="connsiteX0" fmla="*/ 220976 w 388393"/>
              <a:gd name="connsiteY0" fmla="*/ 508884 h 624423"/>
              <a:gd name="connsiteX1" fmla="*/ 387952 w 388393"/>
              <a:gd name="connsiteY1" fmla="*/ 87465 h 624423"/>
              <a:gd name="connsiteX2" fmla="*/ 125560 w 388393"/>
              <a:gd name="connsiteY2" fmla="*/ 0 h 624423"/>
              <a:gd name="connsiteX0" fmla="*/ 502939 w 676613"/>
              <a:gd name="connsiteY0" fmla="*/ 426351 h 538263"/>
              <a:gd name="connsiteX1" fmla="*/ 669915 w 676613"/>
              <a:gd name="connsiteY1" fmla="*/ 4932 h 538263"/>
              <a:gd name="connsiteX2" fmla="*/ 97422 w 676613"/>
              <a:gd name="connsiteY2" fmla="*/ 132152 h 538263"/>
              <a:gd name="connsiteX0" fmla="*/ 405517 w 579191"/>
              <a:gd name="connsiteY0" fmla="*/ 447053 h 558965"/>
              <a:gd name="connsiteX1" fmla="*/ 572493 w 579191"/>
              <a:gd name="connsiteY1" fmla="*/ 25634 h 558965"/>
              <a:gd name="connsiteX2" fmla="*/ 0 w 579191"/>
              <a:gd name="connsiteY2" fmla="*/ 152854 h 558965"/>
              <a:gd name="connsiteX0" fmla="*/ 405517 w 612742"/>
              <a:gd name="connsiteY0" fmla="*/ 447053 h 447053"/>
              <a:gd name="connsiteX1" fmla="*/ 572493 w 612742"/>
              <a:gd name="connsiteY1" fmla="*/ 25634 h 447053"/>
              <a:gd name="connsiteX2" fmla="*/ 0 w 612742"/>
              <a:gd name="connsiteY2" fmla="*/ 152854 h 447053"/>
              <a:gd name="connsiteX0" fmla="*/ 405517 w 568623"/>
              <a:gd name="connsiteY0" fmla="*/ 543693 h 543693"/>
              <a:gd name="connsiteX1" fmla="*/ 500932 w 568623"/>
              <a:gd name="connsiteY1" fmla="*/ 10956 h 543693"/>
              <a:gd name="connsiteX2" fmla="*/ 0 w 568623"/>
              <a:gd name="connsiteY2" fmla="*/ 249494 h 543693"/>
              <a:gd name="connsiteX0" fmla="*/ 405517 w 597385"/>
              <a:gd name="connsiteY0" fmla="*/ 573562 h 573562"/>
              <a:gd name="connsiteX1" fmla="*/ 500932 w 597385"/>
              <a:gd name="connsiteY1" fmla="*/ 40825 h 573562"/>
              <a:gd name="connsiteX2" fmla="*/ 0 w 597385"/>
              <a:gd name="connsiteY2" fmla="*/ 279363 h 573562"/>
              <a:gd name="connsiteX0" fmla="*/ 405517 w 604004"/>
              <a:gd name="connsiteY0" fmla="*/ 552003 h 552003"/>
              <a:gd name="connsiteX1" fmla="*/ 500932 w 604004"/>
              <a:gd name="connsiteY1" fmla="*/ 19266 h 552003"/>
              <a:gd name="connsiteX2" fmla="*/ 0 w 604004"/>
              <a:gd name="connsiteY2" fmla="*/ 257804 h 552003"/>
              <a:gd name="connsiteX0" fmla="*/ 405517 w 604004"/>
              <a:gd name="connsiteY0" fmla="*/ 557547 h 557547"/>
              <a:gd name="connsiteX1" fmla="*/ 500932 w 604004"/>
              <a:gd name="connsiteY1" fmla="*/ 24810 h 557547"/>
              <a:gd name="connsiteX2" fmla="*/ 0 w 604004"/>
              <a:gd name="connsiteY2" fmla="*/ 263348 h 557547"/>
              <a:gd name="connsiteX0" fmla="*/ 518739 w 576962"/>
              <a:gd name="connsiteY0" fmla="*/ 346830 h 458755"/>
              <a:gd name="connsiteX1" fmla="*/ 34732 w 576962"/>
              <a:gd name="connsiteY1" fmla="*/ 447835 h 458755"/>
              <a:gd name="connsiteX2" fmla="*/ 113222 w 576962"/>
              <a:gd name="connsiteY2" fmla="*/ 52631 h 458755"/>
              <a:gd name="connsiteX0" fmla="*/ 601202 w 659425"/>
              <a:gd name="connsiteY0" fmla="*/ 294199 h 406124"/>
              <a:gd name="connsiteX1" fmla="*/ 117195 w 659425"/>
              <a:gd name="connsiteY1" fmla="*/ 395204 h 406124"/>
              <a:gd name="connsiteX2" fmla="*/ 195685 w 659425"/>
              <a:gd name="connsiteY2" fmla="*/ 0 h 406124"/>
              <a:gd name="connsiteX0" fmla="*/ 635311 w 684617"/>
              <a:gd name="connsiteY0" fmla="*/ 285145 h 400289"/>
              <a:gd name="connsiteX1" fmla="*/ 87930 w 684617"/>
              <a:gd name="connsiteY1" fmla="*/ 395204 h 400289"/>
              <a:gd name="connsiteX2" fmla="*/ 166420 w 684617"/>
              <a:gd name="connsiteY2" fmla="*/ 0 h 400289"/>
              <a:gd name="connsiteX0" fmla="*/ 635311 w 635311"/>
              <a:gd name="connsiteY0" fmla="*/ 285145 h 452180"/>
              <a:gd name="connsiteX1" fmla="*/ 87930 w 635311"/>
              <a:gd name="connsiteY1" fmla="*/ 395204 h 452180"/>
              <a:gd name="connsiteX2" fmla="*/ 166420 w 635311"/>
              <a:gd name="connsiteY2" fmla="*/ 0 h 452180"/>
              <a:gd name="connsiteX0" fmla="*/ 590314 w 590314"/>
              <a:gd name="connsiteY0" fmla="*/ 384733 h 558240"/>
              <a:gd name="connsiteX1" fmla="*/ 42933 w 590314"/>
              <a:gd name="connsiteY1" fmla="*/ 494792 h 558240"/>
              <a:gd name="connsiteX2" fmla="*/ 211957 w 590314"/>
              <a:gd name="connsiteY2" fmla="*/ 0 h 558240"/>
              <a:gd name="connsiteX0" fmla="*/ 618742 w 618742"/>
              <a:gd name="connsiteY0" fmla="*/ 384733 h 558240"/>
              <a:gd name="connsiteX1" fmla="*/ 71361 w 618742"/>
              <a:gd name="connsiteY1" fmla="*/ 494792 h 558240"/>
              <a:gd name="connsiteX2" fmla="*/ 240385 w 618742"/>
              <a:gd name="connsiteY2" fmla="*/ 0 h 558240"/>
              <a:gd name="connsiteX0" fmla="*/ 580140 w 580140"/>
              <a:gd name="connsiteY0" fmla="*/ 357572 h 544811"/>
              <a:gd name="connsiteX1" fmla="*/ 68973 w 580140"/>
              <a:gd name="connsiteY1" fmla="*/ 494792 h 544811"/>
              <a:gd name="connsiteX2" fmla="*/ 237997 w 580140"/>
              <a:gd name="connsiteY2" fmla="*/ 0 h 544811"/>
              <a:gd name="connsiteX0" fmla="*/ 553445 w 553445"/>
              <a:gd name="connsiteY0" fmla="*/ 357572 h 500054"/>
              <a:gd name="connsiteX1" fmla="*/ 96599 w 553445"/>
              <a:gd name="connsiteY1" fmla="*/ 404257 h 500054"/>
              <a:gd name="connsiteX2" fmla="*/ 211302 w 553445"/>
              <a:gd name="connsiteY2" fmla="*/ 0 h 500054"/>
              <a:gd name="connsiteX0" fmla="*/ 517522 w 517522"/>
              <a:gd name="connsiteY0" fmla="*/ 357572 h 500054"/>
              <a:gd name="connsiteX1" fmla="*/ 60676 w 517522"/>
              <a:gd name="connsiteY1" fmla="*/ 404257 h 500054"/>
              <a:gd name="connsiteX2" fmla="*/ 238753 w 517522"/>
              <a:gd name="connsiteY2" fmla="*/ 0 h 500054"/>
              <a:gd name="connsiteX0" fmla="*/ 490454 w 490454"/>
              <a:gd name="connsiteY0" fmla="*/ 357572 h 486946"/>
              <a:gd name="connsiteX1" fmla="*/ 87929 w 490454"/>
              <a:gd name="connsiteY1" fmla="*/ 368043 h 486946"/>
              <a:gd name="connsiteX2" fmla="*/ 211685 w 490454"/>
              <a:gd name="connsiteY2" fmla="*/ 0 h 486946"/>
              <a:gd name="connsiteX0" fmla="*/ 486858 w 486858"/>
              <a:gd name="connsiteY0" fmla="*/ 357572 h 486946"/>
              <a:gd name="connsiteX1" fmla="*/ 84333 w 486858"/>
              <a:gd name="connsiteY1" fmla="*/ 368043 h 486946"/>
              <a:gd name="connsiteX2" fmla="*/ 208089 w 486858"/>
              <a:gd name="connsiteY2" fmla="*/ 0 h 486946"/>
              <a:gd name="connsiteX0" fmla="*/ 476246 w 476246"/>
              <a:gd name="connsiteY0" fmla="*/ 357572 h 486946"/>
              <a:gd name="connsiteX1" fmla="*/ 73721 w 476246"/>
              <a:gd name="connsiteY1" fmla="*/ 368043 h 486946"/>
              <a:gd name="connsiteX2" fmla="*/ 197477 w 476246"/>
              <a:gd name="connsiteY2" fmla="*/ 0 h 486946"/>
            </a:gdLst>
            <a:ahLst/>
            <a:cxnLst>
              <a:cxn ang="0">
                <a:pos x="connsiteX0" y="connsiteY0"/>
              </a:cxn>
              <a:cxn ang="0">
                <a:pos x="connsiteX1" y="connsiteY1"/>
              </a:cxn>
              <a:cxn ang="0">
                <a:pos x="connsiteX2" y="connsiteY2"/>
              </a:cxn>
            </a:cxnLst>
            <a:rect l="l" t="t" r="r" b="b"/>
            <a:pathLst>
              <a:path w="476246" h="486946">
                <a:moveTo>
                  <a:pt x="476246" y="357572"/>
                </a:moveTo>
                <a:cubicBezTo>
                  <a:pt x="317757" y="608494"/>
                  <a:pt x="120182" y="427638"/>
                  <a:pt x="73721" y="368043"/>
                </a:cubicBezTo>
                <a:cubicBezTo>
                  <a:pt x="27260" y="308448"/>
                  <a:pt x="-117360" y="249473"/>
                  <a:pt x="197477" y="0"/>
                </a:cubicBezTo>
              </a:path>
            </a:pathLst>
          </a:custGeom>
          <a:ln w="57150">
            <a:solidFill>
              <a:srgbClr val="FF0000"/>
            </a:solidFill>
            <a:headEnd type="none" w="med" len="med"/>
            <a:tailEnd type="arrow" w="med" len="med"/>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 name="Up Arrow 8"/>
          <p:cNvSpPr/>
          <p:nvPr/>
        </p:nvSpPr>
        <p:spPr bwMode="auto">
          <a:xfrm>
            <a:off x="1744642" y="3575570"/>
            <a:ext cx="450145" cy="2034981"/>
          </a:xfrm>
          <a:prstGeom prst="upArrow">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4" name="Rectangle 83"/>
          <p:cNvSpPr/>
          <p:nvPr/>
        </p:nvSpPr>
        <p:spPr>
          <a:xfrm>
            <a:off x="218582" y="5568199"/>
            <a:ext cx="5941178" cy="1200329"/>
          </a:xfrm>
          <a:prstGeom prst="rect">
            <a:avLst/>
          </a:prstGeom>
        </p:spPr>
        <p:txBody>
          <a:bodyPr wrap="none">
            <a:spAutoFit/>
          </a:bodyPr>
          <a:lstStyle/>
          <a:p>
            <a:r>
              <a:rPr lang="en-US" b="1" dirty="0" smtClean="0">
                <a:solidFill>
                  <a:srgbClr val="C00000"/>
                </a:solidFill>
                <a:latin typeface="Calibri" pitchFamily="34" charset="0"/>
                <a:cs typeface="Calibri" pitchFamily="34" charset="0"/>
              </a:rPr>
              <a:t>Lexical analyzer (</a:t>
            </a:r>
            <a:r>
              <a:rPr lang="en-US" b="1" dirty="0" err="1" smtClean="0">
                <a:solidFill>
                  <a:srgbClr val="C00000"/>
                </a:solidFill>
                <a:latin typeface="Calibri" pitchFamily="34" charset="0"/>
                <a:cs typeface="Calibri" pitchFamily="34" charset="0"/>
              </a:rPr>
              <a:t>lexer</a:t>
            </a:r>
            <a:r>
              <a:rPr lang="en-US" b="1" dirty="0" smtClean="0">
                <a:solidFill>
                  <a:srgbClr val="C00000"/>
                </a:solidFill>
                <a:latin typeface="Calibri" pitchFamily="34" charset="0"/>
                <a:cs typeface="Calibri" pitchFamily="34" charset="0"/>
              </a:rPr>
              <a:t>) is specified using </a:t>
            </a:r>
            <a:br>
              <a:rPr lang="en-US" b="1" dirty="0" smtClean="0">
                <a:solidFill>
                  <a:srgbClr val="C00000"/>
                </a:solidFill>
                <a:latin typeface="Calibri" pitchFamily="34" charset="0"/>
                <a:cs typeface="Calibri" pitchFamily="34" charset="0"/>
              </a:rPr>
            </a:br>
            <a:r>
              <a:rPr lang="en-US" b="1" dirty="0" smtClean="0">
                <a:solidFill>
                  <a:srgbClr val="C00000"/>
                </a:solidFill>
                <a:latin typeface="Calibri" pitchFamily="34" charset="0"/>
                <a:cs typeface="Calibri" pitchFamily="34" charset="0"/>
              </a:rPr>
              <a:t>regular expressions. Groups characters into </a:t>
            </a:r>
            <a:br>
              <a:rPr lang="en-US" b="1" dirty="0" smtClean="0">
                <a:solidFill>
                  <a:srgbClr val="C00000"/>
                </a:solidFill>
                <a:latin typeface="Calibri" pitchFamily="34" charset="0"/>
                <a:cs typeface="Calibri" pitchFamily="34" charset="0"/>
              </a:rPr>
            </a:br>
            <a:r>
              <a:rPr lang="en-US" b="1" dirty="0" smtClean="0">
                <a:solidFill>
                  <a:srgbClr val="C00000"/>
                </a:solidFill>
                <a:latin typeface="Calibri" pitchFamily="34" charset="0"/>
                <a:cs typeface="Calibri" pitchFamily="34" charset="0"/>
              </a:rPr>
              <a:t>tokens and classifies them into token classes.</a:t>
            </a:r>
            <a:endParaRPr lang="en-US" b="1" dirty="0">
              <a:solidFill>
                <a:srgbClr val="C00000"/>
              </a:solidFill>
            </a:endParaRPr>
          </a:p>
        </p:txBody>
      </p:sp>
    </p:spTree>
    <p:extLst>
      <p:ext uri="{BB962C8B-B14F-4D97-AF65-F5344CB8AC3E}">
        <p14:creationId xmlns:p14="http://schemas.microsoft.com/office/powerpoint/2010/main" val="2878732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Analysis Summary</a:t>
            </a:r>
            <a:endParaRPr lang="en-US" dirty="0"/>
          </a:p>
        </p:txBody>
      </p:sp>
      <p:sp>
        <p:nvSpPr>
          <p:cNvPr id="3" name="Content Placeholder 2"/>
          <p:cNvSpPr>
            <a:spLocks noGrp="1"/>
          </p:cNvSpPr>
          <p:nvPr>
            <p:ph idx="1"/>
          </p:nvPr>
        </p:nvSpPr>
        <p:spPr>
          <a:xfrm>
            <a:off x="414335" y="1128709"/>
            <a:ext cx="8443913" cy="4897439"/>
          </a:xfrm>
        </p:spPr>
        <p:txBody>
          <a:bodyPr/>
          <a:lstStyle/>
          <a:p>
            <a:r>
              <a:rPr lang="en-US" sz="2200" dirty="0" smtClean="0"/>
              <a:t>lexical </a:t>
            </a:r>
            <a:r>
              <a:rPr lang="en-US" sz="2200" dirty="0"/>
              <a:t>analyzer maps a stream of characters into a stream of tokens</a:t>
            </a:r>
          </a:p>
          <a:p>
            <a:pPr lvl="1"/>
            <a:r>
              <a:rPr lang="en-US" sz="2200" dirty="0"/>
              <a:t>while doing that, it typically needs only </a:t>
            </a:r>
            <a:r>
              <a:rPr lang="en-US" sz="2200" dirty="0" smtClean="0"/>
              <a:t>bounded memory</a:t>
            </a:r>
            <a:endParaRPr lang="en-US" sz="2200" dirty="0"/>
          </a:p>
          <a:p>
            <a:r>
              <a:rPr lang="en-US" sz="2200" dirty="0"/>
              <a:t>we can specify tokens for a lexical analyzers using regular expressions</a:t>
            </a:r>
          </a:p>
          <a:p>
            <a:r>
              <a:rPr lang="en-US" sz="2200" dirty="0"/>
              <a:t>it is not difficult to construct a lexical analyzer </a:t>
            </a:r>
            <a:r>
              <a:rPr lang="en-US" sz="2200" dirty="0" smtClean="0"/>
              <a:t>manually</a:t>
            </a:r>
          </a:p>
          <a:p>
            <a:pPr lvl="1"/>
            <a:r>
              <a:rPr lang="en-US" sz="1800" dirty="0" smtClean="0"/>
              <a:t>we </a:t>
            </a:r>
            <a:r>
              <a:rPr lang="en-US" sz="1800" dirty="0"/>
              <a:t>give an example</a:t>
            </a:r>
          </a:p>
          <a:p>
            <a:pPr lvl="1"/>
            <a:r>
              <a:rPr lang="en-US" sz="1800" dirty="0" smtClean="0"/>
              <a:t>for manually constructed analyzers, we </a:t>
            </a:r>
            <a:r>
              <a:rPr lang="en-US" sz="1800" dirty="0"/>
              <a:t>often use the first character to decide on token class; </a:t>
            </a:r>
            <a:r>
              <a:rPr lang="en-US" sz="1800" dirty="0" smtClean="0"/>
              <a:t>a notion  </a:t>
            </a:r>
            <a:r>
              <a:rPr lang="en-US" sz="1800" dirty="0"/>
              <a:t>first(L) = { a | aw in L }</a:t>
            </a:r>
          </a:p>
          <a:p>
            <a:r>
              <a:rPr lang="en-US" sz="2200" dirty="0"/>
              <a:t>we follow the </a:t>
            </a:r>
            <a:r>
              <a:rPr lang="en-US" sz="2200" dirty="0" smtClean="0"/>
              <a:t>longest match rule</a:t>
            </a:r>
            <a:r>
              <a:rPr lang="en-US" sz="2200" dirty="0"/>
              <a:t>: lexical analyzer should eagerly accept the longest token that it can recognize from the current </a:t>
            </a:r>
            <a:r>
              <a:rPr lang="en-US" sz="2200" dirty="0" smtClean="0"/>
              <a:t>point</a:t>
            </a:r>
          </a:p>
          <a:p>
            <a:r>
              <a:rPr lang="en-US" sz="2200" dirty="0" smtClean="0"/>
              <a:t>it </a:t>
            </a:r>
            <a:r>
              <a:rPr lang="en-US" sz="2200" dirty="0"/>
              <a:t>is </a:t>
            </a:r>
            <a:r>
              <a:rPr lang="en-US" sz="2200" dirty="0" smtClean="0"/>
              <a:t>possible </a:t>
            </a:r>
            <a:r>
              <a:rPr lang="en-US" sz="2200" dirty="0"/>
              <a:t>to automate the construction of lexical analyzers; the starting point </a:t>
            </a:r>
            <a:r>
              <a:rPr lang="en-US" sz="2200" dirty="0" smtClean="0"/>
              <a:t>is conversion </a:t>
            </a:r>
            <a:r>
              <a:rPr lang="en-US" sz="2200" dirty="0"/>
              <a:t>of regular expressions to </a:t>
            </a:r>
            <a:r>
              <a:rPr lang="en-US" sz="2200" dirty="0" smtClean="0"/>
              <a:t>automata</a:t>
            </a:r>
            <a:endParaRPr lang="en-US" sz="2200" dirty="0"/>
          </a:p>
          <a:p>
            <a:pPr lvl="1"/>
            <a:r>
              <a:rPr lang="en-US" sz="1800" dirty="0" smtClean="0"/>
              <a:t>tools </a:t>
            </a:r>
            <a:r>
              <a:rPr lang="en-US" sz="1800" dirty="0"/>
              <a:t>that automate this construction are part of </a:t>
            </a:r>
            <a:r>
              <a:rPr lang="en-US" sz="1800" dirty="0" smtClean="0"/>
              <a:t>compiler-compilers, </a:t>
            </a:r>
            <a:r>
              <a:rPr lang="en-US" sz="1800" dirty="0"/>
              <a:t>such as </a:t>
            </a:r>
            <a:r>
              <a:rPr lang="en-US" sz="1800" dirty="0" err="1" smtClean="0"/>
              <a:t>JavaCC</a:t>
            </a:r>
            <a:r>
              <a:rPr lang="en-US" sz="1800" dirty="0" smtClean="0"/>
              <a:t> described in the Tiger book</a:t>
            </a:r>
          </a:p>
          <a:p>
            <a:pPr lvl="1"/>
            <a:r>
              <a:rPr lang="en-US" sz="1800" dirty="0" smtClean="0"/>
              <a:t>automated construction of lexical analyzers from regular expressions is an example of compilation for a </a:t>
            </a:r>
            <a:r>
              <a:rPr lang="en-US" sz="1800" i="1" dirty="0" smtClean="0"/>
              <a:t>domain-specific language</a:t>
            </a:r>
            <a:endParaRPr lang="en-US" sz="1800" i="1" dirty="0"/>
          </a:p>
        </p:txBody>
      </p:sp>
    </p:spTree>
    <p:extLst>
      <p:ext uri="{BB962C8B-B14F-4D97-AF65-F5344CB8AC3E}">
        <p14:creationId xmlns:p14="http://schemas.microsoft.com/office/powerpoint/2010/main" val="4126255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While</a:t>
            </a:r>
            <a:r>
              <a:rPr lang="en-US" dirty="0"/>
              <a:t> Language </a:t>
            </a:r>
            <a:r>
              <a:rPr lang="en-US" dirty="0" smtClean="0"/>
              <a:t>– Example Program</a:t>
            </a:r>
            <a:endParaRPr lang="en-US" dirty="0"/>
          </a:p>
        </p:txBody>
      </p:sp>
      <p:sp>
        <p:nvSpPr>
          <p:cNvPr id="4" name="Rectangle 3"/>
          <p:cNvSpPr/>
          <p:nvPr/>
        </p:nvSpPr>
        <p:spPr>
          <a:xfrm>
            <a:off x="1259174" y="1982515"/>
            <a:ext cx="6745453" cy="3416320"/>
          </a:xfrm>
          <a:prstGeom prst="rect">
            <a:avLst/>
          </a:prstGeom>
        </p:spPr>
        <p:txBody>
          <a:bodyPr wrap="square">
            <a:spAutoFit/>
          </a:bodyPr>
          <a:lstStyle/>
          <a:p>
            <a:r>
              <a:rPr lang="en-US" dirty="0" err="1" smtClean="0">
                <a:latin typeface="Calibri" pitchFamily="34" charset="0"/>
                <a:cs typeface="Calibri" pitchFamily="34" charset="0"/>
              </a:rPr>
              <a:t>num</a:t>
            </a:r>
            <a:r>
              <a:rPr lang="en-US" dirty="0" smtClean="0">
                <a:latin typeface="Calibri" pitchFamily="34" charset="0"/>
                <a:cs typeface="Calibri" pitchFamily="34" charset="0"/>
              </a:rPr>
              <a:t> </a:t>
            </a:r>
            <a:r>
              <a:rPr lang="en-US" dirty="0">
                <a:latin typeface="Calibri" pitchFamily="34" charset="0"/>
                <a:cs typeface="Calibri" pitchFamily="34" charset="0"/>
              </a:rPr>
              <a:t>= 13; </a:t>
            </a:r>
            <a:br>
              <a:rPr lang="en-US" dirty="0">
                <a:latin typeface="Calibri" pitchFamily="34" charset="0"/>
                <a:cs typeface="Calibri" pitchFamily="34" charset="0"/>
              </a:rPr>
            </a:br>
            <a:r>
              <a:rPr lang="en-US" b="1" dirty="0">
                <a:latin typeface="Calibri" pitchFamily="34" charset="0"/>
                <a:cs typeface="Calibri" pitchFamily="34" charset="0"/>
              </a:rPr>
              <a:t>while</a:t>
            </a:r>
            <a:r>
              <a:rPr lang="en-US" dirty="0">
                <a:latin typeface="Calibri" pitchFamily="34" charset="0"/>
                <a:cs typeface="Calibri" pitchFamily="34" charset="0"/>
              </a:rPr>
              <a:t> </a:t>
            </a:r>
            <a:r>
              <a:rPr lang="en-US" dirty="0" smtClean="0">
                <a:latin typeface="Calibri" pitchFamily="34" charset="0"/>
                <a:cs typeface="Calibri" pitchFamily="34" charset="0"/>
              </a:rPr>
              <a:t>(</a:t>
            </a:r>
            <a:r>
              <a:rPr lang="en-US" dirty="0" err="1" smtClean="0">
                <a:latin typeface="Calibri" pitchFamily="34" charset="0"/>
                <a:cs typeface="Calibri" pitchFamily="34" charset="0"/>
              </a:rPr>
              <a:t>num</a:t>
            </a:r>
            <a:r>
              <a:rPr lang="en-US" dirty="0" smtClean="0">
                <a:latin typeface="Calibri" pitchFamily="34" charset="0"/>
                <a:cs typeface="Calibri" pitchFamily="34" charset="0"/>
              </a:rPr>
              <a:t> </a:t>
            </a:r>
            <a:r>
              <a:rPr lang="en-US" dirty="0">
                <a:latin typeface="Calibri" pitchFamily="34" charset="0"/>
                <a:cs typeface="Calibri" pitchFamily="34" charset="0"/>
              </a:rPr>
              <a:t>&gt; 1</a:t>
            </a:r>
            <a:r>
              <a:rPr lang="en-US" dirty="0" smtClean="0">
                <a:latin typeface="Calibri" pitchFamily="34" charset="0"/>
                <a:cs typeface="Calibri" pitchFamily="34" charset="0"/>
              </a:rPr>
              <a:t>) </a:t>
            </a:r>
            <a:r>
              <a:rPr lang="en-US" dirty="0">
                <a:latin typeface="Calibri" pitchFamily="34" charset="0"/>
                <a:cs typeface="Calibri" pitchFamily="34" charset="0"/>
              </a:rPr>
              <a:t>{ </a:t>
            </a:r>
            <a:br>
              <a:rPr lang="en-US" dirty="0">
                <a:latin typeface="Calibri" pitchFamily="34" charset="0"/>
                <a:cs typeface="Calibri" pitchFamily="34" charset="0"/>
              </a:rPr>
            </a:br>
            <a:r>
              <a:rPr lang="en-US" dirty="0">
                <a:latin typeface="Calibri" pitchFamily="34" charset="0"/>
                <a:cs typeface="Calibri" pitchFamily="34" charset="0"/>
              </a:rPr>
              <a:t>  </a:t>
            </a:r>
            <a:r>
              <a:rPr lang="en-US" dirty="0" err="1">
                <a:latin typeface="Calibri" pitchFamily="34" charset="0"/>
                <a:cs typeface="Calibri" pitchFamily="34" charset="0"/>
              </a:rPr>
              <a:t>println</a:t>
            </a:r>
            <a:r>
              <a:rPr lang="en-US" dirty="0" smtClean="0">
                <a:latin typeface="Calibri" pitchFamily="34" charset="0"/>
                <a:cs typeface="Calibri" pitchFamily="34" charset="0"/>
              </a:rPr>
              <a:t>("</a:t>
            </a:r>
            <a:r>
              <a:rPr lang="en-US" dirty="0" err="1" smtClean="0">
                <a:latin typeface="Calibri" pitchFamily="34" charset="0"/>
                <a:cs typeface="Calibri" pitchFamily="34" charset="0"/>
              </a:rPr>
              <a:t>num</a:t>
            </a:r>
            <a:r>
              <a:rPr lang="en-US" dirty="0" smtClean="0">
                <a:latin typeface="Calibri" pitchFamily="34" charset="0"/>
                <a:cs typeface="Calibri" pitchFamily="34" charset="0"/>
              </a:rPr>
              <a:t> = ", </a:t>
            </a:r>
            <a:r>
              <a:rPr lang="en-US" dirty="0" err="1" smtClean="0">
                <a:latin typeface="Calibri" pitchFamily="34" charset="0"/>
                <a:cs typeface="Calibri" pitchFamily="34" charset="0"/>
              </a:rPr>
              <a:t>num</a:t>
            </a:r>
            <a:r>
              <a:rPr lang="en-US" dirty="0" smtClean="0">
                <a:latin typeface="Calibri" pitchFamily="34" charset="0"/>
                <a:cs typeface="Calibri" pitchFamily="34" charset="0"/>
              </a:rPr>
              <a:t>); </a:t>
            </a:r>
            <a:r>
              <a:rPr lang="en-US" dirty="0">
                <a:latin typeface="Calibri" pitchFamily="34" charset="0"/>
                <a:cs typeface="Calibri" pitchFamily="34" charset="0"/>
              </a:rPr>
              <a:t/>
            </a:r>
            <a:br>
              <a:rPr lang="en-US" dirty="0">
                <a:latin typeface="Calibri" pitchFamily="34" charset="0"/>
                <a:cs typeface="Calibri" pitchFamily="34" charset="0"/>
              </a:rPr>
            </a:br>
            <a:r>
              <a:rPr lang="en-US" dirty="0">
                <a:latin typeface="Calibri" pitchFamily="34" charset="0"/>
                <a:cs typeface="Calibri" pitchFamily="34" charset="0"/>
              </a:rPr>
              <a:t>  </a:t>
            </a:r>
            <a:r>
              <a:rPr lang="en-US" b="1" dirty="0">
                <a:latin typeface="Calibri" pitchFamily="34" charset="0"/>
                <a:cs typeface="Calibri" pitchFamily="34" charset="0"/>
              </a:rPr>
              <a:t>if</a:t>
            </a:r>
            <a:r>
              <a:rPr lang="en-US" dirty="0">
                <a:latin typeface="Calibri" pitchFamily="34" charset="0"/>
                <a:cs typeface="Calibri" pitchFamily="34" charset="0"/>
              </a:rPr>
              <a:t> </a:t>
            </a:r>
            <a:r>
              <a:rPr lang="en-US" dirty="0" smtClean="0">
                <a:latin typeface="Calibri" pitchFamily="34" charset="0"/>
                <a:cs typeface="Calibri" pitchFamily="34" charset="0"/>
              </a:rPr>
              <a:t>(</a:t>
            </a:r>
            <a:r>
              <a:rPr lang="en-US" dirty="0" err="1" smtClean="0">
                <a:latin typeface="Calibri" pitchFamily="34" charset="0"/>
                <a:cs typeface="Calibri" pitchFamily="34" charset="0"/>
              </a:rPr>
              <a:t>num</a:t>
            </a:r>
            <a:r>
              <a:rPr lang="en-US" dirty="0" smtClean="0">
                <a:latin typeface="Calibri" pitchFamily="34" charset="0"/>
                <a:cs typeface="Calibri" pitchFamily="34" charset="0"/>
              </a:rPr>
              <a:t> </a:t>
            </a:r>
            <a:r>
              <a:rPr lang="en-US" dirty="0">
                <a:latin typeface="Calibri" pitchFamily="34" charset="0"/>
                <a:cs typeface="Calibri" pitchFamily="34" charset="0"/>
              </a:rPr>
              <a:t>% </a:t>
            </a:r>
            <a:r>
              <a:rPr lang="en-US" dirty="0" smtClean="0">
                <a:latin typeface="Calibri" pitchFamily="34" charset="0"/>
                <a:cs typeface="Calibri" pitchFamily="34" charset="0"/>
              </a:rPr>
              <a:t>2 </a:t>
            </a:r>
            <a:r>
              <a:rPr lang="en-US" dirty="0">
                <a:latin typeface="Calibri" pitchFamily="34" charset="0"/>
                <a:cs typeface="Calibri" pitchFamily="34" charset="0"/>
              </a:rPr>
              <a:t>== 0</a:t>
            </a:r>
            <a:r>
              <a:rPr lang="en-US" dirty="0" smtClean="0">
                <a:latin typeface="Calibri" pitchFamily="34" charset="0"/>
                <a:cs typeface="Calibri" pitchFamily="34" charset="0"/>
              </a:rPr>
              <a:t>) </a:t>
            </a:r>
            <a:r>
              <a:rPr lang="en-US" dirty="0">
                <a:latin typeface="Calibri" pitchFamily="34" charset="0"/>
                <a:cs typeface="Calibri" pitchFamily="34" charset="0"/>
              </a:rPr>
              <a:t>{ </a:t>
            </a:r>
            <a:br>
              <a:rPr lang="en-US" dirty="0">
                <a:latin typeface="Calibri" pitchFamily="34" charset="0"/>
                <a:cs typeface="Calibri" pitchFamily="34" charset="0"/>
              </a:rPr>
            </a:br>
            <a:r>
              <a:rPr lang="en-US" dirty="0">
                <a:latin typeface="Calibri" pitchFamily="34" charset="0"/>
                <a:cs typeface="Calibri" pitchFamily="34" charset="0"/>
              </a:rPr>
              <a:t>    </a:t>
            </a:r>
            <a:r>
              <a:rPr lang="en-US" dirty="0" err="1" smtClean="0">
                <a:latin typeface="Calibri" pitchFamily="34" charset="0"/>
                <a:cs typeface="Calibri" pitchFamily="34" charset="0"/>
              </a:rPr>
              <a:t>num</a:t>
            </a:r>
            <a:r>
              <a:rPr lang="en-US" dirty="0" smtClean="0">
                <a:latin typeface="Calibri" pitchFamily="34" charset="0"/>
                <a:cs typeface="Calibri" pitchFamily="34" charset="0"/>
              </a:rPr>
              <a:t> </a:t>
            </a:r>
            <a:r>
              <a:rPr lang="en-US" dirty="0">
                <a:latin typeface="Calibri" pitchFamily="34" charset="0"/>
                <a:cs typeface="Calibri" pitchFamily="34" charset="0"/>
              </a:rPr>
              <a:t>= </a:t>
            </a:r>
            <a:r>
              <a:rPr lang="en-US" dirty="0" err="1" smtClean="0">
                <a:latin typeface="Calibri" pitchFamily="34" charset="0"/>
                <a:cs typeface="Calibri" pitchFamily="34" charset="0"/>
              </a:rPr>
              <a:t>num</a:t>
            </a:r>
            <a:r>
              <a:rPr lang="en-US" dirty="0" smtClean="0">
                <a:latin typeface="Calibri" pitchFamily="34" charset="0"/>
                <a:cs typeface="Calibri" pitchFamily="34" charset="0"/>
              </a:rPr>
              <a:t> </a:t>
            </a:r>
            <a:r>
              <a:rPr lang="en-US" dirty="0">
                <a:latin typeface="Calibri" pitchFamily="34" charset="0"/>
                <a:cs typeface="Calibri" pitchFamily="34" charset="0"/>
              </a:rPr>
              <a:t>/ </a:t>
            </a:r>
            <a:r>
              <a:rPr lang="en-US" dirty="0" smtClean="0">
                <a:latin typeface="Calibri" pitchFamily="34" charset="0"/>
                <a:cs typeface="Calibri" pitchFamily="34" charset="0"/>
              </a:rPr>
              <a:t>2; </a:t>
            </a:r>
            <a:r>
              <a:rPr lang="en-US" dirty="0">
                <a:latin typeface="Calibri" pitchFamily="34" charset="0"/>
                <a:cs typeface="Calibri" pitchFamily="34" charset="0"/>
              </a:rPr>
              <a:t/>
            </a:r>
            <a:br>
              <a:rPr lang="en-US" dirty="0">
                <a:latin typeface="Calibri" pitchFamily="34" charset="0"/>
                <a:cs typeface="Calibri" pitchFamily="34" charset="0"/>
              </a:rPr>
            </a:br>
            <a:r>
              <a:rPr lang="en-US" dirty="0">
                <a:latin typeface="Calibri" pitchFamily="34" charset="0"/>
                <a:cs typeface="Calibri" pitchFamily="34" charset="0"/>
              </a:rPr>
              <a:t>  } </a:t>
            </a:r>
            <a:r>
              <a:rPr lang="en-US" b="1" dirty="0">
                <a:latin typeface="Calibri" pitchFamily="34" charset="0"/>
                <a:cs typeface="Calibri" pitchFamily="34" charset="0"/>
              </a:rPr>
              <a:t>else</a:t>
            </a:r>
            <a:r>
              <a:rPr lang="en-US" dirty="0">
                <a:latin typeface="Calibri" pitchFamily="34" charset="0"/>
                <a:cs typeface="Calibri" pitchFamily="34" charset="0"/>
              </a:rPr>
              <a:t> { </a:t>
            </a:r>
            <a:br>
              <a:rPr lang="en-US" dirty="0">
                <a:latin typeface="Calibri" pitchFamily="34" charset="0"/>
                <a:cs typeface="Calibri" pitchFamily="34" charset="0"/>
              </a:rPr>
            </a:br>
            <a:r>
              <a:rPr lang="en-US" dirty="0">
                <a:latin typeface="Calibri" pitchFamily="34" charset="0"/>
                <a:cs typeface="Calibri" pitchFamily="34" charset="0"/>
              </a:rPr>
              <a:t>    </a:t>
            </a:r>
            <a:r>
              <a:rPr lang="en-US" dirty="0" err="1" smtClean="0">
                <a:latin typeface="Calibri" pitchFamily="34" charset="0"/>
                <a:cs typeface="Calibri" pitchFamily="34" charset="0"/>
              </a:rPr>
              <a:t>num</a:t>
            </a:r>
            <a:r>
              <a:rPr lang="en-US" dirty="0" smtClean="0">
                <a:latin typeface="Calibri" pitchFamily="34" charset="0"/>
                <a:cs typeface="Calibri" pitchFamily="34" charset="0"/>
              </a:rPr>
              <a:t> </a:t>
            </a:r>
            <a:r>
              <a:rPr lang="en-US" dirty="0">
                <a:latin typeface="Calibri" pitchFamily="34" charset="0"/>
                <a:cs typeface="Calibri" pitchFamily="34" charset="0"/>
              </a:rPr>
              <a:t>= </a:t>
            </a:r>
            <a:r>
              <a:rPr lang="en-US" dirty="0" smtClean="0">
                <a:latin typeface="Calibri" pitchFamily="34" charset="0"/>
                <a:cs typeface="Calibri" pitchFamily="34" charset="0"/>
              </a:rPr>
              <a:t>3 </a:t>
            </a:r>
            <a:r>
              <a:rPr lang="en-US" dirty="0">
                <a:latin typeface="Calibri" pitchFamily="34" charset="0"/>
                <a:cs typeface="Calibri" pitchFamily="34" charset="0"/>
              </a:rPr>
              <a:t>* </a:t>
            </a:r>
            <a:r>
              <a:rPr lang="en-US" dirty="0" err="1" smtClean="0">
                <a:latin typeface="Calibri" pitchFamily="34" charset="0"/>
                <a:cs typeface="Calibri" pitchFamily="34" charset="0"/>
              </a:rPr>
              <a:t>num</a:t>
            </a:r>
            <a:r>
              <a:rPr lang="en-US" dirty="0" smtClean="0">
                <a:latin typeface="Calibri" pitchFamily="34" charset="0"/>
                <a:cs typeface="Calibri" pitchFamily="34" charset="0"/>
              </a:rPr>
              <a:t> </a:t>
            </a:r>
            <a:r>
              <a:rPr lang="en-US" dirty="0">
                <a:latin typeface="Calibri" pitchFamily="34" charset="0"/>
                <a:cs typeface="Calibri" pitchFamily="34" charset="0"/>
              </a:rPr>
              <a:t>+ </a:t>
            </a:r>
            <a:r>
              <a:rPr lang="en-US" dirty="0" smtClean="0">
                <a:latin typeface="Calibri" pitchFamily="34" charset="0"/>
                <a:cs typeface="Calibri" pitchFamily="34" charset="0"/>
              </a:rPr>
              <a:t>1; </a:t>
            </a:r>
            <a:r>
              <a:rPr lang="en-US" dirty="0">
                <a:latin typeface="Calibri" pitchFamily="34" charset="0"/>
                <a:cs typeface="Calibri" pitchFamily="34" charset="0"/>
              </a:rPr>
              <a:t/>
            </a:r>
            <a:br>
              <a:rPr lang="en-US" dirty="0">
                <a:latin typeface="Calibri" pitchFamily="34" charset="0"/>
                <a:cs typeface="Calibri" pitchFamily="34" charset="0"/>
              </a:rPr>
            </a:br>
            <a:r>
              <a:rPr lang="en-US" dirty="0">
                <a:latin typeface="Calibri" pitchFamily="34" charset="0"/>
                <a:cs typeface="Calibri" pitchFamily="34" charset="0"/>
              </a:rPr>
              <a:t>  } </a:t>
            </a:r>
            <a:br>
              <a:rPr lang="en-US" dirty="0">
                <a:latin typeface="Calibri" pitchFamily="34" charset="0"/>
                <a:cs typeface="Calibri" pitchFamily="34" charset="0"/>
              </a:rPr>
            </a:br>
            <a:r>
              <a:rPr lang="en-US" dirty="0">
                <a:latin typeface="Calibri" pitchFamily="34" charset="0"/>
                <a:cs typeface="Calibri" pitchFamily="34" charset="0"/>
              </a:rPr>
              <a:t>} </a:t>
            </a:r>
          </a:p>
        </p:txBody>
      </p:sp>
    </p:spTree>
    <p:extLst>
      <p:ext uri="{BB962C8B-B14F-4D97-AF65-F5344CB8AC3E}">
        <p14:creationId xmlns:p14="http://schemas.microsoft.com/office/powerpoint/2010/main" val="4179037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Tokens (Words) of the </a:t>
            </a:r>
            <a:r>
              <a:rPr lang="en-US" i="1" dirty="0" smtClean="0"/>
              <a:t>While</a:t>
            </a:r>
            <a:r>
              <a:rPr lang="en-US" dirty="0" smtClean="0"/>
              <a:t> Language</a:t>
            </a:r>
            <a:endParaRPr lang="en-US" dirty="0"/>
          </a:p>
        </p:txBody>
      </p:sp>
      <p:sp>
        <p:nvSpPr>
          <p:cNvPr id="3" name="Content Placeholder 2"/>
          <p:cNvSpPr>
            <a:spLocks noGrp="1"/>
          </p:cNvSpPr>
          <p:nvPr>
            <p:ph idx="1"/>
          </p:nvPr>
        </p:nvSpPr>
        <p:spPr>
          <a:xfrm>
            <a:off x="455386" y="1266225"/>
            <a:ext cx="8229600" cy="5294232"/>
          </a:xfrm>
        </p:spPr>
        <p:txBody>
          <a:bodyPr/>
          <a:lstStyle/>
          <a:p>
            <a:pPr marL="0" indent="0">
              <a:buNone/>
            </a:pPr>
            <a:r>
              <a:rPr lang="en-US" sz="2600" dirty="0" err="1" smtClean="0"/>
              <a:t>Ident</a:t>
            </a:r>
            <a:r>
              <a:rPr lang="en-US" sz="2600" dirty="0" smtClean="0"/>
              <a:t> ::=</a:t>
            </a:r>
            <a:br>
              <a:rPr lang="en-US" sz="2600" dirty="0" smtClean="0"/>
            </a:br>
            <a:r>
              <a:rPr lang="en-US" sz="2600" dirty="0">
                <a:solidFill>
                  <a:schemeClr val="tx1"/>
                </a:solidFill>
              </a:rPr>
              <a:t>	</a:t>
            </a:r>
            <a:r>
              <a:rPr lang="en-US" sz="2600" dirty="0" smtClean="0">
                <a:solidFill>
                  <a:schemeClr val="tx1"/>
                </a:solidFill>
              </a:rPr>
              <a:t>letter (letter | digit)*</a:t>
            </a:r>
          </a:p>
          <a:p>
            <a:pPr marL="0" indent="0">
              <a:buNone/>
            </a:pPr>
            <a:r>
              <a:rPr lang="en-US" sz="2600" dirty="0" err="1" smtClean="0"/>
              <a:t>integerConst</a:t>
            </a:r>
            <a:r>
              <a:rPr lang="en-US" sz="2600" dirty="0" smtClean="0"/>
              <a:t> ::=</a:t>
            </a:r>
            <a:br>
              <a:rPr lang="en-US" sz="2600" dirty="0" smtClean="0"/>
            </a:br>
            <a:r>
              <a:rPr lang="en-US" sz="2600" dirty="0" smtClean="0">
                <a:solidFill>
                  <a:schemeClr val="tx1"/>
                </a:solidFill>
              </a:rPr>
              <a:t>	digit digit*</a:t>
            </a:r>
          </a:p>
          <a:p>
            <a:pPr marL="0" indent="0">
              <a:buNone/>
            </a:pPr>
            <a:r>
              <a:rPr lang="en-US" sz="2600" dirty="0" err="1" smtClean="0"/>
              <a:t>stringConst</a:t>
            </a:r>
            <a:r>
              <a:rPr lang="en-US" sz="2600" dirty="0" smtClean="0"/>
              <a:t> ::=</a:t>
            </a:r>
            <a:br>
              <a:rPr lang="en-US" sz="2600" dirty="0" smtClean="0"/>
            </a:br>
            <a:r>
              <a:rPr lang="en-US" sz="2600" dirty="0" smtClean="0">
                <a:solidFill>
                  <a:schemeClr val="tx1"/>
                </a:solidFill>
              </a:rPr>
              <a:t>	“ </a:t>
            </a:r>
            <a:r>
              <a:rPr lang="en-US" sz="2600" dirty="0" err="1" smtClean="0">
                <a:solidFill>
                  <a:schemeClr val="tx1"/>
                </a:solidFill>
              </a:rPr>
              <a:t>AnySymbolExceptQuote</a:t>
            </a:r>
            <a:r>
              <a:rPr lang="en-US" sz="2600" dirty="0" smtClean="0">
                <a:solidFill>
                  <a:schemeClr val="tx1"/>
                </a:solidFill>
              </a:rPr>
              <a:t>* “</a:t>
            </a:r>
          </a:p>
          <a:p>
            <a:pPr marL="0" indent="0">
              <a:buNone/>
            </a:pPr>
            <a:r>
              <a:rPr lang="en-US" sz="2600" dirty="0" smtClean="0"/>
              <a:t>keywords</a:t>
            </a:r>
            <a:r>
              <a:rPr lang="en-US" sz="2600" dirty="0"/>
              <a:t/>
            </a:r>
            <a:br>
              <a:rPr lang="en-US" sz="2600" dirty="0"/>
            </a:br>
            <a:r>
              <a:rPr lang="en-US" sz="2600" dirty="0" smtClean="0">
                <a:solidFill>
                  <a:srgbClr val="0070C0"/>
                </a:solidFill>
              </a:rPr>
              <a:t>	if</a:t>
            </a:r>
            <a:r>
              <a:rPr lang="en-US" sz="2600" dirty="0">
                <a:solidFill>
                  <a:srgbClr val="0070C0"/>
                </a:solidFill>
              </a:rPr>
              <a:t> </a:t>
            </a:r>
            <a:r>
              <a:rPr lang="en-US" sz="2600" dirty="0" smtClean="0">
                <a:solidFill>
                  <a:srgbClr val="0070C0"/>
                </a:solidFill>
              </a:rPr>
              <a:t> else</a:t>
            </a:r>
            <a:r>
              <a:rPr lang="en-US" sz="2600" dirty="0">
                <a:solidFill>
                  <a:srgbClr val="0070C0"/>
                </a:solidFill>
              </a:rPr>
              <a:t> </a:t>
            </a:r>
            <a:r>
              <a:rPr lang="en-US" sz="2600" dirty="0" smtClean="0">
                <a:solidFill>
                  <a:srgbClr val="0070C0"/>
                </a:solidFill>
              </a:rPr>
              <a:t> while  </a:t>
            </a:r>
            <a:r>
              <a:rPr lang="en-US" sz="2600" dirty="0" err="1" smtClean="0">
                <a:solidFill>
                  <a:srgbClr val="0070C0"/>
                </a:solidFill>
              </a:rPr>
              <a:t>println</a:t>
            </a:r>
            <a:endParaRPr lang="en-US" sz="2600" dirty="0" smtClean="0">
              <a:solidFill>
                <a:srgbClr val="0070C0"/>
              </a:solidFill>
            </a:endParaRPr>
          </a:p>
          <a:p>
            <a:pPr marL="0" indent="0">
              <a:buNone/>
            </a:pPr>
            <a:r>
              <a:rPr lang="en-US" sz="2600" dirty="0"/>
              <a:t>s</a:t>
            </a:r>
            <a:r>
              <a:rPr lang="en-US" sz="2600" dirty="0" smtClean="0"/>
              <a:t>pecial symbols</a:t>
            </a:r>
            <a:br>
              <a:rPr lang="en-US" sz="2600" dirty="0" smtClean="0"/>
            </a:br>
            <a:r>
              <a:rPr lang="en-US" sz="2600" dirty="0" smtClean="0">
                <a:solidFill>
                  <a:srgbClr val="0070C0"/>
                </a:solidFill>
              </a:rPr>
              <a:t>	(  )   &amp;&amp;  &lt;   ==  +  -  *  /  %  !  - {  }  ;  </a:t>
            </a:r>
            <a:r>
              <a:rPr lang="en-US" sz="2600" b="1" dirty="0" smtClean="0">
                <a:solidFill>
                  <a:srgbClr val="0070C0"/>
                </a:solidFill>
              </a:rPr>
              <a:t>,</a:t>
            </a:r>
            <a:r>
              <a:rPr lang="en-US" sz="2600" dirty="0" smtClean="0">
                <a:solidFill>
                  <a:srgbClr val="0070C0"/>
                </a:solidFill>
              </a:rPr>
              <a:t>  </a:t>
            </a:r>
          </a:p>
          <a:p>
            <a:pPr marL="0" indent="0">
              <a:buNone/>
            </a:pPr>
            <a:r>
              <a:rPr lang="en-US" sz="2600" dirty="0" smtClean="0">
                <a:solidFill>
                  <a:srgbClr val="002060"/>
                </a:solidFill>
              </a:rPr>
              <a:t>letter ::= a | b | c | … | z | A | B | C | … | Z</a:t>
            </a:r>
            <a:r>
              <a:rPr lang="en-US" sz="2600" dirty="0">
                <a:solidFill>
                  <a:srgbClr val="002060"/>
                </a:solidFill>
              </a:rPr>
              <a:t/>
            </a:r>
            <a:br>
              <a:rPr lang="en-US" sz="2600" dirty="0">
                <a:solidFill>
                  <a:srgbClr val="002060"/>
                </a:solidFill>
              </a:rPr>
            </a:br>
            <a:r>
              <a:rPr lang="en-US" sz="2600" dirty="0" smtClean="0">
                <a:solidFill>
                  <a:srgbClr val="002060"/>
                </a:solidFill>
              </a:rPr>
              <a:t>digit ::= 0 | 1 | … | 8 | 9</a:t>
            </a:r>
          </a:p>
        </p:txBody>
      </p:sp>
      <p:cxnSp>
        <p:nvCxnSpPr>
          <p:cNvPr id="4" name="Straight Arrow Connector 3"/>
          <p:cNvCxnSpPr/>
          <p:nvPr/>
        </p:nvCxnSpPr>
        <p:spPr bwMode="auto">
          <a:xfrm flipH="1">
            <a:off x="4470400" y="1828800"/>
            <a:ext cx="2420258" cy="141920"/>
          </a:xfrm>
          <a:prstGeom prst="straightConnector1">
            <a:avLst/>
          </a:prstGeom>
          <a:noFill/>
          <a:ln w="38100" cap="flat" cmpd="sng" algn="ctr">
            <a:solidFill>
              <a:srgbClr val="FF0000"/>
            </a:solidFill>
            <a:prstDash val="solid"/>
            <a:round/>
            <a:headEnd type="none" w="med" len="med"/>
            <a:tailEnd type="arrow"/>
          </a:ln>
          <a:effectLst/>
        </p:spPr>
      </p:cxnSp>
      <p:sp>
        <p:nvSpPr>
          <p:cNvPr id="5" name="Rectangle 4"/>
          <p:cNvSpPr/>
          <p:nvPr/>
        </p:nvSpPr>
        <p:spPr>
          <a:xfrm>
            <a:off x="7053945" y="1377661"/>
            <a:ext cx="1817913" cy="830997"/>
          </a:xfrm>
          <a:prstGeom prst="rect">
            <a:avLst/>
          </a:prstGeom>
        </p:spPr>
        <p:txBody>
          <a:bodyPr wrap="square">
            <a:spAutoFit/>
          </a:bodyPr>
          <a:lstStyle/>
          <a:p>
            <a:r>
              <a:rPr lang="en-US" dirty="0">
                <a:solidFill>
                  <a:srgbClr val="0070C0"/>
                </a:solidFill>
                <a:latin typeface="Calibri" pitchFamily="34" charset="0"/>
                <a:cs typeface="Calibri" pitchFamily="34" charset="0"/>
              </a:rPr>
              <a:t>r</a:t>
            </a:r>
            <a:r>
              <a:rPr lang="en-US" dirty="0" smtClean="0">
                <a:solidFill>
                  <a:srgbClr val="0070C0"/>
                </a:solidFill>
                <a:latin typeface="Calibri" pitchFamily="34" charset="0"/>
                <a:cs typeface="Calibri" pitchFamily="34" charset="0"/>
              </a:rPr>
              <a:t>egular</a:t>
            </a:r>
          </a:p>
          <a:p>
            <a:r>
              <a:rPr lang="en-US" dirty="0" smtClean="0">
                <a:solidFill>
                  <a:srgbClr val="0070C0"/>
                </a:solidFill>
                <a:latin typeface="Calibri" pitchFamily="34" charset="0"/>
                <a:cs typeface="Calibri" pitchFamily="34" charset="0"/>
              </a:rPr>
              <a:t>expressions</a:t>
            </a:r>
            <a:endParaRPr lang="en-US" dirty="0">
              <a:solidFill>
                <a:srgbClr val="0070C0"/>
              </a:solidFill>
              <a:latin typeface="Calibri" pitchFamily="34" charset="0"/>
              <a:cs typeface="Calibri" pitchFamily="34" charset="0"/>
            </a:endParaRPr>
          </a:p>
        </p:txBody>
      </p:sp>
      <p:cxnSp>
        <p:nvCxnSpPr>
          <p:cNvPr id="7" name="Straight Arrow Connector 6"/>
          <p:cNvCxnSpPr/>
          <p:nvPr/>
        </p:nvCxnSpPr>
        <p:spPr bwMode="auto">
          <a:xfrm flipH="1">
            <a:off x="3048000" y="2039166"/>
            <a:ext cx="3842658" cy="805634"/>
          </a:xfrm>
          <a:prstGeom prst="straightConnector1">
            <a:avLst/>
          </a:prstGeom>
          <a:noFill/>
          <a:ln w="38100"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flipH="1">
            <a:off x="4969329" y="2156182"/>
            <a:ext cx="2084616" cy="1341761"/>
          </a:xfrm>
          <a:prstGeom prst="straightConnector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640408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Manually Constructing </a:t>
            </a:r>
            <a:r>
              <a:rPr lang="en-US" dirty="0" err="1" smtClean="0"/>
              <a:t>Lexers</a:t>
            </a:r>
            <a:r>
              <a:rPr lang="en-US" dirty="0" smtClean="0"/>
              <a:t/>
            </a:r>
            <a:br>
              <a:rPr lang="en-US" dirty="0" smtClean="0"/>
            </a:br>
            <a:r>
              <a:rPr lang="en-US" dirty="0" smtClean="0"/>
              <a:t>by example</a:t>
            </a:r>
            <a:endParaRPr lang="en-US" dirty="0"/>
          </a:p>
        </p:txBody>
      </p:sp>
    </p:spTree>
    <p:extLst>
      <p:ext uri="{BB962C8B-B14F-4D97-AF65-F5344CB8AC3E}">
        <p14:creationId xmlns:p14="http://schemas.microsoft.com/office/powerpoint/2010/main" val="343497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Lexer</a:t>
            </a:r>
            <a:r>
              <a:rPr lang="en-US" dirty="0" smtClean="0"/>
              <a:t> input and Output</a:t>
            </a:r>
            <a:endParaRPr lang="en-US" dirty="0"/>
          </a:p>
        </p:txBody>
      </p:sp>
      <p:grpSp>
        <p:nvGrpSpPr>
          <p:cNvPr id="11" name="Group 10"/>
          <p:cNvGrpSpPr/>
          <p:nvPr/>
        </p:nvGrpSpPr>
        <p:grpSpPr>
          <a:xfrm>
            <a:off x="3567059" y="1918412"/>
            <a:ext cx="1814720" cy="2308324"/>
            <a:chOff x="1720365" y="1324095"/>
            <a:chExt cx="1837318" cy="2308324"/>
          </a:xfrm>
        </p:grpSpPr>
        <p:sp>
          <p:nvSpPr>
            <p:cNvPr id="4" name="TextBox 3"/>
            <p:cNvSpPr txBox="1"/>
            <p:nvPr/>
          </p:nvSpPr>
          <p:spPr>
            <a:xfrm>
              <a:off x="1720365" y="1324095"/>
              <a:ext cx="372258" cy="2277547"/>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chemeClr val="bg1"/>
                  </a:solidFill>
                  <a:latin typeface="Calibri"/>
                </a:rPr>
                <a:t>i</a:t>
              </a:r>
              <a:br>
                <a:rPr lang="en-US" sz="1600" dirty="0" smtClean="0">
                  <a:solidFill>
                    <a:schemeClr val="bg1"/>
                  </a:solidFill>
                  <a:latin typeface="Calibri"/>
                </a:rPr>
              </a:br>
              <a:r>
                <a:rPr lang="en-US" sz="1600" dirty="0" smtClean="0">
                  <a:solidFill>
                    <a:schemeClr val="bg1"/>
                  </a:solidFill>
                  <a:latin typeface="Calibri"/>
                </a:rPr>
                <a:t>d3</a:t>
              </a:r>
            </a:p>
            <a:p>
              <a:pPr algn="ctr" fontAlgn="auto">
                <a:spcBef>
                  <a:spcPts val="0"/>
                </a:spcBef>
                <a:spcAft>
                  <a:spcPts val="0"/>
                </a:spcAft>
              </a:pPr>
              <a:endParaRPr lang="en-US" sz="1600" dirty="0">
                <a:solidFill>
                  <a:schemeClr val="bg1"/>
                </a:solidFill>
                <a:latin typeface="Calibri"/>
              </a:endParaRPr>
            </a:p>
            <a:p>
              <a:pPr algn="ctr" fontAlgn="auto">
                <a:spcBef>
                  <a:spcPts val="0"/>
                </a:spcBef>
                <a:spcAft>
                  <a:spcPts val="0"/>
                </a:spcAft>
              </a:pPr>
              <a:r>
                <a:rPr lang="en-US" sz="1600" dirty="0" smtClean="0">
                  <a:solidFill>
                    <a:schemeClr val="bg1"/>
                  </a:solidFill>
                  <a:latin typeface="Calibri"/>
                </a:rPr>
                <a:t>=</a:t>
              </a:r>
              <a:br>
                <a:rPr lang="en-US" sz="1600" dirty="0" smtClean="0">
                  <a:solidFill>
                    <a:schemeClr val="bg1"/>
                  </a:solidFill>
                  <a:latin typeface="Calibri"/>
                </a:rPr>
              </a:br>
              <a:endParaRPr lang="en-US" sz="1600" dirty="0" smtClean="0">
                <a:solidFill>
                  <a:schemeClr val="bg1"/>
                </a:solidFill>
                <a:latin typeface="Calibri"/>
              </a:endParaRPr>
            </a:p>
            <a:p>
              <a:pPr algn="ctr" fontAlgn="auto">
                <a:spcBef>
                  <a:spcPts val="0"/>
                </a:spcBef>
                <a:spcAft>
                  <a:spcPts val="0"/>
                </a:spcAft>
              </a:pPr>
              <a:r>
                <a:rPr lang="en-US" sz="1600" dirty="0" smtClean="0">
                  <a:solidFill>
                    <a:schemeClr val="bg1"/>
                  </a:solidFill>
                  <a:latin typeface="Calibri"/>
                </a:rPr>
                <a:t>0</a:t>
              </a:r>
              <a:br>
                <a:rPr lang="en-US" sz="1600" dirty="0" smtClean="0">
                  <a:solidFill>
                    <a:schemeClr val="bg1"/>
                  </a:solidFill>
                  <a:latin typeface="Calibri"/>
                </a:rPr>
              </a:br>
              <a:r>
                <a:rPr lang="en-US" sz="1400" dirty="0" smtClean="0">
                  <a:solidFill>
                    <a:srgbClr val="FFFF00"/>
                  </a:solidFill>
                  <a:latin typeface="Calibri"/>
                </a:rPr>
                <a:t>LF</a:t>
              </a:r>
            </a:p>
            <a:p>
              <a:pPr algn="ctr" fontAlgn="auto">
                <a:spcBef>
                  <a:spcPts val="0"/>
                </a:spcBef>
                <a:spcAft>
                  <a:spcPts val="0"/>
                </a:spcAft>
              </a:pPr>
              <a:r>
                <a:rPr lang="en-US" sz="1600" dirty="0" smtClean="0">
                  <a:solidFill>
                    <a:schemeClr val="bg1"/>
                  </a:solidFill>
                  <a:latin typeface="Calibri"/>
                </a:rPr>
                <a:t>w</a:t>
              </a:r>
            </a:p>
          </p:txBody>
        </p:sp>
        <p:cxnSp>
          <p:nvCxnSpPr>
            <p:cNvPr id="5" name="Straight Arrow Connector 4"/>
            <p:cNvCxnSpPr/>
            <p:nvPr/>
          </p:nvCxnSpPr>
          <p:spPr bwMode="auto">
            <a:xfrm>
              <a:off x="2103071" y="2478257"/>
              <a:ext cx="847753"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6" name="Group 5"/>
            <p:cNvGrpSpPr/>
            <p:nvPr/>
          </p:nvGrpSpPr>
          <p:grpSpPr>
            <a:xfrm>
              <a:off x="2131647" y="1324095"/>
              <a:ext cx="1426036" cy="2308324"/>
              <a:chOff x="1748131" y="1924191"/>
              <a:chExt cx="1426036" cy="2308324"/>
            </a:xfrm>
          </p:grpSpPr>
          <p:sp>
            <p:nvSpPr>
              <p:cNvPr id="7" name="TextBox 6"/>
              <p:cNvSpPr txBox="1"/>
              <p:nvPr/>
            </p:nvSpPr>
            <p:spPr>
              <a:xfrm>
                <a:off x="2480513" y="1924191"/>
                <a:ext cx="693654"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chemeClr val="bg1"/>
                    </a:solidFill>
                    <a:latin typeface="Calibri"/>
                  </a:rPr>
                  <a:t>id3</a:t>
                </a:r>
                <a:br>
                  <a:rPr lang="en-US" sz="1600" dirty="0" smtClean="0">
                    <a:solidFill>
                      <a:schemeClr val="bg1"/>
                    </a:solidFill>
                    <a:latin typeface="Calibri"/>
                  </a:rPr>
                </a:br>
                <a:r>
                  <a:rPr lang="en-US" sz="1600" dirty="0" smtClean="0">
                    <a:solidFill>
                      <a:schemeClr val="bg1"/>
                    </a:solidFill>
                    <a:latin typeface="Calibri"/>
                  </a:rPr>
                  <a:t>=</a:t>
                </a:r>
                <a:br>
                  <a:rPr lang="en-US" sz="1600" dirty="0" smtClean="0">
                    <a:solidFill>
                      <a:schemeClr val="bg1"/>
                    </a:solidFill>
                    <a:latin typeface="Calibri"/>
                  </a:rPr>
                </a:br>
                <a:r>
                  <a:rPr lang="en-US" sz="1600" dirty="0" smtClean="0">
                    <a:solidFill>
                      <a:schemeClr val="bg1"/>
                    </a:solidFill>
                    <a:latin typeface="Calibri"/>
                  </a:rPr>
                  <a:t>0</a:t>
                </a:r>
                <a:br>
                  <a:rPr lang="en-US" sz="1600" dirty="0" smtClean="0">
                    <a:solidFill>
                      <a:schemeClr val="bg1"/>
                    </a:solidFill>
                    <a:latin typeface="Calibri"/>
                  </a:rPr>
                </a:br>
                <a:r>
                  <a:rPr lang="en-US" sz="1600" dirty="0" smtClean="0">
                    <a:solidFill>
                      <a:schemeClr val="bg1"/>
                    </a:solidFill>
                    <a:latin typeface="Calibri"/>
                  </a:rPr>
                  <a:t>while</a:t>
                </a:r>
                <a:br>
                  <a:rPr lang="en-US" sz="1600" dirty="0" smtClean="0">
                    <a:solidFill>
                      <a:schemeClr val="bg1"/>
                    </a:solidFill>
                    <a:latin typeface="Calibri"/>
                  </a:rPr>
                </a:br>
                <a:r>
                  <a:rPr lang="en-US" sz="1600" dirty="0" smtClean="0">
                    <a:solidFill>
                      <a:schemeClr val="bg1"/>
                    </a:solidFill>
                    <a:latin typeface="Calibri"/>
                  </a:rPr>
                  <a:t>(</a:t>
                </a:r>
                <a:br>
                  <a:rPr lang="en-US" sz="1600" dirty="0" smtClean="0">
                    <a:solidFill>
                      <a:schemeClr val="bg1"/>
                    </a:solidFill>
                    <a:latin typeface="Calibri"/>
                  </a:rPr>
                </a:br>
                <a:r>
                  <a:rPr lang="en-US" sz="1600" dirty="0" smtClean="0">
                    <a:solidFill>
                      <a:schemeClr val="bg1"/>
                    </a:solidFill>
                    <a:latin typeface="Calibri"/>
                  </a:rPr>
                  <a:t>id3</a:t>
                </a:r>
              </a:p>
              <a:p>
                <a:pPr algn="ctr" fontAlgn="auto">
                  <a:spcBef>
                    <a:spcPts val="0"/>
                  </a:spcBef>
                  <a:spcAft>
                    <a:spcPts val="0"/>
                  </a:spcAft>
                </a:pPr>
                <a:r>
                  <a:rPr lang="en-US" sz="1600" dirty="0" smtClean="0">
                    <a:solidFill>
                      <a:schemeClr val="bg1"/>
                    </a:solidFill>
                    <a:latin typeface="Calibri"/>
                  </a:rPr>
                  <a:t>&lt;</a:t>
                </a:r>
                <a:br>
                  <a:rPr lang="en-US" sz="1600" dirty="0" smtClean="0">
                    <a:solidFill>
                      <a:schemeClr val="bg1"/>
                    </a:solidFill>
                    <a:latin typeface="Calibri"/>
                  </a:rPr>
                </a:br>
                <a:r>
                  <a:rPr lang="en-US" sz="1600" dirty="0" smtClean="0">
                    <a:solidFill>
                      <a:schemeClr val="bg1"/>
                    </a:solidFill>
                    <a:latin typeface="Calibri"/>
                  </a:rPr>
                  <a:t>10</a:t>
                </a:r>
                <a:br>
                  <a:rPr lang="en-US" sz="1600" dirty="0" smtClean="0">
                    <a:solidFill>
                      <a:schemeClr val="bg1"/>
                    </a:solidFill>
                    <a:latin typeface="Calibri"/>
                  </a:rPr>
                </a:br>
                <a:r>
                  <a:rPr lang="en-US" sz="1600" dirty="0" smtClean="0">
                    <a:solidFill>
                      <a:schemeClr val="bg1"/>
                    </a:solidFill>
                    <a:latin typeface="Calibri"/>
                  </a:rPr>
                  <a:t>)</a:t>
                </a:r>
              </a:p>
            </p:txBody>
          </p:sp>
          <p:sp>
            <p:nvSpPr>
              <p:cNvPr id="8" name="Rectangle 7"/>
              <p:cNvSpPr/>
              <p:nvPr/>
            </p:nvSpPr>
            <p:spPr>
              <a:xfrm>
                <a:off x="1748131" y="3308885"/>
                <a:ext cx="790601" cy="461665"/>
              </a:xfrm>
              <a:prstGeom prst="rect">
                <a:avLst/>
              </a:prstGeom>
            </p:spPr>
            <p:txBody>
              <a:bodyPr wrap="none">
                <a:spAutoFit/>
              </a:bodyPr>
              <a:lstStyle/>
              <a:p>
                <a:r>
                  <a:rPr lang="en-US" dirty="0" err="1" smtClean="0">
                    <a:latin typeface="Calibri" pitchFamily="34" charset="0"/>
                    <a:cs typeface="Calibri" pitchFamily="34" charset="0"/>
                  </a:rPr>
                  <a:t>lexer</a:t>
                </a:r>
                <a:endParaRPr lang="en-US" dirty="0">
                  <a:latin typeface="Calibri" pitchFamily="34" charset="0"/>
                  <a:cs typeface="Calibri" pitchFamily="34" charset="0"/>
                </a:endParaRPr>
              </a:p>
            </p:txBody>
          </p:sp>
        </p:grpSp>
      </p:grpSp>
      <p:grpSp>
        <p:nvGrpSpPr>
          <p:cNvPr id="24" name="Group 23"/>
          <p:cNvGrpSpPr/>
          <p:nvPr/>
        </p:nvGrpSpPr>
        <p:grpSpPr>
          <a:xfrm>
            <a:off x="1" y="1101030"/>
            <a:ext cx="3567058" cy="4849255"/>
            <a:chOff x="1" y="1101030"/>
            <a:chExt cx="3567058" cy="4849255"/>
          </a:xfrm>
        </p:grpSpPr>
        <p:sp>
          <p:nvSpPr>
            <p:cNvPr id="12" name="Rectangle 11"/>
            <p:cNvSpPr/>
            <p:nvPr/>
          </p:nvSpPr>
          <p:spPr>
            <a:xfrm>
              <a:off x="843491" y="1101030"/>
              <a:ext cx="2309991" cy="830997"/>
            </a:xfrm>
            <a:prstGeom prst="rect">
              <a:avLst/>
            </a:prstGeom>
          </p:spPr>
          <p:txBody>
            <a:bodyPr wrap="none">
              <a:spAutoFit/>
            </a:bodyPr>
            <a:lstStyle/>
            <a:p>
              <a:r>
                <a:rPr lang="en-US" b="1" dirty="0" smtClean="0">
                  <a:solidFill>
                    <a:srgbClr val="008000"/>
                  </a:solidFill>
                  <a:latin typeface="Calibri" pitchFamily="34" charset="0"/>
                  <a:cs typeface="Calibri" pitchFamily="34" charset="0"/>
                </a:rPr>
                <a:t>Stream of Char-s</a:t>
              </a:r>
            </a:p>
            <a:p>
              <a:r>
                <a:rPr lang="en-US" dirty="0" smtClean="0">
                  <a:solidFill>
                    <a:srgbClr val="008000"/>
                  </a:solidFill>
                  <a:latin typeface="Calibri" pitchFamily="34" charset="0"/>
                  <a:cs typeface="Calibri" pitchFamily="34" charset="0"/>
                </a:rPr>
                <a:t>( lazy List[Char] )</a:t>
              </a:r>
              <a:endParaRPr lang="en-US" dirty="0">
                <a:solidFill>
                  <a:srgbClr val="008000"/>
                </a:solidFill>
                <a:latin typeface="Calibri" pitchFamily="34" charset="0"/>
                <a:cs typeface="Calibri" pitchFamily="34" charset="0"/>
              </a:endParaRPr>
            </a:p>
          </p:txBody>
        </p:sp>
        <p:sp>
          <p:nvSpPr>
            <p:cNvPr id="15" name="TextBox 14"/>
            <p:cNvSpPr txBox="1"/>
            <p:nvPr/>
          </p:nvSpPr>
          <p:spPr>
            <a:xfrm>
              <a:off x="1" y="1918412"/>
              <a:ext cx="3567058" cy="4031873"/>
            </a:xfrm>
            <a:prstGeom prst="rect">
              <a:avLst/>
            </a:prstGeom>
            <a:noFill/>
          </p:spPr>
          <p:txBody>
            <a:bodyPr wrap="square" rtlCol="0">
              <a:spAutoFit/>
            </a:bodyPr>
            <a:lstStyle/>
            <a:p>
              <a:r>
                <a:rPr lang="en-US" sz="1600" b="1" dirty="0"/>
                <a:t>class</a:t>
              </a:r>
              <a:r>
                <a:rPr lang="en-US" sz="1600" dirty="0"/>
                <a:t> </a:t>
              </a:r>
              <a:r>
                <a:rPr lang="en-US" sz="1600" dirty="0" err="1"/>
                <a:t>CharStream</a:t>
              </a:r>
              <a:r>
                <a:rPr lang="en-US" sz="1600" dirty="0"/>
                <a:t>(</a:t>
              </a:r>
              <a:r>
                <a:rPr lang="en-US" sz="1600" dirty="0" err="1"/>
                <a:t>fileName</a:t>
              </a:r>
              <a:r>
                <a:rPr lang="en-US" sz="1600" dirty="0"/>
                <a:t> : String){ </a:t>
              </a:r>
            </a:p>
            <a:p>
              <a:r>
                <a:rPr lang="en-US" sz="1600" dirty="0"/>
                <a:t> </a:t>
              </a:r>
              <a:r>
                <a:rPr lang="en-US" sz="1600" b="1" dirty="0" err="1"/>
                <a:t>val</a:t>
              </a:r>
              <a:r>
                <a:rPr lang="en-US" sz="1600" dirty="0"/>
                <a:t> file = new </a:t>
              </a:r>
              <a:r>
                <a:rPr lang="en-US" sz="1600" dirty="0" err="1"/>
                <a:t>BufferedReader</a:t>
              </a:r>
              <a:r>
                <a:rPr lang="en-US" sz="1600" dirty="0"/>
                <a:t>(</a:t>
              </a:r>
            </a:p>
            <a:p>
              <a:r>
                <a:rPr lang="en-US" sz="1600" dirty="0"/>
                <a:t>      </a:t>
              </a:r>
              <a:r>
                <a:rPr lang="en-US" sz="1600" b="1" dirty="0"/>
                <a:t>new </a:t>
              </a:r>
              <a:r>
                <a:rPr lang="en-US" sz="1600" dirty="0" err="1"/>
                <a:t>FileReader</a:t>
              </a:r>
              <a:r>
                <a:rPr lang="en-US" sz="1600" dirty="0"/>
                <a:t>(</a:t>
              </a:r>
              <a:r>
                <a:rPr lang="en-US" sz="1600" dirty="0" err="1"/>
                <a:t>fileName</a:t>
              </a:r>
              <a:r>
                <a:rPr lang="en-US" sz="1600" dirty="0"/>
                <a:t>)) </a:t>
              </a:r>
            </a:p>
            <a:p>
              <a:r>
                <a:rPr lang="en-US" sz="1600" dirty="0"/>
                <a:t>  </a:t>
              </a:r>
              <a:r>
                <a:rPr lang="en-US" sz="1600" b="1" dirty="0" err="1"/>
                <a:t>var</a:t>
              </a:r>
              <a:r>
                <a:rPr lang="en-US" sz="1600" dirty="0"/>
                <a:t> </a:t>
              </a:r>
              <a:r>
                <a:rPr lang="en-US" sz="1600" b="1" dirty="0">
                  <a:solidFill>
                    <a:srgbClr val="C00000"/>
                  </a:solidFill>
                </a:rPr>
                <a:t>current</a:t>
              </a:r>
              <a:r>
                <a:rPr lang="en-US" sz="1600" dirty="0"/>
                <a:t> : Char = ' ' </a:t>
              </a:r>
            </a:p>
            <a:p>
              <a:r>
                <a:rPr lang="en-US" sz="1600" b="1" dirty="0"/>
                <a:t>  </a:t>
              </a:r>
              <a:r>
                <a:rPr lang="en-US" sz="1600" b="1" dirty="0" err="1"/>
                <a:t>var</a:t>
              </a:r>
              <a:r>
                <a:rPr lang="en-US" sz="1600" dirty="0"/>
                <a:t> </a:t>
              </a:r>
              <a:r>
                <a:rPr lang="en-US" sz="1600" dirty="0" err="1"/>
                <a:t>eof</a:t>
              </a:r>
              <a:r>
                <a:rPr lang="en-US" sz="1600" dirty="0"/>
                <a:t> : Boolean = false</a:t>
              </a:r>
            </a:p>
            <a:p>
              <a:endParaRPr lang="en-US" sz="1600" b="1" dirty="0" smtClean="0"/>
            </a:p>
            <a:p>
              <a:r>
                <a:rPr lang="en-US" sz="1600" b="1" dirty="0" smtClean="0"/>
                <a:t>  </a:t>
              </a:r>
              <a:r>
                <a:rPr lang="en-US" sz="1600" b="1" dirty="0" err="1"/>
                <a:t>def</a:t>
              </a:r>
              <a:r>
                <a:rPr lang="en-US" sz="1600" dirty="0"/>
                <a:t> </a:t>
              </a:r>
              <a:r>
                <a:rPr lang="en-US" sz="1600" b="1" dirty="0">
                  <a:solidFill>
                    <a:srgbClr val="C00000"/>
                  </a:solidFill>
                </a:rPr>
                <a:t>next</a:t>
              </a:r>
              <a:r>
                <a:rPr lang="en-US" sz="1600" dirty="0"/>
                <a:t> = { </a:t>
              </a:r>
            </a:p>
            <a:p>
              <a:r>
                <a:rPr lang="en-US" sz="1600" dirty="0"/>
                <a:t>    </a:t>
              </a:r>
              <a:r>
                <a:rPr lang="en-US" sz="1600" b="1" dirty="0"/>
                <a:t>if</a:t>
              </a:r>
              <a:r>
                <a:rPr lang="en-US" sz="1600" dirty="0"/>
                <a:t> (</a:t>
              </a:r>
              <a:r>
                <a:rPr lang="en-US" sz="1600" dirty="0" err="1"/>
                <a:t>eof</a:t>
              </a:r>
              <a:r>
                <a:rPr lang="en-US" sz="1600" dirty="0"/>
                <a:t>) </a:t>
              </a:r>
            </a:p>
            <a:p>
              <a:r>
                <a:rPr lang="en-US" sz="1600" dirty="0"/>
                <a:t>     </a:t>
              </a:r>
              <a:r>
                <a:rPr lang="en-US" sz="1600" b="1" dirty="0"/>
                <a:t>throw </a:t>
              </a:r>
              <a:r>
                <a:rPr lang="en-US" sz="1600" dirty="0" err="1" smtClean="0"/>
                <a:t>EndOfInput</a:t>
              </a:r>
              <a:r>
                <a:rPr lang="en-US" sz="1600" dirty="0" smtClean="0"/>
                <a:t>("</a:t>
              </a:r>
              <a:r>
                <a:rPr lang="en-US" sz="1600" dirty="0"/>
                <a:t>reading" + file)</a:t>
              </a:r>
            </a:p>
            <a:p>
              <a:r>
                <a:rPr lang="en-US" sz="1600" dirty="0"/>
                <a:t>  </a:t>
              </a:r>
              <a:r>
                <a:rPr lang="en-US" sz="1600" dirty="0" smtClean="0"/>
                <a:t>  </a:t>
              </a:r>
              <a:r>
                <a:rPr lang="en-US" sz="1600" b="1" dirty="0" err="1" smtClean="0"/>
                <a:t>val</a:t>
              </a:r>
              <a:r>
                <a:rPr lang="en-US" sz="1600" dirty="0" smtClean="0"/>
                <a:t> </a:t>
              </a:r>
              <a:r>
                <a:rPr lang="en-US" sz="1600" dirty="0"/>
                <a:t>c = </a:t>
              </a:r>
              <a:r>
                <a:rPr lang="en-US" sz="1600" dirty="0" err="1"/>
                <a:t>file.read</a:t>
              </a:r>
              <a:r>
                <a:rPr lang="en-US" sz="1600" dirty="0"/>
                <a:t>() </a:t>
              </a:r>
            </a:p>
            <a:p>
              <a:r>
                <a:rPr lang="en-US" sz="1600" dirty="0"/>
                <a:t>  </a:t>
              </a:r>
              <a:r>
                <a:rPr lang="en-US" sz="1600" dirty="0" smtClean="0"/>
                <a:t>  </a:t>
              </a:r>
              <a:r>
                <a:rPr lang="en-US" sz="1600" dirty="0" err="1" smtClean="0"/>
                <a:t>eof</a:t>
              </a:r>
              <a:r>
                <a:rPr lang="en-US" sz="1600" dirty="0" smtClean="0"/>
                <a:t> </a:t>
              </a:r>
              <a:r>
                <a:rPr lang="en-US" sz="1600" dirty="0"/>
                <a:t>= (c == -1) </a:t>
              </a:r>
            </a:p>
            <a:p>
              <a:r>
                <a:rPr lang="en-US" sz="1600" dirty="0"/>
                <a:t>  </a:t>
              </a:r>
              <a:r>
                <a:rPr lang="en-US" sz="1600" dirty="0" smtClean="0"/>
                <a:t>  current </a:t>
              </a:r>
              <a:r>
                <a:rPr lang="en-US" sz="1600" dirty="0"/>
                <a:t>= </a:t>
              </a:r>
              <a:r>
                <a:rPr lang="en-US" sz="1600" dirty="0" err="1"/>
                <a:t>c.</a:t>
              </a:r>
              <a:r>
                <a:rPr lang="en-US" sz="1600" b="1" dirty="0" err="1"/>
                <a:t>asInstanceOf</a:t>
              </a:r>
              <a:r>
                <a:rPr lang="en-US" sz="1600" dirty="0"/>
                <a:t>[Char]</a:t>
              </a:r>
            </a:p>
            <a:p>
              <a:r>
                <a:rPr lang="en-US" sz="1600" dirty="0"/>
                <a:t>  </a:t>
              </a:r>
              <a:r>
                <a:rPr lang="en-US" sz="1600" dirty="0" smtClean="0"/>
                <a:t>}</a:t>
              </a:r>
            </a:p>
            <a:p>
              <a:endParaRPr lang="en-US" sz="1600" dirty="0"/>
            </a:p>
            <a:p>
              <a:r>
                <a:rPr lang="en-US" sz="1600" dirty="0" smtClean="0"/>
                <a:t>  next </a:t>
              </a:r>
              <a:r>
                <a:rPr lang="en-US" sz="1600" dirty="0" smtClean="0">
                  <a:solidFill>
                    <a:srgbClr val="008000"/>
                  </a:solidFill>
                </a:rPr>
                <a:t>// </a:t>
              </a:r>
              <a:r>
                <a:rPr lang="en-US" sz="1600" dirty="0" err="1" smtClean="0">
                  <a:solidFill>
                    <a:srgbClr val="008000"/>
                  </a:solidFill>
                </a:rPr>
                <a:t>init</a:t>
              </a:r>
              <a:r>
                <a:rPr lang="en-US" sz="1600" dirty="0" smtClean="0">
                  <a:solidFill>
                    <a:srgbClr val="008000"/>
                  </a:solidFill>
                </a:rPr>
                <a:t> first char</a:t>
              </a:r>
              <a:endParaRPr lang="en-US" sz="1600" dirty="0">
                <a:solidFill>
                  <a:srgbClr val="008000"/>
                </a:solidFill>
              </a:endParaRPr>
            </a:p>
            <a:p>
              <a:r>
                <a:rPr lang="en-US" sz="1600" dirty="0"/>
                <a:t>}</a:t>
              </a:r>
            </a:p>
          </p:txBody>
        </p:sp>
      </p:grpSp>
      <p:grpSp>
        <p:nvGrpSpPr>
          <p:cNvPr id="23" name="Group 22"/>
          <p:cNvGrpSpPr/>
          <p:nvPr/>
        </p:nvGrpSpPr>
        <p:grpSpPr>
          <a:xfrm>
            <a:off x="4290701" y="1273796"/>
            <a:ext cx="4853299" cy="5232202"/>
            <a:chOff x="4290701" y="1273796"/>
            <a:chExt cx="4853299" cy="5232202"/>
          </a:xfrm>
        </p:grpSpPr>
        <p:sp>
          <p:nvSpPr>
            <p:cNvPr id="13" name="Rectangle 12"/>
            <p:cNvSpPr/>
            <p:nvPr/>
          </p:nvSpPr>
          <p:spPr>
            <a:xfrm>
              <a:off x="4290701" y="1273796"/>
              <a:ext cx="2470548" cy="461665"/>
            </a:xfrm>
            <a:prstGeom prst="rect">
              <a:avLst/>
            </a:prstGeom>
          </p:spPr>
          <p:txBody>
            <a:bodyPr wrap="none">
              <a:spAutoFit/>
            </a:bodyPr>
            <a:lstStyle/>
            <a:p>
              <a:r>
                <a:rPr lang="en-US" dirty="0" smtClean="0">
                  <a:solidFill>
                    <a:srgbClr val="008000"/>
                  </a:solidFill>
                  <a:latin typeface="Calibri" pitchFamily="34" charset="0"/>
                  <a:cs typeface="Calibri" pitchFamily="34" charset="0"/>
                </a:rPr>
                <a:t>Stream of </a:t>
              </a:r>
              <a:r>
                <a:rPr lang="en-US" b="1" dirty="0" smtClean="0">
                  <a:solidFill>
                    <a:srgbClr val="008000"/>
                  </a:solidFill>
                  <a:latin typeface="Calibri" pitchFamily="34" charset="0"/>
                  <a:cs typeface="Calibri" pitchFamily="34" charset="0"/>
                </a:rPr>
                <a:t>Token</a:t>
              </a:r>
              <a:r>
                <a:rPr lang="en-US" dirty="0" smtClean="0">
                  <a:solidFill>
                    <a:srgbClr val="008000"/>
                  </a:solidFill>
                  <a:latin typeface="Calibri" pitchFamily="34" charset="0"/>
                  <a:cs typeface="Calibri" pitchFamily="34" charset="0"/>
                </a:rPr>
                <a:t>-s</a:t>
              </a:r>
              <a:endParaRPr lang="en-US" dirty="0">
                <a:solidFill>
                  <a:srgbClr val="008000"/>
                </a:solidFill>
                <a:latin typeface="Calibri" pitchFamily="34" charset="0"/>
                <a:cs typeface="Calibri" pitchFamily="34" charset="0"/>
              </a:endParaRPr>
            </a:p>
          </p:txBody>
        </p:sp>
        <p:sp>
          <p:nvSpPr>
            <p:cNvPr id="17" name="TextBox 16"/>
            <p:cNvSpPr txBox="1"/>
            <p:nvPr/>
          </p:nvSpPr>
          <p:spPr>
            <a:xfrm>
              <a:off x="5365990" y="1735461"/>
              <a:ext cx="3778010" cy="4770537"/>
            </a:xfrm>
            <a:prstGeom prst="rect">
              <a:avLst/>
            </a:prstGeom>
            <a:noFill/>
          </p:spPr>
          <p:txBody>
            <a:bodyPr wrap="square" rtlCol="0">
              <a:spAutoFit/>
            </a:bodyPr>
            <a:lstStyle/>
            <a:p>
              <a:r>
                <a:rPr lang="en-US" sz="1600" b="1" dirty="0" smtClean="0"/>
                <a:t>sealed </a:t>
              </a:r>
              <a:r>
                <a:rPr lang="en-US" sz="1600" b="1" dirty="0"/>
                <a:t>abstract class</a:t>
              </a:r>
              <a:r>
                <a:rPr lang="en-US" sz="1600" dirty="0"/>
                <a:t> </a:t>
              </a:r>
              <a:r>
                <a:rPr lang="en-US" sz="1600" b="1" dirty="0">
                  <a:solidFill>
                    <a:srgbClr val="008000"/>
                  </a:solidFill>
                </a:rPr>
                <a:t>Token</a:t>
              </a:r>
              <a:r>
                <a:rPr lang="en-US" sz="1600" dirty="0">
                  <a:solidFill>
                    <a:srgbClr val="008000"/>
                  </a:solidFill>
                </a:rPr>
                <a:t> </a:t>
              </a:r>
              <a:endParaRPr lang="en-US" sz="1600" dirty="0" smtClean="0">
                <a:solidFill>
                  <a:srgbClr val="008000"/>
                </a:solidFill>
              </a:endParaRPr>
            </a:p>
            <a:p>
              <a:r>
                <a:rPr lang="en-US" sz="1600" b="1" dirty="0" smtClean="0"/>
                <a:t>case </a:t>
              </a:r>
              <a:r>
                <a:rPr lang="en-US" sz="1600" b="1" dirty="0"/>
                <a:t>class</a:t>
              </a:r>
              <a:r>
                <a:rPr lang="en-US" sz="1600" dirty="0"/>
                <a:t> </a:t>
              </a:r>
              <a:r>
                <a:rPr lang="en-US" sz="1600" dirty="0" smtClean="0"/>
                <a:t>ID(content </a:t>
              </a:r>
              <a:r>
                <a:rPr lang="en-US" sz="1600" dirty="0"/>
                <a:t>: </a:t>
              </a:r>
              <a:r>
                <a:rPr lang="en-US" sz="1600" dirty="0" smtClean="0"/>
                <a:t>String) </a:t>
              </a:r>
              <a:r>
                <a:rPr lang="en-US" sz="1600" dirty="0" smtClean="0">
                  <a:solidFill>
                    <a:srgbClr val="0070C0"/>
                  </a:solidFill>
                </a:rPr>
                <a:t>// “id3”</a:t>
              </a:r>
              <a:r>
                <a:rPr lang="en-US" sz="1600" dirty="0" smtClean="0"/>
                <a:t> 	</a:t>
              </a:r>
              <a:r>
                <a:rPr lang="en-US" sz="1600" b="1" dirty="0" smtClean="0"/>
                <a:t>extends</a:t>
              </a:r>
              <a:r>
                <a:rPr lang="en-US" sz="1600" dirty="0" smtClean="0"/>
                <a:t> </a:t>
              </a:r>
              <a:r>
                <a:rPr lang="en-US" sz="1600" dirty="0"/>
                <a:t>Token </a:t>
              </a:r>
              <a:endParaRPr lang="en-US" sz="1600" dirty="0" smtClean="0"/>
            </a:p>
            <a:p>
              <a:r>
                <a:rPr lang="en-US" sz="1600" b="1" dirty="0" smtClean="0"/>
                <a:t>case </a:t>
              </a:r>
              <a:r>
                <a:rPr lang="en-US" sz="1600" b="1" dirty="0"/>
                <a:t>class</a:t>
              </a:r>
              <a:r>
                <a:rPr lang="en-US" sz="1600" dirty="0"/>
                <a:t> </a:t>
              </a:r>
              <a:r>
                <a:rPr lang="en-US" sz="1600" dirty="0" err="1"/>
                <a:t>IntConst</a:t>
              </a:r>
              <a:r>
                <a:rPr lang="en-US" sz="1600" dirty="0"/>
                <a:t>(value : </a:t>
              </a:r>
              <a:r>
                <a:rPr lang="en-US" sz="1600" dirty="0" err="1"/>
                <a:t>Int</a:t>
              </a:r>
              <a:r>
                <a:rPr lang="en-US" sz="1600" dirty="0"/>
                <a:t>) </a:t>
              </a:r>
              <a:r>
                <a:rPr lang="en-US" sz="1600" dirty="0" smtClean="0">
                  <a:solidFill>
                    <a:srgbClr val="0070C0"/>
                  </a:solidFill>
                </a:rPr>
                <a:t>// 10 </a:t>
              </a:r>
              <a:r>
                <a:rPr lang="en-US" sz="1600" dirty="0" smtClean="0"/>
                <a:t>	</a:t>
              </a:r>
              <a:r>
                <a:rPr lang="en-US" sz="1600" b="1" dirty="0" smtClean="0"/>
                <a:t>extends </a:t>
              </a:r>
              <a:r>
                <a:rPr lang="en-US" sz="1600" dirty="0" smtClean="0"/>
                <a:t>Token </a:t>
              </a:r>
            </a:p>
            <a:p>
              <a:r>
                <a:rPr lang="en-US" sz="1600" b="1" dirty="0" smtClean="0"/>
                <a:t>case class</a:t>
              </a:r>
              <a:r>
                <a:rPr lang="en-US" sz="1600" dirty="0" smtClean="0"/>
                <a:t> </a:t>
              </a:r>
              <a:r>
                <a:rPr lang="en-US" sz="1600" dirty="0" err="1" smtClean="0"/>
                <a:t>AssignEQ</a:t>
              </a:r>
              <a:r>
                <a:rPr lang="en-US" sz="1600" dirty="0" smtClean="0"/>
                <a:t>() </a:t>
              </a:r>
              <a:r>
                <a:rPr lang="en-US" sz="1600" dirty="0" smtClean="0">
                  <a:solidFill>
                    <a:srgbClr val="0070C0"/>
                  </a:solidFill>
                </a:rPr>
                <a:t>‘=‘</a:t>
              </a:r>
            </a:p>
            <a:p>
              <a:r>
                <a:rPr lang="en-US" sz="1600" dirty="0"/>
                <a:t>	</a:t>
              </a:r>
              <a:r>
                <a:rPr lang="en-US" sz="1600" b="1" dirty="0" smtClean="0"/>
                <a:t>extends</a:t>
              </a:r>
              <a:r>
                <a:rPr lang="en-US" sz="1600" dirty="0" smtClean="0"/>
                <a:t> </a:t>
              </a:r>
              <a:r>
                <a:rPr lang="en-US" sz="1600" dirty="0"/>
                <a:t>Token </a:t>
              </a:r>
              <a:endParaRPr lang="en-US" sz="1600" dirty="0" smtClean="0"/>
            </a:p>
            <a:p>
              <a:r>
                <a:rPr lang="en-US" sz="1600" b="1" dirty="0" smtClean="0"/>
                <a:t>case class </a:t>
              </a:r>
              <a:r>
                <a:rPr lang="en-US" sz="1600" dirty="0" err="1" smtClean="0"/>
                <a:t>CompareEQ</a:t>
              </a:r>
              <a:r>
                <a:rPr lang="en-US" sz="1600" dirty="0" smtClean="0"/>
                <a:t> </a:t>
              </a:r>
              <a:r>
                <a:rPr lang="en-US" sz="1600" dirty="0" smtClean="0">
                  <a:solidFill>
                    <a:srgbClr val="0070C0"/>
                  </a:solidFill>
                </a:rPr>
                <a:t>// ‘==‘</a:t>
              </a:r>
            </a:p>
            <a:p>
              <a:r>
                <a:rPr lang="en-US" sz="1600" dirty="0"/>
                <a:t>	</a:t>
              </a:r>
              <a:r>
                <a:rPr lang="en-US" sz="1600" b="1" dirty="0" smtClean="0"/>
                <a:t>extends </a:t>
              </a:r>
              <a:r>
                <a:rPr lang="en-US" sz="1600" dirty="0"/>
                <a:t>Token </a:t>
              </a:r>
              <a:endParaRPr lang="en-US" sz="1600" dirty="0" smtClean="0"/>
            </a:p>
            <a:p>
              <a:r>
                <a:rPr lang="en-US" sz="1600" b="1" dirty="0" smtClean="0"/>
                <a:t>case class </a:t>
              </a:r>
              <a:r>
                <a:rPr lang="en-US" sz="1600" dirty="0" smtClean="0"/>
                <a:t>MUL() </a:t>
              </a:r>
              <a:r>
                <a:rPr lang="en-US" sz="1600" b="1" dirty="0"/>
                <a:t>extends </a:t>
              </a:r>
              <a:r>
                <a:rPr lang="en-US" sz="1600" dirty="0"/>
                <a:t>Token </a:t>
              </a:r>
              <a:r>
                <a:rPr lang="en-US" sz="1600" dirty="0" smtClean="0">
                  <a:solidFill>
                    <a:srgbClr val="0070C0"/>
                  </a:solidFill>
                </a:rPr>
                <a:t>// ‘*’</a:t>
              </a:r>
            </a:p>
            <a:p>
              <a:r>
                <a:rPr lang="en-US" sz="1600" b="1" dirty="0" smtClean="0"/>
                <a:t>case  class </a:t>
              </a:r>
              <a:r>
                <a:rPr lang="en-US" sz="1600" dirty="0" smtClean="0"/>
                <a:t>PLUS() </a:t>
              </a:r>
              <a:r>
                <a:rPr lang="en-US" sz="1600" b="1" dirty="0"/>
                <a:t>extends </a:t>
              </a:r>
              <a:r>
                <a:rPr lang="en-US" sz="1600" dirty="0"/>
                <a:t>Token </a:t>
              </a:r>
              <a:r>
                <a:rPr lang="en-US" sz="1600" dirty="0" smtClean="0">
                  <a:solidFill>
                    <a:srgbClr val="0070C0"/>
                  </a:solidFill>
                </a:rPr>
                <a:t>// +</a:t>
              </a:r>
            </a:p>
            <a:p>
              <a:r>
                <a:rPr lang="en-US" sz="1600" b="1" dirty="0" smtClean="0"/>
                <a:t>case </a:t>
              </a:r>
              <a:r>
                <a:rPr lang="en-US" sz="1600" b="1" dirty="0" err="1" smtClean="0"/>
                <a:t>clas</a:t>
              </a:r>
              <a:r>
                <a:rPr lang="en-US" sz="1600" dirty="0" smtClean="0"/>
                <a:t> </a:t>
              </a:r>
              <a:r>
                <a:rPr lang="en-US" sz="1600" dirty="0"/>
                <a:t>LEQ </a:t>
              </a:r>
              <a:r>
                <a:rPr lang="en-US" sz="1600" b="1" dirty="0"/>
                <a:t>extends </a:t>
              </a:r>
              <a:r>
                <a:rPr lang="en-US" sz="1600" dirty="0"/>
                <a:t>Token </a:t>
              </a:r>
              <a:r>
                <a:rPr lang="en-US" sz="1600" dirty="0" smtClean="0">
                  <a:solidFill>
                    <a:srgbClr val="0070C0"/>
                  </a:solidFill>
                </a:rPr>
                <a:t>// ‘&lt;=‘</a:t>
              </a:r>
            </a:p>
            <a:p>
              <a:r>
                <a:rPr lang="en-US" sz="1600" b="1" dirty="0"/>
                <a:t>case </a:t>
              </a:r>
              <a:r>
                <a:rPr lang="en-US" sz="1600" b="1" dirty="0" smtClean="0"/>
                <a:t>class </a:t>
              </a:r>
              <a:r>
                <a:rPr lang="en-US" sz="1600" dirty="0" smtClean="0"/>
                <a:t>OPAREN </a:t>
              </a:r>
              <a:r>
                <a:rPr lang="en-US" sz="1600" b="1" dirty="0"/>
                <a:t>extends </a:t>
              </a:r>
              <a:r>
                <a:rPr lang="en-US" sz="1600" dirty="0"/>
                <a:t>Token</a:t>
              </a:r>
              <a:r>
                <a:rPr lang="en-US" sz="1600" dirty="0">
                  <a:solidFill>
                    <a:srgbClr val="0070C0"/>
                  </a:solidFill>
                </a:rPr>
                <a:t> </a:t>
              </a:r>
              <a:r>
                <a:rPr lang="en-US" sz="1600" dirty="0" smtClean="0">
                  <a:solidFill>
                    <a:srgbClr val="0070C0"/>
                  </a:solidFill>
                </a:rPr>
                <a:t>//( </a:t>
              </a:r>
              <a:r>
                <a:rPr lang="en-US" sz="1600" b="1" dirty="0" smtClean="0"/>
                <a:t>case class </a:t>
              </a:r>
              <a:r>
                <a:rPr lang="en-US" sz="1600" dirty="0" smtClean="0"/>
                <a:t>CPAREN </a:t>
              </a:r>
              <a:r>
                <a:rPr lang="en-US" sz="1600" b="1" dirty="0"/>
                <a:t>extends </a:t>
              </a:r>
              <a:r>
                <a:rPr lang="en-US" sz="1600" dirty="0" smtClean="0"/>
                <a:t>Token </a:t>
              </a:r>
              <a:r>
                <a:rPr lang="en-US" sz="1600" dirty="0" smtClean="0">
                  <a:solidFill>
                    <a:srgbClr val="0070C0"/>
                  </a:solidFill>
                </a:rPr>
                <a:t>//)</a:t>
              </a:r>
            </a:p>
            <a:p>
              <a:r>
                <a:rPr lang="en-US" sz="1600" dirty="0" smtClean="0"/>
                <a:t>...</a:t>
              </a:r>
            </a:p>
            <a:p>
              <a:r>
                <a:rPr lang="en-US" sz="1600" b="1" dirty="0" smtClean="0"/>
                <a:t>case class </a:t>
              </a:r>
              <a:r>
                <a:rPr lang="en-US" sz="1600" dirty="0" smtClean="0"/>
                <a:t>IF </a:t>
              </a:r>
              <a:r>
                <a:rPr lang="en-US" sz="1600" b="1" dirty="0"/>
                <a:t>extends </a:t>
              </a:r>
              <a:r>
                <a:rPr lang="en-US" sz="1600" dirty="0"/>
                <a:t>Token </a:t>
              </a:r>
              <a:r>
                <a:rPr lang="en-US" sz="1600" dirty="0" smtClean="0">
                  <a:solidFill>
                    <a:srgbClr val="0070C0"/>
                  </a:solidFill>
                </a:rPr>
                <a:t>// ‘if’</a:t>
              </a:r>
            </a:p>
            <a:p>
              <a:r>
                <a:rPr lang="en-US" sz="1600" b="1" dirty="0"/>
                <a:t>case class </a:t>
              </a:r>
              <a:r>
                <a:rPr lang="en-US" sz="1600" dirty="0" smtClean="0"/>
                <a:t>WHILE </a:t>
              </a:r>
              <a:r>
                <a:rPr lang="en-US" sz="1600" b="1" dirty="0"/>
                <a:t>extends </a:t>
              </a:r>
              <a:r>
                <a:rPr lang="en-US" sz="1600" dirty="0"/>
                <a:t>Token </a:t>
              </a:r>
              <a:r>
                <a:rPr lang="en-US" sz="1600" b="1" dirty="0" smtClean="0"/>
                <a:t>case class </a:t>
              </a:r>
              <a:r>
                <a:rPr lang="en-US" sz="1600" dirty="0" smtClean="0"/>
                <a:t>EOF</a:t>
              </a:r>
              <a:r>
                <a:rPr lang="en-US" sz="1600" b="1" dirty="0" smtClean="0"/>
                <a:t> extends </a:t>
              </a:r>
              <a:r>
                <a:rPr lang="en-US" sz="1600" dirty="0" smtClean="0"/>
                <a:t>Token</a:t>
              </a:r>
            </a:p>
            <a:p>
              <a:r>
                <a:rPr lang="en-US" sz="1600" dirty="0"/>
                <a:t>	</a:t>
              </a:r>
              <a:r>
                <a:rPr lang="en-US" sz="1600" dirty="0" smtClean="0">
                  <a:solidFill>
                    <a:srgbClr val="0070C0"/>
                  </a:solidFill>
                </a:rPr>
                <a:t>// End </a:t>
              </a:r>
              <a:r>
                <a:rPr lang="en-US" sz="1600" dirty="0">
                  <a:solidFill>
                    <a:srgbClr val="0070C0"/>
                  </a:solidFill>
                </a:rPr>
                <a:t>O</a:t>
              </a:r>
              <a:r>
                <a:rPr lang="en-US" sz="1600" dirty="0" smtClean="0">
                  <a:solidFill>
                    <a:srgbClr val="0070C0"/>
                  </a:solidFill>
                </a:rPr>
                <a:t>f </a:t>
              </a:r>
              <a:r>
                <a:rPr lang="en-US" sz="1600" dirty="0">
                  <a:solidFill>
                    <a:srgbClr val="0070C0"/>
                  </a:solidFill>
                </a:rPr>
                <a:t>F</a:t>
              </a:r>
              <a:r>
                <a:rPr lang="en-US" sz="1600" dirty="0" smtClean="0">
                  <a:solidFill>
                    <a:srgbClr val="0070C0"/>
                  </a:solidFill>
                </a:rPr>
                <a:t>ile</a:t>
              </a:r>
            </a:p>
          </p:txBody>
        </p:sp>
      </p:grpSp>
      <p:grpSp>
        <p:nvGrpSpPr>
          <p:cNvPr id="22" name="Group 21"/>
          <p:cNvGrpSpPr/>
          <p:nvPr/>
        </p:nvGrpSpPr>
        <p:grpSpPr>
          <a:xfrm>
            <a:off x="1911240" y="3762360"/>
            <a:ext cx="3427671" cy="3035520"/>
            <a:chOff x="1911240" y="3762360"/>
            <a:chExt cx="3427671" cy="3035520"/>
          </a:xfrm>
        </p:grpSpPr>
        <p:sp>
          <p:nvSpPr>
            <p:cNvPr id="20" name="TextBox 19"/>
            <p:cNvSpPr txBox="1"/>
            <p:nvPr/>
          </p:nvSpPr>
          <p:spPr>
            <a:xfrm>
              <a:off x="2328899" y="5180203"/>
              <a:ext cx="3010012" cy="1569660"/>
            </a:xfrm>
            <a:prstGeom prst="rect">
              <a:avLst/>
            </a:prstGeom>
            <a:noFill/>
          </p:spPr>
          <p:txBody>
            <a:bodyPr wrap="square" rtlCol="0">
              <a:spAutoFit/>
            </a:bodyPr>
            <a:lstStyle/>
            <a:p>
              <a:r>
                <a:rPr lang="en-US" sz="1600" b="1" dirty="0" smtClean="0"/>
                <a:t>class </a:t>
              </a:r>
              <a:r>
                <a:rPr lang="en-US" sz="1600" dirty="0" err="1"/>
                <a:t>Lexer</a:t>
              </a:r>
              <a:r>
                <a:rPr lang="en-US" sz="1600" dirty="0"/>
                <a:t>(</a:t>
              </a:r>
              <a:r>
                <a:rPr lang="en-US" sz="1600" dirty="0" err="1"/>
                <a:t>ch</a:t>
              </a:r>
              <a:r>
                <a:rPr lang="en-US" sz="1600" dirty="0"/>
                <a:t> : </a:t>
              </a:r>
              <a:r>
                <a:rPr lang="en-US" sz="1600" dirty="0" err="1"/>
                <a:t>CharStream</a:t>
              </a:r>
              <a:r>
                <a:rPr lang="en-US" sz="1600" dirty="0"/>
                <a:t>) { </a:t>
              </a:r>
              <a:endParaRPr lang="en-US" sz="1600" dirty="0" smtClean="0"/>
            </a:p>
            <a:p>
              <a:r>
                <a:rPr lang="en-US" sz="1600" dirty="0"/>
                <a:t> </a:t>
              </a:r>
              <a:r>
                <a:rPr lang="en-US" sz="1600" dirty="0" smtClean="0"/>
                <a:t> </a:t>
              </a:r>
              <a:r>
                <a:rPr lang="en-US" sz="1600" b="1" dirty="0" err="1" smtClean="0"/>
                <a:t>var</a:t>
              </a:r>
              <a:r>
                <a:rPr lang="en-US" sz="1600" b="1" dirty="0" smtClean="0"/>
                <a:t> </a:t>
              </a:r>
              <a:r>
                <a:rPr lang="en-US" sz="1600" b="1" dirty="0">
                  <a:solidFill>
                    <a:srgbClr val="C00000"/>
                  </a:solidFill>
                </a:rPr>
                <a:t>current : Token</a:t>
              </a:r>
              <a:r>
                <a:rPr lang="en-US" sz="1600" dirty="0"/>
                <a:t> </a:t>
              </a:r>
              <a:endParaRPr lang="en-US" sz="1600" dirty="0" smtClean="0"/>
            </a:p>
            <a:p>
              <a:r>
                <a:rPr lang="en-US" sz="1600" dirty="0"/>
                <a:t> </a:t>
              </a:r>
              <a:r>
                <a:rPr lang="en-US" sz="1600" dirty="0" smtClean="0"/>
                <a:t> </a:t>
              </a:r>
              <a:r>
                <a:rPr lang="en-US" sz="1600" b="1" dirty="0" err="1" smtClean="0"/>
                <a:t>def</a:t>
              </a:r>
              <a:r>
                <a:rPr lang="en-US" sz="1600" b="1" dirty="0" smtClean="0"/>
                <a:t> </a:t>
              </a:r>
              <a:r>
                <a:rPr lang="en-US" sz="1600" dirty="0"/>
                <a:t>next : Unit = { </a:t>
              </a:r>
              <a:endParaRPr lang="en-US" sz="1600" dirty="0" smtClean="0"/>
            </a:p>
            <a:p>
              <a:r>
                <a:rPr lang="en-US" sz="1600" b="1" i="1" dirty="0">
                  <a:solidFill>
                    <a:srgbClr val="C00000"/>
                  </a:solidFill>
                </a:rPr>
                <a:t> </a:t>
              </a:r>
              <a:r>
                <a:rPr lang="en-US" sz="1600" b="1" i="1" dirty="0" smtClean="0">
                  <a:solidFill>
                    <a:srgbClr val="C00000"/>
                  </a:solidFill>
                </a:rPr>
                <a:t>   </a:t>
              </a:r>
              <a:r>
                <a:rPr lang="en-US" sz="1600" b="1" i="1" dirty="0" err="1" smtClean="0">
                  <a:solidFill>
                    <a:srgbClr val="C00000"/>
                  </a:solidFill>
                </a:rPr>
                <a:t>lexer</a:t>
              </a:r>
              <a:r>
                <a:rPr lang="en-US" sz="1600" b="1" i="1" dirty="0" smtClean="0">
                  <a:solidFill>
                    <a:srgbClr val="C00000"/>
                  </a:solidFill>
                </a:rPr>
                <a:t> code goes here </a:t>
              </a:r>
            </a:p>
            <a:p>
              <a:r>
                <a:rPr lang="en-US" sz="1600" dirty="0"/>
                <a:t> </a:t>
              </a:r>
              <a:r>
                <a:rPr lang="en-US" sz="1600" dirty="0" smtClean="0"/>
                <a:t> }</a:t>
              </a:r>
            </a:p>
            <a:p>
              <a:r>
                <a:rPr lang="en-US" sz="1600" dirty="0" smtClean="0"/>
                <a:t>}</a:t>
              </a:r>
            </a:p>
          </p:txBody>
        </p:sp>
        <mc:AlternateContent xmlns:mc="http://schemas.openxmlformats.org/markup-compatibility/2006" xmlns:p14="http://schemas.microsoft.com/office/powerpoint/2010/main">
          <mc:Choice Requires="p14">
            <p:contentPart p14:bwMode="auto" r:id="rId2">
              <p14:nvContentPartPr>
                <p14:cNvPr id="21" name="Ink 20"/>
                <p14:cNvContentPartPr/>
                <p14:nvPr/>
              </p14:nvContentPartPr>
              <p14:xfrm>
                <a:off x="1911240" y="3762360"/>
                <a:ext cx="3421080" cy="3035520"/>
              </p14:xfrm>
            </p:contentPart>
          </mc:Choice>
          <mc:Fallback xmlns="">
            <p:pic>
              <p:nvPicPr>
                <p:cNvPr id="21" name="Ink 20"/>
                <p:cNvPicPr/>
                <p:nvPr/>
              </p:nvPicPr>
              <p:blipFill>
                <a:blip r:embed="rId3"/>
                <a:stretch>
                  <a:fillRect/>
                </a:stretch>
              </p:blipFill>
              <p:spPr>
                <a:xfrm>
                  <a:off x="1897200" y="3755160"/>
                  <a:ext cx="3449880" cy="3058560"/>
                </a:xfrm>
                <a:prstGeom prst="rect">
                  <a:avLst/>
                </a:prstGeom>
              </p:spPr>
            </p:pic>
          </mc:Fallback>
        </mc:AlternateContent>
      </p:grpSp>
    </p:spTree>
    <p:extLst>
      <p:ext uri="{BB962C8B-B14F-4D97-AF65-F5344CB8AC3E}">
        <p14:creationId xmlns:p14="http://schemas.microsoft.com/office/powerpoint/2010/main" val="763829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Identifiers </a:t>
            </a:r>
            <a:r>
              <a:rPr lang="en-US" dirty="0"/>
              <a:t>and </a:t>
            </a:r>
            <a:r>
              <a:rPr lang="en-US" dirty="0" smtClean="0"/>
              <a:t>Keywords</a:t>
            </a:r>
            <a:endParaRPr lang="en-US" dirty="0"/>
          </a:p>
        </p:txBody>
      </p:sp>
      <p:sp>
        <p:nvSpPr>
          <p:cNvPr id="3" name="Content Placeholder 2"/>
          <p:cNvSpPr>
            <a:spLocks noGrp="1"/>
          </p:cNvSpPr>
          <p:nvPr>
            <p:ph idx="1"/>
          </p:nvPr>
        </p:nvSpPr>
        <p:spPr>
          <a:xfrm>
            <a:off x="314325" y="1470992"/>
            <a:ext cx="4243385" cy="4655172"/>
          </a:xfrm>
        </p:spPr>
        <p:txBody>
          <a:bodyPr/>
          <a:lstStyle/>
          <a:p>
            <a:pPr marL="0" indent="0">
              <a:buNone/>
            </a:pPr>
            <a:r>
              <a:rPr lang="en-US" sz="2200" b="1" dirty="0" smtClean="0">
                <a:solidFill>
                  <a:schemeClr val="tx1"/>
                </a:solidFill>
              </a:rPr>
              <a:t>if</a:t>
            </a:r>
            <a:r>
              <a:rPr lang="en-US" sz="2200" dirty="0" smtClean="0">
                <a:solidFill>
                  <a:schemeClr val="tx1"/>
                </a:solidFill>
              </a:rPr>
              <a:t> (</a:t>
            </a:r>
            <a:r>
              <a:rPr lang="en-US" sz="2200" dirty="0" err="1" smtClean="0">
                <a:solidFill>
                  <a:schemeClr val="tx1"/>
                </a:solidFill>
              </a:rPr>
              <a:t>isLetter</a:t>
            </a:r>
            <a:r>
              <a:rPr lang="en-US" sz="2200" dirty="0" smtClean="0">
                <a:solidFill>
                  <a:schemeClr val="tx1"/>
                </a:solidFill>
              </a:rPr>
              <a:t>) {</a:t>
            </a:r>
            <a:br>
              <a:rPr lang="en-US" sz="2200" dirty="0" smtClean="0">
                <a:solidFill>
                  <a:schemeClr val="tx1"/>
                </a:solidFill>
              </a:rPr>
            </a:br>
            <a:r>
              <a:rPr lang="en-US" sz="2200" dirty="0" smtClean="0">
                <a:solidFill>
                  <a:schemeClr val="tx1"/>
                </a:solidFill>
              </a:rPr>
              <a:t>  b = </a:t>
            </a:r>
            <a:r>
              <a:rPr lang="en-US" sz="2200" b="1" dirty="0" smtClean="0">
                <a:solidFill>
                  <a:schemeClr val="tx1"/>
                </a:solidFill>
              </a:rPr>
              <a:t>new</a:t>
            </a:r>
            <a:r>
              <a:rPr lang="en-US" sz="2200" dirty="0" smtClean="0">
                <a:solidFill>
                  <a:schemeClr val="tx1"/>
                </a:solidFill>
              </a:rPr>
              <a:t> </a:t>
            </a:r>
            <a:r>
              <a:rPr lang="en-US" sz="2200" dirty="0" err="1" smtClean="0">
                <a:solidFill>
                  <a:schemeClr val="tx1"/>
                </a:solidFill>
              </a:rPr>
              <a:t>StringBuffer</a:t>
            </a:r>
            <a:r>
              <a:rPr lang="en-US" sz="2200" dirty="0" smtClean="0">
                <a:solidFill>
                  <a:schemeClr val="tx1"/>
                </a:solidFill>
              </a:rPr>
              <a:t/>
            </a:r>
            <a:br>
              <a:rPr lang="en-US" sz="2200" dirty="0" smtClean="0">
                <a:solidFill>
                  <a:schemeClr val="tx1"/>
                </a:solidFill>
              </a:rPr>
            </a:br>
            <a:r>
              <a:rPr lang="en-US" sz="2200" dirty="0" smtClean="0">
                <a:solidFill>
                  <a:schemeClr val="tx1"/>
                </a:solidFill>
              </a:rPr>
              <a:t>  </a:t>
            </a:r>
            <a:r>
              <a:rPr lang="en-US" sz="2200" b="1" dirty="0" smtClean="0">
                <a:solidFill>
                  <a:schemeClr val="tx1"/>
                </a:solidFill>
              </a:rPr>
              <a:t>while</a:t>
            </a:r>
            <a:r>
              <a:rPr lang="en-US" sz="2200" dirty="0" smtClean="0">
                <a:solidFill>
                  <a:schemeClr val="tx1"/>
                </a:solidFill>
              </a:rPr>
              <a:t> (</a:t>
            </a:r>
            <a:r>
              <a:rPr lang="en-US" sz="2200" dirty="0" err="1" smtClean="0">
                <a:solidFill>
                  <a:schemeClr val="tx1"/>
                </a:solidFill>
              </a:rPr>
              <a:t>isLetter</a:t>
            </a:r>
            <a:r>
              <a:rPr lang="en-US" sz="2200" dirty="0" smtClean="0">
                <a:solidFill>
                  <a:schemeClr val="tx1"/>
                </a:solidFill>
              </a:rPr>
              <a:t> || </a:t>
            </a:r>
            <a:r>
              <a:rPr lang="en-US" sz="2200" dirty="0" err="1" smtClean="0">
                <a:solidFill>
                  <a:schemeClr val="tx1"/>
                </a:solidFill>
              </a:rPr>
              <a:t>isDigit</a:t>
            </a:r>
            <a:r>
              <a:rPr lang="en-US" sz="2200" dirty="0" smtClean="0">
                <a:solidFill>
                  <a:schemeClr val="tx1"/>
                </a:solidFill>
              </a:rPr>
              <a:t>) {</a:t>
            </a:r>
            <a:br>
              <a:rPr lang="en-US" sz="2200" dirty="0" smtClean="0">
                <a:solidFill>
                  <a:schemeClr val="tx1"/>
                </a:solidFill>
              </a:rPr>
            </a:br>
            <a:r>
              <a:rPr lang="en-US" sz="2200" dirty="0" smtClean="0">
                <a:solidFill>
                  <a:schemeClr val="tx1"/>
                </a:solidFill>
              </a:rPr>
              <a:t>     </a:t>
            </a:r>
            <a:r>
              <a:rPr lang="en-US" sz="2200" dirty="0" err="1" smtClean="0">
                <a:solidFill>
                  <a:schemeClr val="tx1"/>
                </a:solidFill>
              </a:rPr>
              <a:t>b.append</a:t>
            </a:r>
            <a:r>
              <a:rPr lang="en-US" sz="2200" dirty="0" smtClean="0">
                <a:solidFill>
                  <a:schemeClr val="tx1"/>
                </a:solidFill>
              </a:rPr>
              <a:t>(</a:t>
            </a:r>
            <a:r>
              <a:rPr lang="en-US" sz="2200" dirty="0" err="1" smtClean="0">
                <a:solidFill>
                  <a:schemeClr val="tx1"/>
                </a:solidFill>
              </a:rPr>
              <a:t>ch.current</a:t>
            </a:r>
            <a:r>
              <a:rPr lang="en-US" sz="2200" dirty="0" smtClean="0">
                <a:solidFill>
                  <a:schemeClr val="tx1"/>
                </a:solidFill>
              </a:rPr>
              <a:t>)</a:t>
            </a:r>
            <a:br>
              <a:rPr lang="en-US" sz="2200" dirty="0" smtClean="0">
                <a:solidFill>
                  <a:schemeClr val="tx1"/>
                </a:solidFill>
              </a:rPr>
            </a:br>
            <a:r>
              <a:rPr lang="en-US" sz="2200" dirty="0" smtClean="0">
                <a:solidFill>
                  <a:schemeClr val="tx1"/>
                </a:solidFill>
              </a:rPr>
              <a:t>     </a:t>
            </a:r>
            <a:r>
              <a:rPr lang="en-US" sz="2200" dirty="0" err="1" smtClean="0">
                <a:solidFill>
                  <a:schemeClr val="tx1"/>
                </a:solidFill>
              </a:rPr>
              <a:t>ch.next</a:t>
            </a:r>
            <a:r>
              <a:rPr lang="en-US" sz="2200" dirty="0" smtClean="0">
                <a:solidFill>
                  <a:schemeClr val="tx1"/>
                </a:solidFill>
              </a:rPr>
              <a:t/>
            </a:r>
            <a:br>
              <a:rPr lang="en-US" sz="2200" dirty="0" smtClean="0">
                <a:solidFill>
                  <a:schemeClr val="tx1"/>
                </a:solidFill>
              </a:rPr>
            </a:br>
            <a:r>
              <a:rPr lang="en-US" sz="2200" dirty="0" smtClean="0">
                <a:solidFill>
                  <a:schemeClr val="tx1"/>
                </a:solidFill>
              </a:rPr>
              <a:t>  }</a:t>
            </a:r>
            <a:br>
              <a:rPr lang="en-US" sz="2200" dirty="0" smtClean="0">
                <a:solidFill>
                  <a:schemeClr val="tx1"/>
                </a:solidFill>
              </a:rPr>
            </a:br>
            <a:r>
              <a:rPr lang="en-US" sz="2200" dirty="0" smtClean="0">
                <a:solidFill>
                  <a:schemeClr val="tx1"/>
                </a:solidFill>
              </a:rPr>
              <a:t> </a:t>
            </a:r>
            <a:r>
              <a:rPr lang="en-US" sz="2200" dirty="0" err="1" smtClean="0">
                <a:solidFill>
                  <a:schemeClr val="tx1"/>
                </a:solidFill>
              </a:rPr>
              <a:t>keywords.lookup</a:t>
            </a:r>
            <a:r>
              <a:rPr lang="en-US" sz="2200" dirty="0" smtClean="0">
                <a:solidFill>
                  <a:schemeClr val="tx1"/>
                </a:solidFill>
              </a:rPr>
              <a:t>(</a:t>
            </a:r>
            <a:r>
              <a:rPr lang="en-US" sz="2200" dirty="0" err="1" smtClean="0">
                <a:solidFill>
                  <a:schemeClr val="tx1"/>
                </a:solidFill>
              </a:rPr>
              <a:t>b.toString</a:t>
            </a:r>
            <a:r>
              <a:rPr lang="en-US" sz="2200" dirty="0" smtClean="0">
                <a:solidFill>
                  <a:schemeClr val="tx1"/>
                </a:solidFill>
              </a:rPr>
              <a:t>) { </a:t>
            </a:r>
            <a:br>
              <a:rPr lang="en-US" sz="2200" dirty="0" smtClean="0">
                <a:solidFill>
                  <a:schemeClr val="tx1"/>
                </a:solidFill>
              </a:rPr>
            </a:br>
            <a:r>
              <a:rPr lang="en-US" sz="2200" dirty="0" smtClean="0">
                <a:solidFill>
                  <a:schemeClr val="tx1"/>
                </a:solidFill>
              </a:rPr>
              <a:t>  </a:t>
            </a:r>
            <a:r>
              <a:rPr lang="en-US" sz="2200" b="1" dirty="0" smtClean="0">
                <a:solidFill>
                  <a:schemeClr val="tx1"/>
                </a:solidFill>
              </a:rPr>
              <a:t>case </a:t>
            </a:r>
            <a:r>
              <a:rPr lang="en-US" sz="2200" dirty="0" smtClean="0">
                <a:solidFill>
                  <a:schemeClr val="tx1"/>
                </a:solidFill>
              </a:rPr>
              <a:t>None =&gt; token=ID(</a:t>
            </a:r>
            <a:r>
              <a:rPr lang="en-US" sz="2200" dirty="0" err="1" smtClean="0">
                <a:solidFill>
                  <a:schemeClr val="tx1"/>
                </a:solidFill>
              </a:rPr>
              <a:t>b.toString</a:t>
            </a:r>
            <a:r>
              <a:rPr lang="en-US" sz="2200" dirty="0" smtClean="0">
                <a:solidFill>
                  <a:schemeClr val="tx1"/>
                </a:solidFill>
              </a:rPr>
              <a:t>)</a:t>
            </a:r>
            <a:br>
              <a:rPr lang="en-US" sz="2200" dirty="0" smtClean="0">
                <a:solidFill>
                  <a:schemeClr val="tx1"/>
                </a:solidFill>
              </a:rPr>
            </a:br>
            <a:r>
              <a:rPr lang="en-US" sz="2200" dirty="0" smtClean="0">
                <a:solidFill>
                  <a:schemeClr val="tx1"/>
                </a:solidFill>
              </a:rPr>
              <a:t>  </a:t>
            </a:r>
            <a:r>
              <a:rPr lang="en-US" sz="2200" b="1" dirty="0" smtClean="0">
                <a:solidFill>
                  <a:schemeClr val="tx1"/>
                </a:solidFill>
              </a:rPr>
              <a:t>case </a:t>
            </a:r>
            <a:r>
              <a:rPr lang="en-US" sz="2200" dirty="0" smtClean="0">
                <a:solidFill>
                  <a:schemeClr val="tx1"/>
                </a:solidFill>
              </a:rPr>
              <a:t>Some(kw) =&gt; token=kw</a:t>
            </a:r>
            <a:br>
              <a:rPr lang="en-US" sz="2200" dirty="0" smtClean="0">
                <a:solidFill>
                  <a:schemeClr val="tx1"/>
                </a:solidFill>
              </a:rPr>
            </a:br>
            <a:r>
              <a:rPr lang="en-US" sz="2200" dirty="0" smtClean="0">
                <a:solidFill>
                  <a:schemeClr val="tx1"/>
                </a:solidFill>
              </a:rPr>
              <a:t> }</a:t>
            </a:r>
          </a:p>
          <a:p>
            <a:pPr marL="0" indent="0">
              <a:buNone/>
            </a:pPr>
            <a:r>
              <a:rPr lang="en-US" sz="2200" dirty="0">
                <a:solidFill>
                  <a:schemeClr val="tx1"/>
                </a:solidFill>
              </a:rPr>
              <a:t>}</a:t>
            </a:r>
            <a:endParaRPr lang="en-US" sz="2200" dirty="0" smtClean="0">
              <a:solidFill>
                <a:schemeClr val="tx1"/>
              </a:solidFill>
            </a:endParaRPr>
          </a:p>
        </p:txBody>
      </p:sp>
      <p:sp>
        <p:nvSpPr>
          <p:cNvPr id="4" name="Rectangle 3"/>
          <p:cNvSpPr/>
          <p:nvPr/>
        </p:nvSpPr>
        <p:spPr>
          <a:xfrm>
            <a:off x="4557711" y="2791365"/>
            <a:ext cx="4429125" cy="3785652"/>
          </a:xfrm>
          <a:prstGeom prst="rect">
            <a:avLst/>
          </a:prstGeom>
        </p:spPr>
        <p:txBody>
          <a:bodyPr wrap="square">
            <a:spAutoFit/>
          </a:bodyPr>
          <a:lstStyle/>
          <a:p>
            <a:r>
              <a:rPr lang="en-US" dirty="0">
                <a:solidFill>
                  <a:srgbClr val="008000"/>
                </a:solidFill>
              </a:rPr>
              <a:t>Keywords look like identifiers, but are simply indicated as keywords in language definition</a:t>
            </a:r>
          </a:p>
          <a:p>
            <a:endParaRPr lang="en-US" dirty="0" smtClean="0">
              <a:solidFill>
                <a:srgbClr val="008000"/>
              </a:solidFill>
            </a:endParaRPr>
          </a:p>
          <a:p>
            <a:r>
              <a:rPr lang="en-US" dirty="0" smtClean="0">
                <a:solidFill>
                  <a:srgbClr val="008000"/>
                </a:solidFill>
              </a:rPr>
              <a:t>A </a:t>
            </a:r>
            <a:r>
              <a:rPr lang="en-US" dirty="0">
                <a:solidFill>
                  <a:srgbClr val="008000"/>
                </a:solidFill>
              </a:rPr>
              <a:t>constant Map from strings to keyword </a:t>
            </a:r>
            <a:r>
              <a:rPr lang="en-US" dirty="0" smtClean="0">
                <a:solidFill>
                  <a:srgbClr val="008000"/>
                </a:solidFill>
              </a:rPr>
              <a:t>tokens </a:t>
            </a:r>
          </a:p>
          <a:p>
            <a:endParaRPr lang="en-US" dirty="0" smtClean="0">
              <a:solidFill>
                <a:srgbClr val="008000"/>
              </a:solidFill>
            </a:endParaRPr>
          </a:p>
          <a:p>
            <a:r>
              <a:rPr lang="en-US" dirty="0" smtClean="0">
                <a:solidFill>
                  <a:srgbClr val="008000"/>
                </a:solidFill>
              </a:rPr>
              <a:t>if </a:t>
            </a:r>
            <a:r>
              <a:rPr lang="en-US" dirty="0">
                <a:solidFill>
                  <a:srgbClr val="008000"/>
                </a:solidFill>
              </a:rPr>
              <a:t>not in map, then it is ordinary identifier</a:t>
            </a:r>
          </a:p>
        </p:txBody>
      </p:sp>
      <p:sp>
        <p:nvSpPr>
          <p:cNvPr id="5" name="Rectangle 4"/>
          <p:cNvSpPr/>
          <p:nvPr/>
        </p:nvSpPr>
        <p:spPr>
          <a:xfrm>
            <a:off x="4086223" y="1097905"/>
            <a:ext cx="4653838" cy="830997"/>
          </a:xfrm>
          <a:prstGeom prst="rect">
            <a:avLst/>
          </a:prstGeom>
        </p:spPr>
        <p:txBody>
          <a:bodyPr wrap="none">
            <a:spAutoFit/>
          </a:bodyPr>
          <a:lstStyle/>
          <a:p>
            <a:r>
              <a:rPr lang="en-US" dirty="0" smtClean="0"/>
              <a:t>regular expression for identifiers:</a:t>
            </a:r>
          </a:p>
          <a:p>
            <a:pPr algn="ctr"/>
            <a:r>
              <a:rPr lang="en-US" b="1" dirty="0" smtClean="0">
                <a:solidFill>
                  <a:srgbClr val="C00000"/>
                </a:solidFill>
              </a:rPr>
              <a:t>letter </a:t>
            </a:r>
            <a:r>
              <a:rPr lang="en-US" b="1" dirty="0">
                <a:solidFill>
                  <a:srgbClr val="C00000"/>
                </a:solidFill>
              </a:rPr>
              <a:t>(</a:t>
            </a:r>
            <a:r>
              <a:rPr lang="en-US" b="1" dirty="0" err="1">
                <a:solidFill>
                  <a:srgbClr val="C00000"/>
                </a:solidFill>
              </a:rPr>
              <a:t>letter|digit</a:t>
            </a:r>
            <a:r>
              <a:rPr lang="en-US" b="1" dirty="0">
                <a:solidFill>
                  <a:srgbClr val="C00000"/>
                </a:solidFill>
              </a:rPr>
              <a:t>)* </a:t>
            </a:r>
          </a:p>
        </p:txBody>
      </p:sp>
    </p:spTree>
    <p:extLst>
      <p:ext uri="{BB962C8B-B14F-4D97-AF65-F5344CB8AC3E}">
        <p14:creationId xmlns:p14="http://schemas.microsoft.com/office/powerpoint/2010/main" val="2870322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Constants and Their Value</a:t>
            </a:r>
            <a:endParaRPr lang="en-US" dirty="0"/>
          </a:p>
        </p:txBody>
      </p:sp>
      <p:sp>
        <p:nvSpPr>
          <p:cNvPr id="3" name="Content Placeholder 2"/>
          <p:cNvSpPr>
            <a:spLocks noGrp="1"/>
          </p:cNvSpPr>
          <p:nvPr>
            <p:ph idx="1"/>
          </p:nvPr>
        </p:nvSpPr>
        <p:spPr>
          <a:xfrm>
            <a:off x="457200" y="1470992"/>
            <a:ext cx="4950372" cy="4101133"/>
          </a:xfrm>
        </p:spPr>
        <p:txBody>
          <a:bodyPr/>
          <a:lstStyle/>
          <a:p>
            <a:pPr marL="0" indent="0">
              <a:buNone/>
            </a:pPr>
            <a:endParaRPr lang="en-US" sz="2400" b="1" dirty="0" smtClean="0">
              <a:solidFill>
                <a:schemeClr val="tx1"/>
              </a:solidFill>
            </a:endParaRPr>
          </a:p>
          <a:p>
            <a:pPr marL="0" indent="0">
              <a:buNone/>
            </a:pPr>
            <a:r>
              <a:rPr lang="en-US" sz="2400" b="1" dirty="0" smtClean="0">
                <a:solidFill>
                  <a:schemeClr val="tx1"/>
                </a:solidFill>
              </a:rPr>
              <a:t>if</a:t>
            </a:r>
            <a:r>
              <a:rPr lang="en-US" sz="2400" dirty="0" smtClean="0">
                <a:solidFill>
                  <a:schemeClr val="tx1"/>
                </a:solidFill>
              </a:rPr>
              <a:t> (</a:t>
            </a:r>
            <a:r>
              <a:rPr lang="en-US" sz="2400" dirty="0" err="1" smtClean="0">
                <a:solidFill>
                  <a:schemeClr val="tx1"/>
                </a:solidFill>
              </a:rPr>
              <a:t>isDigit</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  k = 0</a:t>
            </a:r>
            <a:br>
              <a:rPr lang="en-US" sz="2400" dirty="0" smtClean="0">
                <a:solidFill>
                  <a:schemeClr val="tx1"/>
                </a:solidFill>
              </a:rPr>
            </a:br>
            <a:r>
              <a:rPr lang="en-US" sz="2400" dirty="0" smtClean="0">
                <a:solidFill>
                  <a:schemeClr val="tx1"/>
                </a:solidFill>
              </a:rPr>
              <a:t>  </a:t>
            </a:r>
            <a:r>
              <a:rPr lang="en-US" sz="2400" b="1" dirty="0" smtClean="0">
                <a:solidFill>
                  <a:schemeClr val="tx1"/>
                </a:solidFill>
              </a:rPr>
              <a:t>while</a:t>
            </a:r>
            <a:r>
              <a:rPr lang="en-US" sz="2400" dirty="0" smtClean="0">
                <a:solidFill>
                  <a:schemeClr val="tx1"/>
                </a:solidFill>
              </a:rPr>
              <a:t> (</a:t>
            </a:r>
            <a:r>
              <a:rPr lang="en-US" sz="2400" dirty="0" err="1" smtClean="0">
                <a:solidFill>
                  <a:schemeClr val="tx1"/>
                </a:solidFill>
              </a:rPr>
              <a:t>isDigit</a:t>
            </a:r>
            <a:r>
              <a:rPr lang="en-US" sz="2400" dirty="0" smtClean="0">
                <a:solidFill>
                  <a:schemeClr val="tx1"/>
                </a:solidFill>
              </a:rPr>
              <a:t>) {</a:t>
            </a:r>
            <a:r>
              <a:rPr lang="en-US" sz="2400" dirty="0">
                <a:solidFill>
                  <a:schemeClr val="tx1"/>
                </a:solidFill>
              </a:rPr>
              <a:t/>
            </a:r>
            <a:br>
              <a:rPr lang="en-US" sz="2400" dirty="0">
                <a:solidFill>
                  <a:schemeClr val="tx1"/>
                </a:solidFill>
              </a:rPr>
            </a:br>
            <a:r>
              <a:rPr lang="en-US" sz="2400" dirty="0" smtClean="0">
                <a:solidFill>
                  <a:schemeClr val="tx1"/>
                </a:solidFill>
              </a:rPr>
              <a:t>    k = 10*k + </a:t>
            </a:r>
            <a:r>
              <a:rPr lang="en-US" sz="2400" dirty="0" err="1" smtClean="0">
                <a:solidFill>
                  <a:schemeClr val="tx1"/>
                </a:solidFill>
              </a:rPr>
              <a:t>toDigit</a:t>
            </a:r>
            <a:r>
              <a:rPr lang="en-US" sz="2400" dirty="0" smtClean="0">
                <a:solidFill>
                  <a:schemeClr val="tx1"/>
                </a:solidFill>
              </a:rPr>
              <a:t>(</a:t>
            </a:r>
            <a:r>
              <a:rPr lang="en-US" sz="2400" dirty="0" err="1" smtClean="0">
                <a:solidFill>
                  <a:schemeClr val="tx1"/>
                </a:solidFill>
              </a:rPr>
              <a:t>ch.current</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t>
            </a:r>
            <a:r>
              <a:rPr lang="en-US" sz="2400" dirty="0" err="1" smtClean="0">
                <a:solidFill>
                  <a:schemeClr val="tx1"/>
                </a:solidFill>
              </a:rPr>
              <a:t>ch.next</a:t>
            </a: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br>
              <a:rPr lang="en-US" sz="2400" dirty="0" smtClean="0">
                <a:solidFill>
                  <a:schemeClr val="tx1"/>
                </a:solidFill>
              </a:rPr>
            </a:br>
            <a:r>
              <a:rPr lang="en-US" sz="2400" dirty="0" smtClean="0">
                <a:solidFill>
                  <a:schemeClr val="tx1"/>
                </a:solidFill>
              </a:rPr>
              <a:t>  token = </a:t>
            </a:r>
            <a:r>
              <a:rPr lang="en-US" sz="2400" dirty="0" err="1" smtClean="0">
                <a:solidFill>
                  <a:schemeClr val="tx1"/>
                </a:solidFill>
              </a:rPr>
              <a:t>IntConst</a:t>
            </a:r>
            <a:r>
              <a:rPr lang="en-US" sz="2400" dirty="0" smtClean="0">
                <a:solidFill>
                  <a:schemeClr val="tx1"/>
                </a:solidFill>
              </a:rPr>
              <a:t>(k)</a:t>
            </a:r>
            <a:br>
              <a:rPr lang="en-US" sz="2400" dirty="0" smtClean="0">
                <a:solidFill>
                  <a:schemeClr val="tx1"/>
                </a:solidFill>
              </a:rPr>
            </a:br>
            <a:r>
              <a:rPr lang="en-US" sz="2400" dirty="0" smtClean="0">
                <a:solidFill>
                  <a:schemeClr val="tx1"/>
                </a:solidFill>
              </a:rPr>
              <a:t>}</a:t>
            </a:r>
          </a:p>
        </p:txBody>
      </p:sp>
      <p:sp>
        <p:nvSpPr>
          <p:cNvPr id="5" name="Rectangle 4"/>
          <p:cNvSpPr/>
          <p:nvPr/>
        </p:nvSpPr>
        <p:spPr>
          <a:xfrm>
            <a:off x="4086223" y="1097905"/>
            <a:ext cx="4431021" cy="830997"/>
          </a:xfrm>
          <a:prstGeom prst="rect">
            <a:avLst/>
          </a:prstGeom>
        </p:spPr>
        <p:txBody>
          <a:bodyPr wrap="none">
            <a:spAutoFit/>
          </a:bodyPr>
          <a:lstStyle/>
          <a:p>
            <a:r>
              <a:rPr lang="en-US" dirty="0" smtClean="0"/>
              <a:t>regular expression for integers:</a:t>
            </a:r>
          </a:p>
          <a:p>
            <a:pPr algn="ctr"/>
            <a:r>
              <a:rPr lang="en-US" b="1" dirty="0" smtClean="0">
                <a:solidFill>
                  <a:srgbClr val="C00000"/>
                </a:solidFill>
              </a:rPr>
              <a:t>digit digit*</a:t>
            </a:r>
            <a:endParaRPr lang="en-US" b="1" dirty="0">
              <a:solidFill>
                <a:srgbClr val="C00000"/>
              </a:solidFill>
            </a:endParaRPr>
          </a:p>
        </p:txBody>
      </p:sp>
    </p:spTree>
    <p:extLst>
      <p:ext uri="{BB962C8B-B14F-4D97-AF65-F5344CB8AC3E}">
        <p14:creationId xmlns:p14="http://schemas.microsoft.com/office/powerpoint/2010/main" val="1299518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10"/>
            <a:ext cx="8229600" cy="1143000"/>
          </a:xfrm>
        </p:spPr>
        <p:txBody>
          <a:bodyPr/>
          <a:lstStyle/>
          <a:p>
            <a:r>
              <a:rPr lang="en-US" dirty="0" smtClean="0"/>
              <a:t>Deciding which Token is Coming</a:t>
            </a:r>
            <a:endParaRPr lang="en-US" dirty="0"/>
          </a:p>
        </p:txBody>
      </p:sp>
      <p:sp>
        <p:nvSpPr>
          <p:cNvPr id="3" name="Content Placeholder 2"/>
          <p:cNvSpPr>
            <a:spLocks noGrp="1"/>
          </p:cNvSpPr>
          <p:nvPr>
            <p:ph idx="1"/>
          </p:nvPr>
        </p:nvSpPr>
        <p:spPr>
          <a:xfrm>
            <a:off x="184417" y="1514006"/>
            <a:ext cx="8844321" cy="4420057"/>
          </a:xfrm>
        </p:spPr>
        <p:txBody>
          <a:bodyPr/>
          <a:lstStyle/>
          <a:p>
            <a:r>
              <a:rPr lang="en-US" dirty="0"/>
              <a:t>How do we know when we are supposed to analyze string, when integer sequence </a:t>
            </a:r>
            <a:r>
              <a:rPr lang="en-US" dirty="0" err="1"/>
              <a:t>etc</a:t>
            </a:r>
            <a:r>
              <a:rPr lang="en-US" dirty="0"/>
              <a:t>? </a:t>
            </a:r>
          </a:p>
          <a:p>
            <a:r>
              <a:rPr lang="en-US" dirty="0" smtClean="0"/>
              <a:t>Manual </a:t>
            </a:r>
            <a:r>
              <a:rPr lang="en-US" dirty="0"/>
              <a:t>construction: use </a:t>
            </a:r>
            <a:r>
              <a:rPr lang="en-US" b="1" dirty="0" err="1"/>
              <a:t>lookahead</a:t>
            </a:r>
            <a:r>
              <a:rPr lang="en-US" dirty="0"/>
              <a:t> (next symbol in stream) to decide on token class </a:t>
            </a:r>
          </a:p>
          <a:p>
            <a:r>
              <a:rPr lang="en-US" dirty="0"/>
              <a:t>compute first(e) - symbols with which e can start</a:t>
            </a:r>
          </a:p>
          <a:p>
            <a:r>
              <a:rPr lang="en-US" dirty="0"/>
              <a:t>check in which first(e) current token </a:t>
            </a:r>
            <a:r>
              <a:rPr lang="en-US" dirty="0" smtClean="0"/>
              <a:t>is</a:t>
            </a:r>
          </a:p>
          <a:p>
            <a:r>
              <a:rPr lang="en-US" dirty="0" smtClean="0"/>
              <a:t>If </a:t>
            </a:r>
            <a:r>
              <a:rPr lang="en-US" dirty="0">
                <a:solidFill>
                  <a:schemeClr val="tx1"/>
                </a:solidFill>
              </a:rPr>
              <a:t>L </a:t>
            </a:r>
            <a:r>
              <a:rPr lang="en-US" dirty="0">
                <a:solidFill>
                  <a:schemeClr val="tx1"/>
                </a:solidFill>
                <a:sym typeface="Symbol"/>
              </a:rPr>
              <a:t></a:t>
            </a:r>
            <a:r>
              <a:rPr lang="en-US" dirty="0">
                <a:solidFill>
                  <a:schemeClr val="tx1"/>
                </a:solidFill>
              </a:rPr>
              <a:t> A</a:t>
            </a:r>
            <a:r>
              <a:rPr lang="en-US" dirty="0" smtClean="0">
                <a:solidFill>
                  <a:schemeClr val="tx1"/>
                </a:solidFill>
              </a:rPr>
              <a:t>*</a:t>
            </a:r>
            <a:r>
              <a:rPr lang="en-US" dirty="0" smtClean="0"/>
              <a:t> is a language, then </a:t>
            </a:r>
            <a:r>
              <a:rPr lang="en-US" dirty="0" smtClean="0">
                <a:solidFill>
                  <a:schemeClr val="tx1"/>
                </a:solidFill>
              </a:rPr>
              <a:t>first(L)</a:t>
            </a:r>
            <a:r>
              <a:rPr lang="en-US" dirty="0" smtClean="0"/>
              <a:t> is set of all alphabet symbols that start some word in </a:t>
            </a:r>
            <a:r>
              <a:rPr lang="en-US" dirty="0" smtClean="0">
                <a:solidFill>
                  <a:schemeClr val="tx1"/>
                </a:solidFill>
              </a:rPr>
              <a:t>L</a:t>
            </a:r>
          </a:p>
          <a:p>
            <a:pPr marL="0" indent="0" algn="ctr">
              <a:buNone/>
            </a:pPr>
            <a:r>
              <a:rPr lang="en-US" dirty="0" smtClean="0">
                <a:solidFill>
                  <a:schemeClr val="tx1"/>
                </a:solidFill>
              </a:rPr>
              <a:t>first(L) = {</a:t>
            </a:r>
            <a:r>
              <a:rPr lang="en-US" dirty="0" err="1" smtClean="0">
                <a:solidFill>
                  <a:schemeClr val="tx1"/>
                </a:solidFill>
              </a:rPr>
              <a:t>a</a:t>
            </a:r>
            <a:r>
              <a:rPr lang="en-US" dirty="0" err="1" smtClean="0">
                <a:solidFill>
                  <a:schemeClr val="tx1"/>
                </a:solidFill>
                <a:sym typeface="Symbol"/>
              </a:rPr>
              <a:t>A</a:t>
            </a:r>
            <a:r>
              <a:rPr lang="en-US" dirty="0" smtClean="0">
                <a:solidFill>
                  <a:schemeClr val="tx1"/>
                </a:solidFill>
              </a:rPr>
              <a:t>|</a:t>
            </a:r>
            <a:r>
              <a:rPr lang="en-US" dirty="0" smtClean="0">
                <a:solidFill>
                  <a:schemeClr val="tx1"/>
                </a:solidFill>
                <a:sym typeface="Symbol"/>
              </a:rPr>
              <a:t></a:t>
            </a:r>
            <a:r>
              <a:rPr lang="en-US" dirty="0" err="1" smtClean="0">
                <a:solidFill>
                  <a:schemeClr val="tx1"/>
                </a:solidFill>
              </a:rPr>
              <a:t>v</a:t>
            </a:r>
            <a:r>
              <a:rPr lang="en-US" dirty="0" err="1" smtClean="0">
                <a:solidFill>
                  <a:schemeClr val="tx1"/>
                </a:solidFill>
                <a:sym typeface="Symbol"/>
              </a:rPr>
              <a:t></a:t>
            </a:r>
            <a:r>
              <a:rPr lang="en-US" dirty="0" err="1" smtClean="0">
                <a:solidFill>
                  <a:schemeClr val="tx1"/>
                </a:solidFill>
              </a:rPr>
              <a:t>A</a:t>
            </a:r>
            <a:r>
              <a:rPr lang="en-US" dirty="0">
                <a:solidFill>
                  <a:schemeClr val="tx1"/>
                </a:solidFill>
              </a:rPr>
              <a:t>* </a:t>
            </a:r>
            <a:r>
              <a:rPr lang="en-US" dirty="0" smtClean="0">
                <a:solidFill>
                  <a:schemeClr val="tx1"/>
                </a:solidFill>
              </a:rPr>
              <a:t>. a v </a:t>
            </a:r>
            <a:r>
              <a:rPr lang="en-US" b="1" dirty="0">
                <a:solidFill>
                  <a:schemeClr val="tx1"/>
                </a:solidFill>
                <a:sym typeface="Symbol"/>
              </a:rPr>
              <a:t></a:t>
            </a:r>
            <a:r>
              <a:rPr lang="en-US" dirty="0" smtClean="0">
                <a:solidFill>
                  <a:schemeClr val="tx1"/>
                </a:solidFill>
              </a:rPr>
              <a:t> L}</a:t>
            </a:r>
          </a:p>
          <a:p>
            <a:endParaRPr lang="en-US" dirty="0"/>
          </a:p>
        </p:txBody>
      </p:sp>
    </p:spTree>
    <p:extLst>
      <p:ext uri="{BB962C8B-B14F-4D97-AF65-F5344CB8AC3E}">
        <p14:creationId xmlns:p14="http://schemas.microsoft.com/office/powerpoint/2010/main" val="2530515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Symbols of a Set of Words</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tx1"/>
                </a:solidFill>
              </a:rPr>
              <a:t>first({a, bb, ab}) = {</a:t>
            </a:r>
            <a:r>
              <a:rPr lang="en-US" dirty="0" err="1" smtClean="0">
                <a:solidFill>
                  <a:schemeClr val="tx1"/>
                </a:solidFill>
              </a:rPr>
              <a:t>a,b</a:t>
            </a:r>
            <a:r>
              <a:rPr lang="en-US" dirty="0" smtClean="0">
                <a:solidFill>
                  <a:schemeClr val="tx1"/>
                </a:solidFill>
              </a:rPr>
              <a:t>}</a:t>
            </a:r>
          </a:p>
          <a:p>
            <a:pPr marL="0" indent="0">
              <a:buNone/>
            </a:pPr>
            <a:r>
              <a:rPr lang="en-US" dirty="0" smtClean="0">
                <a:solidFill>
                  <a:schemeClr val="tx1"/>
                </a:solidFill>
              </a:rPr>
              <a:t>first({a, ab}) = {a}</a:t>
            </a:r>
          </a:p>
          <a:p>
            <a:pPr marL="0" indent="0">
              <a:buNone/>
            </a:pPr>
            <a:r>
              <a:rPr lang="en-US" dirty="0" smtClean="0">
                <a:solidFill>
                  <a:schemeClr val="tx1"/>
                </a:solidFill>
              </a:rPr>
              <a:t>first({</a:t>
            </a:r>
            <a:r>
              <a:rPr lang="en-US" dirty="0" err="1" smtClean="0">
                <a:solidFill>
                  <a:schemeClr val="tx1"/>
                </a:solidFill>
              </a:rPr>
              <a:t>aaaaaaa</a:t>
            </a:r>
            <a:r>
              <a:rPr lang="en-US" dirty="0" smtClean="0">
                <a:solidFill>
                  <a:schemeClr val="tx1"/>
                </a:solidFill>
              </a:rPr>
              <a:t>})={a}</a:t>
            </a:r>
          </a:p>
          <a:p>
            <a:pPr marL="0" indent="0">
              <a:buNone/>
            </a:pPr>
            <a:r>
              <a:rPr lang="en-US" dirty="0" smtClean="0">
                <a:solidFill>
                  <a:schemeClr val="tx1"/>
                </a:solidFill>
              </a:rPr>
              <a:t>first({a})={a}</a:t>
            </a:r>
          </a:p>
          <a:p>
            <a:pPr marL="0" indent="0">
              <a:buNone/>
            </a:pPr>
            <a:r>
              <a:rPr lang="en-US" dirty="0" smtClean="0">
                <a:solidFill>
                  <a:schemeClr val="tx1"/>
                </a:solidFill>
              </a:rPr>
              <a:t>first({})={}</a:t>
            </a:r>
          </a:p>
          <a:p>
            <a:pPr marL="0" indent="0">
              <a:buNone/>
            </a:pPr>
            <a:r>
              <a:rPr lang="en-US" dirty="0" smtClean="0">
                <a:solidFill>
                  <a:schemeClr val="tx1"/>
                </a:solidFill>
              </a:rPr>
              <a:t>first({</a:t>
            </a:r>
            <a:r>
              <a:rPr lang="en-US" dirty="0" smtClean="0">
                <a:solidFill>
                  <a:schemeClr val="tx1"/>
                </a:solidFill>
                <a:sym typeface="Symbol" panose="05050102010706020507" pitchFamily="18" charset="2"/>
              </a:rPr>
              <a:t></a:t>
            </a:r>
            <a:r>
              <a:rPr lang="en-US" dirty="0" smtClean="0">
                <a:solidFill>
                  <a:schemeClr val="tx1"/>
                </a:solidFill>
              </a:rPr>
              <a:t>})={}</a:t>
            </a:r>
          </a:p>
          <a:p>
            <a:pPr marL="0" indent="0">
              <a:buNone/>
            </a:pPr>
            <a:r>
              <a:rPr lang="en-US" dirty="0" smtClean="0">
                <a:solidFill>
                  <a:schemeClr val="tx1"/>
                </a:solidFill>
              </a:rPr>
              <a:t>first({</a:t>
            </a:r>
            <a:r>
              <a:rPr lang="en-US" dirty="0" smtClean="0">
                <a:solidFill>
                  <a:schemeClr val="tx1"/>
                </a:solidFill>
                <a:sym typeface="Symbol" panose="05050102010706020507" pitchFamily="18" charset="2"/>
              </a:rPr>
              <a:t>,</a:t>
            </a:r>
            <a:r>
              <a:rPr lang="en-US" dirty="0" err="1" smtClean="0">
                <a:solidFill>
                  <a:schemeClr val="tx1"/>
                </a:solidFill>
                <a:sym typeface="Symbol" panose="05050102010706020507" pitchFamily="18" charset="2"/>
              </a:rPr>
              <a:t>ba</a:t>
            </a:r>
            <a:r>
              <a:rPr lang="en-US" dirty="0" smtClean="0">
                <a:solidFill>
                  <a:schemeClr val="tx1"/>
                </a:solidFill>
              </a:rPr>
              <a:t>})={b}</a:t>
            </a:r>
          </a:p>
          <a:p>
            <a:pPr marL="0" indent="0">
              <a:buNone/>
            </a:pPr>
            <a:endParaRPr lang="en-US" dirty="0" smtClean="0">
              <a:solidFill>
                <a:schemeClr val="tx1"/>
              </a:solidFill>
            </a:endParaRPr>
          </a:p>
        </p:txBody>
      </p:sp>
    </p:spTree>
    <p:extLst>
      <p:ext uri="{BB962C8B-B14F-4D97-AF65-F5344CB8AC3E}">
        <p14:creationId xmlns:p14="http://schemas.microsoft.com/office/powerpoint/2010/main" val="997916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Languages </a:t>
            </a:r>
            <a:r>
              <a:rPr lang="en-US" dirty="0" err="1" smtClean="0"/>
              <a:t>vs</a:t>
            </a:r>
            <a:r>
              <a:rPr lang="en-US" dirty="0" smtClean="0"/>
              <a:t> </a:t>
            </a:r>
            <a:r>
              <a:rPr lang="en-US" dirty="0" err="1" smtClean="0"/>
              <a:t>Scala</a:t>
            </a:r>
            <a:endParaRPr lang="en-US" dirty="0"/>
          </a:p>
        </p:txBody>
      </p:sp>
      <p:sp>
        <p:nvSpPr>
          <p:cNvPr id="5" name="Text Placeholder 4"/>
          <p:cNvSpPr>
            <a:spLocks noGrp="1"/>
          </p:cNvSpPr>
          <p:nvPr>
            <p:ph type="body" idx="1"/>
          </p:nvPr>
        </p:nvSpPr>
        <p:spPr>
          <a:xfrm>
            <a:off x="457200" y="1143226"/>
            <a:ext cx="4040188" cy="639762"/>
          </a:xfrm>
        </p:spPr>
        <p:txBody>
          <a:bodyPr/>
          <a:lstStyle/>
          <a:p>
            <a:r>
              <a:rPr lang="en-US" dirty="0" smtClean="0">
                <a:solidFill>
                  <a:schemeClr val="tx1"/>
                </a:solidFill>
              </a:rPr>
              <a:t>Formal language theory:</a:t>
            </a:r>
            <a:endParaRPr lang="en-US" dirty="0">
              <a:solidFill>
                <a:schemeClr val="tx1"/>
              </a:solidFill>
            </a:endParaRPr>
          </a:p>
        </p:txBody>
      </p:sp>
      <p:sp>
        <p:nvSpPr>
          <p:cNvPr id="3" name="Content Placeholder 2"/>
          <p:cNvSpPr>
            <a:spLocks noGrp="1"/>
          </p:cNvSpPr>
          <p:nvPr>
            <p:ph sz="half" idx="2"/>
          </p:nvPr>
        </p:nvSpPr>
        <p:spPr>
          <a:xfrm>
            <a:off x="457200" y="1782988"/>
            <a:ext cx="4040188" cy="3951288"/>
          </a:xfrm>
        </p:spPr>
        <p:txBody>
          <a:bodyPr/>
          <a:lstStyle/>
          <a:p>
            <a:r>
              <a:rPr lang="en-US" dirty="0" smtClean="0">
                <a:solidFill>
                  <a:schemeClr val="tx1"/>
                </a:solidFill>
              </a:rPr>
              <a:t>A</a:t>
            </a:r>
            <a:r>
              <a:rPr lang="en-US" dirty="0" smtClean="0"/>
              <a:t> – alphabet</a:t>
            </a:r>
          </a:p>
          <a:p>
            <a:r>
              <a:rPr lang="en-US" dirty="0" smtClean="0">
                <a:solidFill>
                  <a:schemeClr val="tx1"/>
                </a:solidFill>
              </a:rPr>
              <a:t>A* - </a:t>
            </a:r>
            <a:r>
              <a:rPr lang="en-US" dirty="0" smtClean="0"/>
              <a:t>words over </a:t>
            </a:r>
            <a:r>
              <a:rPr lang="en-US" dirty="0" smtClean="0">
                <a:solidFill>
                  <a:schemeClr val="tx1"/>
                </a:solidFill>
              </a:rPr>
              <a:t>A</a:t>
            </a:r>
          </a:p>
          <a:p>
            <a:r>
              <a:rPr lang="en-US" dirty="0" smtClean="0">
                <a:solidFill>
                  <a:schemeClr val="tx1"/>
                </a:solidFill>
              </a:rPr>
              <a:t>w</a:t>
            </a:r>
            <a:r>
              <a:rPr lang="en-US" baseline="-25000" dirty="0" smtClean="0">
                <a:solidFill>
                  <a:schemeClr val="tx1"/>
                </a:solidFill>
              </a:rPr>
              <a:t>1</a:t>
            </a:r>
            <a:r>
              <a:rPr lang="en-US" dirty="0" smtClean="0">
                <a:solidFill>
                  <a:schemeClr val="tx1"/>
                </a:solidFill>
              </a:rPr>
              <a:t> ∙ w</a:t>
            </a:r>
            <a:r>
              <a:rPr lang="en-US" baseline="-25000" dirty="0" smtClean="0">
                <a:solidFill>
                  <a:schemeClr val="tx1"/>
                </a:solidFill>
              </a:rPr>
              <a:t>2</a:t>
            </a:r>
            <a:r>
              <a:rPr lang="en-US" dirty="0" smtClean="0"/>
              <a:t>    or   </a:t>
            </a:r>
            <a:r>
              <a:rPr lang="en-US" dirty="0" smtClean="0">
                <a:solidFill>
                  <a:schemeClr val="tx1"/>
                </a:solidFill>
              </a:rPr>
              <a:t>w</a:t>
            </a:r>
            <a:r>
              <a:rPr lang="en-US" baseline="-25000" dirty="0" smtClean="0">
                <a:solidFill>
                  <a:schemeClr val="tx1"/>
                </a:solidFill>
              </a:rPr>
              <a:t>1</a:t>
            </a:r>
            <a:r>
              <a:rPr lang="en-US" dirty="0" smtClean="0">
                <a:solidFill>
                  <a:schemeClr val="tx1"/>
                </a:solidFill>
              </a:rPr>
              <a:t> w</a:t>
            </a:r>
            <a:r>
              <a:rPr lang="en-US" baseline="-25000" dirty="0" smtClean="0">
                <a:solidFill>
                  <a:schemeClr val="tx1"/>
                </a:solidFill>
              </a:rPr>
              <a:t>2    </a:t>
            </a:r>
            <a:r>
              <a:rPr lang="en-US" dirty="0" smtClean="0">
                <a:solidFill>
                  <a:schemeClr val="tx1"/>
                </a:solidFill>
              </a:rPr>
              <a:t> </a:t>
            </a:r>
            <a:r>
              <a:rPr lang="en-US" baseline="-25000" dirty="0" smtClean="0">
                <a:solidFill>
                  <a:schemeClr val="tx1"/>
                </a:solidFill>
              </a:rPr>
              <a:t>   </a:t>
            </a:r>
            <a:r>
              <a:rPr lang="en-US" dirty="0" err="1" smtClean="0">
                <a:solidFill>
                  <a:schemeClr val="tx1"/>
                </a:solidFill>
              </a:rPr>
              <a:t>w</a:t>
            </a:r>
            <a:r>
              <a:rPr lang="en-US" baseline="-25000" dirty="0" err="1" smtClean="0">
                <a:solidFill>
                  <a:schemeClr val="tx1"/>
                </a:solidFill>
              </a:rPr>
              <a:t>i</a:t>
            </a:r>
            <a:r>
              <a:rPr lang="en-US" dirty="0" err="1" smtClean="0">
                <a:solidFill>
                  <a:schemeClr val="tx1"/>
                </a:solidFill>
                <a:sym typeface="Symbol"/>
              </a:rPr>
              <a:t>A</a:t>
            </a:r>
            <a:r>
              <a:rPr lang="en-US" dirty="0" smtClean="0">
                <a:solidFill>
                  <a:schemeClr val="tx1"/>
                </a:solidFill>
                <a:sym typeface="Symbol"/>
              </a:rPr>
              <a:t>*</a:t>
            </a:r>
            <a:endParaRPr lang="en-US" dirty="0" smtClean="0">
              <a:solidFill>
                <a:schemeClr val="tx1"/>
              </a:solidFill>
            </a:endParaRPr>
          </a:p>
          <a:p>
            <a:r>
              <a:rPr lang="el-GR" dirty="0" smtClean="0">
                <a:solidFill>
                  <a:schemeClr val="tx1"/>
                </a:solidFill>
              </a:rPr>
              <a:t>ε</a:t>
            </a:r>
            <a:r>
              <a:rPr lang="en-US" dirty="0" smtClean="0">
                <a:solidFill>
                  <a:schemeClr val="tx1"/>
                </a:solidFill>
              </a:rPr>
              <a:t> – </a:t>
            </a:r>
            <a:r>
              <a:rPr lang="en-US" dirty="0" smtClean="0"/>
              <a:t>empty word</a:t>
            </a:r>
          </a:p>
          <a:p>
            <a:r>
              <a:rPr lang="en-US" dirty="0" smtClean="0">
                <a:solidFill>
                  <a:schemeClr val="tx1"/>
                </a:solidFill>
              </a:rPr>
              <a:t>c </a:t>
            </a:r>
            <a:r>
              <a:rPr lang="en-US" dirty="0">
                <a:solidFill>
                  <a:schemeClr val="tx1"/>
                </a:solidFill>
                <a:sym typeface="Symbol"/>
              </a:rPr>
              <a:t></a:t>
            </a:r>
            <a:r>
              <a:rPr lang="en-US" dirty="0" smtClean="0">
                <a:solidFill>
                  <a:schemeClr val="tx1"/>
                </a:solidFill>
              </a:rPr>
              <a:t> A </a:t>
            </a:r>
            <a:r>
              <a:rPr lang="en-US" dirty="0" smtClean="0">
                <a:solidFill>
                  <a:schemeClr val="tx1"/>
                </a:solidFill>
                <a:sym typeface="Wingdings" pitchFamily="2" charset="2"/>
              </a:rPr>
              <a:t></a:t>
            </a:r>
            <a:r>
              <a:rPr lang="en-US" dirty="0" smtClean="0">
                <a:solidFill>
                  <a:schemeClr val="tx1"/>
                </a:solidFill>
              </a:rPr>
              <a:t> c </a:t>
            </a:r>
            <a:r>
              <a:rPr lang="en-US" dirty="0">
                <a:solidFill>
                  <a:schemeClr val="tx1"/>
                </a:solidFill>
                <a:sym typeface="Symbol"/>
              </a:rPr>
              <a:t></a:t>
            </a:r>
            <a:r>
              <a:rPr lang="en-US" dirty="0" smtClean="0">
                <a:solidFill>
                  <a:schemeClr val="tx1"/>
                </a:solidFill>
              </a:rPr>
              <a:t> A*</a:t>
            </a:r>
          </a:p>
          <a:p>
            <a:r>
              <a:rPr lang="en-US" dirty="0" smtClean="0">
                <a:solidFill>
                  <a:schemeClr val="tx1"/>
                </a:solidFill>
              </a:rPr>
              <a:t>|w| - </a:t>
            </a:r>
            <a:r>
              <a:rPr lang="en-US" dirty="0" smtClean="0"/>
              <a:t>word length</a:t>
            </a:r>
          </a:p>
          <a:p>
            <a:r>
              <a:rPr lang="en-US" dirty="0" err="1" smtClean="0">
                <a:solidFill>
                  <a:schemeClr val="tx1"/>
                </a:solidFill>
              </a:rPr>
              <a:t>w</a:t>
            </a:r>
            <a:r>
              <a:rPr lang="en-US" baseline="-25000" dirty="0" err="1" smtClean="0">
                <a:solidFill>
                  <a:schemeClr val="tx1"/>
                </a:solidFill>
              </a:rPr>
              <a:t>p</a:t>
            </a:r>
            <a:r>
              <a:rPr lang="en-US" baseline="-25000" dirty="0" smtClean="0">
                <a:solidFill>
                  <a:schemeClr val="tx1"/>
                </a:solidFill>
              </a:rPr>
              <a:t>..q </a:t>
            </a:r>
            <a:r>
              <a:rPr lang="en-US" dirty="0" smtClean="0">
                <a:solidFill>
                  <a:schemeClr val="tx1"/>
                </a:solidFill>
              </a:rPr>
              <a:t> = w</a:t>
            </a:r>
            <a:r>
              <a:rPr lang="en-US" baseline="-25000" dirty="0" smtClean="0">
                <a:solidFill>
                  <a:schemeClr val="tx1"/>
                </a:solidFill>
              </a:rPr>
              <a:t>(p)</a:t>
            </a:r>
            <a:r>
              <a:rPr lang="en-US" dirty="0" smtClean="0">
                <a:solidFill>
                  <a:schemeClr val="tx1"/>
                </a:solidFill>
              </a:rPr>
              <a:t>w</a:t>
            </a:r>
            <a:r>
              <a:rPr lang="en-US" baseline="-25000" dirty="0" smtClean="0">
                <a:solidFill>
                  <a:schemeClr val="tx1"/>
                </a:solidFill>
              </a:rPr>
              <a:t>(p+1) </a:t>
            </a:r>
            <a:r>
              <a:rPr lang="en-US" dirty="0" smtClean="0">
                <a:solidFill>
                  <a:schemeClr val="tx1"/>
                </a:solidFill>
              </a:rPr>
              <a:t>…w</a:t>
            </a:r>
            <a:r>
              <a:rPr lang="en-US" baseline="-25000" dirty="0" smtClean="0">
                <a:solidFill>
                  <a:schemeClr val="tx1"/>
                </a:solidFill>
              </a:rPr>
              <a:t>(q-1)</a:t>
            </a:r>
            <a:br>
              <a:rPr lang="en-US" baseline="-25000" dirty="0" smtClean="0">
                <a:solidFill>
                  <a:schemeClr val="tx1"/>
                </a:solidFill>
              </a:rPr>
            </a:br>
            <a:r>
              <a:rPr lang="en-US" dirty="0" smtClean="0">
                <a:solidFill>
                  <a:schemeClr val="tx1"/>
                </a:solidFill>
              </a:rPr>
              <a:t>w = w</a:t>
            </a:r>
            <a:r>
              <a:rPr lang="en-US" baseline="-25000" dirty="0" smtClean="0">
                <a:solidFill>
                  <a:schemeClr val="tx1"/>
                </a:solidFill>
              </a:rPr>
              <a:t>(0)</a:t>
            </a:r>
            <a:r>
              <a:rPr lang="en-US" dirty="0" smtClean="0">
                <a:solidFill>
                  <a:schemeClr val="tx1"/>
                </a:solidFill>
              </a:rPr>
              <a:t>w</a:t>
            </a:r>
            <a:r>
              <a:rPr lang="en-US" baseline="-25000" dirty="0" smtClean="0">
                <a:solidFill>
                  <a:schemeClr val="tx1"/>
                </a:solidFill>
              </a:rPr>
              <a:t>(1)</a:t>
            </a:r>
            <a:r>
              <a:rPr lang="en-US" dirty="0" smtClean="0">
                <a:solidFill>
                  <a:schemeClr val="tx1"/>
                </a:solidFill>
              </a:rPr>
              <a:t> …w</a:t>
            </a:r>
            <a:r>
              <a:rPr lang="en-US" baseline="-25000" dirty="0" smtClean="0">
                <a:solidFill>
                  <a:schemeClr val="tx1"/>
                </a:solidFill>
              </a:rPr>
              <a:t>(|w|-1)</a:t>
            </a:r>
            <a:endParaRPr lang="en-US" dirty="0" smtClean="0">
              <a:solidFill>
                <a:schemeClr val="tx1"/>
              </a:solidFill>
            </a:endParaRPr>
          </a:p>
          <a:p>
            <a:r>
              <a:rPr lang="en-US" dirty="0" smtClean="0">
                <a:solidFill>
                  <a:schemeClr val="tx1"/>
                </a:solidFill>
              </a:rPr>
              <a:t>L </a:t>
            </a:r>
            <a:r>
              <a:rPr lang="en-US" dirty="0" smtClean="0">
                <a:solidFill>
                  <a:schemeClr val="tx1"/>
                </a:solidFill>
                <a:sym typeface="Symbol"/>
              </a:rPr>
              <a:t></a:t>
            </a:r>
            <a:r>
              <a:rPr lang="en-US" dirty="0" smtClean="0">
                <a:solidFill>
                  <a:schemeClr val="tx1"/>
                </a:solidFill>
              </a:rPr>
              <a:t> A*</a:t>
            </a:r>
            <a:r>
              <a:rPr lang="en-US" dirty="0">
                <a:solidFill>
                  <a:schemeClr val="tx1"/>
                </a:solidFill>
              </a:rPr>
              <a:t> </a:t>
            </a:r>
            <a:r>
              <a:rPr lang="en-US" dirty="0" smtClean="0">
                <a:solidFill>
                  <a:schemeClr val="tx1"/>
                </a:solidFill>
              </a:rPr>
              <a:t>- </a:t>
            </a:r>
            <a:r>
              <a:rPr lang="en-US" dirty="0" smtClean="0"/>
              <a:t>a language</a:t>
            </a:r>
            <a:endParaRPr lang="en-US" dirty="0"/>
          </a:p>
        </p:txBody>
      </p:sp>
      <p:sp>
        <p:nvSpPr>
          <p:cNvPr id="6" name="Text Placeholder 5"/>
          <p:cNvSpPr>
            <a:spLocks noGrp="1"/>
          </p:cNvSpPr>
          <p:nvPr>
            <p:ph type="body" sz="quarter" idx="3"/>
          </p:nvPr>
        </p:nvSpPr>
        <p:spPr>
          <a:xfrm>
            <a:off x="4645025" y="1143226"/>
            <a:ext cx="4041775" cy="639762"/>
          </a:xfrm>
        </p:spPr>
        <p:txBody>
          <a:bodyPr/>
          <a:lstStyle/>
          <a:p>
            <a:r>
              <a:rPr lang="en-US" dirty="0" err="1" smtClean="0">
                <a:solidFill>
                  <a:srgbClr val="C00000"/>
                </a:solidFill>
              </a:rPr>
              <a:t>Scala</a:t>
            </a:r>
            <a:r>
              <a:rPr lang="en-US" dirty="0" smtClean="0">
                <a:solidFill>
                  <a:srgbClr val="C00000"/>
                </a:solidFill>
              </a:rPr>
              <a:t> representation:</a:t>
            </a:r>
            <a:endParaRPr lang="en-US" dirty="0">
              <a:solidFill>
                <a:srgbClr val="C00000"/>
              </a:solidFill>
            </a:endParaRPr>
          </a:p>
        </p:txBody>
      </p:sp>
      <p:sp>
        <p:nvSpPr>
          <p:cNvPr id="4" name="Content Placeholder 3"/>
          <p:cNvSpPr>
            <a:spLocks noGrp="1"/>
          </p:cNvSpPr>
          <p:nvPr>
            <p:ph sz="quarter" idx="4"/>
          </p:nvPr>
        </p:nvSpPr>
        <p:spPr>
          <a:xfrm>
            <a:off x="4645025" y="1782988"/>
            <a:ext cx="4301906" cy="3951288"/>
          </a:xfrm>
        </p:spPr>
        <p:txBody>
          <a:bodyPr/>
          <a:lstStyle/>
          <a:p>
            <a:r>
              <a:rPr lang="en-US" dirty="0" smtClean="0">
                <a:solidFill>
                  <a:srgbClr val="C00000"/>
                </a:solidFill>
              </a:rPr>
              <a:t>A</a:t>
            </a:r>
            <a:r>
              <a:rPr lang="en-US" dirty="0" smtClean="0"/>
              <a:t> – type</a:t>
            </a:r>
          </a:p>
          <a:p>
            <a:r>
              <a:rPr lang="en-US" dirty="0" smtClean="0">
                <a:solidFill>
                  <a:srgbClr val="C00000"/>
                </a:solidFill>
              </a:rPr>
              <a:t>List[A]</a:t>
            </a:r>
          </a:p>
          <a:p>
            <a:r>
              <a:rPr lang="en-US" dirty="0">
                <a:solidFill>
                  <a:srgbClr val="C00000"/>
                </a:solidFill>
              </a:rPr>
              <a:t>w</a:t>
            </a:r>
            <a:r>
              <a:rPr lang="en-US" dirty="0" smtClean="0">
                <a:solidFill>
                  <a:srgbClr val="C00000"/>
                </a:solidFill>
              </a:rPr>
              <a:t>1 ::: w2	       w1,w2:List[A]</a:t>
            </a:r>
          </a:p>
          <a:p>
            <a:r>
              <a:rPr lang="en-US" dirty="0" smtClean="0">
                <a:solidFill>
                  <a:srgbClr val="C00000"/>
                </a:solidFill>
              </a:rPr>
              <a:t>List()</a:t>
            </a:r>
          </a:p>
          <a:p>
            <a:r>
              <a:rPr lang="en-US" dirty="0" smtClean="0"/>
              <a:t>if</a:t>
            </a:r>
            <a:r>
              <a:rPr lang="en-US" dirty="0" smtClean="0">
                <a:solidFill>
                  <a:srgbClr val="C00000"/>
                </a:solidFill>
              </a:rPr>
              <a:t> c:A  </a:t>
            </a:r>
            <a:r>
              <a:rPr lang="en-US" dirty="0" smtClean="0"/>
              <a:t>then</a:t>
            </a:r>
            <a:r>
              <a:rPr lang="en-US" dirty="0" smtClean="0">
                <a:solidFill>
                  <a:srgbClr val="C00000"/>
                </a:solidFill>
              </a:rPr>
              <a:t> List(c):List[A]</a:t>
            </a:r>
          </a:p>
          <a:p>
            <a:r>
              <a:rPr lang="en-US" dirty="0" err="1" smtClean="0">
                <a:solidFill>
                  <a:srgbClr val="C00000"/>
                </a:solidFill>
              </a:rPr>
              <a:t>w.length</a:t>
            </a:r>
            <a:endParaRPr lang="en-US" dirty="0" smtClean="0">
              <a:solidFill>
                <a:srgbClr val="C00000"/>
              </a:solidFill>
            </a:endParaRPr>
          </a:p>
          <a:p>
            <a:r>
              <a:rPr lang="en-US" dirty="0" err="1" smtClean="0">
                <a:solidFill>
                  <a:srgbClr val="C00000"/>
                </a:solidFill>
              </a:rPr>
              <a:t>w.slice</a:t>
            </a:r>
            <a:r>
              <a:rPr lang="en-US" dirty="0" smtClean="0">
                <a:solidFill>
                  <a:srgbClr val="C00000"/>
                </a:solidFill>
              </a:rPr>
              <a:t>(</a:t>
            </a:r>
            <a:r>
              <a:rPr lang="en-US" dirty="0" err="1" smtClean="0">
                <a:solidFill>
                  <a:srgbClr val="C00000"/>
                </a:solidFill>
              </a:rPr>
              <a:t>p,q</a:t>
            </a:r>
            <a:r>
              <a:rPr lang="en-US" dirty="0" smtClean="0">
                <a:solidFill>
                  <a:srgbClr val="C00000"/>
                </a:solidFill>
              </a:rPr>
              <a:t>)</a:t>
            </a:r>
            <a:r>
              <a:rPr lang="en-US" dirty="0"/>
              <a:t/>
            </a:r>
            <a:br>
              <a:rPr lang="en-US" dirty="0"/>
            </a:br>
            <a:r>
              <a:rPr lang="en-US" dirty="0">
                <a:solidFill>
                  <a:srgbClr val="C00000"/>
                </a:solidFill>
              </a:rPr>
              <a:t>w(</a:t>
            </a:r>
            <a:r>
              <a:rPr lang="en-US" dirty="0" err="1">
                <a:solidFill>
                  <a:srgbClr val="C00000"/>
                </a:solidFill>
              </a:rPr>
              <a:t>i</a:t>
            </a:r>
            <a:r>
              <a:rPr lang="en-US" dirty="0" smtClean="0">
                <a:solidFill>
                  <a:srgbClr val="C00000"/>
                </a:solidFill>
              </a:rPr>
              <a:t>)</a:t>
            </a:r>
          </a:p>
          <a:p>
            <a:r>
              <a:rPr lang="en-US" dirty="0" smtClean="0">
                <a:solidFill>
                  <a:srgbClr val="C00000"/>
                </a:solidFill>
              </a:rPr>
              <a:t>L : Set[List[A]]   </a:t>
            </a:r>
            <a:r>
              <a:rPr lang="en-US" dirty="0" smtClean="0"/>
              <a:t>(finite L)</a:t>
            </a:r>
          </a:p>
          <a:p>
            <a:pPr marL="0" indent="0">
              <a:buNone/>
            </a:pPr>
            <a:r>
              <a:rPr lang="en-US" dirty="0" smtClean="0"/>
              <a:t>     </a:t>
            </a:r>
            <a:r>
              <a:rPr lang="en-US" dirty="0" smtClean="0">
                <a:solidFill>
                  <a:srgbClr val="C00000"/>
                </a:solidFill>
              </a:rPr>
              <a:t>L : List[A] =&gt; Boolean</a:t>
            </a:r>
            <a:r>
              <a:rPr lang="en-US" dirty="0"/>
              <a:t> </a:t>
            </a:r>
            <a:r>
              <a:rPr lang="en-US" dirty="0" smtClean="0"/>
              <a:t>	(computable L)</a:t>
            </a:r>
            <a:endParaRPr lang="en-US" dirty="0"/>
          </a:p>
        </p:txBody>
      </p:sp>
    </p:spTree>
    <p:extLst>
      <p:ext uri="{BB962C8B-B14F-4D97-AF65-F5344CB8AC3E}">
        <p14:creationId xmlns:p14="http://schemas.microsoft.com/office/powerpoint/2010/main" val="507339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of a </a:t>
            </a:r>
            <a:r>
              <a:rPr lang="en-US" dirty="0" err="1" smtClean="0"/>
              <a:t>regexp</a:t>
            </a:r>
            <a:endParaRPr lang="en-US" dirty="0"/>
          </a:p>
        </p:txBody>
      </p:sp>
      <p:sp>
        <p:nvSpPr>
          <p:cNvPr id="3" name="Content Placeholder 2"/>
          <p:cNvSpPr>
            <a:spLocks noGrp="1"/>
          </p:cNvSpPr>
          <p:nvPr>
            <p:ph idx="1"/>
          </p:nvPr>
        </p:nvSpPr>
        <p:spPr>
          <a:xfrm>
            <a:off x="457200" y="1111232"/>
            <a:ext cx="8229600" cy="4655172"/>
          </a:xfrm>
        </p:spPr>
        <p:txBody>
          <a:bodyPr/>
          <a:lstStyle/>
          <a:p>
            <a:r>
              <a:rPr lang="en-US" sz="2400" dirty="0"/>
              <a:t>Given regular expression e, how to compute first(e)? </a:t>
            </a:r>
          </a:p>
          <a:p>
            <a:pPr lvl="1"/>
            <a:r>
              <a:rPr lang="en-US" sz="2400" dirty="0"/>
              <a:t>use automata (we will see this </a:t>
            </a:r>
            <a:r>
              <a:rPr lang="en-US" sz="2400" dirty="0" smtClean="0"/>
              <a:t>later)</a:t>
            </a:r>
            <a:endParaRPr lang="en-US" sz="2400" dirty="0"/>
          </a:p>
          <a:p>
            <a:pPr lvl="1"/>
            <a:r>
              <a:rPr lang="en-US" sz="2400" dirty="0"/>
              <a:t>rules that directly compute them (also work for grammars, we will see them for parsing)</a:t>
            </a:r>
          </a:p>
          <a:p>
            <a:r>
              <a:rPr lang="en-US" sz="2400" dirty="0"/>
              <a:t>Examples of </a:t>
            </a:r>
            <a:r>
              <a:rPr lang="en-US" sz="2400" dirty="0">
                <a:solidFill>
                  <a:schemeClr val="tx1"/>
                </a:solidFill>
              </a:rPr>
              <a:t>first(e) </a:t>
            </a:r>
            <a:r>
              <a:rPr lang="en-US" sz="2400" dirty="0"/>
              <a:t>computation: </a:t>
            </a:r>
          </a:p>
          <a:p>
            <a:pPr lvl="1"/>
            <a:r>
              <a:rPr lang="en-US" sz="2400" dirty="0"/>
              <a:t>first(ab*) = </a:t>
            </a:r>
            <a:r>
              <a:rPr lang="en-US" sz="2400" dirty="0" smtClean="0"/>
              <a:t>{a}</a:t>
            </a:r>
            <a:endParaRPr lang="en-US" sz="2400" dirty="0"/>
          </a:p>
          <a:p>
            <a:pPr lvl="1"/>
            <a:r>
              <a:rPr lang="en-US" sz="2400" dirty="0"/>
              <a:t>first(</a:t>
            </a:r>
            <a:r>
              <a:rPr lang="en-US" sz="2400" dirty="0" err="1"/>
              <a:t>ab</a:t>
            </a:r>
            <a:r>
              <a:rPr lang="en-US" sz="2400" dirty="0"/>
              <a:t>*|c) = {</a:t>
            </a:r>
            <a:r>
              <a:rPr lang="en-US" sz="2400" dirty="0" err="1"/>
              <a:t>a,c</a:t>
            </a:r>
            <a:r>
              <a:rPr lang="en-US" sz="2400" dirty="0"/>
              <a:t>}</a:t>
            </a:r>
          </a:p>
          <a:p>
            <a:pPr lvl="1"/>
            <a:r>
              <a:rPr lang="en-US" sz="2400" dirty="0"/>
              <a:t>first(a*b*c) = {</a:t>
            </a:r>
            <a:r>
              <a:rPr lang="en-US" sz="2400" dirty="0" err="1"/>
              <a:t>a,b,c</a:t>
            </a:r>
            <a:r>
              <a:rPr lang="en-US" sz="2400" dirty="0"/>
              <a:t>}</a:t>
            </a:r>
          </a:p>
          <a:p>
            <a:pPr lvl="1"/>
            <a:r>
              <a:rPr lang="en-US" sz="2400" dirty="0"/>
              <a:t>first( (</a:t>
            </a:r>
            <a:r>
              <a:rPr lang="en-US" sz="2400" dirty="0" err="1"/>
              <a:t>cb|a</a:t>
            </a:r>
            <a:r>
              <a:rPr lang="en-US" sz="2400" dirty="0"/>
              <a:t>*c*)d*e) ) = </a:t>
            </a:r>
          </a:p>
          <a:p>
            <a:r>
              <a:rPr lang="en-US" sz="2400" dirty="0"/>
              <a:t>Notion of </a:t>
            </a:r>
            <a:r>
              <a:rPr lang="en-US" sz="2400" dirty="0" err="1" smtClean="0">
                <a:solidFill>
                  <a:schemeClr val="tx1"/>
                </a:solidFill>
              </a:rPr>
              <a:t>nullable</a:t>
            </a:r>
            <a:r>
              <a:rPr lang="en-US" sz="2400" dirty="0" smtClean="0">
                <a:solidFill>
                  <a:schemeClr val="tx1"/>
                </a:solidFill>
              </a:rPr>
              <a:t>(r)</a:t>
            </a:r>
            <a:r>
              <a:rPr lang="en-US" sz="2400" dirty="0" smtClean="0"/>
              <a:t> </a:t>
            </a:r>
            <a:r>
              <a:rPr lang="en-US" sz="2400" dirty="0"/>
              <a:t>- whether </a:t>
            </a:r>
            <a:r>
              <a:rPr lang="en-US" sz="2400" dirty="0" smtClean="0"/>
              <a:t>empty </a:t>
            </a:r>
            <a:r>
              <a:rPr lang="en-US" sz="2400" dirty="0"/>
              <a:t>string belongs to the regular language. </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399560" y="4666680"/>
              <a:ext cx="561960" cy="208080"/>
            </p14:xfrm>
          </p:contentPart>
        </mc:Choice>
        <mc:Fallback xmlns="">
          <p:pic>
            <p:nvPicPr>
              <p:cNvPr id="4" name="Ink 3"/>
              <p:cNvPicPr/>
              <p:nvPr/>
            </p:nvPicPr>
            <p:blipFill>
              <a:blip r:embed="rId3"/>
              <a:stretch>
                <a:fillRect/>
              </a:stretch>
            </p:blipFill>
            <p:spPr>
              <a:xfrm>
                <a:off x="2607840" y="3301200"/>
                <a:ext cx="3539520" cy="1675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4170960" y="4559760"/>
              <a:ext cx="1961280" cy="402840"/>
            </p14:xfrm>
          </p:contentPart>
        </mc:Choice>
        <mc:Fallback xmlns="">
          <p:pic>
            <p:nvPicPr>
              <p:cNvPr id="9" name="Ink 8"/>
              <p:cNvPicPr/>
              <p:nvPr/>
            </p:nvPicPr>
            <p:blipFill>
              <a:blip r:embed="rId5"/>
              <a:stretch>
                <a:fillRect/>
              </a:stretch>
            </p:blipFill>
            <p:spPr>
              <a:xfrm>
                <a:off x="4155480" y="4545360"/>
                <a:ext cx="1991880" cy="430920"/>
              </a:xfrm>
              <a:prstGeom prst="rect">
                <a:avLst/>
              </a:prstGeom>
            </p:spPr>
          </p:pic>
        </mc:Fallback>
      </mc:AlternateContent>
    </p:spTree>
    <p:extLst>
      <p:ext uri="{BB962C8B-B14F-4D97-AF65-F5344CB8AC3E}">
        <p14:creationId xmlns:p14="http://schemas.microsoft.com/office/powerpoint/2010/main" val="1677549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symbols of words in a </a:t>
            </a:r>
            <a:r>
              <a:rPr lang="en-US" dirty="0" err="1" smtClean="0"/>
              <a:t>regexp</a:t>
            </a:r>
            <a:endParaRPr lang="en-US" dirty="0"/>
          </a:p>
        </p:txBody>
      </p:sp>
      <p:sp>
        <p:nvSpPr>
          <p:cNvPr id="3" name="Content Placeholder 2"/>
          <p:cNvSpPr>
            <a:spLocks noGrp="1"/>
          </p:cNvSpPr>
          <p:nvPr>
            <p:ph idx="1"/>
          </p:nvPr>
        </p:nvSpPr>
        <p:spPr>
          <a:xfrm>
            <a:off x="457200" y="1101777"/>
            <a:ext cx="8229600" cy="5299024"/>
          </a:xfrm>
        </p:spPr>
        <p:txBody>
          <a:bodyPr/>
          <a:lstStyle/>
          <a:p>
            <a:pPr marL="0" indent="0">
              <a:buNone/>
            </a:pPr>
            <a:r>
              <a:rPr lang="en-US" dirty="0" smtClean="0">
                <a:solidFill>
                  <a:schemeClr val="tx1"/>
                </a:solidFill>
              </a:rPr>
              <a:t>first : </a:t>
            </a:r>
            <a:r>
              <a:rPr lang="en-US" dirty="0" err="1" smtClean="0">
                <a:solidFill>
                  <a:schemeClr val="tx1"/>
                </a:solidFill>
              </a:rPr>
              <a:t>RegExp</a:t>
            </a:r>
            <a:r>
              <a:rPr lang="en-US" dirty="0" smtClean="0">
                <a:solidFill>
                  <a:schemeClr val="tx1"/>
                </a:solidFill>
              </a:rPr>
              <a:t> </a:t>
            </a:r>
            <a:r>
              <a:rPr lang="en-US" dirty="0">
                <a:solidFill>
                  <a:schemeClr val="tx1"/>
                </a:solidFill>
              </a:rPr>
              <a:t>=</a:t>
            </a:r>
            <a:r>
              <a:rPr lang="en-US" dirty="0" smtClean="0">
                <a:solidFill>
                  <a:schemeClr val="tx1"/>
                </a:solidFill>
              </a:rPr>
              <a:t>&gt; Set[A]</a:t>
            </a:r>
            <a:r>
              <a:rPr lang="en-US" baseline="30000" dirty="0" smtClean="0">
                <a:solidFill>
                  <a:schemeClr val="tx1"/>
                </a:solidFill>
              </a:rPr>
              <a:t>	</a:t>
            </a:r>
            <a:r>
              <a:rPr lang="en-US" dirty="0" smtClean="0">
                <a:solidFill>
                  <a:schemeClr val="tx1"/>
                </a:solidFill>
              </a:rPr>
              <a:t>first(e) </a:t>
            </a:r>
            <a:r>
              <a:rPr lang="en-US" dirty="0" smtClean="0">
                <a:solidFill>
                  <a:schemeClr val="tx1"/>
                </a:solidFill>
                <a:sym typeface="Symbol"/>
              </a:rPr>
              <a:t> A</a:t>
            </a:r>
            <a:endParaRPr lang="en-US" baseline="30000" dirty="0">
              <a:solidFill>
                <a:schemeClr val="tx1"/>
              </a:solidFill>
              <a:sym typeface="Symbol"/>
            </a:endParaRPr>
          </a:p>
          <a:p>
            <a:pPr marL="0" indent="0">
              <a:buNone/>
            </a:pPr>
            <a:r>
              <a:rPr lang="en-US" dirty="0" smtClean="0">
                <a:sym typeface="Symbol"/>
              </a:rPr>
              <a:t>Define recursively:</a:t>
            </a:r>
          </a:p>
          <a:p>
            <a:pPr marL="0" indent="0">
              <a:buNone/>
            </a:pPr>
            <a:r>
              <a:rPr lang="en-US" dirty="0">
                <a:solidFill>
                  <a:schemeClr val="tx1"/>
                </a:solidFill>
                <a:sym typeface="Symbol"/>
              </a:rPr>
              <a:t>	first</a:t>
            </a:r>
            <a:r>
              <a:rPr lang="en-US" dirty="0" smtClean="0">
                <a:solidFill>
                  <a:schemeClr val="tx1"/>
                </a:solidFill>
                <a:sym typeface="Symbol"/>
              </a:rPr>
              <a:t>(</a:t>
            </a:r>
            <a:r>
              <a:rPr lang="en-US" dirty="0">
                <a:solidFill>
                  <a:schemeClr val="tx1"/>
                </a:solidFill>
                <a:sym typeface="Symbol"/>
              </a:rPr>
              <a:t></a:t>
            </a:r>
            <a:r>
              <a:rPr lang="en-US" dirty="0" smtClean="0">
                <a:solidFill>
                  <a:schemeClr val="tx1"/>
                </a:solidFill>
                <a:sym typeface="Symbol"/>
              </a:rPr>
              <a:t>) =</a:t>
            </a:r>
            <a:endParaRPr lang="en-US" dirty="0">
              <a:solidFill>
                <a:schemeClr val="tx1"/>
              </a:solidFill>
              <a:sym typeface="Symbol"/>
            </a:endParaRPr>
          </a:p>
          <a:p>
            <a:pPr marL="0" indent="0">
              <a:buNone/>
            </a:pPr>
            <a:r>
              <a:rPr lang="en-US" dirty="0">
                <a:solidFill>
                  <a:schemeClr val="tx1"/>
                </a:solidFill>
                <a:sym typeface="Symbol"/>
              </a:rPr>
              <a:t>	first</a:t>
            </a:r>
            <a:r>
              <a:rPr lang="en-US" dirty="0" smtClean="0">
                <a:solidFill>
                  <a:schemeClr val="tx1"/>
                </a:solidFill>
                <a:sym typeface="Symbol"/>
              </a:rPr>
              <a:t>() </a:t>
            </a:r>
            <a:r>
              <a:rPr lang="en-US" dirty="0">
                <a:solidFill>
                  <a:schemeClr val="tx1"/>
                </a:solidFill>
                <a:sym typeface="Symbol"/>
              </a:rPr>
              <a:t>= </a:t>
            </a:r>
          </a:p>
          <a:p>
            <a:pPr marL="0" indent="0">
              <a:buNone/>
            </a:pPr>
            <a:r>
              <a:rPr lang="en-US" dirty="0">
                <a:solidFill>
                  <a:schemeClr val="tx1"/>
                </a:solidFill>
                <a:sym typeface="Symbol"/>
              </a:rPr>
              <a:t>	</a:t>
            </a:r>
            <a:r>
              <a:rPr lang="en-US" dirty="0" smtClean="0">
                <a:solidFill>
                  <a:schemeClr val="tx1"/>
                </a:solidFill>
                <a:sym typeface="Symbol"/>
              </a:rPr>
              <a:t>first(a) </a:t>
            </a:r>
            <a:r>
              <a:rPr lang="en-US" dirty="0">
                <a:solidFill>
                  <a:schemeClr val="tx1"/>
                </a:solidFill>
                <a:sym typeface="Symbol"/>
              </a:rPr>
              <a:t>= </a:t>
            </a:r>
          </a:p>
          <a:p>
            <a:pPr marL="0" indent="0">
              <a:buNone/>
            </a:pPr>
            <a:r>
              <a:rPr lang="en-US" dirty="0">
                <a:solidFill>
                  <a:schemeClr val="tx1"/>
                </a:solidFill>
                <a:sym typeface="Symbol"/>
              </a:rPr>
              <a:t>	first(e</a:t>
            </a:r>
            <a:r>
              <a:rPr lang="en-US" baseline="-25000" dirty="0">
                <a:solidFill>
                  <a:schemeClr val="tx1"/>
                </a:solidFill>
                <a:sym typeface="Symbol"/>
              </a:rPr>
              <a:t>1</a:t>
            </a:r>
            <a:r>
              <a:rPr lang="en-US" dirty="0">
                <a:solidFill>
                  <a:schemeClr val="tx1"/>
                </a:solidFill>
                <a:sym typeface="Symbol"/>
              </a:rPr>
              <a:t> | e</a:t>
            </a:r>
            <a:r>
              <a:rPr lang="en-US" baseline="-25000" dirty="0">
                <a:solidFill>
                  <a:schemeClr val="tx1"/>
                </a:solidFill>
                <a:sym typeface="Symbol"/>
              </a:rPr>
              <a:t>2</a:t>
            </a:r>
            <a:r>
              <a:rPr lang="en-US" dirty="0">
                <a:solidFill>
                  <a:schemeClr val="tx1"/>
                </a:solidFill>
                <a:sym typeface="Symbol"/>
              </a:rPr>
              <a:t>) = </a:t>
            </a:r>
          </a:p>
          <a:p>
            <a:pPr marL="0" indent="0">
              <a:buNone/>
            </a:pPr>
            <a:r>
              <a:rPr lang="en-US" dirty="0" smtClean="0">
                <a:solidFill>
                  <a:schemeClr val="tx1"/>
                </a:solidFill>
                <a:sym typeface="Symbol"/>
              </a:rPr>
              <a:t>	first(e</a:t>
            </a:r>
            <a:r>
              <a:rPr lang="en-US" baseline="30000" dirty="0">
                <a:solidFill>
                  <a:schemeClr val="tx1"/>
                </a:solidFill>
                <a:sym typeface="Symbol"/>
              </a:rPr>
              <a:t>*</a:t>
            </a:r>
            <a:r>
              <a:rPr lang="en-US" dirty="0" smtClean="0">
                <a:solidFill>
                  <a:schemeClr val="tx1"/>
                </a:solidFill>
                <a:sym typeface="Symbol"/>
              </a:rPr>
              <a:t>) </a:t>
            </a:r>
            <a:r>
              <a:rPr lang="en-US" dirty="0">
                <a:solidFill>
                  <a:schemeClr val="tx1"/>
                </a:solidFill>
                <a:sym typeface="Symbol"/>
              </a:rPr>
              <a:t>= </a:t>
            </a:r>
          </a:p>
          <a:p>
            <a:pPr marL="0" indent="0">
              <a:buNone/>
            </a:pPr>
            <a:r>
              <a:rPr lang="en-US" dirty="0">
                <a:solidFill>
                  <a:schemeClr val="tx1"/>
                </a:solidFill>
                <a:sym typeface="Symbol"/>
              </a:rPr>
              <a:t>	first(e</a:t>
            </a:r>
            <a:r>
              <a:rPr lang="en-US" baseline="-25000" dirty="0">
                <a:solidFill>
                  <a:schemeClr val="tx1"/>
                </a:solidFill>
                <a:sym typeface="Symbol"/>
              </a:rPr>
              <a:t>1</a:t>
            </a:r>
            <a:r>
              <a:rPr lang="en-US" dirty="0">
                <a:solidFill>
                  <a:schemeClr val="tx1"/>
                </a:solidFill>
                <a:sym typeface="Symbol"/>
              </a:rPr>
              <a:t> </a:t>
            </a:r>
            <a:r>
              <a:rPr lang="en-US" dirty="0" smtClean="0">
                <a:solidFill>
                  <a:schemeClr val="tx1"/>
                </a:solidFill>
                <a:sym typeface="Symbol"/>
              </a:rPr>
              <a:t>e</a:t>
            </a:r>
            <a:r>
              <a:rPr lang="en-US" baseline="-25000" dirty="0" smtClean="0">
                <a:solidFill>
                  <a:schemeClr val="tx1"/>
                </a:solidFill>
                <a:sym typeface="Symbol"/>
              </a:rPr>
              <a:t>2</a:t>
            </a:r>
            <a:r>
              <a:rPr lang="en-US" dirty="0">
                <a:solidFill>
                  <a:schemeClr val="tx1"/>
                </a:solidFill>
                <a:sym typeface="Symbol"/>
              </a:rPr>
              <a:t>) = </a:t>
            </a:r>
            <a:endParaRPr lang="en-US" dirty="0">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17440" y="2393640"/>
              <a:ext cx="7662960" cy="2066040"/>
            </p14:xfrm>
          </p:contentPart>
        </mc:Choice>
        <mc:Fallback xmlns="">
          <p:pic>
            <p:nvPicPr>
              <p:cNvPr id="4" name="Ink 3"/>
              <p:cNvPicPr/>
              <p:nvPr/>
            </p:nvPicPr>
            <p:blipFill>
              <a:blip r:embed="rId3"/>
              <a:stretch>
                <a:fillRect/>
              </a:stretch>
            </p:blipFill>
            <p:spPr>
              <a:xfrm>
                <a:off x="202680" y="2385000"/>
                <a:ext cx="7693200" cy="208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3345840" y="4670640"/>
              <a:ext cx="5668920" cy="1924920"/>
            </p14:xfrm>
          </p:contentPart>
        </mc:Choice>
        <mc:Fallback xmlns="">
          <p:pic>
            <p:nvPicPr>
              <p:cNvPr id="5" name="Ink 4"/>
              <p:cNvPicPr/>
              <p:nvPr/>
            </p:nvPicPr>
            <p:blipFill>
              <a:blip r:embed="rId5"/>
              <a:stretch>
                <a:fillRect/>
              </a:stretch>
            </p:blipFill>
            <p:spPr>
              <a:xfrm>
                <a:off x="3339000" y="4659480"/>
                <a:ext cx="5687640" cy="1948680"/>
              </a:xfrm>
              <a:prstGeom prst="rect">
                <a:avLst/>
              </a:prstGeom>
            </p:spPr>
          </p:pic>
        </mc:Fallback>
      </mc:AlternateContent>
    </p:spTree>
    <p:extLst>
      <p:ext uri="{BB962C8B-B14F-4D97-AF65-F5344CB8AC3E}">
        <p14:creationId xmlns:p14="http://schemas.microsoft.com/office/powerpoint/2010/main" val="7665263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637"/>
            <a:ext cx="8229600" cy="609246"/>
          </a:xfrm>
        </p:spPr>
        <p:txBody>
          <a:bodyPr/>
          <a:lstStyle/>
          <a:p>
            <a:r>
              <a:rPr lang="en-US" dirty="0" smtClean="0"/>
              <a:t>Can regular expr contain empty word</a:t>
            </a:r>
            <a:endParaRPr lang="en-US" dirty="0"/>
          </a:p>
        </p:txBody>
      </p:sp>
      <p:sp>
        <p:nvSpPr>
          <p:cNvPr id="5" name="Content Placeholder 2"/>
          <p:cNvSpPr>
            <a:spLocks noGrp="1"/>
          </p:cNvSpPr>
          <p:nvPr>
            <p:ph idx="1"/>
          </p:nvPr>
        </p:nvSpPr>
        <p:spPr>
          <a:xfrm>
            <a:off x="457200" y="1101777"/>
            <a:ext cx="8229600" cy="5299024"/>
          </a:xfrm>
        </p:spPr>
        <p:txBody>
          <a:bodyPr/>
          <a:lstStyle/>
          <a:p>
            <a:pPr marL="0" indent="0">
              <a:buNone/>
            </a:pPr>
            <a:r>
              <a:rPr lang="en-US" dirty="0" err="1" smtClean="0">
                <a:solidFill>
                  <a:schemeClr val="tx1"/>
                </a:solidFill>
              </a:rPr>
              <a:t>nullable</a:t>
            </a:r>
            <a:r>
              <a:rPr lang="en-US" dirty="0" smtClean="0">
                <a:solidFill>
                  <a:schemeClr val="tx1"/>
                </a:solidFill>
              </a:rPr>
              <a:t>(L) </a:t>
            </a:r>
            <a:r>
              <a:rPr lang="en-US" dirty="0" smtClean="0"/>
              <a:t>	means   	</a:t>
            </a:r>
            <a:r>
              <a:rPr lang="en-US" dirty="0" smtClean="0">
                <a:solidFill>
                  <a:schemeClr val="tx1"/>
                </a:solidFill>
                <a:sym typeface="Symbol"/>
              </a:rPr>
              <a:t> </a:t>
            </a:r>
            <a:r>
              <a:rPr lang="en-US" b="1" dirty="0">
                <a:solidFill>
                  <a:schemeClr val="tx1"/>
                </a:solidFill>
                <a:sym typeface="Symbol"/>
              </a:rPr>
              <a:t></a:t>
            </a:r>
            <a:r>
              <a:rPr lang="en-US" dirty="0">
                <a:solidFill>
                  <a:schemeClr val="tx1"/>
                </a:solidFill>
              </a:rPr>
              <a:t> L</a:t>
            </a:r>
            <a:endParaRPr lang="en-US" dirty="0" smtClean="0">
              <a:solidFill>
                <a:schemeClr val="tx1"/>
              </a:solidFill>
            </a:endParaRPr>
          </a:p>
          <a:p>
            <a:pPr marL="0" indent="0">
              <a:buNone/>
            </a:pPr>
            <a:r>
              <a:rPr lang="en-US" dirty="0" err="1" smtClean="0">
                <a:solidFill>
                  <a:schemeClr val="tx1"/>
                </a:solidFill>
              </a:rPr>
              <a:t>nullable</a:t>
            </a:r>
            <a:r>
              <a:rPr lang="en-US" dirty="0" smtClean="0">
                <a:solidFill>
                  <a:schemeClr val="tx1"/>
                </a:solidFill>
              </a:rPr>
              <a:t> : </a:t>
            </a:r>
            <a:r>
              <a:rPr lang="en-US" dirty="0" err="1" smtClean="0">
                <a:solidFill>
                  <a:schemeClr val="tx1"/>
                </a:solidFill>
              </a:rPr>
              <a:t>RegExp</a:t>
            </a:r>
            <a:r>
              <a:rPr lang="en-US" dirty="0" smtClean="0">
                <a:solidFill>
                  <a:schemeClr val="tx1"/>
                </a:solidFill>
              </a:rPr>
              <a:t> =&gt; {0,1}</a:t>
            </a:r>
            <a:r>
              <a:rPr lang="en-US" baseline="30000" dirty="0" smtClean="0">
                <a:solidFill>
                  <a:schemeClr val="tx1"/>
                </a:solidFill>
              </a:rPr>
              <a:t>		</a:t>
            </a:r>
            <a:endParaRPr lang="en-US" baseline="30000" dirty="0">
              <a:solidFill>
                <a:schemeClr val="tx1"/>
              </a:solidFill>
              <a:sym typeface="Symbol"/>
            </a:endParaRPr>
          </a:p>
          <a:p>
            <a:pPr marL="0" indent="0">
              <a:buNone/>
            </a:pPr>
            <a:r>
              <a:rPr lang="en-US" dirty="0" smtClean="0">
                <a:sym typeface="Symbol"/>
              </a:rPr>
              <a:t>Define recursively:</a:t>
            </a:r>
          </a:p>
          <a:p>
            <a:pPr marL="0" indent="0">
              <a:buNone/>
            </a:pPr>
            <a:r>
              <a:rPr lang="en-US" dirty="0">
                <a:solidFill>
                  <a:schemeClr val="tx1"/>
                </a:solidFill>
                <a:sym typeface="Symbol"/>
              </a:rPr>
              <a:t>	</a:t>
            </a:r>
            <a:r>
              <a:rPr lang="en-US" dirty="0" err="1" smtClean="0">
                <a:solidFill>
                  <a:schemeClr val="tx1"/>
                </a:solidFill>
                <a:sym typeface="Symbol"/>
              </a:rPr>
              <a:t>nullable</a:t>
            </a:r>
            <a:r>
              <a:rPr lang="en-US" dirty="0" smtClean="0">
                <a:solidFill>
                  <a:schemeClr val="tx1"/>
                </a:solidFill>
                <a:sym typeface="Symbol"/>
              </a:rPr>
              <a:t>(</a:t>
            </a:r>
            <a:r>
              <a:rPr lang="en-US" dirty="0">
                <a:solidFill>
                  <a:schemeClr val="tx1"/>
                </a:solidFill>
                <a:sym typeface="Symbol"/>
              </a:rPr>
              <a:t></a:t>
            </a:r>
            <a:r>
              <a:rPr lang="en-US" dirty="0" smtClean="0">
                <a:solidFill>
                  <a:schemeClr val="tx1"/>
                </a:solidFill>
                <a:sym typeface="Symbol"/>
              </a:rPr>
              <a:t>) =</a:t>
            </a:r>
            <a:endParaRPr lang="en-US" dirty="0">
              <a:solidFill>
                <a:schemeClr val="tx1"/>
              </a:solidFill>
              <a:sym typeface="Symbol"/>
            </a:endParaRPr>
          </a:p>
          <a:p>
            <a:pPr marL="0" indent="0">
              <a:buNone/>
            </a:pPr>
            <a:r>
              <a:rPr lang="en-US" dirty="0">
                <a:solidFill>
                  <a:schemeClr val="tx1"/>
                </a:solidFill>
                <a:sym typeface="Symbol"/>
              </a:rPr>
              <a:t>	</a:t>
            </a:r>
            <a:r>
              <a:rPr lang="en-US" dirty="0" err="1" smtClean="0">
                <a:solidFill>
                  <a:schemeClr val="tx1"/>
                </a:solidFill>
                <a:sym typeface="Symbol"/>
              </a:rPr>
              <a:t>nullable</a:t>
            </a:r>
            <a:r>
              <a:rPr lang="en-US" dirty="0" smtClean="0">
                <a:solidFill>
                  <a:schemeClr val="tx1"/>
                </a:solidFill>
                <a:sym typeface="Symbol"/>
              </a:rPr>
              <a:t>() </a:t>
            </a:r>
            <a:r>
              <a:rPr lang="en-US" dirty="0">
                <a:solidFill>
                  <a:schemeClr val="tx1"/>
                </a:solidFill>
                <a:sym typeface="Symbol"/>
              </a:rPr>
              <a:t>= </a:t>
            </a:r>
          </a:p>
          <a:p>
            <a:pPr marL="0" indent="0">
              <a:buNone/>
            </a:pPr>
            <a:r>
              <a:rPr lang="en-US" dirty="0">
                <a:solidFill>
                  <a:schemeClr val="tx1"/>
                </a:solidFill>
                <a:sym typeface="Symbol"/>
              </a:rPr>
              <a:t>	</a:t>
            </a:r>
            <a:r>
              <a:rPr lang="en-US" dirty="0" err="1" smtClean="0">
                <a:solidFill>
                  <a:schemeClr val="tx1"/>
                </a:solidFill>
                <a:sym typeface="Symbol"/>
              </a:rPr>
              <a:t>nullable</a:t>
            </a:r>
            <a:r>
              <a:rPr lang="en-US" dirty="0" smtClean="0">
                <a:solidFill>
                  <a:schemeClr val="tx1"/>
                </a:solidFill>
                <a:sym typeface="Symbol"/>
              </a:rPr>
              <a:t>(a) </a:t>
            </a:r>
            <a:r>
              <a:rPr lang="en-US" dirty="0">
                <a:solidFill>
                  <a:schemeClr val="tx1"/>
                </a:solidFill>
                <a:sym typeface="Symbol"/>
              </a:rPr>
              <a:t>= </a:t>
            </a:r>
          </a:p>
          <a:p>
            <a:pPr marL="0" indent="0">
              <a:buNone/>
            </a:pPr>
            <a:r>
              <a:rPr lang="en-US" dirty="0">
                <a:solidFill>
                  <a:schemeClr val="tx1"/>
                </a:solidFill>
                <a:sym typeface="Symbol"/>
              </a:rPr>
              <a:t>	</a:t>
            </a:r>
            <a:r>
              <a:rPr lang="en-US" dirty="0" err="1" smtClean="0">
                <a:solidFill>
                  <a:schemeClr val="tx1"/>
                </a:solidFill>
                <a:sym typeface="Symbol"/>
              </a:rPr>
              <a:t>nullable</a:t>
            </a:r>
            <a:r>
              <a:rPr lang="en-US" dirty="0" smtClean="0">
                <a:solidFill>
                  <a:schemeClr val="tx1"/>
                </a:solidFill>
                <a:sym typeface="Symbol"/>
              </a:rPr>
              <a:t>(e</a:t>
            </a:r>
            <a:r>
              <a:rPr lang="en-US" baseline="-25000" dirty="0" smtClean="0">
                <a:solidFill>
                  <a:schemeClr val="tx1"/>
                </a:solidFill>
                <a:sym typeface="Symbol"/>
              </a:rPr>
              <a:t>1</a:t>
            </a:r>
            <a:r>
              <a:rPr lang="en-US" dirty="0" smtClean="0">
                <a:solidFill>
                  <a:schemeClr val="tx1"/>
                </a:solidFill>
                <a:sym typeface="Symbol"/>
              </a:rPr>
              <a:t> </a:t>
            </a:r>
            <a:r>
              <a:rPr lang="en-US" dirty="0">
                <a:solidFill>
                  <a:schemeClr val="tx1"/>
                </a:solidFill>
                <a:sym typeface="Symbol"/>
              </a:rPr>
              <a:t>| e</a:t>
            </a:r>
            <a:r>
              <a:rPr lang="en-US" baseline="-25000" dirty="0">
                <a:solidFill>
                  <a:schemeClr val="tx1"/>
                </a:solidFill>
                <a:sym typeface="Symbol"/>
              </a:rPr>
              <a:t>2</a:t>
            </a:r>
            <a:r>
              <a:rPr lang="en-US" dirty="0">
                <a:solidFill>
                  <a:schemeClr val="tx1"/>
                </a:solidFill>
                <a:sym typeface="Symbol"/>
              </a:rPr>
              <a:t>) = </a:t>
            </a:r>
            <a:endParaRPr lang="en-US" dirty="0" smtClean="0">
              <a:solidFill>
                <a:schemeClr val="tx1"/>
              </a:solidFill>
              <a:sym typeface="Symbol"/>
            </a:endParaRPr>
          </a:p>
          <a:p>
            <a:pPr marL="0" indent="0">
              <a:buNone/>
            </a:pPr>
            <a:r>
              <a:rPr lang="en-US" dirty="0">
                <a:solidFill>
                  <a:schemeClr val="tx1"/>
                </a:solidFill>
                <a:sym typeface="Symbol"/>
              </a:rPr>
              <a:t>	</a:t>
            </a:r>
            <a:r>
              <a:rPr lang="en-US" dirty="0" err="1" smtClean="0">
                <a:solidFill>
                  <a:schemeClr val="tx1"/>
                </a:solidFill>
                <a:sym typeface="Symbol"/>
              </a:rPr>
              <a:t>nullable</a:t>
            </a:r>
            <a:r>
              <a:rPr lang="en-US" dirty="0" smtClean="0">
                <a:solidFill>
                  <a:schemeClr val="tx1"/>
                </a:solidFill>
                <a:sym typeface="Symbol"/>
              </a:rPr>
              <a:t>(e</a:t>
            </a:r>
            <a:r>
              <a:rPr lang="en-US" baseline="30000" dirty="0">
                <a:solidFill>
                  <a:schemeClr val="tx1"/>
                </a:solidFill>
                <a:sym typeface="Symbol"/>
              </a:rPr>
              <a:t>*</a:t>
            </a:r>
            <a:r>
              <a:rPr lang="en-US" dirty="0" smtClean="0">
                <a:solidFill>
                  <a:schemeClr val="tx1"/>
                </a:solidFill>
                <a:sym typeface="Symbol"/>
              </a:rPr>
              <a:t>) </a:t>
            </a:r>
            <a:r>
              <a:rPr lang="en-US" dirty="0">
                <a:solidFill>
                  <a:schemeClr val="tx1"/>
                </a:solidFill>
                <a:sym typeface="Symbol"/>
              </a:rPr>
              <a:t>= </a:t>
            </a:r>
          </a:p>
          <a:p>
            <a:pPr marL="0" indent="0">
              <a:buNone/>
            </a:pPr>
            <a:r>
              <a:rPr lang="en-US" dirty="0">
                <a:solidFill>
                  <a:schemeClr val="tx1"/>
                </a:solidFill>
                <a:sym typeface="Symbol"/>
              </a:rPr>
              <a:t>	</a:t>
            </a:r>
            <a:r>
              <a:rPr lang="en-US" dirty="0" err="1" smtClean="0">
                <a:solidFill>
                  <a:schemeClr val="tx1"/>
                </a:solidFill>
                <a:sym typeface="Symbol"/>
              </a:rPr>
              <a:t>nullable</a:t>
            </a:r>
            <a:r>
              <a:rPr lang="en-US" dirty="0" smtClean="0">
                <a:solidFill>
                  <a:schemeClr val="tx1"/>
                </a:solidFill>
                <a:sym typeface="Symbol"/>
              </a:rPr>
              <a:t>(e</a:t>
            </a:r>
            <a:r>
              <a:rPr lang="en-US" baseline="-25000" dirty="0" smtClean="0">
                <a:solidFill>
                  <a:schemeClr val="tx1"/>
                </a:solidFill>
                <a:sym typeface="Symbol"/>
              </a:rPr>
              <a:t>1</a:t>
            </a:r>
            <a:r>
              <a:rPr lang="en-US" dirty="0" smtClean="0">
                <a:solidFill>
                  <a:schemeClr val="tx1"/>
                </a:solidFill>
                <a:sym typeface="Symbol"/>
              </a:rPr>
              <a:t> e</a:t>
            </a:r>
            <a:r>
              <a:rPr lang="en-US" baseline="-25000" dirty="0" smtClean="0">
                <a:solidFill>
                  <a:schemeClr val="tx1"/>
                </a:solidFill>
                <a:sym typeface="Symbol"/>
              </a:rPr>
              <a:t>2</a:t>
            </a:r>
            <a:r>
              <a:rPr lang="en-US" dirty="0">
                <a:solidFill>
                  <a:schemeClr val="tx1"/>
                </a:solidFill>
                <a:sym typeface="Symbol"/>
              </a:rPr>
              <a:t>) = </a:t>
            </a:r>
            <a:endParaRPr lang="en-US" dirty="0">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268920" y="1836360"/>
              <a:ext cx="8182800" cy="4370040"/>
            </p14:xfrm>
          </p:contentPart>
        </mc:Choice>
        <mc:Fallback xmlns="">
          <p:pic>
            <p:nvPicPr>
              <p:cNvPr id="3" name="Ink 2"/>
              <p:cNvPicPr/>
              <p:nvPr/>
            </p:nvPicPr>
            <p:blipFill>
              <a:blip r:embed="rId3"/>
              <a:stretch>
                <a:fillRect/>
              </a:stretch>
            </p:blipFill>
            <p:spPr>
              <a:xfrm>
                <a:off x="255960" y="1829160"/>
                <a:ext cx="8210520" cy="4382280"/>
              </a:xfrm>
              <a:prstGeom prst="rect">
                <a:avLst/>
              </a:prstGeom>
            </p:spPr>
          </p:pic>
        </mc:Fallback>
      </mc:AlternateContent>
    </p:spTree>
    <p:extLst>
      <p:ext uri="{BB962C8B-B14F-4D97-AF65-F5344CB8AC3E}">
        <p14:creationId xmlns:p14="http://schemas.microsoft.com/office/powerpoint/2010/main" val="1716157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Converting Well-Behaved </a:t>
            </a:r>
            <a:br>
              <a:rPr lang="en-US" sz="4400" dirty="0" smtClean="0"/>
            </a:br>
            <a:r>
              <a:rPr lang="en-US" sz="4400" dirty="0" smtClean="0"/>
              <a:t>Regular Expression into Programs</a:t>
            </a:r>
            <a:endParaRPr lang="en-US" sz="4400" dirty="0"/>
          </a:p>
        </p:txBody>
      </p:sp>
      <p:sp>
        <p:nvSpPr>
          <p:cNvPr id="4" name="Text Placeholder 3"/>
          <p:cNvSpPr>
            <a:spLocks noGrp="1"/>
          </p:cNvSpPr>
          <p:nvPr>
            <p:ph type="body" idx="1"/>
          </p:nvPr>
        </p:nvSpPr>
        <p:spPr/>
        <p:txBody>
          <a:bodyPr/>
          <a:lstStyle/>
          <a:p>
            <a:r>
              <a:rPr lang="en-US" dirty="0" smtClean="0"/>
              <a:t>Regular Expression</a:t>
            </a:r>
            <a:endParaRPr lang="en-US" dirty="0"/>
          </a:p>
        </p:txBody>
      </p:sp>
      <p:sp>
        <p:nvSpPr>
          <p:cNvPr id="3" name="Content Placeholder 2"/>
          <p:cNvSpPr>
            <a:spLocks noGrp="1"/>
          </p:cNvSpPr>
          <p:nvPr>
            <p:ph sz="half" idx="2"/>
          </p:nvPr>
        </p:nvSpPr>
        <p:spPr/>
        <p:txBody>
          <a:bodyPr/>
          <a:lstStyle/>
          <a:p>
            <a:r>
              <a:rPr lang="en-US" dirty="0" smtClean="0"/>
              <a:t>a</a:t>
            </a:r>
          </a:p>
          <a:p>
            <a:r>
              <a:rPr lang="en-US" dirty="0" smtClean="0"/>
              <a:t>r1 r2</a:t>
            </a:r>
          </a:p>
          <a:p>
            <a:endParaRPr lang="en-US" dirty="0" smtClean="0"/>
          </a:p>
          <a:p>
            <a:r>
              <a:rPr lang="en-US" dirty="0" smtClean="0"/>
              <a:t>(r1</a:t>
            </a:r>
            <a:r>
              <a:rPr lang="en-US" b="1" dirty="0" smtClean="0">
                <a:solidFill>
                  <a:schemeClr val="tx1"/>
                </a:solidFill>
              </a:rPr>
              <a:t>|</a:t>
            </a:r>
            <a:r>
              <a:rPr lang="en-US" dirty="0" smtClean="0"/>
              <a:t>r2) </a:t>
            </a:r>
          </a:p>
          <a:p>
            <a:endParaRPr lang="en-US" dirty="0"/>
          </a:p>
          <a:p>
            <a:endParaRPr lang="en-US" dirty="0" smtClean="0"/>
          </a:p>
          <a:p>
            <a:endParaRPr lang="en-US" dirty="0"/>
          </a:p>
          <a:p>
            <a:endParaRPr lang="en-US" dirty="0" smtClean="0"/>
          </a:p>
          <a:p>
            <a:r>
              <a:rPr lang="en-US" dirty="0" smtClean="0"/>
              <a:t>r</a:t>
            </a:r>
            <a:r>
              <a:rPr lang="en-US" b="1" dirty="0" smtClean="0">
                <a:solidFill>
                  <a:schemeClr val="tx1"/>
                </a:solidFill>
              </a:rPr>
              <a:t>*</a:t>
            </a:r>
            <a:endParaRPr lang="en-US" b="1" dirty="0">
              <a:solidFill>
                <a:schemeClr val="tx1"/>
              </a:solidFill>
            </a:endParaRPr>
          </a:p>
        </p:txBody>
      </p:sp>
      <p:sp>
        <p:nvSpPr>
          <p:cNvPr id="5" name="Text Placeholder 4"/>
          <p:cNvSpPr>
            <a:spLocks noGrp="1"/>
          </p:cNvSpPr>
          <p:nvPr>
            <p:ph type="body" sz="quarter" idx="3"/>
          </p:nvPr>
        </p:nvSpPr>
        <p:spPr/>
        <p:txBody>
          <a:bodyPr/>
          <a:lstStyle/>
          <a:p>
            <a:r>
              <a:rPr lang="en-US" dirty="0" smtClean="0"/>
              <a:t>Code</a:t>
            </a:r>
            <a:endParaRPr lang="en-US" dirty="0"/>
          </a:p>
        </p:txBody>
      </p:sp>
      <p:sp>
        <p:nvSpPr>
          <p:cNvPr id="6" name="Content Placeholder 5"/>
          <p:cNvSpPr>
            <a:spLocks noGrp="1"/>
          </p:cNvSpPr>
          <p:nvPr>
            <p:ph sz="quarter" idx="4"/>
          </p:nvPr>
        </p:nvSpPr>
        <p:spPr>
          <a:xfrm>
            <a:off x="4645025" y="2174875"/>
            <a:ext cx="4422135" cy="3951288"/>
          </a:xfrm>
        </p:spPr>
        <p:txBody>
          <a:bodyPr/>
          <a:lstStyle/>
          <a:p>
            <a:r>
              <a:rPr lang="en-US" b="1" dirty="0" smtClean="0">
                <a:solidFill>
                  <a:srgbClr val="C00000"/>
                </a:solidFill>
              </a:rPr>
              <a:t>if</a:t>
            </a:r>
            <a:r>
              <a:rPr lang="en-US" dirty="0" smtClean="0">
                <a:solidFill>
                  <a:srgbClr val="C00000"/>
                </a:solidFill>
              </a:rPr>
              <a:t> (current=a) next </a:t>
            </a:r>
            <a:r>
              <a:rPr lang="en-US" b="1" dirty="0" smtClean="0">
                <a:solidFill>
                  <a:srgbClr val="C00000"/>
                </a:solidFill>
              </a:rPr>
              <a:t>else</a:t>
            </a:r>
            <a:r>
              <a:rPr lang="en-US" dirty="0" smtClean="0">
                <a:solidFill>
                  <a:srgbClr val="C00000"/>
                </a:solidFill>
              </a:rPr>
              <a:t> error</a:t>
            </a:r>
          </a:p>
          <a:p>
            <a:r>
              <a:rPr lang="en-US" dirty="0" smtClean="0">
                <a:solidFill>
                  <a:srgbClr val="C00000"/>
                </a:solidFill>
              </a:rPr>
              <a:t>(code for r1) </a:t>
            </a:r>
            <a:r>
              <a:rPr lang="en-US" b="1" dirty="0" smtClean="0">
                <a:solidFill>
                  <a:srgbClr val="C00000"/>
                </a:solidFill>
              </a:rPr>
              <a:t>;</a:t>
            </a:r>
            <a:r>
              <a:rPr lang="en-US" dirty="0" smtClean="0">
                <a:solidFill>
                  <a:srgbClr val="C00000"/>
                </a:solidFill>
              </a:rPr>
              <a:t/>
            </a:r>
            <a:br>
              <a:rPr lang="en-US" dirty="0" smtClean="0">
                <a:solidFill>
                  <a:srgbClr val="C00000"/>
                </a:solidFill>
              </a:rPr>
            </a:br>
            <a:r>
              <a:rPr lang="en-US" dirty="0" smtClean="0">
                <a:solidFill>
                  <a:srgbClr val="C00000"/>
                </a:solidFill>
              </a:rPr>
              <a:t>(code for r2)</a:t>
            </a:r>
          </a:p>
          <a:p>
            <a:r>
              <a:rPr lang="en-US" b="1" dirty="0" smtClean="0">
                <a:solidFill>
                  <a:srgbClr val="C00000"/>
                </a:solidFill>
              </a:rPr>
              <a:t>if</a:t>
            </a:r>
            <a:r>
              <a:rPr lang="en-US" dirty="0" smtClean="0"/>
              <a:t> (current in first(r1))</a:t>
            </a:r>
            <a:br>
              <a:rPr lang="en-US" dirty="0" smtClean="0"/>
            </a:br>
            <a:r>
              <a:rPr lang="en-US" dirty="0" smtClean="0"/>
              <a:t>   code for r1</a:t>
            </a:r>
            <a:br>
              <a:rPr lang="en-US" dirty="0" smtClean="0"/>
            </a:br>
            <a:r>
              <a:rPr lang="en-US" b="1" dirty="0" smtClean="0">
                <a:solidFill>
                  <a:srgbClr val="C00000"/>
                </a:solidFill>
              </a:rPr>
              <a:t>else</a:t>
            </a:r>
            <a:r>
              <a:rPr lang="en-US" dirty="0" smtClean="0"/>
              <a:t/>
            </a:r>
            <a:br>
              <a:rPr lang="en-US" dirty="0" smtClean="0"/>
            </a:br>
            <a:r>
              <a:rPr lang="en-US" dirty="0" smtClean="0"/>
              <a:t>  code for r2</a:t>
            </a:r>
          </a:p>
          <a:p>
            <a:endParaRPr lang="en-US" dirty="0" smtClean="0"/>
          </a:p>
          <a:p>
            <a:r>
              <a:rPr lang="en-US" b="1" dirty="0" smtClean="0">
                <a:solidFill>
                  <a:srgbClr val="C00000"/>
                </a:solidFill>
              </a:rPr>
              <a:t>while</a:t>
            </a:r>
            <a:r>
              <a:rPr lang="en-US" dirty="0" smtClean="0"/>
              <a:t>(current in first(r))</a:t>
            </a:r>
            <a:br>
              <a:rPr lang="en-US" dirty="0" smtClean="0"/>
            </a:br>
            <a:r>
              <a:rPr lang="en-US" dirty="0" smtClean="0"/>
              <a:t>  code for r</a:t>
            </a:r>
          </a:p>
          <a:p>
            <a:pPr marL="0" indent="0">
              <a:buNone/>
            </a:pPr>
            <a:endParaRPr lang="en-US" dirty="0" smtClean="0"/>
          </a:p>
        </p:txBody>
      </p:sp>
    </p:spTree>
    <p:extLst>
      <p:ext uri="{BB962C8B-B14F-4D97-AF65-F5344CB8AC3E}">
        <p14:creationId xmlns:p14="http://schemas.microsoft.com/office/powerpoint/2010/main" val="33804438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Subtleties in General Case</a:t>
            </a:r>
            <a:endParaRPr lang="en-US" dirty="0"/>
          </a:p>
        </p:txBody>
      </p:sp>
      <p:sp>
        <p:nvSpPr>
          <p:cNvPr id="8" name="Content Placeholder 7"/>
          <p:cNvSpPr>
            <a:spLocks noGrp="1"/>
          </p:cNvSpPr>
          <p:nvPr>
            <p:ph idx="1"/>
          </p:nvPr>
        </p:nvSpPr>
        <p:spPr/>
        <p:txBody>
          <a:bodyPr/>
          <a:lstStyle/>
          <a:p>
            <a:r>
              <a:rPr lang="en-US" dirty="0"/>
              <a:t>Sometimes </a:t>
            </a:r>
            <a:r>
              <a:rPr lang="en-US" dirty="0">
                <a:solidFill>
                  <a:schemeClr val="tx1"/>
                </a:solidFill>
              </a:rPr>
              <a:t>first(e1)</a:t>
            </a:r>
            <a:r>
              <a:rPr lang="en-US" dirty="0"/>
              <a:t> and </a:t>
            </a:r>
            <a:r>
              <a:rPr lang="en-US" dirty="0">
                <a:solidFill>
                  <a:schemeClr val="tx1"/>
                </a:solidFill>
              </a:rPr>
              <a:t>first(e2) </a:t>
            </a:r>
            <a:r>
              <a:rPr lang="en-US" dirty="0"/>
              <a:t>overlap for two different token classes: </a:t>
            </a:r>
          </a:p>
          <a:p>
            <a:r>
              <a:rPr lang="en-US" dirty="0"/>
              <a:t>Must remember where we were and go back, or work on recognizing multiple tokens at the same time</a:t>
            </a:r>
          </a:p>
          <a:p>
            <a:r>
              <a:rPr lang="en-US" dirty="0"/>
              <a:t>Example: comment begins with division sign, so we should not ‘drop’ division token when checking for comment!</a:t>
            </a:r>
          </a:p>
        </p:txBody>
      </p:sp>
    </p:spTree>
    <p:extLst>
      <p:ext uri="{BB962C8B-B14F-4D97-AF65-F5344CB8AC3E}">
        <p14:creationId xmlns:p14="http://schemas.microsoft.com/office/powerpoint/2010/main" val="4078107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34" y="155370"/>
            <a:ext cx="8790039" cy="838764"/>
          </a:xfrm>
        </p:spPr>
        <p:txBody>
          <a:bodyPr/>
          <a:lstStyle/>
          <a:p>
            <a:r>
              <a:rPr lang="en-US" dirty="0" smtClean="0"/>
              <a:t>Decision Tree to Map Symbols to Tokens</a:t>
            </a:r>
            <a:endParaRPr lang="en-US" dirty="0"/>
          </a:p>
        </p:txBody>
      </p:sp>
      <p:sp>
        <p:nvSpPr>
          <p:cNvPr id="4" name="TextBox 3"/>
          <p:cNvSpPr txBox="1"/>
          <p:nvPr/>
        </p:nvSpPr>
        <p:spPr>
          <a:xfrm>
            <a:off x="265470" y="994134"/>
            <a:ext cx="9159803" cy="5847755"/>
          </a:xfrm>
          <a:prstGeom prst="rect">
            <a:avLst/>
          </a:prstGeom>
          <a:noFill/>
        </p:spPr>
        <p:txBody>
          <a:bodyPr wrap="square" rtlCol="0">
            <a:spAutoFit/>
          </a:bodyPr>
          <a:lstStyle/>
          <a:p>
            <a:r>
              <a:rPr lang="en-US" sz="2200" dirty="0" err="1" smtClean="0"/>
              <a:t>ch.current</a:t>
            </a:r>
            <a:r>
              <a:rPr lang="en-US" sz="2200" dirty="0" smtClean="0"/>
              <a:t> </a:t>
            </a:r>
            <a:r>
              <a:rPr lang="en-US" sz="2200" b="1" dirty="0"/>
              <a:t>match </a:t>
            </a:r>
            <a:r>
              <a:rPr lang="en-US" sz="2200" dirty="0"/>
              <a:t>{</a:t>
            </a:r>
          </a:p>
          <a:p>
            <a:r>
              <a:rPr lang="en-US" sz="2200" b="1" dirty="0" smtClean="0"/>
              <a:t>  </a:t>
            </a:r>
            <a:r>
              <a:rPr lang="en-US" sz="2200" b="1" dirty="0"/>
              <a:t>case</a:t>
            </a:r>
            <a:r>
              <a:rPr lang="en-US" sz="2200" dirty="0"/>
              <a:t> '(' =&gt; {current = OPAREN; </a:t>
            </a:r>
            <a:r>
              <a:rPr lang="en-US" sz="2200" dirty="0" err="1"/>
              <a:t>ch.next</a:t>
            </a:r>
            <a:r>
              <a:rPr lang="en-US" sz="2200" dirty="0"/>
              <a:t>; return}</a:t>
            </a:r>
          </a:p>
          <a:p>
            <a:r>
              <a:rPr lang="en-US" sz="2200" b="1" dirty="0" smtClean="0"/>
              <a:t>  </a:t>
            </a:r>
            <a:r>
              <a:rPr lang="en-US" sz="2200" b="1" dirty="0"/>
              <a:t>case </a:t>
            </a:r>
            <a:r>
              <a:rPr lang="en-US" sz="2200" dirty="0"/>
              <a:t>')' =&gt; {current = CPAREN; </a:t>
            </a:r>
            <a:r>
              <a:rPr lang="en-US" sz="2200" dirty="0" err="1"/>
              <a:t>ch.next</a:t>
            </a:r>
            <a:r>
              <a:rPr lang="en-US" sz="2200" dirty="0"/>
              <a:t>; return}</a:t>
            </a:r>
          </a:p>
          <a:p>
            <a:r>
              <a:rPr lang="en-US" sz="2200" b="1" dirty="0" smtClean="0"/>
              <a:t>  case </a:t>
            </a:r>
            <a:r>
              <a:rPr lang="en-US" sz="2200" dirty="0"/>
              <a:t>'+' =&gt; {current = PLUS; </a:t>
            </a:r>
            <a:r>
              <a:rPr lang="en-US" sz="2200" dirty="0" err="1"/>
              <a:t>ch.next</a:t>
            </a:r>
            <a:r>
              <a:rPr lang="en-US" sz="2200" dirty="0"/>
              <a:t>; return}</a:t>
            </a:r>
          </a:p>
          <a:p>
            <a:r>
              <a:rPr lang="en-US" sz="2200" b="1" dirty="0" smtClean="0"/>
              <a:t>  case </a:t>
            </a:r>
            <a:r>
              <a:rPr lang="en-US" sz="2200" dirty="0"/>
              <a:t>'/' =&gt; {current = DIV; </a:t>
            </a:r>
            <a:r>
              <a:rPr lang="en-US" sz="2200" dirty="0" err="1"/>
              <a:t>ch.next</a:t>
            </a:r>
            <a:r>
              <a:rPr lang="en-US" sz="2200" dirty="0"/>
              <a:t>; return}</a:t>
            </a:r>
          </a:p>
          <a:p>
            <a:r>
              <a:rPr lang="en-US" sz="2200" b="1" dirty="0" smtClean="0"/>
              <a:t>  </a:t>
            </a:r>
            <a:r>
              <a:rPr lang="en-US" sz="2200" b="1" dirty="0"/>
              <a:t>case </a:t>
            </a:r>
            <a:r>
              <a:rPr lang="en-US" sz="2200" dirty="0"/>
              <a:t>'*' =&gt; {current = MUL; </a:t>
            </a:r>
            <a:r>
              <a:rPr lang="en-US" sz="2200" dirty="0" err="1"/>
              <a:t>ch.next</a:t>
            </a:r>
            <a:r>
              <a:rPr lang="en-US" sz="2200" dirty="0"/>
              <a:t>; return}</a:t>
            </a:r>
          </a:p>
          <a:p>
            <a:r>
              <a:rPr lang="en-US" sz="2200" b="1" dirty="0" smtClean="0"/>
              <a:t>  </a:t>
            </a:r>
            <a:r>
              <a:rPr lang="en-US" sz="2200" b="1" dirty="0"/>
              <a:t>case </a:t>
            </a:r>
            <a:r>
              <a:rPr lang="en-US" sz="2200" dirty="0"/>
              <a:t>'=' =&gt; </a:t>
            </a:r>
            <a:r>
              <a:rPr lang="en-US" sz="2200" dirty="0" smtClean="0"/>
              <a:t>{ </a:t>
            </a:r>
            <a:r>
              <a:rPr lang="en-US" sz="2200" dirty="0" smtClean="0">
                <a:solidFill>
                  <a:srgbClr val="008000"/>
                </a:solidFill>
              </a:rPr>
              <a:t>// more tricky because there can be =, ==</a:t>
            </a:r>
            <a:endParaRPr lang="en-US" sz="2200" dirty="0">
              <a:solidFill>
                <a:srgbClr val="008000"/>
              </a:solidFill>
            </a:endParaRPr>
          </a:p>
          <a:p>
            <a:r>
              <a:rPr lang="en-US" sz="2200" dirty="0" smtClean="0"/>
              <a:t>    </a:t>
            </a:r>
            <a:r>
              <a:rPr lang="en-US" sz="2200" dirty="0" err="1" smtClean="0"/>
              <a:t>ch.next</a:t>
            </a:r>
            <a:endParaRPr lang="en-US" sz="2200" dirty="0"/>
          </a:p>
          <a:p>
            <a:r>
              <a:rPr lang="en-US" sz="2200" dirty="0" smtClean="0"/>
              <a:t>    </a:t>
            </a:r>
            <a:r>
              <a:rPr lang="en-US" sz="2200" b="1" dirty="0" smtClean="0"/>
              <a:t>if </a:t>
            </a:r>
            <a:r>
              <a:rPr lang="en-US" sz="2200" dirty="0"/>
              <a:t>(</a:t>
            </a:r>
            <a:r>
              <a:rPr lang="en-US" sz="2200" dirty="0" err="1" smtClean="0"/>
              <a:t>ch.current</a:t>
            </a:r>
            <a:r>
              <a:rPr lang="en-US" sz="2200" dirty="0" smtClean="0"/>
              <a:t> == ‘=‘) </a:t>
            </a:r>
            <a:r>
              <a:rPr lang="en-US" sz="2200" dirty="0"/>
              <a:t>{</a:t>
            </a:r>
            <a:r>
              <a:rPr lang="en-US" sz="2200" dirty="0" err="1"/>
              <a:t>ch.next</a:t>
            </a:r>
            <a:r>
              <a:rPr lang="en-US" sz="2200" dirty="0"/>
              <a:t>; current = </a:t>
            </a:r>
            <a:r>
              <a:rPr lang="en-US" sz="2200" dirty="0" err="1"/>
              <a:t>CompareEQ</a:t>
            </a:r>
            <a:r>
              <a:rPr lang="en-US" sz="2200" dirty="0"/>
              <a:t>; </a:t>
            </a:r>
            <a:r>
              <a:rPr lang="en-US" sz="2200" b="1" dirty="0"/>
              <a:t>return</a:t>
            </a:r>
            <a:r>
              <a:rPr lang="en-US" sz="2200" dirty="0"/>
              <a:t>} </a:t>
            </a:r>
          </a:p>
          <a:p>
            <a:r>
              <a:rPr lang="en-US" sz="2200" dirty="0" smtClean="0"/>
              <a:t>    </a:t>
            </a:r>
            <a:r>
              <a:rPr lang="en-US" sz="2200" b="1" dirty="0" smtClean="0"/>
              <a:t>else </a:t>
            </a:r>
            <a:r>
              <a:rPr lang="en-US" sz="2200" dirty="0"/>
              <a:t>{current = </a:t>
            </a:r>
            <a:r>
              <a:rPr lang="en-US" sz="2200" dirty="0" err="1"/>
              <a:t>AssignEQ</a:t>
            </a:r>
            <a:r>
              <a:rPr lang="en-US" sz="2200" dirty="0"/>
              <a:t>; </a:t>
            </a:r>
            <a:r>
              <a:rPr lang="en-US" sz="2200" b="1" dirty="0"/>
              <a:t>return</a:t>
            </a:r>
            <a:r>
              <a:rPr lang="en-US" sz="2200" dirty="0"/>
              <a:t>}</a:t>
            </a:r>
          </a:p>
          <a:p>
            <a:r>
              <a:rPr lang="en-US" sz="2200" dirty="0"/>
              <a:t>  </a:t>
            </a:r>
            <a:r>
              <a:rPr lang="en-US" sz="2200" dirty="0" smtClean="0"/>
              <a:t>}</a:t>
            </a:r>
            <a:endParaRPr lang="en-US" sz="2200" dirty="0"/>
          </a:p>
          <a:p>
            <a:r>
              <a:rPr lang="en-US" sz="2200" b="1" dirty="0"/>
              <a:t> </a:t>
            </a:r>
            <a:r>
              <a:rPr lang="en-US" sz="2200" b="1" dirty="0" smtClean="0"/>
              <a:t> case</a:t>
            </a:r>
            <a:r>
              <a:rPr lang="en-US" sz="2200" dirty="0" smtClean="0"/>
              <a:t> </a:t>
            </a:r>
            <a:r>
              <a:rPr lang="en-US" sz="2200" dirty="0"/>
              <a:t>'&lt;' =&gt; </a:t>
            </a:r>
            <a:r>
              <a:rPr lang="en-US" sz="2200" dirty="0" smtClean="0"/>
              <a:t>{ </a:t>
            </a:r>
            <a:r>
              <a:rPr lang="en-US" sz="2200" dirty="0" smtClean="0">
                <a:solidFill>
                  <a:srgbClr val="008000"/>
                </a:solidFill>
              </a:rPr>
              <a:t>// </a:t>
            </a:r>
            <a:r>
              <a:rPr lang="en-US" sz="2200" dirty="0">
                <a:solidFill>
                  <a:srgbClr val="008000"/>
                </a:solidFill>
              </a:rPr>
              <a:t>more tricky because there can be </a:t>
            </a:r>
            <a:r>
              <a:rPr lang="en-US" sz="2200" dirty="0" smtClean="0">
                <a:solidFill>
                  <a:srgbClr val="008000"/>
                </a:solidFill>
              </a:rPr>
              <a:t>&lt;, &lt;=</a:t>
            </a:r>
            <a:endParaRPr lang="en-US" sz="2200" dirty="0"/>
          </a:p>
          <a:p>
            <a:r>
              <a:rPr lang="en-US" sz="2200" dirty="0" smtClean="0"/>
              <a:t>    </a:t>
            </a:r>
            <a:r>
              <a:rPr lang="en-US" sz="2200" dirty="0" err="1" smtClean="0"/>
              <a:t>ch.next</a:t>
            </a:r>
            <a:endParaRPr lang="en-US" sz="2200" dirty="0"/>
          </a:p>
          <a:p>
            <a:r>
              <a:rPr lang="en-US" sz="2200" dirty="0" smtClean="0"/>
              <a:t>    </a:t>
            </a:r>
            <a:r>
              <a:rPr lang="en-US" sz="2200" b="1" dirty="0" smtClean="0"/>
              <a:t>if </a:t>
            </a:r>
            <a:r>
              <a:rPr lang="en-US" sz="2200" dirty="0"/>
              <a:t>(</a:t>
            </a:r>
            <a:r>
              <a:rPr lang="en-US" sz="2200" dirty="0" err="1" smtClean="0"/>
              <a:t>ch.current</a:t>
            </a:r>
            <a:r>
              <a:rPr lang="en-US" sz="2200" dirty="0" smtClean="0"/>
              <a:t> == '=') </a:t>
            </a:r>
            <a:r>
              <a:rPr lang="en-US" sz="2200" dirty="0"/>
              <a:t>{</a:t>
            </a:r>
            <a:r>
              <a:rPr lang="en-US" sz="2200" dirty="0" err="1"/>
              <a:t>ch.next</a:t>
            </a:r>
            <a:r>
              <a:rPr lang="en-US" sz="2200" dirty="0"/>
              <a:t>; </a:t>
            </a:r>
            <a:r>
              <a:rPr lang="en-US" sz="2200" dirty="0" smtClean="0"/>
              <a:t>  current </a:t>
            </a:r>
            <a:r>
              <a:rPr lang="en-US" sz="2200" dirty="0"/>
              <a:t>= LEQ; </a:t>
            </a:r>
            <a:r>
              <a:rPr lang="en-US" sz="2200" b="1" dirty="0"/>
              <a:t>return</a:t>
            </a:r>
            <a:r>
              <a:rPr lang="en-US" sz="2200" dirty="0"/>
              <a:t>} </a:t>
            </a:r>
          </a:p>
          <a:p>
            <a:r>
              <a:rPr lang="en-US" sz="2200" dirty="0" smtClean="0"/>
              <a:t>    </a:t>
            </a:r>
            <a:r>
              <a:rPr lang="en-US" sz="2200" b="1" dirty="0" smtClean="0"/>
              <a:t>else </a:t>
            </a:r>
            <a:r>
              <a:rPr lang="en-US" sz="2200" dirty="0"/>
              <a:t>{current = LESS; </a:t>
            </a:r>
            <a:r>
              <a:rPr lang="en-US" sz="2200" b="1" dirty="0"/>
              <a:t>return</a:t>
            </a:r>
            <a:r>
              <a:rPr lang="en-US" sz="2200" dirty="0"/>
              <a:t>}</a:t>
            </a:r>
          </a:p>
          <a:p>
            <a:r>
              <a:rPr lang="en-US" sz="2200" dirty="0"/>
              <a:t>  </a:t>
            </a:r>
            <a:r>
              <a:rPr lang="en-US" sz="2200" dirty="0" smtClean="0"/>
              <a:t>}</a:t>
            </a:r>
          </a:p>
          <a:p>
            <a:r>
              <a:rPr lang="en-US" sz="2200" dirty="0"/>
              <a:t>}</a:t>
            </a:r>
          </a:p>
        </p:txBody>
      </p:sp>
    </p:spTree>
    <p:extLst>
      <p:ext uri="{BB962C8B-B14F-4D97-AF65-F5344CB8AC3E}">
        <p14:creationId xmlns:p14="http://schemas.microsoft.com/office/powerpoint/2010/main" val="1626277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34" y="155370"/>
            <a:ext cx="8790039" cy="838764"/>
          </a:xfrm>
        </p:spPr>
        <p:txBody>
          <a:bodyPr/>
          <a:lstStyle/>
          <a:p>
            <a:r>
              <a:rPr lang="en-US" dirty="0" smtClean="0"/>
              <a:t>Decision Tree to Map Symbols to Tokens</a:t>
            </a:r>
            <a:endParaRPr lang="en-US" dirty="0"/>
          </a:p>
        </p:txBody>
      </p:sp>
      <p:sp>
        <p:nvSpPr>
          <p:cNvPr id="4" name="TextBox 3"/>
          <p:cNvSpPr txBox="1"/>
          <p:nvPr/>
        </p:nvSpPr>
        <p:spPr>
          <a:xfrm>
            <a:off x="265470" y="994134"/>
            <a:ext cx="9159803" cy="5847755"/>
          </a:xfrm>
          <a:prstGeom prst="rect">
            <a:avLst/>
          </a:prstGeom>
          <a:noFill/>
        </p:spPr>
        <p:txBody>
          <a:bodyPr wrap="square" rtlCol="0">
            <a:spAutoFit/>
          </a:bodyPr>
          <a:lstStyle/>
          <a:p>
            <a:r>
              <a:rPr lang="en-US" sz="2200" dirty="0" err="1" smtClean="0"/>
              <a:t>ch.current</a:t>
            </a:r>
            <a:r>
              <a:rPr lang="en-US" sz="2200" dirty="0" smtClean="0"/>
              <a:t> </a:t>
            </a:r>
            <a:r>
              <a:rPr lang="en-US" sz="2200" b="1" dirty="0"/>
              <a:t>match </a:t>
            </a:r>
            <a:r>
              <a:rPr lang="en-US" sz="2200" dirty="0"/>
              <a:t>{</a:t>
            </a:r>
          </a:p>
          <a:p>
            <a:r>
              <a:rPr lang="en-US" sz="2200" b="1" dirty="0" smtClean="0"/>
              <a:t>  </a:t>
            </a:r>
            <a:r>
              <a:rPr lang="en-US" sz="2200" b="1" dirty="0"/>
              <a:t>case</a:t>
            </a:r>
            <a:r>
              <a:rPr lang="en-US" sz="2200" dirty="0"/>
              <a:t> '(' </a:t>
            </a:r>
            <a:r>
              <a:rPr lang="en-US" sz="2200" b="1" dirty="0"/>
              <a:t>=&gt;</a:t>
            </a:r>
            <a:r>
              <a:rPr lang="en-US" sz="2200" dirty="0"/>
              <a:t> {current = OPAREN; </a:t>
            </a:r>
            <a:r>
              <a:rPr lang="en-US" sz="2200" dirty="0" err="1"/>
              <a:t>ch.next</a:t>
            </a:r>
            <a:r>
              <a:rPr lang="en-US" sz="2200" dirty="0"/>
              <a:t>; return}</a:t>
            </a:r>
          </a:p>
          <a:p>
            <a:r>
              <a:rPr lang="en-US" sz="2200" b="1" dirty="0" smtClean="0"/>
              <a:t>  </a:t>
            </a:r>
            <a:r>
              <a:rPr lang="en-US" sz="2200" b="1" dirty="0"/>
              <a:t>case </a:t>
            </a:r>
            <a:r>
              <a:rPr lang="en-US" sz="2200" dirty="0"/>
              <a:t>')' </a:t>
            </a:r>
            <a:r>
              <a:rPr lang="en-US" sz="2200" b="1" dirty="0"/>
              <a:t>=&gt;</a:t>
            </a:r>
            <a:r>
              <a:rPr lang="en-US" sz="2200" dirty="0"/>
              <a:t> {current = CPAREN; </a:t>
            </a:r>
            <a:r>
              <a:rPr lang="en-US" sz="2200" dirty="0" err="1"/>
              <a:t>ch.next</a:t>
            </a:r>
            <a:r>
              <a:rPr lang="en-US" sz="2200" dirty="0"/>
              <a:t>; return}</a:t>
            </a:r>
          </a:p>
          <a:p>
            <a:r>
              <a:rPr lang="en-US" sz="2200" b="1" dirty="0" smtClean="0"/>
              <a:t>  case </a:t>
            </a:r>
            <a:r>
              <a:rPr lang="en-US" sz="2200" dirty="0"/>
              <a:t>'+' </a:t>
            </a:r>
            <a:r>
              <a:rPr lang="en-US" sz="2200" b="1" dirty="0"/>
              <a:t>=&gt;</a:t>
            </a:r>
            <a:r>
              <a:rPr lang="en-US" sz="2200" dirty="0"/>
              <a:t> {current = PLUS; </a:t>
            </a:r>
            <a:r>
              <a:rPr lang="en-US" sz="2200" dirty="0" err="1"/>
              <a:t>ch.next</a:t>
            </a:r>
            <a:r>
              <a:rPr lang="en-US" sz="2200" dirty="0"/>
              <a:t>; return}</a:t>
            </a:r>
          </a:p>
          <a:p>
            <a:r>
              <a:rPr lang="en-US" sz="2200" b="1" dirty="0" smtClean="0"/>
              <a:t>  case </a:t>
            </a:r>
            <a:r>
              <a:rPr lang="en-US" sz="2200" dirty="0"/>
              <a:t>'/' </a:t>
            </a:r>
            <a:r>
              <a:rPr lang="en-US" sz="2200" b="1" dirty="0"/>
              <a:t>=&gt;</a:t>
            </a:r>
            <a:r>
              <a:rPr lang="en-US" sz="2200" dirty="0"/>
              <a:t> {current = DIV; </a:t>
            </a:r>
            <a:r>
              <a:rPr lang="en-US" sz="2200" dirty="0" err="1"/>
              <a:t>ch.next</a:t>
            </a:r>
            <a:r>
              <a:rPr lang="en-US" sz="2200" dirty="0"/>
              <a:t>; return}</a:t>
            </a:r>
          </a:p>
          <a:p>
            <a:r>
              <a:rPr lang="en-US" sz="2200" b="1" dirty="0" smtClean="0"/>
              <a:t>  </a:t>
            </a:r>
            <a:r>
              <a:rPr lang="en-US" sz="2200" b="1" dirty="0"/>
              <a:t>case </a:t>
            </a:r>
            <a:r>
              <a:rPr lang="en-US" sz="2200" dirty="0"/>
              <a:t>'*' </a:t>
            </a:r>
            <a:r>
              <a:rPr lang="en-US" sz="2200" b="1" dirty="0"/>
              <a:t>=&gt;</a:t>
            </a:r>
            <a:r>
              <a:rPr lang="en-US" sz="2200" dirty="0"/>
              <a:t> {current = MUL; </a:t>
            </a:r>
            <a:r>
              <a:rPr lang="en-US" sz="2200" dirty="0" err="1"/>
              <a:t>ch.next</a:t>
            </a:r>
            <a:r>
              <a:rPr lang="en-US" sz="2200" dirty="0"/>
              <a:t>; return}</a:t>
            </a:r>
          </a:p>
          <a:p>
            <a:r>
              <a:rPr lang="en-US" sz="2200" b="1" dirty="0" smtClean="0"/>
              <a:t>  </a:t>
            </a:r>
            <a:r>
              <a:rPr lang="en-US" sz="2200" b="1" dirty="0"/>
              <a:t>case </a:t>
            </a:r>
            <a:r>
              <a:rPr lang="en-US" sz="2200" dirty="0"/>
              <a:t>'=' </a:t>
            </a:r>
            <a:r>
              <a:rPr lang="en-US" sz="2200" b="1" dirty="0"/>
              <a:t>=&gt;</a:t>
            </a:r>
            <a:r>
              <a:rPr lang="en-US" sz="2200" dirty="0"/>
              <a:t> </a:t>
            </a:r>
            <a:r>
              <a:rPr lang="en-US" sz="2200" dirty="0" smtClean="0"/>
              <a:t>{ </a:t>
            </a:r>
            <a:r>
              <a:rPr lang="en-US" sz="2200" dirty="0" smtClean="0">
                <a:solidFill>
                  <a:srgbClr val="008000"/>
                </a:solidFill>
              </a:rPr>
              <a:t>// more tricky because there can be =, ==</a:t>
            </a:r>
            <a:endParaRPr lang="en-US" sz="2200" dirty="0">
              <a:solidFill>
                <a:srgbClr val="008000"/>
              </a:solidFill>
            </a:endParaRPr>
          </a:p>
          <a:p>
            <a:r>
              <a:rPr lang="en-US" sz="2200" dirty="0" smtClean="0"/>
              <a:t>    </a:t>
            </a:r>
            <a:r>
              <a:rPr lang="en-US" sz="2200" dirty="0" err="1" smtClean="0"/>
              <a:t>ch.next</a:t>
            </a:r>
            <a:endParaRPr lang="en-US" sz="2200" dirty="0"/>
          </a:p>
          <a:p>
            <a:r>
              <a:rPr lang="en-US" sz="2200" dirty="0" smtClean="0"/>
              <a:t>    </a:t>
            </a:r>
            <a:r>
              <a:rPr lang="en-US" sz="2200" b="1" dirty="0" smtClean="0"/>
              <a:t>if </a:t>
            </a:r>
            <a:r>
              <a:rPr lang="en-US" sz="2200" dirty="0"/>
              <a:t>(</a:t>
            </a:r>
            <a:r>
              <a:rPr lang="en-US" sz="2200" dirty="0" err="1" smtClean="0"/>
              <a:t>ch.current</a:t>
            </a:r>
            <a:r>
              <a:rPr lang="sk-SK" sz="2200" dirty="0" smtClean="0"/>
              <a:t> </a:t>
            </a:r>
            <a:r>
              <a:rPr lang="en-US" sz="2200" dirty="0" smtClean="0"/>
              <a:t>==</a:t>
            </a:r>
            <a:r>
              <a:rPr lang="sk-SK" sz="2200" dirty="0" smtClean="0"/>
              <a:t> </a:t>
            </a:r>
            <a:r>
              <a:rPr lang="en-US" sz="2200" dirty="0" smtClean="0"/>
              <a:t>'=') </a:t>
            </a:r>
            <a:r>
              <a:rPr lang="en-US" sz="2200" dirty="0"/>
              <a:t>{</a:t>
            </a:r>
            <a:r>
              <a:rPr lang="en-US" sz="2200" dirty="0" err="1"/>
              <a:t>ch.next</a:t>
            </a:r>
            <a:r>
              <a:rPr lang="en-US" sz="2200" dirty="0"/>
              <a:t>; current = </a:t>
            </a:r>
            <a:r>
              <a:rPr lang="en-US" sz="2200" dirty="0" err="1"/>
              <a:t>CompareEQ</a:t>
            </a:r>
            <a:r>
              <a:rPr lang="en-US" sz="2200" dirty="0"/>
              <a:t>; </a:t>
            </a:r>
            <a:r>
              <a:rPr lang="en-US" sz="2200" b="1" dirty="0"/>
              <a:t>return</a:t>
            </a:r>
            <a:r>
              <a:rPr lang="en-US" sz="2200" dirty="0"/>
              <a:t>} </a:t>
            </a:r>
          </a:p>
          <a:p>
            <a:r>
              <a:rPr lang="en-US" sz="2200" dirty="0" smtClean="0"/>
              <a:t>    </a:t>
            </a:r>
            <a:r>
              <a:rPr lang="en-US" sz="2200" b="1" dirty="0" smtClean="0"/>
              <a:t>else </a:t>
            </a:r>
            <a:r>
              <a:rPr lang="en-US" sz="2200" dirty="0"/>
              <a:t>{current = </a:t>
            </a:r>
            <a:r>
              <a:rPr lang="en-US" sz="2200" dirty="0" err="1"/>
              <a:t>AssignEQ</a:t>
            </a:r>
            <a:r>
              <a:rPr lang="en-US" sz="2200" dirty="0"/>
              <a:t>; </a:t>
            </a:r>
            <a:r>
              <a:rPr lang="en-US" sz="2200" b="1" dirty="0"/>
              <a:t>return</a:t>
            </a:r>
            <a:r>
              <a:rPr lang="en-US" sz="2200" dirty="0"/>
              <a:t>}</a:t>
            </a:r>
          </a:p>
          <a:p>
            <a:r>
              <a:rPr lang="en-US" sz="2200" dirty="0"/>
              <a:t>  </a:t>
            </a:r>
            <a:r>
              <a:rPr lang="en-US" sz="2200" dirty="0" smtClean="0"/>
              <a:t>}</a:t>
            </a:r>
            <a:endParaRPr lang="en-US" sz="2200" dirty="0"/>
          </a:p>
          <a:p>
            <a:r>
              <a:rPr lang="en-US" sz="2200" b="1" dirty="0"/>
              <a:t> </a:t>
            </a:r>
            <a:r>
              <a:rPr lang="en-US" sz="2200" b="1" dirty="0" smtClean="0"/>
              <a:t> case</a:t>
            </a:r>
            <a:r>
              <a:rPr lang="en-US" sz="2200" dirty="0" smtClean="0"/>
              <a:t> </a:t>
            </a:r>
            <a:r>
              <a:rPr lang="en-US" sz="2200" dirty="0"/>
              <a:t>'&lt;' </a:t>
            </a:r>
            <a:r>
              <a:rPr lang="en-US" sz="2200" b="1" dirty="0"/>
              <a:t>=&gt;</a:t>
            </a:r>
            <a:r>
              <a:rPr lang="en-US" sz="2200" dirty="0"/>
              <a:t> </a:t>
            </a:r>
            <a:r>
              <a:rPr lang="en-US" sz="2200" dirty="0" smtClean="0"/>
              <a:t>{ </a:t>
            </a:r>
            <a:r>
              <a:rPr lang="en-US" sz="2200" dirty="0" smtClean="0">
                <a:solidFill>
                  <a:srgbClr val="008000"/>
                </a:solidFill>
              </a:rPr>
              <a:t>// </a:t>
            </a:r>
            <a:r>
              <a:rPr lang="en-US" sz="2200" dirty="0">
                <a:solidFill>
                  <a:srgbClr val="008000"/>
                </a:solidFill>
              </a:rPr>
              <a:t>more tricky because there can be </a:t>
            </a:r>
            <a:r>
              <a:rPr lang="en-US" sz="2200" dirty="0" smtClean="0">
                <a:solidFill>
                  <a:srgbClr val="008000"/>
                </a:solidFill>
              </a:rPr>
              <a:t>&lt;, &lt;=</a:t>
            </a:r>
            <a:endParaRPr lang="en-US" sz="2200" dirty="0"/>
          </a:p>
          <a:p>
            <a:r>
              <a:rPr lang="en-US" sz="2200" dirty="0" smtClean="0"/>
              <a:t>    </a:t>
            </a:r>
            <a:r>
              <a:rPr lang="en-US" sz="2200" dirty="0" err="1" smtClean="0"/>
              <a:t>ch.next</a:t>
            </a:r>
            <a:endParaRPr lang="en-US" sz="2200" dirty="0"/>
          </a:p>
          <a:p>
            <a:r>
              <a:rPr lang="en-US" sz="2200" dirty="0" smtClean="0"/>
              <a:t>    </a:t>
            </a:r>
            <a:r>
              <a:rPr lang="en-US" sz="2200" b="1" dirty="0" smtClean="0"/>
              <a:t>if </a:t>
            </a:r>
            <a:r>
              <a:rPr lang="en-US" sz="2200" dirty="0"/>
              <a:t>(</a:t>
            </a:r>
            <a:r>
              <a:rPr lang="en-US" sz="2200" dirty="0" err="1" smtClean="0"/>
              <a:t>ch.current</a:t>
            </a:r>
            <a:r>
              <a:rPr lang="sk-SK" sz="2200" dirty="0" smtClean="0"/>
              <a:t> </a:t>
            </a:r>
            <a:r>
              <a:rPr lang="en-US" sz="2200" dirty="0" smtClean="0"/>
              <a:t>==</a:t>
            </a:r>
            <a:r>
              <a:rPr lang="sk-SK" sz="2200" dirty="0" smtClean="0"/>
              <a:t> </a:t>
            </a:r>
            <a:r>
              <a:rPr lang="en-US" sz="2200" dirty="0" smtClean="0"/>
              <a:t>'=') </a:t>
            </a:r>
            <a:r>
              <a:rPr lang="en-US" sz="2200" dirty="0"/>
              <a:t>{</a:t>
            </a:r>
            <a:r>
              <a:rPr lang="en-US" sz="2200" dirty="0" err="1"/>
              <a:t>ch.next</a:t>
            </a:r>
            <a:r>
              <a:rPr lang="en-US" sz="2200" dirty="0"/>
              <a:t>; </a:t>
            </a:r>
            <a:r>
              <a:rPr lang="en-US" sz="2200" dirty="0" smtClean="0"/>
              <a:t>   current </a:t>
            </a:r>
            <a:r>
              <a:rPr lang="en-US" sz="2200" dirty="0"/>
              <a:t>= LEQ; </a:t>
            </a:r>
            <a:r>
              <a:rPr lang="en-US" sz="2200" b="1" dirty="0"/>
              <a:t>return</a:t>
            </a:r>
            <a:r>
              <a:rPr lang="en-US" sz="2200" dirty="0"/>
              <a:t>} </a:t>
            </a:r>
          </a:p>
          <a:p>
            <a:r>
              <a:rPr lang="en-US" sz="2200" dirty="0" smtClean="0"/>
              <a:t>    </a:t>
            </a:r>
            <a:r>
              <a:rPr lang="en-US" sz="2200" b="1" dirty="0" smtClean="0"/>
              <a:t>else </a:t>
            </a:r>
            <a:r>
              <a:rPr lang="en-US" sz="2200" dirty="0"/>
              <a:t>{current = LESS; </a:t>
            </a:r>
            <a:r>
              <a:rPr lang="en-US" sz="2200" b="1" dirty="0"/>
              <a:t>return</a:t>
            </a:r>
            <a:r>
              <a:rPr lang="en-US" sz="2200" dirty="0"/>
              <a:t>}</a:t>
            </a:r>
          </a:p>
          <a:p>
            <a:r>
              <a:rPr lang="en-US" sz="2200" dirty="0"/>
              <a:t>  </a:t>
            </a:r>
            <a:r>
              <a:rPr lang="en-US" sz="2200" dirty="0" smtClean="0"/>
              <a:t>}</a:t>
            </a:r>
          </a:p>
          <a:p>
            <a:r>
              <a:rPr lang="en-US" sz="2200" dirty="0"/>
              <a:t>}</a:t>
            </a:r>
          </a:p>
        </p:txBody>
      </p:sp>
      <p:grpSp>
        <p:nvGrpSpPr>
          <p:cNvPr id="14" name="Group 13"/>
          <p:cNvGrpSpPr/>
          <p:nvPr/>
        </p:nvGrpSpPr>
        <p:grpSpPr>
          <a:xfrm>
            <a:off x="4289707" y="5613498"/>
            <a:ext cx="4832496" cy="1189603"/>
            <a:chOff x="4289707" y="5613498"/>
            <a:chExt cx="4832496" cy="1189603"/>
          </a:xfrm>
        </p:grpSpPr>
        <p:sp>
          <p:nvSpPr>
            <p:cNvPr id="6" name="Rectangle 5"/>
            <p:cNvSpPr/>
            <p:nvPr/>
          </p:nvSpPr>
          <p:spPr>
            <a:xfrm>
              <a:off x="4809804" y="5848994"/>
              <a:ext cx="4312399" cy="954107"/>
            </a:xfrm>
            <a:prstGeom prst="rect">
              <a:avLst/>
            </a:prstGeom>
          </p:spPr>
          <p:txBody>
            <a:bodyPr wrap="none">
              <a:spAutoFit/>
            </a:bodyPr>
            <a:lstStyle/>
            <a:p>
              <a:r>
                <a:rPr lang="en-US" sz="2800" kern="0" dirty="0" smtClean="0">
                  <a:solidFill>
                    <a:srgbClr val="0070C0"/>
                  </a:solidFill>
                  <a:latin typeface="Calibri" pitchFamily="34" charset="0"/>
                  <a:ea typeface="+mj-ea"/>
                  <a:cs typeface="Calibri" pitchFamily="34" charset="0"/>
                </a:rPr>
                <a:t>What happens if we omit it?</a:t>
              </a:r>
              <a:br>
                <a:rPr lang="en-US" sz="2800" kern="0" dirty="0" smtClean="0">
                  <a:solidFill>
                    <a:srgbClr val="0070C0"/>
                  </a:solidFill>
                  <a:latin typeface="Calibri" pitchFamily="34" charset="0"/>
                  <a:ea typeface="+mj-ea"/>
                  <a:cs typeface="Calibri" pitchFamily="34" charset="0"/>
                </a:rPr>
              </a:br>
              <a:r>
                <a:rPr lang="en-US" sz="2800" kern="0" dirty="0" smtClean="0">
                  <a:solidFill>
                    <a:srgbClr val="0070C0"/>
                  </a:solidFill>
                  <a:latin typeface="Calibri" pitchFamily="34" charset="0"/>
                  <a:ea typeface="+mj-ea"/>
                  <a:cs typeface="Calibri" pitchFamily="34" charset="0"/>
                </a:rPr>
                <a:t>consider input '&lt;=  '</a:t>
              </a:r>
            </a:p>
          </p:txBody>
        </p:sp>
        <mc:AlternateContent xmlns:mc="http://schemas.openxmlformats.org/markup-compatibility/2006" xmlns:p14="http://schemas.microsoft.com/office/powerpoint/2010/main">
          <mc:Choice Requires="p14">
            <p:contentPart p14:bwMode="auto" r:id="rId2">
              <p14:nvContentPartPr>
                <p14:cNvPr id="13" name="Ink 12"/>
                <p14:cNvContentPartPr/>
                <p14:nvPr/>
              </p14:nvContentPartPr>
              <p14:xfrm>
                <a:off x="4289707" y="5613498"/>
                <a:ext cx="509760" cy="374040"/>
              </p14:xfrm>
            </p:contentPart>
          </mc:Choice>
          <mc:Fallback xmlns="">
            <p:pic>
              <p:nvPicPr>
                <p:cNvPr id="13" name="Ink 12"/>
                <p:cNvPicPr/>
                <p:nvPr/>
              </p:nvPicPr>
              <p:blipFill>
                <a:blip r:embed="rId3"/>
                <a:stretch>
                  <a:fillRect/>
                </a:stretch>
              </p:blipFill>
              <p:spPr>
                <a:xfrm>
                  <a:off x="4275307" y="5599818"/>
                  <a:ext cx="534960" cy="399240"/>
                </a:xfrm>
                <a:prstGeom prst="rect">
                  <a:avLst/>
                </a:prstGeom>
              </p:spPr>
            </p:pic>
          </mc:Fallback>
        </mc:AlternateContent>
      </p:grpSp>
    </p:spTree>
    <p:extLst>
      <p:ext uri="{BB962C8B-B14F-4D97-AF65-F5344CB8AC3E}">
        <p14:creationId xmlns:p14="http://schemas.microsoft.com/office/powerpoint/2010/main" val="138850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Skipping Comments</a:t>
            </a:r>
            <a:endParaRPr lang="en-US" dirty="0"/>
          </a:p>
        </p:txBody>
      </p:sp>
      <p:sp>
        <p:nvSpPr>
          <p:cNvPr id="3" name="Content Placeholder 2"/>
          <p:cNvSpPr>
            <a:spLocks noGrp="1"/>
          </p:cNvSpPr>
          <p:nvPr>
            <p:ph idx="1"/>
          </p:nvPr>
        </p:nvSpPr>
        <p:spPr/>
        <p:txBody>
          <a:bodyPr/>
          <a:lstStyle/>
          <a:p>
            <a:pPr marL="0" indent="0">
              <a:buNone/>
            </a:pPr>
            <a:r>
              <a:rPr lang="en-US" sz="2400" b="1" dirty="0">
                <a:solidFill>
                  <a:schemeClr val="tx1"/>
                </a:solidFill>
              </a:rPr>
              <a:t>if</a:t>
            </a:r>
            <a:r>
              <a:rPr lang="en-US" sz="2400" dirty="0">
                <a:solidFill>
                  <a:schemeClr val="tx1"/>
                </a:solidFill>
              </a:rPr>
              <a:t> (</a:t>
            </a:r>
            <a:r>
              <a:rPr lang="en-US" sz="2400" dirty="0" err="1">
                <a:solidFill>
                  <a:schemeClr val="tx1"/>
                </a:solidFill>
              </a:rPr>
              <a:t>ch.current</a:t>
            </a:r>
            <a:r>
              <a:rPr lang="en-US" sz="2400" dirty="0">
                <a:solidFill>
                  <a:schemeClr val="tx1"/>
                </a:solidFill>
              </a:rPr>
              <a:t>='/') {</a:t>
            </a:r>
          </a:p>
          <a:p>
            <a:pPr marL="0" indent="0">
              <a:buNone/>
            </a:pPr>
            <a:r>
              <a:rPr lang="en-US" sz="2400" dirty="0">
                <a:solidFill>
                  <a:schemeClr val="tx1"/>
                </a:solidFill>
              </a:rPr>
              <a:t>  </a:t>
            </a:r>
            <a:r>
              <a:rPr lang="en-US" sz="2400" dirty="0" err="1">
                <a:solidFill>
                  <a:schemeClr val="tx1"/>
                </a:solidFill>
              </a:rPr>
              <a:t>ch.next</a:t>
            </a:r>
            <a:endParaRPr lang="en-US" sz="2400" dirty="0">
              <a:solidFill>
                <a:schemeClr val="tx1"/>
              </a:solidFill>
            </a:endParaRPr>
          </a:p>
          <a:p>
            <a:pPr marL="0" indent="0">
              <a:buNone/>
            </a:pPr>
            <a:r>
              <a:rPr lang="en-US" sz="2400" dirty="0">
                <a:solidFill>
                  <a:schemeClr val="tx1"/>
                </a:solidFill>
              </a:rPr>
              <a:t>  </a:t>
            </a:r>
            <a:r>
              <a:rPr lang="en-US" sz="2400" b="1" dirty="0">
                <a:solidFill>
                  <a:schemeClr val="tx1"/>
                </a:solidFill>
              </a:rPr>
              <a:t>if </a:t>
            </a:r>
            <a:r>
              <a:rPr lang="en-US" sz="2400" dirty="0">
                <a:solidFill>
                  <a:schemeClr val="tx1"/>
                </a:solidFill>
              </a:rPr>
              <a:t>(</a:t>
            </a:r>
            <a:r>
              <a:rPr lang="en-US" sz="2400" dirty="0" err="1">
                <a:solidFill>
                  <a:schemeClr val="tx1"/>
                </a:solidFill>
              </a:rPr>
              <a:t>ch.current</a:t>
            </a:r>
            <a:r>
              <a:rPr lang="en-US" sz="2400" dirty="0">
                <a:solidFill>
                  <a:schemeClr val="tx1"/>
                </a:solidFill>
              </a:rPr>
              <a:t>='/') {</a:t>
            </a:r>
          </a:p>
          <a:p>
            <a:pPr marL="0" indent="0">
              <a:buNone/>
            </a:pPr>
            <a:r>
              <a:rPr lang="en-US" sz="2400" dirty="0">
                <a:solidFill>
                  <a:schemeClr val="tx1"/>
                </a:solidFill>
              </a:rPr>
              <a:t>     </a:t>
            </a:r>
            <a:r>
              <a:rPr lang="en-US" sz="2400" b="1" dirty="0">
                <a:solidFill>
                  <a:schemeClr val="tx1"/>
                </a:solidFill>
              </a:rPr>
              <a:t>while</a:t>
            </a:r>
            <a:r>
              <a:rPr lang="en-US" sz="2400" dirty="0">
                <a:solidFill>
                  <a:schemeClr val="tx1"/>
                </a:solidFill>
              </a:rPr>
              <a:t> (!</a:t>
            </a:r>
            <a:r>
              <a:rPr lang="en-US" sz="2400" dirty="0" err="1">
                <a:solidFill>
                  <a:schemeClr val="tx1"/>
                </a:solidFill>
              </a:rPr>
              <a:t>isEOL</a:t>
            </a:r>
            <a:r>
              <a:rPr lang="en-US" sz="2400" dirty="0">
                <a:solidFill>
                  <a:schemeClr val="tx1"/>
                </a:solidFill>
              </a:rPr>
              <a:t> &amp;&amp; !</a:t>
            </a:r>
            <a:r>
              <a:rPr lang="en-US" sz="2400" dirty="0" err="1">
                <a:solidFill>
                  <a:schemeClr val="tx1"/>
                </a:solidFill>
              </a:rPr>
              <a:t>isEOF</a:t>
            </a:r>
            <a:r>
              <a:rPr lang="en-US" sz="2400" dirty="0">
                <a:solidFill>
                  <a:schemeClr val="tx1"/>
                </a:solidFill>
              </a:rPr>
              <a:t>) {</a:t>
            </a:r>
          </a:p>
          <a:p>
            <a:pPr marL="0" indent="0">
              <a:buNone/>
            </a:pPr>
            <a:r>
              <a:rPr lang="en-US" sz="2400" dirty="0">
                <a:solidFill>
                  <a:schemeClr val="tx1"/>
                </a:solidFill>
              </a:rPr>
              <a:t>       </a:t>
            </a:r>
            <a:r>
              <a:rPr lang="en-US" sz="2400" dirty="0" err="1">
                <a:solidFill>
                  <a:schemeClr val="tx1"/>
                </a:solidFill>
              </a:rPr>
              <a:t>ch.next</a:t>
            </a:r>
            <a:endParaRPr lang="en-US" sz="2400" dirty="0">
              <a:solidFill>
                <a:schemeClr val="tx1"/>
              </a:solidFill>
            </a:endParaRPr>
          </a:p>
          <a:p>
            <a:pPr marL="0" indent="0">
              <a:buNone/>
            </a:pPr>
            <a:r>
              <a:rPr lang="en-US" sz="2400" dirty="0">
                <a:solidFill>
                  <a:schemeClr val="tx1"/>
                </a:solidFill>
              </a:rPr>
              <a:t>     }</a:t>
            </a:r>
          </a:p>
          <a:p>
            <a:pPr marL="0" indent="0">
              <a:buNone/>
            </a:pPr>
            <a:r>
              <a:rPr lang="en-US" sz="2400" dirty="0">
                <a:solidFill>
                  <a:schemeClr val="tx1"/>
                </a:solidFill>
              </a:rPr>
              <a:t>  </a:t>
            </a:r>
            <a:r>
              <a:rPr lang="en-US" sz="2400" dirty="0" smtClean="0">
                <a:solidFill>
                  <a:schemeClr val="tx1"/>
                </a:solidFill>
              </a:rPr>
              <a:t>} </a:t>
            </a:r>
            <a:r>
              <a:rPr lang="en-US" sz="2400" b="1" dirty="0" smtClean="0">
                <a:solidFill>
                  <a:schemeClr val="tx1"/>
                </a:solidFill>
              </a:rPr>
              <a:t>else</a:t>
            </a:r>
            <a:r>
              <a:rPr lang="en-US" sz="2400" dirty="0" smtClean="0">
                <a:solidFill>
                  <a:schemeClr val="tx1"/>
                </a:solidFill>
              </a:rPr>
              <a:t> {    </a:t>
            </a:r>
            <a:endParaRPr lang="en-US" sz="2400" dirty="0" smtClean="0"/>
          </a:p>
          <a:p>
            <a:pPr marL="0" indent="0">
              <a:buNone/>
            </a:pPr>
            <a:r>
              <a:rPr lang="en-US" sz="2400" dirty="0">
                <a:solidFill>
                  <a:schemeClr val="tx1"/>
                </a:solidFill>
              </a:rPr>
              <a:t> </a:t>
            </a:r>
            <a:r>
              <a:rPr lang="en-US" sz="2400" dirty="0" smtClean="0">
                <a:solidFill>
                  <a:schemeClr val="tx1"/>
                </a:solidFill>
              </a:rPr>
              <a:t> }</a:t>
            </a:r>
            <a:endParaRPr lang="en-US" sz="2400" dirty="0">
              <a:solidFill>
                <a:schemeClr val="tx1"/>
              </a:solidFill>
            </a:endParaRPr>
          </a:p>
          <a:p>
            <a:pPr marL="0" indent="0">
              <a:buNone/>
            </a:pPr>
            <a:r>
              <a:rPr lang="en-US" sz="2400" dirty="0" smtClean="0">
                <a:solidFill>
                  <a:schemeClr val="tx1"/>
                </a:solidFill>
              </a:rPr>
              <a:t>}</a:t>
            </a:r>
          </a:p>
          <a:p>
            <a:pPr marL="0" indent="0">
              <a:buNone/>
            </a:pPr>
            <a:endParaRPr lang="en-US" sz="2400" dirty="0">
              <a:solidFill>
                <a:schemeClr val="tx1"/>
              </a:solidFill>
            </a:endParaRPr>
          </a:p>
          <a:p>
            <a:pPr marL="0" indent="0">
              <a:buNone/>
            </a:pPr>
            <a:r>
              <a:rPr lang="en-US" sz="2400" dirty="0" smtClean="0">
                <a:solidFill>
                  <a:schemeClr val="tx1"/>
                </a:solidFill>
              </a:rPr>
              <a:t>Nested comments?        /* foo  /* bar */ </a:t>
            </a:r>
            <a:r>
              <a:rPr lang="en-US" sz="2400" dirty="0" err="1" smtClean="0">
                <a:solidFill>
                  <a:schemeClr val="tx1"/>
                </a:solidFill>
              </a:rPr>
              <a:t>baz</a:t>
            </a:r>
            <a:r>
              <a:rPr lang="en-US" sz="2400" dirty="0" smtClean="0">
                <a:solidFill>
                  <a:schemeClr val="tx1"/>
                </a:solidFill>
              </a:rPr>
              <a:t> */</a:t>
            </a:r>
            <a:endParaRPr lang="en-US" sz="2400" dirty="0">
              <a:solidFill>
                <a:schemeClr val="tx1"/>
              </a:solidFill>
            </a:endParaRPr>
          </a:p>
        </p:txBody>
      </p:sp>
      <p:sp>
        <p:nvSpPr>
          <p:cNvPr id="5" name="Rectangle 4"/>
          <p:cNvSpPr/>
          <p:nvPr/>
        </p:nvSpPr>
        <p:spPr>
          <a:xfrm>
            <a:off x="1905610" y="4125412"/>
            <a:ext cx="6419088" cy="461665"/>
          </a:xfrm>
          <a:prstGeom prst="rect">
            <a:avLst/>
          </a:prstGeom>
        </p:spPr>
        <p:txBody>
          <a:bodyPr wrap="square">
            <a:spAutoFit/>
          </a:bodyPr>
          <a:lstStyle/>
          <a:p>
            <a:r>
              <a:rPr lang="en-US" kern="0" dirty="0">
                <a:solidFill>
                  <a:srgbClr val="008000"/>
                </a:solidFill>
                <a:latin typeface="Calibri" pitchFamily="34" charset="0"/>
                <a:cs typeface="Calibri" pitchFamily="34" charset="0"/>
              </a:rPr>
              <a:t>// what do we set as the current token now?</a:t>
            </a:r>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313280" y="4551120"/>
              <a:ext cx="2416320" cy="303120"/>
            </p14:xfrm>
          </p:contentPart>
        </mc:Choice>
        <mc:Fallback xmlns="">
          <p:pic>
            <p:nvPicPr>
              <p:cNvPr id="4" name="Ink 3"/>
              <p:cNvPicPr/>
              <p:nvPr/>
            </p:nvPicPr>
            <p:blipFill>
              <a:blip r:embed="rId3"/>
              <a:stretch>
                <a:fillRect/>
              </a:stretch>
            </p:blipFill>
            <p:spPr>
              <a:xfrm>
                <a:off x="1297440" y="4538520"/>
                <a:ext cx="2447280" cy="331200"/>
              </a:xfrm>
              <a:prstGeom prst="rect">
                <a:avLst/>
              </a:prstGeom>
            </p:spPr>
          </p:pic>
        </mc:Fallback>
      </mc:AlternateContent>
    </p:spTree>
    <p:extLst>
      <p:ext uri="{BB962C8B-B14F-4D97-AF65-F5344CB8AC3E}">
        <p14:creationId xmlns:p14="http://schemas.microsoft.com/office/powerpoint/2010/main" val="349434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Longest Match (Maximal Munch) Rule</a:t>
            </a:r>
            <a:endParaRPr lang="en-US" dirty="0"/>
          </a:p>
        </p:txBody>
      </p:sp>
      <p:sp>
        <p:nvSpPr>
          <p:cNvPr id="3" name="Content Placeholder 2"/>
          <p:cNvSpPr>
            <a:spLocks noGrp="1"/>
          </p:cNvSpPr>
          <p:nvPr>
            <p:ph idx="1"/>
          </p:nvPr>
        </p:nvSpPr>
        <p:spPr>
          <a:xfrm>
            <a:off x="336499" y="1177747"/>
            <a:ext cx="8350301" cy="4828497"/>
          </a:xfrm>
        </p:spPr>
        <p:txBody>
          <a:bodyPr/>
          <a:lstStyle/>
          <a:p>
            <a:r>
              <a:rPr lang="en-US" sz="2400" dirty="0" smtClean="0"/>
              <a:t>There </a:t>
            </a:r>
            <a:r>
              <a:rPr lang="en-US" sz="2400" dirty="0"/>
              <a:t>are multiple ways to break </a:t>
            </a:r>
            <a:r>
              <a:rPr lang="en-US" sz="2400" dirty="0" smtClean="0"/>
              <a:t>input chars into tokens</a:t>
            </a:r>
            <a:endParaRPr lang="en-US" sz="2400" dirty="0"/>
          </a:p>
          <a:p>
            <a:r>
              <a:rPr lang="en-US" sz="2400" dirty="0"/>
              <a:t>Consider language </a:t>
            </a:r>
            <a:r>
              <a:rPr lang="en-US" sz="2400" dirty="0" smtClean="0"/>
              <a:t>with   identifiers - </a:t>
            </a:r>
            <a:r>
              <a:rPr lang="en-US" sz="2400" dirty="0" smtClean="0">
                <a:solidFill>
                  <a:schemeClr val="tx1"/>
                </a:solidFill>
              </a:rPr>
              <a:t>ID</a:t>
            </a:r>
            <a:r>
              <a:rPr lang="en-US" sz="2400" dirty="0" smtClean="0"/>
              <a:t>, </a:t>
            </a:r>
            <a:r>
              <a:rPr lang="en-US" sz="2400" dirty="0" smtClean="0">
                <a:solidFill>
                  <a:schemeClr val="tx1"/>
                </a:solidFill>
              </a:rPr>
              <a:t>&lt;=</a:t>
            </a:r>
            <a:r>
              <a:rPr lang="en-US" sz="2400" dirty="0" smtClean="0"/>
              <a:t>, </a:t>
            </a:r>
            <a:r>
              <a:rPr lang="en-US" sz="2400" dirty="0">
                <a:solidFill>
                  <a:schemeClr val="tx1"/>
                </a:solidFill>
              </a:rPr>
              <a:t>&lt;</a:t>
            </a:r>
            <a:r>
              <a:rPr lang="en-US" sz="2400" dirty="0"/>
              <a:t>, </a:t>
            </a:r>
            <a:r>
              <a:rPr lang="en-US" sz="2400" dirty="0">
                <a:solidFill>
                  <a:schemeClr val="tx1"/>
                </a:solidFill>
              </a:rPr>
              <a:t>= </a:t>
            </a:r>
          </a:p>
          <a:p>
            <a:r>
              <a:rPr lang="en-US" sz="2400" dirty="0"/>
              <a:t>Consider </a:t>
            </a:r>
            <a:r>
              <a:rPr lang="en-US" sz="2400" dirty="0" smtClean="0"/>
              <a:t>these input characters: </a:t>
            </a:r>
            <a:endParaRPr lang="en-US" sz="2400" dirty="0"/>
          </a:p>
          <a:p>
            <a:pPr marL="0" indent="0">
              <a:buNone/>
            </a:pPr>
            <a:r>
              <a:rPr lang="en-US" sz="2400" dirty="0" smtClean="0">
                <a:latin typeface="Courier New" pitchFamily="49" charset="0"/>
                <a:cs typeface="Courier New" pitchFamily="49" charset="0"/>
              </a:rPr>
              <a:t>		</a:t>
            </a:r>
            <a:r>
              <a:rPr lang="en-US" sz="2400" dirty="0" smtClean="0">
                <a:solidFill>
                  <a:schemeClr val="tx1"/>
                </a:solidFill>
                <a:latin typeface="Courier New" pitchFamily="49" charset="0"/>
                <a:cs typeface="Courier New" pitchFamily="49" charset="0"/>
              </a:rPr>
              <a:t>interpreters </a:t>
            </a:r>
            <a:r>
              <a:rPr lang="en-US" sz="2400" dirty="0">
                <a:solidFill>
                  <a:schemeClr val="tx1"/>
                </a:solidFill>
                <a:latin typeface="Courier New" pitchFamily="49" charset="0"/>
                <a:cs typeface="Courier New" pitchFamily="49" charset="0"/>
              </a:rPr>
              <a:t>&lt;= compilers </a:t>
            </a:r>
            <a:endParaRPr lang="en-US" sz="2400" dirty="0" smtClean="0">
              <a:solidFill>
                <a:schemeClr val="tx1"/>
              </a:solidFill>
              <a:latin typeface="Courier New" pitchFamily="49" charset="0"/>
              <a:cs typeface="Courier New" pitchFamily="49" charset="0"/>
            </a:endParaRPr>
          </a:p>
          <a:p>
            <a:r>
              <a:rPr lang="en-US" sz="2400" dirty="0" smtClean="0"/>
              <a:t>These </a:t>
            </a:r>
            <a:r>
              <a:rPr lang="en-US" sz="2400" dirty="0"/>
              <a:t>are some ways to analyze it into tokens: </a:t>
            </a:r>
          </a:p>
          <a:p>
            <a:pPr marL="457200" lvl="1" indent="0">
              <a:buNone/>
            </a:pPr>
            <a:r>
              <a:rPr lang="en-US" sz="2200" dirty="0"/>
              <a:t>ID(interpreters) </a:t>
            </a:r>
            <a:r>
              <a:rPr lang="en-US" sz="2200" dirty="0" smtClean="0"/>
              <a:t> LEQ  ID(compilers)</a:t>
            </a:r>
          </a:p>
          <a:p>
            <a:pPr marL="457200" lvl="1" indent="0">
              <a:buNone/>
            </a:pPr>
            <a:r>
              <a:rPr lang="en-US" sz="2200" dirty="0"/>
              <a:t>ID(inter) </a:t>
            </a:r>
            <a:r>
              <a:rPr lang="en-US" sz="2200" dirty="0" smtClean="0"/>
              <a:t> ID(</a:t>
            </a:r>
            <a:r>
              <a:rPr lang="en-US" sz="2200" dirty="0" err="1" smtClean="0"/>
              <a:t>preters</a:t>
            </a:r>
            <a:r>
              <a:rPr lang="en-US" sz="2200" dirty="0"/>
              <a:t>) </a:t>
            </a:r>
            <a:r>
              <a:rPr lang="en-US" sz="2200" dirty="0" smtClean="0"/>
              <a:t> LESS  </a:t>
            </a:r>
            <a:r>
              <a:rPr lang="en-US" sz="2200" dirty="0" err="1" smtClean="0"/>
              <a:t>AssignEQ</a:t>
            </a:r>
            <a:r>
              <a:rPr lang="en-US" sz="2200" dirty="0" smtClean="0"/>
              <a:t>   ID(com</a:t>
            </a:r>
            <a:r>
              <a:rPr lang="en-US" sz="2200" dirty="0"/>
              <a:t>) </a:t>
            </a:r>
            <a:r>
              <a:rPr lang="en-US" sz="2200" dirty="0" smtClean="0"/>
              <a:t> ID(</a:t>
            </a:r>
            <a:r>
              <a:rPr lang="en-US" sz="2200" dirty="0" err="1" smtClean="0"/>
              <a:t>pilers</a:t>
            </a:r>
            <a:r>
              <a:rPr lang="en-US" sz="2200" dirty="0"/>
              <a:t>)</a:t>
            </a:r>
          </a:p>
          <a:p>
            <a:pPr marL="457200" lvl="1" indent="0">
              <a:buNone/>
            </a:pPr>
            <a:r>
              <a:rPr lang="en-US" sz="2200" dirty="0" smtClean="0"/>
              <a:t>ID(</a:t>
            </a:r>
            <a:r>
              <a:rPr lang="en-US" sz="2200" dirty="0" err="1" smtClean="0"/>
              <a:t>i</a:t>
            </a:r>
            <a:r>
              <a:rPr lang="en-US" sz="2200" dirty="0"/>
              <a:t>) </a:t>
            </a:r>
            <a:r>
              <a:rPr lang="en-US" sz="2200" dirty="0" smtClean="0"/>
              <a:t> ID(</a:t>
            </a:r>
            <a:r>
              <a:rPr lang="en-US" sz="2200" dirty="0" err="1" smtClean="0"/>
              <a:t>nte</a:t>
            </a:r>
            <a:r>
              <a:rPr lang="en-US" sz="2200" dirty="0"/>
              <a:t>) </a:t>
            </a:r>
            <a:r>
              <a:rPr lang="en-US" sz="2200" dirty="0" smtClean="0"/>
              <a:t> ID(</a:t>
            </a:r>
            <a:r>
              <a:rPr lang="en-US" sz="2200" dirty="0" err="1" smtClean="0"/>
              <a:t>rpre</a:t>
            </a:r>
            <a:r>
              <a:rPr lang="en-US" sz="2200" dirty="0"/>
              <a:t>) </a:t>
            </a:r>
            <a:r>
              <a:rPr lang="en-US" sz="2200" dirty="0" smtClean="0"/>
              <a:t> ID(</a:t>
            </a:r>
            <a:r>
              <a:rPr lang="en-US" sz="2200" dirty="0" err="1" smtClean="0"/>
              <a:t>ter</a:t>
            </a:r>
            <a:r>
              <a:rPr lang="en-US" sz="2200" dirty="0"/>
              <a:t>) </a:t>
            </a:r>
            <a:r>
              <a:rPr lang="en-US" sz="2200" dirty="0" smtClean="0"/>
              <a:t> LESS </a:t>
            </a:r>
            <a:r>
              <a:rPr lang="en-US" sz="2200" dirty="0" err="1"/>
              <a:t>AssignEQ</a:t>
            </a:r>
            <a:r>
              <a:rPr lang="en-US" sz="2200" dirty="0"/>
              <a:t> </a:t>
            </a:r>
            <a:r>
              <a:rPr lang="en-US" sz="2200" dirty="0" smtClean="0"/>
              <a:t> ID(co</a:t>
            </a:r>
            <a:r>
              <a:rPr lang="en-US" sz="2200" dirty="0"/>
              <a:t>) </a:t>
            </a:r>
            <a:r>
              <a:rPr lang="en-US" sz="2200" dirty="0" smtClean="0"/>
              <a:t> ID(</a:t>
            </a:r>
            <a:r>
              <a:rPr lang="en-US" sz="2200" dirty="0" err="1" smtClean="0"/>
              <a:t>mpi</a:t>
            </a:r>
            <a:r>
              <a:rPr lang="en-US" sz="2200" dirty="0"/>
              <a:t>) </a:t>
            </a:r>
            <a:r>
              <a:rPr lang="en-US" sz="2200" dirty="0" smtClean="0"/>
              <a:t>ID(</a:t>
            </a:r>
            <a:r>
              <a:rPr lang="en-US" sz="2200" dirty="0" err="1" smtClean="0"/>
              <a:t>lers</a:t>
            </a:r>
            <a:r>
              <a:rPr lang="en-US" sz="2200" dirty="0"/>
              <a:t>)</a:t>
            </a:r>
          </a:p>
          <a:p>
            <a:r>
              <a:rPr lang="en-US" sz="2400" dirty="0"/>
              <a:t>This is resolved by </a:t>
            </a:r>
            <a:r>
              <a:rPr lang="en-US" sz="2400" b="1" dirty="0"/>
              <a:t>longest match rule</a:t>
            </a:r>
            <a:r>
              <a:rPr lang="en-US" sz="2400" dirty="0"/>
              <a:t>: </a:t>
            </a:r>
          </a:p>
          <a:p>
            <a:pPr marL="0" indent="0" algn="ctr">
              <a:buNone/>
            </a:pPr>
            <a:endParaRPr lang="en-US" sz="2400" dirty="0" smtClean="0"/>
          </a:p>
          <a:p>
            <a:pPr marL="0" indent="0" algn="ctr">
              <a:buNone/>
            </a:pPr>
            <a:r>
              <a:rPr lang="en-US" sz="2400" dirty="0" smtClean="0"/>
              <a:t>If </a:t>
            </a:r>
            <a:r>
              <a:rPr lang="en-US" sz="2400" dirty="0"/>
              <a:t>multiple tokens could follow, take the </a:t>
            </a:r>
            <a:r>
              <a:rPr lang="en-US" sz="2400" b="1" dirty="0"/>
              <a:t>longest token</a:t>
            </a:r>
            <a:r>
              <a:rPr lang="en-US" sz="2400" dirty="0"/>
              <a:t> </a:t>
            </a:r>
            <a:r>
              <a:rPr lang="en-US" sz="2400" dirty="0" smtClean="0"/>
              <a:t>possible</a:t>
            </a:r>
            <a:endParaRPr lang="en-US" sz="2400" dirty="0"/>
          </a:p>
        </p:txBody>
      </p:sp>
    </p:spTree>
    <p:extLst>
      <p:ext uri="{BB962C8B-B14F-4D97-AF65-F5344CB8AC3E}">
        <p14:creationId xmlns:p14="http://schemas.microsoft.com/office/powerpoint/2010/main" val="19893690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Longest Match Rule</a:t>
            </a:r>
            <a:endParaRPr lang="en-US" dirty="0"/>
          </a:p>
        </p:txBody>
      </p:sp>
      <p:sp>
        <p:nvSpPr>
          <p:cNvPr id="3" name="Content Placeholder 2"/>
          <p:cNvSpPr>
            <a:spLocks noGrp="1"/>
          </p:cNvSpPr>
          <p:nvPr>
            <p:ph idx="1"/>
          </p:nvPr>
        </p:nvSpPr>
        <p:spPr/>
        <p:txBody>
          <a:bodyPr/>
          <a:lstStyle/>
          <a:p>
            <a:r>
              <a:rPr lang="en-US" dirty="0" smtClean="0"/>
              <a:t>Consider </a:t>
            </a:r>
            <a:r>
              <a:rPr lang="en-US" dirty="0"/>
              <a:t>language with </a:t>
            </a:r>
            <a:r>
              <a:rPr lang="en-US" dirty="0" smtClean="0"/>
              <a:t>three </a:t>
            </a:r>
            <a:r>
              <a:rPr lang="en-US" dirty="0"/>
              <a:t>operators: </a:t>
            </a:r>
          </a:p>
          <a:p>
            <a:pPr marL="0" indent="0" algn="ctr">
              <a:buNone/>
            </a:pPr>
            <a:r>
              <a:rPr lang="en-US" dirty="0" smtClean="0">
                <a:solidFill>
                  <a:schemeClr val="tx1"/>
                </a:solidFill>
              </a:rPr>
              <a:t>&lt;</a:t>
            </a:r>
            <a:r>
              <a:rPr lang="en-US" dirty="0" smtClean="0"/>
              <a:t>, </a:t>
            </a:r>
            <a:r>
              <a:rPr lang="en-US" dirty="0" smtClean="0">
                <a:solidFill>
                  <a:schemeClr val="tx1"/>
                </a:solidFill>
              </a:rPr>
              <a:t>&lt;=</a:t>
            </a:r>
            <a:r>
              <a:rPr lang="en-US" dirty="0" smtClean="0"/>
              <a:t>, </a:t>
            </a:r>
            <a:r>
              <a:rPr lang="en-US" dirty="0" smtClean="0">
                <a:solidFill>
                  <a:schemeClr val="tx1"/>
                </a:solidFill>
              </a:rPr>
              <a:t>=&gt;</a:t>
            </a:r>
            <a:endParaRPr lang="en-US" dirty="0">
              <a:solidFill>
                <a:schemeClr val="tx1"/>
              </a:solidFill>
            </a:endParaRPr>
          </a:p>
          <a:p>
            <a:r>
              <a:rPr lang="en-US" dirty="0" smtClean="0"/>
              <a:t>For sequence </a:t>
            </a:r>
            <a:r>
              <a:rPr lang="en-US" dirty="0"/>
              <a:t>'&lt;=&gt;' </a:t>
            </a:r>
            <a:r>
              <a:rPr lang="en-US" dirty="0" smtClean="0"/>
              <a:t>, </a:t>
            </a:r>
            <a:r>
              <a:rPr lang="en-US" dirty="0" err="1" smtClean="0"/>
              <a:t>lexer</a:t>
            </a:r>
            <a:r>
              <a:rPr lang="en-US" dirty="0" smtClean="0"/>
              <a:t> </a:t>
            </a:r>
            <a:r>
              <a:rPr lang="en-US" dirty="0"/>
              <a:t>will report an </a:t>
            </a:r>
            <a:r>
              <a:rPr lang="en-US" dirty="0" smtClean="0"/>
              <a:t>error</a:t>
            </a:r>
          </a:p>
          <a:p>
            <a:pPr lvl="1"/>
            <a:r>
              <a:rPr lang="en-US" dirty="0" smtClean="0"/>
              <a:t>Why?</a:t>
            </a:r>
          </a:p>
          <a:p>
            <a:pPr marL="457200" lvl="1" indent="0">
              <a:buNone/>
            </a:pPr>
            <a:endParaRPr lang="en-US" dirty="0"/>
          </a:p>
          <a:p>
            <a:endParaRPr lang="en-US" dirty="0" smtClean="0"/>
          </a:p>
          <a:p>
            <a:r>
              <a:rPr lang="en-US" dirty="0" smtClean="0"/>
              <a:t>In </a:t>
            </a:r>
            <a:r>
              <a:rPr lang="en-US" dirty="0"/>
              <a:t>practice, this is not a </a:t>
            </a:r>
            <a:r>
              <a:rPr lang="en-US" dirty="0" smtClean="0"/>
              <a:t>problem</a:t>
            </a:r>
          </a:p>
          <a:p>
            <a:pPr lvl="1"/>
            <a:r>
              <a:rPr lang="en-US" dirty="0" smtClean="0"/>
              <a:t>we </a:t>
            </a:r>
            <a:r>
              <a:rPr lang="en-US" dirty="0"/>
              <a:t>can always </a:t>
            </a:r>
            <a:r>
              <a:rPr lang="en-US" dirty="0" smtClean="0"/>
              <a:t>insert extra space</a:t>
            </a:r>
            <a:r>
              <a:rPr lang="en-US" dirty="0"/>
              <a:t>s</a:t>
            </a:r>
          </a:p>
          <a:p>
            <a:pPr marL="0" indent="0">
              <a:buNone/>
            </a:pPr>
            <a:endParaRPr lang="en-US" dirty="0"/>
          </a:p>
        </p:txBody>
      </p:sp>
    </p:spTree>
    <p:extLst>
      <p:ext uri="{BB962C8B-B14F-4D97-AF65-F5344CB8AC3E}">
        <p14:creationId xmlns:p14="http://schemas.microsoft.com/office/powerpoint/2010/main" val="3336460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Properties of Words</a:t>
            </a:r>
            <a:endParaRPr lang="en-US" dirty="0"/>
          </a:p>
        </p:txBody>
      </p:sp>
      <p:sp>
        <p:nvSpPr>
          <p:cNvPr id="8" name="Content Placeholder 7"/>
          <p:cNvSpPr>
            <a:spLocks noGrp="1"/>
          </p:cNvSpPr>
          <p:nvPr>
            <p:ph idx="1"/>
          </p:nvPr>
        </p:nvSpPr>
        <p:spPr/>
        <p:txBody>
          <a:bodyPr/>
          <a:lstStyle/>
          <a:p>
            <a:pPr marL="0" indent="0">
              <a:buNone/>
            </a:pPr>
            <a:r>
              <a:rPr lang="en-US" dirty="0" smtClean="0"/>
              <a:t>Concatenation is associative:</a:t>
            </a:r>
            <a:endParaRPr lang="en-US" dirty="0" smtClean="0">
              <a:solidFill>
                <a:schemeClr val="tx1"/>
              </a:solidFill>
            </a:endParaRPr>
          </a:p>
          <a:p>
            <a:pPr marL="0" indent="0">
              <a:buNone/>
            </a:pPr>
            <a:r>
              <a:rPr lang="en-US" dirty="0" smtClean="0">
                <a:solidFill>
                  <a:schemeClr val="tx1"/>
                </a:solidFill>
              </a:rPr>
              <a:t>	(w</a:t>
            </a:r>
            <a:r>
              <a:rPr lang="en-US" baseline="-25000" dirty="0" smtClean="0">
                <a:solidFill>
                  <a:schemeClr val="tx1"/>
                </a:solidFill>
              </a:rPr>
              <a:t>1</a:t>
            </a:r>
            <a:r>
              <a:rPr lang="en-US" dirty="0" smtClean="0">
                <a:solidFill>
                  <a:schemeClr val="tx1"/>
                </a:solidFill>
              </a:rPr>
              <a:t> ∙ w</a:t>
            </a:r>
            <a:r>
              <a:rPr lang="en-US" baseline="-25000" dirty="0" smtClean="0">
                <a:solidFill>
                  <a:schemeClr val="tx1"/>
                </a:solidFill>
              </a:rPr>
              <a:t>2</a:t>
            </a:r>
            <a:r>
              <a:rPr lang="en-US" dirty="0" smtClean="0">
                <a:solidFill>
                  <a:schemeClr val="tx1"/>
                </a:solidFill>
              </a:rPr>
              <a:t>)∙ w</a:t>
            </a:r>
            <a:r>
              <a:rPr lang="en-US" baseline="-25000" dirty="0" smtClean="0">
                <a:solidFill>
                  <a:schemeClr val="tx1"/>
                </a:solidFill>
              </a:rPr>
              <a:t>3 </a:t>
            </a:r>
            <a:r>
              <a:rPr lang="en-US" dirty="0" smtClean="0">
                <a:solidFill>
                  <a:schemeClr val="tx1"/>
                </a:solidFill>
              </a:rPr>
              <a:t>= </a:t>
            </a:r>
            <a:r>
              <a:rPr lang="en-US" dirty="0">
                <a:solidFill>
                  <a:schemeClr val="tx1"/>
                </a:solidFill>
              </a:rPr>
              <a:t>w</a:t>
            </a:r>
            <a:r>
              <a:rPr lang="en-US" baseline="-25000" dirty="0">
                <a:solidFill>
                  <a:schemeClr val="tx1"/>
                </a:solidFill>
              </a:rPr>
              <a:t>1</a:t>
            </a:r>
            <a:r>
              <a:rPr lang="en-US" dirty="0">
                <a:solidFill>
                  <a:schemeClr val="tx1"/>
                </a:solidFill>
              </a:rPr>
              <a:t> </a:t>
            </a:r>
            <a:r>
              <a:rPr lang="en-US" dirty="0" smtClean="0">
                <a:solidFill>
                  <a:schemeClr val="tx1"/>
                </a:solidFill>
              </a:rPr>
              <a:t>∙ (w</a:t>
            </a:r>
            <a:r>
              <a:rPr lang="en-US" baseline="-25000" dirty="0" smtClean="0">
                <a:solidFill>
                  <a:schemeClr val="tx1"/>
                </a:solidFill>
              </a:rPr>
              <a:t>2 </a:t>
            </a:r>
            <a:r>
              <a:rPr lang="en-US" dirty="0" smtClean="0">
                <a:solidFill>
                  <a:schemeClr val="tx1"/>
                </a:solidFill>
              </a:rPr>
              <a:t>∙ w</a:t>
            </a:r>
            <a:r>
              <a:rPr lang="en-US" baseline="-25000" dirty="0" smtClean="0">
                <a:solidFill>
                  <a:schemeClr val="tx1"/>
                </a:solidFill>
              </a:rPr>
              <a:t>3</a:t>
            </a:r>
            <a:r>
              <a:rPr lang="en-US" dirty="0" smtClean="0">
                <a:solidFill>
                  <a:schemeClr val="tx1"/>
                </a:solidFill>
              </a:rPr>
              <a:t>)</a:t>
            </a:r>
            <a:endParaRPr lang="en-US" dirty="0"/>
          </a:p>
          <a:p>
            <a:pPr marL="0" indent="0">
              <a:buNone/>
            </a:pPr>
            <a:r>
              <a:rPr lang="en-US" dirty="0" smtClean="0"/>
              <a:t>Empty word </a:t>
            </a:r>
            <a:r>
              <a:rPr lang="el-GR" dirty="0">
                <a:solidFill>
                  <a:schemeClr val="tx1"/>
                </a:solidFill>
              </a:rPr>
              <a:t>ε </a:t>
            </a:r>
            <a:r>
              <a:rPr lang="en-US" dirty="0" smtClean="0"/>
              <a:t>is left and right identity:</a:t>
            </a:r>
          </a:p>
          <a:p>
            <a:pPr marL="0" indent="0">
              <a:buNone/>
            </a:pPr>
            <a:r>
              <a:rPr lang="en-US" dirty="0" smtClean="0">
                <a:solidFill>
                  <a:schemeClr val="tx1"/>
                </a:solidFill>
              </a:rPr>
              <a:t>	w ∙ </a:t>
            </a:r>
            <a:r>
              <a:rPr lang="el-GR" dirty="0">
                <a:solidFill>
                  <a:schemeClr val="tx1"/>
                </a:solidFill>
              </a:rPr>
              <a:t>ε</a:t>
            </a:r>
            <a:r>
              <a:rPr lang="el-GR" dirty="0" smtClean="0">
                <a:solidFill>
                  <a:schemeClr val="tx1"/>
                </a:solidFill>
              </a:rPr>
              <a:t> </a:t>
            </a:r>
            <a:r>
              <a:rPr lang="en-US" dirty="0" smtClean="0">
                <a:solidFill>
                  <a:schemeClr val="tx1"/>
                </a:solidFill>
              </a:rPr>
              <a:t>= w</a:t>
            </a:r>
            <a:br>
              <a:rPr lang="en-US" dirty="0" smtClean="0">
                <a:solidFill>
                  <a:schemeClr val="tx1"/>
                </a:solidFill>
              </a:rPr>
            </a:br>
            <a:r>
              <a:rPr lang="en-US" dirty="0" smtClean="0">
                <a:solidFill>
                  <a:schemeClr val="tx1"/>
                </a:solidFill>
              </a:rPr>
              <a:t>	</a:t>
            </a:r>
            <a:r>
              <a:rPr lang="el-GR" dirty="0" smtClean="0">
                <a:solidFill>
                  <a:schemeClr val="tx1"/>
                </a:solidFill>
              </a:rPr>
              <a:t>ε </a:t>
            </a:r>
            <a:r>
              <a:rPr lang="en-US" dirty="0" smtClean="0">
                <a:solidFill>
                  <a:schemeClr val="tx1"/>
                </a:solidFill>
              </a:rPr>
              <a:t>∙ w =</a:t>
            </a:r>
            <a:r>
              <a:rPr lang="en-US" dirty="0">
                <a:solidFill>
                  <a:schemeClr val="tx1"/>
                </a:solidFill>
              </a:rPr>
              <a:t> w</a:t>
            </a:r>
            <a:endParaRPr lang="en-US" dirty="0"/>
          </a:p>
          <a:p>
            <a:pPr marL="0" indent="0">
              <a:buNone/>
            </a:pPr>
            <a:r>
              <a:rPr lang="en-US" dirty="0" smtClean="0"/>
              <a:t>In the terminology of abstract algebra, the structure</a:t>
            </a:r>
          </a:p>
          <a:p>
            <a:pPr marL="0" indent="0">
              <a:buNone/>
            </a:pPr>
            <a:r>
              <a:rPr lang="en-US" dirty="0" smtClean="0">
                <a:solidFill>
                  <a:schemeClr val="tx1"/>
                </a:solidFill>
              </a:rPr>
              <a:t>	(A*, ∙, </a:t>
            </a:r>
            <a:r>
              <a:rPr lang="el-GR" dirty="0" smtClean="0">
                <a:solidFill>
                  <a:schemeClr val="tx1"/>
                </a:solidFill>
              </a:rPr>
              <a:t>ε</a:t>
            </a:r>
            <a:r>
              <a:rPr lang="en-US" dirty="0" smtClean="0">
                <a:solidFill>
                  <a:schemeClr val="tx1"/>
                </a:solidFill>
              </a:rPr>
              <a:t>) is a </a:t>
            </a:r>
            <a:r>
              <a:rPr lang="en-US" b="1" dirty="0" err="1" smtClean="0">
                <a:solidFill>
                  <a:schemeClr val="tx1"/>
                </a:solidFill>
              </a:rPr>
              <a:t>monoid</a:t>
            </a:r>
            <a:endParaRPr lang="en-US" b="1" dirty="0" smtClean="0">
              <a:solidFill>
                <a:schemeClr val="tx1"/>
              </a:solidFill>
            </a:endParaRPr>
          </a:p>
          <a:p>
            <a:pPr marL="0" indent="0">
              <a:buNone/>
            </a:pPr>
            <a:endParaRPr lang="en-US" dirty="0" smtClean="0"/>
          </a:p>
        </p:txBody>
      </p:sp>
    </p:spTree>
    <p:extLst>
      <p:ext uri="{BB962C8B-B14F-4D97-AF65-F5344CB8AC3E}">
        <p14:creationId xmlns:p14="http://schemas.microsoft.com/office/powerpoint/2010/main" val="327107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Longest Match Exercise</a:t>
            </a:r>
            <a:endParaRPr lang="en-US" dirty="0"/>
          </a:p>
        </p:txBody>
      </p:sp>
      <p:sp>
        <p:nvSpPr>
          <p:cNvPr id="3" name="Content Placeholder 2"/>
          <p:cNvSpPr>
            <a:spLocks noGrp="1"/>
          </p:cNvSpPr>
          <p:nvPr>
            <p:ph idx="1"/>
          </p:nvPr>
        </p:nvSpPr>
        <p:spPr>
          <a:xfrm>
            <a:off x="352270" y="1094283"/>
            <a:ext cx="8476938" cy="4926951"/>
          </a:xfrm>
        </p:spPr>
        <p:txBody>
          <a:bodyPr/>
          <a:lstStyle/>
          <a:p>
            <a:r>
              <a:rPr lang="en-US" sz="2200" dirty="0"/>
              <a:t>Recall the maximal munch </a:t>
            </a:r>
            <a:r>
              <a:rPr lang="en-US" sz="2200" dirty="0" smtClean="0"/>
              <a:t>(longest match) rule</a:t>
            </a:r>
            <a:r>
              <a:rPr lang="en-US" sz="2200" dirty="0"/>
              <a:t>: </a:t>
            </a:r>
            <a:r>
              <a:rPr lang="en-US" sz="2200" dirty="0" err="1" smtClean="0"/>
              <a:t>lexer</a:t>
            </a:r>
            <a:r>
              <a:rPr lang="en-US" sz="2200" dirty="0" smtClean="0"/>
              <a:t> </a:t>
            </a:r>
            <a:r>
              <a:rPr lang="en-US" sz="2200" dirty="0"/>
              <a:t>should eagerly accept the longest token that it can recognize from the current </a:t>
            </a:r>
            <a:r>
              <a:rPr lang="en-US" sz="2200" dirty="0" smtClean="0"/>
              <a:t>point</a:t>
            </a:r>
            <a:endParaRPr lang="en-US" sz="2200" dirty="0"/>
          </a:p>
          <a:p>
            <a:r>
              <a:rPr lang="en-US" sz="2200" dirty="0"/>
              <a:t>Consider the following specification of tokens, the numbers in parentheses gives the name of the token given by the regular </a:t>
            </a:r>
            <a:r>
              <a:rPr lang="en-US" sz="2200" dirty="0" smtClean="0"/>
              <a:t>expression</a:t>
            </a:r>
            <a:endParaRPr lang="en-US" sz="2200" dirty="0"/>
          </a:p>
          <a:p>
            <a:pPr marL="0" indent="0">
              <a:buNone/>
            </a:pPr>
            <a:r>
              <a:rPr lang="en-US" sz="2200" dirty="0" smtClean="0"/>
              <a:t>	(</a:t>
            </a:r>
            <a:r>
              <a:rPr lang="en-US" sz="2200" dirty="0"/>
              <a:t>1) </a:t>
            </a:r>
            <a:r>
              <a:rPr lang="en-US" sz="2200" dirty="0">
                <a:solidFill>
                  <a:schemeClr val="tx1"/>
                </a:solidFill>
              </a:rPr>
              <a:t>a(</a:t>
            </a:r>
            <a:r>
              <a:rPr lang="en-US" sz="2200" dirty="0" err="1">
                <a:solidFill>
                  <a:schemeClr val="tx1"/>
                </a:solidFill>
              </a:rPr>
              <a:t>ab</a:t>
            </a:r>
            <a:r>
              <a:rPr lang="en-US" sz="2200" dirty="0">
                <a:solidFill>
                  <a:schemeClr val="tx1"/>
                </a:solidFill>
              </a:rPr>
              <a:t>)*</a:t>
            </a:r>
            <a:r>
              <a:rPr lang="en-US" sz="2200" dirty="0"/>
              <a:t> </a:t>
            </a:r>
            <a:r>
              <a:rPr lang="en-US" sz="2200" dirty="0" smtClean="0"/>
              <a:t>	(</a:t>
            </a:r>
            <a:r>
              <a:rPr lang="en-US" sz="2200" dirty="0"/>
              <a:t>2) </a:t>
            </a:r>
            <a:r>
              <a:rPr lang="en-US" sz="2200" dirty="0">
                <a:solidFill>
                  <a:schemeClr val="tx1"/>
                </a:solidFill>
              </a:rPr>
              <a:t>b*(ac)* </a:t>
            </a:r>
            <a:r>
              <a:rPr lang="en-US" sz="2200" dirty="0" smtClean="0"/>
              <a:t>	(</a:t>
            </a:r>
            <a:r>
              <a:rPr lang="en-US" sz="2200" dirty="0"/>
              <a:t>3) </a:t>
            </a:r>
            <a:r>
              <a:rPr lang="en-US" sz="2200" dirty="0" err="1">
                <a:solidFill>
                  <a:schemeClr val="tx1"/>
                </a:solidFill>
              </a:rPr>
              <a:t>cba</a:t>
            </a:r>
            <a:r>
              <a:rPr lang="en-US" sz="2200" dirty="0"/>
              <a:t> </a:t>
            </a:r>
            <a:r>
              <a:rPr lang="en-US" sz="2200" dirty="0" smtClean="0"/>
              <a:t>		(</a:t>
            </a:r>
            <a:r>
              <a:rPr lang="en-US" sz="2200" dirty="0"/>
              <a:t>4) </a:t>
            </a:r>
            <a:r>
              <a:rPr lang="en-US" sz="2200" dirty="0">
                <a:solidFill>
                  <a:schemeClr val="tx1"/>
                </a:solidFill>
              </a:rPr>
              <a:t>c+</a:t>
            </a:r>
            <a:r>
              <a:rPr lang="en-US" sz="2200" dirty="0"/>
              <a:t> </a:t>
            </a:r>
            <a:endParaRPr lang="en-US" sz="2200" dirty="0" smtClean="0"/>
          </a:p>
          <a:p>
            <a:r>
              <a:rPr lang="en-US" sz="2200" dirty="0" smtClean="0"/>
              <a:t>Use </a:t>
            </a:r>
            <a:r>
              <a:rPr lang="en-US" sz="2200" dirty="0"/>
              <a:t>the maximal munch rule to tokenize the following strings according to the specification </a:t>
            </a:r>
          </a:p>
          <a:p>
            <a:pPr lvl="1"/>
            <a:r>
              <a:rPr lang="en-US" sz="2200" dirty="0"/>
              <a:t>c a c </a:t>
            </a:r>
            <a:r>
              <a:rPr lang="en-US" sz="2200" dirty="0" err="1"/>
              <a:t>c</a:t>
            </a:r>
            <a:r>
              <a:rPr lang="en-US" sz="2200" dirty="0"/>
              <a:t> a b a c a c </a:t>
            </a:r>
            <a:r>
              <a:rPr lang="en-US" sz="2200" dirty="0" err="1"/>
              <a:t>c</a:t>
            </a:r>
            <a:r>
              <a:rPr lang="en-US" sz="2200" dirty="0"/>
              <a:t> b a b c</a:t>
            </a:r>
          </a:p>
          <a:p>
            <a:pPr lvl="1"/>
            <a:r>
              <a:rPr lang="en-US" sz="2200" dirty="0"/>
              <a:t>c </a:t>
            </a:r>
            <a:r>
              <a:rPr lang="en-US" sz="2200" dirty="0" err="1"/>
              <a:t>c</a:t>
            </a:r>
            <a:r>
              <a:rPr lang="en-US" sz="2200" dirty="0"/>
              <a:t> </a:t>
            </a:r>
            <a:r>
              <a:rPr lang="en-US" sz="2200" dirty="0" err="1"/>
              <a:t>c</a:t>
            </a:r>
            <a:r>
              <a:rPr lang="en-US" sz="2200" dirty="0"/>
              <a:t> a </a:t>
            </a:r>
            <a:r>
              <a:rPr lang="en-US" sz="2200" dirty="0" err="1"/>
              <a:t>a</a:t>
            </a:r>
            <a:r>
              <a:rPr lang="en-US" sz="2200" dirty="0"/>
              <a:t> b a b a c </a:t>
            </a:r>
            <a:r>
              <a:rPr lang="en-US" sz="2200" dirty="0" err="1"/>
              <a:t>c</a:t>
            </a:r>
            <a:r>
              <a:rPr lang="en-US" sz="2200" dirty="0"/>
              <a:t> b a b c </a:t>
            </a:r>
            <a:r>
              <a:rPr lang="en-US" sz="2200" dirty="0" err="1"/>
              <a:t>c</a:t>
            </a:r>
            <a:r>
              <a:rPr lang="en-US" sz="2200" dirty="0"/>
              <a:t> b a b a c</a:t>
            </a:r>
          </a:p>
          <a:p>
            <a:r>
              <a:rPr lang="en-US" sz="2200" dirty="0"/>
              <a:t>If we do not use the maximal munch rule, is another tokenization possible?</a:t>
            </a:r>
          </a:p>
          <a:p>
            <a:r>
              <a:rPr lang="en-US" sz="2200" dirty="0"/>
              <a:t>Give an example of a regular expression and an input string, where the regular expression is able to split the input strings into tokens, but it is unable to do so if we use the maximal munch rule</a:t>
            </a:r>
            <a:r>
              <a:rPr lang="en-US" sz="2200" dirty="0" smtClean="0"/>
              <a:t>.</a:t>
            </a:r>
            <a:endParaRPr lang="en-US" sz="2200"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21480" y="4079520"/>
              <a:ext cx="4897080" cy="2359080"/>
            </p14:xfrm>
          </p:contentPart>
        </mc:Choice>
        <mc:Fallback xmlns="">
          <p:pic>
            <p:nvPicPr>
              <p:cNvPr id="4" name="Ink 3"/>
              <p:cNvPicPr/>
              <p:nvPr/>
            </p:nvPicPr>
            <p:blipFill>
              <a:blip r:embed="rId3"/>
              <a:stretch>
                <a:fillRect/>
              </a:stretch>
            </p:blipFill>
            <p:spPr>
              <a:xfrm>
                <a:off x="309960" y="4068720"/>
                <a:ext cx="4917240" cy="2382840"/>
              </a:xfrm>
              <a:prstGeom prst="rect">
                <a:avLst/>
              </a:prstGeom>
            </p:spPr>
          </p:pic>
        </mc:Fallback>
      </mc:AlternateContent>
    </p:spTree>
    <p:extLst>
      <p:ext uri="{BB962C8B-B14F-4D97-AF65-F5344CB8AC3E}">
        <p14:creationId xmlns:p14="http://schemas.microsoft.com/office/powerpoint/2010/main" val="18036278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 Priority</a:t>
            </a:r>
            <a:endParaRPr lang="en-US" dirty="0"/>
          </a:p>
        </p:txBody>
      </p:sp>
      <p:sp>
        <p:nvSpPr>
          <p:cNvPr id="3" name="Content Placeholder 2"/>
          <p:cNvSpPr>
            <a:spLocks noGrp="1"/>
          </p:cNvSpPr>
          <p:nvPr>
            <p:ph idx="1"/>
          </p:nvPr>
        </p:nvSpPr>
        <p:spPr/>
        <p:txBody>
          <a:bodyPr/>
          <a:lstStyle/>
          <a:p>
            <a:r>
              <a:rPr lang="en-US" dirty="0" smtClean="0"/>
              <a:t>What </a:t>
            </a:r>
            <a:r>
              <a:rPr lang="en-US" dirty="0"/>
              <a:t>if our token classes intersect? </a:t>
            </a:r>
          </a:p>
          <a:p>
            <a:r>
              <a:rPr lang="en-US" dirty="0"/>
              <a:t>Longest match rule does not help </a:t>
            </a:r>
          </a:p>
          <a:p>
            <a:r>
              <a:rPr lang="en-US" dirty="0"/>
              <a:t>Example: a keyword is </a:t>
            </a:r>
            <a:r>
              <a:rPr lang="en-US" dirty="0" smtClean="0"/>
              <a:t>also </a:t>
            </a:r>
            <a:r>
              <a:rPr lang="en-US" dirty="0"/>
              <a:t>an identifier </a:t>
            </a:r>
          </a:p>
          <a:p>
            <a:r>
              <a:rPr lang="en-US" dirty="0" smtClean="0"/>
              <a:t>Solution - </a:t>
            </a:r>
            <a:r>
              <a:rPr lang="en-US" b="1" dirty="0" smtClean="0"/>
              <a:t>priority</a:t>
            </a:r>
            <a:r>
              <a:rPr lang="en-US" dirty="0"/>
              <a:t>: order all tokens, </a:t>
            </a:r>
            <a:r>
              <a:rPr lang="en-US" dirty="0" smtClean="0"/>
              <a:t/>
            </a:r>
            <a:br>
              <a:rPr lang="en-US" dirty="0" smtClean="0"/>
            </a:br>
            <a:r>
              <a:rPr lang="en-US" dirty="0" smtClean="0"/>
              <a:t>if overlap, take </a:t>
            </a:r>
            <a:r>
              <a:rPr lang="en-US" dirty="0"/>
              <a:t>one with higher priority </a:t>
            </a:r>
          </a:p>
          <a:p>
            <a:endParaRPr lang="en-US" dirty="0" smtClean="0"/>
          </a:p>
          <a:p>
            <a:r>
              <a:rPr lang="en-US" dirty="0" smtClean="0"/>
              <a:t>Example: if </a:t>
            </a:r>
            <a:r>
              <a:rPr lang="en-US" dirty="0"/>
              <a:t>it looks both like keyword and like </a:t>
            </a:r>
            <a:r>
              <a:rPr lang="en-US" dirty="0" smtClean="0"/>
              <a:t>identifier</a:t>
            </a:r>
            <a:r>
              <a:rPr lang="en-US" dirty="0"/>
              <a:t>, then </a:t>
            </a:r>
            <a:r>
              <a:rPr lang="en-US" dirty="0" smtClean="0"/>
              <a:t>it </a:t>
            </a:r>
            <a:r>
              <a:rPr lang="en-US" dirty="0"/>
              <a:t>is a </a:t>
            </a:r>
            <a:r>
              <a:rPr lang="en-US" dirty="0" smtClean="0"/>
              <a:t>keyword (we say so)</a:t>
            </a:r>
            <a:endParaRPr lang="en-US" dirty="0"/>
          </a:p>
          <a:p>
            <a:pPr marL="0" indent="0">
              <a:buNone/>
            </a:pPr>
            <a:endParaRPr lang="en-US" dirty="0"/>
          </a:p>
        </p:txBody>
      </p:sp>
    </p:spTree>
    <p:extLst>
      <p:ext uri="{BB962C8B-B14F-4D97-AF65-F5344CB8AC3E}">
        <p14:creationId xmlns:p14="http://schemas.microsoft.com/office/powerpoint/2010/main" val="2964861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Cancellation</a:t>
            </a:r>
            <a:endParaRPr lang="en-US" dirty="0"/>
          </a:p>
        </p:txBody>
      </p:sp>
      <p:sp>
        <p:nvSpPr>
          <p:cNvPr id="3" name="Content Placeholder 2"/>
          <p:cNvSpPr>
            <a:spLocks noGrp="1"/>
          </p:cNvSpPr>
          <p:nvPr>
            <p:ph idx="1"/>
          </p:nvPr>
        </p:nvSpPr>
        <p:spPr/>
        <p:txBody>
          <a:bodyPr/>
          <a:lstStyle/>
          <a:p>
            <a:pPr marL="0" indent="0">
              <a:buNone/>
            </a:pPr>
            <a:r>
              <a:rPr lang="en-US" dirty="0" smtClean="0"/>
              <a:t>If</a:t>
            </a:r>
            <a:r>
              <a:rPr lang="en-US" dirty="0">
                <a:solidFill>
                  <a:schemeClr val="tx1"/>
                </a:solidFill>
              </a:rPr>
              <a:t>	</a:t>
            </a:r>
            <a:r>
              <a:rPr lang="en-US" dirty="0" smtClean="0">
                <a:solidFill>
                  <a:schemeClr val="tx1"/>
                </a:solidFill>
              </a:rPr>
              <a:t>w</a:t>
            </a:r>
            <a:r>
              <a:rPr lang="en-US" baseline="-25000" dirty="0" smtClean="0">
                <a:solidFill>
                  <a:schemeClr val="tx1"/>
                </a:solidFill>
              </a:rPr>
              <a:t>1</a:t>
            </a:r>
            <a:r>
              <a:rPr lang="en-US" dirty="0" smtClean="0">
                <a:solidFill>
                  <a:schemeClr val="tx1"/>
                </a:solidFill>
              </a:rPr>
              <a:t>  w</a:t>
            </a:r>
            <a:r>
              <a:rPr lang="en-US" baseline="-25000" dirty="0">
                <a:solidFill>
                  <a:schemeClr val="tx1"/>
                </a:solidFill>
              </a:rPr>
              <a:t>3</a:t>
            </a:r>
            <a:r>
              <a:rPr lang="en-US" dirty="0" smtClean="0">
                <a:solidFill>
                  <a:schemeClr val="tx1"/>
                </a:solidFill>
              </a:rPr>
              <a:t> = </a:t>
            </a:r>
            <a:r>
              <a:rPr lang="en-US" dirty="0">
                <a:solidFill>
                  <a:schemeClr val="tx1"/>
                </a:solidFill>
              </a:rPr>
              <a:t>w</a:t>
            </a:r>
            <a:r>
              <a:rPr lang="en-US" baseline="-25000" dirty="0">
                <a:solidFill>
                  <a:schemeClr val="tx1"/>
                </a:solidFill>
              </a:rPr>
              <a:t>1</a:t>
            </a:r>
            <a:r>
              <a:rPr lang="en-US" dirty="0">
                <a:solidFill>
                  <a:schemeClr val="tx1"/>
                </a:solidFill>
              </a:rPr>
              <a:t> </a:t>
            </a:r>
            <a:r>
              <a:rPr lang="en-US" dirty="0" smtClean="0">
                <a:solidFill>
                  <a:schemeClr val="tx1"/>
                </a:solidFill>
              </a:rPr>
              <a:t> w</a:t>
            </a:r>
            <a:r>
              <a:rPr lang="en-US" baseline="-25000" dirty="0" smtClean="0">
                <a:solidFill>
                  <a:schemeClr val="tx1"/>
                </a:solidFill>
              </a:rPr>
              <a:t>2</a:t>
            </a:r>
            <a:r>
              <a:rPr lang="en-US" dirty="0" smtClean="0">
                <a:solidFill>
                  <a:schemeClr val="tx1"/>
                </a:solidFill>
              </a:rPr>
              <a:t> </a:t>
            </a:r>
            <a:r>
              <a:rPr lang="en-US" dirty="0">
                <a:solidFill>
                  <a:schemeClr val="tx1"/>
                </a:solidFill>
              </a:rPr>
              <a:t>	</a:t>
            </a:r>
            <a:endParaRPr lang="en-US" dirty="0"/>
          </a:p>
          <a:p>
            <a:pPr marL="0" indent="0">
              <a:buNone/>
            </a:pPr>
            <a:r>
              <a:rPr lang="en-US" dirty="0"/>
              <a:t>t</a:t>
            </a:r>
            <a:r>
              <a:rPr lang="en-US" dirty="0" smtClean="0"/>
              <a:t>hen </a:t>
            </a:r>
            <a:r>
              <a:rPr lang="en-US" dirty="0" smtClean="0">
                <a:solidFill>
                  <a:schemeClr val="tx1"/>
                </a:solidFill>
              </a:rPr>
              <a:t> w</a:t>
            </a:r>
            <a:r>
              <a:rPr lang="en-US" baseline="-25000" dirty="0" smtClean="0">
                <a:solidFill>
                  <a:schemeClr val="tx1"/>
                </a:solidFill>
              </a:rPr>
              <a:t>3 </a:t>
            </a:r>
            <a:r>
              <a:rPr lang="en-US" dirty="0" smtClean="0">
                <a:solidFill>
                  <a:schemeClr val="tx1"/>
                </a:solidFill>
              </a:rPr>
              <a:t>= w</a:t>
            </a:r>
            <a:r>
              <a:rPr lang="en-US" baseline="-25000" dirty="0" smtClean="0">
                <a:solidFill>
                  <a:schemeClr val="tx1"/>
                </a:solidFill>
              </a:rPr>
              <a:t>2</a:t>
            </a:r>
          </a:p>
          <a:p>
            <a:pPr marL="0" indent="0">
              <a:buNone/>
            </a:pPr>
            <a:endParaRPr lang="en-US" dirty="0" smtClean="0"/>
          </a:p>
          <a:p>
            <a:pPr marL="0" indent="0">
              <a:buNone/>
            </a:pPr>
            <a:r>
              <a:rPr lang="en-US" dirty="0"/>
              <a:t>If</a:t>
            </a:r>
            <a:r>
              <a:rPr lang="en-US" dirty="0">
                <a:solidFill>
                  <a:schemeClr val="tx1"/>
                </a:solidFill>
              </a:rPr>
              <a:t>	 </a:t>
            </a:r>
            <a:r>
              <a:rPr lang="en-US" dirty="0" smtClean="0">
                <a:solidFill>
                  <a:schemeClr val="tx1"/>
                </a:solidFill>
              </a:rPr>
              <a:t>w</a:t>
            </a:r>
            <a:r>
              <a:rPr lang="en-US" baseline="-25000" dirty="0" smtClean="0">
                <a:solidFill>
                  <a:schemeClr val="tx1"/>
                </a:solidFill>
              </a:rPr>
              <a:t>3 </a:t>
            </a:r>
            <a:r>
              <a:rPr lang="en-US" dirty="0" smtClean="0">
                <a:solidFill>
                  <a:schemeClr val="tx1"/>
                </a:solidFill>
              </a:rPr>
              <a:t>w</a:t>
            </a:r>
            <a:r>
              <a:rPr lang="en-US" baseline="-25000" dirty="0" smtClean="0">
                <a:solidFill>
                  <a:schemeClr val="tx1"/>
                </a:solidFill>
              </a:rPr>
              <a:t>1</a:t>
            </a:r>
            <a:r>
              <a:rPr lang="en-US" dirty="0" smtClean="0">
                <a:solidFill>
                  <a:schemeClr val="tx1"/>
                </a:solidFill>
              </a:rPr>
              <a:t> = w</a:t>
            </a:r>
            <a:r>
              <a:rPr lang="en-US" baseline="-25000" dirty="0" smtClean="0">
                <a:solidFill>
                  <a:schemeClr val="tx1"/>
                </a:solidFill>
              </a:rPr>
              <a:t>2</a:t>
            </a:r>
            <a:r>
              <a:rPr lang="en-US" dirty="0" smtClean="0">
                <a:solidFill>
                  <a:schemeClr val="tx1"/>
                </a:solidFill>
              </a:rPr>
              <a:t>  w</a:t>
            </a:r>
            <a:r>
              <a:rPr lang="en-US" baseline="-25000" dirty="0" smtClean="0">
                <a:solidFill>
                  <a:schemeClr val="tx1"/>
                </a:solidFill>
              </a:rPr>
              <a:t>1</a:t>
            </a:r>
            <a:endParaRPr lang="en-US" dirty="0"/>
          </a:p>
          <a:p>
            <a:pPr marL="0" indent="0">
              <a:buNone/>
            </a:pPr>
            <a:r>
              <a:rPr lang="en-US" dirty="0"/>
              <a:t>then </a:t>
            </a:r>
            <a:r>
              <a:rPr lang="en-US" dirty="0">
                <a:solidFill>
                  <a:schemeClr val="tx1"/>
                </a:solidFill>
              </a:rPr>
              <a:t> w</a:t>
            </a:r>
            <a:r>
              <a:rPr lang="en-US" baseline="-25000" dirty="0">
                <a:solidFill>
                  <a:schemeClr val="tx1"/>
                </a:solidFill>
              </a:rPr>
              <a:t>3 </a:t>
            </a:r>
            <a:r>
              <a:rPr lang="en-US" dirty="0">
                <a:solidFill>
                  <a:schemeClr val="tx1"/>
                </a:solidFill>
              </a:rPr>
              <a:t>= w</a:t>
            </a:r>
            <a:r>
              <a:rPr lang="en-US" baseline="-25000" dirty="0">
                <a:solidFill>
                  <a:schemeClr val="tx1"/>
                </a:solidFill>
              </a:rPr>
              <a:t>2</a:t>
            </a:r>
          </a:p>
          <a:p>
            <a:pPr marL="0" indent="0">
              <a:buNone/>
            </a:pPr>
            <a:endParaRPr lang="en-US" dirty="0"/>
          </a:p>
          <a:p>
            <a:pPr marL="0" indent="0">
              <a:buNone/>
            </a:pPr>
            <a:r>
              <a:rPr lang="en-US" dirty="0" smtClean="0"/>
              <a:t>There are many other properties, many easily provable from definition of operations.</a:t>
            </a:r>
          </a:p>
        </p:txBody>
      </p:sp>
    </p:spTree>
    <p:extLst>
      <p:ext uri="{BB962C8B-B14F-4D97-AF65-F5344CB8AC3E}">
        <p14:creationId xmlns:p14="http://schemas.microsoft.com/office/powerpoint/2010/main" val="1756034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about Indexing Concatenation</a:t>
            </a:r>
            <a:endParaRPr lang="en-US" dirty="0"/>
          </a:p>
        </p:txBody>
      </p:sp>
      <p:sp>
        <p:nvSpPr>
          <p:cNvPr id="7" name="Content Placeholder 6"/>
          <p:cNvSpPr>
            <a:spLocks noGrp="1"/>
          </p:cNvSpPr>
          <p:nvPr>
            <p:ph idx="1"/>
          </p:nvPr>
        </p:nvSpPr>
        <p:spPr/>
        <p:txBody>
          <a:bodyPr/>
          <a:lstStyle/>
          <a:p>
            <a:pPr marL="0" indent="0">
              <a:buNone/>
            </a:pPr>
            <a:r>
              <a:rPr lang="en-US" dirty="0" smtClean="0"/>
              <a:t>Concatenation of w and v has these letters:</a:t>
            </a:r>
          </a:p>
          <a:p>
            <a:pPr marL="0" indent="0" algn="ctr">
              <a:buNone/>
            </a:pPr>
            <a:r>
              <a:rPr lang="en-US" dirty="0" smtClean="0">
                <a:solidFill>
                  <a:schemeClr val="tx1"/>
                </a:solidFill>
              </a:rPr>
              <a:t>w</a:t>
            </a:r>
            <a:r>
              <a:rPr lang="en-US" baseline="-25000" dirty="0" smtClean="0">
                <a:solidFill>
                  <a:schemeClr val="tx1"/>
                </a:solidFill>
              </a:rPr>
              <a:t>(0)</a:t>
            </a:r>
            <a:r>
              <a:rPr lang="en-US" dirty="0" smtClean="0">
                <a:solidFill>
                  <a:schemeClr val="tx1"/>
                </a:solidFill>
              </a:rPr>
              <a:t> … w</a:t>
            </a:r>
            <a:r>
              <a:rPr lang="en-US" baseline="-25000" dirty="0" smtClean="0">
                <a:solidFill>
                  <a:schemeClr val="tx1"/>
                </a:solidFill>
              </a:rPr>
              <a:t>(|w|-1) </a:t>
            </a:r>
            <a:r>
              <a:rPr lang="en-US" dirty="0" smtClean="0">
                <a:solidFill>
                  <a:schemeClr val="tx1"/>
                </a:solidFill>
              </a:rPr>
              <a:t> v</a:t>
            </a:r>
            <a:r>
              <a:rPr lang="en-US" baseline="-25000" dirty="0" smtClean="0">
                <a:solidFill>
                  <a:schemeClr val="tx1"/>
                </a:solidFill>
              </a:rPr>
              <a:t>(0</a:t>
            </a:r>
            <a:r>
              <a:rPr lang="en-US" baseline="-25000" dirty="0">
                <a:solidFill>
                  <a:schemeClr val="tx1"/>
                </a:solidFill>
              </a:rPr>
              <a:t>)</a:t>
            </a:r>
            <a:r>
              <a:rPr lang="en-US" dirty="0">
                <a:solidFill>
                  <a:schemeClr val="tx1"/>
                </a:solidFill>
              </a:rPr>
              <a:t> … </a:t>
            </a:r>
            <a:r>
              <a:rPr lang="en-US" dirty="0" smtClean="0">
                <a:solidFill>
                  <a:schemeClr val="tx1"/>
                </a:solidFill>
              </a:rPr>
              <a:t>v</a:t>
            </a:r>
            <a:r>
              <a:rPr lang="en-US" baseline="-25000" dirty="0" smtClean="0">
                <a:solidFill>
                  <a:schemeClr val="tx1"/>
                </a:solidFill>
              </a:rPr>
              <a:t>(|v|-1)</a:t>
            </a:r>
            <a:endParaRPr lang="en-US" dirty="0">
              <a:solidFill>
                <a:schemeClr val="tx1"/>
              </a:solidFill>
            </a:endParaRPr>
          </a:p>
          <a:p>
            <a:pPr marL="0" indent="0" algn="ctr">
              <a:buNone/>
            </a:pPr>
            <a:endParaRPr lang="en-US" dirty="0" smtClean="0"/>
          </a:p>
          <a:p>
            <a:pPr marL="0" indent="0">
              <a:buNone/>
            </a:pPr>
            <a:r>
              <a:rPr lang="en-US" dirty="0" smtClean="0">
                <a:solidFill>
                  <a:schemeClr val="tx1"/>
                </a:solidFill>
              </a:rPr>
              <a:t>(</a:t>
            </a:r>
            <a:r>
              <a:rPr lang="en-US" dirty="0" err="1" smtClean="0">
                <a:solidFill>
                  <a:schemeClr val="tx1"/>
                </a:solidFill>
              </a:rPr>
              <a:t>wv</a:t>
            </a:r>
            <a:r>
              <a:rPr lang="en-US" dirty="0" smtClean="0">
                <a:solidFill>
                  <a:schemeClr val="tx1"/>
                </a:solidFill>
              </a:rPr>
              <a:t>)</a:t>
            </a:r>
            <a:r>
              <a:rPr lang="en-US" baseline="-25000" dirty="0" smtClean="0">
                <a:solidFill>
                  <a:schemeClr val="tx1"/>
                </a:solidFill>
              </a:rPr>
              <a:t>(</a:t>
            </a:r>
            <a:r>
              <a:rPr lang="en-US" baseline="-25000" dirty="0" err="1" smtClean="0">
                <a:solidFill>
                  <a:schemeClr val="tx1"/>
                </a:solidFill>
              </a:rPr>
              <a:t>i</a:t>
            </a:r>
            <a:r>
              <a:rPr lang="en-US" baseline="-25000" dirty="0" smtClean="0">
                <a:solidFill>
                  <a:schemeClr val="tx1"/>
                </a:solidFill>
              </a:rPr>
              <a:t>) </a:t>
            </a:r>
            <a:r>
              <a:rPr lang="en-US" dirty="0" smtClean="0">
                <a:solidFill>
                  <a:schemeClr val="tx1"/>
                </a:solidFill>
              </a:rPr>
              <a:t>= w</a:t>
            </a:r>
            <a:r>
              <a:rPr lang="en-US" baseline="-25000" dirty="0" smtClean="0">
                <a:solidFill>
                  <a:schemeClr val="tx1"/>
                </a:solidFill>
              </a:rPr>
              <a:t>(</a:t>
            </a:r>
            <a:r>
              <a:rPr lang="en-US" baseline="-25000" dirty="0" err="1" smtClean="0">
                <a:solidFill>
                  <a:schemeClr val="tx1"/>
                </a:solidFill>
              </a:rPr>
              <a:t>i</a:t>
            </a:r>
            <a:r>
              <a:rPr lang="en-US" baseline="-25000" dirty="0" smtClean="0">
                <a:solidFill>
                  <a:schemeClr val="tx1"/>
                </a:solidFill>
              </a:rPr>
              <a:t>)</a:t>
            </a:r>
            <a:r>
              <a:rPr lang="en-US" dirty="0" smtClean="0">
                <a:solidFill>
                  <a:schemeClr val="tx1"/>
                </a:solidFill>
              </a:rPr>
              <a:t>      </a:t>
            </a:r>
            <a:r>
              <a:rPr lang="en-US" dirty="0" smtClean="0"/>
              <a:t>, if </a:t>
            </a:r>
            <a:r>
              <a:rPr lang="en-US" dirty="0" err="1" smtClean="0">
                <a:solidFill>
                  <a:schemeClr val="tx1"/>
                </a:solidFill>
              </a:rPr>
              <a:t>i</a:t>
            </a:r>
            <a:r>
              <a:rPr lang="en-US" dirty="0" smtClean="0">
                <a:solidFill>
                  <a:schemeClr val="tx1"/>
                </a:solidFill>
              </a:rPr>
              <a:t> &lt; |w|</a:t>
            </a:r>
          </a:p>
          <a:p>
            <a:pPr marL="0" indent="0">
              <a:buNone/>
            </a:pPr>
            <a:endParaRPr lang="en-US" dirty="0" smtClean="0"/>
          </a:p>
          <a:p>
            <a:pPr marL="0" indent="0">
              <a:buNone/>
            </a:pPr>
            <a:r>
              <a:rPr lang="en-US" dirty="0" smtClean="0">
                <a:solidFill>
                  <a:schemeClr val="tx1"/>
                </a:solidFill>
              </a:rPr>
              <a:t>(</a:t>
            </a:r>
            <a:r>
              <a:rPr lang="en-US" dirty="0" err="1" smtClean="0">
                <a:solidFill>
                  <a:schemeClr val="tx1"/>
                </a:solidFill>
              </a:rPr>
              <a:t>wv</a:t>
            </a:r>
            <a:r>
              <a:rPr lang="en-US" dirty="0">
                <a:solidFill>
                  <a:schemeClr val="tx1"/>
                </a:solidFill>
              </a:rPr>
              <a:t>)</a:t>
            </a:r>
            <a:r>
              <a:rPr lang="en-US" baseline="-25000" dirty="0">
                <a:solidFill>
                  <a:schemeClr val="tx1"/>
                </a:solidFill>
              </a:rPr>
              <a:t>(</a:t>
            </a:r>
            <a:r>
              <a:rPr lang="en-US" baseline="-25000" dirty="0" err="1">
                <a:solidFill>
                  <a:schemeClr val="tx1"/>
                </a:solidFill>
              </a:rPr>
              <a:t>i</a:t>
            </a:r>
            <a:r>
              <a:rPr lang="en-US" baseline="-25000" dirty="0">
                <a:solidFill>
                  <a:schemeClr val="tx1"/>
                </a:solidFill>
              </a:rPr>
              <a:t>) </a:t>
            </a:r>
            <a:r>
              <a:rPr lang="en-US" dirty="0">
                <a:solidFill>
                  <a:schemeClr val="tx1"/>
                </a:solidFill>
              </a:rPr>
              <a:t>= </a:t>
            </a:r>
            <a:r>
              <a:rPr lang="en-US" dirty="0" smtClean="0">
                <a:solidFill>
                  <a:schemeClr val="tx1"/>
                </a:solidFill>
              </a:rPr>
              <a:t>v</a:t>
            </a:r>
            <a:r>
              <a:rPr lang="en-US" baseline="-25000" dirty="0" smtClean="0">
                <a:solidFill>
                  <a:schemeClr val="tx1"/>
                </a:solidFill>
              </a:rPr>
              <a:t>(</a:t>
            </a:r>
            <a:r>
              <a:rPr lang="en-US" baseline="-25000" dirty="0" err="1" smtClean="0">
                <a:solidFill>
                  <a:schemeClr val="tx1"/>
                </a:solidFill>
              </a:rPr>
              <a:t>i</a:t>
            </a:r>
            <a:r>
              <a:rPr lang="en-US" baseline="-25000" dirty="0" smtClean="0">
                <a:solidFill>
                  <a:schemeClr val="tx1"/>
                </a:solidFill>
              </a:rPr>
              <a:t>-|w|)</a:t>
            </a:r>
            <a:r>
              <a:rPr lang="en-US" dirty="0" smtClean="0">
                <a:solidFill>
                  <a:schemeClr val="tx1"/>
                </a:solidFill>
              </a:rPr>
              <a:t> </a:t>
            </a:r>
            <a:r>
              <a:rPr lang="en-US" dirty="0"/>
              <a:t>, if </a:t>
            </a:r>
            <a:r>
              <a:rPr lang="en-US" dirty="0" err="1">
                <a:solidFill>
                  <a:schemeClr val="tx1"/>
                </a:solidFill>
              </a:rPr>
              <a:t>i</a:t>
            </a:r>
            <a:r>
              <a:rPr lang="en-US" dirty="0">
                <a:solidFill>
                  <a:schemeClr val="tx1"/>
                </a:solidFill>
              </a:rPr>
              <a:t> </a:t>
            </a:r>
            <a:r>
              <a:rPr lang="en-US" dirty="0" smtClean="0">
                <a:solidFill>
                  <a:schemeClr val="tx1"/>
                </a:solidFill>
              </a:rPr>
              <a:t>≥ </a:t>
            </a:r>
            <a:r>
              <a:rPr lang="en-US" dirty="0">
                <a:solidFill>
                  <a:schemeClr val="tx1"/>
                </a:solidFill>
              </a:rPr>
              <a:t>|w|</a:t>
            </a:r>
          </a:p>
          <a:p>
            <a:pPr marL="0" indent="0">
              <a:buNone/>
            </a:pPr>
            <a:endParaRPr lang="en-US" dirty="0"/>
          </a:p>
        </p:txBody>
      </p:sp>
    </p:spTree>
    <p:extLst>
      <p:ext uri="{BB962C8B-B14F-4D97-AF65-F5344CB8AC3E}">
        <p14:creationId xmlns:p14="http://schemas.microsoft.com/office/powerpoint/2010/main" val="4116403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142"/>
            <a:ext cx="8229600" cy="1143000"/>
          </a:xfrm>
        </p:spPr>
        <p:txBody>
          <a:bodyPr/>
          <a:lstStyle/>
          <a:p>
            <a:r>
              <a:rPr lang="en-US" dirty="0" smtClean="0"/>
              <a:t>Properties of Length</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tx1"/>
                </a:solidFill>
              </a:rPr>
              <a:t>|</a:t>
            </a:r>
            <a:r>
              <a:rPr lang="el-GR" dirty="0" smtClean="0">
                <a:solidFill>
                  <a:schemeClr val="tx1"/>
                </a:solidFill>
              </a:rPr>
              <a:t>ε</a:t>
            </a:r>
            <a:r>
              <a:rPr lang="en-US" dirty="0" smtClean="0">
                <a:solidFill>
                  <a:schemeClr val="tx1"/>
                </a:solidFill>
              </a:rPr>
              <a:t>|=0</a:t>
            </a:r>
          </a:p>
          <a:p>
            <a:pPr marL="0" indent="0">
              <a:buNone/>
            </a:pPr>
            <a:r>
              <a:rPr lang="en-US" dirty="0" smtClean="0">
                <a:solidFill>
                  <a:schemeClr val="tx1"/>
                </a:solidFill>
              </a:rPr>
              <a:t>|c|=1	if  c</a:t>
            </a:r>
            <a:r>
              <a:rPr lang="en-US" dirty="0" smtClean="0">
                <a:solidFill>
                  <a:schemeClr val="tx1"/>
                </a:solidFill>
                <a:sym typeface="Symbol"/>
              </a:rPr>
              <a:t></a:t>
            </a:r>
            <a:r>
              <a:rPr lang="en-US" dirty="0" smtClean="0">
                <a:solidFill>
                  <a:schemeClr val="tx1"/>
                </a:solidFill>
              </a:rPr>
              <a:t> A</a:t>
            </a:r>
          </a:p>
          <a:p>
            <a:pPr marL="0" indent="0">
              <a:buNone/>
            </a:pPr>
            <a:r>
              <a:rPr lang="en-US" dirty="0" smtClean="0">
                <a:solidFill>
                  <a:schemeClr val="tx1"/>
                </a:solidFill>
              </a:rPr>
              <a:t>|w</a:t>
            </a:r>
            <a:r>
              <a:rPr lang="en-US" baseline="-25000" dirty="0" smtClean="0">
                <a:solidFill>
                  <a:schemeClr val="tx1"/>
                </a:solidFill>
              </a:rPr>
              <a:t>1</a:t>
            </a:r>
            <a:r>
              <a:rPr lang="en-US" dirty="0" smtClean="0">
                <a:solidFill>
                  <a:schemeClr val="tx1"/>
                </a:solidFill>
              </a:rPr>
              <a:t> w</a:t>
            </a:r>
            <a:r>
              <a:rPr lang="en-US" baseline="-25000" dirty="0" smtClean="0">
                <a:solidFill>
                  <a:schemeClr val="tx1"/>
                </a:solidFill>
              </a:rPr>
              <a:t>2</a:t>
            </a:r>
            <a:r>
              <a:rPr lang="en-US" dirty="0" smtClean="0">
                <a:solidFill>
                  <a:schemeClr val="tx1"/>
                </a:solidFill>
              </a:rPr>
              <a:t>| = </a:t>
            </a:r>
            <a:r>
              <a:rPr lang="en-US" dirty="0">
                <a:solidFill>
                  <a:schemeClr val="tx1"/>
                </a:solidFill>
              </a:rPr>
              <a:t>|</a:t>
            </a:r>
            <a:r>
              <a:rPr lang="en-US" dirty="0" smtClean="0">
                <a:solidFill>
                  <a:schemeClr val="tx1"/>
                </a:solidFill>
              </a:rPr>
              <a:t>w</a:t>
            </a:r>
            <a:r>
              <a:rPr lang="en-US" baseline="-25000" dirty="0" smtClean="0">
                <a:solidFill>
                  <a:schemeClr val="tx1"/>
                </a:solidFill>
              </a:rPr>
              <a:t>1</a:t>
            </a:r>
            <a:r>
              <a:rPr lang="en-US" dirty="0" smtClean="0">
                <a:solidFill>
                  <a:schemeClr val="tx1"/>
                </a:solidFill>
              </a:rPr>
              <a:t>|+|w</a:t>
            </a:r>
            <a:r>
              <a:rPr lang="en-US" baseline="-25000" dirty="0" smtClean="0">
                <a:solidFill>
                  <a:schemeClr val="tx1"/>
                </a:solidFill>
              </a:rPr>
              <a:t>2</a:t>
            </a:r>
            <a:r>
              <a:rPr lang="en-US" dirty="0">
                <a:solidFill>
                  <a:schemeClr val="tx1"/>
                </a:solidFill>
              </a:rPr>
              <a:t>| </a:t>
            </a:r>
            <a:r>
              <a:rPr lang="en-US" dirty="0" smtClean="0">
                <a:solidFill>
                  <a:schemeClr val="tx1"/>
                </a:solidFill>
              </a:rPr>
              <a:t>			</a:t>
            </a:r>
            <a:r>
              <a:rPr lang="en-US" dirty="0">
                <a:solidFill>
                  <a:schemeClr val="tx1"/>
                </a:solidFill>
              </a:rPr>
              <a:t> </a:t>
            </a:r>
            <a:r>
              <a:rPr lang="en-US" dirty="0" err="1">
                <a:solidFill>
                  <a:schemeClr val="tx1"/>
                </a:solidFill>
              </a:rPr>
              <a:t>w</a:t>
            </a:r>
            <a:r>
              <a:rPr lang="en-US" baseline="-25000" dirty="0" err="1">
                <a:solidFill>
                  <a:schemeClr val="tx1"/>
                </a:solidFill>
              </a:rPr>
              <a:t>i</a:t>
            </a:r>
            <a:r>
              <a:rPr lang="en-US" dirty="0" err="1">
                <a:solidFill>
                  <a:schemeClr val="tx1"/>
                </a:solidFill>
                <a:sym typeface="Symbol"/>
              </a:rPr>
              <a:t>A</a:t>
            </a:r>
            <a:r>
              <a:rPr lang="en-US" dirty="0">
                <a:solidFill>
                  <a:schemeClr val="tx1"/>
                </a:solidFill>
                <a:sym typeface="Symbol"/>
              </a:rPr>
              <a:t>* </a:t>
            </a:r>
            <a:r>
              <a:rPr lang="en-US" dirty="0" smtClean="0">
                <a:solidFill>
                  <a:schemeClr val="tx1"/>
                </a:solidFill>
              </a:rPr>
              <a:t>	</a:t>
            </a:r>
          </a:p>
          <a:p>
            <a:pPr marL="0" indent="0">
              <a:buNone/>
            </a:pPr>
            <a:endParaRPr lang="en-US" dirty="0">
              <a:solidFill>
                <a:schemeClr val="tx1"/>
              </a:solidFill>
            </a:endParaRPr>
          </a:p>
          <a:p>
            <a:pPr marL="0" indent="0" algn="ctr">
              <a:buNone/>
            </a:pPr>
            <a:r>
              <a:rPr lang="en-US" dirty="0" smtClean="0">
                <a:solidFill>
                  <a:srgbClr val="0070C0"/>
                </a:solidFill>
              </a:rPr>
              <a:t>Reverse of a Word</a:t>
            </a:r>
          </a:p>
          <a:p>
            <a:pPr marL="0" indent="0">
              <a:buNone/>
            </a:pPr>
            <a:r>
              <a:rPr lang="el-GR" dirty="0" smtClean="0">
                <a:solidFill>
                  <a:schemeClr val="tx1"/>
                </a:solidFill>
              </a:rPr>
              <a:t>ε</a:t>
            </a:r>
            <a:r>
              <a:rPr lang="en-US" baseline="30000" dirty="0">
                <a:solidFill>
                  <a:schemeClr val="tx1"/>
                </a:solidFill>
              </a:rPr>
              <a:t>-1</a:t>
            </a:r>
            <a:r>
              <a:rPr lang="en-US" dirty="0" smtClean="0">
                <a:solidFill>
                  <a:schemeClr val="tx1"/>
                </a:solidFill>
              </a:rPr>
              <a:t>=</a:t>
            </a:r>
            <a:r>
              <a:rPr lang="el-GR" dirty="0">
                <a:solidFill>
                  <a:schemeClr val="tx1"/>
                </a:solidFill>
              </a:rPr>
              <a:t> </a:t>
            </a:r>
            <a:r>
              <a:rPr lang="el-GR" dirty="0" smtClean="0">
                <a:solidFill>
                  <a:schemeClr val="tx1"/>
                </a:solidFill>
              </a:rPr>
              <a:t>ε</a:t>
            </a:r>
            <a:endParaRPr lang="en-US" dirty="0" smtClean="0">
              <a:solidFill>
                <a:schemeClr val="tx1"/>
              </a:solidFill>
            </a:endParaRPr>
          </a:p>
          <a:p>
            <a:pPr marL="0" indent="0">
              <a:buNone/>
            </a:pPr>
            <a:r>
              <a:rPr lang="en-US" dirty="0" smtClean="0">
                <a:solidFill>
                  <a:schemeClr val="tx1"/>
                </a:solidFill>
              </a:rPr>
              <a:t>c</a:t>
            </a:r>
            <a:r>
              <a:rPr lang="en-US" baseline="30000" dirty="0" smtClean="0">
                <a:solidFill>
                  <a:schemeClr val="tx1"/>
                </a:solidFill>
              </a:rPr>
              <a:t>-1 </a:t>
            </a:r>
            <a:r>
              <a:rPr lang="en-US" dirty="0" smtClean="0">
                <a:solidFill>
                  <a:schemeClr val="tx1"/>
                </a:solidFill>
              </a:rPr>
              <a:t>=</a:t>
            </a:r>
            <a:r>
              <a:rPr lang="en-US" dirty="0">
                <a:solidFill>
                  <a:schemeClr val="tx1"/>
                </a:solidFill>
              </a:rPr>
              <a:t>c	</a:t>
            </a:r>
            <a:r>
              <a:rPr lang="en-US" dirty="0" smtClean="0">
                <a:solidFill>
                  <a:schemeClr val="tx1"/>
                </a:solidFill>
              </a:rPr>
              <a:t>	if  </a:t>
            </a:r>
            <a:r>
              <a:rPr lang="en-US" dirty="0">
                <a:solidFill>
                  <a:schemeClr val="tx1"/>
                </a:solidFill>
              </a:rPr>
              <a:t>c</a:t>
            </a:r>
            <a:r>
              <a:rPr lang="en-US" dirty="0">
                <a:solidFill>
                  <a:schemeClr val="tx1"/>
                </a:solidFill>
                <a:sym typeface="Symbol"/>
              </a:rPr>
              <a:t></a:t>
            </a:r>
            <a:r>
              <a:rPr lang="en-US" dirty="0">
                <a:solidFill>
                  <a:schemeClr val="tx1"/>
                </a:solidFill>
              </a:rPr>
              <a:t> </a:t>
            </a:r>
            <a:r>
              <a:rPr lang="en-US" dirty="0" smtClean="0">
                <a:solidFill>
                  <a:schemeClr val="tx1"/>
                </a:solidFill>
              </a:rPr>
              <a:t>A</a:t>
            </a:r>
            <a:endParaRPr lang="en-US" dirty="0">
              <a:solidFill>
                <a:srgbClr val="0070C0"/>
              </a:solidFill>
            </a:endParaRPr>
          </a:p>
          <a:p>
            <a:pPr marL="0" indent="0">
              <a:buNone/>
            </a:pPr>
            <a:r>
              <a:rPr lang="en-US" dirty="0" smtClean="0">
                <a:solidFill>
                  <a:schemeClr val="tx1"/>
                </a:solidFill>
              </a:rPr>
              <a:t>(w</a:t>
            </a:r>
            <a:r>
              <a:rPr lang="en-US" baseline="-25000" dirty="0" smtClean="0">
                <a:solidFill>
                  <a:schemeClr val="tx1"/>
                </a:solidFill>
              </a:rPr>
              <a:t>1</a:t>
            </a:r>
            <a:r>
              <a:rPr lang="en-US" dirty="0" smtClean="0">
                <a:solidFill>
                  <a:schemeClr val="tx1"/>
                </a:solidFill>
              </a:rPr>
              <a:t> w</a:t>
            </a:r>
            <a:r>
              <a:rPr lang="en-US" baseline="-25000" dirty="0" smtClean="0">
                <a:solidFill>
                  <a:schemeClr val="tx1"/>
                </a:solidFill>
              </a:rPr>
              <a:t>2</a:t>
            </a:r>
            <a:r>
              <a:rPr lang="en-US" dirty="0" smtClean="0">
                <a:solidFill>
                  <a:schemeClr val="tx1"/>
                </a:solidFill>
              </a:rPr>
              <a:t>)</a:t>
            </a:r>
            <a:r>
              <a:rPr lang="en-US" baseline="30000" dirty="0" smtClean="0">
                <a:solidFill>
                  <a:schemeClr val="tx1"/>
                </a:solidFill>
              </a:rPr>
              <a:t>-1 </a:t>
            </a:r>
            <a:r>
              <a:rPr lang="en-US" dirty="0" smtClean="0">
                <a:solidFill>
                  <a:schemeClr val="tx1"/>
                </a:solidFill>
              </a:rPr>
              <a:t>= </a:t>
            </a:r>
            <a:r>
              <a:rPr lang="en-US" dirty="0" smtClean="0">
                <a:solidFill>
                  <a:schemeClr val="tx1"/>
                </a:solidFill>
              </a:rPr>
              <a:t>w</a:t>
            </a:r>
            <a:r>
              <a:rPr lang="en-US" baseline="-25000" dirty="0" smtClean="0">
                <a:solidFill>
                  <a:schemeClr val="tx1"/>
                </a:solidFill>
              </a:rPr>
              <a:t>2</a:t>
            </a:r>
            <a:r>
              <a:rPr lang="en-US" baseline="30000" dirty="0" smtClean="0">
                <a:solidFill>
                  <a:schemeClr val="tx1"/>
                </a:solidFill>
              </a:rPr>
              <a:t>-1 </a:t>
            </a:r>
            <a:r>
              <a:rPr lang="en-US" dirty="0" smtClean="0">
                <a:solidFill>
                  <a:schemeClr val="tx1"/>
                </a:solidFill>
              </a:rPr>
              <a:t>w</a:t>
            </a:r>
            <a:r>
              <a:rPr lang="en-US" baseline="-25000" dirty="0" smtClean="0">
                <a:solidFill>
                  <a:schemeClr val="tx1"/>
                </a:solidFill>
              </a:rPr>
              <a:t>1</a:t>
            </a:r>
            <a:r>
              <a:rPr lang="en-US" baseline="30000" dirty="0" smtClean="0">
                <a:solidFill>
                  <a:schemeClr val="tx1"/>
                </a:solidFill>
              </a:rPr>
              <a:t>-1</a:t>
            </a:r>
            <a:endParaRPr lang="en-US" baseline="30000" dirty="0" smtClean="0">
              <a:solidFill>
                <a:schemeClr val="tx1"/>
              </a:solidFill>
            </a:endParaRPr>
          </a:p>
          <a:p>
            <a:pPr marL="0" indent="0">
              <a:buNone/>
            </a:pPr>
            <a:endParaRPr lang="en-US" baseline="-25000" dirty="0" smtClean="0">
              <a:solidFill>
                <a:schemeClr val="tx1"/>
              </a:solidFill>
            </a:endParaRPr>
          </a:p>
          <a:p>
            <a:pPr marL="0" indent="0">
              <a:buNone/>
            </a:pPr>
            <a:endParaRPr lang="en-US" baseline="30000" dirty="0" smtClean="0">
              <a:solidFill>
                <a:srgbClr val="0070C0"/>
              </a:solidFill>
            </a:endParaRPr>
          </a:p>
          <a:p>
            <a:pPr marL="0" indent="0" algn="ctr">
              <a:buNone/>
            </a:pPr>
            <a:endParaRPr lang="en-US" dirty="0"/>
          </a:p>
        </p:txBody>
      </p:sp>
    </p:spTree>
    <p:extLst>
      <p:ext uri="{BB962C8B-B14F-4D97-AF65-F5344CB8AC3E}">
        <p14:creationId xmlns:p14="http://schemas.microsoft.com/office/powerpoint/2010/main" val="419395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1485"/>
            <a:ext cx="8229600" cy="1143000"/>
          </a:xfrm>
        </p:spPr>
        <p:txBody>
          <a:bodyPr/>
          <a:lstStyle/>
          <a:p>
            <a:r>
              <a:rPr lang="en-US" dirty="0" smtClean="0"/>
              <a:t>Sets of Words are Languages</a:t>
            </a:r>
            <a:endParaRPr lang="en-US" dirty="0"/>
          </a:p>
        </p:txBody>
      </p:sp>
    </p:spTree>
    <p:extLst>
      <p:ext uri="{BB962C8B-B14F-4D97-AF65-F5344CB8AC3E}">
        <p14:creationId xmlns:p14="http://schemas.microsoft.com/office/powerpoint/2010/main" val="926468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Languages </a:t>
            </a:r>
            <a:r>
              <a:rPr lang="en-US" dirty="0" err="1" smtClean="0"/>
              <a:t>vs</a:t>
            </a:r>
            <a:r>
              <a:rPr lang="en-US" dirty="0" smtClean="0"/>
              <a:t> </a:t>
            </a:r>
            <a:r>
              <a:rPr lang="en-US" dirty="0" err="1" smtClean="0"/>
              <a:t>Scala</a:t>
            </a:r>
            <a:endParaRPr lang="en-US" dirty="0"/>
          </a:p>
        </p:txBody>
      </p:sp>
      <p:sp>
        <p:nvSpPr>
          <p:cNvPr id="5" name="Text Placeholder 4"/>
          <p:cNvSpPr>
            <a:spLocks noGrp="1"/>
          </p:cNvSpPr>
          <p:nvPr>
            <p:ph type="body" idx="1"/>
          </p:nvPr>
        </p:nvSpPr>
        <p:spPr/>
        <p:txBody>
          <a:bodyPr/>
          <a:lstStyle/>
          <a:p>
            <a:r>
              <a:rPr lang="en-US" dirty="0" smtClean="0">
                <a:solidFill>
                  <a:schemeClr val="tx1"/>
                </a:solidFill>
              </a:rPr>
              <a:t>Formal language theory:</a:t>
            </a:r>
            <a:endParaRPr lang="en-US" dirty="0">
              <a:solidFill>
                <a:schemeClr val="tx1"/>
              </a:solidFill>
            </a:endParaRPr>
          </a:p>
        </p:txBody>
      </p:sp>
      <p:sp>
        <p:nvSpPr>
          <p:cNvPr id="3" name="Content Placeholder 2"/>
          <p:cNvSpPr>
            <a:spLocks noGrp="1"/>
          </p:cNvSpPr>
          <p:nvPr>
            <p:ph sz="half" idx="2"/>
          </p:nvPr>
        </p:nvSpPr>
        <p:spPr>
          <a:xfrm>
            <a:off x="457200" y="2174875"/>
            <a:ext cx="3665483" cy="2444422"/>
          </a:xfrm>
        </p:spPr>
        <p:txBody>
          <a:bodyPr/>
          <a:lstStyle/>
          <a:p>
            <a:pPr marL="0" indent="0">
              <a:buNone/>
            </a:pPr>
            <a:r>
              <a:rPr lang="en-US" dirty="0" smtClean="0">
                <a:solidFill>
                  <a:schemeClr val="tx1"/>
                </a:solidFill>
              </a:rPr>
              <a:t>L</a:t>
            </a:r>
            <a:r>
              <a:rPr lang="en-US" baseline="-25000" dirty="0" smtClean="0">
                <a:solidFill>
                  <a:schemeClr val="tx1"/>
                </a:solidFill>
              </a:rPr>
              <a:t>1</a:t>
            </a:r>
            <a:r>
              <a:rPr lang="en-US" dirty="0" smtClean="0">
                <a:solidFill>
                  <a:schemeClr val="tx1"/>
                </a:solidFill>
              </a:rPr>
              <a:t> </a:t>
            </a:r>
            <a:r>
              <a:rPr lang="en-US" dirty="0">
                <a:solidFill>
                  <a:schemeClr val="tx1"/>
                </a:solidFill>
                <a:sym typeface="Symbol"/>
              </a:rPr>
              <a:t></a:t>
            </a:r>
            <a:r>
              <a:rPr lang="en-US" dirty="0">
                <a:solidFill>
                  <a:schemeClr val="tx1"/>
                </a:solidFill>
              </a:rPr>
              <a:t> A</a:t>
            </a:r>
            <a:r>
              <a:rPr lang="en-US" dirty="0" smtClean="0">
                <a:solidFill>
                  <a:schemeClr val="tx1"/>
                </a:solidFill>
              </a:rPr>
              <a:t>* , L</a:t>
            </a:r>
            <a:r>
              <a:rPr lang="en-US" baseline="-25000" dirty="0" smtClean="0">
                <a:solidFill>
                  <a:schemeClr val="tx1"/>
                </a:solidFill>
              </a:rPr>
              <a:t>2</a:t>
            </a:r>
            <a:r>
              <a:rPr lang="en-US" dirty="0" smtClean="0">
                <a:solidFill>
                  <a:schemeClr val="tx1"/>
                </a:solidFill>
              </a:rPr>
              <a:t> </a:t>
            </a:r>
            <a:r>
              <a:rPr lang="en-US" dirty="0">
                <a:solidFill>
                  <a:schemeClr val="tx1"/>
                </a:solidFill>
                <a:sym typeface="Symbol"/>
              </a:rPr>
              <a:t></a:t>
            </a:r>
            <a:r>
              <a:rPr lang="en-US" dirty="0">
                <a:solidFill>
                  <a:schemeClr val="tx1"/>
                </a:solidFill>
              </a:rPr>
              <a:t> A</a:t>
            </a:r>
            <a:r>
              <a:rPr lang="en-US" dirty="0" smtClean="0">
                <a:solidFill>
                  <a:schemeClr val="tx1"/>
                </a:solidFill>
              </a:rPr>
              <a:t>*</a:t>
            </a:r>
          </a:p>
          <a:p>
            <a:pPr marL="0" indent="0">
              <a:buNone/>
            </a:pPr>
            <a:r>
              <a:rPr lang="en-US" dirty="0" smtClean="0">
                <a:solidFill>
                  <a:schemeClr val="tx1"/>
                </a:solidFill>
              </a:rPr>
              <a:t>L</a:t>
            </a:r>
            <a:r>
              <a:rPr lang="en-US" baseline="-25000" dirty="0" smtClean="0">
                <a:solidFill>
                  <a:schemeClr val="tx1"/>
                </a:solidFill>
              </a:rPr>
              <a:t>1</a:t>
            </a:r>
            <a:r>
              <a:rPr lang="en-US" dirty="0" smtClean="0">
                <a:solidFill>
                  <a:schemeClr val="tx1"/>
                </a:solidFill>
              </a:rPr>
              <a:t>∙L</a:t>
            </a:r>
            <a:r>
              <a:rPr lang="en-US" baseline="-25000" dirty="0" smtClean="0">
                <a:solidFill>
                  <a:schemeClr val="tx1"/>
                </a:solidFill>
              </a:rPr>
              <a:t>2</a:t>
            </a:r>
            <a:r>
              <a:rPr lang="en-US" dirty="0" smtClean="0">
                <a:solidFill>
                  <a:schemeClr val="tx1"/>
                </a:solidFill>
              </a:rPr>
              <a:t> </a:t>
            </a:r>
            <a:r>
              <a:rPr lang="en-US" dirty="0">
                <a:solidFill>
                  <a:schemeClr val="tx1"/>
                </a:solidFill>
              </a:rPr>
              <a:t>= </a:t>
            </a:r>
            <a:r>
              <a:rPr lang="en-US" dirty="0" smtClean="0">
                <a:solidFill>
                  <a:schemeClr val="tx1"/>
                </a:solidFill>
              </a:rPr>
              <a:t>{u</a:t>
            </a:r>
            <a:r>
              <a:rPr lang="en-US" baseline="-25000" dirty="0" smtClean="0">
                <a:solidFill>
                  <a:schemeClr val="tx1"/>
                </a:solidFill>
              </a:rPr>
              <a:t>1</a:t>
            </a:r>
            <a:r>
              <a:rPr lang="en-US" dirty="0" smtClean="0">
                <a:solidFill>
                  <a:schemeClr val="tx1"/>
                </a:solidFill>
              </a:rPr>
              <a:t>u</a:t>
            </a:r>
            <a:r>
              <a:rPr lang="en-US" baseline="-25000" dirty="0" smtClean="0">
                <a:solidFill>
                  <a:schemeClr val="tx1"/>
                </a:solidFill>
              </a:rPr>
              <a:t>2</a:t>
            </a:r>
            <a:r>
              <a:rPr lang="en-US" dirty="0" smtClean="0">
                <a:solidFill>
                  <a:schemeClr val="tx1"/>
                </a:solidFill>
              </a:rPr>
              <a:t>|u</a:t>
            </a:r>
            <a:r>
              <a:rPr lang="en-US" baseline="-25000" dirty="0" smtClean="0">
                <a:solidFill>
                  <a:schemeClr val="tx1"/>
                </a:solidFill>
              </a:rPr>
              <a:t>1</a:t>
            </a:r>
            <a:r>
              <a:rPr lang="en-US" dirty="0" smtClean="0">
                <a:solidFill>
                  <a:schemeClr val="tx1"/>
                </a:solidFill>
                <a:sym typeface="Symbol"/>
              </a:rPr>
              <a:t></a:t>
            </a:r>
            <a:r>
              <a:rPr lang="en-US" dirty="0" smtClean="0">
                <a:solidFill>
                  <a:schemeClr val="tx1"/>
                </a:solidFill>
              </a:rPr>
              <a:t>L</a:t>
            </a:r>
            <a:r>
              <a:rPr lang="en-US" baseline="-25000" dirty="0" smtClean="0">
                <a:solidFill>
                  <a:schemeClr val="tx1"/>
                </a:solidFill>
              </a:rPr>
              <a:t>1 </a:t>
            </a:r>
            <a:r>
              <a:rPr lang="en-US" dirty="0">
                <a:solidFill>
                  <a:schemeClr val="tx1"/>
                </a:solidFill>
              </a:rPr>
              <a:t>, </a:t>
            </a:r>
            <a:r>
              <a:rPr lang="en-US" dirty="0" smtClean="0">
                <a:solidFill>
                  <a:schemeClr val="tx1"/>
                </a:solidFill>
              </a:rPr>
              <a:t>u</a:t>
            </a:r>
            <a:r>
              <a:rPr lang="en-US" baseline="-25000" dirty="0" smtClean="0">
                <a:solidFill>
                  <a:schemeClr val="tx1"/>
                </a:solidFill>
              </a:rPr>
              <a:t>2</a:t>
            </a:r>
            <a:r>
              <a:rPr lang="en-US" dirty="0" smtClean="0">
                <a:solidFill>
                  <a:schemeClr val="tx1"/>
                </a:solidFill>
                <a:sym typeface="Symbol"/>
              </a:rPr>
              <a:t></a:t>
            </a:r>
            <a:r>
              <a:rPr lang="en-US" dirty="0" smtClean="0">
                <a:solidFill>
                  <a:schemeClr val="tx1"/>
                </a:solidFill>
              </a:rPr>
              <a:t>L</a:t>
            </a:r>
            <a:r>
              <a:rPr lang="en-US" baseline="-25000" dirty="0" smtClean="0">
                <a:solidFill>
                  <a:schemeClr val="tx1"/>
                </a:solidFill>
              </a:rPr>
              <a:t>2</a:t>
            </a:r>
            <a:r>
              <a:rPr lang="en-US" dirty="0" smtClean="0">
                <a:solidFill>
                  <a:schemeClr val="tx1"/>
                </a:solidFill>
              </a:rPr>
              <a:t> </a:t>
            </a:r>
            <a:r>
              <a:rPr lang="en-US" dirty="0">
                <a:solidFill>
                  <a:schemeClr val="tx1"/>
                </a:solidFill>
              </a:rPr>
              <a:t>}</a:t>
            </a:r>
            <a:br>
              <a:rPr lang="en-US" dirty="0">
                <a:solidFill>
                  <a:schemeClr val="tx1"/>
                </a:solidFill>
              </a:rPr>
            </a:br>
            <a:r>
              <a:rPr lang="en-US" dirty="0" smtClean="0">
                <a:solidFill>
                  <a:schemeClr val="tx1"/>
                </a:solidFill>
              </a:rPr>
              <a:t>L</a:t>
            </a:r>
            <a:r>
              <a:rPr lang="en-US" baseline="30000" dirty="0" smtClean="0">
                <a:solidFill>
                  <a:schemeClr val="tx1"/>
                </a:solidFill>
              </a:rPr>
              <a:t>0</a:t>
            </a:r>
            <a:r>
              <a:rPr lang="en-US" baseline="-25000" dirty="0" smtClean="0">
                <a:solidFill>
                  <a:schemeClr val="tx1"/>
                </a:solidFill>
              </a:rPr>
              <a:t> </a:t>
            </a:r>
            <a:r>
              <a:rPr lang="en-US" dirty="0" smtClean="0">
                <a:solidFill>
                  <a:schemeClr val="tx1"/>
                </a:solidFill>
              </a:rPr>
              <a:t>= {</a:t>
            </a:r>
            <a:r>
              <a:rPr lang="el-GR" dirty="0">
                <a:solidFill>
                  <a:schemeClr val="tx1"/>
                </a:solidFill>
              </a:rPr>
              <a:t>ε</a:t>
            </a:r>
            <a:r>
              <a:rPr lang="en-US" dirty="0" smtClean="0">
                <a:solidFill>
                  <a:schemeClr val="tx1"/>
                </a:solidFill>
              </a:rPr>
              <a:t>}</a:t>
            </a:r>
          </a:p>
          <a:p>
            <a:pPr marL="0" indent="0">
              <a:buNone/>
            </a:pPr>
            <a:r>
              <a:rPr lang="en-US" dirty="0" smtClean="0">
                <a:solidFill>
                  <a:schemeClr val="tx1"/>
                </a:solidFill>
              </a:rPr>
              <a:t>L</a:t>
            </a:r>
            <a:r>
              <a:rPr lang="en-US" baseline="30000" dirty="0" smtClean="0">
                <a:solidFill>
                  <a:schemeClr val="tx1"/>
                </a:solidFill>
              </a:rPr>
              <a:t>n+1</a:t>
            </a:r>
            <a:r>
              <a:rPr lang="en-US" dirty="0">
                <a:solidFill>
                  <a:schemeClr val="tx1"/>
                </a:solidFill>
              </a:rPr>
              <a:t> </a:t>
            </a:r>
            <a:r>
              <a:rPr lang="en-US" dirty="0" smtClean="0">
                <a:solidFill>
                  <a:schemeClr val="tx1"/>
                </a:solidFill>
              </a:rPr>
              <a:t>= L</a:t>
            </a:r>
            <a:r>
              <a:rPr lang="en-US" dirty="0">
                <a:solidFill>
                  <a:schemeClr val="tx1"/>
                </a:solidFill>
              </a:rPr>
              <a:t> </a:t>
            </a:r>
            <a:r>
              <a:rPr lang="en-US" dirty="0" smtClean="0">
                <a:solidFill>
                  <a:schemeClr val="tx1"/>
                </a:solidFill>
              </a:rPr>
              <a:t>∙ L</a:t>
            </a:r>
            <a:r>
              <a:rPr lang="en-US" baseline="30000" dirty="0">
                <a:solidFill>
                  <a:schemeClr val="tx1"/>
                </a:solidFill>
              </a:rPr>
              <a:t>n</a:t>
            </a:r>
            <a:endParaRPr lang="en-US" baseline="30000" dirty="0"/>
          </a:p>
        </p:txBody>
      </p:sp>
      <p:sp>
        <p:nvSpPr>
          <p:cNvPr id="6" name="Text Placeholder 5"/>
          <p:cNvSpPr>
            <a:spLocks noGrp="1"/>
          </p:cNvSpPr>
          <p:nvPr>
            <p:ph type="body" sz="quarter" idx="3"/>
          </p:nvPr>
        </p:nvSpPr>
        <p:spPr>
          <a:xfrm>
            <a:off x="4345480" y="1527230"/>
            <a:ext cx="4041775" cy="639762"/>
          </a:xfrm>
        </p:spPr>
        <p:txBody>
          <a:bodyPr/>
          <a:lstStyle/>
          <a:p>
            <a:r>
              <a:rPr lang="en-US" dirty="0" err="1" smtClean="0">
                <a:solidFill>
                  <a:srgbClr val="C00000"/>
                </a:solidFill>
              </a:rPr>
              <a:t>Scala</a:t>
            </a:r>
            <a:r>
              <a:rPr lang="en-US" dirty="0">
                <a:solidFill>
                  <a:srgbClr val="C00000"/>
                </a:solidFill>
              </a:rPr>
              <a:t> </a:t>
            </a:r>
            <a:r>
              <a:rPr lang="en-US" dirty="0" smtClean="0">
                <a:solidFill>
                  <a:srgbClr val="C00000"/>
                </a:solidFill>
              </a:rPr>
              <a:t>(for finite languages)</a:t>
            </a:r>
            <a:endParaRPr lang="en-US" dirty="0">
              <a:solidFill>
                <a:srgbClr val="C00000"/>
              </a:solidFill>
            </a:endParaRPr>
          </a:p>
        </p:txBody>
      </p:sp>
      <p:sp>
        <p:nvSpPr>
          <p:cNvPr id="4" name="Content Placeholder 3"/>
          <p:cNvSpPr>
            <a:spLocks noGrp="1"/>
          </p:cNvSpPr>
          <p:nvPr>
            <p:ph sz="quarter" idx="4"/>
          </p:nvPr>
        </p:nvSpPr>
        <p:spPr>
          <a:xfrm>
            <a:off x="4264572" y="2174875"/>
            <a:ext cx="4713889" cy="2523249"/>
          </a:xfrm>
        </p:spPr>
        <p:txBody>
          <a:bodyPr/>
          <a:lstStyle/>
          <a:p>
            <a:pPr marL="0" indent="0">
              <a:buNone/>
            </a:pPr>
            <a:r>
              <a:rPr lang="en-US" sz="2200" b="1" dirty="0" smtClean="0">
                <a:solidFill>
                  <a:srgbClr val="C00000"/>
                </a:solidFill>
              </a:rPr>
              <a:t>type</a:t>
            </a:r>
            <a:r>
              <a:rPr lang="en-US" sz="2200" dirty="0" smtClean="0">
                <a:solidFill>
                  <a:srgbClr val="C00000"/>
                </a:solidFill>
              </a:rPr>
              <a:t> </a:t>
            </a:r>
            <a:r>
              <a:rPr lang="en-US" sz="2200" dirty="0">
                <a:solidFill>
                  <a:srgbClr val="C00000"/>
                </a:solidFill>
              </a:rPr>
              <a:t>Lang[A] = </a:t>
            </a:r>
            <a:r>
              <a:rPr lang="en-US" sz="2200" dirty="0" smtClean="0">
                <a:solidFill>
                  <a:srgbClr val="C00000"/>
                </a:solidFill>
              </a:rPr>
              <a:t>Set[List[A</a:t>
            </a:r>
            <a:r>
              <a:rPr lang="en-US" sz="2200" dirty="0">
                <a:solidFill>
                  <a:srgbClr val="C00000"/>
                </a:solidFill>
              </a:rPr>
              <a:t>]]</a:t>
            </a:r>
          </a:p>
          <a:p>
            <a:pPr marL="0" indent="0">
              <a:buNone/>
            </a:pPr>
            <a:r>
              <a:rPr lang="en-US" sz="2200" b="1" dirty="0" err="1" smtClean="0">
                <a:solidFill>
                  <a:srgbClr val="C00000"/>
                </a:solidFill>
              </a:rPr>
              <a:t>def</a:t>
            </a:r>
            <a:r>
              <a:rPr lang="en-US" sz="2200" dirty="0" smtClean="0">
                <a:solidFill>
                  <a:srgbClr val="C00000"/>
                </a:solidFill>
              </a:rPr>
              <a:t> </a:t>
            </a:r>
            <a:r>
              <a:rPr lang="en-US" sz="2200" dirty="0">
                <a:solidFill>
                  <a:srgbClr val="C00000"/>
                </a:solidFill>
              </a:rPr>
              <a:t>product[A](L1 : </a:t>
            </a:r>
            <a:r>
              <a:rPr lang="en-US" sz="2200" dirty="0" smtClean="0">
                <a:solidFill>
                  <a:srgbClr val="C00000"/>
                </a:solidFill>
              </a:rPr>
              <a:t>Lang[A],</a:t>
            </a:r>
            <a:br>
              <a:rPr lang="en-US" sz="2200" dirty="0" smtClean="0">
                <a:solidFill>
                  <a:srgbClr val="C00000"/>
                </a:solidFill>
              </a:rPr>
            </a:br>
            <a:r>
              <a:rPr lang="en-US" sz="2200" dirty="0" smtClean="0">
                <a:solidFill>
                  <a:srgbClr val="C00000"/>
                </a:solidFill>
              </a:rPr>
              <a:t>                            L2 </a:t>
            </a:r>
            <a:r>
              <a:rPr lang="en-US" sz="2200" dirty="0">
                <a:solidFill>
                  <a:srgbClr val="C00000"/>
                </a:solidFill>
              </a:rPr>
              <a:t>: </a:t>
            </a:r>
            <a:r>
              <a:rPr lang="en-US" sz="2200" dirty="0" smtClean="0">
                <a:solidFill>
                  <a:srgbClr val="C00000"/>
                </a:solidFill>
              </a:rPr>
              <a:t>Lang[A</a:t>
            </a:r>
            <a:r>
              <a:rPr lang="en-US" sz="2200" dirty="0">
                <a:solidFill>
                  <a:srgbClr val="C00000"/>
                </a:solidFill>
              </a:rPr>
              <a:t>]) : </a:t>
            </a:r>
            <a:r>
              <a:rPr lang="en-US" sz="2200" dirty="0" smtClean="0">
                <a:solidFill>
                  <a:srgbClr val="C00000"/>
                </a:solidFill>
              </a:rPr>
              <a:t>Lang[A</a:t>
            </a:r>
            <a:r>
              <a:rPr lang="en-US" sz="2200" dirty="0">
                <a:solidFill>
                  <a:srgbClr val="C00000"/>
                </a:solidFill>
              </a:rPr>
              <a:t>] =</a:t>
            </a:r>
          </a:p>
          <a:p>
            <a:pPr marL="0" indent="0">
              <a:buNone/>
            </a:pPr>
            <a:r>
              <a:rPr lang="en-US" sz="2200" dirty="0">
                <a:solidFill>
                  <a:srgbClr val="C00000"/>
                </a:solidFill>
              </a:rPr>
              <a:t>    </a:t>
            </a:r>
            <a:r>
              <a:rPr lang="en-US" sz="2200" b="1" dirty="0">
                <a:solidFill>
                  <a:srgbClr val="C00000"/>
                </a:solidFill>
              </a:rPr>
              <a:t>for</a:t>
            </a:r>
            <a:r>
              <a:rPr lang="en-US" sz="2200" dirty="0">
                <a:solidFill>
                  <a:srgbClr val="C00000"/>
                </a:solidFill>
              </a:rPr>
              <a:t> (w1 &lt;- L1; w2 &lt;- L2)</a:t>
            </a:r>
          </a:p>
          <a:p>
            <a:pPr marL="0" indent="0">
              <a:buNone/>
            </a:pPr>
            <a:r>
              <a:rPr lang="en-US" sz="2200" dirty="0">
                <a:solidFill>
                  <a:srgbClr val="C00000"/>
                </a:solidFill>
              </a:rPr>
              <a:t>      </a:t>
            </a:r>
            <a:r>
              <a:rPr lang="en-US" sz="2200" b="1" dirty="0">
                <a:solidFill>
                  <a:srgbClr val="C00000"/>
                </a:solidFill>
              </a:rPr>
              <a:t>yield</a:t>
            </a:r>
            <a:r>
              <a:rPr lang="en-US" sz="2200" dirty="0">
                <a:solidFill>
                  <a:srgbClr val="C00000"/>
                </a:solidFill>
              </a:rPr>
              <a:t> (w1 ::: w2</a:t>
            </a:r>
            <a:r>
              <a:rPr lang="en-US" sz="2200" dirty="0" smtClean="0">
                <a:solidFill>
                  <a:srgbClr val="C00000"/>
                </a:solidFill>
              </a:rPr>
              <a:t>)</a:t>
            </a:r>
          </a:p>
        </p:txBody>
      </p:sp>
      <p:sp>
        <p:nvSpPr>
          <p:cNvPr id="10" name="Rectangle 9"/>
          <p:cNvSpPr/>
          <p:nvPr/>
        </p:nvSpPr>
        <p:spPr>
          <a:xfrm>
            <a:off x="197070" y="4172268"/>
            <a:ext cx="8844454" cy="2431435"/>
          </a:xfrm>
          <a:prstGeom prst="rect">
            <a:avLst/>
          </a:prstGeom>
        </p:spPr>
        <p:txBody>
          <a:bodyPr wrap="square">
            <a:spAutoFit/>
          </a:bodyPr>
          <a:lstStyle/>
          <a:p>
            <a:pPr lvl="0" eaLnBrk="0" hangingPunct="0">
              <a:spcBef>
                <a:spcPct val="20000"/>
              </a:spcBef>
            </a:pPr>
            <a:r>
              <a:rPr lang="en-US" sz="2000" kern="0" dirty="0" smtClean="0">
                <a:solidFill>
                  <a:prstClr val="black"/>
                </a:solidFill>
                <a:latin typeface="Calibri" pitchFamily="34" charset="0"/>
                <a:cs typeface="Calibri" pitchFamily="34" charset="0"/>
              </a:rPr>
              <a:t>{ Peter, Paul, Mary} </a:t>
            </a:r>
            <a:r>
              <a:rPr lang="en-US" sz="2000" b="1" dirty="0" smtClean="0"/>
              <a:t>∙</a:t>
            </a:r>
            <a:r>
              <a:rPr lang="en-US" sz="2000" dirty="0" smtClean="0"/>
              <a:t> </a:t>
            </a:r>
            <a:r>
              <a:rPr lang="en-US" sz="2000" kern="0" dirty="0" smtClean="0">
                <a:solidFill>
                  <a:prstClr val="black"/>
                </a:solidFill>
                <a:latin typeface="Calibri" pitchFamily="34" charset="0"/>
                <a:cs typeface="Calibri" pitchFamily="34" charset="0"/>
              </a:rPr>
              <a:t>{ France, Germany} = </a:t>
            </a:r>
            <a:br>
              <a:rPr lang="en-US" sz="2000" kern="0" dirty="0" smtClean="0">
                <a:solidFill>
                  <a:prstClr val="black"/>
                </a:solidFill>
                <a:latin typeface="Calibri" pitchFamily="34" charset="0"/>
                <a:cs typeface="Calibri" pitchFamily="34" charset="0"/>
              </a:rPr>
            </a:br>
            <a:r>
              <a:rPr lang="en-US" sz="2000" kern="0" dirty="0" smtClean="0">
                <a:solidFill>
                  <a:prstClr val="black"/>
                </a:solidFill>
                <a:latin typeface="Calibri" pitchFamily="34" charset="0"/>
                <a:cs typeface="Calibri" pitchFamily="34" charset="0"/>
              </a:rPr>
              <a:t> {</a:t>
            </a:r>
            <a:r>
              <a:rPr lang="en-US" sz="2000" kern="0" dirty="0" err="1" smtClean="0">
                <a:solidFill>
                  <a:prstClr val="black"/>
                </a:solidFill>
                <a:latin typeface="Calibri" pitchFamily="34" charset="0"/>
                <a:cs typeface="Calibri" pitchFamily="34" charset="0"/>
              </a:rPr>
              <a:t>PeterFrance</a:t>
            </a:r>
            <a:r>
              <a:rPr lang="en-US" sz="2000" kern="0" dirty="0" smtClean="0">
                <a:solidFill>
                  <a:prstClr val="black"/>
                </a:solidFill>
                <a:latin typeface="Calibri" pitchFamily="34" charset="0"/>
                <a:cs typeface="Calibri" pitchFamily="34" charset="0"/>
              </a:rPr>
              <a:t>, </a:t>
            </a:r>
            <a:r>
              <a:rPr lang="en-US" sz="2000" kern="0" dirty="0" err="1" smtClean="0">
                <a:solidFill>
                  <a:prstClr val="black"/>
                </a:solidFill>
                <a:latin typeface="Calibri" pitchFamily="34" charset="0"/>
                <a:cs typeface="Calibri" pitchFamily="34" charset="0"/>
              </a:rPr>
              <a:t>PeterGermany</a:t>
            </a:r>
            <a:r>
              <a:rPr lang="en-US" sz="2000" kern="0" dirty="0" smtClean="0">
                <a:solidFill>
                  <a:prstClr val="black"/>
                </a:solidFill>
                <a:latin typeface="Calibri" pitchFamily="34" charset="0"/>
                <a:cs typeface="Calibri" pitchFamily="34" charset="0"/>
              </a:rPr>
              <a:t>, </a:t>
            </a:r>
            <a:br>
              <a:rPr lang="en-US" sz="2000" kern="0" dirty="0" smtClean="0">
                <a:solidFill>
                  <a:prstClr val="black"/>
                </a:solidFill>
                <a:latin typeface="Calibri" pitchFamily="34" charset="0"/>
                <a:cs typeface="Calibri" pitchFamily="34" charset="0"/>
              </a:rPr>
            </a:br>
            <a:r>
              <a:rPr lang="en-US" sz="2000" kern="0" dirty="0" smtClean="0">
                <a:solidFill>
                  <a:prstClr val="black"/>
                </a:solidFill>
                <a:latin typeface="Calibri" pitchFamily="34" charset="0"/>
                <a:cs typeface="Calibri" pitchFamily="34" charset="0"/>
              </a:rPr>
              <a:t>  </a:t>
            </a:r>
            <a:r>
              <a:rPr lang="en-US" sz="2000" kern="0" dirty="0" err="1" smtClean="0">
                <a:solidFill>
                  <a:prstClr val="black"/>
                </a:solidFill>
                <a:latin typeface="Calibri" pitchFamily="34" charset="0"/>
                <a:cs typeface="Calibri" pitchFamily="34" charset="0"/>
              </a:rPr>
              <a:t>PaulFrance</a:t>
            </a:r>
            <a:r>
              <a:rPr lang="en-US" sz="2000" kern="0" dirty="0" smtClean="0">
                <a:solidFill>
                  <a:prstClr val="black"/>
                </a:solidFill>
                <a:latin typeface="Calibri" pitchFamily="34" charset="0"/>
                <a:cs typeface="Calibri" pitchFamily="34" charset="0"/>
              </a:rPr>
              <a:t>, </a:t>
            </a:r>
            <a:r>
              <a:rPr lang="en-US" sz="2000" kern="0" dirty="0" err="1" smtClean="0">
                <a:solidFill>
                  <a:prstClr val="black"/>
                </a:solidFill>
                <a:latin typeface="Calibri" pitchFamily="34" charset="0"/>
                <a:cs typeface="Calibri" pitchFamily="34" charset="0"/>
              </a:rPr>
              <a:t>PaulGermany</a:t>
            </a:r>
            <a:r>
              <a:rPr lang="en-US" sz="2000" kern="0" dirty="0" smtClean="0">
                <a:solidFill>
                  <a:prstClr val="black"/>
                </a:solidFill>
                <a:latin typeface="Calibri" pitchFamily="34" charset="0"/>
                <a:cs typeface="Calibri" pitchFamily="34" charset="0"/>
              </a:rPr>
              <a:t>, </a:t>
            </a:r>
            <a:br>
              <a:rPr lang="en-US" sz="2000" kern="0" dirty="0" smtClean="0">
                <a:solidFill>
                  <a:prstClr val="black"/>
                </a:solidFill>
                <a:latin typeface="Calibri" pitchFamily="34" charset="0"/>
                <a:cs typeface="Calibri" pitchFamily="34" charset="0"/>
              </a:rPr>
            </a:br>
            <a:r>
              <a:rPr lang="en-US" sz="2000" kern="0" dirty="0" smtClean="0">
                <a:solidFill>
                  <a:prstClr val="black"/>
                </a:solidFill>
                <a:latin typeface="Calibri" pitchFamily="34" charset="0"/>
                <a:cs typeface="Calibri" pitchFamily="34" charset="0"/>
              </a:rPr>
              <a:t>  </a:t>
            </a:r>
            <a:r>
              <a:rPr lang="en-US" sz="2000" kern="0" dirty="0" err="1" smtClean="0">
                <a:solidFill>
                  <a:prstClr val="black"/>
                </a:solidFill>
                <a:latin typeface="Calibri" pitchFamily="34" charset="0"/>
                <a:cs typeface="Calibri" pitchFamily="34" charset="0"/>
              </a:rPr>
              <a:t>MaryFrance,MaryGermany</a:t>
            </a:r>
            <a:r>
              <a:rPr lang="en-US" sz="2000" kern="0" dirty="0" smtClean="0">
                <a:solidFill>
                  <a:prstClr val="black"/>
                </a:solidFill>
                <a:latin typeface="Calibri" pitchFamily="34" charset="0"/>
                <a:cs typeface="Calibri" pitchFamily="34" charset="0"/>
              </a:rPr>
              <a:t>}</a:t>
            </a:r>
          </a:p>
          <a:p>
            <a:pPr lvl="0" eaLnBrk="0" hangingPunct="0">
              <a:spcBef>
                <a:spcPct val="20000"/>
              </a:spcBef>
            </a:pPr>
            <a:endParaRPr lang="en-US" sz="2000" kern="0" dirty="0" smtClean="0">
              <a:solidFill>
                <a:prstClr val="black"/>
              </a:solidFill>
              <a:latin typeface="Calibri" pitchFamily="34" charset="0"/>
              <a:cs typeface="Calibri" pitchFamily="34" charset="0"/>
            </a:endParaRPr>
          </a:p>
          <a:p>
            <a:pPr lvl="0" eaLnBrk="0" hangingPunct="0">
              <a:spcBef>
                <a:spcPct val="20000"/>
              </a:spcBef>
            </a:pPr>
            <a:r>
              <a:rPr lang="en-US" sz="2000" kern="0" dirty="0" err="1" smtClean="0">
                <a:solidFill>
                  <a:srgbClr val="C00000"/>
                </a:solidFill>
                <a:latin typeface="Calibri" pitchFamily="34" charset="0"/>
                <a:cs typeface="Calibri" pitchFamily="34" charset="0"/>
              </a:rPr>
              <a:t>val</a:t>
            </a:r>
            <a:r>
              <a:rPr lang="en-US" sz="2000" kern="0" dirty="0" smtClean="0">
                <a:solidFill>
                  <a:srgbClr val="C00000"/>
                </a:solidFill>
                <a:latin typeface="Calibri" pitchFamily="34" charset="0"/>
                <a:cs typeface="Calibri" pitchFamily="34" charset="0"/>
              </a:rPr>
              <a:t> </a:t>
            </a:r>
            <a:r>
              <a:rPr lang="en-US" sz="2000" kern="0" dirty="0">
                <a:solidFill>
                  <a:srgbClr val="C00000"/>
                </a:solidFill>
                <a:latin typeface="Calibri" pitchFamily="34" charset="0"/>
                <a:cs typeface="Calibri" pitchFamily="34" charset="0"/>
              </a:rPr>
              <a:t>p = </a:t>
            </a:r>
            <a:r>
              <a:rPr lang="en-US" sz="2000" kern="0" dirty="0" smtClean="0">
                <a:solidFill>
                  <a:srgbClr val="C00000"/>
                </a:solidFill>
                <a:latin typeface="Calibri" pitchFamily="34" charset="0"/>
                <a:cs typeface="Calibri" pitchFamily="34" charset="0"/>
              </a:rPr>
              <a:t>product(Set("Peter".</a:t>
            </a:r>
            <a:r>
              <a:rPr lang="en-US" sz="2000" kern="0" dirty="0" err="1" smtClean="0">
                <a:solidFill>
                  <a:srgbClr val="C00000"/>
                </a:solidFill>
                <a:latin typeface="Calibri" pitchFamily="34" charset="0"/>
                <a:cs typeface="Calibri" pitchFamily="34" charset="0"/>
              </a:rPr>
              <a:t>toList</a:t>
            </a:r>
            <a:r>
              <a:rPr lang="en-US" sz="2000" kern="0" dirty="0" smtClean="0">
                <a:solidFill>
                  <a:srgbClr val="C00000"/>
                </a:solidFill>
                <a:latin typeface="Calibri" pitchFamily="34" charset="0"/>
                <a:cs typeface="Calibri" pitchFamily="34" charset="0"/>
              </a:rPr>
              <a:t>, "Paul".</a:t>
            </a:r>
            <a:r>
              <a:rPr lang="en-US" sz="2000" kern="0" dirty="0" err="1" smtClean="0">
                <a:solidFill>
                  <a:srgbClr val="C00000"/>
                </a:solidFill>
                <a:latin typeface="Calibri" pitchFamily="34" charset="0"/>
                <a:cs typeface="Calibri" pitchFamily="34" charset="0"/>
              </a:rPr>
              <a:t>toList</a:t>
            </a:r>
            <a:r>
              <a:rPr lang="en-US" sz="2000" kern="0" dirty="0" smtClean="0">
                <a:solidFill>
                  <a:srgbClr val="C00000"/>
                </a:solidFill>
                <a:latin typeface="Calibri" pitchFamily="34" charset="0"/>
                <a:cs typeface="Calibri" pitchFamily="34" charset="0"/>
              </a:rPr>
              <a:t>, "Mary".</a:t>
            </a:r>
            <a:r>
              <a:rPr lang="en-US" sz="2000" kern="0" dirty="0" err="1" smtClean="0">
                <a:solidFill>
                  <a:srgbClr val="C00000"/>
                </a:solidFill>
                <a:latin typeface="Calibri" pitchFamily="34" charset="0"/>
                <a:cs typeface="Calibri" pitchFamily="34" charset="0"/>
              </a:rPr>
              <a:t>toList</a:t>
            </a:r>
            <a:r>
              <a:rPr lang="en-US" sz="2000" kern="0" dirty="0" smtClean="0">
                <a:solidFill>
                  <a:srgbClr val="C00000"/>
                </a:solidFill>
                <a:latin typeface="Calibri" pitchFamily="34" charset="0"/>
                <a:cs typeface="Calibri" pitchFamily="34" charset="0"/>
              </a:rPr>
              <a:t>), </a:t>
            </a:r>
          </a:p>
          <a:p>
            <a:pPr lvl="0" eaLnBrk="0" hangingPunct="0">
              <a:spcBef>
                <a:spcPct val="20000"/>
              </a:spcBef>
            </a:pPr>
            <a:r>
              <a:rPr lang="en-US" sz="2000" kern="0" dirty="0" smtClean="0">
                <a:solidFill>
                  <a:srgbClr val="C00000"/>
                </a:solidFill>
                <a:latin typeface="Calibri" pitchFamily="34" charset="0"/>
                <a:cs typeface="Calibri" pitchFamily="34" charset="0"/>
              </a:rPr>
              <a:t>                            Set("France".</a:t>
            </a:r>
            <a:r>
              <a:rPr lang="en-US" sz="2000" kern="0" dirty="0" err="1" smtClean="0">
                <a:solidFill>
                  <a:srgbClr val="C00000"/>
                </a:solidFill>
                <a:latin typeface="Calibri" pitchFamily="34" charset="0"/>
                <a:cs typeface="Calibri" pitchFamily="34" charset="0"/>
              </a:rPr>
              <a:t>toList</a:t>
            </a:r>
            <a:r>
              <a:rPr lang="en-US" sz="2000" kern="0" dirty="0" smtClean="0">
                <a:solidFill>
                  <a:srgbClr val="C00000"/>
                </a:solidFill>
                <a:latin typeface="Calibri" pitchFamily="34" charset="0"/>
                <a:cs typeface="Calibri" pitchFamily="34" charset="0"/>
              </a:rPr>
              <a:t>, "Germany".</a:t>
            </a:r>
            <a:r>
              <a:rPr lang="en-US" sz="2000" kern="0" dirty="0" err="1" smtClean="0">
                <a:solidFill>
                  <a:srgbClr val="C00000"/>
                </a:solidFill>
                <a:latin typeface="Calibri" pitchFamily="34" charset="0"/>
                <a:cs typeface="Calibri" pitchFamily="34" charset="0"/>
              </a:rPr>
              <a:t>toList</a:t>
            </a:r>
            <a:r>
              <a:rPr lang="en-US" sz="2000" kern="0" dirty="0" smtClean="0">
                <a:solidFill>
                  <a:srgbClr val="C00000"/>
                </a:solidFill>
                <a:latin typeface="Calibri" pitchFamily="34" charset="0"/>
                <a:cs typeface="Calibri" pitchFamily="34" charset="0"/>
              </a:rPr>
              <a:t>))</a:t>
            </a:r>
            <a:endParaRPr lang="en-US" sz="2000" kern="0" dirty="0">
              <a:solidFill>
                <a:srgbClr val="C00000"/>
              </a:solidFill>
              <a:latin typeface="Calibri" pitchFamily="34" charset="0"/>
              <a:cs typeface="Calibri" pitchFamily="34" charset="0"/>
            </a:endParaRPr>
          </a:p>
        </p:txBody>
      </p:sp>
    </p:spTree>
    <p:extLst>
      <p:ext uri="{BB962C8B-B14F-4D97-AF65-F5344CB8AC3E}">
        <p14:creationId xmlns:p14="http://schemas.microsoft.com/office/powerpoint/2010/main" val="8002285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Lst>
</file>

<file path=ppt/theme/theme1.xml><?xml version="1.0" encoding="utf-8"?>
<a:theme xmlns:a="http://schemas.openxmlformats.org/drawingml/2006/main" name="Default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31161</TotalTime>
  <Words>2189</Words>
  <Application>Microsoft Office PowerPoint</Application>
  <PresentationFormat>On-screen Show (4:3)</PresentationFormat>
  <Paragraphs>438</Paragraphs>
  <Slides>41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Wingdings</vt:lpstr>
      <vt:lpstr>Symbol</vt:lpstr>
      <vt:lpstr>Arial</vt:lpstr>
      <vt:lpstr>Calibri</vt:lpstr>
      <vt:lpstr>Courier New</vt:lpstr>
      <vt:lpstr>Default Design</vt:lpstr>
      <vt:lpstr>Formal Languages  and a “taste” of their algebra</vt:lpstr>
      <vt:lpstr>Examples of Languages</vt:lpstr>
      <vt:lpstr>Formal Languages vs Scala</vt:lpstr>
      <vt:lpstr>Properties of Words</vt:lpstr>
      <vt:lpstr>Cancellation</vt:lpstr>
      <vt:lpstr>Fact about Indexing Concatenation</vt:lpstr>
      <vt:lpstr>Properties of Length</vt:lpstr>
      <vt:lpstr>Sets of Words are Languages</vt:lpstr>
      <vt:lpstr>Formal Languages vs Scala</vt:lpstr>
      <vt:lpstr>Concatenation of Sets of Words</vt:lpstr>
      <vt:lpstr>Examples of Operations</vt:lpstr>
      <vt:lpstr>Observation</vt:lpstr>
      <vt:lpstr>Star of a Language. Exercise with Proof</vt:lpstr>
      <vt:lpstr>Proof Continued</vt:lpstr>
      <vt:lpstr>Regular Expressions</vt:lpstr>
      <vt:lpstr>Regular Expressions</vt:lpstr>
      <vt:lpstr>Regular Expressions</vt:lpstr>
      <vt:lpstr>Kleene (from Wikipedia)</vt:lpstr>
      <vt:lpstr>These RegExp extensions preserve definable languages. Why?</vt:lpstr>
      <vt:lpstr>PowerPoint Presentation</vt:lpstr>
      <vt:lpstr>Lexical Analysis Summary</vt:lpstr>
      <vt:lpstr>While Language – Example Program</vt:lpstr>
      <vt:lpstr>Tokens (Words) of the While Language</vt:lpstr>
      <vt:lpstr>Manually Constructing Lexers by example</vt:lpstr>
      <vt:lpstr>Lexer input and Output</vt:lpstr>
      <vt:lpstr>Recognizing Identifiers and Keywords</vt:lpstr>
      <vt:lpstr>Integer Constants and Their Value</vt:lpstr>
      <vt:lpstr>Deciding which Token is Coming</vt:lpstr>
      <vt:lpstr>First Symbols of a Set of Words</vt:lpstr>
      <vt:lpstr>first of a regexp</vt:lpstr>
      <vt:lpstr>first symbols of words in a regexp</vt:lpstr>
      <vt:lpstr>Can regular expr contain empty word</vt:lpstr>
      <vt:lpstr>Converting Well-Behaved  Regular Expression into Programs</vt:lpstr>
      <vt:lpstr>Subtleties in General Case</vt:lpstr>
      <vt:lpstr>Decision Tree to Map Symbols to Tokens</vt:lpstr>
      <vt:lpstr>Decision Tree to Map Symbols to Tokens</vt:lpstr>
      <vt:lpstr>Skipping Comments</vt:lpstr>
      <vt:lpstr>Longest Match (Maximal Munch) Rule</vt:lpstr>
      <vt:lpstr>Consequences of Longest Match Rule</vt:lpstr>
      <vt:lpstr>Longest Match Exercise</vt:lpstr>
      <vt:lpstr>Token Priority</vt:lpstr>
    </vt:vector>
  </TitlesOfParts>
  <Company>MIT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Ordered Sets in the Calculus of Data Structures</dc:title>
  <dc:creator>Viktor Kuncak</dc:creator>
  <cp:lastModifiedBy>kuncak</cp:lastModifiedBy>
  <cp:revision>3104</cp:revision>
  <dcterms:created xsi:type="dcterms:W3CDTF">2005-06-07T20:03:32Z</dcterms:created>
  <dcterms:modified xsi:type="dcterms:W3CDTF">2014-10-04T16:00:07Z</dcterms:modified>
</cp:coreProperties>
</file>