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notesSlides/notesSlide1.xml" ContentType="application/vnd.openxmlformats-officedocument.presentationml.notesSlide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8"/>
  </p:notesMasterIdLst>
  <p:sldIdLst>
    <p:sldId id="285" r:id="rId3"/>
    <p:sldId id="286" r:id="rId4"/>
    <p:sldId id="287" r:id="rId5"/>
    <p:sldId id="288" r:id="rId6"/>
    <p:sldId id="289" r:id="rId7"/>
    <p:sldId id="290" r:id="rId8"/>
    <p:sldId id="291" r:id="rId9"/>
    <p:sldId id="296" r:id="rId10"/>
    <p:sldId id="292" r:id="rId11"/>
    <p:sldId id="293" r:id="rId12"/>
    <p:sldId id="297" r:id="rId13"/>
    <p:sldId id="321" r:id="rId14"/>
    <p:sldId id="298" r:id="rId15"/>
    <p:sldId id="299" r:id="rId16"/>
    <p:sldId id="322" r:id="rId17"/>
    <p:sldId id="300" r:id="rId18"/>
    <p:sldId id="301" r:id="rId19"/>
    <p:sldId id="302" r:id="rId20"/>
    <p:sldId id="304" r:id="rId21"/>
    <p:sldId id="305" r:id="rId22"/>
    <p:sldId id="306" r:id="rId23"/>
    <p:sldId id="307" r:id="rId24"/>
    <p:sldId id="308" r:id="rId25"/>
    <p:sldId id="323" r:id="rId26"/>
    <p:sldId id="30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308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6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52.5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9148 14346 25,'0'0'26,"0"0"2,-5-12-8,5 12-4,-10-9-3,10 9-2,0 0-3,-11-8-2,11 8 0,-14-4-1,5 2-1,9 2 1,-15 0-2,15 0 0,-20 1-1,20-1 0,-18 4-1,9 0 0,0 0 1,0 0-1,-2 1 0,11-5 0,-18 11 0,18-11 0,-18 15 0,18-15 0,-14 14 1,14-14-1,-12 17 0,7-8-1,1 1 1,1 2 0,1-1-1,1 1 1,0 2-1,0 1 0,1 2 1,0 1-1,0-2 0,1 3 0,0-1 1,0 3-1,1-1 1,0-2-1,0-1 1,0-1-2,1 3 2,-1-4 0,0 4-1,0-2 0,0 1 0,-1 1 0,0 0 0,-1 1 1,0 1-1,0-2 0,0 1 0,-1 0 0,1-3 0,-1 0 0,0-2 0,0 1 0,0-1 0,0 2 0,-1-5 1,0 2-1,0-1 0,0-2 0,0 1 0,2-12-1,-4 16 0,4-16-2,0 0-3,0 0-3,0 0-9,0 0-19,0 0 1,-5-19-1,-2 0 2</inkml:trace>
  <inkml:trace contextRef="#ctx0" brushRef="#br0" timeOffset="392.0225">8738 14779 34,'0'0'30,"0"0"2,0 0-3,0 0-11,0 0-3,11-11-2,0 10-5,0-5-2,5 3-1,2-2-1,4 1-1,2-1-1,3 2-1,1-1 0,1 0 0,-1 0 0,1 2 0,-2 0 0,0-1 0,-2-1-1,-2 1 1,-2 0-1,-5 0-1,-1 2 0,-5-4-4,0 6-11,-10-1-21,0 0 1,0 0-1,-10-5 0</inkml:trace>
  <inkml:trace contextRef="#ctx0" brushRef="#br0" timeOffset="1443.0826">9623 14607 26,'0'0'29,"0"0"3,0 0-5,0 0-7,-11-8-4,11 8-2,-15-1-2,15 1-4,-18 0-1,6 2-2,-3-2-1,0 3-1,-2-1 0,0 3-1,0 0-1,0 3 0,2 3 0,0 1 0,1 3 0,3 2 0,1 2-1,3 1 0,2 3 1,3 0-1,4-1 0,3-2 0,2-3 0,3-3 0,5 0 1,2-5 0,1-3-1,2-3 1,-2-2 0,1-3 0,-1-2 0,0-3 0,-3-2-1,-2-4 1,-3 0-1,1-3 1,-3-2-1,-1-2 0,-2-3 1,-2 0-1,0-3 0,0-1 1,-2 0-1,0 0 0,0 1 0,-1 4 0,0 2 0,0 5 1,0 4-1,0 11 0,-1-12 0,1 12 0,0 0 0,0 15 1,1-1-1,2 3 0,0 7 0,1 4 0,1 3 1,1 2-1,1-1 1,0 1-1,0-2 0,-1-3 0,0-5 0,1-6 0,-1-2-1,-6-15-1,9 16-2,-9-16-3,0 0-7,0 0-15,7-13-11,-5 4 1,-2-5 1</inkml:trace>
  <inkml:trace contextRef="#ctx0" brushRef="#br0" timeOffset="1923.11">9904 14259 35,'0'0'31,"11"-11"2,-11 11-4,-1-9-10,1 9-4,0 0-3,0 0-2,0 0-4,1 22 0,-3-7-2,1 7 0,-3 3-1,4 7 0,-2 1-1,1 2 0,-1 4 0,2 3 0,0-3-1,2 1 0,0-1 0,2-2 0,-1-4 1,3-1-2,0-9 1,2-2 0,0-4 0,1-4 0,-9-13-1,17 16 1,-17-16 0,17 5-1,-17-5-1,13-1-2,-13 1-6,0 0-29,11-4-2,-11 4 1,-3-12-1</inkml:trace>
  <inkml:trace contextRef="#ctx0" brushRef="#br0" timeOffset="2866.1639">10448 14480 33,'0'-14'33,"0"14"1,0 0 0,-11-6-9,11 6-10,-15-1-4,15 1-3,-15 1-1,15-1-1,-17 2-2,8 1 0,-4 0-1,1 3-1,-3-1 0,1 3-1,-3 1 0,0 6-1,0-2 1,3 2-1,0-2 1,3 3-1,2-3 0,4-1 0,2-1 1,3-11-1,4 11 0,-4-11 1,16 8-1,-3-7 1,0 0-1,4 2 0,0-1 1,2 0-1,0 1 1,0 2-1,-1 2 0,-1 2 0,-3 3 0,-1 2 1,-3 3-1,-2 1 0,-6 2 0,-2 1 0,-4-1 0,-5-1 0,-1 0 0,-5-5 0,-1-3 1,-2-2 0,1-4-1,0-2 1,0-4 0,2-2 0,2-3 0,2-2-1,11 8-2,-10-15 0,10 15-5,4-21-8,3 12-25,6 0-1,0-3 1,5 3 0</inkml:trace>
  <inkml:trace contextRef="#ctx0" brushRef="#br0" timeOffset="3520.2014">10632 14693 52,'13'6'31,"-13"-6"2,18-5-9,-8 6-10,-10-1-2,23-8-2,-13 0-2,6 3-1,-4-5-2,5 2-1,-4-2-1,3 2 0,-4-4-1,2 2 0,-4 0-1,3-3 1,-5 0 0,-2 0-1,-3 0 0,-3 0 0,-2-1-1,-5 2 1,-4-2 0,-1 6-1,-3 1 1,-1 2-1,-3 4 0,0 3 0,-2 1 0,1 5 0,1 5 0,-1 3 0,2 2 1,3 2-1,0 3 1,4 3-1,3 3 1,2 1 0,3-2 0,3 2 0,0 0 0,5-2 1,2-4 0,4 0 0,4-6 1,5-3 0,4-8 0,6 0 0,3-8 1,3-3-2,1-5 1,-1-2-3,-1 0-4,-11-2-33,-1-1-5,-10-3-1,-10-7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3:54.22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1431 8631 11,'0'0'29,"0"0"2,0-13-5,0 13-4,0 0-2,-2-11-4,2 11-3,0 0-3,0 0-2,0 0-3,0 0 1,0 0-3,0 0 0,-1 11 0,1-11-1,0 11 0,0-11 0,-1 12 0,1-12-1,0 17 1,1-8-1,-1 0 0,-1 3 1,1-1-1,0 3 0,-1-2 0,1 3 0,0 0 0,-1 2-1,0-1 1,2 2 0,-1 1-1,0 2 0,-1 0 1,2 1-1,-1 3 0,1 0 1,1 0-1,-1 0 1,0-1-1,0 0 0,2 1 0,-3-2 1,1-4-1,0 1 0,-2-2 0,1-2 1,0 1-1,-3-4 1,1-2-1,1 1 0,0-3 0,1-9 0,-2 13 0,2-13 0,0 0 0,-1 9 0,1-9-1,0 0 1,0 0-2,0 0-1,0 0-1,-4-17-3,4 17-8,-3-20-26,4 1 1,1-2-1,-1-3 2</inkml:trace>
  <inkml:trace contextRef="#ctx0" brushRef="#br0" timeOffset="1315.0752">1455 8599 21,'-9'3'18,"9"-3"1,0 0-1,0 0 1,-10 6-3,10-6-1,0 0-2,0 0-2,0 0-1,0 0-2,0 0-1,0 0-1,0 0-1,0 0-1,0 0 0,-10 7-1,10-7-1,0 0 1,0 0-1,10-9 0,-10 9 0,9-6 0,-9 6 0,16-9 0,-16 9 0,20-7-1,-7 4 1,2 2-1,1 0 0,2-2 0,1 0-1,0 0 1,0 0 0,-2 0 0,2 1-1,-2 0 1,-1-1 0,0 2-1,-3 0 0,3-1 1,-3 1-1,-1 0 1,0 0-1,-1 2 0,0-2 1,-2 1-1,0-1 1,-9 1-1,15-2 0,-15 2 0,15-1 0,-15 1 0,14-3 1,-14 3-2,12-1 2,-3 2-2,-9-1 0,16-1 1,-16 1-1,15 1 0,-15-1 0,15 1 1,-15-1-1,10-1 1,-10 1 0,0 0 0,10 0 0,-10 0 0,0 0 0,0 0 0,0 0 1,0 0-1,0 0 1,0 0-1,0 0 0,0 0 1,0 0-1,0 0 0,0 0 0,0 0 0,0 0 1,0 0-1,0 0-1,0 0 1,0 0 0,-4 13 0,4-13 0,-2 14-1,2-14 1,-4 20 0,3-6 0,-1 0 0,1 0 1,0 0-2,0 0 2,0-1-2,0 0 2,0-3-1,1-1 0,0-9 0,-1 15 0,1-15 0,0 11 0,0-11 0,0 0 0,-1 12 0,1-12 0,0 0 0,0 0 0,0 0-1,0 0 1,0 0 0,0 0 0,0 0-1,0 0-1,0 0-3,0 0-2,0 0-10,-14 3-23,14-3 1,0 0-1,-16 1 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39.5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.0001">5587 15797 19,'0'0'26,"0"0"-6,0 0-3,0 0 2,0 0-5,-7 13-1,7-13-2,0 0-1,-2 9-1,2-9 0,0 0 0,20 4-2,-20-4 1,23-7-1,-9 2-1,4 3-2,0-2 0,2 2 0,-2 0-2,2 0-2,-1 2-4,-4-6-14,3 3-21,-2 1 1,-5-6-2,1-1 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53.0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02.0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12.4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20.8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5:54.89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4891 10839 14,'0'0'26,"-12"-12"1,12 12-7,-17-8-3,5 2-3,3 4-2,-5-3-2,3 2-2,-4-2-1,3 5-2,-4-1-1,1 4 0,-2 0 0,0 3-2,0 1 0,-1 4 0,-2 2 0,3 2 0,0 1-1,3 1 0,-2 2 0,4 3 0,1-3 0,1 1 0,2-2-1,4 1 1,-1-1-1,3 0 1,2-2 0,3 0 1,0 0-1,3-2 0,2 0 1,2 0-1,0-3 0,1 2 0,2-3 0,0 0-1,3-2 1,-1 0-1,3-2 1,1-1 0,2-1-1,-1-1 1,1-2-1,0-1 1,1-1-1,1 0 0,-3-1 0,-1-1 0,-2 0-1,1-1-1,-3 1-1,-3-2-2,0 5-3,-12 0-8,10-11-12,-10 11-8,1-10-1,-1 10 2</inkml:trace>
  <inkml:trace contextRef="#ctx0" brushRef="#br0" timeOffset="394.0225">4607 10983 7,'0'0'27,"0"0"2,0 0-6,0 0-2,0 0-3,14-5-3,-2 6-2,-1-5-3,6 8-2,-1-5-2,4 6-2,-1-2-2,2 3 0,0-2 0,3 1 0,-2-2-1,-1-1 0,-3 0 0,-1-1-1,-2-1 1,-2 0-1,-4 0-2,-9 0-3,11-1-10,-11 1-21,0 0 0,0 0 0,-7-12 1</inkml:trace>
  <inkml:trace contextRef="#ctx0" brushRef="#br0" timeOffset="1210.0692">5235 10727 22,'0'0'28,"11"5"2,-11-5-5,0 0-7,1 13-4,-1-13-2,1 18-4,-3-6-1,5 4 0,-3 0-2,3 5-1,-2 0-1,4 4 0,-2 1-1,1 1 0,-2 3-1,2 3 0,-1-2 0,0-2 0,-1 0 0,1 0 0,-1-3-1,0-3 1,1-4-1,-1-3 1,0-4-1,-1-1 0,0-2 0,-1-9 0,0 0-1,-1 10 0,1-10-3,0 0-3,0 0-6,-4-10-13,-1 1-9,5 0-2,-3-8 2</inkml:trace>
  <inkml:trace contextRef="#ctx0" brushRef="#br0" timeOffset="1957.1119">5237 10643 12,'0'0'27,"0"0"2,0 0-5,0 0-6,0 0-3,0 0-3,0 0-1,0 0-4,0 0 0,12 3-2,-12-3 1,11-2 0,-11 2-2,16-4 0,-7 3-1,5-1 0,-2 0-1,5 1 0,-1 1 0,3 1-1,0 0 0,1 0-1,0 0 1,2 2-1,-1 0 1,0-1 0,-1-1-1,-1 1 1,1 0 0,-3-1-1,-1-1 1,-2 0-1,-3-1 1,-2 1-1,-9 0 1,10-2 0,-10 2 0,0 0-1,0 0 1,0 0-1,0 0 0,0 0 1,0 0-1,0 0-1,0 0 1,0 0 0,0 0 0,0 0 0,7 10 0,-7-10 0,2 13 0,-1-3 1,0 3-1,1 2 0,0 2-1,-1 2 2,1 0-2,-1 3 2,1-1-2,0-1 2,0-1-1,-1-2 0,1-2 0,-1-5 1,-1-10-1,2 14 0,-2-14-1,0 0-4,0 0-5,0 0-24,-9-8-3,9 8-1,-13-19-1</inkml:trace>
  <inkml:trace contextRef="#ctx0" brushRef="#br0" timeOffset="2652.1517">5270 10668 3,'0'0'14,"0"0"-3,2 12-2,-2-12-2,0 20-1,0-3-2,1 6-2,0 5-3,-1 2-11,6 14-6,-11-6 0</inkml:trace>
  <inkml:trace contextRef="#ctx0" brushRef="#br0" timeOffset="9055.5178">2664 10767 6,'0'0'23,"0"0"-3,0 0-1,0 0-1,0 0-2,0 0-3,0 0-2,0 0-2,0 0-3,0 0-1,-9 1-1,9-1 0,-11 13-1,6-2 0,-5 3 0,3 2 1,-2 2 0,2 4-1,-3 2 0,3 4 0,-1 1 0,3 2-1,-1-1 0,4 2 0,-1-1 0,4 0 0,-1-1-1,2-1 1,0 0-1,3 1 0,0-2 0,0-2-1,1-2 1,1 0 0,1-1 0,0-3-1,0-3 1,-1-2-1,1-3 1,0-1-1,-1-1 1,-7-10-1,11 12 0,-11-12 0,0 0 1,13 10-1,-13-10 0,0 0 0,0 0-1,0 0-2,10 1-3,-10-1-6,0 0-15,7-9-10,-7 9-1,0 0 2,9-15 0</inkml:trace>
  <inkml:trace contextRef="#ctx0" brushRef="#br0" timeOffset="9725.5554">3109 11038 11,'9'-6'25,"-9"6"-4,1-10-1,-1 10-1,0 0-4,4-11-2,-4 11-3,0 0-1,0 0-2,0 0 0,0 0-1,0 0-1,0 0 0,-11 18-2,4-8 0,-2 4 0,-1 1-1,-1 3 1,-4-1-2,2 4 1,-2-1-1,1-1 0,-1-1 0,3-1 1,0 1-1,1-3 0,2-2-1,1-2 1,8-11 0,-16 18 0,16-18 0,-13 13-1,13-13 1,-14 6-2,14-6 0,-10 6-2,10-6 0,0 0-2,0 0-4,-12-3-8,12 3-15,4-9-4,-8-1 1,4 10 1</inkml:trace>
  <inkml:trace contextRef="#ctx0" brushRef="#br0" timeOffset="10137.5798">2861 10997 30,'-6'-11'32,"6"11"1,0 0-9,0 0-4,0 0-4,0 0-4,0 0-3,8 11-4,4-1 0,0-1-1,5 7-1,1-2 0,3 3-1,0 0 0,3 2 0,-2-1-1,0 1 0,-1 1 0,-1-3-1,-3 3 1,-1 0-1,-3-3 1,-1 0-1,-2-3 1,-2-2-1,1-2 0,-9-10 0,13 13 0,-13-13-1,10 5 0,-10-5-1,0 0-2,0 0-3,0 0-8,0 0-21,0 0-1,0 0 0,4-10 1</inkml:trace>
  <inkml:trace contextRef="#ctx0" brushRef="#br0" timeOffset="10533.6025">3387 11031 36,'0'0'33,"0"0"1,-9 1 0,9-1-17,0 0-5,0 0-3,0 0-5,-10 9-1,10-9-4,0 0-3,0 0-11,0 0-19,3 13 0,-3-13-1,0 0 0</inkml:trace>
  <inkml:trace contextRef="#ctx0" brushRef="#br0" timeOffset="10780.6166">3390 11230 40,'2'24'31,"-2"-24"1,2 18-8,1-7-9,-3-11-5,4 12-4,-4-12-2,0 0-2,0 0-4,11 0-3,-11 0-11,12-2-16,-12-7 0,0 9-1,6-15 1</inkml:trace>
  <inkml:trace contextRef="#ctx0" brushRef="#br0" timeOffset="11430.6538">3831 10929 5,'0'0'25,"0"0"1,0 0-5,0 0-4,0 0-1,11-4-3,-11 4-1,0 0-2,0 0-2,1 13-1,-1-13-2,-3 19 1,0-4-2,2 5-2,-2 1 0,2 4 1,-1 0-2,2 2 1,-1 0-1,0-2 0,-2 0 0,3-2 0,-1-1 0,2-1-1,-2-2 1,1-2 0,0-4-1,1-1 0,-1-12-1,2 16-1,-2-16-2,0 0-3,0 0-10,0 0-17,0 0-1,-4-9-1,-2-4 2</inkml:trace>
  <inkml:trace contextRef="#ctx0" brushRef="#br0" timeOffset="12096.6919">3608 10905 12,'0'0'14,"12"-1"1,-12 1 0,0 0 1,11-5-1,-11 5-1,0 0-2,9-3 0,-9 3-2,0 0-1,11 7-2,-11-7-1,0 0 0,12 2-1,-12-2 1,14 3-2,-4-2 0,-10-1 0,20 0 0,-9-1-1,3 0-1,-2-1 1,4 1-1,1 2 0,2 0-1,2-2 0,1 4 0,-2-1 0,2 1-1,-1 0 1,0 0-1,-3-1 1,-2 1-1,-1 0 1,-3-1 0,1-2-1,-3 1 1,0-2 0,1 1 0,-11 0-1,16-6 1,-16 6-1,15-5 0,-15 5 0,11-2 0,-11 2-1,0 0-1,9-2 0,-9 2-1,0 0-4,0 0-8,-1-12-24,1 12 2,0 0-1,0 0 1</inkml:trace>
  <inkml:trace contextRef="#ctx0" brushRef="#br0" timeOffset="12871.7362">4194 10714 7,'1'-11'28,"-1"11"3,0 0 1,0 0-11,0 0-3,0 0-4,0 0-4,0 0-1,12 4-2,-12-4-2,11 17 0,-6-6-1,4 6 0,0 0-1,1 4 0,-2 2-1,3 4-1,-3 2 1,1 1-1,-1 1 0,1-2-1,-2-1 1,0 1-1,-1-1 0,-1-1 1,-1-3-1,-1 0 0,-2-2 0,-2 1 0,-3 2 0,-1-2 0,0-1 0,-2 1 0,0 0 0,-3-2 0,1-1 0,0 0 0,2-4 0,-2 1 0,2-3 0,0-1 0,1-3 1,1 1-1,5-11 0,-7 12 1,7-12-1,0 0 0,0 0 0,0 0-1,0 0-1,0 0-3,0 0-12,10 4-22,-10-4 2,7-10-2,-5 0 2</inkml:trace>
  <inkml:trace contextRef="#ctx0" brushRef="#br0" timeOffset="14845.8491">5278 10675 16,'0'0'13,"0"0"-1,0 0 0,0 0-2,0 0-1,0 0 1,0 0-1,-1 10-1,1-10 0,0 0-2,1 12 0,-1-12 0,0 18-2,1-6 0,-2 1-1,1 4 0,0 3-2,0 0-3,3 6-10,0 5-16,-5-8-2,8 9 1,-10-9 0</inkml:trace>
  <inkml:trace contextRef="#ctx0" brushRef="#br0" timeOffset="27422.5685">2442 11679 10,'0'0'12,"3"-13"0,-3 13 0,0 0-1,0 0 0,0 0 0,10-9-1,-10 9-1,9-5-2,-9 5 0,12-3-2,-12 3 0,18-4-1,-6 3 0,0-1 0,3 2 0,-2-2 1,3 2-2,-1-2 1,4 3-1,-2-1 0,1 0-1,2 0 1,0 1-1,0-1 0,3 2 0,-1-3 2,0 2-2,4-3 0,1 3 0,1-3 0,2 1-1,-1-3 0,2 2 0,-1-1-1,2 1 1,-3 1-1,0-1 0,0 0 0,1 1 0,-2 0 0,2 0 1,-1 1-1,1-2 0,-1 1 0,1 0 0,-2 0 0,1 0 1,0 1-1,1 0 1,1-1-1,1 1 0,0-1 1,0 1-1,2 0 0,-2 0 0,0-1 1,-1 2-1,-2 0 0,-3 1 0,1-1-1,-1 1 1,-1 0 0,0-1 0,-2 0 0,3 0 0,0-2 0,1 2 0,1-1 0,3 0 1,0 1-1,2 0 0,4 0 1,0 1-1,1 0 0,2 1 1,-1-2-1,1 1 0,-1 1 0,-1-2 0,0-1 0,-1 2 0,1-2 0,-4 1 0,0-1 0,0 0 1,-2 0-1,1 1 0,-1 1 0,0-2 1,2 0-2,0 1 2,2-1-1,-1 0 0,-1 0 0,-1 0 0,-2-2 0,-1 2 0,-3-1 1,-1-1-1,-3 0 0,1 1 0,3-1 0,0 1 0,0 0 0,1 0 1,0-1-1,0 2 0,1 0 0,0-1 0,-1 0 0,0 0 0,0 0 0,1-1 0,2 1 0,1-1 0,0 0 0,1 0 0,-1 0 0,-2 0 0,0 1 0,-3 0 0,-3 0 1,-3 0-1,-1 0 0,-1 1 0,-4-1 0,2 1-1,-1 1 2,1-1-1,-2 0-1,-1 0 2,-1 1-1,-2 0 0,-1 0 0,-10-1 0,10 0 0,-10 0 0,0 0 1,0 0-1,0 0 1,0 0-1,0 0 0,0 0 0,0 0 1,0 0-1,0 0 0,0 0 0,0 0-1,0 0 0,0 0-2,0 0-6,0 0-26,0 0 0,-3-11 0,3 11 0</inkml:trace>
  <inkml:trace contextRef="#ctx0" brushRef="#br0" timeOffset="30153.7247">2867 11996 12,'-4'-11'13,"4"11"1,0 0 1,0 0 2,0 0-1,0 0-1,0 0-2,-2-11 0,2 11-2,0 0-1,0 0-2,0 0-1,0 0 0,0 0-2,0 0-1,0 0-1,0 0 0,0 0-1,0 0-1,0 0 1,1 13 0,-1-13 0,0 18 0,0-5 0,1 3 0,-2 1 0,3 2 0,-2 1-1,1 2 0,-1 1 0,2-1 0,-2 1 0,1 0 0,0 0-1,1-2 1,-1-1-1,1 0 0,-1-3 0,1 0 1,-1-2-1,1 0 0,-1-2 0,1-2 1,-1 1-1,0-3 0,-1-9 0,2 15 0,-2-15 0,0 0-1,2 10-1,-2-10 0,0 0-1,0 0-2,0 0-1,0 0-2,0 0-3,0 0-5,0 0-6,0 0-13,0 0 1,0 0 1,0 0 3</inkml:trace>
  <inkml:trace contextRef="#ctx0" brushRef="#br0" timeOffset="31269.7885">2847 11950 0,'0'0'11,"0"0"0,0 0-1,0 0 0,0 0 1,0 0-1,0 0 1,0 0 1,0 0-2,0 0 1,0 0-1,10 0-1,-10 0 0,0 0 0,0 0-2,10 2 0,-10-2-1,0 0 0,11-1-2,-11 1-1,15-3 0,-4 1 0,0 0-1,2 2 0,-1-1-1,5 0 1,-1 0-1,2 3 0,-1-2 1,1 3 0,-1-3-1,-1 0 0,0 0-1,-2 1 1,0-1 0,-2-3 0,-1 2-1,0 1 0,0-1 0,-11 1 0,19-5 0,-10 3 0,-9 2 0,17-4 0,-17 4 0,14-7 0,-14 7 0,11-7 0,-11 7 0,0 0 0,13-8 0,-13 8 0,0 0 0,9-1 0,-9 1 0,0 0 0,0 0 0,10 4 0,-10-4 0,0 0 0,0 0 0,0 0 0,0 0 0,0 0 1,0 0-1,0 0 0,0 0 1,8 12-1,-8-12 0,0 0 0,-2 10 1,2-10-1,-2 13 0,2-13 0,-1 15 1,-1-6-1,2 3 0,0 0 0,2-2 0,-1 2 1,-1-2-1,1 1 0,1-2 0,-2-9 1,3 13-1,-3-13 0,2 12 0,-2-12 1,0 0-1,0 0 0,4 9-1,-4-9 1,0 0-3,0 0-1,0 0-7,0 0-17,0 0-8,0 0 0,0 0-2</inkml:trace>
  <inkml:trace contextRef="#ctx0" brushRef="#br0" timeOffset="32499.8589">3724 11971 10,'0'0'20,"0"0"-6,0 0 0,0 0 0,0 0 0,0 0-1,0 0 0,8 12-1,-8-12-1,0 0-2,0 0-1,2 13-2,-2-13-1,2 14 0,-2-14-1,2 20 0,-2-6-1,3 3-1,-2 0 1,3 5 0,-3-1-1,1 3 0,0 1 0,2 0 0,-1-1-1,0 2 1,0 0-1,1-1 0,-1-1-1,1-2 1,-1-1 0,0-1-1,-1-3 1,0-1-1,-1-2 0,1-2 0,-2-2 0,0-10 1,2 14-1,-2-14 0,0 11 0,0-11 0,0 0 0,0 0-1,0 0 0,0 0 0,0 0-1,0 0-1,0 0-1,0 0-1,-1 9-3,1-9-5,0 0-7,0 0-15,0 0 1,-1-9 1,-3-1 1</inkml:trace>
  <inkml:trace contextRef="#ctx0" brushRef="#br0" timeOffset="33300.9047">3753 12266 8,'0'0'14,"0"0"0,0 0 0,0 0-1,0 0-1,0 0 1,0 0-1,0 0-1,0 0 0,0 0-1,0 0 0,0 0-2,9 4 0,-9-4-2,0 0 1,0 0-2,0 0 0,0 0-1,13-1 0,-13 1 0,13-2-1,-13 2 0,21-3 0,-10 0-1,3 3 0,1-1 0,1 0-1,0 1 0,1 2 0,-1-1 0,-1 0 0,1 0 0,-1 0-1,-1-1 1,-1 1 0,0-1-1,-3 0 1,-1-1-1,-9 1 1,14 0-1,-14 0 1,0 0-1,10-1 0,-10 1 1,0 0-1,0 0 1,0 0-1,0 0 0,0 0 0,0 0 0,0 0 0,0 0-1,0 0 0,0 0-2,0 0-4,0 0-10,0 0-22,0 0 1,0 0 0,-3-10 0</inkml:trace>
  <inkml:trace contextRef="#ctx0" brushRef="#br0" timeOffset="35713.0426">4796 12104 6,'0'0'22,"0"0"4,0 0-6,0 0-2,0 0-3,0 0-2,0 0-1,5-10-2,-5 10-1,0 0-2,0 0-2,0 0-1,0 0 0,0 0-2,0 0 0,0 0 0,0 0-1,-6 13 0,6-13 0,-11 13 0,5-4-1,-3 3 1,-1 0 0,0 3-1,-1 0 0,-1 2 1,2-1-1,0 1 1,-1 0 0,2 1-1,1 0 1,-1-3 0,2 0 0,0-2 0,1-2-1,0 0 1,0-2 0,6-9-1,-9 13 1,9-13-1,-8 12 1,8-12-1,-8 10 0,8-10 0,0 0 0,-12 9-1,12-9 0,0 0 0,-9 6-1,9-6-2,0 0-2,0 0-6,0 0-5,0 0-13,0 0-3,-7-13-1,7 13 2</inkml:trace>
  <inkml:trace contextRef="#ctx0" brushRef="#br0" timeOffset="36330.0778">4504 12079 18,'0'0'25,"0"0"-2,0 0-4,0 0-2,0 0-2,0 0-2,0 0-2,15 13-2,-15-13-1,11 15-2,-11-15 1,15 21-2,-6-8-2,2 2 1,1 0-1,3 1-1,2-1 0,1 2 0,2-1 0,0 0-1,2 0 1,1-1-1,-2 1 0,-2 0 0,1 0 0,-1-2 0,-2 0-1,1-1 1,-3-2-1,0 0 0,-2-3 1,0 0-1,-1-2 0,-3-1 0,-9-5 1,15 6-1,-15-6 0,0 0 1,0 0-1,0 0-1,0 0-1,0 0-2,0 0-3,0 0-9,0 0-20,0 0 0,0 0 0,0 0 1</inkml:trace>
  <inkml:trace contextRef="#ctx0" brushRef="#br0" timeOffset="37197.1268">5141 12103 21,'1'14'26,"-1"-14"0,0 0-5,0 0-5,-11 4-3,11-4-2,0 0-3,0 11-2,0-11-1,0 0 0,6 10-2,-6-10 0,0 0-1,9 10 0,-9-10 0,0 0 0,9 3-1,-9-3 0,0 0 0,0 0 0,4-9 0,-4 9 0,0 0-1,-4-11 1,4 11-1,0 0 1,-10-10-1,10 10 0,0 0 1,-9-2-1,9 2-1,0 0-1,0 0-4,0 0-7,0 0-18,-6 17-1,6-17-2,-2 9 1</inkml:trace>
  <inkml:trace contextRef="#ctx0" brushRef="#br0" timeOffset="37765.1599">5162 12335 3,'0'0'20,"0"0"2,-4 9-4,4-9-6,0 0 0,0 0-2,2 11 0,-2-11 0,0 0-1,0 0 0,2 9-2,-2-9 0,0 0-2,-3 11-1,3-11-1,-1 10-1,1-10 0,0 0-1,-1 9 0,1-9 0,0 0-1,0 0 2,0 0-1,11-3 0,-11 3-1,0 0 1,13-8 0,-13 8 0,0 0 0,0 0 0,9-9 1,-9 9-1,0 0 1,0 0-1,0 0 0,0 0 0,0 0-1,0 0 1,-10-4-2,10 4-1,0 0-5,0 0-10,0 0-17,0 0 1,0 0-1,-14 0 0</inkml:trace>
  <inkml:trace contextRef="#ctx0" brushRef="#br0" timeOffset="38782.2182">5541 12013 9,'14'0'28,"-14"0"0,0 0 3,0 0-12,0 0-3,0 0-3,4 9-3,-4-9-2,4 12-3,0-1 1,-3-1-1,3 2-1,-3 2-2,3 2 1,-3 0-1,2 5 0,-1-2 0,1 1-1,-2 2 0,1 0 0,-1 1 0,0-1 0,0-3-1,0 0 1,-1 0-1,1-2 0,-1-1 1,0-3-1,0-3 0,2 2 0,-2-3 0,0-9-1,-2 15-1,2-15-1,0 0-3,0 0-7,0 0-22,0 0-1,0 0 1,-8-13 0</inkml:trace>
  <inkml:trace contextRef="#ctx0" brushRef="#br0" timeOffset="39712.2708">5347 12029 19,'0'0'26,"0"0"1,13-3-3,-13 3-7,0 0-2,14-4-2,-14 4-3,14-1-2,-14 1 0,17-1-1,-17 1-2,20 2-1,-11 0 0,5 1-1,-2-3 0,5 3 0,-2-2 0,4 0 0,-1-1-1,3 0 1,0-1-1,-1 2-1,0-2 1,-1 2-1,-2-1 0,0 2 0,-2-1-1,0 2 1,-3-2 0,1 0 0,-1 0-1,-1 0 1,0-1 0,-2 0-1,0 0 1,-9 0-1,16 1 1,-7-1-1,-9 0 0,16-2 1,-16 2-1,14 0 0,-14 0 0,13-1 0,-13 1 0,11 0 0,-11 0 0,0 0 0,9-1 1,-9 1-1,0 0 0,0 0 0,0 0 0,0 0 0,9 1 0,-9-1 0,0 0 0,0 0 0,0 0 0,0 0 0,0 0-1,0 0-1,0 0-4,0 0-10,0 0-24,0 0 3,-11-14-3,11 14 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7:59.6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9807 12017 12,'0'0'27,"0"0"1,-10 3-5,10-3-5,0 0-3,0 0-2,-15 6-2,15-6-3,-5 17-3,5-2-1,-3 4-2,2 5 0,-1 2 0,3 7 0,-1 5-1,1 0 1,-1 1-1,0 2 0,0-5 0,1-1 1,-1-4-1,1-5 0,-1-6-1,0-2 1,1-6-1,-1-1 0,0-11-1,1 10-1,-1-10-2,0 0-2,6 9-6,-6-9-7,0 0-13,5-10-3,-7-2 4,2 12-1</inkml:trace>
  <inkml:trace contextRef="#ctx0" brushRef="#br0" timeOffset="507.029">9968 12228 26,'15'14'28,"-14"-5"1,4 13 2,-6 0-15,-3 1-5,4 3-3,-4-2-1,5 2-1,-1-7-2,4 1 0,-1-4-1,3-3-1,0-3-1,-6-10-1,16 12 1,-16-12 0,17 0-1,-6-5 1,-2-6-1,4-1 1,-2-4-1,1-5 0,2-3 1,0-2-1,2 0 0,-1 2 1,1 2 0,-3 2 0,0 5 0,0 5 0,-13 10 0,18 0 0,-14 10 0,1 6 0,-3 5 0,-1 5 0,0 0-1,0 3 1,0-3-1,1 0 1,0-3-1,2-5 0,2-6 0,-1-3-1,-5-9 0,11 7-3,-2-6-4,-9-1-9,13-19-16,-3 9-1,-4-8-2,5 0 2</inkml:trace>
  <inkml:trace contextRef="#ctx0" brushRef="#br0" timeOffset="856.049">10441 12011 40,'11'-9'33,"-11"9"2,14-5-1,-14 5-14,5 13-7,0 3-4,-6 5-4,5 6-1,-5 3-2,2 5 0,-2 4-1,0 2 1,0 2-2,1-2 1,-1-1-1,2-1 0,0-3 0,2-6 0,1-4 0,3-5 0,1-4 0,2-5 0,1-3 0,2-7 0,0-2-2,1-4-1,1-1-3,-4-8-7,5-1-18,-5 1-4,-4-5-1,-2 4 0</inkml:trace>
  <inkml:trace contextRef="#ctx0" brushRef="#br0" timeOffset="1141.0653">10350 12263 37,'0'0'32,"12"-4"3,-2-3 0,0-3-16,10 7-4,-4-6-4,8 7-4,-5-2-2,3 1-1,-2 2-3,-1 2 0,-3 1 0,-1 1-1,0 0-1,-3-1-2,4 3-2,-7-6-8,4 0-24,-1 3 1,-12-2-1,12-4 2</inkml:trace>
  <inkml:trace contextRef="#ctx0" brushRef="#br0" timeOffset="2380.1361">11204 12119 8,'0'0'28,"2"-14"2,-2 14 1,0 0-11,-7-13-2,7 13-3,-12-6-4,12 6-2,-17-5-2,6 3-2,-4-4-1,0 4-1,-3-2 0,2 0-1,-2 2 0,1 1-1,-1 1 0,4 3 0,0 4-1,0 2 1,1 3-1,1 6 1,1 1-1,-1 5 1,3 1-1,1 2 0,2 2 0,2 0 1,3 0-1,3-1 0,3-3 1,3 0-1,2-2 1,4-2 0,1-5 0,3 1 0,-1-5 0,3 0 0,3-3-1,-1-1 1,0-2 0,0-1-1,-3 1 0,0-3 0,-2-2-2,-3-2-2,1 3-6,-15-2-18,15-13-9,-5 7 0,-3-6-1</inkml:trace>
  <inkml:trace contextRef="#ctx0" brushRef="#br0" timeOffset="2907.1663">11433 12312 30,'0'0'30,"0"0"3,4 12 0,-4-12-11,-5 16-11,-7-6 0,5 7-3,-5-1-2,5 3-1,-3-1-1,6 5-2,-1-4 1,5 1-2,2-4 1,4 2-1,3-2 0,2-3-1,4-6 1,3-3 0,2-5-1,3-2 1,1-4-1,0-4 1,1-6-1,-1-1 0,-4-1 0,-1-1 0,-5 0 1,-4-2-1,-5-1 0,-6 1 0,-4 0 1,-7-1-1,-3 3 0,-5 3 0,-2 4 0,-1 7 0,-1 4 0,0 5 0,3 9 0,3 2-1,1 6 0,3 1 0,5 2-2,2-2-1,7 3-3,1-8-5,9 4-9,0-3-15,2-7 1,8-1-2,-4-10 3</inkml:trace>
  <inkml:trace contextRef="#ctx0" brushRef="#br0" timeOffset="3449.1973">11769 12252 50,'0'0'37,"7"-9"-1,-7 9 0,0 0-13,-6 12-11,6 0-4,-5 0-3,4 4-3,1 1 0,2 4-1,3 1 0,2 1-1,0-1 1,2-1-1,0-2 0,-1-2 0,0-2-1,1-4 1,-9-11 0,10 11 0,-10-11-1,10-4 1,-10 4 0,13-23 0,-6 4 0,2-4-1,3-2 2,0-3-1,2-1 0,2 3 1,2 1 0,-1 4 0,1 4 1,-1 5-1,-1 4 1,-3 7-1,0 6 1,-3 5-1,-2 5-1,-2 4 1,0 5-1,-3 3 1,-1 1-1,0 0 1,-2 0-2,1-3 1,0-3-1,2-1 1,0-5-2,0-5 0,4-1-4,-7-10-2,17 4-11,-17-4-20,16-11 1,-4-1-1,-2-6 2</inkml:trace>
  <inkml:trace contextRef="#ctx0" brushRef="#br0" timeOffset="3976.2274">12410 12202 63,'0'0'36,"2"-12"-1,-2 12-2,0 0-17,-18-15-6,18 15-2,-17 1-3,7 2 0,-1 1-2,0 3-1,-1 1-1,1 3 0,-2 3 0,3-3-1,0 1 1,2 2-1,2-2 0,3-3 0,3 1 0,0-10 0,13 12 0,-2-6 0,2 1 0,4-2 1,0 0-1,2 3 0,2 0 0,-4 3 0,0 1 0,-3 1 0,-3 1 0,-3 4 0,-3-2 0,-4 1 0,-3-1 0,-2 0 0,-2-3 0,-2 0 0,-1-4 0,-1-2 0,-4-2 0,3 0 0,-1 0 0,-2-2 0,3-1 0,-1-1-1,3 0 1,9-1-2,-11-1-1,11 1-4,0 0-6,0-11-24,5 2 0,3 0-2,-1-6 2</inkml:trace>
  <inkml:trace contextRef="#ctx0" brushRef="#br0" timeOffset="4370.25">12651 11951 72,'0'0'37,"0"0"-2,0 0-2,0 0-22,-10 13-4,10 4-2,-3 1-1,3 5-2,-1 4-1,3 6 1,-1 4-1,1 2 0,2 5-1,-1-1 1,1 1-1,2-3 0,-1-2 0,3-6 1,0-3-1,3-5 1,-1-6-1,1-5 1,4-5-1,0-3 0,2-4 0,-2-5-1,3 0-2,-5-8-4,5 4-4,-10-6-14,-2-2-12,1 3-1,-9-6 1,-2 3 1</inkml:trace>
  <inkml:trace contextRef="#ctx0" brushRef="#br0" timeOffset="4610.2636">12515 12221 39,'0'0'33,"0"0"3,13-6 0,2 4-14,-2-7-7,13 7-3,-4-5-3,6 5-3,-3-5-2,1 5-1,-1 0-2,-4 0-3,-1 2-2,-8-4-8,3 1-26,-5 3 0,-10 0-1,0 0 2</inkml:trace>
  <inkml:trace contextRef="#ctx0" brushRef="#br0" timeOffset="5532.3164">13189 12047 17,'0'0'22,"3"-15"-1,-3 15-1,0 0-1,0 0-3,0 0-3,0 0-2,-13-3-3,3 7-2,3 6-1,-4-1-2,-3 8 1,0 1 1,-1 7-2,-1 2 0,0 5 0,1 2 0,2 6 0,1 0-1,6 0 1,1-3-1,6 0 0,2-5-1,4-2 0,4-5 0,3-6 0,1-2-1,1-5-1,1-1-2,-2-8-2,4 4-5,-7-10-12,-3-1-13,4 1-1,-6-8 1,4 2 0</inkml:trace>
  <inkml:trace contextRef="#ctx0" brushRef="#br0" timeOffset="5914.3382">13343 11848 51,'0'0'32,"10"0"2,-10 0 0,-1 18-24,6 7 0,-6 0-2,7 11-1,-4 3-2,5 9-2,-2 1 0,2 6 0,0-3-2,3 0 1,-2-1-2,-1-1 1,0-7-1,0-7 0,-2-5-1,-1-6-1,1-6-2,-5-19-3,6 15-8,-6-15-14,-1-11-7,4 1-1,-3-7 2</inkml:trace>
  <inkml:trace contextRef="#ctx0" brushRef="#br0" timeOffset="6280.3592">13590 12236 18,'0'0'28,"11"2"1,-11-2 2,0 0-14,-9 19-5,1-10-1,0 5-1,-4-1-3,1 2 0,-6 0-3,2 3 0,-3-3-1,3 0 0,-1-2 0,4 0 0,2-2-1,5-2 0,5-9 0,3 10 0,7-8 0,3 0 0,6-2-1,1 0 0,4-1 0,1 1 0,1-1-1,-1-1-2,0 2-1,-4-4-2,2 4-4,-9-7-10,0 1-17,-1 1-1,-13 5 1,14-13 1</inkml:trace>
  <inkml:trace contextRef="#ctx0" brushRef="#br0" timeOffset="6690.3827">13721 11944 44,'13'-5'35,"-13"5"1,18-5-1,-9 14-9,2-5-13,6 11-4,-3-2-2,5 8-3,-4 2 0,5 5-1,-5 3-2,2 4 1,-2 3-1,-2 5 0,0-1-1,-4 2 1,-3 1-1,-1-2 0,-3-1 0,-4-5 1,-3-5-2,0-1 1,-2-6 1,-1-5-1,-1-4 0,1-4 0,-1-4-1,9-8-1,-11 10-1,11-10-6,-5-16-29,5 16-1,0-18 0,5 5 0</inkml:trace>
  <inkml:trace contextRef="#ctx0" brushRef="#br0" timeOffset="7704.4406">14251 12148 39,'0'0'31,"8"-9"-4,-8 9-4,0 0-4,0 0-3,0 0-4,0 0-3,0 0-4,-1 12-2,1-12 0,-7 15-2,7-15 0,-4 12 0,4-12-1,-4 12-1,4-12-3,0 0-7,0 0-15,0 0-9,0 0 0,0 0 0</inkml:trace>
  <inkml:trace contextRef="#ctx0" brushRef="#br0" timeOffset="8033.4595">14293 12411 31,'0'0'31,"2"10"2,-2-10-7,0 0-8,-4 11-2,4-11-6,0 0-1,-6 13-4,6-13-2,1 12-1,-1-12 0,3 13-1,-3-13 0,2 10 0,-2-10-1,0 0-1,0 0-5,0 0-10,9 7-19,-9-7 1,4-15-2,-4 0 2</inkml:trace>
  <inkml:trace contextRef="#ctx0" brushRef="#br0" timeOffset="9239.5285">14629 11965 33,'0'0'32,"0"0"2,0 0 0,0 0-17,0 0-4,1 17 0,-1-17-5,1 19-2,-1-6-2,3 4 0,-2 3 0,2 6-2,-2 2 0,2 1 0,-1 3 0,-1 1-1,1 2 0,1 1 0,-2-2 0,2-1 0,2-4-1,-1-1 1,-1-4-1,2-2 0,-1-7 0,-1-4-1,2 0-1,-5-11-1,0 0-4,0 0-6,12 3-19,-12-3-6,0 0 0,3-13 0</inkml:trace>
  <inkml:trace contextRef="#ctx0" brushRef="#br0" timeOffset="9870.5646">14862 12231 57,'0'0'36,"10"-4"-1,-10 4-1,0 0-16,0 0-10,0 0-2,11 1-2,-11-1-1,5 15 1,-2-2-2,0 3 0,-1 4-2,1 2 1,0 3 0,0 1 0,-2 0-1,1-2 0,1-4 0,0-3 0,0-5 1,-3-12-1,8 10 0,-8-10 0,13-9 0,-6-2 0,1-6 0,1-3 0,1-5 0,0-3 0,0-2 0,2 2 0,-1 3 0,-1 2 0,0 3 0,-2 5 1,0 5-1,3 6 0,-11 4 0,17 2 0,-17-2 1,18 15-1,-10-2 0,1 3 1,-1 3-1,-3 4 0,-1 1 1,0 2-1,-2-2 0,1 0 0,-2-3 0,1-3 1,0-3-2,0-5 0,-2-10-1,6 11-3,-6-11-7,0 0-27,9-6 1,-6-4-1,-1-8 2</inkml:trace>
  <inkml:trace contextRef="#ctx0" brushRef="#br0" timeOffset="10322.5904">15304 11867 55,'14'1'36,"-14"-1"1,8 9 0,-9 5-13,3-3-16,6 10-2,-2 0-2,2 7-1,-1 2 0,0 6-1,0-2-1,-1 3 0,-2 1 0,-1 2 0,-1 0-1,0-1 1,-1-3-1,2-2 0,-1-3 0,3-4 1,-1-3-1,1-6 0,2-2 1,2-4-1,2-2 1,1-4-1,5-2 1,-3-1-1,3-3 1,0-1-1,1-2 0,-2 0 0,1-1 0,-3-1-1,0 0-1,-3-3-3,3 4-4,-9-7-15,-5 11-16,7-17 1,-9 4 0,-1 0 1</inkml:trace>
  <inkml:trace contextRef="#ctx0" brushRef="#br0" timeOffset="10565.6043">15267 12195 73,'12'-8'38,"2"0"1,3 1 0,8 3-25,-4-6-5,7 6-4,-2 0-2,2 1-2,1 3-4,-5-5-5,4 5-21,-7-3-11,-7-5 1,-3-1 0</inkml:trace>
  <inkml:trace contextRef="#ctx0" brushRef="#br0" timeOffset="16250.9295">9549 11763 8,'10'-1'11,"-10"1"-1,10 2 1,-10-2-1,12-1 0,-12 1-1,13-2 0,-13 2 1,16-5-3,-16 5 1,16-5-2,-6 2 1,1 2-2,-1-3 0,3 3 0,-1-2-2,3 2 0,1-2 0,1 2 0,-1-1-1,4 2 0,-3-1 0,4 1 1,-1-1-1,1 2 0,-2-1 1,4 0-1,-2 0 1,3 0-1,2-1 0,0-1 0,1 0-1,1 1 0,2-2 0,0 1-1,1 0 1,1 0-1,0-1 1,3 1 0,0 0 0,2-1-1,1 0 1,2 0-1,-1-1 1,0 2-1,2 0 1,-2-1-1,2 0 0,2 1 1,-2-1 0,0 1-1,3-1 0,-2-1 0,0 1 0,1-1 1,-3 1-1,-1-1 0,1 2 0,0 0 0,-2 1 1,1-1-1,1 1 0,0-1 0,2 1 1,2 1-1,0 0 0,1-2 0,2 0 1,0 2-1,0 0 0,1-1 1,1 1-1,1 1 1,-3-2-1,1 2 1,0-1-1,0 0 1,3 0-1,0 0 0,-2-1 1,3 1-1,1-1 0,-1 0 1,1 0-1,1 0 0,-2-1 0,2 1 1,-2 0-1,1 2 0,2-1 0,1 1 1,2 1-1,1 1 0,0-2 0,3 1 1,2 0-1,1 0 1,-2-1-1,4 1 1,0-1-1,4 1 1,1-1-1,0 1 1,1-2 0,-2 0-1,5-1 0,-1 0 1,-2-1-1,3 1 0,-4-2 0,-1 1 0,3-2 1,-2 1-1,0-1 0,-2 0 0,-1 0 0,-3 0 0,0 1 1,3-1-1,-5 1 0,1 2 0,-3 0 0,-2 0 0,-1 2 0,-3-3 0,2 1 0,-6 2 0,0 0 0,-2-2 0,-2 1 0,-1 0 0,0-1 1,-2 1-1,0 1 0,0-1 0,0-1 0,-2 3 0,0-2 1,-4 0-1,0 1 0,-2 0 0,-2-1 0,-4 1 0,0-1 0,-3 0 1,-2-1-1,-1 3 0,-3 0 0,-1-2 0,-3 0 0,-2 0 0,0 0 1,-3 0-1,-1 1 0,-12-1 0,17-1 0,-17 1-1,0 0 1,0 0-1,0 0-1,0 0-5,0 0-15,0 0-15,-20 1 0,7-3 0,-7-7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29:40.3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1791 13744 7,'0'0'16,"0"0"-2,0 0-4,0 0 0,0 0 0,0 0 0,0 0 0,1-9-3,-1 9 1,0 0-2,0 0 0,0 0 0,0 0-1,-1-10-1,1 10 0,0 0 1,0 0-1,0 0 0,0 0-1,0 0 0,0 0 0,0 0-1,0 0 1,0 0-1,0 0 1,5 11-1,-5-11 2,4 16-1,-2-5 0,1 2-1,0 1 1,-2 2-1,1 1 0,-2 3 0,0 3-1,0-3 1,1 3-1,-1-1 1,0 1-2,-1-2 2,1 3-2,2-4 1,-1 0 0,0 1-1,-1 0 1,0-3-1,1 2 0,-1-2 1,1-3-1,-1 0 0,0-3 0,0-1 0,1-1 1,-1-10-1,0 11 0,0-11 0,0 0 0,1 9 0,-1-9 0,0 0 0,0 0-1,0 0-2,0 0-1,0 0-5,0 0-8,-4-17-17,4 17-1,0-14-1,0 14 3</inkml:trace>
  <inkml:trace contextRef="#ctx0" brushRef="#br0" timeOffset="1209.0692">1797 13710 12,'0'0'9,"0"0"0,0 0 0,0 0 0,0 0 0,0 0-1,0 0 0,0 0 0,-9 6 1,9-6-2,0 0 0,0 0 0,0 0-1,0 0 1,0 0-1,0 0 0,0 0 0,0 0-1,0 0 0,0 0-1,0 0-1,0 0 0,0 0 0,12-5-1,-12 5 2,17-2-3,-8 2 1,3 0-1,1 0 0,2-1-1,0 1 1,3 0 0,-1 0-1,1 0 1,1 0-1,0-1 1,0 1-1,0-1 1,0 0-1,0-1 1,-1 0-1,0 1 1,-3-1-1,3-1 0,-6 1 0,2 1 1,-2-1-1,-2 1 0,-10 1 1,17-4-1,-17 4 0,13-1 0,-13 1 0,15-3 0,-15 3 0,11-2 1,-11 2-1,9-2 0,-9 2 0,0 0 0,10-2 1,-10 2-1,0 0 0,0 0 1,0 0-1,0 0 0,0 0 0,0 0 0,0 0 0,0 0 0,9-1 0,-9 1 0,0 0 0,0 0 1,0 0-1,0 0 1,4 13 0,-4-13-1,0 18 1,0-7 0,0 1-1,-2 2 1,2-1-1,0 1 0,-1-2 1,1-2-1,0 0 0,0-10 0,1 13 0,-1-13 0,0 0 0,4 9 0,-4-9 0,0 0 1,0 0-1,0 0 0,0 0 0,0 0 0,0 0 0,0 0-3,0 0-2,0 0-6,4 13-25,-4-13 1,0 0-1,0 0 1</inkml:trace>
  <inkml:trace contextRef="#ctx0" brushRef="#br0" timeOffset="15025.8594">2572 13750 5,'0'0'15,"0"0"0,3-9 0,-3 9-2,0 0 0,0 0-1,0 0-1,2-12-2,-2 12-1,0 0-1,0 0-1,2-11 0,-2 11-1,0 0-1,0 0 0,0 0-1,0 0 1,0 0-2,0 0 1,0 0-1,2 14 0,-3-4-1,2 1 1,-1 2 1,1 2-2,-2 1 1,2 1-1,0 1 1,0 2-1,0 2 1,1 2-1,-2-1 1,1 1-1,0 1 0,0 1 0,0-2 0,0 0-1,-1-4 1,1 0-1,-1-2 0,0-1 0,1-1 0,0-2 1,-1-1-1,1 2 0,-1-3 0,1 2 1,-1-3-2,1 0 2,-1 0-1,0-2 0,0-9 0,1 10-1,-1-10 0,0 0-2,0 0-5,0 0-10,-2-11-16,2 11 0,-2-21-1,2 12 1</inkml:trace>
  <inkml:trace contextRef="#ctx0" brushRef="#br0" timeOffset="15965.9132">2603 14001 21,'0'0'16,"0"0"0,0 0 0,0 0-3,0 0 0,0 0-3,0 0-1,0 0-2,0 0-1,0 0-1,10-8-1,-10 8 1,0 0-1,10-1 1,-10 1-1,10-1 0,-10 1-1,13-1 1,-13 1-1,14-2 1,-14 2-2,18 0 0,-8-2-1,3 1 1,-2 0-1,2 0 1,2-1-1,-2 1 0,2-2 0,-2 2 0,1 0-1,-1 1 1,-1-1-1,0 1 1,-2 0-1,1-1 0,-2 1 1,0 0-1,0-1 0,-9 1 1,15-1-1,-15 1 0,12-1 0,-12 1 0,10 1 0,-10-1 1,0 0-1,0 0 0,9 1 1,-9-1-1,0 0 1,0 0-1,0 0 0,0 0 1,0 0-1,0 0 0,0 0 0,0 0-1,0 0 0,0 0-2,0 0-6,0 0-24,0 0-2,0 0 0,-21 0 0</inkml:trace>
  <inkml:trace contextRef="#ctx0" brushRef="#br0" timeOffset="33864.937">3391 13992 16,'0'0'17,"0"0"-1,0 0 0,0 0-2,12 6 1,-12-6-3,0 0 0,13 0-3,-13 0-1,12-2-1,-12 2-1,13-2-1,-13 2-1,17-5 0,-17 5-1,19-7-1,-9 2 0,3-1 1,-1-1-1,0-1 0,2 1 0,-3-4 0,1 0-1,-1 1 0,-2 0 0,-1 0 0,-1-1 0,-7 11-1,9-17 1,-9 17-1,5-14 1,-5 14 0,0-13 0,0 13 0,-4-13-1,4 13 1,-8-12-1,8 12 1,-14-11-1,14 11 0,-16-9 1,5 5-1,0 1 0,0 1 0,-1 1 0,1 1 0,-1 1 0,-1 0 0,2 1 0,-1 2 0,1 1 0,1 0 0,-1 0 0,1 1 0,1 1 0,9-7 0,-17 18-1,9-9 1,1 1 0,0-1 0,1 5 1,-1 1-1,1-1 0,0 3 0,0-2 1,2 3-1,0-2 0,1 3 1,-1-3-1,4-2 1,0 1-1,1-1 1,0 0-1,2 0 1,0-2-1,1 0 1,0-2 0,2-1 0,0 2 0,-6-11 0,14 15 0,-4-8 0,0-1 0,2-1 0,0-2 0,3 0 0,2-2 1,1-1-1,3-1 0,0 0 0,-1-1 0,1 0 0,0-1 0,-2 1 0,-3-2-1,-2 1 0,-1 0 1,-3 1-1,-10 2 0,15-7 0,-15 7 1,10-8-1,-10 8 0,7-12-1,-7 12-1,3-15-2,-3 15-6,1-13-14,-1 13-14,0-12 0,0 12 0,-4-9 1</inkml:trace>
  <inkml:trace contextRef="#ctx0" brushRef="#br0" timeOffset="34960.9995">3881 14102 21,'0'0'18,"0"0"-2,0 0-2,0 0-1,0 0-2,0 0-1,0 0 0,0 0-1,0 0 0,0 0-1,9 2 0,-9-2-1,0 0 0,2-12-1,-2 12 0,5-10-1,-5 10-1,9-15 0,-9 15-1,9-15 0,-9 15 0,10-18 0,-10 18 0,12-17-1,-12 17 0,9-17 0,-9 17-1,8-12 1,-8 12-1,0 0-1,8-10 1,-8 10 0,0 0-1,0 0 1,0 0-1,5 12 1,-5-12-1,2 16 0,-2-3 1,1 1-1,-1 2 0,0-1 0,0 3 0,0-2 0,0 1 0,1-1 0,-1 0 0,1-3 0,-1 0 0,0-2 1,0-2-1,0-9 0,0 14 0,0-14 0,-2 11 0,2-11-1,0 0 1,-2 13-1,2-13-1,0 0 0,-5 11 0,5-11-2,0 0 1,-8 13 0,8-13 0,0 0 0,-13 10 2,13-10-1,0 0 1,-11 6 1,11-6 1,0 0 0,-10 2 1,10-2 0,0 0 0,0 0 1,0 0 0,0 0-1,0 0 1,0 0-1,0 0 0,14-6-1,-14 6 0,15-1 0,-6 1-1,2 1 1,-2 0-1,1 0 1,1 0-1,-1 0 1,-1 0-1,-9-1 1,17 1-1,-17-1 0,10-3-3,-10 3-2,0 0-9,2-10-24,-2 10 0,-11-10 0,11 10 0</inkml:trace>
  <inkml:trace contextRef="#ctx0" brushRef="#br0" timeOffset="36224.0718">4301 13809 15,'0'0'28,"0"0"1,0 0 2,4-10-12,-4 10-3,0 0-4,0 0-2,0 0-3,0 0 1,0 0-3,0 0 0,4 9-2,-4-9 1,2 9-2,-2-9 0,2 13 0,-2-13 0,2 10-1,-2-10-1,0 0 1,4 12-1,-4-12-1,0 0-1,0 0-4,0 0-6,0 0-15,0 0-8,0 0-1,0 0 0</inkml:trace>
  <inkml:trace contextRef="#ctx0" brushRef="#br0" timeOffset="36666.0968">4323 14038 16,'7'16'25,"-7"-16"1,0 0-5,0 0-5,0 0-1,3 12-2,-3-12-3,0 0-1,0 0-1,5 16-2,-5-16 0,3 10-3,-3-10 1,2 13-2,-2-13 0,3 14-1,-3-14 1,2 11-1,-2-11 0,0 0-1,2 10 1,-2-10-1,0 0 0,0 0-1,0 0-4,-1-10-3,1 10-18,0 0-7,-3-15-2,3 15 1</inkml:trace>
  <inkml:trace contextRef="#ctx0" brushRef="#br0" timeOffset="40871.3376">4686 13692 5,'0'0'17,"0"0"-1,0 0-2,0 0-1,0 0-2,0 0 0,0 0-2,0 0-3,0 0 0,0 0-1,0 0 1,0 0-1,0 0-1,0 0 1,4-9-1,-4 9 1,0 0-1,0 0 1,0 0 0,0 0-1,0 0 1,0 0-2,0 0 2,0 0-3,0 0 1,0 0-2,0 0 1,-1 13-1,2-2 0,0 0 0,1 3 0,-1 3 0,1 4 1,-1-1-1,-1 3 1,0 2-1,0 2 0,-1 0 0,1 1 0,-1-4 0,0 2-1,0-3 1,1 0-1,-1-6 1,1-2 0,1-2-1,0 0 1,-1-3-1,0-10 0,3 15 1,-3-15-1,3 12 0,-3-12 0,0 0 0,3 9 0,-3-9-1,0 0-1,0 0-2,0 0-4,10-3-5,-10 3-13,0-13-9,0 13-1,7-16 1,-7 16 1</inkml:trace>
  <inkml:trace contextRef="#ctx0" brushRef="#br0" timeOffset="41615.3803">4896 13922 22,'0'0'27,"10"-9"1,-10 9-8,0 0-4,9-5-1,-9 5-3,0 0-3,0 0-1,9 9-2,-9-9-1,1 19 0,-2-10-1,1 9-1,0-3-1,0 5 0,-1-1 0,1-1 0,-1 1-1,2-2 0,-1-1-1,1-3 1,0-2-1,-1-11 1,3 14-1,-3-14 0,0 0 0,0 0 1,0 0-1,10-9 0,-7 0 1,1-4-1,1-1 0,1-2 0,1 0 0,0 0 0,2 1 0,-1 1 0,1 2 0,0 2 0,-9 10 0,17-16 0,-17 16 0,14-5 0,-14 5 1,14 2-1,-14-2 0,12 10 0,-12-10 1,12 18 0,-6-7-1,-1 2 0,-1 1 0,0 1 1,-1 1-1,0 1 0,-1-1 1,1 0-1,-2-1 0,0 1 1,0-3-1,-1 0 0,1-2 0,-1-11-1,1 16-1,-1-16-2,0 0-5,0 0-8,0 0-18,0 0 0,1-9-1,-1 9 2</inkml:trace>
  <inkml:trace contextRef="#ctx0" brushRef="#br0" timeOffset="42236.4158">5388 13562 16,'0'0'25,"10"7"2,-10-7 2,-2 13-12,2 1-6,-3 2 0,3 5-2,-4 0-1,4 6 0,-5-2-2,5 6 0,-6-5-2,3 4 0,-2 0-2,1 1 0,-1-2 0,1-1-1,-1-2 0,2-1 0,-1-2 0,3-2 0,1-3 0,2-4 0,1-1 0,1-2 0,-4-11-1,11 16 2,-11-16-1,13 9 0,-13-9 0,14 4 0,-14-4 0,15 2 0,-15-2 0,18 0-1,-9-2 1,1 1-1,0 0 1,1-1-1,0-1 0,-2 0-1,2-1 0,-11 4-1,19-7-1,-19 7-2,15-9-3,-15 9-4,10-11-9,-10 11-10,-2-12-4,2 12 0,-11-14 1</inkml:trace>
  <inkml:trace contextRef="#ctx0" brushRef="#br0" timeOffset="42605.4369">5218 13850 10,'-14'-14'27,"14"14"0,-6-17 3,5 8-12,1 9-3,6-15 0,4 11-2,-10 4-2,23-8-1,-9 4-2,7 6-1,-1-4 0,7 5-2,-3-3 0,5 1-1,-1-1-1,2 1 0,-3-1-1,0 0 0,-3 0-1,-2 0-1,-4 0 1,-2 1-2,-3 0 0,-13-1-2,16 2-4,-16-2-7,0 0-25,0 0 1,4-12-1,-4 12 1</inkml:trace>
  <inkml:trace contextRef="#ctx0" brushRef="#br0" timeOffset="44837.5646">6749 13683 19,'0'0'23,"0"0"-3,0-10-4,0 10 0,0 0-3,0 0-2,0 0-1,0 0-1,0 0-1,0 0-1,1 11-1,-1-11-1,1 15 0,-1-4 0,2 4-1,-2 1-1,2 2 1,-3 1-2,3 4 1,-2 2 0,0 2-1,-2 1 0,3 1 0,-2 0 0,1 1-1,0-3 0,0 0 0,0-5-1,1-3 1,-1-1 0,1-5-1,1-1 0,-2-12 0,2 14 0,-2-14-1,0 0 0,0 0-2,0 0-1,0 0-1,0 0-4,0 0-6,0-9-8,0 9-12,-1-19 0,2 10 2,-7-10 0</inkml:trace>
  <inkml:trace contextRef="#ctx0" brushRef="#br0" timeOffset="45657.6115">6744 13660 17,'0'0'16,"0"0"0,0 0-1,0 0-2,9-6-1,-9 6-3,0 0-1,9-1-1,-9 1-2,0 0 1,10-6-1,-10 6 0,0 0 0,11-3 0,-11 3-1,0 0 1,13-9-1,-13 9 1,16-6-1,-5 4 1,2-3-1,1 3 0,3-2-1,2 1 0,0-3-1,2 4 0,-2-2 0,1 2-1,0-2 0,-2 2 0,0 0-1,-1 0 1,-2 1 0,0 1-1,-2 0 0,-2 1 1,0-1-1,-11 0 1,13 1-1,-13-1 0,0 0 0,9 1 1,-9-1-1,0 0 1,0 0-1,0 0 0,0 0 1,0 0 0,-2 10-1,2-10 1,-2 13-1,2-3 1,-1 1-1,1 3 1,-3 0-1,4 3 1,-1-2-1,1 1 1,0-2-1,0 0 0,0-4 0,1 0 1,-2-10-1,3 14 0,-3-14 0,0 0-1,0 0 0,0 0-3,10 8-5,-10-8-11,-9-9-17,9 9 1,-2-10-1,2 10 1</inkml:trace>
  <inkml:trace contextRef="#ctx0" brushRef="#br0" timeOffset="46386.6532">7453 13638 4,'0'0'25,"0"0"3,10-5 2,-10 5-11,0 0-3,0 0-1,0 0-3,0 0-3,-2 11-1,2 2-1,-2 0-2,2 6-1,-1 1-1,1 5 0,-1-1-1,1 5 1,1 1-1,0 3 0,0-1 0,2 3-1,-1 0 1,0 0-1,0-3 0,2-1-1,-1-4 1,1-4-1,-1-2 1,-1-4-1,0-5 0,1-2 0,-3-10-1,2 12-1,-2-12-1,0 0-1,0 0-3,0 0-4,0 0-6,0 0-8,0 0-10,0 0 0,-13-19 2</inkml:trace>
  <inkml:trace contextRef="#ctx0" brushRef="#br0" timeOffset="46941.6849">7476 13971 18,'0'0'27,"0"0"1,0 0 2,0 0-11,0 0-6,0 0-2,12-5-2,-12 5-1,9 0 0,-9 0-3,18 1 1,-8-3-2,6 3 0,-2-3-1,3 3 0,-2-3-1,2 2 0,-2-1-1,-1 1 1,-2 0-2,-1 0 1,0 0-1,-1 0 1,-1 0-1,1 0 0,-10 0 1,16 0-1,-16 0 0,16 0 0,-16 0 0,12-1 0,-12 1 0,0 0 0,11-1 0,-11 1 0,0 0 0,0 0 0,0 0 0,0 0-2,0 0-1,0 0-5,0 0-15,0 0-14,0 0 2,0 0-2,-13-18 2</inkml:trace>
  <inkml:trace contextRef="#ctx0" brushRef="#br0" timeOffset="48747.7882">8131 13954 28,'13'1'28,"-13"-1"-3,0 0-3,13-6-4,-13 6-3,19-5-2,-9 0-3,7 2-2,-4-1-1,3 0-2,-4-3-1,4 3-1,-4-4-1,3 4 1,-4-3-1,2 1 0,-4-4-1,1 5 1,-10 5-1,18-16 1,-12 6-1,0 0 0,-2 0 0,-1-1 0,0 0-1,-3 0 1,-2-2-1,-1 2 1,-2 0-1,-2 1 0,7 10 0,-18-15 0,8 9 0,-2 4 0,-2 3 0,0 2 0,-1 1 0,0 3-1,0 0 1,1 2 0,-1 2 0,2-1 0,1 3 0,0 0 0,4 0 0,-1 2 1,1 0-1,2 3 0,1 1 1,2 1-1,1 0 2,2-1-2,-1 0 1,4 0 0,0-1 1,2-1-1,1-3 0,2 2 0,-1-5-1,3 3 2,-1-4-1,4 0 0,-1-1 0,3-1 0,0-3 0,3 0 0,0-3 0,4-1 1,-1-3-1,2 0 0,-1-2 0,2 0 0,-3-2-1,-2-1 1,-1 1-1,-5 1-1,-1 2 0,-12 3-3,13-3-2,-13 3-5,0 0-7,0 0-16,-9 5-5,9-5 0,0 0 1</inkml:trace>
  <inkml:trace contextRef="#ctx0" brushRef="#br0" timeOffset="49554.8344">8612 14172 39,'0'0'31,"0"0"1,1-15 0,-1 5-17,0 10-4,7-15 0,-7 15-3,11-13-2,-11 13-1,15-10-1,-15 10-1,16-10-1,-16 10-1,17-4 0,-17 4 0,16 0 0,-16 0-1,16 6 0,-16-6 1,15 12-1,-15-12 0,9 19 0,-4-6 0,-4-1-1,-2 2 1,-3-1-2,-1 0 1,-3 2-1,-1-3 1,-2 2-1,-1-2 0,-1 3 1,0-4-1,1 2 1,0-1 1,2-3 0,2 1 0,8-10 1,-11 12 0,11-12 0,0 0 1,-2 10 0,2-10 0,0 0 1,12 6 0,-12-6 0,14 2 0,-5-2-1,2 0 0,-1-3 0,3 3 0,-1-1-1,1 0-1,1-1 1,-1 2-1,-2-1 0,0 1 0,-2 0 0,-9 0 0,16 0 0,-16 0-1,9 3 0,-9-3-3,0 0-4,0 0-11,0 0-19,0 0 0,-4-16-1,4 16 2</inkml:trace>
  <inkml:trace contextRef="#ctx0" brushRef="#br0" timeOffset="50208.8718">8998 13793 44,'0'0'33,"10"10"1,-10-10 0,0 0-16,0 0-8,0 0-2,0 10-2,0-10-2,-1 11-1,1-11 0,-2 15-1,2-15 0,-3 12 0,3-12-1,-2 12-2,2-12-2,0 0-5,0 11-11,0-11-18,0 0 2,0 0-3,0 0 3</inkml:trace>
  <inkml:trace contextRef="#ctx0" brushRef="#br0" timeOffset="50470.8868">9019 14017 45,'3'17'36,"-3"-17"0,4 15 1,-4-15-14,0 0-10,3 13-4,-3-13-2,0 0-4,0 0-1,0 0-3,0 0-3,0 0-7,0 0-27,0 0 2,0 0-2,0 0 1</inkml:trace>
  <inkml:trace contextRef="#ctx0" brushRef="#br0" timeOffset="51391.9395">9334 13665 30,'0'0'28,"10"-1"2,-10 1-7,0 0-6,3 18-2,-3-18-3,3 27-1,-3-11-2,3 8-2,-4-1-2,5 7-1,-4 1 0,2 2-1,-3-1-1,4 1 0,-3-2 0,3 0-1,-2-3 1,0-1-2,0-6 1,0-1-1,0-2 0,0-4 0,1 0-1,-2-14-2,2 17-2,-2-17-3,3 10-9,-3-10-18,0 0-1,0 0-1,-2-19 2</inkml:trace>
  <inkml:trace contextRef="#ctx0" brushRef="#br0" timeOffset="52027.9758">9553 13960 19,'0'0'27,"11"1"1,-11-1 2,0 0-11,0 0-7,9 11 0,-3 2-2,-5-3-1,5 7 0,-5-2-3,4 5 0,-3-2-1,2 3-2,-2-2 0,3-1 0,-2-2-2,0-2 0,0-1 0,0-4-1,-3-9 0,0 0 1,11 8-1,-11-8 0,12-12 0,-6 1 0,1-2 0,2-5 0,1 0 0,-1-4 0,2 0 0,0 2 0,-1 0 0,0 1 0,0 4 0,-1 4 1,-1 0-1,-8 11 0,17-8 1,-17 8 0,13 0 0,-13 0 0,14 12 0,-7-2 0,-2 1-1,1 2 1,-4 3 0,4 1 0,-5 1-1,1-1 1,-2-1-1,0 2 0,0-3 0,0 0 0,0-2 0,-1-1-1,2-3-1,-1-9-2,1 15-2,-1-15-5,0 0-9,0 0-18,0 0 1,7-9 0,-7-5 1</inkml:trace>
  <inkml:trace contextRef="#ctx0" brushRef="#br0" timeOffset="52474.0012">10005 13695 66,'10'-13'36,"-10"13"-1,10-5 2,-10 5-24,0 0-5,5 12-1,4 4-2,-5-1-1,2 7-1,-2 2-1,-1 1 1,-4 4-1,1 2-1,-4-2 0,-1 1 0,0-2 0,-1-1-1,0-2 1,2 0-1,2-5 0,1-2 0,2-3 1,2 0-1,2-6 0,4 1 0,0-2 0,0-4 0,2-2 1,1-1-1,-1-2 0,3-2 0,-2 1-1,0-4-1,-1 1-4,-3-5-4,7 7-7,-15 3-17,7-17-4,-7 17-2,-2-19 2</inkml:trace>
  <inkml:trace contextRef="#ctx0" brushRef="#br0" timeOffset="52781.0189">9890 13878 41,'3'-11'34,"7"9"1,2-2 1,0-4-16,13 8-4,-3-4-4,8 5-2,-4-3-4,5 3-1,-5-1-1,0 2-2,-4 0 0,-5-1-2,-3 2-3,-14-3 0,17 4-5,-17-4-5,0 0-19,10-2-7,-10 2 1,0 0 0</inkml:trace>
  <inkml:trace contextRef="#ctx0" brushRef="#br0" timeOffset="56352.2228">1678 14555 14,'0'0'11,"0"0"1,0 0 0,0 0 0,0 0-1,0 0 0,10 0-1,-10 0-2,0 0 0,0 0-1,0 0-1,10-3 0,-10 3-1,0 0 0,11-5-1,-11 5-1,12-2 1,-12 2-1,14-3-1,-14 3 1,17-1-1,-17 1 1,16-2-1,-6 2 1,0-2 0,1 2 0,2-2-2,-2 2 1,3-3-1,-1 3-1,0-2 1,3 1-1,-3 0 1,1 0-1,-4-1 1,4 2-1,-3-2 1,-1 0 0,1 0 0,-1 1-1,0 1 1,1-1 0,-1 0-1,0 0 1,1 0-1,-1 1 1,1 0-1,1 0 0,0 0 0,1 0 1,1 0-1,1 0 0,2 1 1,2-1-1,0 0 0,1 0 0,1 0 1,0 0-1,1 0 0,1 1 1,-3 0-1,2-1 0,1 0 0,-1 0 1,0 0-1,0 0 0,3 0 0,0 0-1,-1-1 1,2 1-1,-1-1 1,2 1 0,-1 0 0,1-1-1,-3 0 2,2 0-1,1 0 0,1 0 0,2 0 1,1 0-1,2 1 0,0 0 1,1 0-1,1 0 0,0 1 1,0 0-1,-2-1 0,0 1 1,1 0-1,0-1 0,-1 1 0,1 0 0,1 0 1,0 0-1,2 0 0,2-1 0,-2 0 1,2 0-1,3 0 1,-1-1-1,1 1 0,1-1 0,-2 1 1,1 0-1,-1 0 0,1 2 0,-2-1 0,-2 1-1,0 0 2,0 0-1,-1 1-1,2 0 1,-2-1 0,0 1 1,2-1-1,2 0 0,0-1 0,0 1 1,2 2-1,0-2 1,0-1-1,1 0 1,0 1-1,2-1 1,0 0-1,3 0 0,1-4 0,3 3 0,2 0 1,1-1-1,1 0 0,1 1 0,1-1 0,-1 0 0,0 1 0,0-1 1,-1 4-1,3-2 0,-1 2 0,3-2 0,-1 1 0,0-1 1,0 2-1,1-2 0,1-2 0,-3 2 0,-1-4 0,-1 4 0,0-2 0,-3 2 1,4-3-1,0 2 0,-3 0 0,1 0 0,-1 1 1,0-2-1,0 2 0,1-2 0,-2 1 0,0-1 0,0-1 1,2 1-1,2-1 0,-1 1 0,0-1 1,0 1-1,0-1 0,0 1 1,-1 0-1,0 0 0,-1 0 1,1-1-1,0 0 0,2 0 0,2-1 0,-2 2 0,-1 0 0,-1 0 0,2 0 0,-3 0 0,-1 0 0,-1 1 0,-3 0 0,1 0 1,-1 0-1,0 0 0,0 1 0,1-1 0,0 2 0,0-1 1,0 0-1,0 0 0,1 1 0,-1-1 0,-1 0 0,0 1 0,2 0 0,1-2 0,0 1 0,2 1 0,0 0 0,0-1 0,1 0 0,-1-1 1,0 0-1,0 1 0,0 0 0,-1-1 1,-1 0-1,3 0 0,1 0 0,0 1 0,1-1 0,-1 0 0,0 0 0,2 0 1,-2-1-1,-1 1 0,0-1 0,-1 0 0,-1 0 0,3 0 0,0 1 1,-5-1-1,1 2 0,-2-1 0,-5 1 0,-2 0 0,-3 1 0,-7 1 0,-5 1 0,-3-2 1,-7 2-1,-4 1 0,-2-2 0,-5 1 0,-9-4 1,0 0 0,0 0-1,5 9 0,-5-9 1,0 0-1,0 0-1,-11-3-1,11 3-6,-9-5-13,9 5-18,-15-12 1,6 1 0,2 0 0</inkml:trace>
  <inkml:trace contextRef="#ctx0" brushRef="#br0" timeOffset="59888.4253">3344 15002 2,'0'0'24,"11"-6"3,-11 6-4,0 0-4,0 0-2,-3-11-1,3 11-3,0 0-2,0 0-2,0 0-2,0 0 0,6-11-3,-6 11 0,0 0-2,0 0 1,0 0-1,0 0 0,0 0 0,0 0 1,0 0-2,4 10 1,-4-1 0,1 6 0,-1 0-1,1 5 1,-1 3-1,2 2 1,-2 3-1,2 2 0,-1 0 0,1 1-1,-1-1 1,0 0-1,0-2 1,1-1-1,-1-5 1,-1-2-1,-1-4 0,1-3 1,-2 0-1,2-4 0,0-9 0,-1 13 0,1-13 0,0 0-1,-2 10 0,2-10-2,0 0-2,0 0-6,0 0-9,6-14-18,-5 1 0,2-1 0,-4-9 1</inkml:trace>
  <inkml:trace contextRef="#ctx0" brushRef="#br0" timeOffset="60554.4635">3387 14978 10,'2'-14'23,"-2"14"-3,0 0-3,0 0-1,1-9-3,-1 9-2,0 0-2,0 0-1,0 0-1,0 0 0,0 0-1,0 0 0,0 0 0,0 0 0,11-6 0,-11 6-1,14-5 0,-14 5-1,19-7 0,-7 2-1,2 3 0,1-1-1,3 1 0,0 0 0,3 1-1,-1 0 1,2 0-1,0-1 1,-1 1-1,-1-3 0,0 2 0,-3-2 0,-2 0 0,-3 1-1,-1 1 1,-11 2-1,14-4 1,-14 4-1,0 0 1,0 0-1,9 2 0,-9-2 1,3 11-1,-3-11 1,3 19-1,-1-3 1,2 1-1,-2 3 0,1 1 1,0 0-1,-1 1 1,1-2-1,-1-2 0,0-2 0,0-4 0,0-2 1,-2-10-1,2 12 0,-2-12 0,0 0-1,0 0-2,0 0-4,0 0-10,0 0-21,0 0-1,-6-9 0,6 9 0</inkml:trace>
  <inkml:trace contextRef="#ctx0" brushRef="#br0" timeOffset="62039.5485">4346 14958 6,'0'0'21,"2"-10"-5,-2 10-2,0-9-1,0 9 0,0 0 0,-2-13-2,2 13 0,0 0-1,0 0 0,0 0-2,0 0-1,0 0-1,3 20-1,-3-8 1,4 7-2,-3 0-1,4 8 1,-3 1-1,4 5 0,-5 0-1,2 5-1,-2-2 2,1 1-2,-1-3 0,0 0 0,-1-4 0,1-1-1,0-6 1,0-5 0,-1-2 0,0-4-1,1-1 1,-1-11-1,1 10 0,-1-10-1,0 0-1,0 0-2,0 0-2,0 0-4,0 0-7,0 0-11,1-11-8,-1 11 0,3-20 2</inkml:trace>
  <inkml:trace contextRef="#ctx0" brushRef="#br0" timeOffset="62527.5764">4367 15231 22,'10'2'27,"-10"-2"1,0 0-5,0 0-7,2-9-2,-2 9-1,0 0-4,15 2 0,-15-2-2,15-3 1,-15 3-3,23 1 0,-8-4-2,2 4 0,1-3-1,1 3-1,1-1 1,0 0-2,1-3 1,-1 1 0,-3 0 0,-1-1-1,-1 1 1,-1 0-1,-3 1 1,-1-1-1,-10 2 1,13-2-1,-13 2 1,0 0 0,0 0-1,9-1 1,-9 1-1,0 0 0,0 0-2,0 0-2,0 0-6,0 0-15,0 0-12,0 0 0,-2-9 0,2 9 1</inkml:trace>
  <inkml:trace contextRef="#ctx0" brushRef="#br0" timeOffset="63304.6208">5261 14883 10,'0'0'27,"0"0"1,4-16 2,-4 16-13,0 0-4,0 0 0,0 0-3,-13-1-2,13 1-1,-12 18 0,6-3-3,-6 3 1,3 5-2,-3 0 1,-1 6-1,0 0 1,2 4-1,-2 0-1,5 2 1,2-2-1,2 2-1,1-4 0,6 0 0,4-1-1,2-1 0,1-2 1,3-2-1,-2-4 0,3 0 1,-2-4-1,0-1 0,-1-3 0,-2-3-1,1-2-3,-10-8-4,21 4-9,-11-4-20,0-10 0,2-2-1,-3-6 2</inkml:trace>
  <inkml:trace contextRef="#ctx0" brushRef="#br0" timeOffset="63982.6596">5472 15262 24,'0'0'31,"27"-8"1,-13-2 1,5-2-11,2 4-8,-3-5-3,5 6-1,-7-4-4,5 3-2,-6-4-1,2 4 0,-5-1-1,-2 1 0,-1-1-1,-9 9 1,12-13-1,-12 13 1,3-14-1,-3 14 0,-2-13 0,2 13 0,-9-13-1,9 13 1,-17-14-1,7 7 0,-2 1 0,-2 0 0,-1 3 0,0 1 0,0 2 0,-1 3 0,2 3 0,-1 2 0,1 3 0,-1 4 0,3 0 0,-1 4 1,2 2-1,3 2 1,1 2-1,1 0 1,2 0 0,2-3-1,2 0 1,4 0-1,2-5 2,2 2-1,2-6 0,5 2 0,1-4 1,5-1-1,1-2 1,-1-3 0,2-3-1,0-1 0,-2-3 1,1 0-1,-3-3 0,-1-1-1,-3 2 1,-2-1-2,-1 1-2,-12 4-2,16-7-6,-16 7-8,6-14-22,-6 14 2,0 0-2,12-6 3</inkml:trace>
  <inkml:trace contextRef="#ctx0" brushRef="#br0" timeOffset="64579.6932">5988 15402 42,'0'0'33,"10"2"2,-10-2-2,2-14-15,-2 14-4,11-15-3,-2 8-3,-4-7-2,4 4-1,-3-4-1,2 3-1,-2 0 0,3 0 0,-4 1-1,-5 10-1,12-14 0,-12 14 0,10-8 0,-10 8-1,0 0 0,12 0 0,-12 0 1,0 0-1,10 14 1,-7-5-1,0 2 1,0 3-1,-2 0 0,0 3 1,-2 2-1,0 2 0,0 2 1,-1 0-1,0-1 0,2 2 0,0-3 0,-1 0 0,2-2 0,-1-4 0,1-2-1,0-4-1,-1-9-1,0 0-1,4 14-4,-4-14-5,0 0-8,0 0-18,-12-11 1,12 11-1,-14-8 3</inkml:trace>
  <inkml:trace contextRef="#ctx0" brushRef="#br0" timeOffset="64846.709">6035 15570 47,'-3'14'34,"3"-14"2,0 0-8,17-4-7,-17 4-3,24-8-4,-13 0-4,10 7-2,-3-5-3,2 2-2,1-2-1,-1 3-1,-2 1-1,0 1 0,-2 1-1,-2 1-1,-1 1-1,-13-2-3,19 8-4,-19-8-9,0 0-21,0 0 2,0 0-1,10-12 1</inkml:trace>
  <inkml:trace contextRef="#ctx0" brushRef="#br0" timeOffset="65608.7524">6720 15020 6,'9'4'24,"-9"-4"4,0 0-6,0 0-2,0 0-3,0 0-2,-12 6-2,12-6-3,-16 12-1,8-2 0,-8-1-3,3 2-1,-5-1-1,2 3-1,-3-2 0,4 1-1,-2 0 0,4-1-1,0 0 1,1-1-1,3-1 0,3 0 1,6-9 0,-11 14 0,11-14-1,-3 10 1,3-10 0,0 0-1,5 13 1,-5-13 0,14 11 0,-4-4 0,2-1 0,2 3 0,1-1 0,1 2-1,2-1 1,0-1-1,-1 0 0,-1 1-1,0 1 1,-1-2 0,-2-2-1,-2 0 0,-1 0 1,-10-6-1,15 9 0,-15-9 0,9 5-1,-9-5-3,0 0-4,0 0-14,0 0-20,-10-5 2,10 5-1,-13-15 1</inkml:trace>
  <inkml:trace contextRef="#ctx0" brushRef="#br0" timeOffset="66649.8121">7124 15131 19,'0'0'28,"22"0"1,-11 0-4,2-2-5,4 2-3,-4-4-3,7 2-2,-5-4-2,4 3-3,-3-3-2,2 1-1,-2-3-1,-1 1-1,0-1 0,-2 1-1,-1-3 0,-1 0 0,-3 0 0,0-1 0,-3 0 0,-1-1-1,-3 1 1,-1-1-1,-4 0 1,0 1-1,-5 1 0,-1 2 0,-2 1 1,-3 1-1,0 3-1,-3 2 1,0 2 0,-1 4 0,-1 4 0,1 2 0,0 3 0,-2 2 1,1 2-1,0 1 0,2 2 1,4 0 0,2 0 0,3 0 0,3-1 1,7-1-1,2 0 1,6 1 0,1-2 0,2 0-1,3-4 1,1 2 0,2-5-1,0 1 0,2-1 1,0-4-2,-1-2 1,3 1 0,-2 0-1,1-3 1,1-2 0,-1-1 0,-1-2-1,-1-1-1,-1-2-1,-6-3-3,5 6-6,-10-8-10,-7 10-20,9-11 2,-9 11-1,0 0 2</inkml:trace>
  <inkml:trace contextRef="#ctx0" brushRef="#br0" timeOffset="67331.8512">7634 15293 54,'0'0'37,"10"-7"1,-10 7 0,4-13-10,-4 13-18,7-10-3,-7 10-2,13-9-1,-13 9-1,16-10-1,-4 6-1,0 0 0,1 1 0,0 0 0,2 0 0,-3 4-1,1 1 1,-1 2-1,-3 1 0,-9-5 0,10 20-1,-10-8 0,-6 5 0,2-1-1,-6 1 0,-2 4 0,-2-4 1,0 3-1,-1-3 1,1 2 0,1-2 0,0-1 1,2 0 0,2-4 0,2 0 1,0-1-1,7-11 2,-6 13-1,6-13 0,0 10 1,0-10-1,0 0 1,15 4 0,-15-4-1,19-2 1,-7 0-1,1 0 0,1-2 0,2 1-1,-1 1 1,0 0-1,-2 2 0,1-1-1,-3 2 0,-11-1-2,17 3-2,-17-3-5,9 2-9,-9-2-22,0 0 1,0 0 0,-2-11 1</inkml:trace>
  <inkml:trace contextRef="#ctx0" brushRef="#br0" timeOffset="68041.8918">7923 14806 34,'0'0'31,"0"0"2,9-2-7,-9 2-6,0 0-2,0 0-3,18-1-4,-18 1-2,12 10-2,-5-1-2,3 5 0,-1 1-3,4 5 1,-1 4-2,3 5 1,1 1-1,0 3 0,1 0 0,1 3-1,-5 3 1,2 0-1,-3-4 0,-4 0 0,-2-2 0,-1-1 0,-5-2-1,-3-2 1,1-3 0,-4-2-1,0 0 1,-1-5 0,1-1 0,-1-2 1,3-3-1,0-2 1,4-10 0,-4 13-1,4-13 1,0 0-1,0 0 0,0 0 0,0 0-1,0 0-4,13-3-12,-13 3-23,3-16 1,-1 5 0,-5-4-1</inkml:trace>
  <inkml:trace contextRef="#ctx0" brushRef="#br0" timeOffset="68662.9273">8503 15051 53,'0'0'36,"0"0"-2,0 0 2,-7-10-20,7 10-5,0 0-2,0 0-3,0 0-3,5 13 0,-5-13-2,0 10 0,0-10-3,0 0-2,3 15-7,-3-15-13,0 0-12,-7 13-1,7-13-1,-2 9 2</inkml:trace>
  <inkml:trace contextRef="#ctx0" brushRef="#br0" timeOffset="68895.9399">8501 15276 31,'-2'12'33,"6"0"2,-4-12 0,-3 11-12,7-1-5,-4-10-5,4 10-4,-4-10-2,0 0-3,7 12-1,-7-12-2,0 0-3,0 0-2,14 12-8,-14-12-17,0 0-8,0 0-1,0 0 0</inkml:trace>
  <inkml:trace contextRef="#ctx0" brushRef="#br0" timeOffset="69335.9657">8806 14944 71,'13'-4'35,"-13"4"1,0 0-5,11 19-22,-12-6-2,7 9 0,-5-1-3,4 8 0,-2-1-1,3 6-1,-1-1 0,0 0 0,1-2-1,-1-2-1,-1-2 0,-1-6-3,3-2-4,-6-19-7,4 14-19,-4-14-4,0 0-1,0 0 1</inkml:trace>
  <inkml:trace contextRef="#ctx0" brushRef="#br0" timeOffset="70033.0057">8779 14995 51,'7'-18'37,"1"8"0,2-2 0,1-6-13,6 9-11,-3-4-3,10 8-2,-4-2-3,4 6-1,-2 2-2,0 5 0,-2 2-2,-1 3 1,-2 3-1,-3 1 0,-3 3-1,-2 1 0,-5 2 0,-4-1-1,-2 1 0,-6-2 0,0-1-1,-4-2 1,-2-1 0,-1-5 1,-1-1-1,2-2 2,0-3 0,3-2 0,2-1 1,9-1 1,-13-4-1,13 4 1,0 0 0,0 0 0,0 0 0,17-8 0,-7 8-1,4 1 1,2 1-2,2 0 1,0 3-1,2 1 0,1 3 0,-2-1-1,-1 5 1,-4 1-1,-1 1 1,-7 2-2,-3 1 2,-3-2-2,-5 0 2,-2 0-2,-4-2 1,-1-2 0,-2 0 1,0-4 0,-1-1 0,0 0 1,-1-3 0,1 0 0,-1-2 1,3 1-1,1-3 0,2 2 0,10-2-1,-13-1 0,13 1-1,0 0-3,0 0-4,7-9-10,-7 9-22,21-14 1,-8 4-1,6-1 2</inkml:trace>
  <inkml:trace contextRef="#ctx0" brushRef="#br0" timeOffset="70507.0327">9292 15175 70,'-8'17'35,"-3"-1"-2,7-1-8,3 8-15,-3-5-2,8 7-2,-1-3-2,6 1-2,1-3 0,4-2 0,1-5-1,3-4 0,-2-2 0,2-4-1,2-3 1,-2-5 0,0-4-1,-2-1 0,-2-2 1,-3-2-1,-2-2 1,-2-6-1,-8-1 0,-2 2 1,-6 1-2,-3 2 2,-5 2-1,-1 4 0,-4 4 1,0 8-1,1 4 0,0 3 0,2 3 0,4 0-2,4 3-3,2-3-5,11 3-15,5 1-11,-7-14-1,17 14 0,-6-13 1</inkml:trace>
  <inkml:trace contextRef="#ctx0" brushRef="#br0" timeOffset="70936.0573">9597 15238 74,'-16'12'37,"3"3"-1,-1-5 1,-4 1-26,13 7-6,2-4-1,7 3-1,5-1-1,4 1-1,3-3 0,4-2 0,2-2 0,1-4-1,-2-5 1,1-4 0,-2-3 0,1-5-1,-3-3 1,-3-2-1,-3-1 0,-7-4 1,-4-3-1,-4 3 0,-4-1 0,-7 3 0,-4 4 0,-4 3 1,-5 9-1,1 4 1,-1 7-1,1 3 0,4 3 1,1 2-3,9 4-3,-1-9-12,8-1-23,5-10 2,12 11-1,3-11 1</inkml:trace>
  <inkml:trace contextRef="#ctx0" brushRef="#br0" timeOffset="71637.0974">9960 14838 18,'4'-9'30,"-4"9"2,0 0 2,0 0-15,9 17-3,-9-4-3,4 12-2,-5 1-4,4 9-2,-3 1-1,2 5-1,-3 2 0,2 2-1,-2-3 1,2-1-1,0-5 0,1-2-1,0-5 0,1-4-1,1-4-1,-1-9 0,1-1-5,-4-11-4,10 6-17,-10-6-9,10-9 0,-10 9-1,7-21 1</inkml:trace>
  <inkml:trace contextRef="#ctx0" brushRef="#br0" timeOffset="72136.126">10159 15208 58,'0'0'35,"20"-7"-1,-8 1 2,-1-3-24,11 6-4,-6-6 0,8 6-3,-5-5 0,2 3-2,-3-4-1,-1 2 0,-4-3 0,-3 1-1,-3-2 0,-2 0 0,-5-2 0,-3 2 0,-3-2-1,-3 1 1,-3 3-1,-4 2 0,-2 2 1,0 4-2,-3 4 2,-2 4-1,0 3 1,-1 4 0,1 1 0,1 5 0,3-1 0,2 3 0,5 1 2,6 1-2,3-2 1,7 1 0,4-1 0,5-3 0,4-2-1,5-1 0,0-5 0,1-2-1,1-3 0,1-3-1,0 0-1,-3-7-3,4 4-5,-11-10-13,0 1-19,3-2 2,-6-4-1,5 2 2</inkml:trace>
  <inkml:trace contextRef="#ctx0" brushRef="#br0" timeOffset="72754.1613">10717 15082 38,'0'0'32,"8"-10"2,-8 10 0,-4-18-15,4 18-5,-11-10-4,11 10-2,-19-4-2,5 6 0,-5-2-2,1 7 1,-6 0-1,4 6-1,-3 0 0,4 6 0,2-2-1,4 6 1,4 0-1,6 1-1,5-4 1,5 2-1,5-4-1,3-3 1,3-5-1,1-4 0,2-5 1,1-4-1,-3-8-1,0-1 1,-1-5 0,-4-1 0,-2-2 0,-2-3 0,-3 0-1,-4 0 1,1 4 0,-3 2 1,-2 3-1,0 2 1,1 12 0,0 0-1,0 0 1,0 0 0,-11 14-1,9 2 1,-1 2-1,1 6 1,0-1-1,0 1 0,2 0 0,3-1 1,-1-2-2,2-6-1,3 0-1,-7-15-4,18 14-7,-18-14-16,15-7-12,-1 0 2,-3-8-1,3 1 2</inkml:trace>
  <inkml:trace contextRef="#ctx0" brushRef="#br0" timeOffset="73279.1913">10926 15004 57,'0'0'38,"0"0"0,10-4 1,-10 4-16,1 10-12,6 0-2,-4 1-4,2 5-1,-1 1-1,1 4-1,-3 1 0,0 3 0,-3 0-1,2 1-1,-1-5 2,0 0-2,2-5 1,1-2 0,-3-14 0,12 11-1,-2-17 1,1-4-1,2-5 0,4-1 0,-1-5 0,2-2 0,1 0-1,-2-2 2,1 5-1,-2 3 1,0 1-1,-4 4 1,-1 4-1,-2 5 1,-9 3 0,13 11 0,-7-2-1,-1 5 1,-1 4-1,0 1 1,-1 2-1,0 5 0,-1-1 0,1 1 0,-1-1 1,0-3-1,-1-1 0,0-2 0,0-4 0,1-6-1,-2-9-2,0 0-7,0 0-32,0 0-1,4-16 2,-3 2-2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2:30.86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11921 13897 22,'0'0'25,"2"-11"2,-2 11-7,0 0-3,0 0-2,0 0-1,0 0-4,10-5-2,-10 5-1,8 12 0,-8-12-3,9 18-1,-4-7 0,0-1-2,-5-10 1,9 18-2,-9-18 1,8 9-2,-8-9-2,0 0-2,11-2-9,-11 2-8,2-15-11,-2 15-1,8-12 1,-8 12 0</inkml:trace>
  <inkml:trace contextRef="#ctx0" brushRef="#br0" timeOffset="286.0159">12124 13865 8,'0'0'24,"0"0"2,0 0-7,10 14 0,-10-14-3,3 15-2,1-3-3,-2-3-2,2 4-1,-3-4-2,3 3-2,-4-12-1,4 13 0,-4-13-2,0 0-1,10 8-3,-10-8-3,10-2-6,-10 2-9,7-13-11,3 11-1,-6-10 2,7 7 0</inkml:trace>
  <inkml:trace contextRef="#ctx0" brushRef="#br0" timeOffset="509.0291">12329 13862 5,'0'0'27,"9"4"1,-9-4 1,5 10-10,0-1-3,-4 1-3,3 0-4,-4-1-2,4 1-3,-4-10-2,4 14-3,-4-14-3,0 0-10,0 0-16,11 2-1,-11-2 0,0 0 1</inkml:trace>
  <inkml:trace contextRef="#ctx0" brushRef="#br0" timeOffset="1134.0646">12629 13537 23,'0'0'29,"0"0"1,6 13 1,-5-2-14,4 4-4,-4 3-3,3 5-3,-3 1-3,1 1-1,-2 1 0,0 2-2,-1-2 0,1 1 0,-1-3-1,2-1 1,-2-1 0,3-3-1,1-1 2,2-1-1,1-4 0,1 1 0,2-5 1,4-1-1,-2-3 1,3 1-1,1-3 0,2-1 0,-2-2 0,2-1 0,-4 0-1,2-1-1,-1 1-2,-4-6-3,3 6-7,-13 1-11,8-15-10,-8 15-1,4-15 1</inkml:trace>
  <inkml:trace contextRef="#ctx0" brushRef="#br0" timeOffset="1428.0817">12581 13734 19,'0'0'29,"-14"-3"2,14 3 2,0 0-11,0 0-6,11 0-2,-11 0-3,22-3-5,-8 0 0,6 3-2,2-2-1,-2 2-1,2-2-1,1 2 0,-1 0-3,0-1-1,1 5-6,-8-7-10,-1 1-16,3 4-1,-6-4 1,0 2 0</inkml:trace>
  <inkml:trace contextRef="#ctx0" brushRef="#br0" timeOffset="2004.1146">12932 13462 40,'0'0'30,"6"14"2,-7-3-1,3 4-17,3 10-6,-4 0 0,4 8-1,-4 0-3,2 5-1,-3-3 0,2 2-1,-3-4 0,2-1-1,0-5 0,0-5 0,0-4-1,1-5 1,1-2-1,-3-11 1,0 0-1,9 7 0,-9-7 1,7-11-1,-7 11 0,10-17 0,-4 2 0,1 2 0,1-2 0,0 0 0,2-3 0,1 1 0,2-1 0,2 1 0,-1 1 1,2 4 0,-3 2 0,2 6 0,-4 5 1,2 5-1,-5 6 1,-2 3-1,0 3 0,-1 2 0,0-1 0,-1 1-1,-2-3 1,1-1-1,-2-3 0,-1-2-1,2 0-3,-2-11-5,-1 10-16,1-10-11,0 0 1,0 0-2,0 0 2</inkml:trace>
  <inkml:trace contextRef="#ctx0" brushRef="#br0" timeOffset="2553.1459">13297 13826 32,'0'0'33,"24"-10"0,-10 3 1,3-3-10,2 6-9,-3-8-4,5 5-4,-3-3-2,2 1-2,-4 0 0,0 0 0,-2-2-1,-2 3-1,-4-2 1,-1 0-1,-5 1 0,-3 0 0,-3 0 0,4 9-1,-16-19 1,4 11-1,-5 0 0,2 5 0,-2 2 0,-1 2 0,0 5 0,0 1-1,2 5 1,0 3 0,5 2 0,-1 1 0,5 0 0,1 2 0,3 0 1,4-1 0,1 0-1,4-2 1,1-1 0,4 0 0,0-3 1,2-1-1,-1 1 0,2-2 0,0-2 1,1 0-1,-1-3 1,0-2-1,1-2-1,-1-3 1,2-2-2,-2-4-1,3-1-4,-6-4-5,7 2-22,-4-2-7,-3 0 1,3 1-1</inkml:trace>
  <inkml:trace contextRef="#ctx0" brushRef="#br0" timeOffset="3142.1797">13694 13645 56,'0'0'36,"-3"12"0,3-12 0,-5 9-16,9 7-9,-5-5-3,4 8-3,-2 0-2,1 2 0,-1 1-2,1-1 1,0-1-1,2-2 0,-2-3-1,1-1 0,0-4 1,-3-10-1,9 14 0,-9-14 0,0 0 1,11 0-1,-11 0 0,13-14 1,-5 2-1,1-4 0,2 0 0,-1-2 0,2 0 1,-1 0-1,0 0 0,0 4 0,-3 1 1,-8 13 0,15-14 0,-15 14 0,14-6-1,-14 6 1,14 6 0,-14-6-1,14 12 1,-8-2-1,0 1 0,0 3 0,-1 2 1,1 1-1,-3 0 0,0 1 0,0 0 0,-2 1 1,1-3-1,0-1 0,-1-3 0,0 0 0,-1-12 0,3 14-1,-3-14-1,0 0-6,0 0-31,11 4-1,-11-4 1,4-15-2</inkml:trace>
  <inkml:trace contextRef="#ctx0" brushRef="#br0" timeOffset="4301.246">14353 13679 17,'0'0'25,"0"0"0,0 0-1,0 0-3,0 0-2,0 0-3,3-10-1,-3 10-3,0 0-3,6 15-1,-6-15-2,0 24-1,-1-8-1,2 5-1,-2 1-1,1 1 0,-1 0 0,1 0-1,0-1 0,1-4 0,-1-2-1,1-3 0,0-4-1,-1-9-1,2 11-2,-2-11-4,0 0-9,-1-13-21,1-1 0,1 0 0,-2-6 2</inkml:trace>
  <inkml:trace contextRef="#ctx0" brushRef="#br0" timeOffset="4496.2572">14351 13510 30,'0'0'30,"0"0"1,0 0-1,0 0-14,-5 13-8,5-4-11,0-9-20,8 25-7,-8-15 0,6 9-1</inkml:trace>
  <inkml:trace contextRef="#ctx0" brushRef="#br0" timeOffset="4983.285">14497 13648 56,'0'0'33,"10"20"0,-9 0-10,-1-3-9,2 7-2,-4-3-6,3 5-2,-3-4-1,2-2 0,-1-4-2,2-2 1,-1-14 0,7 14 0,-7-14-1,12-5 1,-2-4-1,-1-2 0,2-3 0,2-1 0,-1-3-1,1 1 1,1 0 0,-1 4 1,-1 0 0,0 5 0,-2 2 0,2 5-1,-12 1 1,17 8 0,-10 1-1,-1 5 0,-2 1 0,-1 3-1,-2 0 0,0-1 1,-1 0-1,-1-3 0,0 0 0,0-4 0,1-10 0,-2 15-1,2-15-2,0 0-4,3 16-15,-3-16-17,0 0 1,0 0-1,4-11 2</inkml:trace>
  <inkml:trace contextRef="#ctx0" brushRef="#br0" timeOffset="13133.7512">15213 13466 29,'0'0'28,"9"3"2,-9-3-3,3 9-12,-1 6-4,-5-3 0,4 9-2,-4-1-3,4 8 1,-4-1-2,2 5-1,-2-3 0,2 4-1,-1-3 0,2 3-1,-2-5 0,5-2 0,-1-2 0,2-3-1,0-3 1,3 0 0,-1-4 0,3-2-1,-1-3 2,3-2-2,1-3 1,1 0 0,0-4-1,3-4-1,-3 0 0,2-1-1,1 0-3,-3-5-2,2 6-7,-10-8-9,1 2-16,-6 10 0,2-16 0,-2 16 3</inkml:trace>
  <inkml:trace contextRef="#ctx0" brushRef="#br0" timeOffset="13386.7657">15158 13760 28,'-13'-11'32,"13"11"1,0 0 1,-4-13-14,4 13-4,0 0-1,15-5-5,-15 5-3,17 0-1,-6-1-2,3 3-1,2-2-1,1 0-2,2-1-1,-2-1-3,5 3-3,-8-7-10,6 1-21,-2 2 1,-5-3 0,1 1 0</inkml:trace>
  <inkml:trace contextRef="#ctx0" brushRef="#br0" timeOffset="13893.7947">15480 13429 52,'11'-2'35,"-11"2"-1,0 0 1,10 14-15,-6 5-11,-4 0-2,4 9-1,-3 2-3,4 6 1,-3 2-2,1 0 0,0-2-1,0 0-1,0-3 0,0-4 1,0-3-1,1-4 0,0-5 0,0-3 1,-4-14-1,11 12 0,-11-12 0,11-8 0,-4-5 0,2-2 0,0-6 0,1-3 0,3 0 0,1-1 0,1 1 0,-1 1 0,-1 6 0,0 4 0,-2 7 0,0 6 0,-11 0 0,13 20 0,-10-5 0,0 6 0,-1 2 0,-1-2 0,1 2 0,-1-3-1,5-3-1,-4-3-3,5 1-5,-7-15-16,6 10-10,-6-10-1,15 1-1,-6-3 2</inkml:trace>
  <inkml:trace contextRef="#ctx0" brushRef="#br0" timeOffset="14417.8246">15920 13751 41,'20'-3'32,"-3"-6"1,6 2 0,2-2-16,-2-4-5,5 3-3,-5-4-5,0 2 0,-4-4-2,-1 4 1,-5-2-2,-4 3 0,-5 0 0,-5-1 0,-4 2 0,-5 0-1,-5 2 1,0 2-1,-3 1 0,-1 2 1,-2 3 0,1 5 0,0 3 0,3 5 1,1 2 0,1 4 0,2 1 0,2 5 1,2-1 0,5 2 0,2-1-1,4 1 1,2 0-1,3 1 1,2-1-1,5-1 0,1-6 0,4-1 1,1-5-1,4-3 0,0-8-1,2-1 1,0-6-1,-1-4-1,-1 2-2,-4-4-3,2 4-17,-6-3-19,-7 1-1,-1 0 0,-5-4 1</inkml:trace>
  <inkml:trace contextRef="#ctx0" brushRef="#br0" timeOffset="15386.88">16896 13574 20,'7'-9'28,"-7"9"2,0 0-4,0 0-6,1-9-3,-1 9-4,0 0-4,-15-7-1,15 7-2,-20 2-2,8 1 0,-6-1-1,2 4 0,-5 0-1,1 3-1,0 1 1,0 1-1,2 2 0,3-1 0,4 1-1,3 0 1,5-2-1,4 1 1,5-1 0,5-2 0,2-1 0,6 1 0,0-1 0,2 1 0,0 0-1,-1 1 1,-3-1-1,-1 4 1,-5 0-1,-4 2 0,-3-1 0,-4 0 0,-2 1 0,-5-2 0,-3-1 0,-3-2 0,-3-2 0,-1-1 0,-1-3 0,1-2 0,2-3 0,0 0 0,5 0-1,10 1 0,-12-7-2,12 7-1,0 0-4,15-14-7,1 7-21,4 4-1,0-6 1,6 3 0</inkml:trace>
  <inkml:trace contextRef="#ctx0" brushRef="#br0" timeOffset="15927.911">17215 13647 25,'-3'-10'31,"3"10"2,-15-4 0,5 0-10,-2 9-9,-5-4-2,2 9-4,-3-3-2,2 8-1,-1 1-1,5 5 0,0-2-2,2 6 0,4-2 0,6 3 0,5-4 0,5-1-1,3-6 0,4-1 0,2-6-1,3-6 1,2-4-1,0-6 1,-3-3-1,0-4 0,-3-5 1,0-1-1,-6-3 0,-1 1 0,-7 0 1,-3 2-1,-3 0 0,-2 6 0,-3 3 0,7 12 1,-17-5-1,8 10 0,1 7 0,3 5 1,2 5-1,0 2 1,4 0-1,1 1 1,3-2-1,3-1 0,1-4-1,0-5-1,5 1-3,-4-11-8,5-1-21,1-2-5,-5-5 2,3-1-2</inkml:trace>
  <inkml:trace contextRef="#ctx0" brushRef="#br0" timeOffset="16588.9488">17491 13631 51,'-2'14'35,"-3"-3"0,3 7 0,-3 8-13,1-7-13,7 6-2,-3-3-2,5 2-2,1-4-1,4 0 0,-1-6-1,2-4 0,2-5-1,0-5 1,1-6-1,-2-3 0,0-3 0,1-6 0,-2-4 0,0-1-1,0-3 2,-1 0-2,-1 2 2,0 3-1,-2 2 0,-1 7 0,-6 12 1,9-6 0,-9 6-1,4 22 1,-4-4-1,0 3 1,1 4-1,0 0 1,1 0-1,0-1 0,3-4 0,0-2 0,3-7 0,2-4 0,0-6 0,1-6 0,2-5 0,0-5-1,1-5 1,-1-4-1,-2-3 1,3-2 0,-1 1-1,1 2 1,-1 5 0,0 3 0,-2 5 1,-1 8-1,0 7 1,-4 7 0,-2 6 0,-1 3 0,-2 4-1,0 0 1,0 3-1,-1 0 0,2-2-1,-1-4-2,4 1-4,-6-9-12,3 2-20,5-4 1,-7-9 0,0 0 1</inkml:trace>
  <inkml:trace contextRef="#ctx0" brushRef="#br0" timeOffset="17103.9783">18125 13716 55,'17'-1'35,"-5"-4"0,5 2 0,4 1-15,-7-8-11,6 5-3,-3-5-1,1 2-2,-1-4-1,-1 2 0,-2-1-1,-2 0 0,-3-1 0,-3 1-1,-5 0 1,-2 1-1,1 10 0,-13-16 1,3 11-1,-3 4-1,-3 2 1,0 3 0,-3 4 1,0 5-1,0 1 1,0 3 0,2 0 1,1 2 1,2 1-1,3 2 1,2 2 1,5 1-1,1-2-1,5 3 1,2-4-1,5 3 0,2-2 0,3-5 0,2-3-1,2-3 1,1-7-1,-1 1 0,2-6 0,-2-7-1,-1 0-2,-3-5-7,5-3-32,-2 1-2,-8-6 1,3-4-1</inkml:trace>
  <inkml:trace contextRef="#ctx0" brushRef="#br0" timeOffset="18103.0354">18859 13735 24,'23'-7'30,"-12"-3"2,8 3-3,-4-4-8,-1-4-6,5 3-3,-5-6-2,3 4-4,-6-4 0,1 3-2,-5 0-1,-1 2-1,-5-1 0,-2 4-1,-4 0 0,5 10 0,-21-13-1,6 10 0,-3 2 1,-1 4-1,-1 2 0,-3 5 0,3 4 1,-1 3 0,2 6 0,4 2 1,0 1 0,7 3 0,1-1 0,6 0 1,4-4-1,4 0 0,3-5 0,3-2 0,2-3-1,4-2 0,0-4 0,0 0-1,1-2 0,-1-2-1,-2 0-2,-2-3-2,4 5-5,-9-7-15,-1-1-14,6 0 0,-3-5 1,2-1 0</inkml:trace>
  <inkml:trace contextRef="#ctx0" brushRef="#br0" timeOffset="18605.0641">19243 13556 61,'0'0'36,"0"0"0,0 0 1,14 10-21,-19 1-7,6 11-3,-5 1-2,3 4-1,-2 2-1,3 2-1,0-1 0,2-2 0,2-5 0,0-3-1,1-4 0,2-4 0,-7-12 0,16 9 1,-7-12-2,3-3 1,-1-4 0,1-5 0,1-3 0,3-3 0,-1 0 0,2-2 0,-2 2 0,1 1 0,-1 5 0,0 1 1,-4 6-1,0 5 0,-11 3 1,13 9 0,-9 2-1,-2 6 1,0 3 0,-1 3-1,0 1 1,-1 0-1,1-1 0,2-3 0,-1-2-1,0-6-1,3-2-3,-5-10-5,9-1-21,-9 1-8,14-13 2,-7 2-2</inkml:trace>
  <inkml:trace contextRef="#ctx0" brushRef="#br0" timeOffset="18973.0852">19703 13625 67,'-7'19'37,"3"3"-1,-3 0 1,-5-2-23,13 8-6,-4-6-2,6 2-3,3-4-2,4-1 0,-1-4 0,2-3 0,2-3-1,0-5 0,0-3 0,-1-3 0,-2-5 0,0-3 0,0-4 0,0-5 0,1-1 0,-1-2-1,0-1 1,1-1 0,-2 2 0,-2 3-1,-1 4-1,-3 0-4,-3 15-12,10-9-19,-10 9 0,0 0-1,1-12 2</inkml:trace>
  <inkml:trace contextRef="#ctx0" brushRef="#br0" timeOffset="19247.1008">19971 13597 46,'12'8'36,"-12"-8"2,4 18 0,3-2-13,-8-6-9,9 11-4,-6-4-5,5 7-1,-3-3-2,2 4-1,-2-3-2,-1 0 1,-1-4-2,0-1 0,0-4-3,-2-13-1,3 15-6,-3-15-17,-3-12-13,5 3-1,-1-6 1,3-3 1</inkml:trace>
  <inkml:trace contextRef="#ctx0" brushRef="#br0" timeOffset="19441.1118">20035 13443 51,'0'0'37,"-12"-5"0,12 5-1,0 0-10,0 0-17,-4 9-5,4-9-6,14 18-13,-7-3-22,1-5 1,3 5-2,-3-4 2</inkml:trace>
  <inkml:trace contextRef="#ctx0" brushRef="#br0" timeOffset="19842.1348">20178 13600 57,'10'3'35,"-4"8"0,-3-2 0,-2 0-19,8 13-7,-6-4-2,4 5-4,-3 0-1,1 2 0,-2-2-1,-1-3-1,-1-3-1,-1-5 0,0-3 0,0-9-1,0 0 1,0 0-1,-3-15 1,2-2 0,3-1 0,0-5 1,2 0 0,3 0 1,0-1 0,2 3 1,2 2 0,2 3 0,0 2 0,6 4 0,-2 3 0,1 4-2,1 4-1,-5-3-6,5 7-14,-2 1-16,-17-6 0,17 11 0,-17-11 1</inkml:trace>
  <inkml:trace contextRef="#ctx0" brushRef="#br0" timeOffset="20270.1589">20586 13581 70,'-8'9'37,"0"5"-1,-3 2 1,-4-2-26,9 8-3,-4 0-3,6 0-1,1-1-2,5 1 0,3-6 0,4-1 0,5-5-1,1-4-1,4-4 1,0-3-1,1-3 1,0-4-1,-2-4 0,-2-2 0,-3-1 0,-3-3-1,-4 1 0,-5-2 0,-3-1 0,-3 3 0,-4 1 0,-3 2 1,-5 5-1,-1 5 0,-3 6 0,0 5 0,5 5-2,-2 0-2,7 10-3,-1-7-7,9-1-20,7 4-2,-1-5 0,8 2 2</inkml:trace>
  <inkml:trace contextRef="#ctx0" brushRef="#br0" timeOffset="20780.1885">20846 13593 71,'0'0'37,"5"13"0,-5 0 1,3 4-22,-7-2-9,6 6-2,-2-3-3,4 5 0,0-1-1,2-3 0,0-2-1,2-4 0,1-4 1,-9-9-1,17 8 0,-17-8 0,17-15-1,-9 3 1,0-3 0,2-4 0,0-5-1,-1-1 1,6 0 0,-2 2-1,2 2 1,-2 2 0,0 5 1,0 7-1,-3 3 1,2 8 1,-12-4-1,11 21 1,-7-4 0,1 4 0,-2 0 0,3 3 0,-4 0-1,2-2 0,-1 1 0,0-4-1,0-2-3,-2-7-4,6 1-20,-7-11-14,0 0 1,0 0-1,0 0 1</inkml:trace>
  <inkml:trace contextRef="#ctx0" brushRef="#br0" timeOffset="21753.2442">21252 13567 60,'0'0'37,"0"0"0,6-12 1,-6 12-22,0 0-4,0 0-3,10 1-3,-10 10-2,4 6-2,-1 1 0,1 6 0,0 3-1,2 1-1,-1 0 1,0-1-1,0-4 1,1-4-1,-1-7 0,-5-12 0,12 10 0,-12-10 0,12-15 0,-5 1 0,2-5 0,-1-4 0,0-2 1,1-3-1,0 0 0,-1 2 0,-1 3 0,-1 4 0,-2 4 0,-1 4 0,-3 11 0,0 0 0,5 9 0,-4 4 1,0 3-1,-1 5 0,2-1 1,0 3-1,0-1 1,1-3-1,1-2 1,3-3-1,-7-14 1,16 13-1,-5-13 1,1-5-1,0-6 0,2-2 0,0-6 0,1-2 0,0-3 1,1 0-2,-2 1 2,-1 6-1,-2 2 1,-1 5-1,-10 10 1,13 1 0,-11 11-1,-1 3 1,-2 4 0,1 3-1,-1 2 1,1 1-1,1-3-1,1-2 0,2-1-3,-2-8-2,7 7-7,-10-9-27,1-9-2,10 7 2,-10-7-1</inkml:trace>
  <inkml:trace contextRef="#ctx0" brushRef="#br0" timeOffset="22275.2741">21815 13649 60,'18'-2'35,"-8"-3"1,4 4-1,4-1-22,-6-5-3,8 6-3,-4-6-2,3 4-1,-5-4-1,3 0-1,-5 0 0,1 0-1,-6-2 0,-7 9 0,7-18 0,-7 7-1,-2-1 0,-4 3 1,-5-1-1,0 0 0,-3 4 1,-1 1-2,1 3 2,-3 4-1,0 4 1,1 1 0,2 6 0,0 2 1,3 1 0,3 5 1,-1-1-1,5 5 1,3-1-1,3 4 0,2-2 0,5-2 0,1 0-1,1-3 0,3-5 0,0-2 0,1-6-1,1-3-1,1-3-1,-3-5-1,5 0-5,-8-9-9,7-1-24,-2 2-1,0-4 1,-1 1-1</inkml:trace>
  <inkml:trace contextRef="#ctx0" brushRef="#br0" timeOffset="22734.3003">22164 13567 63,'0'0'38,"5"15"0,-5-4 1,-2-1-21,7 12-7,-7-4-3,7 4-3,0 0-2,0 0-1,0-5 0,2-1-1,0-6 0,3-3-1,1-6 1,-1-2-1,3-6 0,0-3 1,2-5-1,-2-2 0,2-3 0,0-5 0,1 2 0,0-1 0,0 0 1,-4 3-2,-2 5 2,1 2-1,-11 14 1,10-9-1,-10 9 0,-1 11 0,-2 3 1,0 2 0,1 5-1,-1 3 1,3 1-1,0 3 1,2-3-1,2-1 0,2-1-2,-1-7-2,4 0-3,-9-16-6,17 5-23,-8-6-6,-9 1 3,16-16-2</inkml:trace>
  <inkml:trace contextRef="#ctx0" brushRef="#br0" timeOffset="23129.3229">22540 13231 81,'-2'13'38,"4"1"1,-1 3-4,-3-2-21,13 14-5,-8-1-1,7 9-2,-6-1-3,4 3-1,2-2 0,-3 2-1,0-2-1,2-5 1,0-2-1,-2-4 0,3-5 0,-2-2 0,0-4 0,3-4 1,2-5-1,-1 0 0,2-4 0,3-2-1,1-1 0,-2-4-1,3 0-2,-7-4-3,2 4-3,-11-11-9,5 3-20,-8 1-2,-5-6 1,-5 1 1</inkml:trace>
  <inkml:trace contextRef="#ctx0" brushRef="#br0" timeOffset="23350.3354">22476 13485 55,'-9'-2'38,"9"2"0,15-1 2,-2-5-16,13 9-10,-3-7-4,8 7-3,-4-2-3,5 1-1,-3 0-3,-6-1-4,1 6-8,-13-2-26,-2-5-3,1 0 1,-10 0-2</inkml:trace>
  <inkml:trace contextRef="#ctx0" brushRef="#br0" timeOffset="23953.37">23081 13372 49,'6'-10'37,"-5"0"0,-1 10 1,14-6-14,-14 6-10,10-2-1,-10 2-5,8 12-1,-5 2-3,1 5 0,0 5-1,2 5-1,-3 3 0,3 3-1,1 1 0,-3 2-1,0-5 1,4-4-2,-4-4 1,-1-6-2,3-3-1,-6-16-2,0 11-4,0-11-6,4-10-14,-4-2-12,-1-3 0,-1-4 1,-6-6 2</inkml:trace>
  <inkml:trace contextRef="#ctx0" brushRef="#br0" timeOffset="24420.3968">23068 13292 52,'0'0'37,"2"-12"0,-2 12 2,16-7-17,-11-4-6,13 9-3,-9-4-4,14 5-2,-3-3-1,3 4-1,1-2-2,4 2-1,-4-2 0,0 3-1,3-2 0,-6 2-1,0-1 0,-1 0 1,0 0-1,-6 0 0,2 1 0,-3-1 0,-2 1 0,-2 0 0,-9-1 0,10 6 0,-10-6 0,3 9 0,-3-9 2,1 17-2,-1-7 0,0 4 0,2-1 0,3 2 0,0 0 0,-5 2 0,1-2 0,4 1 0,-3-2 0,0-3 0,-2 0 0,-3-2 0,-1 0-3,4-9-3,-2 16-4,-12-15-15,14-1-19,-15 11 1,5-9 0,10-2 2</inkml:trace>
  <inkml:trace contextRef="#ctx0" brushRef="#br0" timeOffset="26373.5085">12714 14341 33,'0'0'31,"0"0"2,9 19-3,-9-5-10,-3 1-7,4 8-1,-4-1-5,3 10-2,-5-2-1,8 5-1,-6-2 0,4 3-1,1-2 0,2-1 0,-2-4-1,3-3 1,-1-5-1,3-2 0,-1-5 0,2-3 0,-8-11 0,17 8 0,-4-9 0,1-2 0,1-4 0,2-2 0,0-1 0,1-1-2,0 0-1,-5-3-3,4 7-4,-11-6-12,0 4-17,-6 9 0,2-16 0,-2 16 2</inkml:trace>
  <inkml:trace contextRef="#ctx0" brushRef="#br0" timeOffset="26619.5225">12648 14579 45,'-10'2'33,"10"-2"2,0 0-3,14-5-15,5 4-3,-1-7-5,7 5-2,-1-3-2,6 2-2,-2-2-2,-1 2-3,0 2-2,-6-4-7,3 3-14,-1 1-11,-7-5 1,0 2-2,-7-5 2</inkml:trace>
  <inkml:trace contextRef="#ctx0" brushRef="#br0" timeOffset="27102.5502">12982 14284 35,'0'0'32,"0"0"2,2 13 0,3 3-15,-5 0-5,7 12-3,-5 0-4,5 7-1,-4 1-3,2 3 0,-1-1-1,0 1-1,1-4-1,-2-5 0,-1-4 0,0-5-1,0-6 1,-1-6-1,-1-9 0,0 0 1,0 0-1,6-10 1,-3-4 0,1-1-1,1-3 1,2-2 0,4-1 0,0-1 0,4 2-1,-1 2 2,1 3-1,0 2 1,-1 6-1,-1 6 1,-3 4-1,-2 8 1,-2 6 1,-1 4-2,-2 1 1,0 2-1,-1 1 1,-1-3-3,3-1 0,-4-8-4,7 0-8,-7-13-23,0 0 1,15 7-1,-15-7 2</inkml:trace>
  <inkml:trace contextRef="#ctx0" brushRef="#br0" timeOffset="27648.5814">13361 14580 40,'26'-5'34,"-12"0"2,5 1 0,-1 1-12,-3-10-11,10 7-3,-7-8-4,4 6-2,-6-2-1,1 2-1,-6-1-1,-1 1 0,-10 8 0,11-14 0,-11 14-1,0-15 1,0 15-1,-11-12 0,2 6 0,-3 0 0,-4 2-1,-1 2 1,-3 3-1,0 2 1,0 2 0,-1 5-1,2 0 1,1 4 0,2 4 1,4 0-1,4 3 1,1 3 0,4-1 2,5 2-2,2-1 2,6 0-1,1 0 0,6-1 1,-1-6-1,4 0 1,-1-4-1,4 0 0,-1-5 0,3-2 0,-2-5 0,2-2-1,-2-4 1,0-1-2,-2-1 0,-3-4-3,0 5-5,-8-3-22,0 4-13,-10 5 2,0 0-2,10-10 3</inkml:trace>
  <inkml:trace contextRef="#ctx0" brushRef="#br0" timeOffset="38806.2195">14232 14645 31,'0'0'26,"0"0"-4,0 0 1,7-10-9,-7 10-2,0 0-1,16-7-2,-16 7-1,17-10-2,-17 10-1,20-12 0,-11 4-2,3-1-1,-1-2 0,0-3 0,-2 0-1,1-1 0,-3 0 0,-1 2 0,-2-3 0,-2 4 0,-3-1-1,-2 4 1,3 9-1,-15-11 0,3 6 1,-1 4-1,-2 2 0,0 4 0,-2 1 0,1 3 0,0 3 1,1 1-1,1 5 1,3 1 0,0 2 1,2 3-1,3-1 1,1 2-1,3-2 1,1 3 0,3-4-1,1 1 1,2 0-1,2-2 1,1-2-1,3 0 0,-1-3-1,4-1 2,0-6-2,2-3 1,0-3 0,3 0 0,-1-7 0,0-2-1,0-1-1,-3-4-2,4-1-1,-6-2-5,6 7-11,-6-4-19,-1 0 2,-1 3-2,-3-3 3</inkml:trace>
  <inkml:trace contextRef="#ctx0" brushRef="#br0" timeOffset="39167.2402">14776 14501 25,'1'-10'30,"-1"10"2,0 0 1,-3-9-15,3 9-3,-13 12-2,5 6-3,-10 0-3,4 9-1,-7 0-2,2 6-1,-2-1 0,1 2-2,1-1 1,5-3-1,-1-5 0,4-3-1,3-7-1,3-5-1,5-10-3,0 0-5,0 0-9,4-11-9,-3-6-9,4-1 1,-5-6 0</inkml:trace>
  <inkml:trace contextRef="#ctx0" brushRef="#br0" timeOffset="39442.256">14525 14497 41,'-9'-16'31,"9"16"3,0 0-8,-1 10-7,7 4-3,-3-2-2,9 10-5,-3-5-1,6 8-2,-1-2 0,4 2-3,1-2 1,2 1-3,-3-4 0,2-1 0,0 0-1,-3-5-2,3 2-2,-5-6-1,4 6-4,-9-10-5,8 6-12,-4-2-12,-3-6 1,-1 3 0,-10-7 2</inkml:trace>
  <inkml:trace contextRef="#ctx0" brushRef="#br0" timeOffset="39749.2728">14937 14575 32,'9'-12'32,"-7"-1"2,-2 13 1,0 0-15,0 0-5,8 23-3,-11-7-4,3 12-2,-3 1 0,1 8-2,-2 1-1,2 2 0,-2 1-1,2 3 1,-2-3-2,2-2 0,0-5-1,2-6-1,1-5-2,-1-9-3,4 1-3,-4-15-10,0 0-20,9-15 1,-7 0 0,2-1 2</inkml:trace>
  <inkml:trace contextRef="#ctx0" brushRef="#br0" timeOffset="40136.2932">14910 14640 48,'-1'-20'35,"3"4"2,-1-1 0,-1-1-18,11 7-4,-5-5-5,10 7-2,-4-2-4,5 8-1,0 0 0,2 3-2,3 2 0,-2 4-1,-2 6 1,-1 1-2,-2 1 1,-4 4-1,-2 1 1,-4 0-1,-7 1 0,-6-3 0,-1-2 1,-5-2-1,-2-1 1,-1-4 0,-3-2 0,0-1 0,2-3 0,1 1 1,5-3-1,0 0 0,12 0-3,-9-2-1,9 2-5,0 0-13,16-3-17,-2 3 2,-1-3-2,7 2 2</inkml:trace>
  <inkml:trace contextRef="#ctx0" brushRef="#br0" timeOffset="40617.3232">15233 14508 39,'0'0'33,"9"-9"3,-9 9 0,0 0-16,0 0-4,13 17-5,-13-7-4,6 7-2,-3 0-1,2 5-2,-2 1 0,3 3-2,-4-3 1,1 3-1,-1-5 0,-1-4 1,-1-1-1,1-6 0,-1-10 0,0 0 0,0 0 0,0 0 1,5-19-1,-3 1 0,2-3 1,2-3-1,1-1 0,0 0 0,1 1 0,0 3 1,3 3-1,0 4 1,-3 2-1,-8 12 1,17-9-2,-8 7-2,3 6-3,-12-4-10,17 2-22,-6 5 0,-1-1 0,2 1 0</inkml:trace>
  <inkml:trace contextRef="#ctx0" brushRef="#br0" timeOffset="41253.3595">15563 14655 32,'0'0'31,"9"10"4,-9-10-2,12-2-13,-2 5-7,-10-3-2,20-1-4,-11-2-2,4 2-1,-2-4-2,2 3 0,-2-3 1,1 1-2,-2-2 0,-1 0 0,2-2 0,-1 1 0,-1-1-1,-1-2 2,-1-1-3,-2 1 2,-1 0-1,-1 0 0,-3 1 0,-5 0 1,0-1-1,5 10 0,-16-13 0,6 8 0,-2 1 0,-2 1 0,0 3 0,0 2 0,-1 2 0,0 3 0,1 3 1,-1 4 0,3 1 0,1 3 0,0-2 0,3 4 1,3-1 0,3 0-1,1 1 1,2-3 0,2 1 0,4 0 0,0-4 0,6 2 0,-1-5-1,3 1 0,0-3 0,2 0 1,-2-5-2,1 0 0,0-2 0,-1-3-3,1 3-3,-4-10-8,4 2-26,-1 1-1,-4-2 1,1 0 0</inkml:trace>
  <inkml:trace contextRef="#ctx0" brushRef="#br0" timeOffset="41831.3926">16104 14479 34,'1'-12'31,"-1"12"1,0 0-7,-13-10-6,13 10-4,-15 0-3,5 6-3,-6-3-2,2 7-1,-4-1-1,2 3 0,0-1-2,0 2-1,1-1 1,4 3-2,3-4 0,5 1-1,3-2 1,4-1-1,-4-9 1,18 18-1,-5-11 0,3 0 0,-1 1 0,0 1 0,-1-1 0,-1 3 0,-1 0 0,-4 1 0,-3 2 0,-5 0 0,0 3 0,-3-2 0,-4 3-1,-4-3 1,-3 0 0,0-3 0,-1-2 0,1-1 0,-1-6 0,1 0 0,2-2-1,3-3-1,9 2-1,-10-7-1,10 7-7,0 0-12,3-15-14,6 11 0,-2-6 0,7 4 2</inkml:trace>
  <inkml:trace contextRef="#ctx0" brushRef="#br0" timeOffset="42315.4203">16378 14481 32,'0'0'31,"-21"-8"3,9 10-2,-4 1-12,-5-3-7,8 7-2,-5-3-5,6 6 0,-2-2-3,6 2 0,2 2-1,3 2-1,2-2 0,3 3 0,1-1 0,4 2-1,0-1 1,3 3-1,-2-5 1,2 3-1,0-2 0,1 1 1,-2-2-1,-2-1 0,0 2-1,-2-3 1,-4 0-1,-3-2 1,-2 0 0,4-9-1,-19 16 1,6-11 0,-3-1 0,1-2 0,-1-1 0,3-2 0,2 0-1,2-2-1,9 3-3,0 0-6,2-13-19,8 10-5,-10 3-1,24-11 1</inkml:trace>
  <inkml:trace contextRef="#ctx0" brushRef="#br0" timeOffset="42629.4383">16485 14530 69,'0'0'36,"0"0"0,7-10 0,-7 10-25,0 0-4,4 20-3,-4-8-1,-1 6-2,-1 1 1,-1 4-1,0 2 0,0 0-1,-1-2 1,1-1-1,-1-1 1,1-4-1,3 0-1,-2-8-3,6 2-7,-4-11-26,0 0 0,11-9-1,-7-5 0</inkml:trace>
  <inkml:trace contextRef="#ctx0" brushRef="#br0" timeOffset="42836.4501">16564 14370 65,'-19'-1'37,"19"1"-2,-18 2 2,7-2-23,11 0-9,-2 14-5,2-14-7,8 19-15,1-4-13,-3-3 0,5 4-2,-4-6 2</inkml:trace>
  <inkml:trace contextRef="#ctx0" brushRef="#br0" timeOffset="43269.4749">16744 14525 40,'-4'15'33,"-7"-4"2,0 9 0,-3 0-11,-4-1-12,10 9-3,-4-3-3,6 5-1,0-5-2,6 3 0,2-3 0,6-2-1,0-4-1,5-4 1,3-5-1,2-4 0,1-9 0,2-4 0,-3-6-1,1-5 1,-2-1 0,-2-6-1,-4-2 0,-2-1 0,-5-2-1,-5 1 1,-3 3-1,-4 2 1,-3 6-1,-5 5-1,-2 9 2,-3 5-1,0 10-1,2 1 0,2 8-2,1-4-3,7 9-8,1-3-21,7-8-2,8 1 1,-7-15 0</inkml:trace>
  <inkml:trace contextRef="#ctx0" brushRef="#br0" timeOffset="43756.5027">17004 14492 78,'-2'17'36,"1"1"0,-5 2 1,0 0-31,5 4-2,0 1-1,3 0-1,0-2-1,3-1 0,0-6 0,1-4-1,-1-1 0,-5-11 0,11 6 1,-11-6-1,12-9 0,-7-3 1,3-2-1,2-4 0,1-4 0,2 0 1,1 0 0,0 1 0,0 3 1,-1 4 0,-3 4 0,2 8 0,-12 2 1,13 12-1,-9 1-1,1 4 0,-3 3 0,3 2 0,-2 0 0,0 0-1,1-1 0,1 0 0,0-2 0,-2-3-1,1-2-4,-4-14-4,8 11-30,-8-11-1,0 0 1,0 0-2</inkml:trace>
  <inkml:trace contextRef="#ctx0" brushRef="#br0" timeOffset="45093.5792">17755 14652 26,'0'0'29,"17"-3"3,-17 3-8,12-5-1,1 3-4,-5-8-4,7 7-2,-4-8-4,7 5-1,-5-8-3,6 1-1,-3-2-1,1 0 0,-3-2-2,-1 1 1,-3-1-1,0 1 1,-5 3-1,-3 0 0,-3 0 0,-2 2-1,-3 2 1,6 9-1,-20-14 0,8 11 1,-3-1-1,1 7 0,-2 3 0,-1 1 0,-1 4 0,0 5 0,0 0-1,-2 3 2,2 3-1,0 1 0,1 2 0,5 1 0,1 1 1,3-1-1,7-1 1,7-1 0,2-2 0,4-2 0,5-2 0,2-2 0,4-7 0,3 0 0,0-2 0,3-5 1,-1-3-1,0-1 0,-1-4 0,-4-1-1,-1 1-1,-5-1-1,-1 3-2,-7-3-4,6 8-8,-15-1-26,9 2 1,-9-2 1,10 5-1</inkml:trace>
  <inkml:trace contextRef="#ctx0" brushRef="#br0" timeOffset="45527.604">18216 14854 50,'0'0'36,"0"0"0,12-11 0,-2 7-17,-6-10-5,8 5-3,-5-10-4,8 4-1,-4-5-1,3 4-1,-4 0-1,0 2-1,-2 3 0,-8 11 0,11-12-1,-11 12 0,0 0 0,3 11 0,-4 0-1,1 6 0,-2 4 0,1 2 1,0 1-1,1 3 0,0-1 0,-1-1-1,2-4 0,0-4-1,1-1-3,-2-16-3,5 21-8,-5-21-17,0 0-9,0 0 2,0 0 0</inkml:trace>
  <inkml:trace contextRef="#ctx0" brushRef="#br0" timeOffset="45776.6183">18292 15002 74,'0'0'38,"0"0"-1,13 11-7,-13-11-15,24-4-4,-10 0-2,7 5-3,-2-5-2,3 2-1,-1-2-2,-2-1-2,1 3-2,-7-4-3,4 6-6,-17 0-16,13-12-13,-13 12 2,0 0-1,0 0 2</inkml:trace>
  <inkml:trace contextRef="#ctx0" brushRef="#br0" timeOffset="46404.6542">18869 14454 39,'9'-7'32,"-9"7"3,0 0-1,0 0-16,0 0-4,0 0-3,0 0-4,-6 11-1,-5-5-2,1 6 0,-8-1-2,-1 2 0,-2 3 0,-3 1-2,-1 2 2,1-1-2,2-1 1,2-1-1,4-2 1,6 0-1,10-14 1,-6 15 0,6-15 1,12 13-1,0-8 1,4 1 0,2 0 0,1 1 0,2 2 1,2-1-1,-3 0 0,1 2-1,-3-1 1,-4 0-1,-2-1-1,-12-8 0,13 14-1,-13-14-2,5 11-4,-5-11-11,0 0-24,0 0 2,-11-10-1,11 10 0</inkml:trace>
  <inkml:trace contextRef="#ctx0" brushRef="#br0" timeOffset="47205.7">19131 14585 50,'0'0'35,"13"-11"0,-13 11-5,16-18-10,1 15-4,-7-9-4,8 7-3,-5-9-2,7 8-2,-5-5 0,2 2-2,-2-3 0,-2 1-2,-2 0 1,1 1-2,-6-1 1,-2 0 0,-3 1-1,-2-1 1,1 11-1,-13-14 0,0 8 0,-2 3 0,-3 1 0,0 4 0,-3 3-1,0 3 1,1 3 0,-1 3 0,3 2 0,3 2 1,2 2-1,3 3 0,2 1 1,3 2-1,3-1 1,2 1 0,2-3 0,2 1-1,3-2 1,1-4 0,5-4 0,0-1 0,3-3-1,3-1 1,2-3-1,1-1 0,-1 1 0,1-5 0,0 0-3,-6-3-1,4 3-5,-9-10-14,-11 9-20,21-11 2,-21 11-2,15-10 3</inkml:trace>
  <inkml:trace contextRef="#ctx0" brushRef="#br0" timeOffset="47706.7285">19509 14702 82,'0'0'40,"18"-13"0,-18 13 1,11-18-27,2 16-6,-13 2-3,21-6-1,-10 7-1,2 3-1,-2 0-1,-1 4 0,0 4 0,-3 1-1,-2 3 0,-2 3 0,-4 3-1,-2 0 0,-2-1 0,-3 0 0,-2 1-1,-1-4 1,1 0 0,-1-4 0,3-3 0,8-11 0,-14 14 2,14-14-1,0 0 1,0 0-1,0 0 1,0 0 1,0 0-1,13-10 1,-4 7 0,5 0 0,-1-1 0,2 2-1,-2 1 0,4 1 0,-4 1 0,-1-1-2,0 1-2,-12-1-3,16 9-7,-16-9-29,0 0-1,11 5 1,-11-5-1</inkml:trace>
  <inkml:trace contextRef="#ctx0" brushRef="#br0" timeOffset="48822.79">20105 14272 46,'0'0'34,"0"0"2,-3 15-4,-1-5-14,6 16-1,-7-7-6,7 14-2,-5-3-4,4 11 0,-2-4-2,3 3-1,-1-4 0,2-1-1,-3-1-1,2-4 1,-1-4-1,0-6 1,-2-4-1,1-4 0,0-12 1,0 12-1,0-12 0,0 0 0,5-13 0,-1 4 0,3-5 1,1-1-2,1-3 1,2-1 0,1 0 0,2-3 0,2 0 0,-1 4 1,2 1 0,0 4 1,-3 3-1,1 3 1,-1 7-2,-2 9 1,-1 5 0,-3 5 0,-2 3-1,-1 4 0,-1 2 0,0 2 0,-2-3 0,1-2 0,0-1-2,-2-6 0,3 0-2,-4-8-4,9 2-13,-9-12-20,10 5 2,-10-5-2,11-13 2</inkml:trace>
  <inkml:trace contextRef="#ctx0" brushRef="#br0" timeOffset="49406.8258">20672 14573 70,'0'0'36,"-6"-13"0,6 13 0,-11-8-26,0 0-2,1 8-1,-3-4-3,1 5 0,-5 0-1,3 5 0,-3 1 0,2 6-2,-2 0 1,1 4-1,3 1 1,3 3-1,1 1 0,6-2 0,3 0-1,6-1 1,3-2 0,4-3 0,4-3-1,2-4 0,3-5 1,0-4-1,0-5 0,-3-5 0,-1-2 0,-3-2 0,-3-2 0,-3-2 0,-4-1 1,-2-3-1,-2 2 0,-1 1 1,-1 4-1,-1 2 1,0 4-1,2 11 0,0 0 1,0 0-1,-10 19 1,11-3-1,1 4 1,-1 0-1,3 3 1,1 1-1,3-4-1,1-1-1,0-1-1,-2-7-3,7 4-6,-14-15-25,17 9-5,-4-12 2,-3-4-1</inkml:trace>
  <inkml:trace contextRef="#ctx0" brushRef="#br0" timeOffset="49892.8537">21114 14524 71,'-1'-11'39,"1"11"-2,-20-1 2,0-5-22,5 10-9,-4-3-3,1 3-1,-2 1-1,3 5-1,0 1 0,6 0 0,0-1-1,5 4 0,3-2 0,5 3-1,3-2 0,5 1 1,1-2 0,7 0-1,-1 1 1,3 0 0,0 1-1,-3-1 1,-1 1-1,-2 0 0,-5-1 0,-5 1 0,-4 0-1,-4 0 1,-5-2 0,-3 0 0,-3-4-1,-2 0 2,-3-1-1,1-3 1,1 0 0,0-2 0,5-2-1,0-1 1,13 1-1,-15-5-2,15 5-2,0 0-6,5-12-23,-5 12-9,11-11 1,-11 11 0</inkml:trace>
  <inkml:trace contextRef="#ctx0" brushRef="#br0" timeOffset="64839.7086">12491 13514 15,'0'0'15,"-12"9"-1,8 0 0,-7 4-1,5 7 1,-2 8-2,3 4-1,3 9-1,0 6-1,8 5-2,-1-2-2,8 3-1,2-6-1,8-2-2,0-5-4,3-7-7,2-11-20,6 4 0,-9-13 1,7 5-1</inkml:trace>
  <inkml:trace contextRef="#ctx0" brushRef="#br0" timeOffset="65635.7541">13966 13479 3,'21'13'23,"-21"-13"2,20 28-5,-8-5-3,-1 6-3,3 9-3,-6 1-3,0 6-2,-7 4-1,-1 0-3,-2 0-2,-7-5-3,-1 0-4,-4-7-6,-4-10-16,9 3 1,-7-18 0,8 1 2</inkml:trace>
  <inkml:trace contextRef="#ctx0" brushRef="#br0" timeOffset="66723.8164">16616 13510 16,'-2'28'29,"-9"-3"1,3 6 1,-3 6-11,-5-3-4,10 10-2,-4-7-3,11 6-2,0-5-2,11 1-2,6-7-3,7-4-4,11-3-19,3-6-14,-4-9 0,5-1 0,-6-13 0</inkml:trace>
  <inkml:trace contextRef="#ctx0" brushRef="#br0" timeOffset="67551.8637">18429 13435 19,'9'-4'31,"-9"4"1,13 0 3,-13 0-13,14 16-4,-10 0-3,6 13-4,-4 4-4,1 10-1,-4 5-2,0 4-1,-3 5-2,-2 0-3,0 1-6,-7-3-30,-2-12 2,-1-1-2,-10-11 1</inkml:trace>
  <inkml:trace contextRef="#ctx0" brushRef="#br0" timeOffset="70284.02">21579 14296 35,'13'-3'29,"-13"3"0,0 0-2,0 17-12,-4-6-3,4 6-2,-4 0-3,3 9 0,-4-3-2,4 6 0,-4-2 0,3 4-2,-3-2 0,0 2-2,1-2 0,1 1 0,0-4-1,1 2 0,2-5 1,2-1-1,1-2 1,2-2-1,4-3 1,1-3 0,1-3 1,5-3-1,2-4 0,3 0 1,0-3-1,0 0-1,-1-1 0,-1-2-2,-1 5-2,-6-7-5,-1 9-11,-11-3-18,0 0 2,0 0-1,-5-12 1</inkml:trace>
  <inkml:trace contextRef="#ctx0" brushRef="#br0" timeOffset="70558.0357">21487 14584 45,'-3'-11'32,"3"11"1,0 0-6,9-16-13,1 15-1,-10 1-1,18-1-4,-18 1-2,21 8-2,-9-2 0,3 3-1,0-1-1,7 3 0,2-5-2,-3 2-1,4 0-3,-4-5-8,3 0-23,-4 5-1,-6-4-2,-4 2 2</inkml:trace>
  <inkml:trace contextRef="#ctx0" brushRef="#br0" timeOffset="71074.0652">21845 14558 55,'0'0'35,"0"0"-1,9 1 0,-4 10-20,-5-11-6,5 20 0,-4-6-3,3 4-2,1 0 0,1 3 0,0-5-1,2 0-1,4-5 0,2-2 1,2-5-2,3-1 1,2-7 0,2-2 0,1-5 0,2-3 0,-2-1 0,0-3 0,-2 0 0,-4 1 0,-2 2 0,-4 2 0,-5 3 0,-7 10 0,0 0 0,0 0 0,2 11-1,-7 5 2,-2 3-2,-1 7 1,-2 5-1,1 3 1,0 4-1,-1 3 0,3 0 1,3 2-1,2-3 0,2-4 0,2-4-1,1-7-1,3-2-4,-6-23-10,6 15-25,-6-15 2,0 0-1,9-8 1</inkml:trace>
  <inkml:trace contextRef="#ctx0" brushRef="#br0" timeOffset="71374.0824">22251 14658 68,'5'-10'37,"4"9"0,-9 1 0,0 0-26,20 20-2,-15-3-3,3 10-2,-2 2-1,1 6-1,-2 3-1,-1 1 1,0 0-2,-1-1 1,0-2-1,2-2 0,0-4-2,-3-8-2,5 2-6,-9-12-12,2-12-17,3 15 1,-3-15-1,0 0 1</inkml:trace>
  <inkml:trace contextRef="#ctx0" brushRef="#br0" timeOffset="71748.1037">22230 14659 52,'-5'-18'37,"-1"-4"0,5 4 1,1 6-15,3-8-11,11 7-2,-1-4-3,9 6-1,2 0-2,4 6-1,1 2-1,0 5 0,-1 1-1,-2 7-1,-3 4 1,-8 2-2,-6 3 1,-5 2-1,-5 1 1,-6 1-1,-3-1 1,-6-4 0,-5-1-1,-1-4 1,-1-2 0,0-4-1,3-3 1,2-3-1,6-2 0,1-3-3,11 4-2,-1-15-9,12 7-25,3 3 1,2-1 0,3 2-1</inkml:trace>
  <inkml:trace contextRef="#ctx0" brushRef="#br0" timeOffset="72341.1377">22625 14684 48,'0'0'34,"13"-3"4,-13 3-2,15-17-11,0 14-14,-5-6-1,7 6-3,-3-4-2,4 2-1,-1-1-1,2 0-1,0-1 0,-1 2-1,-3-2-1,2-1 1,-2-2-1,-1 1 1,-3-1 0,-3-1-1,-2 0 0,1-1 1,-5-1-1,-4 2 1,-5-1-1,1 2 0,-4 1 0,-2 2 0,-3 1 0,-5 5 0,-1 3 0,1 5 0,-2 2 0,-1 6 0,0 2 0,2 4 1,4 1-1,5 2 1,5 0-1,4 1 1,4-2 0,8 0 0,5-1 0,1-2 0,3-4 0,2 1 1,0-3-1,2-3 0,-2 0 0,-1-3 0,-2-2 0,1-2-1,0-3 1,-3-2-2,0-1-1,-4-6-4,6 5-23,-6-5-14,-3-4 1,-5 2-1,-2-2 1</inkml:trace>
  <inkml:trace contextRef="#ctx0" brushRef="#br0" timeOffset="73808.2216">23237 14368 24,'11'0'29,"-11"0"-2,0 0 5,0 0-17,0 0-3,11 14 0,-10 0-5,2 8-1,-6 4 0,6 6-2,-2-1-1,1 3-2,-1-2-1,0-3-1,0-1-3,-2-7-3,7-2-4,-8-9-6,2-10-14,3 12-3,-3-12 2,0 0 1</inkml:trace>
  <inkml:trace contextRef="#ctx0" brushRef="#br0" timeOffset="74400.2554">23166 14399 33,'-10'-24'29,"11"13"2,-5-3-9,5-1-6,9 6-2,2-6-3,7 7-2,2-4-1,6 6-1,2-1-2,6 7-1,-3 0-2,1 5 0,-6 4-1,-2 2 0,-5 5-1,-8 0-1,-7 1 1,-10 1-1,-3 1 1,-7-3 0,-2 1-1,-8-2 1,0-2 0,0-2 1,1-3-1,3-2 1,4-4-1,2-1 0,5-3 1,10 2 0,0 0-1,20-11 1,-3 8-1,6 2 1,4 3-1,4 1 0,1 4 0,-3 3 0,-3 3 0,0 3-1,-3 2 1,-11 2-1,-3 2 0,-6 0 0,-5 0 1,-4 0-1,-4-4 1,-8-1 0,-1-4 0,0-1 1,-4-6 0,-1-2 0,2-4 0,1-1 1,0-3-1,7-1 0,1-1-1,0-2-1,13 8-3,-8-13-6,8 13-16,14-3-11,-14 3 0,17-7 0,-6 0 1</inkml:trace>
  <inkml:trace contextRef="#ctx0" brushRef="#br0" timeOffset="74776.2769">23681 14551 37,'-13'7'32,"1"9"2,-8-5-1,-3 2-20,10 5-2,-2-5 0,9 6-5,0-6-1,11 0-1,4-3-2,6-2 0,4-5 0,7-1-1,-1-4 0,2-2 0,-1-4 0,-6 0 0,-4-3 0,0-2 0,-9 0 0,-10-4-1,-1 1 0,-10 0-1,-4 3-1,-3 0-1,-1 9-2,-11-3-6,9 12-10,-1 6-15,-2-3-2,14 7 3,0-4 0</inkml:trace>
  <inkml:trace contextRef="#ctx0" brushRef="#br0" timeOffset="75161.299">24006 14546 19,'-13'9'26,"-3"-5"1,-2 9-4,-3 3-8,-2-3-1,5 6 0,3-5-3,8 6-1,0-6-1,15 1-1,6-5-4,5-1-1,3-5-2,6-3 1,-2-4-1,2-3 0,-6-5 0,-6 0 1,-6-4-1,-3-2-1,-7-3 1,-10 2 0,-6 0-1,-9 3 0,-3 5-2,-5 2-1,1 9-4,-7-2-8,7 8-13,4 8-7,2-4-2,13 5 3</inkml:trace>
  <inkml:trace contextRef="#ctx0" brushRef="#br0" timeOffset="75463.3161">24108 14187 50,'4'-18'32,"-4"18"0,17 0 0,-13 14-23,1 15-5,-3 7-1,2 9 0,-1 5-1,-4 7-1,0 1-1,-1 1-2,4-2-5,-5-8-5,6-1-8,-2-2-13,-4-18-2,6-1 2</inkml:trace>
  <inkml:trace contextRef="#ctx0" brushRef="#br0" timeOffset="81524.6629">24403 14757 8,'0'0'25,"0"0"-4,0 0-1,0 0 2,0 0-1,0 0-2,0 0-2,0 0-2,0 0 0,0 0-3,0 0-2,0 0-1,0 0-2,0 0-1,0 0-1,0 0-1,0 0-1,0 0-2,-43 14-5,43-14-6,0 0-31,0 0-2,0 0 2,0 0-2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11.8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14516 17336 14,'-1'11'31,"1"-11"1,0 0 0,0 0-10,0 0-2,0 0-5,0 0-1,-11 0-5,11 0-2,0 0-1,0 0 0,-5 12-2,5-12 1,-2 20-3,2-9 3,0 5-3,0 0 1,0 2-1,0-5-1,1 3-1,0 0 1,0 0-1,0-1 0,0 2 1,1-5-1,1 0 0,-3-2 0,0-10 1,4 9-1,-4-9 0,0 0 1,0 0-1,0 0 0,0 0 0,10 0 1,-10 0-1,0 0 0,10-5 1,-10 5-1,12-2 0,-12 2 0,13-5 0,-13 5 1,15-5-1,-15 5 0,16-1-1,-5-1 1,-2 2 0,0-4 0,1 2 0,3 6 0,-1-5 0,0 7 0,-1 1 1,0-5 0,1 2-1,0 3-1,1-3 1,-3 1 1,0 9-1,0-4 0,-10-10 0,16 11-1,-10 3 2,-6-14 0,5 21-1,-6-7 0,-2-4 0,3-10 1,-8 28-1,1-18 0,1 1 0,-3 12 0,-1-12 1,2-1-1,-3-3 0,-2 1-1,-1-4 0,0 5 1,-2-8-1,-3-16 2,0 11-2,-1 3 1,1 2 1,0-6 1,2-1-1,-1 1 0,2 4-1,16 1 1,-28 21 3,17-24-3,-3-5-1,14 8-1,-19 3 2,19-3-1,-12-18 0,9 3 0,3 15-3,0 0 1,0 0 2,0 0 0,3-15-2,-3 15-2,6 10-2,-6-10-7,10-5-27,-10 5-1,0 0 1,13-8-1</inkml:trace>
  <inkml:trace contextRef="#ctx0" brushRef="#br0" timeOffset="676.0387">14532 17279 14,'-6'14'14,"6"-14"0,0 0 0,0 0 1,-9 6 0,9-6 0,0 0-2,0 0 0,-13-4-1,13 4-2,0 0-1,0 0-1,-13-3 0,13 3-2,0 0-1,0 0 0,0 0-1,0 0 0,0 0-1,0 0 1,0 0-1,14 0 0,-14 0 0,18-3 0,-9-3 0,6-2 0,-1 4 0,3 0-1,-1 3-1,5 2 0,-2-6-1,-1 0 1,2 5 0,-1 2 0,-2-3-1,-2-1 0,0 3 1,-6-6-1,2 7 1,-11-2-1,12 3 1,-12-3-1,0 0 0,0 0 0,0 0-1,0 0-1,-13 6-1,13-6-8,0 0-29,-13-8-2,13 8 1,-12-4-1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4:49.29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1504 16351 10,'0'0'22,"-3"-9"-7,3 9-2,0 0 0,3-9 1,-3 9-1,0 0-2,0 0 0,12 1-1,-12-1-1,9 5 0,-9-5-1,10 9-2,-10-9 1,8 18-2,-5-8-1,1 8-1,-2-2 0,1 5-1,0 2 0,-2 1 0,-1 2-1,1 2 1,-2-2-1,1 0 0,-1-2 1,1 1-1,-3-5 0,3 1 0,0-7 0,1 0 0,1-3-1,-1 0 1,-1-11-2,2 14 1,-2-14 0,1 10 0,-1-10-1,0 0-1,0 11-2,0-11-6,0 0-16,0 0-10,0 0-1,-1-12 0,-2-2 0</inkml:trace>
  <inkml:trace contextRef="#ctx0" brushRef="#br0" timeOffset="1069.061">1478 16325 10,'0'0'11,"0"0"-2,0 0-2,0 0 0,3-10-1,-3 10 0,0 0-1,0 0 1,1-10 0,-1 10 0,0 0 0,0 0-1,0 0 0,-9-8 0,9 8 0,0 0 0,0 0 0,0 0 0,-2-10 1,2 10 0,0 0 0,15-5 0,-15 5-1,19-7 1,-7 2-1,2 4 0,1-3 1,3 2-3,-2-4 1,5 4-2,-1-1 1,-2 0-1,1-1 0,0 2-1,-2 0 1,-1 1-1,-1 0-1,-4 0 1,1 2 0,-2 0-1,-10-1 0,16 3 1,-16-3-1,12 1 1,-12-1-1,10 3 0,-10-3 1,10 1-1,-10-1 0,0 0 1,9 1-1,-9-1 1,0 0-1,0 0 1,0 0 0,0 0 0,9-1-1,-9 1 1,0 0 0,0 0-1,0 0 1,0 0-1,0 0 0,0 0 0,9 0 0,-9 0 0,0 0-1,10 3 1,-10-3-1,0 0 1,11 3-1,-11-3 1,0 0 0,12 0-1,-12 0 0,0 0 0,10-2 2,-10 2-2,0 0 1,0 0-1,9-3 1,-9 3 0,0 0 1,0 0-1,0 0 1,0 0-1,2 13 1,-2-13 0,1 15-1,-1-15 1,2 18-1,0-7 1,0-2-1,1 2 1,-3-11-1,4 14 0,-4-14 1,4 11-2,-4-11 1,0 0-3,0 0-6,1 11-30,-1-11 2,0 0-2,-13-11 1</inkml:trace>
  <inkml:trace contextRef="#ctx0" brushRef="#br0" timeOffset="2626.1502">2222 16315 14,'0'0'27,"0"0"-4,3-10-1,-3 10-3,0 0-3,0 0-3,0 0-3,0 0-2,0 0-1,3 12-2,-3-12 1,5 18-2,-4-7-1,5 6 0,-4 0 0,2 4-1,-2 0-1,0 0 1,0 3-1,0 1-1,-2-1 0,1 0 1,-2-4-1,1 1 0,1-5 1,-1 1-1,-1-5 0,1 2 1,0-4-1,1 0 0,0 1 1,1-1-1,-2 0 0,0-10 0,2 17 0,-2-17-1,3 9-2,-3-9-4,0 0-7,0 0-15,0 0-7,0 0 0,6-18 1</inkml:trace>
  <inkml:trace contextRef="#ctx0" brushRef="#br0" timeOffset="3155.1803">2286 16517 20,'0'0'26,"0"0"-1,0 0-8,0 0-3,0 0-2,0 0-3,0 0-1,0 0 1,18 11-1,-18-11 1,17 2-1,-17-2 0,23-3-2,-13-2 0,6 4-2,-4-4-1,5 5-1,-5-5 0,4 4-1,0 0-1,-2-2 1,1 5-2,0-2 2,-2 0-2,-2 0 1,-1 0 0,-10 0-1,11 2 0,-11-2-2,0 0-6,0 0-18,0 0-9,-6 10-1,6-10 1</inkml:trace>
  <inkml:trace contextRef="#ctx0" brushRef="#br0" timeOffset="4603.2632">2879 16622 15,'0'0'22,"14"0"-1,-14 0-1,14-8-1,-3 4-2,-11 4-4,21-12-2,-11 5-3,4 1-1,-4-3-2,5 0-1,-4-2-1,3 0 0,-3-2 0,0 2 0,0-2-1,-2 2-1,-3-1 1,1 1 0,-5 1 0,-2 10 0,1-16-1,-1 16 1,-9-14-1,9 14 0,-14-11 0,5 7 0,-2 2 0,-1 1-1,0 2 0,-1 0 0,1 3 0,-2 2 0,2 2 0,-2 3 0,2 1 0,-1 1 0,1 6 0,-1 2-1,1-1 2,1 2-1,2 0 0,1-1 0,3-1 1,3 1-1,3-4 1,3-1 0,3-3 0,4 3-1,0-6 1,6 1 1,-2-3-1,4 0 1,-1-6 0,1 3-1,0-3 1,1-3-1,0-2 0,0 1 1,-1-2-2,0-3-1,2 2-4,-7-7-6,6 2-28,-5 5 0,-15 5 0,19-13 1</inkml:trace>
  <inkml:trace contextRef="#ctx0" brushRef="#br0" timeOffset="5092.2912">3309 16746 17,'0'0'31,"0"0"0,10-3 3,-10 3-14,5-17-8,4 11 0,-3-7-2,6 5-2,-5-5-3,3 5 0,-2-4-1,-8 12 0,14-15-1,-14 15-1,10-12 0,-10 12-1,0 0 0,0 0 0,0 0 0,11 0 1,-11 0-2,3 12 1,-1-3 0,1 4 0,-1 1 0,0 4 0,0 1 0,1 1 0,-1 3-1,0-2 0,-1-2 0,1-1 0,1-2 0,-1-4-2,1 1-1,-3-13-3,5 13-4,-5-13-5,0 0-9,3 11-11,-3-11-4,0 0 3,0 0 0</inkml:trace>
  <inkml:trace contextRef="#ctx0" brushRef="#br0" timeOffset="5351.3061">3390 16889 27,'-9'-1'32,"9"1"2,0 0-9,0 0-5,0 0-4,0 0-4,0 0-2,0 0-4,12 0-1,-3-1-1,7 5 0,-2-3-2,3-1 0,1-2-1,3 1 0,-1-1-1,-2-3-1,2 2-1,-4-5-2,2 7-5,-9-7-11,-9 8-17,17-7 2,-17 7-3,0 0 3</inkml:trace>
  <inkml:trace contextRef="#ctx0" brushRef="#br0" timeOffset="5814.3325">3685 16438 44,'0'0'33,"0"0"3,0 0-10,0 0-8,0 0-2,0 0-6,0 0-3,0 0-2,0 0-2,0 0-2,4 10-1,-4-10-3,0 0-9,1 11-26,-1-11 2,0 0-2,-3 11 2</inkml:trace>
  <inkml:trace contextRef="#ctx0" brushRef="#br0" timeOffset="6061.3467">3732 16653 63,'0'0'33,"3"13"1,-3-13-10,0 0-17,4 14 0,-4-14 0,7 11-3,-7-11-1,7 11-2,-7-11-2,4 9-7,-4-9-27,0 0 0,0 0-1,0 0 1</inkml:trace>
  <inkml:trace contextRef="#ctx0" brushRef="#br0" timeOffset="7210.4124">4088 16356 21,'2'-12'31,"-2"12"3,3-9-6,-3 9-6,0 0-4,-2-14-4,2 14-2,0 0-5,5 12-1,-5-12-2,2 25-1,-2-8-1,3 6 0,-1 5 0,0 4 0,-1 1-1,2-2 0,-1-1 1,3-1-2,-1-3 1,0-5-1,0-3 1,1-7-1,-5-11 0,9 16-2,-9-16-1,0 0-1,15 10-4,-15-10-4,10 0-10,-10 0-16,0 0 0,13-4 1,-13 4 1</inkml:trace>
  <inkml:trace contextRef="#ctx0" brushRef="#br0" timeOffset="7753.4435">4283 16514 22,'7'-10'32,"-7"10"2,0 0 0,0 0-14,17-3-4,-17 3-2,9 19-4,-6-7-3,4 7-2,-3-3-1,2 5-1,-2-1 0,1 0-2,-2-5 1,2-1-2,-1-3 1,0-2-1,-4-9 1,9 9-1,-9-9 0,0 0 0,13-7 0,-8-3 0,1-2 0,1-2 0,0-2-1,0 0 2,-1-5-2,2 2 2,-1 2-2,-2 3 2,-1 2-1,-4 12 1,7-14-1,-7 14 1,10 1 0,-10-1 0,9 17 0,-1-4-1,0 0 2,1 3-2,-1 1 1,0 3-1,0-3 1,-1 1-1,0-2 0,-3-1-1,1-1 0,0-2-2,0 1-1,-5-13-5,9 16-9,-9-16-21,0 0 0,0 0 0,10-6 1</inkml:trace>
  <inkml:trace contextRef="#ctx0" brushRef="#br0" timeOffset="8153.4663">4630 16345 66,'0'0'37,"0"0"-1,0 0 2,0 0-28,8 15-3,-3-5-2,4 6-1,-2 1-1,1 7-1,0 1 0,-2 2-1,-2 0 0,-1 3-1,0-2 1,-2 0 0,0-2-1,0-4 0,1-4 0,0-2 0,3-3 0,-5-13 0,13 15 0,-13-15 1,19 4-1,-8-3 0,0-3 0,0-1 1,0-2-3,-2-2 0,4 3-5,-13 4-6,15-14-23,-15 14-1,6-15-3,-6 15 2</inkml:trace>
  <inkml:trace contextRef="#ctx0" brushRef="#br0" timeOffset="8414.4813">4591 16525 58,'0'0'37,"0"0"1,0 0 0,0 0-23,10-12-5,8 9-1,-3-4-3,8 4-2,0-3-1,2 5-1,-4 0 0,1 0-2,-2 2-2,-5 0-3,4 9-9,-11 0-27,-8-10 2,13 12-1,-13-12 1</inkml:trace>
  <inkml:trace contextRef="#ctx0" brushRef="#br0" timeOffset="9583.5481">6399 16258 25,'-7'-13'28,"7"13"-4,-4-12-1,1 2-4,3 10-2,-4-10-3,4 10-3,0 0-1,-4 11-2,4-11-2,-3 29 0,1-7-2,5 5 1,-3 1-1,4 6-1,-1-1 0,1 4 0,-1-1-1,0-2 0,-1-4-1,1 1 0,-3-4 0,0-3-1,-3-4 1,2-4-2,-1-1 0,-1-5-1,3-10-1,-5 10-3,5-10-4,0 0-8,1-9-18,-1 9-2,6-23 0,2 8 1</inkml:trace>
  <inkml:trace contextRef="#ctx0" brushRef="#br0" timeOffset="10026.5735">6376 16253 39,'0'0'32,"-1"-13"2,1 13-6,10-11-12,-7 2-4,11 7 1,-3-8-5,9 7-2,-3-5-1,7 3 0,-2-2-2,4 2 0,-3-3-1,4 1 0,-4 1-1,2-1 0,-1 0 0,-1 2 0,-1-2-1,-2 4 1,-3 4-1,-2 3 1,-4 5 0,-4 3-1,-4 4 1,-1 2 0,-4 5-1,1 1 1,-3 0-1,1-1 1,-1-2-1,2-1 0,0-2-1,1-4-1,4-1-3,-3-13-6,8 15-15,-8-15-14,15 9 1,-6-4 0,-9-5 2</inkml:trace>
  <inkml:trace contextRef="#ctx0" brushRef="#br0" timeOffset="10499.6005">7081 16253 55,'-1'-13'35,"1"13"0,0 0-5,0 0-17,3 10-1,-3-10-4,7 25-1,-4-6-3,2 7-1,-3 2 1,2 4-2,-2-1 0,-2 6 0,0-1-1,-2-1-1,1-3 1,0-1 0,0-4-1,1-2 0,1-4-2,1-6-1,5-1-2,-7-14-9,11 3-23,-11-3-1,15-7-1,-15 7 2</inkml:trace>
  <inkml:trace contextRef="#ctx0" brushRef="#br0" timeOffset="10825.6192">7109 16530 35,'0'0'34,"0"0"2,2-14 1,3 3-16,8 9-4,-1-9-5,6 8-3,0-5-3,5 5-1,-3-2-1,6 2-1,-5 0-1,3 3 0,-3-1-1,0 2-1,-4 1 1,1-1 0,-5 0-1,-1 1 0,-12-2 1,11 7-2,-11-7 0,0 0-1,0 0-5,-15 4-10,5-3-23,10-1 0,-15-2-1,15 2 1</inkml:trace>
  <inkml:trace contextRef="#ctx0" brushRef="#br0" timeOffset="11755.6724">7832 16501 21,'0'0'27,"0"0"-2,0 0-2,0 0-3,0 0-3,23-7-2,-13-3-2,9 7-1,-4-8-3,8 5-2,-3-4-2,3 2-1,0-4-2,1 1 0,-3 0 0,-1 0-1,-3-1 0,-3 0 0,-3 1-1,-4 0 1,-5 1 0,-4 1-1,-5 0 1,-5-1-1,-1 4 1,-5 0-1,-1 2 0,-2 1 1,0 4-1,0 2 0,1 4 0,0 4 1,1 4-1,1 4 0,0 2 1,3 4-1,1-1 1,2 2 0,4 2-1,3-1 1,4-1 0,5-2 1,4-4-1,4-1 0,4-1 1,4-4-2,0-3 2,4-5-1,1-1-1,0-2 0,-1-2 0,-1-3-2,-1 0-2,-3-3-4,3 4-12,-5-2-20,-7-2 0,0 0 0,-10 5 2</inkml:trace>
  <inkml:trace contextRef="#ctx0" brushRef="#br0" timeOffset="12264.7015">8238 16622 58,'10'-8'38,"-10"8"-1,9-16 1,1 13-21,-7-9-7,9 8-3,-12 4-2,15-11-2,-15 11-2,18-4 1,-18 4-1,15 7 0,-15-7 0,13 15-1,-9-4 0,-3 3-1,-2 2 1,-2 0-1,-2 1 0,-3 3 0,-1-2 0,0-3 0,-2 2 1,2-4 0,1-3-1,-1 0 1,9-10 0,-10 12 1,10-12-1,0 0 1,0 0 0,0 0 0,10 7 0,-10-7 1,20 1-1,-6-2 0,-1 1 0,3-1 0,-1 0-1,2 1 0,-3 0-1,0-2 1,0 4-1,-2-3-1,0 3-3,-12-2-4,17 2-12,-6-2-18,-11 0 0,11-3 0,-11 3 0</inkml:trace>
  <inkml:trace contextRef="#ctx0" brushRef="#br0" timeOffset="12569.7189">8623 16422 59,'10'-4'37,"-10"4"0,0 0 1,0 0-23,0 0-6,4 15-2,-4-15-4,0 11-3,1-1-2,-1-10-8,5 12-28,-5-12 1,5 15-1,-5-15 1</inkml:trace>
  <inkml:trace contextRef="#ctx0" brushRef="#br0" timeOffset="12776.7308">8658 16622 70,'1'13'37,"-1"-13"0,-1 18 1,6-7-29,-5-11-4,5 12-4,-5-12-9,8 15-27,-8-15-1,12 5-1,-12-5 0</inkml:trace>
  <inkml:trace contextRef="#ctx0" brushRef="#br0" timeOffset="13432.7683">9014 16329 34,'0'0'28,"5"-12"2,-1 3-11,-4 9-7,3-10-1,-3 10 1,0 0-1,0 0-2,3 10 1,1 6-2,-6-2-1,6 10-2,-4-1 0,3 7-1,-1-1-1,1 8 0,-1-6 0,3 2-2,-3-3 1,2-2-1,-1-4 0,2-2-1,-1-6 0,1-3 0,1-1-2,-6-12-1,9 16-3,-9-16-7,10 0-22,-10 0-3,10-5-2,0 0 3</inkml:trace>
  <inkml:trace contextRef="#ctx0" brushRef="#br0" timeOffset="13925.7965">9245 16481 60,'0'0'37,"0"0"0,0 0 0,9 8-21,-9-8-8,1 22-2,-1-8-2,4 4-2,-2-2 1,4 5-2,-1-1 2,1 1-2,-1-5 0,2-2 0,0-2 0,-7-12 0,14 14-1,-5-14 1,1-4-1,1-4 1,0-5-1,3-1 0,-1-4 0,-1-2 0,0-3 0,-1 4 1,-1 1-1,-2 3 0,-2 2 1,-1 3 0,-5 10 1,11-1-1,-11 1 0,10 19 0,-6-6-1,2 5 1,1 3 0,-1 0-1,1 1 1,-2-1-2,1-3 2,0 0-2,0-1-1,-2-6-2,4 0-6,-8-11-14,0 0-18,10-4 3,-10 4-2,12-19 2</inkml:trace>
  <inkml:trace contextRef="#ctx0" brushRef="#br0" timeOffset="14286.817">9640 16305 52,'1'-12'39,"-1"12"-2,0 0 2,0 0-13,13 4-15,-12 6-3,4 9-3,-2 1-2,2 5-1,-2 3 0,1 4-1,-1 1-1,-1 2 1,-1-2-1,0-1 1,-1-2 0,1-1-1,0-3 1,0-4 0,1-7 0,4-1-1,-6-14 1,19 14 0,-7-10-1,5-6-1,2-3-1,-3-3-3,5 3-5,-9-10-15,2 3-17,-4 0 2,-5-2-1,-5 5 2</inkml:trace>
  <inkml:trace contextRef="#ctx0" brushRef="#br0" timeOffset="14494.829">9512 16495 65,'9'-1'39,"5"-4"0,9 0 0,7 3-24,-6-8-7,11 8-2,-2 0-6,-7-2-11,-1 3-27,-2 5-1,-6-4 1,-4 3-1</inkml:trace>
  <inkml:trace contextRef="#ctx0" brushRef="#br0" timeOffset="17233.9857">1458 17080 2,'0'0'25,"0"0"2,0 0-5,1-10-4,-1 10-3,8-10-3,-8 10-1,14-9-2,-2 4-2,0 4 0,3-1-2,0 0-1,2 0 0,2 4 0,0-2-2,1 2 1,-2-2-1,2 2 0,0-1 1,0 1-1,-1 0 0,1-1 0,1-2-1,-2 3 1,4-3-2,0 1 1,-1 1-2,0 0 1,-1-1 0,1 3 0,-1-1 0,0-2 0,-1 1 1,0 3 0,0-3-1,1-1 1,1 1 0,-1-3 0,3-1-1,0 6 0,0-3 1,-1-2-1,1 1 0,1 1 1,-1 1-1,2 1 0,0-1 1,-1 2-1,1-3 0,0 2 0,1 0 1,-2 0 0,3 2-2,0 0 1,0-1-1,1 1 1,-1 0-1,1 0 1,1-2-1,0 1 0,0-1 2,0 0-1,3-3 0,0 2 0,1 1 0,1-1 0,1 2 1,0-3-1,1 0 0,0 1 0,-1 4 1,1-5-1,1-1 0,1 1-1,0-1 1,1 2 0,2-1 0,1 1-1,4-5 1,0 2 0,3-1 1,0 3-1,3-1 0,-1-2 0,-1 0 1,2 0-1,-2 3-1,-1-1 2,0 0-1,0-1 0,0 0 0,2 2 0,2 0 1,-1-1 0,2-1-1,1 0 1,-1 1-1,3 1 1,0-1-1,-1-2 1,0-2-1,0 5 0,-1-1 1,2 0-1,1-1 0,-2 0 0,0 0 1,1 1-1,1 1 0,-1-4 0,2-2 0,-1 5 0,0-1 0,2-1 0,0 0 1,3 1-1,0 0 0,0 0 0,0 0 1,2 0 0,0-3-1,0 1 0,-1 2 1,-1 0-1,1 0 1,2-2-1,1 1 0,-2 2 1,3 1-1,-2-3 0,1-1 0,0 2 1,-1-2-1,1 2 0,0 2 1,-1-5-1,-1 1 1,-1 4-1,1-1 0,-1-3 0,-3 1 0,2 1 1,-3-2-1,-1 3 0,3-2 1,1 0-1,-3 0 1,1 2-2,-1 1 2,0-2-1,0 3 0,-3 0 0,1 2 0,-1-3 0,0 1 1,0 0-1,0 0 0,2 0 0,-2-3 1,0 2-1,-1 0 0,2 0 0,-1 0 0,-1-1 0,0-2 0,1 5 0,0-4 0,1 1 1,-1 2-1,0-2 0,0 1 0,0-1 0,1 2 0,-2-1 1,-2 1-1,-2-2 0,0 0 0,-1 1 0,0 1 0,-1-1 0,-1-3 0,-1 2 0,1-2 0,-4 4 0,1 0 0,-3-2 0,-1-1 0,-2 2 0,-2 3 0,-1-2 0,-4 3 1,0-7-1,-3 1 0,-1 2 0,-1 1 1,-4-1-1,-4-1 0,-2 0 0,-4 0 0,-3 3 0,-12-2 1,11 3-1,-11-3 0,0 0 1,-13 2-1,2-1 1,2 2-3,-3-3-1,12 0-10,-22 8-27,11-4 0,0-2 0,-3-6 0</inkml:trace>
  <inkml:trace contextRef="#ctx0" brushRef="#br0" timeOffset="19231.0998">3229 17465 52,'0'0'23,"-1"9"2,1-9-1,0 0-10,-2 9-1,2-9-3,3 20 0,-3-10-3,4 8 0,-3 3-2,4 4 0,-3 3-2,1 8 0,-2-3 0,-1-33 0,4 82 2,-4-82-3,1 71 2,-1-71-4,1 70 2,-1-70-2,0 0-1,2 51-4,-2-51 2,0 0 1,0 0-9,0 0-5,0 0-22,9-21 1,-9 6 0,3-15 5</inkml:trace>
  <inkml:trace contextRef="#ctx0" brushRef="#br0" timeOffset="19738.1289">3235 17454 36,'-9'2'28,"9"-2"4,0 0-10,0 0-5,0 0-5,0 0 0,11-15-4,-3 5-1,7 2-2,-2-3 0,6 2-3,-2 0 0,6 0 0,-2-3-1,3 6 0,-2 0 0,1-2 0,0 0-1,-4 4 1,0 0-1,-4-1 1,-2 7 0,-4 0 0,-9-2 0,13 8 0,-13-8 1,5 17 2,-5-6-3,2 4 3,-2-2-2,1 3 1,-2 1 0,2 6 0,0-2-1,0 7-1,1-2 0,0-7 1,0-2-2,1-1 1,0 0-2,0-7 2,0 4-1,-3-13-2,0 0-2,4 13-7,-4-13-24,9 15-4,-9-15 1,0 0-3</inkml:trace>
  <inkml:trace contextRef="#ctx0" brushRef="#br0" timeOffset="20546.1751">4055 17472 29,'0'0'27,"0"0"-4,0 0-2,0 0-2,-3-11-4,3 11-2,0 0-3,0-14 0,0 14-1,0 0-3,0 0-1,0 0-1,0 0 0,4 22 0,-2-8-1,-3 8 0,2 0-1,-1 7 0,1 7 1,-2-4-2,1 11 1,0-4 0,0-39 0,2 82 2,-2-82-3,3 78 3,-3-78-5,4 54 3,-4-54 0,0 0 2,0 0-4,0 0-3,0 0 0,0 0-7,0 0 0,0 0-5,0 0-18,0 0-7,0 0 1,0 0 4</inkml:trace>
  <inkml:trace contextRef="#ctx0" brushRef="#br0" timeOffset="20888.1947">4066 17730 36,'0'0'34,"4"-12"2,5 5-1,3 2-14,-5-7-4,11 10-3,-5-1-5,9-1-2,-3 5-3,4 2 0,-2 1-2,2 0 0,-1-6-1,1 6 0,-3-9 0,-2 8 0,-1-8-1,-2 4 1,-2-8 0,-4 9-2,0 7 0,-9-7-2,15 8-11,-15-8-24,0 0-1,13 2 0,-13-2 0</inkml:trace>
  <inkml:trace contextRef="#ctx0" brushRef="#br0" timeOffset="21478.2285">5092 17408 32,'0'0'32,"3"-12"0,-3 12 2,0 0-17,-9-6-3,9 6 1,-17 13-7,10 6 0,-7 0-3,3 7 2,-4 5-3,4 5 2,-3 4-3,5 0 0,1-3 0,8-37-1,-5 84 4,5-84-5,13 69 3,-13-69-3,28 50 0,-28-50-6,0 0-9,61 51-22,-61-51-7,0 0 5,60 8-5</inkml:trace>
  <inkml:trace contextRef="#ctx0" brushRef="#br0" timeOffset="22018.2594">5214 17752 63,'14'8'36,"-4"-1"-2,-1-13 3,-1-9-25,9 7-4,0 0-1,4-7-1,0-1-3,3-4-1,-4-4 1,2 10-1,-4 4 0,-2-7 0,-4-2-1,-2 12 1,-6-3 0,-4 10-1,-3-13 1,3 13-2,-17-17 1,5 11-1,-4 3 1,-1-5 0,-3-2-1,2 11 0,-2 6 0,1-4 1,1 5-1,1-1 0,1 5 0,2 9 0,4 9 1,2-15 0,3 9-1,2-2 1,5 2 0,4 4 0,2 4 1,-8-32 0,0 0-1,40 60 4,-40-60-3,34 29 1,-17-21-2,-17-8-1,34 8 0,-34-8-2,34-2 3,-19 4-10,7-7-6,-22 5-26,34 5 0,-12-12 1,-3-1 0</inkml:trace>
  <inkml:trace contextRef="#ctx0" brushRef="#br0" timeOffset="22384.2803">5660 17876 73,'0'0'36,"0"0"0,0 0 3,21-10-18,-11-5-12,-6 3-4,6-9-1,-3 1-3,5 12 3,-5-7-1,1-4-1,-4 8-3,-4 11 3,10-15 0,-10 15-1,0 0 1,0 0 0,0 0 0,6 16-3,-6-16 2,0 0-4,0 0 4,6 61-1,-6-61 0,0 0 0,8 52 3,-8-52-3,0 0 1,6 54-4,-6-54-10,0 0-13,6 51-15,-6-51-4,0 0 3,0 0 2</inkml:trace>
  <inkml:trace contextRef="#ctx0" brushRef="#br0" timeOffset="22619.2937">5783 18013 59,'0'0'37,"0"0"1,0 0 4,0 0-27,0 0-2,0 0-3,0 0-3,0 0-2,0 0-6,0 0 4,0 0-6,0 0 4,0 0-2,57-10-2,-57 10-3,0 0-13,55 7-21,-55-7 1,0 0 4,0 0-3</inkml:trace>
  <inkml:trace contextRef="#ctx0" brushRef="#br0" timeOffset="22973.3138">6185 17503 72,'1'11'35,"-1"-11"1,3 19-2,-3-19-24,4 24-1,-4-8-2,5 9 0,-4-1-3,5 4 0,-5 7 0,2-2-1,-3-33-2,5 76 0,-5-76 0,6 63-4,-6-63-3,6 54-16,-6-54-16,0 0 2,0 0-2,6 20 0</inkml:trace>
  <inkml:trace contextRef="#ctx0" brushRef="#br0" timeOffset="23268.3308">6086 17744 69,'-9'7'36,"9"-7"0,0 0 3,0 0-26,0 0-3,6-17-2,8 14-2,-2-2-2,8 1 1,0-1-1,6 5-1,-1 1-1,3-3 1,-3 3-2,2-2 0,-4-2 0,-2 3-2,-3-2 0,-5 2-3,2-3-8,-15 3-28,9 7-1,-9-7 2,0 0-3</inkml:trace>
  <inkml:trace contextRef="#ctx0" brushRef="#br0" timeOffset="23950.3698">6712 17706 52,'14'9'37,"-1"-9"0,6 1 0,2-9-14,0-6-11,10 2-2,-6-4-3,5-1-3,-3-2-1,-1-2-1,-5 6 0,-5 3-1,-6-1 0,-4 1 0,-7 2-1,-5 0 0,-8 2 1,-2-4-1,-4 6 0,-3 7 0,-3 0 0,3 1 0,-2 2 2,2 4-1,2 0-2,5 19 1,1-7 1,6 4 0,4 0 0,2 1 0,4 13 0,5-7 1,0 2-1,5-14 1,2 5-1,-13-24 0,0 0 3,54 55 0,-54-55-4,0 0 3,66 14-3,-66-14 0,0 0 0,64 6-12,-41-7-32,-4-2 0,-19 3 4,30-3-4</inkml:trace>
  <inkml:trace contextRef="#ctx0" brushRef="#br0" timeOffset="24404.3958">7171 17819 88,'0'0'38,"8"-11"1,-8 11 0,-2-16-27,2 16-5,14-16-2,-2 15-2,-2 3 0,3 3-1,-1 2-2,0-11 1,0 12-1,-12-8 0,0 0 3,0 0-3,19 63 3,-19-63-4,0 0 2,-19 58 2,19-58-4,0 0 0,-34 50 2,34-50-2,0 0-1,0 0 2,0 0-2,0 0-1,0 0 4,0 0-4,0 0 1,0 0 3,0 0-1,0 0 4,0 0-2,55 20-2,-55-20-1,0 0-2,0 0 1,55-10-12,-55 10-25,0 0-5,0 0 4,0 0 1</inkml:trace>
  <inkml:trace contextRef="#ctx0" brushRef="#br0" timeOffset="24758.4161">7348 17414 88,'5'-10'38,"-5"10"1,12-2 2,8 3-31,-8 0-3,9 7-1,-1 4-1,5 6 1,0 10-3,1 4-1,-4 1-1,0 17 0,-5-4 1,-5 3-1,-6 1 0,-6-50 3,2 94-4,-2-94 0,-8 79 0,8-79 0,0 0 0,-17 58-6,17-58-23,0 0-14,0 0-1,0 0 5,13-25-3</inkml:trace>
  <inkml:trace contextRef="#ctx0" brushRef="#br0" timeOffset="25280.4459">7998 17471 61,'3'12'37,"-3"-12"-3,-1 9 4,1-9-22,-10 9-8,10-9-2,1 13-1,-1-13-3,1 16-1,0-5-4,3-2-8,-5 7-20,1-16-5,6 10 1,-6-10-2</inkml:trace>
  <inkml:trace contextRef="#ctx0" brushRef="#br0" timeOffset="25505.4588">8027 17738 57,'-5'14'35,"5"2"1,-2-3 0,2-13-16,8 9-9,-8-9-2,10 8-3,-10-8-4,11-1-4,-2 7-12,3-3-23,-12-3 1,6-11 0,-6 11-2</inkml:trace>
  <inkml:trace contextRef="#ctx0" brushRef="#br0" timeOffset="26100.4928">8429 17334 50,'0'0'36,"0"0"1,6 12-1,-6-12-15,-9 11-10,12-1-1,-5 6-3,5 8 0,-1 2-3,2 12 1,-2 4-1,3-3 1,-1 7-4,1 1 1,0-7-1,2 3 0,-7-43-1,10 64 0,-10-64-4,0 0-13,19 49-22,-7-44-1,-2-7 1,4-17-2</inkml:trace>
  <inkml:trace contextRef="#ctx0" brushRef="#br0" timeOffset="26575.52">8609 17625 80,'0'0'38,"1"12"0,-2-1 1,1-11-22,8 12-9,-6-3-2,6 11-3,-2-5 0,2-5-1,0 6-1,1-4 0,-1-3-1,0 13 1,0-11-1,-8-11 2,14-7-2,-14 7 0,17-1 1,-7-11-1,-1-2 0,3-8 0,0-3 0,0 10 0,3-4 0,-3-4 0,1 4 1,-3 15 0,1-4 0,-11 8 1,16-3-1,-16 3 0,10 15 0,-6 9 0,1-8-1,0-2 1,-1 13 0,1-1-1,0-1 0,0 0 1,-5-25-2,11 34 3,-5-22-6,-6-12-3,0 0-5,0 0-21,10 36-9,-10-36 2,8-23-1</inkml:trace>
  <inkml:trace contextRef="#ctx0" brushRef="#br0" timeOffset="26928.5402">9082 17350 78,'0'0'39,"0"0"-1,-7 15 4,-1-1-32,8 6-2,-2 4-1,4 6-2,-2 4-1,3 6 2,-1 3-4,2-5 1,0 0-2,3 0 1,0-7-1,1-1 1,3-6-2,1 0 2,1-14-2,3 4 0,0-9 1,1-8-1,0-1-1,-2-2-1,2 1-2,-6-7-6,4 7-26,-6-8-5,-9 13 1,1-13-2</inkml:trace>
  <inkml:trace contextRef="#ctx0" brushRef="#br0" timeOffset="27163.5536">8951 17558 93,'0'0'40,"0"0"2,24-6-1,-1 3-26,7-6-9,9-4-1,4-1-3,2 4-4,4 6-11,-4-7-27,-9 2-2,-8-3 2,-13 5-1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37:13.9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12216 16029 0,'0'0'3,"0"0"-1,0 0 1,0 0-1,0 0 1,0 0-1,0 0 2,0 0 0,0 0 0,0 0 1,0 0 1,0 0 0,0 0 1,-9 2 1,9-2-1,0 0 2,0 0-1,0 0 1,0 0 0,-8 12-2,8-12 1,-3 14-2,3-14 1,-2 21-2,-2-9 0,4 6-1,-2 0 0,3 5-1,-2 1 0,3 4-1,-2 0 0,4 4 0,-3-5-1,1 3 0,1-3-1,-1 0 1,0-4-1,0-3 0,0-4 0,-1 0 1,1-4-1,-1-2 0,-1-10 0,1 15 1,-1-15-1,1 10 0,-1-10 0,0 0 1,0 0-1,0 0 0,1 10 0,-1-10 0,0 0 0,0 0 0,0 0 0,0 0-1,1 13 0,-1-13-1,0 0-1,0 0-2,5 14-3,-5-14-6,0 0-16,0 0-3,7-14 3,-7 14-1</inkml:trace>
  <inkml:trace contextRef="#ctx0" brushRef="#br0" timeOffset="2314.1324">12186 15981 19,'0'0'13,"0"0"2,0 0-3,0 0 0,0 0-1,0 0-1,0 0-1,0 0-1,0 0-1,0 0-1,3 11 0,-3-11-1,0 0 1,0 0-1,9 10-1,-9-10 0,11 4-1,-11-4 1,18 1-1,-8-1-1,3 2 1,1-2 0,2 0-2,0-1 1,0 0-1,1 0 0,1 0 0,-2-2-1,2-1 1,-1-1 0,1 1-1,-2 1 1,0-2-1,-4 2 1,-1 2-1,-2-1 0,-9 2 0,11 0 0,-11 0 0,0 0 1,0 0-2,0 0 2,0 0-1,0 0 0,0 0 1,0 0 0,11 9 0,-11-9 0,1 12 0,-1-3 0,2 4 0,-2 2 0,1 2 0,1 0-1,-1 4 1,1-2-1,-1-3 0,0-1 0,0-4 1,-1-11-1,3 15 0,-3-15 0,0 0-2,0 0-2,0 0-10,-2-10-22,2 10 1,2-10-1,-2 10 0</inkml:trace>
  <inkml:trace contextRef="#ctx0" brushRef="#br0" timeOffset="2868.1641">12835 15957 9,'0'0'26,"1"9"1,-1-9-6,5 15-1,1 0-5,-2 0-2,5 6-2,-4 2-3,4 6-1,-5 2-3,3 1-1,-4 1-1,1 1 0,-1-2 0,-1-1-1,0-5-1,2-3 1,-2-5-1,1-2 0,0-4-1,-3-12-2,6 16 0,-6-16-3,0 0-3,0 0-5,0 0-10,9 3-9,-9-3 1,1-11 1</inkml:trace>
  <inkml:trace contextRef="#ctx0" brushRef="#br0" timeOffset="3216.1839">12908 16193 34,'0'0'30,"12"-11"-5,-12 11-3,16-10-3,-2 9-4,-4-4-3,9 6-2,-6-4-2,5 5-3,-3-1-2,1 3 0,1-2-1,-1 2 0,-1-1-1,0 0-1,-2 0 1,-1-2 0,-3 0-1,1 0 0,-10-1-1,0 0-1,12 2-6,-12-2-6,1-9-21,-1 9 0,0 0-1,0 0 0</inkml:trace>
  <inkml:trace contextRef="#ctx0" brushRef="#br0" timeOffset="3624.2073">13368 15877 21,'0'0'30,"13"4"2,-13-4 1,-1 19-14,4 3-6,-4-2-2,5 11-2,-2-1-2,2 8-2,-3 0-2,5 0-1,-3 1-1,1-2 0,0-1-1,0-2 1,1-4-1,-3-5 0,3-2-1,-2-4 0,0-4-3,-2-4-2,2 0-4,-3-11-6,0 0-19,0 0 0,0 0 1,0 0 1</inkml:trace>
  <inkml:trace contextRef="#ctx0" brushRef="#br0" timeOffset="4069.2328">13413 16248 32,'7'-9'33,"-5"-3"2,8 2-6,2 4-9,-3-7-3,9 11-4,-4-3-5,7 6-2,-3-1-3,4 2-1,-3 1 0,1 5-1,-4 0 0,2-1-1,-4 4 1,-1 1-1,-3 1 0,-3 3 0,-2-1 0,0 1-1,-5 0 1,-3 1-1,-2-2 0,-3-3 1,-2-2-1,-3-2 1,-1 0 0,-3-3-1,1-4 2,-2-1-1,1-2 1,1 0 0,2 0 0,2-2 1,3 0-2,9 4 1,-9-4 0,9 4-1,0 0 0,0 0-2,16 3-3,-16-3-7,21 1-19,-7 4-6,-2-3-1,1 3 1</inkml:trace>
  <inkml:trace contextRef="#ctx0" brushRef="#br0" timeOffset="4535.2594">13928 16099 45,'0'0'32,"-6"11"3,6-11-8,-12 9-12,12-9-4,-2 10-2,2-10-4,0 10-2,0-10-2,3 9-1,-3-9-4,0 0-9,5 14-16,-5-14-6,0 0 0,5 10 1</inkml:trace>
  <inkml:trace contextRef="#ctx0" brushRef="#br0" timeOffset="4731.2706">13951 16306 41,'0'17'33,"-5"-8"1,5 2-1,1 2-18,-1-13-6,-1 13-2,1-13-6,0 0-10,0 0-24,0 0 0,0 0-2,15-6 1</inkml:trace>
  <inkml:trace contextRef="#ctx0" brushRef="#br0" timeOffset="5309.3036">14253 15981 16,'3'-11'31,"-3"11"2,0 0 1,-3-9-13,3 9-4,0 0-3,6 23-3,-7-9-4,3 9-3,-2 3-1,2 7 0,-1 2-1,1 2-1,0-1 0,1-1 1,0-4-2,1-4 0,2-4-3,0-12 0,3 1-6,-9-12-6,11-7-12,-11 7-9,11-24-1,-8 7 2</inkml:trace>
  <inkml:trace contextRef="#ctx0" brushRef="#br0" timeOffset="5890.3369">14237 15996 11,'-8'-18'31,"10"8"1,-4-7 3,3 4-13,9 3-3,-3-6-3,11 9-1,-7-5-6,10 7-2,-4 2-2,5 9-2,2-3-1,-2 7 0,-3 3-1,-1 5-2,-4 3 1,-3 1-1,-4 0 0,-6 1 0,-5 1 0,-7-2-1,-2-1 1,-3-3 1,-1-3 0,-2-3-1,1-4 2,0-4-1,5-3 1,2-1 0,11 0 0,-9-7-1,9 7 1,9-11 0,3 6 0,2 3 0,6 2 0,3 2 0,0 2-1,1 3 0,0 5 0,-1-1 0,-4 6-1,-2-1 0,-7 4 0,-3-3 0,-4 4 0,-5-4 0,-4-1 0,-4-1 1,-7-5 0,-1-3 0,-2-4 0,-1-1 1,2-4 0,0-1 0,3-2 0,3 0 0,13 5-1,-13-12-1,13 12-1,1-11-4,10 13-7,-11-2-26,19 0 2,-2 1-2,0-2 2</inkml:trace>
  <inkml:trace contextRef="#ctx0" brushRef="#br0" timeOffset="6285.3595">14728 16173 43,'-16'13'31,"7"11"2,-7-5 0,-2 2-22,14 7-4,-1-4 0,10 1-2,1-6-1,8 0-2,4-8 0,7-2 0,2-7 0,2-6 0,-2-5-1,0-4 1,-3-6 0,-3 0 0,-9-4 0,-4 0-1,-8-1 0,-5 4 0,-7 0 1,-5 4-2,-3 6 1,-4 6-1,0 4 0,-2 3 0,5 7-2,0 1-1,10 6-4,-1-5-7,12-2-23,7 3 0,3-7 0,11 1 1</inkml:trace>
  <inkml:trace contextRef="#ctx0" brushRef="#br0" timeOffset="6669.3815">15092 16143 48,'-15'10'34,"3"12"3,-6-2-2,1 1-18,9 9-7,-2-6-2,10 4-3,3-7-2,11-2 0,2-6-2,7-2 0,2-7 0,3-5 0,-1-4 0,-1-4 0,-2-4 0,-5 0 0,-7-6 0,-4-1 0,-7-2 0,-5 1 0,-6-1 0,-5 3-1,-3 1 1,-4 5-1,-2 5 0,1 5 0,1 5-2,2 2 0,6 9-3,-1-6-6,14 10-12,7-4-16,-6-13 1,16 16-1,-4-14 2</inkml:trace>
  <inkml:trace contextRef="#ctx0" brushRef="#br0" timeOffset="6979.3992">15307 15845 70,'0'0'37,"-11"3"0,8 12 1,5 8-26,-6 1-7,5 8-1,0 5-1,2 6-2,2 2 0,2 1 0,-2-3 0,1 2 0,-1-6 0,1-4 0,1-6 0,0-4 0,-1-6-1,1-6-1,3-4-5,-10-9-10,14-2-24,-2 1 2,0-7-2,0-3 2</inkml:trace>
  <inkml:trace contextRef="#ctx0" brushRef="#br0" timeOffset="7534.431">15543 16263 8,'-4'-18'29,"4"18"3,9-10-4,-3 0-6,4 7-2,-5-8-3,9 9-1,-8-10-4,8 9-3,-6-6-3,5 5-1,-3-5-2,2 2-1,-3-1 0,0 0-1,-3-2 1,1 0-2,-5 1 1,-2-2 0,-5-1 0,-2 2 0,-4-1-1,-5 2 0,0 3 0,-4 5 0,-3 3 0,1 6 0,1 6 0,1 4 0,6 6 1,4 3 0,4 2 0,6 2 0,7-2 0,4 0 0,5-4 0,2-3 0,2-3 0,-1-2-1,2-6-1,-2-3 0,1-3-2,-2-8-3,7 3-5,-10-11-9,8-1-21,1-2 2,-2-6-1,5 0 1</inkml:trace>
  <inkml:trace contextRef="#ctx0" brushRef="#br0" timeOffset="7981.4566">15920 16086 65,'-12'8'39,"-3"1"-1,0 6 2,4 5-25,-6-6-6,9 8-2,0-4-3,5 6-2,3-4 0,4-2 0,3-1-1,3-1 0,1-5-1,2-3 0,2-4 1,0-6-1,-1-4 0,2-3 0,-1-6 1,-1 0-1,-1-4 0,-2-2 1,-3-5-1,-2 4 0,-1-1 0,-2 3 1,-5 3-1,0 2 0,2 15 1,-9-7-1,9 7 0,-12 20 1,6-4 0,1 4-1,2 5 1,3-1-1,2 1 0,3 0 0,4-2 0,1-6 0,2 0-2,-1-7-2,6 0-5,-7-15-9,5 0-23,1-4 0,-3-5 0,0-4 1</inkml:trace>
  <inkml:trace contextRef="#ctx0" brushRef="#br0" timeOffset="8427.4821">16236 16068 56,'-1'15'38,"-5"-4"0,4 6 2,-1 4-18,-3-2-12,8 6-2,-3-4-4,4 5 0,-1-4-2,3-2 0,1-5-1,-1 0 0,-5-15 0,11 14 0,-11-14 0,13-5-1,-13 5 1,13-21-1,-6 8 1,3-4-1,-1-1 0,0-2 0,3-1 0,-2 5 0,-1 2 0,0 3 0,1 1 0,0 6 0,-1 3 1,-9 1-1,16 17 1,-10-1 0,-1 1 0,0 6 0,-1 1 0,-2-3 0,0 1 0,-1-4-1,1-2 0,-1-5-3,4 1-8,-5-12-30,0 0-1,0 0 0,7-18-1</inkml:trace>
  <inkml:trace contextRef="#ctx0" brushRef="#br0" timeOffset="10473.5991">17223 15967 22,'0'0'29,"0"0"1,0 0 0,1 9-14,-2 6-3,-4-2-2,5 9-3,-6 3-1,6 7-1,-4 1-2,5 4 0,-3 0-1,3 1-1,-1-2-1,2-3 1,-2-5-2,2-7 0,0-4 0,-1-8-2,-1-9-3,0 0-4,15-1-9,-15 1-15,4-25-2,0 8 0,-5-10 0</inkml:trace>
  <inkml:trace contextRef="#ctx0" brushRef="#br0" timeOffset="10846.6204">17178 15978 8,'-8'-12'28,"8"12"3,0 0-1,-1-12-10,10 8-2,-9 4-2,24-10-3,-9 2-3,6 4-2,1-2-3,4 1-1,-5 0-1,3 4-1,-3-1-1,1 1 0,-5 1 0,0 2-1,-5 0 0,-2 1 0,0 2 1,-10-5-1,9 19 1,-9-5-1,-2 1 0,-2 2 1,-1 0-1,0 2 0,-1-2 0,2 0 0,2-3-2,-1-4-3,6 2-7,-4-3-24,1-9-1,9 3 0,-9-3 0</inkml:trace>
  <inkml:trace contextRef="#ctx0" brushRef="#br0" timeOffset="11240.643">17682 15949 35,'-1'-16'31,"1"16"2,0 0-8,-1-11-10,1 11-2,2 9-1,1 6-2,-4 0-4,3 6-1,-3 4-1,2 7-1,-2 5 0,2 3-1,-2 1 0,2 3-1,-1-4 0,2 0 0,0-4 0,1-6-1,0-6-1,-1-6-2,3-4-2,-5-14-5,10 8-10,-10-8-17,4-10 1,2 1-2,-7-8 3</inkml:trace>
  <inkml:trace contextRef="#ctx0" brushRef="#br0" timeOffset="11487.6567">17723 16195 26,'11'-2'35,"-11"2"1,20 0 1,-7 7-12,1-13-9,11 9-3,-6-9-3,8 6-4,-3-5-1,3 1-2,-3 0-2,-3-1-2,-1 6-5,-20-1-12,12-9-21,-12 9 0,0 0 0,-14 12 0</inkml:trace>
  <inkml:trace contextRef="#ctx0" brushRef="#br0" timeOffset="18231.0428">18371 16241 18,'0'0'14,"0"0"-2,0 0 1,14-1 0,-14 1 0,17-7 0,-8-1-2,5 2-1,-2-3-1,5 1-1,-5-4-2,4 3-1,-2-1-1,0-2-1,0 1 0,-1 1-2,-1-2 1,-1 1 0,-1-1-1,-1 3 1,-4-2-1,0 1 0,-4-1 0,-1 2 0,0 9 0,-8-16 1,8 16-1,-19-14-1,6 8 1,-1 1-1,-2 3 0,-2 2 1,0 1-1,0 5 0,0 1 0,0 1 0,0 4 0,2 3 1,1 2-1,3 1 0,1 2 1,1 1-1,3 0 1,4 3 0,1 0 0,3-2 1,0-1-1,5 0 1,2-5-1,5 1 1,1-5 0,4-1-1,0-6 1,4 2 0,1-7-1,1-1 1,-3-2-1,2-3 0,-2-2-1,-2-1-1,2 3-3,-8-8-5,6 10-9,-9 2-17,-10 2-2,16-6 0,-16 6 1</inkml:trace>
  <inkml:trace contextRef="#ctx0" brushRef="#br0" timeOffset="18632.0657">18740 16340 22,'11'-1'28,"-11"1"2,7-14-9,2 7-4,-2-3-1,6 2-4,-5-7-2,5 4-3,-5-4 0,4 5-3,-4-2 0,0 2-1,-4 1 0,-4 9-1,0 0 0,0 0-1,0 0 1,7 9-1,-9 4-1,1 3 1,-2 2-1,3 2 0,-1 0 1,1 1-1,1-1 0,2-3 0,0-1-1,-1-4-1,3 1-1,-5-13-4,7 17-7,-7-17-8,0 0-14,2 10 0,-2-10 1,0 0 1</inkml:trace>
  <inkml:trace contextRef="#ctx0" brushRef="#br0" timeOffset="18879.0798">18796 16456 34,'0'0'31,"0"0"2,16-4-9,-1 3-9,-3-6-2,9 5-2,-5-4-2,6 4-4,-4-2-1,1 0-2,-2 0-1,-2 1-2,0 2-2,-5-4-4,5 7-8,-15-2-18,13-6-1,-3 5-1,-10 1 1</inkml:trace>
  <inkml:trace contextRef="#ctx0" brushRef="#br0" timeOffset="19181.0971">19159 16011 35,'0'0'30,"14"-7"4,-14 7-10,0 0-7,0 0-3,0 0-2,9 17-2,-9-17-5,1 15-1,-2-5-3,1-10-5,0 20-11,-1-5-19,1-15-2,-4 20 0,4-20 1</inkml:trace>
  <inkml:trace contextRef="#ctx0" brushRef="#br0" timeOffset="19390.1089">19203 16247 37,'-8'10'30,"7"7"2,1-17-2,-10 14-19,13-3-6,-3-11-3,11 12-6,-2-5-10,5 3-17,-14-10 0,15 4 0,-15-4 0</inkml:trace>
  <inkml:trace contextRef="#ctx0" brushRef="#br0" timeOffset="19788.1318">19610 15995 27,'0'0'31,"17"-5"2,-17 5 0,9-3-13,-3 12-9,-6-9-2,6 23 0,-6-8-3,5 7-2,-5 2 0,2 5-1,-2 1-1,1 1 0,-2 1-1,1 0 0,-1-2-1,1-4 1,0-3-3,-1-5-1,3-2-6,-2-16-9,0 0-18,-1 11 0,1-11-1,-1-17 2</inkml:trace>
  <inkml:trace contextRef="#ctx0" brushRef="#br0" timeOffset="20142.1521">19463 15990 41,'0'0'33,"5"-15"3,8 11 0,7 1-22,-3-8-1,13 7-2,-2-8-2,9 7-2,-2-3-2,5 3-1,-4-2-1,0 3-1,-4 2 0,-1 3-1,-7-1 0,-3 3 0,-6 0 0,-3 2-2,-12-5 2,14 7-2,-14-7-1,0 0-4,8 9-13,-8-9-20,0 0-1,0 0 1,-18-12 0</inkml:trace>
  <inkml:trace contextRef="#ctx0" brushRef="#br0" timeOffset="21079.2057">21020 15945 16,'5'-20'29,"-5"20"2,6-18-1,-6 9-12,0 9-2,0 0-2,10 0-3,-10 0-1,2 21-3,-3-5-2,4 10-1,-4 0-1,1 10-1,-1 0 0,0 3 0,-1 1 0,1-1-1,-1-2 0,2-3 0,0-3-1,4-5 1,-3-4-1,0-7-1,1-2-1,-2-13-2,4 12-6,-4-12-6,-1-10-22,1 10 1,2-21-1,4 9 2</inkml:trace>
  <inkml:trace contextRef="#ctx0" brushRef="#br0" timeOffset="21527.2313">21013 15923 26,'-11'-20'31,"11"20"2,-2-15 1,5 4-14,9 8-7,-3-7 0,11 8-3,-2-9-2,8 8-1,0-4-2,5 4-2,-1-1 0,0 2-2,0 0 0,-1 2-1,-6 0 1,-5 1-1,-1 1 0,-6 0 0,-11-2 0,12 6 0,-12-6 0,0 0 0,0 0 0,3 11 0,-3-11 0,0 0 0,-7 15 1,7-15-1,-4 9 0,4-9 0,-3 12 0,3-12 0,-2 12 0,2-12-1,4 12 0,-4-12-1,6 17-1,-6-17-4,7 18-8,-5-2-23,-2-16 0,2 23 0,-2-12 1</inkml:trace>
  <inkml:trace contextRef="#ctx0" brushRef="#br0" timeOffset="22161.2676">21740 15876 13,'0'0'27,"2"13"0,-3-2-7,2 2-2,2 8-1,-2 0-2,4 10-2,-3-1-3,2 9-2,-3-1 0,2 4-3,-4 1-3,0 0 0,-3 0-2,0-3 1,-2-4-1,0-5 0,2-5-3,-2-7-3,6-2-5,0-17-10,0 0-14,-2 9-1,2-9 2,5-13 0</inkml:trace>
  <inkml:trace contextRef="#ctx0" brushRef="#br0" timeOffset="22435.2833">21737 16234 41,'0'0'32,"0"0"2,17-12-5,-4 13-15,-1-7-2,10 8 0,-3-8-3,7 5-2,-3-4-1,8 3-2,-3-3-2,0 1-1,-2 1-1,-2-3-2,0 5-4,-9-6-7,2 2-25,-6 6 1,-11-1-2,0 0 3</inkml:trace>
  <inkml:trace contextRef="#ctx0" brushRef="#br0" timeOffset="23110.3219">22286 16194 16,'25'-3'30,"-12"-5"2,9 6 3,-2-2-15,-2-8-5,9 9-1,-7-9-2,6 5-3,-7-7-3,2 6-1,-6-3-2,0 2-1,-5 1 0,-10 8-1,7-17-1,-7 17 1,-6-15-1,-3 8 1,-4-3-1,-1 2 0,-4 1 0,-1 3 0,-1 1 0,-5 2 0,1 3-1,1 6 1,1 4 0,2 6 0,3 4 0,1 2 0,3 2 1,6 4 0,3-1 0,3 0 1,3-2-1,5-2 1,4-5 0,7-1 0,1-3-1,5-5 0,1-3 0,4-3-1,1-1-2,-3-5-3,5 4-6,-13-11-6,8 2-22,-4 6 0,-7-4-1,0 5 3</inkml:trace>
  <inkml:trace contextRef="#ctx0" brushRef="#br0" timeOffset="23558.3475">22654 16326 40,'8'-12'34,"-8"12"2,15-14 1,-10 2-21,11 10-2,-4-7-3,7 9-2,-5-4-3,4 7-2,-3-2-1,-2 4-1,-3 1-2,-2 5 0,-6 1 0,-4 2-1,-3 2 0,-7 0 0,-1 1-1,-4 1 1,1-1 0,-3-1 1,3-4-1,2 2 0,2-3 1,6-2 0,6-9 1,-6 13-1,6-13 1,13 4 0,-2-3 0,3-2 0,2-1 0,2 1 0,0 0 0,1 0 0,0 1-1,-6-1-1,-1 4-3,-2-6-6,3 7-14,-2 0-15,-11-4 1,9-4-2,-9 4 3</inkml:trace>
  <inkml:trace contextRef="#ctx0" brushRef="#br0" timeOffset="23805.3616">23007 16035 55,'0'0'34,"-9"4"-2,9-4-4,0 0-21,7 12-1,-7-12-1,8 16-5,-8-16-9,2 10-18,5 3-6,-7-13-2,-1 22 1</inkml:trace>
  <inkml:trace contextRef="#ctx0" brushRef="#br0" timeOffset="23984.3718">23036 16274 30,'0'0'30,"-1"21"2,1-21-1,-7 11-17,8 1-7,-1-12-4,2 16-7,-2-16-16,13 13-10,-13-13-2,9 3 1</inkml:trace>
  <inkml:trace contextRef="#ctx0" brushRef="#br0" timeOffset="24446.3983">23454 16021 28,'2'-10'30,"12"8"4,-14 2-8,12-6-9,-2 10-2,-10-4-1,8 11-2,-8-11-3,2 23-1,-4-8-2,3 8-2,-6 0-1,5 4 0,-3 0-2,-1 3 0,2-1 0,-1-1 0,-1-2-1,0-3-1,5-1 1,-4-5-3,1-2 0,2-15-5,2 17-5,-2-17-10,0 0-15,0 0 0,-14-16-1,14 16 3</inkml:trace>
  <inkml:trace contextRef="#ctx0" brushRef="#br0" timeOffset="24775.4171">23251 15996 26,'0'0'33,"0"0"3,12-8 1,1 8-15,1-7-4,13 8-4,-3-7-2,18 6-4,-5-5-2,4 4-1,-5-2-3,4 3 0,-6-1-1,-2 1 0,-4 1-1,-7 1 1,-4 1-2,-2-1-1,0 2-3,-15-4-6,14 4-11,-14-4-18,0 0 0,0 0-1,0 0 2</inkml:trace>
  <inkml:trace contextRef="#ctx0" brushRef="#br0" timeOffset="33007.888">12108 16756 0,'0'0'4,"0"0"-2,0 0 0,0 0-1,0 0-2,0 0 3,0 0 4,0 0 1,0 0 0,0 0 1,-3 9 0,3-9 2,0 0 1,0 0-3,0 0-2,0 0 1,10 1-1,-10-1 0,9 0 0,-9 0-2,15-2 1,-4 4-1,-2-2 0,5 2 0,-3-2-1,5 0 0,-4 1-1,4 1 0,-2 0 1,4-1-2,-2-1 1,3 2 0,2-2 0,1 1 1,3-3-1,4 1 0,0-1-1,2 0 1,0 0-1,3-2 0,-3 1 0,4 1 0,1-5 0,3 4 0,-1-2 1,1 2-1,1-1 0,2 0-1,-1 2 1,-1-1-1,-1 2 0,-1-1 2,2-1-2,1 5 0,-1-4 0,1 2 1,2 0-1,1 2 1,0-2-1,3 1 1,-2 0-1,2-1 1,0-1-1,1 1 1,0-1-1,1-1 1,1 1 0,0 1-1,-1 0 0,2 1 1,-1-1-1,1 0 0,1 0 1,-3 3-2,2-4 1,-2 1 0,1 0 1,0 0-1,-2 0 0,2 1 0,-3-1 1,4 0-1,-2 1 1,1 0-1,3 1 0,3 0 0,0-1 1,1 1-1,2-1 0,0 0 0,3 1 0,1-1 0,-1-1 1,1 2-1,0-3 0,3 0 0,2 1 0,0-1 1,1-1-1,3 1 0,0 0 1,0-2-1,5 3 1,-1-1-1,2-3 0,0 2 1,1-3-1,-1 2 0,2-2 1,0 1-1,-1 0 0,1 1 1,-1 1-1,1 2 0,-1-1 0,1 1 1,0 1-1,0 2 0,0-2 0,0 1 0,0-1 0,1 0 1,-1 1-1,2-1 0,-3 1 0,1-2 0,-1 0 1,-2 0-1,0 0 0,-1-1 0,1 0 0,-2-1 0,-2 0 1,2-1-1,-1 0 0,0 1 0,-1 0 0,1 0 1,-1 0-1,1 2 0,-2 0 0,0 2 0,0 1 0,-1-1 1,-1 0-1,-3 1 0,1 0 0,-1-1 1,1 0-1,2 0 0,-2-2 0,0 2 0,3-1 0,1 0 1,-2-2-1,1 3 0,0-2 0,1 1 0,0 0 1,2-1-1,-3-1 0,2-1 0,1 3 1,-2-3-1,2 1 1,-2 1-1,-1-1 0,2 1 1,-1 2 0,-3 1-1,1-1 0,0 3 0,-4-3 1,-2 1 0,0 0-1,0 2 0,-1-2 1,1 0-1,-3 0 1,1 0-1,-1 0 1,1 3-1,0-3 0,-3-2 1,0 0-1,1 1 1,-1-1-1,1 0 0,2 0 1,-3-3-1,1 0 0,-1 1 0,2-1 0,-3 1 1,1-1-1,-2 0 1,-1-2-1,2 2 0,0 0 0,0-1 0,-1 0 0,-1 1 0,1-2-1,-2 1 1,0 1 1,-2 1-1,-3-1 0,0 1 1,0 1-1,-3-1 1,0 1-1,3 2 1,-2-2-1,-1 1 0,2 0-1,-4 1 1,0-1-1,0 0 1,-4 1 0,-1-3-1,-1 4 2,0-2 0,-4 1-1,1-1 1,-1 2-1,-4-3 1,-2 1 0,1 0-1,-6-1 0,-1 1 0,-1-1 0,-5 0-1,-2 0 1,-1 2 1,-3-2-1,-11 0 0,0 0 1,10 1-1,-10-1 1,0 0-1,-9 0 1,9 0-1,-14 0 0,14 0-1,-10 3-2,-1-8-11,-1 4-27,-2 3 3,-6-8-3,1 2 3</inkml:trace>
  <inkml:trace contextRef="#ctx0" brushRef="#br0" timeOffset="42827.4496">13413 17230 5,'0'0'10,"0"0"1,0 0 0,0 0-3,0 0 1,0 0 0,0 0-1,0 0-1,0 0 1,0 0-2,0 0-1,0 0 0,0 0-1,0 0 0,0 0 0,0 0 0,0 0 0,0 0 1,0 0-1,0 0-1,0 0 0,0 0 0,2 11 0,-1 1-1,-3-3 0,3 8 0,-3-4 1,2 11-1,-1-2 1,3 2 1,-2-1-1,1 2 1,0 1 1,2 3-1,1-3-2,1 0 2,-1 0-4,-2 3 2,1-1-1,1-7 1,-1-4-2,-1 2 1,-1-9-1,0 2 0,-1-12 1,1 10-1,-1-10 0,0 0-1,0 0 0,0 0 0,0 0 0,0 0-1,0 0-2,0 0-5,0 0-6,0 0-8,0 0-10,0 0-1,-3-19 2,3 19 0</inkml:trace>
  <inkml:trace contextRef="#ctx0" brushRef="#br0" timeOffset="43895.5107">13439 17202 8,'0'0'10,"0"0"0,0 0-1,0 0 0,0 0 0,0 0-1,0 0 0,0 0-1,0 0-2,0 0 0,0 0-2,0 0-1,0 0 2,0 0-2,0 0 0,0-9 1,0 9 0,0 0 0,0 0 1,2-11-1,-2 11 0,0 0 1,10-4 0,-10 4-1,13-5 1,-13 5 0,20-4-1,-8 3 0,2 1-1,1 1 1,0-1-2,1-1 1,0 3 0,1-2 0,-1 0-1,0-1 0,0 1 0,-1-1 0,-1 0 0,1 0 0,-3 1 0,-1-2-1,-1 3 1,-1-1-1,-9 0 1,16-2-1,-16 2 0,9 1 0,-9-1 0,0 0 1,0 0-1,0 0 1,9 0-1,-9 0 2,0 0-1,0 0-1,0 0 0,0 0 1,0 0-1,0 0 0,0 0 0,0 0 0,0 0 0,0 0 0,0 0 0,0 0 0,0 0 0,0 0 0,0 0 0,0 0 0,0 0 0,1 10 0,-1-10 0,0 0 1,4 9-1,0 3 0,-4-12-1,3 18 1,-2-3-1,0-1 1,-1 1-1,1-2 1,-2 0 0,1-4 0,0 0 1,0-9-1,-1 11 0,1-11 1,0 0-1,0 0 1,0 0-1,0 0-1,0 0-3,0 0-3,0 0-6,0 0-14,10 8-6,-10-8-1,0 0 0</inkml:trace>
  <inkml:trace contextRef="#ctx0" brushRef="#br0" timeOffset="44933.5701">14134 17222 7,'-14'4'16,"14"-4"1,0 0-3,0 0-1,-9 8 0,9-8-2,0 0-2,0 0-1,-4 12-1,4-12-1,1 22 0,0-8-3,2 9 1,-3 0 1,4 6 0,-4 0-1,3 3 0,-3-3 0,1 0 0,-1-2-1,1-2 0,0-5-2,0 6 0,1-9 1,0-3 0,0-3-2,1 0 0,-3-11 0,5 14-1,-2-3-3,-3-11-2,0 0-4,0 0-7,0 0-15,0 0 0,0 0 1,12-13 2</inkml:trace>
  <inkml:trace contextRef="#ctx0" brushRef="#br0" timeOffset="45325.5925">14119 17475 22,'0'0'25,"0"0"2,0 0-10,11-2-2,-11 2-1,18-7-3,-18 7-1,23-9-2,-12 7-2,6 5-1,-5-2 0,4 0-2,-4 0 1,2 2-3,-2-2 0,0 3 0,-2-5 0,0 1 0,-10 0 0,14 2-1,-14-2 0,11-3 0,-11 3 1,0 0-1,0 0 0,0 0 0,10-2-1,-10 2-2,0 0-4,0 0-5,0 0-20,0 0 0,0 0-1,11 4 1</inkml:trace>
  <inkml:trace contextRef="#ctx0" brushRef="#br0" timeOffset="47409.7115">14735 17280 4,'0'0'11,"0"0"-1,0 0 1,0 0-1,0 0 0,0 0 0,0 0 1,0 0-1,0 0-1,0 0-1,0 0 0,0 0-1,-11 0-1,11 0 0,-11 3-1,11-3 0,-15 8-1,6-3 0,9-5-1,-18 14 0,10-1 0,-3-3 0,4 2-1,-1 0 1,2 2 2,-2-2-2,4 4 0,0 0-1,2-5 2,0 4-3,2 5 2,-1-2-1,3 2 0,0-4-2,1-1 2,0-2-1,2 9 0,1-9 1,-1-3-1,0 0 0,-5-10-1,11 16 1,-11-16 0,9 17 0,-9-17-1,0 0 1,0 0-1,9 5 1,-9-5-1,0 0 0,0 0 0,0 0 1,0 0-2,0 0 0,0 0-3,10 2-4,-10-2-6,0 0-14,11 3-7,-11-3-1,9-3 1</inkml:trace>
  <inkml:trace contextRef="#ctx0" brushRef="#br0" timeOffset="47933.7409">14920 17389 24,'0'0'19,"0"0"-1,0 0-1,0 0-2,0 0-3,0 0-1,0 0-1,0 0-2,0 0-1,0 0-1,7 11 0,-7-11-1,1 24 1,-1-7-2,1 0 2,-2 2-4,2 1 2,-2-1-2,1-1-1,-1 1 1,1-3-1,-1-1 0,1 0-1,0-1 1,0-14-1,1 14 0,-1-14-1,0 0-3,0 0-5,0 0-13,11-5-11,-10-10-1,4 0-1,-6-6 2</inkml:trace>
  <inkml:trace contextRef="#ctx0" brushRef="#br0" timeOffset="48158.7546">14961 17187 27,'-14'-1'28,"14"10"-1,0-9 1,0 0-20,0 0-6,0 0-1,0 0-5,0 0-6,13 9-17,-13-9 0,20-2 1,-20 2-1</inkml:trace>
  <inkml:trace contextRef="#ctx0" brushRef="#br0" timeOffset="48694.7852">15275 17170 6,'7'9'24,"-7"-9"2,0 0-8,0 0-2,-3-9-2,3 9-1,0 0-3,-10-4-2,10 4-1,-12-4 0,12 4-2,-16-1 0,5 3-1,11-2-1,-19 11 1,10-4-2,-2 4 0,2 5-2,-2 0 1,3 2-1,1-2 1,1 2-1,1 1 1,3 3-1,2-2 2,1 1 1,2 1-1,2 4 0,-1 2 0,1-5 1,0 3-2,1-4 2,0-1-3,0 2 0,-2-6 1,0-4-1,-1 1 0,-1-1-1,-1-1 0,-2-2-2,1-10-1,0 0-3,0 13-6,0-13-4,0 0-12,0 0-5,-13-4 0,13 4 1</inkml:trace>
  <inkml:trace contextRef="#ctx0" brushRef="#br0" timeOffset="49000.8027">15090 17495 10,'0'0'26,"0"0"2,2 10 4,-2-10-14,0 0-1,13-11-3,-7 1-1,9 2-4,-6-1 1,9 2-4,-5 0-2,6 4 0,-4 0-2,2 0 0,-3-1-1,0 5-1,-1 0 0,-3 2-1,3-1-3,-13-2-3,18 4-10,-18-4-17,13 8-1,-13-8 1,0 0-1</inkml:trace>
  <inkml:trace contextRef="#ctx0" brushRef="#br0" timeOffset="49756.846">15718 17266 7,'0'0'23,"0"0"-4,0 0-2,0 0-2,-9 3-1,9-3-2,-12 10-2,6 0-1,-3-3-2,0 8 0,-3-5 0,2 10 1,-3-2-2,5 5 1,-3 2-1,3 5 0,0-8-2,5 2 2,2 2-4,4-3 1,3-5-2,3 3 1,1-4-1,3-5 0,1-3 0,-1 2-1,1-5-2,-3-1-1,4 2-4,-15-7-8,20 0-19,-7-6-1,-13 6-2,16-9 2</inkml:trace>
  <inkml:trace contextRef="#ctx0" brushRef="#br0" timeOffset="50111.8663">15879 17194 46,'0'0'31,"0"0"3,5-13-7,-5 13-16,0 0-2,3 11-2,-4 0-1,3 9-3,-3 1 0,2 4-1,-2 4 2,1 4 0,-1 2-2,2 2 2,-1-2-1,2 1 0,1-8-1,1 0 1,0-7-4,0 0 0,2-12-3,-6-9-3,12 11-7,-12-11-15,6-14-6,-6 14-1,8-26 1</inkml:trace>
  <inkml:trace contextRef="#ctx0" brushRef="#br0" timeOffset="50558.8918">15948 17416 36,'0'0'28,"0"0"6,0 0-3,-8-13-15,8 13-3,14-8 0,-1 6-4,-4-3-3,9 5 1,-5-2-3,5 4-1,-3 1-1,1 3 1,-2-1-2,-1 7-1,-2 3 1,-5-1 0,1 2-2,-3 2 1,-3-1 1,-3-2-1,-3 3 0,-3-8 0,-1-2 0,-2 5-1,-2-5 2,-3-4-1,0-1 0,0 2 0,0-7 1,2 3 0,1-2 0,4-3 0,9 4-1,-10-3 0,10 3 1,0 0-1,12-6-2,-3 5-2,7 4-5,-4-1-8,8-3-21,1 2 2,-1-2-2,4 3 2</inkml:trace>
  <inkml:trace contextRef="#ctx0" brushRef="#br0" timeOffset="51014.9179">16235 17227 20,'-9'-14'31,"9"14"0,-3-14 3,2 3-18,1 11-3,9-14-2,1 13 0,-10 1-4,20 5-1,-10 7-2,2 5-2,0 2 0,-1 7 0,-2 1 0,1 6 1,-4 1-1,-1-2 1,-2-1-1,1 1 2,-3-2-2,-2-3 2,-2-4-2,-1-2 0,-3-2 0,-2-4 0,-2 0 0,-1-5 0,-1-3-1,2 3 0,1-4 0,10-6-1,-11 6-3,11-6-3,0 0-12,17 8-22,-7-10 2,4-4-1,-4-3 0</inkml:trace>
  <inkml:trace contextRef="#ctx0" brushRef="#br0" timeOffset="55288.1623">16837 17413 23,'0'0'17,"11"10"1,-11-10 1,0 0-6,16-1 2,-7-3-3,3 4-2,-1-4-2,6-2-1,-3-3-2,5 6-2,-3-4 0,2 0-2,0 0 0,1-4 1,-2 5-1,-3-1 1,-1 1-1,1-2 0,-5 0 0,-9 8 0,12-14 1,-12 14-1,3-16 2,-3 16-2,-7-14 0,7 14 0,-16-17 0,5 9 0,-3 3-1,-1 2 1,-1-3-1,2 3 0,-3 0 0,2 6-1,-1 3 1,2 2 1,0 0-1,2 4 0,0 4 0,3 3 1,1 0 0,2 1 2,1-2 0,2 8 0,2 1 0,5-3 0,1-3 0,3-4 1,2-1-3,4-2 1,0 1 0,4-11 1,-1-4-2,2 3 1,1-2 0,-3 2-1,1-1 0,-3-5 0,0 4-1,-3 1 0,-2-1-1,-10-1-1,16-1-3,-16 1-4,12 2-8,-12-2-15,0 0-4,15 4-2,-15-4 1</inkml:trace>
  <inkml:trace contextRef="#ctx0" brushRef="#br0" timeOffset="55771.19">17298 17610 23,'0'0'27,"0"0"2,12-5-8,-12 5-3,12-15 0,-2 7-3,-10 8-3,15-15-2,-11 4-3,6 0-1,-10 11-1,11-14-2,-11 14 0,6-10-1,-6 10 0,5-15 0,-5 15-1,0 0 0,0 0 0,10-3 0,-10 3-2,0 0 2,0 0-1,12 13 1,-12-13-1,4 13 1,-2-3-1,0 5 1,-1-1-1,-1 5 0,0 0 0,-1-4 1,1 0-2,-1 6 1,0-3 0,-1-2 1,2-1-2,-1-2 0,2-3-3,-4 3-2,7 3-7,-7-7-8,3-9-14,0 0-1,0 0-1,0 0 2</inkml:trace>
  <inkml:trace contextRef="#ctx0" brushRef="#br0" timeOffset="56075.2073">17366 17768 32,'0'0'30,"-6"11"2,6-11 0,-6-10-14,6 10-4,10-4 1,4 1-5,-5-6-2,9 7 0,-3-4-2,6 4-2,-3-4 0,2 6-2,-3-9-1,-2 10 0,-3-1-1,0-11 0,-12 11-1,12-5-2,-12 5-6,0 0-12,6 17-17,-6-17 1,-1 9-1,2 3 1</inkml:trace>
  <inkml:trace contextRef="#ctx0" brushRef="#br0" timeOffset="57095.2655">17895 17489 19,'-5'19'31,"5"-19"0,0 0 4,0 0-16,15-6-2,-1 0-2,-1-7-2,6 3-3,-2-5-3,5 9-2,-4-3-1,3-3-2,-4 4-1,1 4 0,-5-1 1,0-1-1,-2 1 0,-11 5-2,14-13 0,-14 13 0,0 0 1,3-18-2,-3 18 1,-13-16-1,3 5 1,-2 0 1,-3 3 0,0-1 0,-1 4 0,-1 5 0,0 2 0,0 4 3,2 8-2,-1 3 1,3 3-1,2 5 1,2 4-1,3-4 1,4 1-1,3 4-1,4-7 1,5-1-1,2-3 1,4-4 0,0-5-1,3 2 2,-1 3-1,2-9 0,-1-2-2,-2-1 2,0 2-1,-3-4-2,2 7-5,-16-8-10,14-8-22,-4-2 0,-3 1 0,-1-4 1</inkml:trace>
  <inkml:trace contextRef="#ctx0" brushRef="#br0" timeOffset="57416.2841">18238 17159 65,'0'0'36,"0"0"0,0 0 1,11 15-26,-11-5-5,7 11 0,-5-1-1,5 8-2,-3 0 2,1 6-1,-1 0-1,3 1 0,-3 0 0,1-5 1,1 0-2,-1 2 0,0-6-2,0-4-3,2-1-4,-5-9-7,10-5-17,-2 1-9,-1-5 2,4-11-2</inkml:trace>
  <inkml:trace contextRef="#ctx0" brushRef="#br0" timeOffset="57866.3098">18649 17357 44,'1'-11'34,"-1"11"0,-4-13 1,-6 8-22,10 5-3,-23-4-3,10 9 0,-4-1-3,3 6 1,-3 2-1,1-1 1,2 1-2,4 3 1,0-3-1,10-12 0,-7 19-1,9-7 0,-2-12 0,15 17-1,-3-10 0,2-1-1,3 0 1,3 10-1,0-3 1,0-1 0,-2 4-1,-1-3 0,-4 4-1,-3-1 2,-6 5-1,-6-9 1,-4 4-2,-5-3 1,-3-2 1,-2-2-1,-1-5 0,-1-3-1,4-3-1,0-3-3,14 5-4,-15-19-14,15 19-15,1-20-1,4 8 0,4 4 1</inkml:trace>
  <inkml:trace contextRef="#ctx0" brushRef="#br0" timeOffset="58480.3449">18839 17502 58,'-1'10'35,"1"-10"0,3 9 0,-3-9-19,11-4-7,0 1-2,-2 1-1,7 3-1,-3-4-2,3-3-1,-2-7 0,2 9-1,-2-2 1,0 2-1,-4-5-1,0 1 0,-3-2 1,-7 10-1,12-11 1,-8-5-3,-3 4 1,-1-1-1,-3 1 1,-1-3-1,-3 3 1,7 12-1,-19-15 0,7 16 2,-1 4 0,-1 2 2,-1 2-1,2 5 1,-1 2 0,3 3 1,2 9 0,0-5 1,3 0-2,4 6 1,1-2-1,4-7 1,2 0 0,5 2-2,0-8 2,4 6-1,3-9-1,2-10 0,0 3 1,2 3-2,0-5-2,-4-7-8,2 2-30,-3-4-2,-5-6 1,-11 13-2</inkml:trace>
  <inkml:trace contextRef="#ctx0" brushRef="#br0" timeOffset="59440.3998">19509 17458 37,'10'8'31,"-10"-8"-1,17-10-5,-5 2-11,-2-6 1,7 3-4,-6-2-2,5-3-3,-4 1-2,4 5 0,-3-1-2,0 1 1,-2 2-3,0-3 1,-2-3 0,-2 4 0,-7 10 0,6-18 0,-10 6-1,0 1 1,-4 2 0,-4 2-1,-1 4 1,-3 1-1,-2 3 0,-1 4 0,-1 4 1,2 4-1,-3 3 1,4 4 2,-1 2 0,5 4 1,1-1-1,7 2 2,1 4-4,6-2 4,3-7-2,5 6-1,5-5-1,1-9 2,4-3-3,1 3 1,2-9 2,2 1-3,0 0-2,-1-12-2,2 8-5,-9 0-17,4-1-14,-1-6 0,-4-2-2,-1 4 2</inkml:trace>
  <inkml:trace contextRef="#ctx0" brushRef="#br0" timeOffset="59897.426">19883 17616 51,'0'0'35,"0"0"-1,19-6 1,-19 6-12,15-14-14,2 11-2,-4-1-1,4-1-2,-4 6-2,1 3 1,-4 5-1,-10-9-2,11 18 1,-8-7-1,-5 3-1,-3 8 1,0-2-1,-4 0 0,-2-3 0,1 4 1,0-7 0,0 7 0,2-7 0,8-14 1,-6 11 0,6-11 0,0 0 1,19-5-1,-7 1 1,3-9-1,1 3 1,2 9-2,1 0 1,-1 9-2,0-11-4,-5 10-13,-1-2-20,5 4 0,-6-1-1,2-6 2</inkml:trace>
  <inkml:trace contextRef="#ctx0" brushRef="#br0" timeOffset="60994.4887">20255 17106 14,'0'0'28,"0"0"1,0 0-4,-4-9-5,4 9-1,0 0-4,12 1-2,-12-1-1,16 6-3,-16-6-2,21 20-2,-9-3-1,6 5-2,-2 3 0,2 8-1,-2-2 1,1 3 0,-3 5 0,-2 4 0,-5-5 0,-4-2 0,-4 3 0,-3-4 1,-3 2-2,-3-11 0,-1-6-1,0 0 0,1-6 1,10-14-1,-14 9 0,14-9-1,0 0-3,-2 13-8,11-13-25,3-5-2,-1 0 0,4 3 1</inkml:trace>
  <inkml:trace contextRef="#ctx0" brushRef="#br0" timeOffset="62328.565">20902 17255 3,'0'0'25,"0"0"3,0 0-5,0 0-4,2-11-1,-2 11-4,0 0-2,1-12-3,-1 12-3,0 0-1,0 0-2,0 0 0,0 0 0,0 0 0,1 13-1,-1-13 0,-4 17 0,4-17 0,-4 12 0,4-12 0,0 0 0,0 0-1,0 0 1,0 0-1,2-11 0,-2 11 0,3-9-1,-3 9-2,0 0-3,0 0-5,0 0-15,0 0-10,1 17-2,-1-17 1,3 20 1</inkml:trace>
  <inkml:trace contextRef="#ctx0" brushRef="#br0" timeOffset="62790.5915">20950 17543 7,'-5'10'25,"5"-10"3,0 0 2,0 0-11,0 0-3,0 0-1,0 0-3,0 0-1,0 12-1,0-12-4,6 14-1,-6-14-1,7 10-1,-7-10-1,0 0 0,11 10 1,-11-10-2,0 0 1,12-10-1,-12 10 0,4-12-1,-4 12 1,0 0 0,-5-15-1,5 15 0,-12-9 1,12 9 0,-16 6-1,6-5 1,10-1-2,-14 9 1,11 0-3,3-9-5,2 20-16,7-16-13,-9-4 0,25-3 1,-12-7 0</inkml:trace>
  <inkml:trace contextRef="#ctx0" brushRef="#br0" timeOffset="63687.6428">21556 17252 0,'0'0'30,"0"0"0,0 0 4,0-14-11,0 14-5,5-12-2,-5 12-3,4-9-2,-4 9-2,0 0-3,2 12-2,-2-12 0,-3 23 0,-2-8-1,3 8-1,-3 3 1,2 2 0,-3 1 1,2 9 0,-2-3-1,1-3 1,1 2-2,2-3 1,0-1-1,2-7-1,1 2 0,0-11-1,-1-14-1,4 22-1,-4-22 0,0 0-3,0 0-6,0 0-6,7-12-23,-6 2 1,-2 0-1,1-5 2</inkml:trace>
  <inkml:trace contextRef="#ctx0" brushRef="#br0" timeOffset="64327.6793">21303 17177 16,'-10'0'21,"10"0"0,0 0-1,0 0 0,0 0-2,0 0-3,12 3 0,-12-3-2,25 1 0,-10-8-2,12 7 0,0-5-3,11 3 0,-1-4-2,5 4-2,2-2 0,3 1-1,-4 2-1,-1-1 0,-5 1-1,-2 6-1,-6 0 1,-4-4 0,-8 0-1,-2 2-1,-4-2-1,-11-1-3,13 10-11,-13-10-27,0 0 3,0 0 0,-12-5-1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9.0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1887.603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2371.2041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4477.2076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3369.6059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<inkml:trace contextRef="#ctx0" brushRef="#br0" timeOffset="-7144.8126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7597.2134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-1560.002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5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0" timeOffset="4040.4071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27.1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16370 13989 17,'0'0'28,"0"0"-1,0 0-2,-10-13-4,10 13-4,-16-2-1,16 2-4,-20 0 0,10 6-4,-3-6-1,2 5-2,-3-3-1,0 3 0,-4-2-1,1 4 0,-1-2-1,0 3 0,1-3 0,-1 4-1,-4 1 0,5 2 0,-2 1 0,3 0 0,-1 0-1,2 2 1,0 2-1,1-1 0,1 0 0,3 2 1,0 1-1,-1 1 0,4 2 0,1-1 0,-2 2 0,0 1 0,3 1 0,2-1 1,1-2-2,2 0 2,0 1-1,-1-3 0,4 1 0,2-1 1,0-3-1,2 3 0,0-2 1,0 0 0,0-1 0,5-2-1,-2-1 0,0-2 0,1-1 1,1-2-1,-1-1 0,3-1 0,-1-2 0,3-1 1,-1 1-1,1-4 0,-1-1 0,2 0 0,-1-4 0,2-1 1,-1 0-1,-2-2 0,1-2 1,-1-4 0,-1 1-1,-2-3 0,0 1 0,-1-1 1,-2 0-1,-1-1 0,-3 2 0,1 1 0,-2-1 0,-2 2 0,0-3 0,-3 3 1,1-2-1,-4 2 0,0 1 0,-3 0 1,0 1-1,0 1 0,-5 1 1,1 2-1,1 1 0,-4 1 0,3 1 0,-1 2 0,-2 0 0,1 3 0,-1 0 0,1 0-1,-2 0 1,2 3 1,-3 0-1,0 1 0,2 1 0,-1 0 0,5 0 0,-4 0 0,14-7 0,-16 16 0,16-16-1,-15 15 2,15-15-1,-10 17 0,1-8 0,9-9-1,-18 18 0,9-10-3,3 3-7,-5 0-29,11-11-1,-14 9 0,14-9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39.54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.0001">5587 15797 19,'0'0'26,"0"0"-6,0 0-3,0 0 2,0 0-5,-7 13-1,7-13-2,0 0-1,-2 9-1,2-9 0,0 0 0,20 4-2,-20-4 1,23-7-1,-9 2-1,4 3-2,0-2 0,2 2 0,-2 0-2,2 0-2,-1 2-4,-4-6-14,3 3-21,-2 1 1,-5-6-2,1-1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7:53.0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02.0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12.45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.000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.0001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.0001">5587 15797 19,'0'0'26,"0"0"-6,0 0-3,0 0 2,0 0-5,-7 13-1,7-13-2,0 0-1,-2 9-1,2-9 0,0 0 0,20 4-2,-20-4 1,23-7-1,-9 2-1,4 3-2,0-2 0,2 2 0,-2 0-2,2 0-2,-1 2-4,-4-6-14,3 3-21,-2 1 1,-5-6-2,1-1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8:20.8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5:23.11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860 10137 37,'0'0'23,"0"0"2,0 0-1,0 0-11,-4 57-1,4-57-2,8 51-1,-8-51-2,6 67-1,-6-67 0,5 71-3,-5-71 0,1 70-2,-1-70 0,-2 59 0,2-59-1,0 0 0,-2 66 1,2-66-1,0 0 0,0 0 1,0 0 0,0 0 1,0 0-1,0 0 1,63 11 0,-63-11 0,0 0 0,55-17-1,-55 17 0,0 0 0,51-5-2,-51 5-1,0 0-5,0 0-7,0 0-21,52 18 0,-52-18 1,0 0-1</inkml:trace>
  <inkml:trace contextRef="#ctx0" brushRef="#br0" timeOffset="535.0305">1267 10490 23,'6'-9'28,"-6"9"2,11-9 1,1 6-16,0-4-2,3 5-2,-3-4-3,3 4-2,-4-3-1,2 2-2,-3-2-1,-10 5 1,14-12-2,-14 12 1,10-14 0,-10 14-1,2-19 0,-3 9 0,-3-3 0,-3 2 0,-1 0 0,-4-1-1,-3 1 0,-1 3 0,-4 4 0,-3 0 0,1 9-1,-3 3 1,0 4-1,25-12 2,0 0 0,-57 62 0,57-62 0,-20 50-1,18-26 1,8-3 0,2-1 0,6-2 0,5-6-1,4 0 1,1-2 0,2-4 1,-1-3-2,0-1 0,-1-1-2,-4-4-5,0 4-10,-2-3-19,-3-6 1,1 3-1,-6-6 1</inkml:trace>
  <inkml:trace contextRef="#ctx0" brushRef="#br0" timeOffset="888.0508">1589 10116 55,'0'0'34,"0"0"-2,11 1 2,-9 12-22,1 2-3,3 8-3,-3 3-1,3 7-1,-3 1-1,0 3-1,0-1-1,-1-1 0,-1-3 0,3-2-1,-1-4 1,2-3-1,3-5 1,2-4 0,2-6-1,4-2 1,1-3 0,2-7-1,2 0-1,-3-4-3,4 2-7,-9-6-11,-2 0-13,-2 5 0,-7-3-1,-2 10 1</inkml:trace>
  <inkml:trace contextRef="#ctx0" brushRef="#br0" timeOffset="1093.0625">1616 10367 46,'-13'-8'33,"13"8"1,-7-11 1,11 1-17,10 7-3,1-7-4,4 7-3,0-4-2,3 6-3,-2-1-1,-2 0-4,2 9-8,-8-1-26,4-4 0,-2 4-1,-4-6 0</inkml:trace>
  <inkml:trace contextRef="#ctx0" brushRef="#br0" timeOffset="1565.0895">2385 10135 37,'0'0'32,"0"0"3,0 0-1,-6-10-12,10 22-7,-6-2-4,5 11-3,-5 1-2,3 8-1,-1 1-2,2 5 0,-3-3-2,2 1 1,-2-4-2,2-3 0,2-5-3,-3-6-2,6-1-5,-6-15-10,0 0-17,0 0 0,0 0 0,4-20 1</inkml:trace>
  <inkml:trace contextRef="#ctx0" brushRef="#br0" timeOffset="1925.1101">2363 10077 45,'0'0'33,"9"-21"2,2 13 1,5 3-20,-5-6 0,10 7-5,-3-4-4,7 5-1,-3-3-2,4 3-2,-2 0 0,1-1-1,0 1-1,-1 1 1,-5 1-1,-2 1 1,-2 0-1,-3 1 1,-3 2-1,-9-3 0,12 15 0,-9-5 1,-1 3-1,0 2 1,-1 4-1,0-1 1,0 3-1,0 0 1,0-1-2,-1-1-2,3 2-4,-6-7-20,2-3-12,3 0 0,-2-11 0,0 0 1</inkml:trace>
  <inkml:trace contextRef="#ctx0" brushRef="#br0" timeOffset="2582.1477">3017 10256 42,'0'0'32,"0"0"1,0 0-8,17-11-7,-7 3-3,7 5-3,-2-3-3,8 3-2,-3-2-3,6 3-1,-3 0-1,0 2-1,-4 2-2,-2 1-2,-1 1-2,-16-4-6,18 5-13,-18-5-11,0 9-1,0-9 0,-20 7 2</inkml:trace>
  <inkml:trace contextRef="#ctx0" brushRef="#br0" timeOffset="2780.159">3051 10346 37,'0'0'32,"0"0"3,0 0 0,17 5-18,1-1-1,-1-5-4,6 5-4,-2-5-2,3 3-4,-1 1-5,-5-6-8,2 3-25,-4 2 0,-16-2-1,15-2 1</inkml:trace>
  <inkml:trace contextRef="#ctx0" brushRef="#br0" timeOffset="3455.1976">2403 10059 11,'0'0'24,"0"0"1,0 0-6,0 0-1,0 0-2,-7 15-3,7-4-3,3 9-3,-1 2-1,2 3-3,0 6-8,1 7-22,-5-13-2,9 7-2,-11-13 1</inkml:trace>
  <inkml:trace contextRef="#ctx0" brushRef="#br0" timeOffset="4739.271">3780 9959 22,'5'-9'22,"-5"9"-5,-3-13-2,3 13-1,-8-13-4,8 13 0,-13-16-3,13 16 0,-17-10-1,7 7 0,-4 1 0,1 2-1,-2 0-1,0 4-1,0-1 0,1 3 0,0 3-1,4 3 0,0-1 0,4 4-1,3-2 2,4 3-2,1-1 1,5 3-1,1-5 0,2 2 0,-2-2 0,1 2 0,-1-1 0,-4 1 0,-3-2 0,-3 1-1,-5-2 1,-4 0 0,-2-1 0,-4-3-1,-1-3 0,-1-1 1,0-3-1,2 0 0,3-2 0,4 0 0,10 1 0,0 0 0,0 0 1,11-4-1,3 6 0,3 2 0,2 4 0,0 2 1,-2 2-1,-1 6 0,-5 4 1,-3 2-1,-2 3 0,-5 2 0,-2-1 0,-3-1 0,0 0 0,0-4 0,1-5 0,1-2 0,3-5 0,-1-11 0,8 13-1,-8-13 2,18 6-2,-7-7-1,4 1-6,-4-4-11,1-2-14,7 4-1,-5-7-1,5 2 1</inkml:trace>
  <inkml:trace contextRef="#ctx0" brushRef="#br0" timeOffset="5112.2924">4196 9882 24,'-5'11'27,"-11"-8"2,5 9-5,-5 7-9,-6 1-1,3 8-1,-6-1-2,7 11-2,-3-3-1,8 7-2,0 0-2,9 0 0,2-4-1,10 1-1,5-5 0,3-6-2,5-4-3,-3-8-9,5-9-23,3 1 0,-7-9-1,0-1 0</inkml:trace>
  <inkml:trace contextRef="#ctx0" brushRef="#br0" timeOffset="5774.3302">4437 10108 25,'0'0'26,"5"11"1,-5-11 1,-10 13-18,6 3-2,-5 2-2,0 5 0,-3 0-1,-3 3-2,0-1-1,-1-1 0,1-6-1,0-2-4,4-3-5,-1-6-9,0-10-12,12 3-2,-8-11 2,8 11 0</inkml:trace>
  <inkml:trace contextRef="#ctx0" brushRef="#br0" timeOffset="6015.344">4237 10135 23,'15'-5'30,"-15"5"3,19 4 1,-5 2-14,-1-2-4,8 8-2,-6-1-5,5 5-2,-4 2-3,1 1-1,-2 0-1,-1 2-1,-1 0-2,-3-6-3,6 2-7,-7-6-14,2-6-10,5 1-2,-4-10 2,5 2 1</inkml:trace>
  <inkml:trace contextRef="#ctx0" brushRef="#br0" timeOffset="6196.3544">4653 10283 24,'11'22'30,"-9"-10"2,5 6-1,-7 2-11,0-4-8,1 6-5,-3-4-8,-3-3-13,-3-4-15,7 2-4,1-13 2,-9 4 0</inkml:trace>
  <inkml:trace contextRef="#ctx0" brushRef="#br0" timeOffset="6482.3706">4784 9963 55,'14'-4'34,"-14"4"0,13-1 1,-13 12-20,0 1-6,4 9-3,-5 0-1,3 8 0,-2-1-2,2 5-1,-1-2-1,1-2 0,-1-1-1,0-3-2,3 1-4,-6-9-7,7-3-21,-1 0-2,-4-14-1,5 12 0</inkml:trace>
  <inkml:trace contextRef="#ctx0" brushRef="#br0" timeOffset="6917.3956">4977 10140 65,'0'0'35,"12"12"0,-12-12 1,3 16-25,3 2-4,-3-4-2,2 3-1,-3 0-2,3-1 0,-1-4-2,-1-1 0,-3-11 0,0 0 0,13 8-1,-13-8-1,13-10 1,-6-3 0,1-5-1,0-2 1,2-2 0,-1 1 1,-1 3-1,1-3 2,-3 4-1,-6 17 1,12-12 0,-12 12 1,8 9-1,-3 5 1,-3 3-1,0 3 0,0 2 0,0 0-1,0 1 0,0-1-3,4-1-3,-5-9-10,-1-12-21,10 16 2,-10-16-2,14-6 1</inkml:trace>
  <inkml:trace contextRef="#ctx0" brushRef="#br0" timeOffset="7225.4132">5327 9861 49,'13'0'33,"-13"0"4,6 23-2,-6 0-9,-2 1-18,4 10-3,-4 2-1,1 7-1,-2 0-1,2 1-2,-1-4 0,0-2 1,2-2-1,2-5 0,2-6 0,2-5 1,6-6-2,0-4 1,3-5-3,0-10-6,8 0-16,-5-3-11,-7-7 0,-2-1 0,-8-4 0</inkml:trace>
  <inkml:trace contextRef="#ctx0" brushRef="#br0" timeOffset="7411.4239">5235 10139 55,'0'0'35,"22"-1"0,-8-3-1,3-2-20,7 5-5,1-2-8,-1 1-12,-1-1-23,1 4 0,-5-5-2,3 2 2</inkml:trace>
  <inkml:trace contextRef="#ctx0" brushRef="#br0" timeOffset="7678.4391">5523 9897 50,'27'8'33,"-12"3"2,5 6 0,-4 7-20,-3 1-4,5 10-4,-10 0-1,0 6-2,-6-3-2,-2-1-1,-2-2-2,-4-7-5,4-1-19,-2-6-11,-4-9 1,8-12-2,-10 6 2</inkml:trace>
  <inkml:trace contextRef="#ctx0" brushRef="#br0" timeOffset="8627.4934">5769 10308 39,'0'0'34,"10"-2"2,-10 2 1,6 15-9,-6-15-14,6 25-4,-5-11-2,4 8-2,-4-2-3,1 4-3,-2 2-9,-9-5-29,0-6 1,-4-1-1,-4-10-1</inkml:trace>
  <inkml:trace contextRef="#ctx0" brushRef="#br0" timeOffset="9295.5316">6282 9902 43,'0'0'33,"-17"1"1,0 0 1,-5 2-20,4 14-2,-5-3-2,6 10-1,-3-2-3,8 9-2,2 0-1,7 4-2,5-2-1,6-1 0,3-1-3,1-4-3,5 3-6,-5-12-12,-1-4-15,5-3 1,-6-7-1,2-1 2</inkml:trace>
  <inkml:trace contextRef="#ctx0" brushRef="#br0" timeOffset="9750.5577">6359 10037 64,'0'0'36,"0"0"0,0 0 1,0 0-21,8 24-7,-8-6-3,4 5-2,0 0-1,3 0-1,0-1 0,4-3-1,1-6 0,4-3 0,0-7-1,2-4 1,0-7 0,1-3 0,-2-6 0,1-1 0,-3-3-1,-3 0 1,-2 2-1,-2 3 0,-2 5 1,-6 11-1,0 0 1,0 0-1,1 16 1,-7 6-1,1 4 1,0 4-1,-2 4 1,1 3-1,1 1 0,-1-1 0,2-2-2,1-6-1,1-2-3,-2-10-6,8 0-15,-4-17-13,0 0 2,10 6-2,-3-16 4</inkml:trace>
  <inkml:trace contextRef="#ctx0" brushRef="#br0" timeOffset="9951.5692">6806 10255 57,'18'8'36,"-8"2"0,-2 8 0,-7 4-18,-7-2-9,3 5-3,-8 0-5,0-3-5,1 0-8,-4-5-25,0-9 2,4-3-3,0-9 3</inkml:trace>
  <inkml:trace contextRef="#ctx0" brushRef="#br0" timeOffset="10218.5844">6943 9883 54,'0'0'36,"12"-5"-2,-12 5 2,1 14-20,5 8-4,-7-2-3,5 10-2,-4 0-2,2 5-1,-2-2-2,2 2-1,-1-3-2,-1-6-3,4 2-10,-4-4-24,1-10 1,4-4-2,-5-10 2</inkml:trace>
  <inkml:trace contextRef="#ctx0" brushRef="#br0" timeOffset="10652.6093">7107 10051 73,'12'14'37,"-11"-5"-1,3 7 2,0 5-28,-2-2-4,6 2-1,-2 1-2,2-1-1,0-4-1,2-1 0,-1-6-1,2-3 0,-1-6 0,0-3-1,1-5 1,1-5-1,-1-5 1,1-3-1,1-2 1,-3-2-1,0 0 2,0 3-1,-3 1 1,-1 6-1,-1 4 1,-5 10 1,0 0-1,11 8 1,-10 6-1,1 4 1,-1 3 0,2 3-1,-1 2 0,0-2-1,1 0-2,-1-7-2,5 2-8,-5-5-27,-2-14 1,14 6 0,-14-6-1</inkml:trace>
  <inkml:trace contextRef="#ctx0" brushRef="#br0" timeOffset="10953.6265">7589 9833 70,'0'0'38,"7"14"-2,-9 3 3,-4 3-25,6 11-6,-5 2-1,2 7-2,-3-1-2,1 5-2,-2-3 0,3-4 0,2-2-1,2-3 0,4-6 0,3-4 0,5-5 1,1-7-1,3-5-2,-1-6-1,5 1-7,-10-9-23,2-7-6,-2-1 1,-7-6-1</inkml:trace>
  <inkml:trace contextRef="#ctx0" brushRef="#br0" timeOffset="11139.6371">7437 10055 53,'2'10'35,"11"-5"-1,2-4 1,5 0-21,9 3-6,-1 0-9,0 0-18,-3-5-14,4 3 0,-8-7-3,2 2 2</inkml:trace>
  <inkml:trace contextRef="#ctx0" brushRef="#br0" timeOffset="11380.6508">7730 9803 50,'0'0'36,"25"11"0,-10 3 1,1 4-16,7 14-6,-7 1-3,2 9-4,-6 0-3,-1 7-1,-9-3-1,-3 2-3,-3-5-2,-9-8-7,4-7-29,-3-3-2,-2-11 1,2-9-1</inkml:trace>
  <inkml:trace contextRef="#ctx0" brushRef="#br0" timeOffset="12624.7221">8022 9739 44,'13'-6'34,"-13"6"3,13-10-1,-13 10-12,15-7-10,-1 8-4,-5-3-3,7 7-2,-3 1-2,3 2 0,-3 2-2,1 3 0,-4 1 0,0 1-1,-3 3 1,-4 0-1,-4-2-1,-4 3 1,-2-2 0,-3 2-1,2 0 2,-1-1-2,4-1 2,3-1-1,4 0 0,5-2 1,4-2-1,5-3 1,1-2-1,2-4 1,1-1-1,-1-1 0,-1-3 1,-2-1-1,-4 0 0,-2 0 0,-10 3 0,0 0-1,0 0 1,0 0 0,0 0 0,-11 6 0,2 3 0,1 6 0,-1 4 0,1 3 0,2 4 0,3 5 0,1 3 0,2 2 0,1 2 0,0-3 1,-1-3-1,-2-2 1,-3-4 0,-5-4-1,-2-4 1,-5-6-1,0-2 0,-4-5-1,5 0-6,-3-2-31,7-9-2,12 6 2,-6-21-1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33.3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11310 11532 24,'0'0'29,"0"0"1,2-11-6,-2 11-4,0 0-3,-10-9-3,0 4-4,10 5-1,-15-1-2,15 1-2,-21 5-1,11-1 0,-4-1-2,2 3 1,-1-1-1,0 0 0,0 1-1,-3 1 0,3 0 1,-2 1-2,2 1 1,0 1 0,0-1-1,1 4 1,-2 0-1,4-1 1,-2 2 0,3 0-1,0-1 1,0 1-1,0 0 1,2-1 0,0 0-1,1 3 1,2-2-1,-2 2 0,3-1 1,0 0-1,1 0 0,1 2 1,1-1-1,0 0 0,0-1 1,1 4-1,0-1 1,1-1-1,0 1 0,0-2 0,1 0 1,-1-1-1,3-1-1,-2-3 2,0 0-1,1 2-1,-1-3 1,1 1 1,0 1-1,-1-1 0,2 2 0,0-1 0,0-3 0,0 2 1,1-2-1,0 0 1,-6-9-1,15 14 1,-15-14 0,19 9-1,-7-4 1,0-2 0,1-3-1,0 0 1,2-1-1,-1 0 1,1-3-1,-4 0 0,1-2 1,1-2-1,-2 1 0,2-1 0,-3-1 0,1-1 1,0 1-1,-2-3 0,0 0 0,-1 2 0,2-1 1,-2-1-1,-1 2 0,0-2 0,0 0 1,-2 2-1,-1-2 0,-2 0 1,0-1-2,-1-1 2,-2 1-1,-1-1 0,-3 2 0,0-2 0,-3 1 0,0 3 0,-1 2 0,-1 1 0,-1 0 0,1 3 0,0 1 0,-1 1 0,2 2 0,-1 1 0,0-1 0,0 2 0,0 1 0,-1-1 0,2 1 0,0 1 0,-2 0 0,0 1 0,-1 1 0,-1 1 0,2-2 0,-2 3 0,2 1 1,0-3-1,1-1 0,10-5 0,-13 10 0,13-10 0,0 0 0,-10 10 0,10-10 0,0 0-1,-9 14 1,9-14-2,-3 16-1,3-16-3,-5 22-11,2-9-22,-3-2-2,-1 1 1,-5-3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5:48.7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2891 11124 27,'0'0'23,"0"0"-2,0 0 1,-14-2-5,14 2-2,-17 10-3,7 3-2,-4 0-2,2 7 0,-6 2-1,7 8-2,-4-1 0,6 6-1,3-2 0,4 2 0,2-3-1,6-1-2,1-5-1,3-6-2,6 2-6,-6-12-13,0-1-14,4 0-1,-14-9 0,17 5 0</inkml:trace>
  <inkml:trace contextRef="#ctx0" brushRef="#br0" timeOffset="796.0454">3267 11261 37,'9'3'29,"-9"-3"2,0 0-8,-4 12-8,-5-5-3,3 9-4,-9-3 0,2 6-3,-7-3 1,4 5-2,-5-4-2,3 2 1,1-4-2,0-2-1,3 0-3,1-5-3,6 2-6,-4-7-7,1-5-15,10 2 0,-12-4 0,12 4 1</inkml:trace>
  <inkml:trace contextRef="#ctx0" brushRef="#br0" timeOffset="1050.0601">3032 11292 21,'0'0'31,"3"-10"2,-3 10 0,10 0-11,-10 0-5,15 7-2,-15-7-5,23 17-2,-10-8-2,8 8-2,-2-4 0,3 2-2,-1-2-1,0 0-1,-1 1-1,-1-3-3,1 3-4,-10-9-10,0 1-20,3 1 2,-13-7-2,16 6 2</inkml:trace>
  <inkml:trace contextRef="#ctx0" brushRef="#br0" timeOffset="1244.071">3506 11466 40,'0'0'33,"11"23"2,-13-10-2,1-3-13,0 9-7,-5-2-7,3 0-4,0 2-6,-2-6-8,5-13-20,4 19-2,-4-19-1,0 0 0</inkml:trace>
  <inkml:trace contextRef="#ctx0" brushRef="#br0" timeOffset="1539.0881">3658 11137 47,'10'-2'35,"-10"2"1,13 4 0,-12 10-14,-1-5-11,6 10-2,-7 0-1,4 8-3,-3-1-1,1 3-2,-3-1 0,2 1-1,-1-2 0,1-1-2,1-4-1,-2-5-5,6 3-8,-5-4-24,0-16 1,5 13 0,-5-13 0</inkml:trace>
  <inkml:trace contextRef="#ctx0" brushRef="#br0" timeOffset="2493.1425">3855 11300 62,'9'-5'36,"-9"5"-2,0 0 2,8 15-23,-8-15-5,2 21-3,-1-7-2,1 5-1,0 0-1,0 1-1,1-1 1,-1-3-1,1-3 1,0-3-1,-3-10 1,12 4-1,-12-4 1,17-14-1,-6 2 0,1-3 1,0-4-1,2 1 0,-1 1 1,-1 1-1,-2 3 0,-1 4 1,-9 9 0,14-7 0,-14 7 1,7 15-1,-5-3 1,0 6-1,0-1 0,0 3 0,1 1-2,-1-5 0,5 2-5,-7-18-8,13 10-25,-2-8 1,-11-2-1,19-16 2</inkml:trace>
  <inkml:trace contextRef="#ctx0" brushRef="#br0" timeOffset="2761.158">4229 11087 53,'18'-1'35,"-15"11"0,2 10 1,-1 8-20,-9-1-6,7 12-2,-6-2-1,4 4-3,-2-3 0,2 1-3,3-6 1,2-3-1,5-9 0,3-4 0,2-7-2,1-7-2,4 2-8,-7-6-25,-1-10-1,-2 0-1,-8-6 0</inkml:trace>
  <inkml:trace contextRef="#ctx0" brushRef="#br0" timeOffset="2941.1683">4148 11334 57,'0'0'35,"15"1"1,4-6-2,0-3-20,12 6-6,-2-2-4,1 1-8,2 3-15,-2-1-15,-9-3-1,-1 1-1,-6-7 1</inkml:trace>
  <inkml:trace contextRef="#ctx0" brushRef="#br0" timeOffset="3188.1823">4428 11072 39,'-2'-13'34,"2"13"2,11-1 1,-1 6-15,9 15-5,-7-2-7,8 15-2,-5 1-2,3 8-2,-6-1-1,1 3-2,-8 0 0,-3-2-3,-1-3-1,-2-10-2,3 0-7,-6-13-9,4-6-19,0-10 3,0 0-1,15-11 2</inkml:trace>
  <inkml:trace contextRef="#ctx0" brushRef="#br0" timeOffset="3517.2012">5108 11151 61,'0'0'36,"-2"-13"0,-9 13 1,-1 3-24,-13-2-3,4 9-3,-5-2-1,2 8-2,-2 2 0,5 6-1,4 2-1,5 3 0,6 0 0,7 0-1,6-3 0,6 0 0,4-5 0,3-5-1,1-3 0,0-5-2,2-3-3,-6-8-6,3 0-23,-5-2-5,-8-5-1,-2-2 0</inkml:trace>
  <inkml:trace contextRef="#ctx0" brushRef="#br0" timeOffset="3704.2119">4890 11303 46,'0'0'33,"12"7"4,5-9-2,0-3-16,10 5-8,-2-5-3,4 2-5,1 1-8,-4-5-21,-2-1-9,0-1-1,-4-5-1</inkml:trace>
  <inkml:trace contextRef="#ctx0" brushRef="#br0" timeOffset="3949.2259">5303 11069 64,'9'10'37,"-6"1"0,2 2 0,1 11-23,-7-2-3,5 10-4,-5-1-1,3 3-2,-3-2-2,2-1 0,-1-2-2,-1-6-2,3-3-4,-2-20-6,6 15-24,-6-15-2,0 0 0,9-15-1</inkml:trace>
  <inkml:trace contextRef="#ctx0" brushRef="#br0" timeOffset="4270.2442">5306 11047 73,'-1'-13'37,"1"13"-2,11-3-3,-11 3-17,26-6-5,-10 2-1,4 7-3,0-2-1,3 2-2,-2 0 0,0 1-1,-1 1-1,-3 0 0,-2 0-1,0 1 1,-1 0-1,-2 1 0,-1 1 1,-2 1-1,-2 0 0,-1 1 0,-2 2-1,-3-2-1,2 3-5,-3-13-13,-13 18-21,5-9 1,-3-3-1,-1 1 1</inkml:trace>
  <inkml:trace contextRef="#ctx0" brushRef="#br0" timeOffset="5367.307">2663 11851 5,'0'0'25,"0"0"2,16-8-4,-7 5-2,5-2-4,5 4-1,3-5-3,10 5-1,2-5-1,11 5-3,1-4-2,10 4-1,2-2-1,6 2-1,0-2 0,6 3-1,-1-2 1,6 1-1,-2-2 0,5 1 1,-2-2-1,4-1 0,-2 1 0,3-1 0,-2-2 0,1 2-1,-1-1 1,-1-1-1,-4 1 1,0 0-1,-5-1 0,-4 2-1,-4 0 1,-4 3 0,-2-2-1,0 3 0,0 0 0,-3 1 0,3-1 0,0 0 1,1-2-1,2 0 0,-1 0 0,1-1 0,-2-1 1,0-2-1,1 2 0,0 0 0,-2 0 1,-2 1-1,-2 0-1,-3 0 1,-2 2 0,-6 1 0,-6 1-1,-7-1-2,-4 4-2,-12-7-7,2 2-27,-13 2-2,-12-3 1,-3 0 0</inkml:trace>
  <inkml:trace contextRef="#ctx0" brushRef="#br0" timeOffset="8769.5016">3177 12226 44,'0'0'32,"6"11"1,-2 0-1,-3 8-18,-5-1-3,5 8-1,-4-2-2,6 6-3,-3-3-1,4 2-1,-1-3 0,2 0-2,-3-7 0,2-1-1,-2-4 0,-1-3-2,0-2-1,-1-9-2,-1 12-5,1-12-8,0 0-12,0 0-6,-6-12 0,6 12 1</inkml:trace>
  <inkml:trace contextRef="#ctx0" brushRef="#br0" timeOffset="9162.5241">3167 12228 31,'0'0'31,"3"-15"3,-3 15-1,12-8-16,-9-1-2,9 6-3,-7-7-3,10 7-2,-4-5-2,6 3-1,-2 1-1,1-1 0,-1 1-1,1 3-1,0-1 0,-1 0 0,0 1 0,-1 1-1,0 1 1,-2 2-1,-3 0 1,1 2-1,-10-5 1,13 17-1,-8-6 1,-2 0-1,-1 0 1,-1 3-1,1-1 1,-4-1-1,4 3-2,-5-5-2,6 7-6,-9-8-11,6-9-18,0 19 1,0-19-1,1 16 2</inkml:trace>
  <inkml:trace contextRef="#ctx0" brushRef="#br0" timeOffset="9577.5478">3895 12127 35,'0'0'33,"3"10"1,-3-10 0,-3 14-15,4 5-7,-5-4-2,5 11-2,-5-1-2,3 5-2,-1 0-2,1 2 1,0-2-2,1 1 1,-1-4-2,1-1-1,1-4-1,-2-6-6,4 1-7,-2-3-23,-1-14 2,0 0-1,0 0 1</inkml:trace>
  <inkml:trace contextRef="#ctx0" brushRef="#br0" timeOffset="9877.5649">3867 12353 55,'0'0'35,"15"-9"0,-15 9-4,14-13-14,1 11-5,-4-6-2,6 6-3,-4-4-1,5 4-2,-4-1-1,3 2-1,-4 1-1,2 1 0,-2 1-1,-2-1 1,0-1-2,-11 0 1,15 2-2,-15-2-3,10 5-8,-10-5-27,0 0 2,-13-1-1,3-5 1</inkml:trace>
  <inkml:trace contextRef="#ctx0" brushRef="#br0" timeOffset="10464.5986">4570 12199 54,'-4'22'34,"-3"-9"-1,2-1-4,-5 10-16,-4-3-3,4 6-2,-6-1-3,6 3 0,-3-5-2,2 2-1,1-6-1,2-1-1,3-2-1,-2-6-4,4 2-3,3-11-10,-12-1-17,12 1-1,-10-8 0,10 8 1</inkml:trace>
  <inkml:trace contextRef="#ctx0" brushRef="#br0" timeOffset="10739.6143">4372 12227 55,'0'0'35,"4"-12"-1,-4 12-9,10 1-7,-10-1-4,14 17-4,-6-6-4,6 9-1,3-1-1,5 4-1,-2-1-1,3 0 1,-1-2-2,0-1 1,-2-2-2,0-2 0,-5-3-1,-2-1-1,0 1-5,-13-12-7,19 5-25,-9-1 0,-10-4 1,15-6 0</inkml:trace>
  <inkml:trace contextRef="#ctx0" brushRef="#br0" timeOffset="10966.6273">4810 12143 77,'0'0'37,"0"0"-1,0 0 0,0 0-29,8 12-4,-8-12-3,7 18-5,-7-18-13,-3 15-18,9-4 0,-6-11-1,2 15 1</inkml:trace>
  <inkml:trace contextRef="#ctx0" brushRef="#br0" timeOffset="11159.6383">4860 12405 85,'-4'11'35,"6"1"0,-2-12-10,-7 14-18,7-14-6,9 12-6,-9-12-7,11 2-17,-2-1-7,-9-1 1,14-10 0</inkml:trace>
  <inkml:trace contextRef="#ctx0" brushRef="#br0" timeOffset="11440.6544">5055 12070 65,'0'0'36,"0"0"0,7 10 1,-12 2-26,6 11-3,-4-1-3,4 10 1,-2 0-3,1 4 1,0-2-2,1 0 0,0-4-2,0-2 0,2-2-4,-2-12-4,6 3-13,-7-17-18,13 9 1,-13-9-1,11-12 2</inkml:trace>
  <inkml:trace contextRef="#ctx0" brushRef="#br0" timeOffset="11896.6805">5219 12247 54,'11'8'36,"-11"-8"0,8 18-2,-6 2-10,-4-9-13,6 6-4,-4-3-2,4 5-2,-3-3 0,3 0-2,-2-6 0,3 0-1,-5-10 1,10 9-1,-10-9 0,14-3-1,-3-6 1,-1-1-1,3-2 1,1-6-1,0 0 0,1-1 0,-1-1 1,0 4 0,-2 0 0,-2 4 1,-2 2 0,-8 10 0,11-10 0,-11 10 0,5 9 0,-2 2 1,-2 1-1,1 4 0,2 1 0,-1 6 0,0-1-1,1-3 0,-1 1-1,-2-3-1,4-1-4,-5-16-6,11 12-26,-11-12-1,9 0 0,-9 0 0</inkml:trace>
  <inkml:trace contextRef="#ctx0" brushRef="#br0" timeOffset="12235.6999">5699 12020 76,'0'0'37,"2"20"0,-5-6-5,-2 4-21,6 7-3,-3 0-3,3 8-1,-2 0-1,2 4-1,-1-2 0,0 0-1,-1-3-1,1-3 1,-1-1-1,1-6 0,2-3 0,2-4 0,2-5 1,3-4-1,3-4-1,0-4 0,3-2-1,-3-4-3,7 4-9,-19 4-24,14-19 0,-10 8-1,-7-3 1</inkml:trace>
  <inkml:trace contextRef="#ctx0" brushRef="#br0" timeOffset="12449.7121">5631 12229 49,'0'0'37,"0"0"1,9-11-3,-9 11-8,12-3-12,4 5-5,-5-6-2,8 6-2,-3-3-3,5 1-2,2 1-3,-3-8-15,1 2-22,1-1-2,-7-8 1,-1-1-1</inkml:trace>
  <inkml:trace contextRef="#ctx0" brushRef="#br0" timeOffset="13859.7928">8287 11046 15,'1'10'27,"-1"-10"2,-6 15 1,-2-3-14,-4-1-2,2 6 0,-7 0-3,5 7-2,-4 1 0,5 4-3,0-4 0,5 6-2,2-2 0,7 0-1,2-3 0,7-1-2,0-4-2,3-7-3,4 2-8,-3-6-24,-3-10 0,5-3 0,-8-9 0</inkml:trace>
  <inkml:trace contextRef="#ctx0" brushRef="#br0" timeOffset="14300.818">8432 11109 42,'15'16'32,"-13"-4"2,5 8 0,0 2-19,-5-3 0,8 7-5,-6-6-2,10 1-3,-4-5-1,7-1-1,-1-6-1,5-6 1,-2-8-2,2-3 0,-1-4 0,0-1 0,-1-4-1,-3 1 2,-3 0-2,-2 5 1,-11 11 0,10-12 0,-10 12 0,0 0 0,-5 18 1,1 0-2,-2 5 1,-1 5 0,-1 2-1,1 3 1,-1 1-1,1 1 0,2-4-1,-1-4-1,4 0-3,-3-12-8,7-6-26,-2-9 1,0 0 0,10 2-1</inkml:trace>
  <inkml:trace contextRef="#ctx0" brushRef="#br0" timeOffset="14501.8295">8900 11401 65,'5'10'36,"0"7"0,-6-3 0,-3 1-20,3 4-8,-5-2-5,-2-1-4,3 0-7,-6-6-19,2-5-9,9-5 0,-15-1-1</inkml:trace>
  <inkml:trace contextRef="#ctx0" brushRef="#br0" timeOffset="14781.8455">9041 11026 82,'14'-4'37,"-14"4"-1,7 14-7,-5 4-19,-3-1-2,5 8-2,-4 1-1,2 5-1,-2 1-1,1 0-1,-1-1-1,1-4-1,1 0-2,-1-7-2,7 2-7,-7-10-14,-1-12-15,16 10 3,-5-13-2,1-3 2</inkml:trace>
  <inkml:trace contextRef="#ctx0" brushRef="#br0" timeOffset="15183.8685">9217 11171 70,'12'-3'36,"-12"3"0,6 17-3,2 0-18,-9 1-5,6 6-2,-2-3-3,2 3-2,-1-4-1,4 0 0,-1-6-1,2-4-1,4-8-1,-2-5 1,3-3-2,2-7 1,-1-4-1,0-4 1,-1 1-1,0-2 1,-3 2 0,-1 3 0,-2 2 1,-8 15 0,9-8 1,-9 8 0,4 10 0,-4 6 0,1 0 0,-2 7 0,1 0 1,1 0-1,0 0-1,0 0 0,3-2-2,1-8-3,5 3-10,0-10-23,1-6 0,2-3 0,0-9 0</inkml:trace>
  <inkml:trace contextRef="#ctx0" brushRef="#br0" timeOffset="15457.8842">9692 10938 91,'2'12'37,"2"9"0,-1 7-8,-8-1-20,6 8-1,-7 2-4,3 2-1,-1 3-1,3-2-1,-1-4 0,2-4 0,3-3-1,3-6 0,4-6 0,0-4-2,4-6-3,-2-9-6,6-3-22,-2-1-6,-7-6 1,-3 0-1</inkml:trace>
  <inkml:trace contextRef="#ctx0" brushRef="#br0" timeOffset="15638.8945">9582 11184 49,'0'0'34,"0"0"2,0 0 0,23 2-16,-5-4-9,10 5-4,-2-1-6,0-2-10,1-1-25,0 3-1,-9-6-2,1 0 1</inkml:trace>
  <inkml:trace contextRef="#ctx0" brushRef="#br0" timeOffset="15911.9101">9833 10858 57,'11'-8'36,"3"14"0,0 5 0,3 3-17,6 17-6,-6 1-3,6 9-3,-7 1-2,1 5-2,-9 3 0,-4-2-2,-5-3 0,-4-5-1,-3-6 0,-1-4-3,0-4-1,-1-11-6,8-6-25,2-9-4,0 0 0,0 0 0</inkml:trace>
  <inkml:trace contextRef="#ctx0" brushRef="#br0" timeOffset="16579.9484">10526 11049 47,'14'-10'29,"1"5"0,-15 5-5,0-17-12,0 17-1,-19-8 0,2 12 0,-11-2-3,3 9 0,-9 0-2,2 8-1,-2-1 0,7 8-1,1 0 0,9 4-1,7 0 0,7 1-1,8-3 0,7-2 0,7-4 0,1-2-2,4-3 1,1-8-3,1-4-1,-4-6-4,2 3-9,-8-5-23,-5-9 0,-1-1-1,-9-4 2</inkml:trace>
  <inkml:trace contextRef="#ctx0" brushRef="#br0" timeOffset="16760.9587">10327 11161 48,'11'-2'34,"11"4"0,1-6 1,0 1-21,9 5-4,-1-2-11,0 1-21,-2-5-10,3 3-1,-8-10-2</inkml:trace>
  <inkml:trace contextRef="#ctx0" brushRef="#br0" timeOffset="17053.9755">10863 10846 57,'10'11'37,"1"7"0,-3 2 0,-2 3-11,0 8-16,-5 0-3,1 7-1,-5 0-2,1 1-1,-4-2-1,1 1-1,0-4 0,2-1-2,0-5 0,0-7-3,6 0-5,-4-11-9,1-10-22,9 9 1,-9-9 0,12-19 1</inkml:trace>
  <inkml:trace contextRef="#ctx0" brushRef="#br0" timeOffset="17367.9934">10851 10882 67,'0'0'37,"19"-15"0,-2 6-3,10 7-17,-6-7-4,11 8-3,-6-4-3,6 3-2,-3-1-1,1 3-1,-5-2-2,-3 2 0,-3 4 0,-5 1 0,-1 5-1,-6 2 1,-4 7-1,-2 1 0,-1 3-1,-3 3 0,1 2-3,-4-6-10,0 1-26,1-2-1,0-7 1,2-3-1</inkml:trace>
  <inkml:trace contextRef="#ctx0" brushRef="#br0" timeOffset="18377.0511">8039 11808 16,'11'3'28,"-11"-3"2,15-8-6,-1 6-3,5-3-3,10 6-1,1-6-3,15 5-2,5-5-4,16 5-1,7-4-2,16 4-1,7-3 0,11 1-2,6-2 1,9 0 0,2-1-1,7-1 0,-4-2-1,0 1 1,-4 0-1,2 0 0,-3-1-1,-3 0 1,-5-1-1,-3 1 0,-4 0 0,-2-1 0,-5 1 1,-4-2-1,-4 1 0,-5 2 0,-4 2 1,-5-3-1,-5 2 0,-7 2-1,-5 0 1,-9 0-1,-5 0-1,-10-4-1,-4 7-5,-16-7-10,-6 3-22,-11 5 2,1-9-2,-10 6 3</inkml:trace>
  <inkml:trace contextRef="#ctx0" brushRef="#br0" timeOffset="19601.1211">8577 12169 30,'0'0'32,"0"0"3,0 0 0,7 14-14,-7-14-3,4 26-4,-6-10-4,6 13-2,-4-3-2,4 7-1,-2 1-2,1 1-1,-2 0 0,1-3-1,0-3 0,1-4-1,0-6-1,-1-4-1,4-3-4,-6-12-4,0 0-8,10-1-22,-10-11 2,0-2-1,-4-9 2</inkml:trace>
  <inkml:trace contextRef="#ctx0" brushRef="#br0" timeOffset="19962.1418">8546 12197 35,'-2'-17'33,"6"8"2,-1-3 0,5 0-14,4 8-5,-2-6-3,11 8-3,-3-5-2,7 6-2,0-3-2,5 2-1,0-1 0,2 1-1,-3-2-1,0 0 1,-3 0-2,-3-1 1,-4 1 0,-3 1-1,-5 2 0,-11 1 1,14 4-1,-14-4 0,3 21 1,-4-4-1,0 2 0,0 6 0,0 1 1,1 2-1,0-3 0,0 0-1,3-2-2,-1-9-3,5 6-7,-7-10-26,0-10-2,10 3 2,-10-3-1</inkml:trace>
  <inkml:trace contextRef="#ctx0" brushRef="#br0" timeOffset="20269.1589">9229 12055 51,'11'-5'37,"-11"5"-1,10-6 2,-10 6-14,2 12-12,3 4-3,-4 2-3,2 9-1,-2 1-1,4 7-1,-5 3-1,1 2-1,-2 1 0,0 0 0,-3-3-2,0-4 0,2-2-3,-2-12-2,7 2-7,-7-13-12,4-9-15,0 0 1,0 0 0,8-17 1</inkml:trace>
  <inkml:trace contextRef="#ctx0" brushRef="#br0" timeOffset="20496.1721">9236 12332 53,'0'0'36,"11"-8"1,-2 6 0,8 3-18,-4-8-5,10 8-2,-3-7-4,5 6-2,-2-3-2,4 2-1,-3-1-2,-1 1 0,-5 1-3,-3-2-1,-1 5-4,-14-3-11,0 0-22,0 0 0,0 0 0,0 0 1</inkml:trace>
  <inkml:trace contextRef="#ctx0" brushRef="#br0" timeOffset="21091.2064">9820 12127 46,'9'21'35,"-11"-6"1,3 4 0,-2 5-10,-3-4-13,10 8-4,-4-5-3,7 4-1,1-5-1,3-1-2,0-8 0,4-3 0,2-8-1,0-5-1,2-7 1,0-5-1,-1-5 1,-2-3-1,-1-4 0,-2 0 0,-4 3 0,-2 2 0,-3 7 1,-4 5-1,-2 10 1,0 0-1,-11 19 1,4 3 0,-3 9 0,-1 4-1,-1 5 1,2 4 0,-2 0-1,1 2 1,1-2 0,0-3-1,4-4 1,1-3-1,2-4 0,0-7-1,3-3-1,0-10-3,0-10-7,4 10-28,-4-10-1,11-19 2,-2-2-1</inkml:trace>
  <inkml:trace contextRef="#ctx0" brushRef="#br0" timeOffset="21331.2201">10333 12126 64,'17'-10'38,"-17"10"-1,0 0 1,0 0-19,2 13-12,-2-1-1,-4 0-2,3 2-1,-1-1-4,1 1-3,4 3-10,-4-2-25,1-15 1,1 18-1,-1-18 2</inkml:trace>
  <inkml:trace contextRef="#ctx0" brushRef="#br0" timeOffset="21532.2316">10380 12349 76,'-4'12'38,"5"4"-2,-3-1 0,2-15-23,-4 22-5,5-11-6,2-1-4,3 4-8,-6-14-11,0 0-16,8 12-1,-8-12 0,13-6 1</inkml:trace>
  <inkml:trace contextRef="#ctx0" brushRef="#br0" timeOffset="21840.2491">10605 12009 63,'0'0'37,"9"-7"1,-9 7 1,0 0-23,13 12-4,-16-3-3,5 12-2,-5 2-3,2 10 0,-3 0-1,3 5-1,-1 2 0,1-1-2,1 1 1,1-5-2,1-5-1,1-7-2,5-3-6,-8-20-22,9 11-9,0-15 1,0-7-1</inkml:trace>
  <inkml:trace contextRef="#ctx0" brushRef="#br0" timeOffset="22293.2751">10748 12212 59,'0'0'38,"0"0"1,10 11 0,-10-11-15,11 20-11,-10-6-5,5 5-3,-2 1-2,1 0-1,0-3-1,2 1 0,2-6-1,-9-12 0,18 11 0,-6-11 0,0-5 0,0-4-1,2-3 0,-1-5 1,2-1-1,-2-1 1,-1-2 0,1-1 0,-1 3 0,-1 2 0,-2 2 0,-2 4 0,-7 11 1,13-6-1,-13 6 1,8 17-1,-7-1 1,0 5 0,-2 4-1,-1 4 1,0 0-1,1-1 0,0-3 0,0-3 0,2-3-2,0-8-2,7-1-7,-8-10-21,8-9-9,2-3 1,-2-8 0</inkml:trace>
  <inkml:trace contextRef="#ctx0" brushRef="#br0" timeOffset="22654.2958">11184 11985 91,'0'0'39,"9"15"-1,-9-15-5,13 26-21,-12-8-4,5 9-2,-4 0-3,2 2 0,-1 0-2,0 2 0,0-1-1,-2-2 1,-1 0-1,0-3 0,1-4 0,0-1 0,0-3 0,2-6 0,-3-11-1,12 14 1,-2-12 0,4-5-1,1-2 0,1-2-1,2 1-2,-4-6-5,5 6-12,-5-4-19,-9-3 0,-3 0 0,-8 0 1</inkml:trace>
  <inkml:trace contextRef="#ctx0" brushRef="#br0" timeOffset="22868.308">11120 12151 87,'0'0'39,"15"0"-3,3-3-6,6 8-16,-7-7-2,10 6-4,-3-3-3,3 0-2,-3 0-3,-2-3-5,3 0-30,-10-2-6,-15 4 1,10-15-2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56:30.7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2541 13098 18,'23'4'24,"-23"-4"0,20-5-9,-6 5 0,2-2-3,0 2-2,2-3-1,3 3-2,-1-3 0,7 3-1,1-2-1,6 1-1,2-3 0,7 3 0,-1-1 0,7 2 1,2-1-2,4 1-1,1-1 0,3 2-1,2-2 1,4 2-1,1-2 0,3 2 0,-2-1 1,3 0-1,1 0 1,1 1-1,0-1 0,0 2 0,-1-1 0,3 3-1,-1-2 0,2 1 1,-4 0-1,0 0 0,1 0 0,-1-2 1,0 0-1,1 1 0,3-1 1,0 0-1,3-1 0,-2-1 0,4 1 0,-1 0 1,2 0-1,-2-2 0,0 0 0,3 0 0,1-1 1,-1 1-1,2 0 1,2 0-1,-1-1 0,3 0 1,0 2-1,-1 0 1,1-1-1,1 1 1,-2-1-1,0 2 0,0-1 0,3 1 0,-1-1 0,1 0 1,3 1-1,0-1 0,2-1 0,1 1 1,2-2-1,2 2 1,-3-1-1,0 0 0,-2 0 1,1 1-1,0 0 1,-1-1-1,-2-1 0,-2 1 1,1 0-1,-1-1 0,-2 1 0,1-2 1,0 1-1,-1-1 0,-1 0 0,-1 0 0,0-1 0,0 1 0,0 0 0,0 0 0,-5 0 0,1-1 0,-2 0 0,-1-1 0,0 1 0,-2-1 0,0 1 0,0 0 0,-2 1 0,2 0 0,-1 1 0,1 0 1,-4 1-1,2-1 0,0 1 0,-2 0 0,3 0 0,-4 0 0,3 0 0,0 2 0,1 0 0,-3 0 0,1 0-1,0-1 2,-3 0-1,0 1 0,-2 0 0,-1-1 0,0 0 0,-1 1 0,-2 0 0,-3 0 0,1-1 0,-5-2 0,-5 1 0,-5 0 0,-7-1 0,-5 1 0,-7-1 0,-7 0 0,-9 1 0,-5 0-1,-9 2-4,0 0-11,-21-3-23,4 4 2,-14-5-2,-2 5 2</inkml:trace>
  <inkml:trace contextRef="#ctx0" brushRef="#br0" timeOffset="4318.2469">3770 13590 29,'0'0'21,"0"0"-1,0 0 0,0 0-4,-1-10-1,1 10-2,0 0-3,0 0-1,0 0-3,12-4 0,-12 4 0,0 0-2,6 18-1,-3-5 1,-1 3-2,1 4 1,-2 2-1,1 5 0,-2 0-1,0 1 0,0-1 0,0-1 0,0-4-1,0-1 0,0-4 1,0-4-1,0-3 0,0-10-1,2 13 0,-2-13-1,0 0-2,0 0-4,0 0-2,0 0-7,0 0-8,0 0-10,0 0 0,0 0 2</inkml:trace>
  <inkml:trace contextRef="#ctx0" brushRef="#br0" timeOffset="5347.3058">3782 13535 25,'-14'-3'20,"14"3"-1,0 0-1,0 0-2,6-11-3,-6 11-1,14-9-2,-14 9-2,23-10-1,-12 3-1,4 4-1,0-1-1,4 1-1,-6 0 1,6 2-3,-3-1 1,2 1 0,-1-1 0,3 1-1,-1-1-1,-1 0 1,0 0 0,-3 0 0,0-1-1,-4 2 1,-2-1 0,-9 2 0,11-2 0,-11 2 0,0 0 0,0 0-1,0 0 1,0 0-1,0 0 0,0 0 0,0 0 0,0 0 0,0 0 0,0 0 0,6 10 0,-6-10 1,2 19 0,-2-7 0,-1 1 0,2 3 0,-1-1-1,1 3 1,0-5-1,1 0 1,-1-3-2,-1-10-1,7 17-6,-7-17-29,0 0 2,0 0-1,0 0 0</inkml:trace>
  <inkml:trace contextRef="#ctx0" brushRef="#br0" timeOffset="6235.3566">4573 13488 29,'0'0'23,"0"0"-2,0 0 0,0 0-5,0 0-1,2 20-4,-3-5-1,4 7-2,-3 3-2,4 7 0,-3 1 0,3 4-1,-2-2-2,1 1 0,-1-3-1,1-1 0,-1-3 0,1-5-1,-2-3 0,1-3-2,0-5 1,-2-13-1,4 14-3,-4-14-5,0 0-9,0 0-15,2-22-2,0 12-1,-4-7 3</inkml:trace>
  <inkml:trace contextRef="#ctx0" brushRef="#br0" timeOffset="6555.3749">4591 13756 2,'0'0'27,"9"-4"3,-9 4 2,6-12-12,5 9-3,-2-4-2,7 7-3,-3-6-2,7 6-1,-1-3-4,5 4 0,-1-3-2,3 3-1,-4-3 0,3 1 0,-3-1-1,0 1 0,-6 0 0,-2 0-1,-3 0 0,-11 1-1,13 2-3,-13-2-9,-9-3-23,9 3 0,-16 5 0,5 0 0</inkml:trace>
  <inkml:trace contextRef="#ctx0" brushRef="#br0" timeOffset="12082.6911">5728 13493 1,'0'0'11,"0"0"-1,2-10 0,-2 10 0,0 0 1,0 0-1,0 0 0,0 0 2,0 0-1,0 0 0,0 0-1,0 0 0,0 0-1,-10-5-1,10 5-1,0 0-1,-10 5-1,10-5-1,-11 12 0,11-12-1,-13 19 0,6-4-1,3 6 1,-1 1-1,2 6 0,1-1 0,3 5 0,1-1 0,3 1 0,0-3-1,2-2 1,2-2-1,1-4 0,0-3 0,1-3 0,-2-5 0,1-1-1,-10-9 1,16 9-1,-16-9 0,9 3-2,-9-3-2,0 0-4,9 2-10,-9-2-19,0 0 1,0 0-1,0 0 2</inkml:trace>
  <inkml:trace contextRef="#ctx0" brushRef="#br0" timeOffset="12517.716">6185 13560 28,'0'0'28,"0"0"-4,0 0-1,-8 10-4,1 0-3,3 5-4,-8 0-3,3 5-2,-5 1-1,3 3-1,-5-3-2,3 3-1,-3-3 0,2 0-1,0-3 0,2-1 0,-1-3-1,3-3 0,2 1-3,-2-7-5,10-5-8,-7 9-19,7-9 1,0 0-1,-7-18 1</inkml:trace>
  <inkml:trace contextRef="#ctx0" brushRef="#br0" timeOffset="12812.7328">5933 13589 24,'0'0'31,"0"0"2,0 0 1,0 0-14,12 13-6,-12-13-3,26 23 1,-11-10-4,8 6-2,-2-2-2,5 1-2,0-2 0,1 0 0,-1-2-1,-1-2-1,-1-2 0,-5-1-1,1-2-2,-5-5-3,2 5-6,-17-7-11,15 0-13,-4 1-1,-11-1 0,18-6 2</inkml:trace>
  <inkml:trace contextRef="#ctx0" brushRef="#br0" timeOffset="13266.7588">6605 13543 20,'5'-10'28,"8"9"1,-13 1 2,8-11-15,-8 11-5,0 0-1,14 4-2,-14-4-1,0 0-1,-3 10-1,1-1-1,2-9-1,-17 22-1,2-6-1,0 0 0,-4 2-1,0 0 1,-3-1 0,1 0 0,4-2-1,2-4 1,4-1 0,11-10 1,-6 12-1,6-12 1,16 5 0,0-4 1,0-1-1,4 2 1,1-1-1,0 1 0,-3 0 0,0 1-1,-1 3 0,-3-1-2,2 3-3,-5-4-3,6 7-8,-8-2-22,1-5 0,5 1-1,-5-6 1</inkml:trace>
  <inkml:trace contextRef="#ctx0" brushRef="#br0" timeOffset="13788.7887">6884 13583 57,'10'6'33,"-10"-6"0,11 5-9,-1 6-13,-10-11-2,18 21 0,-11-10-3,6 5-2,-4-4-1,3 2-1,-1-4 0,1 0-1,-1-2 0,3-4 0,-1-3 0,2-2 0,-2-5-1,4-4 1,-1-1-1,2-4 1,-2 1-1,0-4 1,-3 3-1,0 0 1,-4 3 0,-1 3-1,-8 9 1,0 0-1,0 0 1,8 11 0,-10 5-1,-1 4 1,-1 5-1,-2 5 1,-1 0-1,-4 3 0,1-2 0,-1-1 1,0-1 0,3-2-1,0-5 1,2-4-2,2-2 0,0-5-2,5 1-2,-1-12-5,0 0-21,0 0-6,0 0 1,11-3-2</inkml:trace>
  <inkml:trace contextRef="#ctx0" brushRef="#br0" timeOffset="14174.8107">7270 13462 48,'9'-5'34,"-9"5"1,17-10-1,-1 13-19,-5 0-5,5 10-1,-4-2-3,6 9 0,-5-1-3,3 7 1,-5 3-2,1 3 0,-5 0-1,-2 2 0,-4-2 0,-1 2 0,-4-4-1,-1-3 1,-2-4-1,-3-2 1,-1-6-1,1-2 0,-1-4-1,1-5-1,10-4-4,-17 6-10,17-6-23,-9-3 1,9 3 0,0-11 1</inkml:trace>
  <inkml:trace contextRef="#ctx0" brushRef="#br0" timeOffset="15185.8685">7800 13557 30,'0'0'33,"0"0"2,0 0 0,4 11-13,-4-11-7,0 0-4,0 0-3,9-2-3,-9 2-3,0 0-1,0 0-2,0 0-1,11 16-7,-11-16-13,-11 7-13,11 2-1,0-9 0,-7 17 1</inkml:trace>
  <inkml:trace contextRef="#ctx0" brushRef="#br0" timeOffset="15431.8826">7818 13767 28,'-1'14'31,"1"-14"3,1 12 0,-1-12-14,3 13-6,-3-13-1,8 10-5,-8-10-2,9 10-2,-9-10-2,0 0-2,0 0-4,12 10-8,-12-10-23,0 0 0,-2 9-2,2-9 2</inkml:trace>
  <inkml:trace contextRef="#ctx0" brushRef="#br0" timeOffset="16193.9262">8175 13456 37,'12'-8'32,"-12"8"3,12 1-10,-2 12-7,-5-2-3,8 12-2,-9 0-4,4 8-3,-4 0-2,1 2-2,-3-1 0,0 0 0,-1-3-2,-1-6-1,1-2-1,-2-6-4,5 0-5,-4-15-11,0 0-14,0 9 0,0-9 0,4-13 1</inkml:trace>
  <inkml:trace contextRef="#ctx0" brushRef="#br0" timeOffset="16780.9598">8229 13480 56,'0'-14'35,"6"5"-1,-1-1-7,2-1-12,10 8-3,-3-3-4,7 5-2,0-3-3,5 7 0,0 0-1,-1 3 0,-1 2-1,-3 3-1,-6 3-1,-6 2 0,-6 3-1,-8 0 1,-6 2-1,-6 0-1,-2 0 1,-5-4 1,-1 0-1,2-5 1,2 0 1,2-4 0,4-3 1,5-3 0,10-2 0,0 0 1,1-9 0,11 6 0,4-3 0,4 4 0,2-1 0,3 4-1,1 2 0,-1 4 0,-2 1-1,-2 3 0,-6 3 0,-3 2-1,-5 0 0,-5 1 1,-8 1-1,-5-1 0,-2 1 1,-5-3-1,0-3 1,-3-3 0,0-3 1,1-2 0,3-4-1,3-4 1,2-2 0,3-1-1,9 7 0,-7-17-3,7 17-3,4-15-10,-4 15-22,18-11 1,-7 4 0,7 4 1</inkml:trace>
  <inkml:trace contextRef="#ctx0" brushRef="#br0" timeOffset="17209.9843">8702 13600 35,'-15'15'32,"-8"-5"3,7 9-1,4 1-17,-1-3-5,12 6-1,1-7-5,11 3-2,6-7-1,5 0-2,5-3 0,2-5 0,1-3 0,0-3-1,-3-3 1,-3-3 0,-5-2-1,-4-2 1,-5-3 0,-4 1-1,-5-2 1,-6-1-1,-5-2 0,-6 3 0,-1 3 1,-6 2-2,-2 4 1,-1 5-1,0 4 0,1 4-1,5 6-2,3-1-5,9 5-10,9 0-16,2-7-1,14 3 0,5-8 2</inkml:trace>
  <inkml:trace contextRef="#ctx0" brushRef="#br0" timeOffset="17603.0068">9111 13588 49,'-19'3'33,"2"8"2,-4 5-9,-2-5-10,9 9-2,-3-4-5,9 7-2,1-4-3,9 1 0,3-4-2,7-2 0,5-3-1,4-5 0,4-4 0,1-3-1,0-4 1,-2-4-1,-4-1 1,-3-3-1,-4-2 0,-6 0-1,-5-2 1,-6 2 0,-4-1 0,-6 5-1,-3 0 1,-4 5-1,2 7-1,-4-1-1,6 9-6,-3-5-8,5 4-20,11 2 0,4-10 0,5 13 2</inkml:trace>
  <inkml:trace contextRef="#ctx0" brushRef="#br0" timeOffset="17899.0238">9275 13381 57,'3'-15'36,"-3"1"0,0 14 0,10 2-18,-10-2-9,5 26-3,-3-3-1,2 8-1,-4 6-2,1 6 1,-2 3-2,1 0 1,0 0-1,1-2-1,2-3-2,0-8-4,9-3-9,-2-8-24,3-11 2,5-5-3,-2-10 3</inkml:trace>
  <inkml:trace contextRef="#ctx0" brushRef="#br0" timeOffset="18359.0501">9459 13659 47,'11'-7'35,"4"6"1,-2-3-1,5-4-15,5 8-9,-2-5-3,7 4-3,-5-3-2,4 1-1,-5-3-1,1-1 1,-3-3-2,-3 4 1,-3-3 0,-4-1-1,-4 0 1,-4 0-1,-4-3 1,-5 3-1,-3 0 0,-4-3 0,-3 4 0,-3 2 0,-2 4 0,0 5 0,-2 4 1,2 3 0,2 5 0,2 4 0,3 3 1,7 2 0,3-1 0,7 2 0,4-2-1,6 2 1,0-3-1,6-2 0,-1-3-1,1-4-2,2 1-2,-3-10-7,5 4-18,-3-5-12,-1-5 2,2 1-1</inkml:trace>
  <inkml:trace contextRef="#ctx0" brushRef="#br0" timeOffset="18941.0834">10123 13534 37,'11'-10'33,"-11"10"1,3-10 1,-3 10-16,-10-9-6,10 9-3,-17-5-2,6 5-2,-8-1-1,0 6-1,-4 0 0,0 5-1,-2 2 0,2 3 0,2 3-1,4 4-1,5-2 1,6 3-1,4-2 0,8 1 0,5-5 0,5-1 0,2-4-1,5-4 1,1-5-1,-3-2 0,2-5 0,-2-4 0,-3-2 0,0-5-1,-6-3 1,-3-3 0,-4-1 0,-2-1 0,-5 0 0,-3 2-1,-2 2 2,-3 7-1,-1 5 0,-1 6 0,3 5 1,0 7-1,3 7 0,2 2 1,4 4-1,4 1 0,2 1 1,2-2-1,4-1 0,1-5-1,3-4-3,-1-6-3,7 1-10,-5-10-24,2-7 1,1-4 0,-2-6 1</inkml:trace>
  <inkml:trace contextRef="#ctx0" brushRef="#br0" timeOffset="19395.1089">10379 13419 80,'0'0'38,"9"17"1,-9-2-8,-4-2-18,8 10-4,-6 0-3,3 4-2,-1-1-1,0 2-1,1-3-1,2-3 0,1-4 0,1-5 0,-5-13 0,19 12-1,-6-16 0,2-6 1,-1-5-1,2-4 0,-2-3 0,2-4 0,-1-1 0,-2 1 0,-2 2 0,-1 3 0,0 6 0,-3 3 0,-7 12 1,16-3 0,-16 3-1,14 18 1,-6-3 1,1 2-1,0 4 0,1 3 0,-1-1 0,0 0 0,-3 0-1,-2-3 0,-1-1-2,-4-5-4,7-4-35,-6-10-1,0 0 1,0 0-1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3:19.4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14016 10889 13,'0'0'14,"0"0"-1,0 0-1,0 0-1,-12 4-1,12-4 0,-10 9 1,10-9-2,-16 13 0,9-3-1,-4 2-1,2 3 0,-5 3-1,4 4 0,-2-1 0,4 7-1,-1-4 0,6 6-1,1-3 1,4 1-1,4-2-2,2-4 1,6-1-3,-2-8-5,9 0-18,-3-2-11,-18-11 2,23 2-3,-23-2 2</inkml:trace>
  <inkml:trace contextRef="#ctx0" brushRef="#br0" timeOffset="776.0444">14326 10992 9,'11'-5'26,"-11"5"2,0 0-2,0 0-7,1 12-2,-4 2-3,-7-2-3,2 7-2,-6-2-3,2 5 0,-5-4-2,2 4-2,-2-3 0,2-1-1,0-2-1,1-2 0,3-1-1,0-3-1,5 3-4,-5-9-6,11-4-11,0 0-11,0 0 1,0 0-1</inkml:trace>
  <inkml:trace contextRef="#ctx0" brushRef="#br0" timeOffset="1056.0601">14093 10990 18,'4'10'29,"-4"-10"1,13 17 3,-5-4-14,1-3-5,9 8 0,-3-6-4,8 6-1,-5-5-3,5 3-2,-3-4-1,1 0-1,-3 0-3,0-4-3,1 1-4,-7-6-6,7 6-5,-7-6-9,-3-2-7,7 4 1,-6-6 1</inkml:trace>
  <inkml:trace contextRef="#ctx0" brushRef="#br0" timeOffset="1236.0707">14478 11195 15,'13'14'25,"-13"-14"-1,10 20-2,-6-5-5,-1 1-2,-1 5-5,-2-2-2,1 0-2,-2-2-5,0-2-4,1-1-7,1-1-19,-1-13-1,0 0 2,0 0-2</inkml:trace>
  <inkml:trace contextRef="#ctx0" brushRef="#br0" timeOffset="1530.0875">14658 10763 30,'0'0'31,"13"16"2,-10-2 0,4 4-13,1 9-8,-7 0 1,6 9-4,-5-3-4,4 4-1,-3-2-2,1 0 0,-2-2-3,-1-4-2,2-1-4,-4-7-8,5-4-20,-2-1 0,-2-16 0,2 14 0</inkml:trace>
  <inkml:trace contextRef="#ctx0" brushRef="#br0" timeOffset="1958.112">14900 10965 46,'2'11'32,"5"10"1,-7-1 0,0-1-22,6 8-1,-4-5-2,3 3-3,0-5-3,1-2 0,2-6-1,0-3 0,-8-9 0,19 4 0,-19-4 0,18-16-1,-9 0 1,2-1-1,-2-5 1,1-2-1,0 1 0,-2 0 0,-1 3 0,-1 2 0,0 4 0,-6 14 1,9-7-1,-9 7 1,8 18-1,-5-2 2,2 4-2,-1 6 1,2-1 0,0 0-2,0 1-2,-1-6-4,3-1-12,1-2-16,-9-17 0,9 10-1,-9-10 1</inkml:trace>
  <inkml:trace contextRef="#ctx0" brushRef="#br0" timeOffset="2252.1283">15277 10655 58,'7'16'33,"-8"3"0,3 6-9,-2 13-14,-4 1 0,4 8-1,-4 0-5,4 3 0,1-3-2,3-3 0,2-7-1,5-6 1,2-8-1,3-5 0,2-5-1,0-8-2,5-1-5,-7-9-11,-2-3-16,1-1-1,-10-6-1,-1 1 0</inkml:trace>
  <inkml:trace contextRef="#ctx0" brushRef="#br0" timeOffset="2433.1391">15137 10972 23,'0'0'28,"0"0"1,9 14 0,9-12-13,13-6-7,10 0-2,2-3-6,2 1-7,1-7-17,-1 5-7,-14-6 1,3 5-1</inkml:trace>
  <inkml:trace contextRef="#ctx0" brushRef="#br0" timeOffset="2693.154">15516 10660 27,'14'13'32,"-6"0"1,9 10 1,0 6-16,-3 0-3,4 12-2,-4-2-5,1 5-2,-5-1-2,1 2-2,-6-3-1,-1-6-1,-2-2-4,-3-8-3,2-2-9,-3-3-19,-4-11 0,6-10-1,-10 6 2</inkml:trace>
  <inkml:trace contextRef="#ctx0" brushRef="#br0" timeOffset="3034.1735">16205 10733 44,'-19'-4'32,"-8"7"2,-4 11 0,-1 2-21,-7 1-2,6 9-1,-3-1-4,10 8 0,3 2-2,12 3 0,5-2-1,8 1 0,7-5-2,7-1 1,4-5 0,6-5-1,3-6-1,1-7-3,3 0-4,-6-11-15,-1-3-15,-3 0 0,-5-10-1,-3 0 1</inkml:trace>
  <inkml:trace contextRef="#ctx0" brushRef="#br0" timeOffset="3221.1841">15936 10945 22,'-7'11'29,"7"-11"1,8 10 0,6-7-9,13-8-10,11 4-1,2-5-3,4-1-6,3-1-7,-4 0-19,-6-10-6,1 5-2,-13-10 1</inkml:trace>
  <inkml:trace contextRef="#ctx0" brushRef="#br0" timeOffset="3475.1987">16492 10607 41,'13'16'34,"-9"-1"2,2 8-3,-7 7-12,0-3-7,4 14-4,-5-5-2,3 8-3,-2-4-2,0-2-1,0-3-2,1-8-2,1-2-4,-1-25-4,2 18-11,-2-18-16,-2-13 0,1-4 0,-6-13 1</inkml:trace>
  <inkml:trace contextRef="#ctx0" brushRef="#br0" timeOffset="3763.2152">16473 10590 41,'0'0'32,"0"0"2,16-8 0,-5 8-17,1-7-3,8 8-4,0-6-2,9 4-1,-3-4-3,6 4 0,-2-3 0,0 1-1,-4 1-1,-2 2 1,-5 1-1,-2 4-1,-4 4 1,-6 3-2,-3 4 1,-2 2-2,-3 6-1,-4-2-5,4 8-13,-1-5-20,-9-7 1,1 1 0,-2-6 0</inkml:trace>
  <inkml:trace contextRef="#ctx0" brushRef="#br0" timeOffset="4597.2629">13859 11558 24,'0'0'31,"21"0"2,-10-4 0,3 2-13,9 3-4,1-7-1,13 6-4,2-6-2,16 3-2,4-2-2,12 2-1,7-3 0,10 5-1,7-1-1,6 3 0,2 0-1,6 0 1,2-2-1,3 1 0,5-2 0,-1 0 0,0-1 0,-1-2 0,1-1 1,0 1-1,-2 1 1,-1-1-1,-5 1 1,-2 0 0,-5-2-1,-2 3 0,-5 1 0,-5 0 1,-8-1-2,-8 3 1,-11 0-1,-8-1 0,-10 0-2,-12-1-1,-10 4-6,-24-2-13,4-9-21,-17 4 2,-8 1-1,-12 3 2</inkml:trace>
  <inkml:trace contextRef="#ctx0" brushRef="#br0" timeOffset="6401.3661">14077 12085 26,'0'0'30,"5"-19"2,-5 19 0,13-11-15,-8 2-4,8 6-1,-2-5-2,9 6-4,-3-3 0,9 4-2,-2-3-2,3 2 1,-1 1-2,1 0 1,-4-1-1,1 1-1,-4 2 1,-4 1 0,0 1-1,-4 2 0,-1 2 1,-6 4-1,0 1 1,-4 4 0,-1-1-1,0 3 0,-1 1 0,0-2-2,3 3-5,-3-9-6,5-2-24,3 3 2,-7-12-3,13 5 2</inkml:trace>
  <inkml:trace contextRef="#ctx0" brushRef="#br0" timeOffset="7699.4404">14926 12022 31,'0'0'30,"0"0"3,-7 16-6,7-7-9,4 8-3,-4 0-4,4 10-1,-3-2-3,3 7-2,-3-1-2,2 3 0,-2-1-1,-1-2-1,-1-2-1,1-3 1,0-2-2,-2-3-1,1-2 0,-1-6-3,3 0-2,-1-13-6,1 14-7,-1-14-15,0 0 0,10-7 2,-10-8 0</inkml:trace>
  <inkml:trace contextRef="#ctx0" brushRef="#br0" timeOffset="7959.4552">14958 12241 18,'0'0'31,"0"0"1,0 0 4,0 0-12,16-7-7,-1 10-1,1-6-5,9 5-2,-3-4-4,7 1 0,-2-1-3,2 0 1,-3 2-2,-1-2-1,-6 1-2,-5-4-5,0 8-18,-14-3-14,0 0 2,0 0-1,0 0 1</inkml:trace>
  <inkml:trace contextRef="#ctx0" brushRef="#br0" timeOffset="12319.7046">14141 12065 17,'0'0'26,"0"0"0,0 0-3,0 0-7,1-9-1,-1 9-2,0 0-2,0 0-2,-11-4-2,11 4 1,0 0-2,0 0-2,0 0 0,0 0 0,0 0 0,0 0-1,1 11 0,-1-11 0,4 14 0,-1-5 0,-3 0-1,2 5 0,-2-2 0,1 4 0,-1-1-1,1 3 0,-1 0 0,0 3 1,1 1-2,-1 2 1,2-2 0,-1 2-1,0 1 1,-1-2-1,1-3 0,1 1 0,1-3 0,-2-3 1,1-2-1,0-2 0,-2-11 0,3 16 0,-3-16 0,3 11 1,-3-11-1,0 0 0,1 11 0,-1-11 0,0 0 0,0 0 0,0 0-1,0 0-1,0 0-1,0 0-4,0 0-14,0 0-19,0 0 2,9-5-3,-10-4 3</inkml:trace>
  <inkml:trace contextRef="#ctx0" brushRef="#br0" timeOffset="13552.7751">15727 12108 24,'0'0'25,"10"4"1,-10-4-5,-10 6-6,8 3-2,2-9-1,-13 24-4,1-9 0,5 6-1,-4 1-1,0 6 0,-3-1-2,2 2 0,-3-3-2,3-1 0,-2-3 0,4 0 0,2-6-1,0-3-1,3-4 0,5-9-2,-5 9-4,5-9-4,0 0-9,0 0-14,-5-19-2,7 9 0,-5-8 2</inkml:trace>
  <inkml:trace contextRef="#ctx0" brushRef="#br0" timeOffset="13845.7919">15534 12168 10,'0'0'28,"0"0"3,0 0 2,0 0-12,0 0-3,18 0-2,-18 0-2,18 19-3,-9-6-3,8 7-1,-4 0-2,6 5-1,-2-2-1,0 0-1,-1-1 0,1-1-1,0-5 0,-1 0 0,-1-4-1,-2-1-1,0-2-2,-3-5-2,2 5-5,-12-9-12,0 0-17,15 0 1,-15 0 0,10-10 1</inkml:trace>
  <inkml:trace contextRef="#ctx0" brushRef="#br0" timeOffset="14125.8078">16026 12043 31,'0'0'31,"0"0"2,11 7 0,-13 4-15,2-11-8,2 21-1,-3-10 0,4 3-3,-3-3-3,0-1-3,1 3-5,-1-13-11,0 0-18,0 0 0,-10 3-1,10-3 1</inkml:trace>
  <inkml:trace contextRef="#ctx0" brushRef="#br0" timeOffset="14513.8301">16030 12319 27,'-2'13'32,"2"-13"1,3 15 0,-3-15-11,1 12-12,-1-12-2,12 12-5,-12-12-7,14 7-15,-4-4-14,-10-3-1,11-3 1,-8-7 0</inkml:trace>
  <inkml:trace contextRef="#ctx0" brushRef="#br0" timeOffset="14882.8512">16312 11923 38,'0'0'31,"0"0"3,0 0-1,8 15-18,-12-1-3,5 11-1,-5 0-2,4 9-3,-2-1-1,2 6-1,0-6-1,1 1 0,0-3-2,0 0 0,1-3-1,-1-6-1,3-4-4,-4-18-5,8 16-18,-8-16-9,9 1 0,-9-1 0</inkml:trace>
  <inkml:trace contextRef="#ctx0" brushRef="#br0" timeOffset="15383.8798">16448 12135 50,'8'9'36,"-5"3"0,-2 2 0,1-2-16,3 12-9,-4-5-3,4 5-2,-3-3-3,5 1-1,-3-6 0,2-1-1,-1-4-1,-5-11 1,11 8-1,-11-8 0,12-9 0,-6-1-1,1-6 1,2-1-1,-1-4 1,2-2-1,1 1 1,-1-2-1,1 2 1,0 2 0,0 3 0,-1 2 0,1 4 1,-11 11-1,16-12 1,-7 14 0,-9-2 1,14 17-1,-9-2 0,0 3 0,-1 4 0,1 4 0,-2 2-1,0-2 1,0-2-1,2 0 0,-1-3-1,0-3-1,1-1-3,-5-17-5,14 13-15,-14-13-15,13-4 3,-13 4-3,15-26 3</inkml:trace>
  <inkml:trace contextRef="#ctx0" brushRef="#br0" timeOffset="15738.9002">16873 11901 63,'6'12'36,"-4"2"0,2 5 1,1 4-24,-5 0-5,7 7 0,-4-2-4,0 3 0,-2-1-3,2 0 1,0 1-1,0-1 0,-1-1-1,0-3 0,1-3 0,2-2 1,1-2-1,0-6 0,4-3 1,1-1-1,2-7 0,0-3-1,2-3-2,-3-8-3,5 7-6,-9-11-14,-3 1-12,0-1 0,-7-2 0,-2 0 1</inkml:trace>
  <inkml:trace contextRef="#ctx0" brushRef="#br0" timeOffset="15952.9124">16833 12147 46,'0'0'34,"0"0"2,0 0-5,21 5-14,-11-9-1,12 7-4,-7-7-3,8 5-2,-4-4-4,0 2-2,-2 2-5,-7-6-12,-10 5-22,15-4 0,-15 4-1,0 0 1</inkml:trace>
  <inkml:trace contextRef="#ctx0" brushRef="#br0" timeOffset="21549.2324">18615 10066 32,'0'0'19,"0"0"-3,10-1 4,-10 1-3,-12 7-6,12-7-2,-19 19-2,9-1 0,-4 2-2,5 7 1,-3 3 0,3 6-1,1-1-1,5 4 0,2-3 1,6 0-1,0-5-2,6-2 0,1-6-1,4-4-1,2-6-5,-1-7-5,6-2-11,0-2-13,-7-8 0,3 1 0,-7-9 1</inkml:trace>
  <inkml:trace contextRef="#ctx0" brushRef="#br0" timeOffset="22009.2588">18801 10156 34,'11'17'30,"-14"-6"2,4 12-1,-1 2-18,-4 1-2,6 5-2,-3-5-2,6 3-1,0-6-2,7-3-1,-1-9-1,4-3 0,0-8-1,3-5-1,-1-4 1,0-5 0,-2-4-1,1-1 1,-4 0 0,2 0-1,-5 1 1,0 4 0,-3 3 0,-6 11 1,0 0-1,12 4 0,-12 11 0,-2 8 0,-1 6 0,-1 3 0,-3 5 0,2 2 0,-1-3-1,1-3 1,2 0-2,0-7-1,3-2-5,-6-13-8,6-11-22,5 10 1,-5-10 0,0 0-1</inkml:trace>
  <inkml:trace contextRef="#ctx0" brushRef="#br0" timeOffset="22225.2712">19179 10442 49,'6'28'31,"-10"-11"2,3 4-3,-2 6-19,-4-5-2,4 2-5,0-5-5,0-7-6,6-2-10,-3-10-15,0 0-2,17-13 1,-13-6 1</inkml:trace>
  <inkml:trace contextRef="#ctx0" brushRef="#br0" timeOffset="22471.2853">19267 9978 30,'9'-1'30,"-9"1"1,7 12 1,-3 10-17,-3 2-3,4 13-1,-5-1-2,3 9-3,-3-2-2,3 0-1,-2-3-2,1-5-3,2-5-4,-2-14-9,-2-16-19,17 12 1,-17-12-2,21-14 1</inkml:trace>
  <inkml:trace contextRef="#ctx0" brushRef="#br0" timeOffset="22906.3101">19446 10212 53,'2'25'34,"-6"-4"0,7 2-7,0 6-14,-2-6-1,6 3-4,-2-8-3,6-1-2,-2-9-1,3-2 0,0-9-1,1-5-1,1-5 1,0-5-1,-1-3 0,-1-3 0,-2-2 0,1-1 0,-2 1 0,-1 1 0,-1 5-1,-2 4 1,-1 7 1,-4 9-1,0 0 1,4 14 0,-6 3 0,1 8 0,-2 4 1,1 2-1,0 1 0,2 0 0,0-4-1,2 0-1,2-5-3,-2-10-3,7-1-7,-9-12-22,11 1 0,0-9-1,-4-10 1</inkml:trace>
  <inkml:trace contextRef="#ctx0" brushRef="#br0" timeOffset="23189.3263">19794 9923 50,'-4'12'31,"5"12"3,-7 3-3,1 4-20,5 9-1,-3-4-1,4 9-4,-1-5-1,5-1 0,-1-2-2,4-3 0,-1-5-1,4-5 0,-1-5-1,0-3-1,3-4-2,-13-12-6,22 8-11,-11-7-15,-11-1 0,13-12-2,-13-3 2</inkml:trace>
  <inkml:trace contextRef="#ctx0" brushRef="#br0" timeOffset="23401.3384">19749 10209 30,'-1'-10'32,"13"10"2,-2-4 0,5 0-15,8 7-5,-7-6-2,6 8-6,-5 0-5,-2-3-7,1 4-11,-2 1-17,-14-7 0,14 5-2,-14-5 2</inkml:trace>
  <inkml:trace contextRef="#ctx0" brushRef="#br0" timeOffset="23674.3541">19994 9998 31,'0'0'31,"16"17"3,-8-4-1,1 7-15,7 9-4,-3 0-2,0 10-3,-5-1-4,0 4-1,-5-2-1,-2-2-2,-4-5-1,-3-4-1,1-3-1,-3-10-3,6-2-4,2-14-8,-10 3-17,10-3-2,0 0 1,13-10 1</inkml:trace>
  <inkml:trace contextRef="#ctx0" brushRef="#br0" timeOffset="23995.3724">20428 10066 54,'0'0'35,"-18"4"1,-2 2-1,-5 3-19,4 10-6,-7-1-2,5 7-2,-1 0-2,7 4-1,4 0-1,5 0-1,6-2 1,6-1-1,7-6 0,3 0 0,7-5-1,2-4 1,1-3-3,-1-6-2,2 0-5,-7-9-9,0-2-20,-2 0 0,-9-6 0,-3 1 0</inkml:trace>
  <inkml:trace contextRef="#ctx0" brushRef="#br0" timeOffset="24182.3831">20281 10207 28,'-15'3'29,"15"-3"2,0 0-3,18 5-14,2-3-2,0-5-1,7 3-3,-2-1-5,3-3-6,-1 1-10,-1 3-18,-11-10-1,3 5-1,-9-8 1</inkml:trace>
  <inkml:trace contextRef="#ctx0" brushRef="#br0" timeOffset="24456.3988">20575 9963 46,'0'0'33,"12"2"2,-12-2-4,17 21-14,-12-9-2,5 13-4,-6-2-4,4 7-2,-5 1-1,2 1-1,-3-3-1,-1 1-1,-2-3 0,0-5-1,0-2-2,-2-9-1,7 2-6,-4-13-6,0 0-20,0 0-2,3-19-1,0 7 1</inkml:trace>
  <inkml:trace contextRef="#ctx0" brushRef="#br0" timeOffset="24804.4187">20604 10011 22,'-5'-14'31,"5"14"3,3-13 0,-3 13-12,19-9-6,-19 9 0,25-9-4,-12 5-3,8 4-2,-4-3-2,6 2-1,-3 0-1,2 1 0,-2 0-1,0 1 0,-3-1 0,0 2 0,-3 1-1,0 1 0,-2-1 1,-1 3-1,-2 0 0,-1 3 0,0 0 0,-1 3 0,-3-1-1,-1 2 0,-3 2 0,-1-3-2,0 3-3,1-15-7,-6 16-28,0-4-1,6-12 0,-18 16 0</inkml:trace>
  <inkml:trace contextRef="#ctx0" brushRef="#br0" timeOffset="25633.4661">18462 10906 7,'0'0'26,"0"0"3,0 0 2,0 0-13,14-2-2,-2-1-1,8 4-1,1-7 0,14 5-4,5-6-1,13 3-1,6-4-2,14 2-1,6-4-1,13 4-1,6-2 0,8 3-1,1-2 0,5 3 0,0-2-1,5 1 1,2-2 0,0 1-1,0-1 0,-1 1 1,-2-1-1,0 2 0,-1 0-1,-6 3 1,-6 0-1,-5 2 1,-8 0-1,-8 2 0,-11 0 1,-11-2-1,-15 1-1,-11-1-1,-11 3-3,-23-3-9,0 0-26,-10-10-2,-17 8 2,-6 2-2</inkml:trace>
  <inkml:trace contextRef="#ctx0" brushRef="#br0" timeOffset="26394.5094">18939 11340 51,'0'0'34,"0"16"0,0-6 0,1 0-21,9 9-3,-2-3-2,9 6-1,0-5-1,6 1-1,-1-6-2,4 2 0,-2-5-1,1-2-1,-2-3 0,-1-4 0,-3-5 0,-1-1-1,-2-2 1,-1-3 0,-1-3-1,0 0 1,-4 1-1,-2 2 1,-3 2-1,-5 9 1,0 0-1,0 0 1,-7 21-1,1-1 1,-2 5 0,-1 7 0,1 4 0,2 2 0,0 1-1,3 1 1,1-3 0,0-2 0,2-4 0,3-4-1,-2-4 0,0-5 0,1-4-1,-1-5-1,-1-9-3,0 0-3,0 0-8,0 0-22,10-13-1,-4-3-1,0-7 2</inkml:trace>
  <inkml:trace contextRef="#ctx0" brushRef="#br0" timeOffset="26602.5215">19489 11265 59,'0'0'34,"0"0"-1,0 0-1,-13 12-26,13-12-3,-7 13-3,7-13-9,1 17-14,-1-17-9,11 8-2,-11-8 2</inkml:trace>
  <inkml:trace contextRef="#ctx0" brushRef="#br0" timeOffset="26796.5326">19547 11389 46,'5'24'32,"-7"-11"1,4 2-10,-1 4-10,-4-4-2,3 3-6,-1-4-6,-1-2-7,4-3-13,3 0-10,-5-9-3,0 0 1,9-13 1</inkml:trace>
  <inkml:trace contextRef="#ctx0" brushRef="#br0" timeOffset="27084.5491">19704 11162 53,'0'0'36,"5"9"-1,-5-9 2,-8 23-21,10 2-7,-6-1 1,6 8-4,-5-2-2,5 2-1,0-3 0,3 3-3,-1-5 0,2-6-1,1 2-3,-2-11-5,6 4-8,-11-16-21,15 7 0,-6-10 0,-3-8 1</inkml:trace>
  <inkml:trace contextRef="#ctx0" brushRef="#br0" timeOffset="27497.5727">19848 11330 52,'10'3'35,"-11"6"0,3 6 1,0 5-22,-5-2-3,6 5-2,-4-1-4,5 2-1,1-5-2,2-3 1,1-6-2,3-3 0,2-7 0,2-6-1,1-6 0,0-3 0,-2-4 0,0-3 0,-2 0 0,-3 1 0,-1 1 0,-2 5-1,-1 2 1,-5 13 0,4-11 0,-4 11 1,0 0-1,1 20 1,-2-7-1,2 5 1,0 2-1,1 2 1,2 2-1,0-3 0,2-2-1,0-2-2,5-2-4,-11-15-9,11 5-23,-2-6 2,-3-8-2,3-3 2</inkml:trace>
  <inkml:trace contextRef="#ctx0" brushRef="#br0" timeOffset="27784.5892">20165 11135 47,'0'0'35,"13"22"1,-13-7 0,2 6-9,3 9-18,-5 0-1,4 5-2,-2-2-2,3 2-1,-1-2-1,5-3 0,-2-5-1,2-4 0,1-2-1,2-5 0,-2-3-1,0-5-1,2 0-5,-12-6-6,15-4-19,-15 4-6,6-14-1,-6 14 1</inkml:trace>
  <inkml:trace contextRef="#ctx0" brushRef="#br0" timeOffset="27985.6007">20138 11385 63,'-15'0'36,"15"0"1,0 0-6,11 4-15,8 1-6,-4-8-1,8 6-2,-3-3-3,1 1-1,-1 0-3,-3-3-4,-1 5-12,-4-2-22,-12-1-1,11-6 0,-11 6 0</inkml:trace>
  <inkml:trace contextRef="#ctx0" brushRef="#br0" timeOffset="29405.6819">22306 10888 27,'15'-6'26,"14"6"-3,-1-4 1,11 1-9,12 2-3,8-5-1,13 3-1,8-5-2,11 4-1,5-5 0,13 5-2,3-6-1,7 7 0,4-3 0,6 3 0,-1-1-1,5 3-1,3-1 1,-2 2 0,-1-1-1,-3 1-1,-17-2 0,-9 2-1,-16 1 0,-16-3 0,-14 4-4,-58-2-8,57-4-23,-57 4-2,0 0-1,-51 6 1</inkml:trace>
  <inkml:trace contextRef="#ctx0" brushRef="#br0" timeOffset="30188.7267">22809 11423 15,'-11'7'26,"11"-7"3,0 0 2,0 0-15,-10 7-1,10-7-2,0 0-2,-1-14-1,1 14 0,7-18-2,3 10-1,-4-6-2,4 3-1,0-4-1,0 3 0,-2 1-1,2 1 0,-10 10 0,13-13-1,-13 13 0,0 0 0,0 0-1,5 12 1,-6 0 0,-1 5-1,-2 4 1,4 5 0,-1 3-1,-1 0 1,2 2-1,0-1 1,1-1-2,1-5 0,2-2-2,-5-7-4,6 0-6,-5-15-10,-3 9-16,3-9 1,0 0-1,0 0 2</inkml:trace>
  <inkml:trace contextRef="#ctx0" brushRef="#br0" timeOffset="30417.7398">22807 11659 41,'0'0'32,"10"7"2,3 0 0,0-1-22,-3-6 0,8 7-2,-5-6-3,4 5-2,-4-4-1,4 0-3,-2-3 0,0-1-3,3 0-2,-6-6-8,5 1-15,0 1-8,-7-7-1,2 6 1</inkml:trace>
  <inkml:trace contextRef="#ctx0" brushRef="#br0" timeOffset="30789.761">23222 11331 64,'4'-10'34,"-4"10"1,0 0-9,0 0-14,-1 14-4,1-14-4,-3 9-5,3-9-7,-3 14-9,3-14-17,-1 16 0,1-16-2,-3 20 2</inkml:trace>
  <inkml:trace contextRef="#ctx0" brushRef="#br0" timeOffset="30964.7711">23212 11555 29,'-3'10'31,"9"8"1,-6-18 0,-4 17-18,6-7-4,-2-10-4,0 0-9,0 0-11,9 12-17,-11-21-1,2 9 0,3-13 0</inkml:trace>
  <inkml:trace contextRef="#ctx0" brushRef="#br0" timeOffset="31331.792">23465 11192 39,'0'0'32,"17"15"2,-15-3 0,-2 4-22,7 10 0,-6-1-1,3 7-4,-6-3-2,6 6-1,-5-6-1,1 1-2,1-2-1,-2-2 0,0-3-3,-1-5-1,5 3-6,-9-10-6,6-11-16,3 17-3,-3-17-1,0 0 2</inkml:trace>
  <inkml:trace contextRef="#ctx0" brushRef="#br0" timeOffset="31778.8176">23619 11415 38,'12'7'31,"-12"-7"2,2 20 0,3-2-20,-6-2-3,2 8-2,-5-4-3,6 1-1,-2-1-1,4-2 0,0-5-1,1-3-1,-5-10 0,19 6 1,-6-12-1,2 1 0,-2-6 0,4-4 0,-1-2 0,1-2 0,0-1 0,-3 2-2,-4 2 1,0 1 1,-2 4-1,-8 11 0,9-9 1,-9 9-1,4 12 1,-2-1 0,1 4 0,-1 3 0,-1 4 0,4 1 0,-2-1-1,1 1-1,3 0-2,-2-9-3,3 5-10,0-5-21,-8-14 1,9 2-2,-5-12 3</inkml:trace>
  <inkml:trace contextRef="#ctx0" brushRef="#br0" timeOffset="32079.8348">24083 11206 33,'0'0'28,"8"20"3,-8-5-1,-4 5-20,0 11-3,-4 1 1,4 8-1,-4-3-2,3 5 1,-3-4-1,7 0-1,3-4-1,3-3 0,7-7-1,-1-4 0,5-4 0,7-5-1,-1-4-3,-3-6-5,1 1-11,-4-3-17,-11-9 0,-5 10-1,4-25 1</inkml:trace>
  <inkml:trace contextRef="#ctx0" brushRef="#br0" timeOffset="32267.8456">23871 11412 57,'25'1'35,"4"3"1,3 1-6,1-8-17,9 6-5,-5-2-10,-3-1-13,-11-4-19,-5 7-1,-18-3-1,11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4:53.9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18204 10957 5,'0'0'17,"0"0"-3,0 0-2,13-3-1,-13 3-1,0 0 0,12 1-1,-12-1-1,11 1 0,-11-1-1,14 0 0,-14 0-1,16-2-1,-16 2 0,16-3-1,-16 3-1,17-3 0,-17 3-1,16-3-1,-16 3 0,18-3 1,-18 3-1,18-3 1,-5 1-1,-3 1 1,4-1-1,-1 2 1,-1-3-1,2 3 0,-2-2 0,1 2 0,-4-2 0,3 2-1,-12 0 1,19 0-1,-10 0 1,2-1-1,-1 1 1,0 1-1,3-1 1,-1 2-1,1-4 0,-1 4-2,3 1-3,-2-4-6,0-3-21,4 7 0,-6-8-1,6 7 1</inkml:trace>
  <inkml:trace contextRef="#ctx0" brushRef="#br0" timeOffset="971.0555">18363 11288 17,'0'0'21,"2"-11"-1,-2 11-1,0 0 0,0 0-5,0 0-1,0 0-2,0 0-3,0 0-1,9 16-1,-9-2-2,0 6-1,2 2 0,-1 5 0,1 1 1,0 3-2,0-2 0,4 0 0,-4-1 0,3-2-1,-3-4 0,2-3 0,-2-6-2,-2-13 1,3 16-2,-3-16-2,0 0-4,-1-10-3,4 0-6,-6-1-11,-2-10-6,6 4 1,-7-11 1</inkml:trace>
  <inkml:trace contextRef="#ctx0" brushRef="#br0" timeOffset="1638.0936">18344 11264 9,'0'0'22,"0"0"-4,0 0-3,5-10 2,-5 10-1,0 0-3,14-2-3,-14 2-1,13 0-2,-1 0-1,-3-4-2,1 3-1,2-2 0,-1 1-1,-1-1 0,2 1 0,-1-2-1,-2 3 0,3-2 0,-1 1 0,1-1 0,1 0 0,-2 0-1,2 1 1,-3-1-1,-1 2 1,-9 1-1,14-1 1,-14 1-1,0 0 1,9 4-1,-9-4 0,0 0 0,0 0 2,0 0-2,0 0 0,0 0 0,0 0 1,0 0-1,0 0 0,0 0 0,0 0 0,0 0 0,0 0 0,0 0 0,0 0 0,0 0 0,0 0 0,0 0 0,0 0 0,0 0 0,9 7 0,-9-7 0,0 0 0,0 0 0,0 0 0,0 0 0,7 9 0,-7-9 0,3 11 0,-3-11 1,-3 16-1,1-6 1,2 1-1,-2-2 1,1 3-1,2-3 1,-1-9-2,-3 15-3,3-15-5,0 0-20,0 0-4,0 0-1,0 0 2</inkml:trace>
  <inkml:trace contextRef="#ctx0" brushRef="#br0" timeOffset="2434.1392">18692 11367 12,'0'18'22,"-2"-7"-6,6 7 0,-4 0-1,3 3-1,-2 1-3,-1 1-1,3 2-1,-3-1-1,2 2-2,-2-2-1,3-1-1,-2-3-1,0-3-2,2-2-3,-2-5-1,-1-10-6,0 0-5,0 0-13,9 4-5,-13-15 2,4 11 1</inkml:trace>
  <inkml:trace contextRef="#ctx0" brushRef="#br0" timeOffset="2661.1522">18689 11546 25,'20'-5'30,"-8"0"3,7 1-11,5 1-3,-1-2-4,4 2-4,-5-2-5,1-1-9,-3-4-26,0 11-2,-20-1-3,16-6 2</inkml:trace>
  <inkml:trace contextRef="#ctx0" brushRef="#br0" timeOffset="4636.2651">22088 10901 3,'0'0'9,"0"0"0,0 0 0,0 0-1,0 0-1,0 0 1,0 0-1,0 0-1,0 0 0,0 0 1,0 0 1,0 0-1,0 0-1,9 7 0,-9-7 0,0 0 0,10 1-1,-10-1 0,11 0-1,-11 0 0,13 1-1,-13-1 0,16 1 0,-4 0 0,-2-3 0,4 3-1,-1-2 0,3 1 0,-1-2-1,4 3 1,-2-1 0,2 0-1,3-2 0,-1 3 1,1-3-1,3 1 0,0-1 1,1 0-1,2 0 0,2-1-1,1 1-2,-1-3-7,5 4-12,1 4-11,-9-4-1,8 4 0,-12-4 1</inkml:trace>
  <inkml:trace contextRef="#ctx0" brushRef="#br0" timeOffset="5598.3202">22127 11333 9,'0'0'22,"0"0"-4,11-3-1,-11 3-3,0 0 0,13 9-4,-13-9 0,10 21-2,-7-6-1,3 6 0,-4 0-2,1 6-1,-3-2 0,2 2 0,-3-1-2,1-1 0,-1-4-1,1-2 0,0-3-1,2-3 0,2-2 0,-4-11-2,4 14-2,-4-14-5,0 0-7,0 0-10,0 0-6,10-9 1,-14-4 1</inkml:trace>
  <inkml:trace contextRef="#ctx0" brushRef="#br0" timeOffset="6185.3537">22125 11313 7,'0'0'22,"0"0"-6,5-11-2,-5 11 1,0 0-2,0 0-2,12 0-1,-12 0-3,0 0 0,10 1 0,-10-1-1,10-2-1,-10 2 0,13-8 0,-2 6-1,-11 2-1,20-8 0,-9 4-1,0 2 0,-1 0-2,1 1 1,-1 1 0,0 0-1,0 0 1,0 1-1,0 0 1,1-1 1,3-2-2,-3 2 1,-1-2 0,-1 1-1,0-1 1,-9 2-1,13-4 1,-13 4 0,0 0-1,0 0 0,0 0 1,0 0-1,0 0 0,0 0 0,0 0 0,9 12 0,-9-12 0,3 10 1,-3-10-1,0 15 0,0-15 0,0 18 0,-1-8 0,4-1 1,-4 1-2,-1-1-2,3 4-6,-4 0-23,3-13-1,-3 14-1,3-14 1</inkml:trace>
  <inkml:trace contextRef="#ctx0" brushRef="#br0" timeOffset="7221.413">22520 11438 23,'0'0'16,"0"0"-1,0 0 0,0 0-1,0 0-2,0 0-2,0 0-1,0 0-1,10 0-1,-10 0-1,0 0 0,0 0-2,5 10 0,-5-10 0,0 15-1,0-6 0,0 4-1,0-1 0,1 5 0,-2-1 0,2 3 1,0-1-2,0 3 1,-1 1-1,3 0 1,-2 2-1,0-2 0,0-1-1,1-3 1,-2-3-1,1-3-1,-1-12-1,3 12-2,-3-12-6,0 0-4,0 0-7,0 0-8,-4-11-5,4 11 2,-5-13 1</inkml:trace>
  <inkml:trace contextRef="#ctx0" brushRef="#br0" timeOffset="7476.4276">22519 11620 19,'0'0'26,"9"-6"-3,-9 6-3,15-1-2,-2 1-2,0-3-3,8 3-2,-2-5-3,4 2-5,0 1-9,2 3-23,-11-10-2,6 7-2,-15-9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5:36.0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18347 12180 8,'15'0'11,"-4"-3"0,7 5 0,-3-5-1,7 3-1,0-2-1,0 2-1,4-2-1,3 2 2,0 0-2,4-1-1,0 3 0,1-3 1,2 3-1,1-2 0,-1 2-1,-2-1 0,0 1-1,-2 0 0,0 0 0,1-2-1,-2 2 0,1-2 0,2 0 0,-1-1-1,1 1 1,2-1 0,2 1 0,-3-1-1,4 2 0,-2-1 1,2 2-1,0-1 0,1 0 1,0-1-1,0 1 0,-2 0 0,1-1 0,1 0-1,0-1 1,-3 1 0,1 1 0,1 0-1,-1 1 2,1-1-1,1 1-1,1-1 1,-1 0-1,2 1 1,1 0-1,0-2 1,2 3-1,-1-3 1,1 1 0,0-1-1,3 0 1,-3-1-1,1 1 1,0-2 0,1 0-1,-1 0 0,0 0 1,-1 0-1,-2-2 0,2 3 0,-3-1 0,-1 0 0,-1 0 0,-3 0 1,-2 0-1,1 1 0,-1-1 0,-1 0 0,-1 0 0,-1 0 0,1-1 1,1 0-1,1-1 0,-1 1 0,2 0 0,4 0 1,2 0-1,1 0 1,2 2-1,-1-1 1,2 1 0,0 0-1,0 1 1,-3 0-1,0 1 0,0-1 1,0 1-1,4-1 0,-4 1 0,3-1 1,2 1-1,2-1 0,-1 1 0,0 0 0,0 1 0,-1-1 0,1 0 1,-4 0-1,0-1 0,-4 1 1,1-2-1,2 1 0,-1-1 1,-1 0-1,-1 1 0,2 0 0,1 0 0,-1 0 0,-3 1 0,0 0 0,-1-1 1,1 0-1,0 0 0,-1 1 1,-1 0-1,-1 0 1,4-1-1,1 1 0,-1 0 1,1 0-2,2 0 1,-1 0 0,4-1 0,0 0 0,0 1-1,-2-1 1,1-1 0,3-1 1,-4 1-1,3-2 0,-2 0 1,1-1-1,0 2 0,1-1 1,-2 1-1,-2 0 0,0 1-1,-2 0 1,-1 1 0,-5 0 0,1 0-1,-37 0 2,77 4-1,-77-4 1,76 6-1,-76-6 1,72 6-1,-72-6 1,72 7-1,-72-7-1,50 5 1,-50-5-1,0 0-1,0 0-2,0 0-9,0 0-23,0 0 0,0 0 0,0 0 1</inkml:trace>
  <inkml:trace contextRef="#ctx0" brushRef="#br0" timeOffset="1569.0898">18820 12690 5,'0'0'26,"0"0"2,0 0-4,0 0-4,0 0-2,0 0-4,9 4-2,-9-4-4,1 18 0,-4-3-1,4 8-1,-4 0-2,2 7 0,-2 1-1,2 4-1,-3-1 0,4 0 0,-1-2-1,1-3-1,0-5 1,-1-1-1,1-3 1,0-5-1,1-1 0,-2-4 0,1-10-1,0 13 0,0-13-3,0 0-2,0 0-6,0 0-12,2-21-11,4 9-1,-6-9 2,6 0-1</inkml:trace>
  <inkml:trace contextRef="#ctx0" brushRef="#br0" timeOffset="2017.1154">18821 12702 21,'0'0'27,"0"0"1,0 0-9,14-9-3,-14 9-1,23-7-3,-12 1-1,6 3-2,-4-3-2,5 3-1,-4-2-1,5 1-2,-4-2 0,6 1-1,-2-1-1,1 2 0,0-1 0,-2 2-1,0 1 1,-2 3-1,-3 1 0,-4 3 0,-9-5 0,13 15 1,-10-4-1,0 2 0,-2 2 0,-1-2 1,-1 3-1,1-1 0,-1 2 0,0-2 0,0 2 0,1-4-1,1 1-1,-2-5-5,6 1-16,-5-10-12,0 0 0,9 7-1,-9-7 1</inkml:trace>
  <inkml:trace contextRef="#ctx0" brushRef="#br0" timeOffset="4546.2601">19524 12680 5,'0'0'19,"-6"-14"-2,6 14 1,0 0-3,0 0 2,4-10-5,-4 10 0,0 0-3,0 0 0,5 11-3,-6-1-1,2 6-2,-2 4 0,0 6 0,-3 0-1,1 4 0,-1 2 0,1 2 0,-1-1 0,2 0 0,0-3-1,1-2 0,1-2 0,2-1-1,-1-5 2,1-3-2,-1-4 0,1-3 0,-2-10-3,2 11 0,-2-11-5,0 0-7,4-9-13,-4 9-5,3-20 1,0 9 0</inkml:trace>
  <inkml:trace contextRef="#ctx0" brushRef="#br0" timeOffset="4873.2786">19519 12905 12,'0'0'26,"0"0"3,10 5-7,-10-5-4,16-3-2,-1 3-3,-3-4-3,7 5-2,-3-3-3,4 2-1,-1 0-2,2 0-1,-3 0-1,-3 0 0,0 1 1,-4-1-1,-2 1 0,-9-1 0,10 1-1,-10-1 0,0 0-3,0 0-5,0 0-8,0 0-15,-10 0-1,10 0 1,0 0 0</inkml:trace>
  <inkml:trace contextRef="#ctx0" brushRef="#br0" timeOffset="5661.3238">20213 12672 13,'-1'10'25,"-12"-9"1,3 8-9,-2 3-2,-4 2 0,1 5-2,-4 1 0,2 8-3,0-1-1,3 7-1,2 0-2,6 2-1,1-2-2,6 2 0,2-5-2,5-1 1,1-4-2,4-4 1,-1-4-2,1-2-1,0-2-3,-3-6-9,4-5-17,-1 3-3,-13-6-1,17-6 0</inkml:trace>
  <inkml:trace contextRef="#ctx0" brushRef="#br0" timeOffset="6209.3552">20331 12803 7,'11'12'27,"-11"-12"2,4 22 2,-5-8-12,1-2-5,3 7-1,-3-5-3,4 5-2,-1-6-2,8 3 0,-3-4-3,5 1 0,0-5 0,1 0-2,-2-4 1,3-2-2,-2-2 1,1-3-1,-1-3 1,2-3-1,-2-1 0,1-3 1,-1 2-1,0-1 0,-3 1 1,-10 11 0,12-13-1,-12 13 1,0 0 0,2 14 0,-7-1 0,-1 7 1,-1 4-1,0 2 0,-2 4 1,3 2-1,-1-2 0,2 1 0,1-3 0,2-4 0,-1-1 0,2-2-2,2-5-1,-1-16-4,5 17-10,-5-17-20,0 0-1,0 0 0,8-21 0</inkml:trace>
  <inkml:trace contextRef="#ctx0" brushRef="#br0" timeOffset="6563.3754">20876 12785 19,'0'0'29,"0"0"1,0 0 2,4 13-17,-2 2-1,-5-2-2,5 8-3,-5-1-2,4 7 0,-3-3-3,1 4-1,-1-3-1,1 1-1,-1-3 0,0 0-1,1-4-1,-1-5-2,3 1-4,-1-15-7,-1 9-12,1-9-9,0 0 0,0 0 1</inkml:trace>
  <inkml:trace contextRef="#ctx0" brushRef="#br0" timeOffset="6818.39">20755 12944 40,'12'5'32,"1"2"1,-2-4-10,6-6-7,9 5-2,-5-6-4,6 6-1,-3-5-4,3 2-2,-1-2-2,-1-1-3,-1 3-3,-7-6-8,2 3-12,-3 4-10,-16 0-1,19-12 2</inkml:trace>
  <inkml:trace contextRef="#ctx0" brushRef="#br0" timeOffset="7138.4082">21175 12778 36,'10'-6'32,"-10"6"1,10 7 0,-10-7-16,2 16-6,-3-5-2,5 9-3,-5-1-2,3 3 0,-2 0-1,0 5-1,0-2-1,1 1 1,-1-3-2,0-1 0,1 0 0,-2-4-2,2-1-3,-3-8-4,5 3-8,-4-3-19,1-9 1,0 0-2,-4-10 3</inkml:trace>
  <inkml:trace contextRef="#ctx0" brushRef="#br0" timeOffset="7625.4362">21388 12626 12,'0'0'29,"0"0"1,12-1 4,-1 4-15,-11-3-3,24 9-1,-12-5-4,7 10 0,-4-3-4,4 6-2,-4 1-1,2 5-1,-5 2-1,-1 2-1,-2 3 0,-4 1 0,-2 4-1,-4-1 0,-2 0 0,-1-2 1,-3-2-2,1-3 2,0-3-2,1-4 2,0-4-1,2-6 0,3-10-1,-6 9 0,6-9-3,0 0-8,-2-12-25,2 12 1,-1-18-1,1 18 0</inkml:trace>
  <inkml:trace contextRef="#ctx0" brushRef="#br0" timeOffset="8221.4702">21856 12771 25,'0'0'32,"7"15"3,-7-15-2,0 0-11,6 14-9,-6-14-3,3 16-4,-3-16-3,1 15-1,0-5-4,-1-10-5,0 0-15,12 11-12,-12-11-1,0 0 1,3-15 0</inkml:trace>
  <inkml:trace contextRef="#ctx0" brushRef="#br0" timeOffset="8455.4837">21900 12981 35,'-1'9'32,"7"5"1,-6-14 0,-3 12-18,7 0-4,-4-12-3,3 13-1,-3-13-3,0 0-2,4 12-5,-4-12-12,0 0-18,0 0-1,-9-13-1,9 13 1</inkml:trace>
  <inkml:trace contextRef="#ctx0" brushRef="#br0" timeOffset="9249.5291">22222 12664 29,'0'0'29,"0"0"-1,0 0-7,0 0-2,0 0-5,4 17-2,-3 4-3,-5 2-2,4 7 0,-3-1-3,4 6 1,-2-2-2,4 2 0,-1-4-1,2-1-1,-1-5 0,0-3-1,0-5 0,1-2 0,-1-4-2,-3-11-1,6 16-4,-6-16-9,0 0-16,13-4-3,-10-6-1,-3 10 0</inkml:trace>
  <inkml:trace contextRef="#ctx0" brushRef="#br0" timeOffset="9730.5564">22381 12823 20,'11'7'30,"-11"-7"0,9 22 3,-11-5-13,1-1-7,7 9-2,-6-3-3,2 3-1,-2-4-1,3 2-2,-1-7-1,2 0-1,1-7-1,-5-9 0,13 9 0,-4-12-1,0-3 0,2-5 0,1-4 0,0-3 0,2-2 0,-1-1 0,1 2 0,-4 0-1,-1 4 1,-1 1 1,-8 14-1,10-10 1,-10 10-1,0 0 2,6 9-1,-3 4 1,-2 0-1,0 7 1,0-1-1,2 2 0,1 2 0,1-3 0,0-2-1,0-2 0,2-1-3,-7-15-2,15 14-6,-15-14-15,0 0-10,12-8-1,-11-4 0,6-1 1</inkml:trace>
  <inkml:trace contextRef="#ctx0" brushRef="#br0" timeOffset="10139.58">22811 12658 47,'13'6'32,"-13"-6"2,14 16 0,-7-2-22,-5-3-3,5 8 0,-7-1-3,2 5-1,-4 1-2,3 0 1,-2 1-2,-1 2-1,-1-1 0,2 0 0,1-2 0,1-1 0,1-3-1,0 0 1,0-4-1,5-2 1,1-3-1,1-2 0,1-3 0,-1-1 0,1-2 0,2-3-1,0 0-2,-12 0-1,20-4-5,-20 4-10,8-17-18,-8 17 1,2-17-2,-2 17 3</inkml:trace>
  <inkml:trace contextRef="#ctx0" brushRef="#br0" timeOffset="10379.5937">22698 12867 40,'0'0'32,"0"0"2,18-6-1,-6-1-17,13 7-1,-3-6-4,9 6-3,-3-4-2,5 5-1,-6-3-4,-3 2-2,3 4-4,-11-8-12,-4 3-21,1 1 1,-13 0-1,9-12 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06:33.20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3599 14425 1,'0'0'17,"0"0"-3,0 0-1,0 0-1,0 0 1,10-9-1,-10 9 0,0 0-1,15-2-1,-15 2-1,10-1-1,-10 1-1,13-1-2,-13 1 0,15-2-1,-15 2-1,17-2 0,-17 2 0,19-2-1,-10 0 0,3 0 0,-2 1 1,1 0-2,-1-1 0,1 1 1,-1 0-1,2 1-1,0 0 1,2 1-1,0 0 0,0 0 1,2 0-1,1 0 0,0-1 0,4 1 1,-2-3-1,2 2 1,3-1 0,0 0-1,1-1 1,2 1-1,0-1 0,0 0 1,1 1-1,0-1 0,1 0 0,0 1 0,0 0 1,0-1-1,2-2 0,0 2 0,0 0 0,-1-1 0,2 0 0,2-1 0,-1 1 0,1 0 1,1 0-1,1-1 0,3 0 0,0 1 0,1-1 0,1 1 0,3 0 0,1 1 0,2-1 1,-1 2-1,2-1 0,1 0 0,-1 0 0,2 1 0,-2 0 0,3 0 0,-1-1 0,3 0 0,1 0 0,0 0 0,0 0 0,0-2 0,1-1 0,1 1 0,1 0 0,-2-3 0,0 2 0,2-1 0,0 0 0,2 0 0,2 0 0,-2 0 1,1-1-1,-1 3 0,2-1 0,-3 2 0,1-1 0,0-1 0,0 2 0,1-1 0,3 1 0,2-1 0,-2 1 0,2-1 0,2 1 0,0-1 0,-2 2 0,0-1 0,-1 2 1,-1-1-1,3-1 0,0 1 0,0 1 0,0-1 0,3 0 0,0-1 0,-1 0 0,2 2 0,-3 0 0,2-1 0,2-2 0,2 2 0,-2-1 0,-1 1 0,3 0 0,-1 0 0,2-1 0,0 0 0,-1 0 0,3 1 0,-1 0 0,1-1 0,0 2 0,-1-2 0,0 1 0,-2 0 0,1 0 0,-1 1 1,0-1-1,3 1 0,-3-1 0,1 1 0,0-1 0,0 1 0,2 0 0,-2 0 0,0-1 0,-1 1 0,3-1 0,-1 0 1,0 0-1,2-1 0,-1 1 0,1-1 0,1 1 0,3 0 0,1 0 0,1 0 0,1 1 0,1-1 0,1 0 0,-1 2 0,1-2 0,0 1 0,2 0 0,-1 0 0,-1 0 0,2 0 0,0 0 0,1 0 0,1 1 0,0 0 0,-1-1 0,2-3 1,-2 3-1,0-1 0,0 0 0,1 0 0,-2-1 1,-1 1-1,-2 0 0,0 2 1,0-2-1,-1 0 0,0 0 0,-1-1 1,1 0-1,-1-2 0,2 1 0,-2-2 1,0 1-1,0-1 0,2 0 1,0-1-1,-1 0 0,1 1 0,0-1 1,1-1-1,0 1 0,1 1 0,0-1 0,-1-3 1,2 3-1,0-1 1,1 1-1,1-2 0,1 3 0,1-1 0,0 2 0,1 2 0,-1-1-1,2 0 1,-2 3 0,2 0 0,0 0 1,1 1-1,0 0 0,0 0 0,2 0 0,-1 2 0,4-1 0,-2-1 1,1 2-1,-1-1 0,2-2 0,0-1 0,-2 0 1,2-1-1,0 0 0,1 0 0,-1-2 0,2-1 0,1 0 0,1-1 0,2 1 1,0-1-1,-2-1 0,2-1 0,-1 2 0,-1 0 0,0 0 0,-1 0 0,-2 0 0,-1 1 0,1 0 1,-3 1-1,0-2 0,-3 2 0,2 0 0,-3 1 0,-1 0 0,0 0 0,-2 1 0,0 0 0,1 1 1,1 0-1,-3 1 0,0 0 0,2 1 0,-2 0 0,0 0 0,-1 1 0,0-1 0,-1 1 0,0 0 0,-1 2 0,-2-2 1,2 0-1,0 0 0,1 0 0,-2 0 0,-2-1 0,2 0 0,2 0 0,-3 1 1,0 0-2,1-2 2,0-1-1,3 2 0,-1-2 0,-1 0 0,0-1 0,1-1 0,-1 0 0,3 0 0,-1 0 0,-1 0 0,0-1 0,2 0 1,-2 1-1,0 1 0,2 0 0,-5 0 0,2 1 0,0 0 0,-1 1 0,-1-2 0,2 1 0,-1 1 0,-3-1 0,3 0 0,0-1 0,-4 2 0,3-1 0,-5 0 0,-1 2 0,-7-1 0,-2 0 1,-6 0-1,-1 0 0,-3 0 1,-7 1-1,-53 0 0,90 0 0,-90 0 0,89 1 0,-89-1-1,64 2-2,-64-2-12,0 0-23,0 0 2,0 0-2,0 0 1</inkml:trace>
  <inkml:trace contextRef="#ctx0" brushRef="#br0" timeOffset="3378.1932">6789 14860 20,'6'-11'15,"-6"11"0,6-11 0,-6 11 0,0 0 1,1-13-1,-1 13-1,0 0-1,0 0 0,-7-10-3,7 10 0,0 0-3,0 0-2,0 13-1,1 0-1,1 3-1,0 6 0,1 5-1,0 4 0,1 3 0,-1 3 1,0-1-1,0 1 0,-1-2-1,0-1 1,-2-2 0,1-5-1,-2-4 1,-1-4-1,1-4 0,0-4 0,1-11-1,0 0-2,0 0-2,0 0-3,3-12-6,-5-3-7,4-4-14,2 5-1,-4-8 1,4 3 2</inkml:trace>
  <inkml:trace contextRef="#ctx0" brushRef="#br0" timeOffset="3865.221">6786 14779 12,'0'0'28,"3"-16"0,-3 16 3,9-10-12,-9 10-4,11-12-2,-11 12-3,18-8-1,-7 3-2,5 4-2,1-3 0,5 3-2,-2-5 0,6 3 0,0-2-1,3-1 0,-1 0-1,4-1-1,-2-2 1,-1 3 0,-3 1-1,-3 2 1,-4 2-1,-4 2 0,-3 3 1,-12-4-1,9 12 0,-9-12 1,-1 19-1,0-8 1,-1 2-1,-1 1 1,1 2 0,0 1-1,0 1 1,1 0 0,1 0-1,0-1 1,0-4-1,2-1 0,1-2-2,-3-10-2,7 15-6,-7-15-24,0 0-2,10 8 0,-10-8-1</inkml:trace>
  <inkml:trace contextRef="#ctx0" brushRef="#br0" timeOffset="4789.2732">7641 14759 11,'0'0'25,"0"-10"-4,0 10-2,0 0-1,0 0-3,0 0-2,-3 20-2,5-1-1,-4 0-3,5 8-1,-3 3-1,4 6 0,-3 1 0,2 2-2,-2-3 0,1 2-1,-2-3-2,2-3 2,-2-1-2,2-7 0,-1-3 1,0-4-1,2-4 0,-3-13-1,5 15-1,-5-15-3,0 0-6,0 0-8,5-19-14,-5 19-1,0-24 1,2 11 0</inkml:trace>
  <inkml:trace contextRef="#ctx0" brushRef="#br0" timeOffset="5098.2916">7642 15035 33,'0'0'31,"15"-11"3,-5 3-6,3-1-10,8 4-2,-1-6-3,7 6-5,-4-3-3,3 3-1,-4 2-2,-2-2-1,-2 3 0,-2 1 0,-5 1-1,-11 0 0,13 2 1,-13-2-1,0 0-1,3 12-1,-3-12-2,-4 11-3,6-2-11,-4 3-17,2-12 1,-1 11-2,1-11 2</inkml:trace>
  <inkml:trace contextRef="#ctx0" brushRef="#br0" timeOffset="9386.5368">8435 14618 13,'0'0'12,"0"0"0,0 0-1,0 0 2,0 0-2,0 0-1,0 0 0,0 0-2,0 0 0,0 0-1,0 0 0,-14 1-1,14-1-1,0 0 0,-9 14 0,9-14-1,-10 11 0,10-11-1,-14 20 0,5-7 0,0 4-1,-3 1 0,2 3 0,-3 5-1,2 1 2,0 2-2,1 4 0,1 2 0,2 3 0,1 0-1,1 4 1,3-2 0,1 0-1,0 3 1,1-2 0,2-2-1,2-1 0,0 0 1,1-3-1,0-4 1,2-2-1,2-5 1,-1-5-1,0-1 1,0-5-1,0-4 1,-8-9-1,12 13-1,-12-13 0,9 4-5,-9-4-9,0 0-18,0 0-1,0-18-1,0 18 2</inkml:trace>
  <inkml:trace contextRef="#ctx0" brushRef="#br0" timeOffset="10209.5839">8740 15009 17,'0'0'25,"0"0"1,1 16-7,1-6-4,-4 1-2,4 5-2,0-3-2,-1 8-1,-1-4-2,-1 5-2,0-1 0,0-1-2,1 0 0,-1 0 0,0-5-1,1 0 0,1-4-1,1-2 0,-2-9-1,6 12-1,-6-12-2,0 0-4,0 0-7,12 5-16,-12-5-1,2-13 1,-5-3 1</inkml:trace>
  <inkml:trace contextRef="#ctx0" brushRef="#br0" timeOffset="10449.5977">8710 14829 9,'0'0'22,"0"0"1,3-9 1,-3 9-13,0 0-5,12 0-3,-12 0-4,9 1-6,-9-1-12,11 4-4,-1 6-1,-10-10 0</inkml:trace>
  <inkml:trace contextRef="#ctx0" brushRef="#br0" timeOffset="11117.6359">9134 14859 25,'-9'-11'25,"9"11"-5,0 0-2,-6-12-3,6 12-3,-8-14-1,8 14-1,-9-16-2,9 16-1,-10-13-2,10 13-1,-13-13-1,13 13 0,-16-5-1,7 6 0,-2 0-1,0 5 1,1 0-1,-2 2 0,2 3 0,1 4 0,-1-1-1,4 3 1,1 1 0,4 2-1,1-1 1,3 2 0,2 1-1,1 1 1,1 0-1,0 1 0,-1-1 0,0 1 1,-2 1-1,1-3 0,-2 2 0,-1 0 0,-1-2 1,0-2-1,0-2 0,-1 0 0,1-4 1,-1-2-1,0-12 0,-2 13-1,2-13 0,0 0 0,0 0-3,0 0-2,0 0-7,0 0-6,-12-5-14,12 5-2,-5-16 3,5 16-1</inkml:trace>
  <inkml:trace contextRef="#ctx0" brushRef="#br0" timeOffset="11370.6503">8911 15133 38,'5'-17'29,"-5"17"2,13-14-10,-8 3-7,5 5-1,-10 6-4,19-10-3,-10 7-1,4 3 0,-1-1-2,2 3-1,0-1-1,0 0-1,5 3-4,-6-4-10,4-4-18,3 8-1,-5-8-1,3 5 1</inkml:trace>
  <inkml:trace contextRef="#ctx0" brushRef="#br0" timeOffset="11907.6811">9506 14787 11,'-3'10'27,"-11"-8"1,7 7-2,-6 5-9,-2-1-1,2 9-1,-3-1-3,5 8-1,-3 0-2,7 7-3,-2-3-1,8 4 0,1-1-2,6 0-1,-1 0 1,3 0-2,1-5 0,3-3 0,-1-5-1,1 0 0,1-4-3,-3-5-3,7 1-13,1-5-17,-7-7 0,2 0-1,-13-3 2</inkml:trace>
  <inkml:trace contextRef="#ctx0" brushRef="#br0" timeOffset="21537.2318">9869 14998 6,'0'0'21,"0"0"-5,-1-11-1,1 11-1,0 0 0,0 0-2,0 0-2,0 0-1,0 0-1,0 0-2,0 0 0,0 0-1,-4 13-1,4-13 0,-10 14-1,10-14 0,-17 20 0,8-10-1,-3 3 0,-1 0-1,1 1 1,-3 0-1,2 1 2,-1 1-2,3 0 0,-1-1-1,1-2 1,2 2 0,1-4-1,0 1 1,3-2-1,1-1 1,4-9-1,-7 17 0,7-17-1,-3 11 0,3-11-2,0 0-2,-4 11-1,4-11-3,0 0-3,0 0-9,0 11-10,0-11-1,0 0 2</inkml:trace>
  <inkml:trace contextRef="#ctx0" brushRef="#br0" timeOffset="21951.2555">9621 15032 12,'0'0'25,"0"0"2,0 0-8,0 0 0,0 0-2,14 2-3,-14-2-2,20 7-2,-9-3-2,4 4 0,-2-1-4,4 4 0,1-1-2,-2 3-1,2 0 1,-2 2-2,1-1 1,-2 2-1,0-4 0,-2 0 1,-2 2-2,0-4 0,-2 4-2,-9-14-4,17 16-10,-11-2-17,-6-14 1,13 12-2,-13-12 2</inkml:trace>
  <inkml:trace contextRef="#ctx0" brushRef="#br0" timeOffset="22913.3101">10292 14987 1,'0'0'23,"3"-10"1,-3 10-5,0 0-1,0 0-3,0 0-1,0 0-2,0 0-2,0 0 0,0 0-2,0 0-1,0 0-2,0 0 0,-10 4-1,10-4-2,-11 6 0,11-6 0,-12 11-1,12-11-1,-16 12 1,6-6 0,-1 3-1,-3 2 1,0 0-1,-2 1 1,2-2-1,1-1 0,1-1 1,2 0-1,10-8 1,-14 9-1,14-9 1,0 0 0,0 0 0,0 9 0,0-9 0,0 0 0,13 7-1,-13-7 1,10 9-1,-10-9 0,13 10 0,-13-10 1,19 14-1,-8-8 0,2 1 0,0-2 1,2 2-1,0 0 0,1-1 1,-2-1-1,0 1 0,-1 1-1,-2-2 0,0 1-2,-11-6-3,16 6-13,-16-6-17,11 0 1,-11 0-1,0 0 1</inkml:trace>
  <inkml:trace contextRef="#ctx0" brushRef="#br0" timeOffset="23955.3701">10555 14956 19,'0'0'28,"0"0"1,0 0-7,0 0-3,0 0-3,8 11-3,-8-11-3,3 14-2,-3-14-1,5 20-2,-3-10-1,3 3-1,-1-2-1,3 2 0,-2 0 0,2-3 0,0-1-1,0 1 0,-7-10 0,16 16-1,-16-16 1,16 11-1,-16-11 0,17 5 1,-8-6-1,-9 1 1,20-10-1,-10 2 0,1-3 1,0-2-1,-2-1 0,1-2 1,-2 1-1,0 0 1,-3 2-1,0 0 1,-1 4 1,-4 9-1,7-14 0,-7 14 0,0 0 0,9-8 0,-9 8 0,0 0 0,9 12-1,-6-3 1,-2 3-1,-1 6 0,-1 3 1,-2 2-1,-1 3 1,-1 5-1,-2 1 0,0 1 0,-1-2 1,2-1-1,-1-2 1,3-2-2,-1-2 2,0-5-2,3-4 1,-2-3 0,2 1-1,-2-4 0,3 0 0,1-9-2,-4 13-1,4-13-3,0 0-7,-3 12-24,3-12 1,0 0 0,3-15 1</inkml:trace>
  <inkml:trace contextRef="#ctx0" brushRef="#br0" timeOffset="24677.4114">10917 14815 33,'0'-10'31,"0"10"2,0 0-8,3-11-8,-3 11-1,10-3-3,-1 7-3,-9-4-3,17 14 0,-7-4-2,3 7 0,0 3 0,0 6-2,-1 0 0,1 4-2,-4 0 1,0-2-1,-2 1-1,-3 0 1,-3-4-1,-1-2 0,-3-3 0,-1-3 1,-2-2-1,1-3-1,0-2 1,5-10-1,-7 19-1,7-19-2,-3 14-4,3-14-25,0 0-5,0 0-1,0 0 1</inkml:trace>
  <inkml:trace contextRef="#ctx0" brushRef="#br0" timeOffset="49209.8146">11847 14853 10,'0'0'18,"0"0"-4,4-9 0,-4 9 2,0 0 0,0 0-2,0 0-1,0 0-1,-1 9-2,1-9-2,-4 12-1,4-12-2,-5 18 0,0-8-2,2 5 0,-2-1 0,-3 3-1,2 1-1,-3 2 1,-2 1-1,-1 0 0,0 1 0,-2 1-1,1-3 1,2 0 0,-3-5 0,5 1-1,0-5 1,1 0 0,8-11-1,-12 13 1,12-13-1,0 0 1,-10 12-1,10-12 0,0 0 0,0 0-1,0 0 0,0 0-1,-6 9-2,6-9-4,0 0-8,0 0-17,0 0 0,0 0-2,4-14 3</inkml:trace>
  <inkml:trace contextRef="#ctx0" brushRef="#br0" timeOffset="49584.8361">11610 14886 9,'0'0'25,"-9"-11"2,9 11 2,0 0-16,0 0-2,17 12 1,-17-12-2,23 14-1,-11-4-2,7 3-1,-2 1-1,4 1-2,2 3 2,2 2-3,-1 0 0,0 1 0,-1-4-1,-1 2 1,-1-3-1,0-1 0,-5-4-1,0-3 1,-3 0-2,-2-4-3,2 2-8,-13-6-22,9 0 0,-9 0-1,0 0 2</inkml:trace>
  <inkml:trace contextRef="#ctx0" brushRef="#br0" timeOffset="50881.9102">12418 14980 12,'-9'6'18,"9"-6"0,0 0 0,-12 1-1,12-1-1,0 0-3,-10 4-2,10-4-2,0 0-1,0 0-1,9 9-2,1-6-1,-10-3 1,22 1-1,-9-3 1,4 0-2,-1-4 0,3 1-1,-2-2 0,0 0 0,0-3-1,1 1 0,-3 0 0,1-1 0,-2-3-1,-2 3 1,-2-3 0,-3 3-1,-2-2 1,-1-1-1,-2 1 0,-5 2 0,-2-1 1,-2 1-2,-4 2 1,-1-2 0,-3 5-1,-3 2 0,-2 3 1,1 2-1,-2 5 0,-3 4 1,2 3-1,2 3 1,1 1 0,3 4 0,3 2-1,3 0 2,5-2-2,5 1 2,7-2-1,3-1 0,3-1 1,3-4 0,2-2-1,3-1 1,-1-3 0,2-2 0,-2-2 0,-2-1 0,0-1-1,-1-1-1,0-2-1,-5-4-4,4 4-9,-7-2-17,-9 2-3,20-13-1,-14 0 2</inkml:trace>
  <inkml:trace contextRef="#ctx0" brushRef="#br0" timeOffset="51209.9289">12725 14655 30,'0'0'29,"0"0"2,0 0 1,0 0-16,7 17-6,0 0 0,-2 1-2,5 11 0,-5 0-2,2 7-2,-2 0-1,2 4 0,-1-3-1,1 0-1,-1-5 0,2-3 0,0-3-1,-1-5-1,2-3-2,-3-8-5,7 1-12,-2-5-16,-11-6 1,20-5-1,-12-7 1</inkml:trace>
  <inkml:trace contextRef="#ctx0" brushRef="#br0" timeOffset="51735.9591">13111 14794 29,'0'0'28,"-20"-3"2,10 2-6,10 1-11,-20-1 0,20 1-2,-21 5-2,21-5-1,-19 10-2,12 0-1,-2-3-1,1 4-1,-2-2-1,3 5 0,0-1-1,2 2 0,1-2 0,3 1 0,3-2-1,2-2 1,4 1 0,2-3-1,2-1 1,2 0-1,2 0 1,-2 1-1,3-1 0,-5 2 0,0 2 0,-5 1 0,-3 0 0,-3 1 0,-3 2 0,-3-3 0,-5 0 0,1-1 0,-4-4 0,2-2 0,0-1-1,-1-4 1,2-1 0,0-2-2,10 3-2,-13-9-5,13 9-9,0 0-17,2-16 0,-2 16-1,15-17 2</inkml:trace>
  <inkml:trace contextRef="#ctx0" brushRef="#br0" timeOffset="52305.9909">13253 14993 18,'0'0'29,"19"-9"1,-12-2 3,8 0-13,1 4-7,-4-6-1,6 7-3,-5-7-2,5 6-2,-6-3-1,2 2-1,-4-2-1,0 3 1,-10 7-1,9-18-1,-9 18 1,-1-17-1,-3 6 0,4 11 0,-15-16-1,5 10 1,-5-2-1,2 3 0,-3 3 0,0 1 0,-2 3-1,3 2 1,-1 3 0,3 5 0,0-1 1,5 5-1,0 1 1,5 3 0,-1 1 1,4 0-1,3 1 1,3 0 0,0 0 0,4 0 0,1-3-1,2-1 1,2-2-1,1-4 1,2-3-1,-1-1 1,1-4-1,0-1 0,0-3 1,0-2-1,-3-1 0,1 0-1,-2-1-1,-1-3-2,4 6-8,-8-2-28,1-1 0,1 1-1,-11 3 0</inkml:trace>
  <inkml:trace contextRef="#ctx0" brushRef="#br0" timeOffset="54571.1212">14051 14859 25,'0'0'21,"0"0"-1,-8-10 1,8 10-3,0 0-2,-1 9-2,5 2-2,-3 1-3,5 7-2,-3 1 0,4 5-3,-3-2-1,5 1 0,1-3-1,-1-1 0,2-6 0,0-4 0,1-4-1,3-4 0,-3-5 0,4-5 0,-3-2 0,2-4-1,-2-4 1,1-1 0,-2 0-1,-1-2 1,0 1-1,-3 4 0,-2 2 1,-1 5 0,-5 9-1,0 0 1,0 0-1,5 21 1,-7 1-1,0 4 1,-1 7 0,-1 6 0,0 3-1,0 2 0,1-4 1,0 0-1,1-3 1,0-5-1,2-5 0,0-5 0,0-7 0,2-2 0,-1-3 0,-1-10-1,0 13-1,0-13 0,0 9-3,0-9-2,0 0-7,0 0-11,0 0-11,3-15 0,-1 0 1,7-1 1</inkml:trace>
  <inkml:trace contextRef="#ctx0" brushRef="#br0" timeOffset="54884.1392">14539 14801 17,'0'0'27,"0"0"2,10 9 3,-10 2-17,0-11-2,2 25 0,-3-9-1,5 11-3,-5-2-1,5 6-2,-3-3-2,1 5 0,-2-3-2,1 1-1,-1-4 0,1-3 0,-1-4-2,-2-3-1,2-3-3,0-14-7,-2 13-16,2-13-7,0 0-1,-9-5 1</inkml:trace>
  <inkml:trace contextRef="#ctx0" brushRef="#br0" timeOffset="55157.1548">14448 15016 28,'7'13'31,"-7"-13"3,12 5 0,-2 0-13,1-8-8,10 5-1,-3-6-4,7 3-2,-1-3-2,2 0-2,1-2-1,-3 0-2,4 0-2,-4-3-1,3 4-3,-8-7-9,2 3-13,-2 5-6,-8-5 0,2 7 1</inkml:trace>
  <inkml:trace contextRef="#ctx0" brushRef="#br0" timeOffset="55494.1741">14899 14797 34,'0'0'31,"8"-13"2,-8 13 1,0 0-17,6 11-6,-1 2 1,-5 0-5,4 5-1,-5 2-1,4 7-1,-3 0-1,1 4 0,-2 0-1,1 1 0,-1-2-1,0 1 0,0-4 0,1-3-1,0-2-2,-1-7-2,4 3-11,-5-6-23,2-12 2,0 0-2,0 0 2</inkml:trace>
  <inkml:trace contextRef="#ctx0" brushRef="#br0" timeOffset="57978.3161">15199 14506 19,'0'0'19,"0"0"-1,0 0 0,0 0 0,0 0-1,0 0-3,0 0-1,0 0-2,5 10-2,-5-10 0,15 14-1,-7-2-1,7 6-2,0 1 1,6 8-2,-3 1-1,4 5-1,-2 3 0,-3 4-1,1 2 0,-5 1 0,-3 4-2,-3-2 2,-5 2-1,-4-4 0,-3-1-1,-2 2 1,-2-6 0,-1-4 0,-4-5 1,3-4-1,-1-6 1,3-1-1,1-7 1,8-11 0,-12 12-1,12-12 1,0 0-3,0 0-2,9-5-13,0 0-21,-9 5 2,19-11-2,-12 2 1</inkml:trace>
  <inkml:trace contextRef="#ctx0" brushRef="#br0" timeOffset="59074.3788">15821 14792 22,'-9'-4'26,"9"4"-3,0 0-2,0 0-2,0 0-2,0 0-2,0 0-3,0 0-2,3 10-1,-3-10-2,0 13-3,0-13 0,-1 19-2,1-19 0,-2 18-2,2-7-2,0-11-4,-1 15-13,1-15-16,1 9 0,-1-9-1,0 0 1</inkml:trace>
  <inkml:trace contextRef="#ctx0" brushRef="#br0" timeOffset="59334.3936">15864 15065 20,'-1'16'30,"1"-16"1,-2 13 1,2-13-11,-9 9-9,9-9-1,0 9-3,0-9-1,-1 13-3,1-13-1,0 13-2,0-13-2,1 19-4,-1-19-9,-4 12-19,7 1-1,-3-13 0,0 0 0</inkml:trace>
  <inkml:trace contextRef="#ctx0" brushRef="#br0" timeOffset="61404.5121">16273 14673 21,'0'0'25,"0"0"-3,0 0-1,0 0-2,9 3-2,-9-3-3,7 25-2,-6-6-2,6 8 0,-5 2-4,3 10 0,-3-1-2,1 5-1,-3 1 0,2-2 0,-1-5-2,0-2 0,0-7 0,0-4 0,1-6-1,0-6-1,-2-12 0,5 11-2,-5-11-3,0 0-5,0 0-11,10-9-14,-10 0 1,0 9-1,4-21 2</inkml:trace>
  <inkml:trace contextRef="#ctx0" brushRef="#br0" timeOffset="61940.5428">16486 14869 19,'0'0'30,"0"0"1,14 0 2,-14 0-12,1 15-6,3 1-3,-5 1-2,6 6-3,-5-2-2,5 5 0,-3-1-2,3 0-1,0-3 0,0-2-1,0-5 1,3-2-1,-3-4-1,-5-9 1,11 5-1,-11-5 1,12-10-1,-6 1 1,2-5-1,-2-3 0,3-3 0,1-2 1,0 0-1,3-1-1,-1 0 1,0 5 0,1 0 0,0 6 0,-1 5 1,-2 3-1,-1 5 1,1 7 0,-2 1-1,-2 5 1,0 6 0,-2 1 0,-1 3-1,1-1 1,-4 0-1,0-1 0,0-4 0,0-3-1,0-4-1,0-11-1,8 14-6,-8-14-11,3-10-17,6 5-1,-3-6 1,6-1 0</inkml:trace>
  <inkml:trace contextRef="#ctx0" brushRef="#br0" timeOffset="62341.5656">16925 14640 53,'12'-4'35,"-12"4"0,0 0 1,13 19-20,-12-9-7,5 6-2,-4 0-1,3 7-2,-4 1-1,1 4-1,-1 2-1,2 2 0,-3-1-1,0 3 1,1-2-1,1-2 1,1-3-1,2-4 1,1-4-1,0-4 0,4-5 1,1-3-1,3-4 1,3-2-1,1-1 0,-2-4-1,3-3-2,-3-1-2,3 5-7,-8-6-16,-3-1-9,-8 10-1,11-17 0,-11 17 2</inkml:trace>
  <inkml:trace contextRef="#ctx0" brushRef="#br0" timeOffset="62608.581">16885 14838 50,'0'0'36,"-11"8"0,11-8 1,0 0-14,12-1-13,7-1-1,1-8-2,9 4-1,0-2-2,4-1-1,-1 3-3,-4-1-3,1 9-13,-4-2-23,-11 0 0,-2 2 0,-12-2-1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16:58.9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2656 5456 24,'0'0'24,"-2"-11"1,2 11-2,0 0-3,0 0-4,0 0-1,-1-10-3,1 10-3,0 0-1,1 14-3,-1-14-2,-3 21 0,1-4-1,1 6 1,-2 2-2,2 5 1,-3 4 0,3 3-1,0 3 0,0 0 1,1 1-1,0-2-1,1-2 1,0-2 0,1-1 0,0-4-1,1-3 1,0-2-1,-2-5 1,2-3-1,-1 0 1,-1-5-1,-1-12 0,1 15-1,-1-15 1,0 0 0,-1 11-1,1-11 0,0 0-2,0 0-2,0 0-4,1-9-7,5-2-20,2 2 0,-3-9-1,6-1 1</inkml:trace>
  <inkml:trace contextRef="#ctx0" brushRef="#br0" timeOffset="714.0408">2638 5440 7,'0'0'18,"0"0"1,0 0-2,0 0-1,0 0 0,0 0-2,0 0-1,0 0-2,0 0-1,15 3-2,-15-3 0,23 1 0,-9-3-1,7 2-1,-2-5-2,4 4 0,2-3-1,2 0-1,-1-1 0,1 2 0,-2-3-1,-2 3 0,-1-2 0,-2 2 0,-6 1-1,0 0 1,-4 1-1,-10 1 1,13-1-1,-13 1 1,12 0-1,-12 0 0,9 5 0,-9-5 1,10 7-1,-10-7 0,12 15 1,-7-5-1,-2 2 1,1 0 0,-3 3-1,1 1 1,-2 2-1,0-2 1,-1 0-1,0-1 0,1-2 0,-1-2-1,1 1-1,0-12-4,2 12-10,-2-12-21,1 9 0,-1-9 0,0 0 0</inkml:trace>
  <inkml:trace contextRef="#ctx0" brushRef="#br0" timeOffset="1323.0757">3438 5497 29,'1'-9'30,"-1"9"2,0 0-1,0 0-17,-6 11-1,6-11-2,-4 18-3,1-4-1,4 7-2,-4 3-1,4 7-1,-3 2 0,1 2 0,0 1-1,2 0-1,-2 0 0,2-4 0,0-2-1,1-5 1,-1-2-1,2-1 0,0-2 1,0-6 0,1 0-1,-1-1-1,-3-13-1,4 10-2,-4-10-2,0 0-8,0 0-13,6-12-9,-9-3-1,4 2 2</inkml:trace>
  <inkml:trace contextRef="#ctx0" brushRef="#br0" timeOffset="1662.095">3428 5746 27,'0'-11'31,"0"11"2,0 0-4,11-9-9,-1 12-2,-10-3-3,24-1-4,-11-1-3,9 5-1,-4-5-1,7 4-1,-3-4-2,4 1 0,-2-1-1,-2 1-1,-2-1 0,-2-2 0,-1 1-1,-4 1 0,-1 1 0,-12 1 0,11-2-1,-11 2-1,0 0-1,0 0-4,0 0-9,-13 5-23,1-4 1,1 0-1,-4-3 1</inkml:trace>
  <inkml:trace contextRef="#ctx0" brushRef="#br0" timeOffset="2518.1439">4087 5777 33,'0'0'30,"0"0"3,14 2-11,-14-2-4,19-3-1,-10-2-4,10 3-2,-3-5-4,8 2-1,-3-5-2,3 3 0,-1-4-1,1-2-1,-3-1-1,-2 1 0,-2-3 0,-4 2 0,-5-2 0,-1 2 0,-4-2 0,-4 2-1,-3 0 1,-4 0 0,-3 1-1,1 3 0,-5 1 0,0 5 0,-3 3 0,-3 6 0,0 5 0,-2 4 0,0 7 0,-1 5 0,1 3 0,2 4 0,2 2 0,4 0 1,5-2 0,3 1 0,5-5-1,6-1 2,4-5-1,4-3 1,6-6-1,4-1 0,4-4 1,3-1-1,2-5 1,1-1-1,-1-4 0,-2 1 0,-2-3 0,-3 0 0,-4-3-1,-3-1-1,-4 2-2,-3-3-3,1 7-7,-11 2-19,5-13-8,-5 13 0,0 0 0</inkml:trace>
  <inkml:trace contextRef="#ctx0" brushRef="#br0" timeOffset="2999.1715">4636 5976 42,'0'0'36,"0"0"0,-4-17 0,2 6-16,2 11-4,7-19-6,-7 19-2,13-21-2,-4 10-2,-3-1-1,3 0 0,-2-2-1,0 4 0,-1 0-1,-6 10 1,9-14-2,-9 14 1,0 0-1,9-6 1,-9 6-1,0 0 0,4 16 0,-2-3 0,0 2 0,-1 3 1,1 2-2,-1 3 2,0 1-1,1 0 0,0-2 1,0-2-2,0-3 1,0-2-2,0-5 0,-2-10-2,4 15-3,-4-15-5,0 0-8,0 0-15,-11 9-4,11-9 0,-15 5 2</inkml:trace>
  <inkml:trace contextRef="#ctx0" brushRef="#br0" timeOffset="3235.185">4654 6111 37,'-2'11'32,"2"-11"3,0 0-8,0 0-5,10-8-3,2 9-5,-12-1-4,20-5-3,-8 2-2,2 2-2,0 0 0,0 0-2,-2-1 0,1 2-1,-4 0 0,-9 0-2,17-3-2,-17 3-6,14-8-20,-14 8-9,0 0 1,13-13 0</inkml:trace>
  <inkml:trace contextRef="#ctx0" brushRef="#br0" timeOffset="3668.2098">5130 5613 40,'0'0'35,"0"0"3,0 0-1,0 0-13,0 0-8,-10-6-4,10 6-5,0 0-3,0 0-1,0 9-3,0-9-2,0 0-3,-1 9-8,1-9-26,3 15 2,-5-6-2,3 4 1</inkml:trace>
  <inkml:trace contextRef="#ctx0" brushRef="#br0" timeOffset="3875.2216">5127 5870 46,'0'12'33,"0"-12"2,0 0-3,0 0-16,0 0-3,6 10-5,-6-10-6,0 0-4,10 5-7,-10-5-25,0 0 0,9 1-2,-9-1 2</inkml:trace>
  <inkml:trace contextRef="#ctx0" brushRef="#br0" timeOffset="4295.2456">5500 5482 34,'0'0'30,"11"3"3,-11-3-10,2 14-4,4 0-3,-6-4-3,6 11-3,-4-3-3,5 6-1,-5 0-2,3 3 0,-2 0-1,3 3-1,-2-2-1,0-2 1,-1 0-2,2-2 1,-1-2-1,-1-4 1,-1-1-2,-1-7-1,1 0-2,-2-10-3,4 10-9,-4-10-19,0 0-2,0 0 0,-12-16 1</inkml:trace>
  <inkml:trace contextRef="#ctx0" brushRef="#br0" timeOffset="4691.2683">5363 5516 49,'4'-9'36,"-1"-3"0,-3 12 0,15-11-16,-15 11-6,16-7-3,-16 7-5,24-1-1,-9 2-1,6 1 0,0-2-1,5 2 0,0-1-1,1-1 0,3-1 0,0 0-1,1-2 1,-1 2-1,-3 0 0,-1 0 0,-3-3-1,-2 4 1,-2-1-1,-4 0 0,-4 2-1,-11-1-1,13 0-1,-13 0-2,0 0-5,0 0-19,-7 12-13,7-12 2,-18 10-1,7-1 3</inkml:trace>
  <inkml:trace contextRef="#ctx0" brushRef="#br0" timeOffset="5165.2954">5917 5869 47,'0'0'36,"-3"-10"2,3 10-4,0 0-6,-9-3-16,9 3-2,0 0-4,1 13-1,-1-13-3,1 20 0,-1-3 0,0 1 0,-1 3 0,1 1-1,-2-3 0,2 2 0,-3-4 0,2-1 0,2-7 0,-1-9 0,3 10-1,-3-10 0,0 0-2,0 0-2,12-7-14,-12 7-23,3-15 2,-3 15-1,-5-23-1</inkml:trace>
  <inkml:trace contextRef="#ctx0" brushRef="#br0" timeOffset="12264.7015">6822 6045 12,'10'6'23,"-10"-6"0,0 0-6,6 13-2,-6-13-3,8 13-2,-8-13-2,8 12-1,-8-12-3,9 9 0,-9-9-2,0 0 0,10 4-2,-10-4-3,0 0-6,0 0-12,6-13-8,-6 13 2,4-13-2</inkml:trace>
  <inkml:trace contextRef="#ctx0" brushRef="#br0" timeOffset="12618.7217">7050 6036 3,'0'0'19,"0"0"-3,0 0 0,0 0-2,0 0-2,2 10 0,-2-10-1,2 9-1,-2-9-3,3 12-1,-3-12-1,0 0-2,4 12-2,-4-12-2,0 0-5,0 0-6,0 0-16,12-6 0,-12 6 0,7-9 1</inkml:trace>
  <inkml:trace contextRef="#ctx0" brushRef="#br0" timeOffset="12945.7404">7261 6041 8,'10'3'24,"-10"-3"1,0 0-1,0 0-9,0 0-1,0 0-3,2 11-4,-2-11-1,4 11-1,-4-11-1,6 10-2,-6-10-1,9 11-5,-9-11-6,0 0-19,12 9 0,-12-9-1,0 0 1</inkml:trace>
  <inkml:trace contextRef="#ctx0" brushRef="#br0" timeOffset="14550.8322">8590 5394 22,'0'0'27,"5"-11"-5,-5 11 0,0 0-2,6-13-4,-6 13-2,0 0-3,0 0-2,0 0-1,0 0-2,0 0-1,0 0-2,7 16 0,-5-2 0,0 2-1,0 3 0,1 6 0,-1 3 0,-1 0-1,0 5 0,0 3 0,-2 0-1,0 1 0,-1 0 1,-1-4-1,1-2 0,-1-3 0,1-5 0,0-3 0,1-3 0,1-4 0,0-4 1,0-9-2,1 12 1,-1-12-1,0 0-1,0 0-3,0 0-4,0 0-9,9-11-18,-9-1 1,4-1-2,-4-8 3</inkml:trace>
  <inkml:trace contextRef="#ctx0" brushRef="#br0" timeOffset="15263.873">8599 5389 15,'0'0'15,"0"0"1,0 0-2,10-8-3,-10 8-2,0 0 0,6-11-2,-6 11 1,0 0-2,0 0 1,4-9-2,-4 9 1,0 0 0,0 0 0,9 0-1,-9 0 1,15 0 0,-5-1 0,5 2 1,0-4-2,5 3-1,-1-2-1,3 1 0,-1 0-1,2 1-1,-1-2 0,0 2 0,-2 0 0,-1 0-1,-1 1 1,0 0-1,-4-1 0,0 0 0,-4 1 1,-1 0-1,-9-1 0,14-1 1,-14 1-1,0 0 1,0 0 0,0 0-1,0 0 0,0 0 1,7 9-1,-7-9 1,0 12-1,0-1 0,-1 0 0,2 0 1,-1 3-1,1-1 0,0-2 0,1 0 0,-1-1 0,-1-10-1,3 13-1,-3-13-2,4 10-4,-4-10-8,0 0-19,0 0 0,0 0-1,0 0 1</inkml:trace>
  <inkml:trace contextRef="#ctx0" brushRef="#br0" timeOffset="15820.9049">9320 5387 27,'0'0'28,"11"8"2,-11-8 1,-5 11-18,7 3 0,-6 1-2,6 9-2,-7 2-1,5 7-1,-4 2-2,3 4-1,-3 1-1,2 2 0,-2-3-1,2 0 0,-2-5-1,3-3-1,-1-6 1,2-4-1,0-3 0,1-7 1,-1-11-2,2 16 0,-2-16 0,0 0-3,3 9-4,-3-9-9,-2-12-18,2 12-1,1-13 1,-1 13 0</inkml:trace>
  <inkml:trace contextRef="#ctx0" brushRef="#br0" timeOffset="16128.9225">9337 5710 47,'0'0'33,"14"-4"3,-3 4-7,-1-5-12,12 6 0,-3-8-6,8 6-4,-2-4-1,3 0-2,-3 0-2,0 2-1,-6 0 0,-3 1 0,-6 1-1,-10 1 0,10-1-1,-10 1-1,0 0-1,0 0-3,0 0-8,-16 14-24,6-14 1,10 0-1,-23 8 2</inkml:trace>
  <inkml:trace contextRef="#ctx0" brushRef="#br0" timeOffset="17135.9801">9998 5668 16,'0'0'30,"13"-1"1,-13 1 2,14-14-12,2 14-5,-4-8 0,7 5-3,-3-6-5,6 4-3,-1-5 0,1 4-2,0-2-1,0-3-1,-2 1 1,1 0-2,-4-1 1,-3 0 0,-1 0 0,-4 0-1,-4-1 1,-1 2-1,-5-1 1,-2 0-1,-3 0 1,-3 0-1,-4 2 0,-1 1 1,-3 4-1,-2 0 0,-2 3 0,0 4 0,1 6 0,0 0 0,0 7 0,3 3 1,-1 3-1,4 6 1,1 3 0,3 3 0,-1 2-1,6 2 1,1 0 0,3-4 0,3-2 0,4-3 0,4-6 0,2-3 1,5-5-1,4-4 0,4-6 0,3-2 0,1-4 0,0-2-1,-2-4 1,0-1-1,-2-3-1,-7 2-1,-2 1-1,-8-5-4,2 10-10,-10 3-23,3-10 2,-3 10-2,0 0 3</inkml:trace>
  <inkml:trace contextRef="#ctx0" brushRef="#br0" timeOffset="17691.0118">10536 5789 34,'0'0'32,"11"10"2,-11-10 0,-2 13-13,3 0-8,-6-3-1,5 6-5,-3-4-2,5 3-1,-2-4-2,4-2 1,-4-9-1,9 15-1,-9-15 1,15 4-1,-15-4 0,18-8 0,-8 0 0,1 0-1,0-3 1,1-2-1,0 0 0,0 0 1,-2 0-1,0 2 1,1 0-1,-11 11 0,14-13 1,-14 13 0,11 1-1,-11-1 1,10 11 0,-6 1-1,-1 0 1,1 2-1,0 0 0,0 1 1,1-1-1,-1 0 0,-1-2 0,-2-2 0,-1-10-2,2 14-2,-2-14-6,0 12-27,0-12 0,0 0-1,0-10 0</inkml:trace>
  <inkml:trace contextRef="#ctx0" brushRef="#br0" timeOffset="18474.0566">11025 5530 41,'0'0'33,"0"0"2,0 0-1,0 0-16,1 13-3,-1-13-5,-3 9-5,3-9-3,-2 10 0,2-10-1,0 0-2,0 0-4,0 0-4,11 11-11,-11-11-15,10-1 0,-10 1-1,0 0 1</inkml:trace>
  <inkml:trace contextRef="#ctx0" brushRef="#br0" timeOffset="18720.0707">11081 5821 26,'0'0'31,"-1"11"1,1-11 0,0 0-15,-3 11-3,3-11-4,0 0-4,0 0-2,13 10-3,-13-10-4,9 1-8,-9-1-16,15 1-5,-15-1-2,11 0 2</inkml:trace>
  <inkml:trace contextRef="#ctx0" brushRef="#br0" timeOffset="19301.1038">11630 5440 42,'0'0'32,"12"-7"3,-12 7-2,4-11-19,-4 11-3,0 0 0,0 0-5,0 0-2,9 10-1,-10 1 0,2 4-1,-2 3 1,1 5-1,-2 1 0,3 3 0,-2 0 0,2 4 0,-2 0-1,1-2 0,0 0-1,0-2 1,1-1-1,-2-5 0,1-3 0,-1-5-2,2-3 0,-1-10-1,-1 12-3,1-12-6,0 0-10,-3-9-15,3 9 1,-8-16-1,0 2 2</inkml:trace>
  <inkml:trace contextRef="#ctx0" brushRef="#br0" timeOffset="19675.1253">11436 5466 21,'0'0'30,"20"-12"4,-8 4 0,0-1-14,9 7-1,-3-5-1,9 6-6,-7-4-2,9 5-3,-2-4-1,4 4-2,-1-3-1,5 2 0,-3-2-1,1 3 0,-3 0-1,-2 1-1,-4 0 1,-3 2-1,-7 1-1,-4-1 1,-10-3-2,13 9-1,-13-9-3,0 0-3,6 14-10,-6-14-20,0 0 1,-8 12-1,8-12 2</inkml:trace>
  <inkml:trace contextRef="#ctx0" brushRef="#br0" timeOffset="20457.1701">12067 5816 44,'0'0'32,"0"0"2,2 12-1,0-1-18,-2-11-6,0 22 1,-1-8-4,2 2-2,-2 1 0,3 1-1,0-2-1,-1-1 0,2-3 0,0-2-1,-3-10 1,9 10-1,-9-10 0,12-4-1,-12 4 1,18-15 0,-9 4-1,3-2 0,0-3-1,1 5 1,1-1 0,0 0 0,-1 1 1,-2 3-1,1 1 0,-2 5 0,-1 2 1,1 1-1,-10-1 1,15 12-1,-8-3 1,1 2 0,-3 1 0,-1 1 0,-2 3 0,0 1 0,-1 0 0,0-2 0,-1-2-1,0 0 0,1-2 0,-1-11-4,6 14-12,-6-14-22,0 0 0,0 0 0,10-18 0</inkml:trace>
  <inkml:trace contextRef="#ctx0" brushRef="#br0" timeOffset="23102.3214">13730 5446 9,'0'0'21,"0"0"3,0 0 1,0 0-8,0 0-1,0 0-1,0 0-2,0 0-1,0 0-3,0 0-2,0 0-1,0 0-1,1 10-2,-1-10 0,-1 16 0,0-3 0,3 6-1,-2 1 1,3 5 0,-2 5-1,2 5 0,-2 2 0,2 2-1,0-1 0,0-1 0,-1-1 0,1-2-1,2-6 1,-2-4-1,3-3 0,-3-1 0,0-5 1,1-4 0,0-1-1,-1 1-1,-3-2 2,0-9-1,1 16 0,-1-16 0,-2 9-1,2-9-1,-1 10-1,1-10-1,0 0-9,0 0-18,4-20-5,5 8-1,-3-6 0</inkml:trace>
  <inkml:trace contextRef="#ctx0" brushRef="#br0" timeOffset="23850.3641">13736 5455 21,'-6'-9'18,"6"9"-2,0 0 2,-1-13-2,1 13-3,0 0-2,-1-9 0,1 9-2,0 0-1,0 0-2,0 0-1,0 0-1,0 0-1,0 0 1,0 0-1,0 0 2,0 0-2,17-2 1,-8 1 0,5 2 0,0-3-1,5 3 0,-2-1-1,5 0 0,-1 0-1,0 3-1,2-2 1,0 0-1,1 0 1,-2-2-1,1 0 0,-1 1 1,-5-1-1,-2-1 1,-3-1-1,-1 3 0,-11 0 1,0 0-1,9 1 1,-9-1-1,0 0 1,0 0-1,-7 15 1,7-15-1,-1 20 1,3-6-1,-1 2 1,3 2-1,-1-1 1,1-1-1,1-2 1,0 1-2,0-4 1,-5-11-1,6 13-2,-6-13-4,0 0-17,11 7-13,-11-7 0,0 0-1,-3-16 2</inkml:trace>
  <inkml:trace contextRef="#ctx0" brushRef="#br0" timeOffset="24792.418">14445 5524 5,'10'-4'25,"-10"4"3,0 0 3,1 10-12,-1 0-5,2 5 0,-3 0-1,6 11-2,-8-2-1,5 8-3,-5-2-2,4 7 0,-2-4-2,1 1 0,-1-3-1,2-2 0,-1-2 0,1-3-1,-1 0 0,1-3-1,-1-5 1,0-1-1,0-4 0,0-11-2,2 13 0,-2-13-4,0 0-7,0 0-9,2-15-14,-2 15 1,2-21-1,0 12 1</inkml:trace>
  <inkml:trace contextRef="#ctx0" brushRef="#br0" timeOffset="25113.4364">14470 5809 38,'0'0'31,"13"-1"4,-1-3-9,3 4-10,-3-5 0,7 5-2,-4-4-5,6 3-2,-4-2-2,6 4-2,-3 0 0,-1 0-1,0 0-1,0 0 0,-2-1 0,1 0-1,-3-1 1,-1-1-1,-3-1-1,-11 3 0,16-3-1,-16 3-3,0 0-9,0 0-24,0 0 2,-12 7-2,2-8 2</inkml:trace>
  <inkml:trace contextRef="#ctx0" brushRef="#br0" timeOffset="27146.5527">15618 5504 16,'0'0'24,"9"-5"-1,-9 5 2,0 0-9,9-8-1,-9 8-2,0 0-2,0 0-1,-4-12-2,4 12-2,0 0 0,-10-11-2,10 11-1,-14-9 0,14 9 0,-16-9-1,5 3 0,0 1-1,-1 0 1,-1 0-1,-1 1 0,-2 2 0,2-1-1,-1 4 1,2 1 0,1 0-1,1 3 0,1 3 1,4 2-1,3 2 1,1 5 0,2 1 0,3 2 0,2 6 0,0 2 0,2 0 1,0 3-2,1 2 1,-2 0-1,2 0 1,-2 1-1,1-3 0,-1 0 0,1-2 0,-1 2 0,1-5 1,0-2-1,-1-1 0,0-4 0,-1-2 0,-1-2 1,0-3-1,-4-12 0,6 15-1,-6-15 1,0 0-2,2 9-2,-2-9-3,0 0-11,0 0-19,0 0-1,-14-8 1,4-2 1</inkml:trace>
  <inkml:trace contextRef="#ctx0" brushRef="#br0" timeOffset="27479.5717">15311 5833 25,'0'0'32,"17"-7"2,-7 1 1,5-5-13,7 10-8,-3-7 0,10 4-3,-4-3-4,6 4-2,-3-4-1,2 3-2,-2-1 0,-3 1 0,-3-1-2,-1 3 0,-2 0 0,-3-1 0,-1 2-1,-5 0-1,3 3-1,-13-2-3,21 3-5,-21-3-13,0 0-12,18 3-1,-18-3 1,14 4 1</inkml:trace>
  <inkml:trace contextRef="#ctx0" brushRef="#br0" timeOffset="28055.6047">16044 5589 48,'0'0'32,"0"0"2,-2 13-7,2-13-16,-3 9 1,3-9-3,-2 12-3,2-12-2,1 13-3,3-3-3,-4-10-9,0 0-24,13 17 1,-13-17-1,6 16 1</inkml:trace>
  <inkml:trace contextRef="#ctx0" brushRef="#br0" timeOffset="28303.6189">16082 5888 16,'0'0'31,"4"19"1,-4-19 2,-2 11-14,7-1-2,-5-10-3,5 14-3,-5-14-5,3 11-3,-3-11 0,2 13-3,-2-13 0,0 0-3,4 15-9,-4-15-25,0 0 2,0 0-3,0 0 2</inkml:trace>
  <inkml:trace contextRef="#ctx0" brushRef="#br0" timeOffset="29484.6864">16635 5407 11,'-12'-1'22,"12"1"-5,-16 12 0,16-12-1,-19 16-1,7-6-3,1 3-2,-3-1 0,3 6-2,-5 2 0,4 4-1,-3 2-2,4 8 1,-3 2 0,6 6 0,-1-1-2,5 8 1,0-3 1,7 4-2,2-6 0,5 0 0,3-8-1,5 0-1,2-7 0,1-4 0,2-9-1,0 0-1,-2-6 1,-3-3-1,-3 0 0,-4-7-2,-2 1-3,-9-1-7,9-12-26,-9 12 1,-2-11-2,2 11 2</inkml:trace>
  <inkml:trace contextRef="#ctx0" brushRef="#br0" timeOffset="29992.7155">16961 5619 12,'4'-9'29,"-4"9"0,0 0 3,0 0-15,1 14-2,-1-14 0,2 23-3,-4-9-2,7 6-3,-6 2 0,4 3-2,-5-1-1,3 5-1,-3-4-1,0 2 0,-1-4 0,2-2-2,-1-5 1,1-2-1,0-2-1,1-12-1,0 11-3,0-11-4,0 0-6,0 0-16,0 0-5,-1-11-1,-2 0 2</inkml:trace>
  <inkml:trace contextRef="#ctx0" brushRef="#br0" timeOffset="30321.7343">16763 5623 36,'0'0'32,"3"-9"3,-3 9 0,10-16-19,11 11 1,-8-4-4,12 5-3,-2-4-3,6 6-2,-2-6 0,3 5-2,1-1 0,0 2-1,-2 0-1,0 2 0,-2 1 0,1-1-1,-2 1-2,-3-1 0,-2 5-3,-6-7-5,5 11-9,-6-7-20,-14-2 0,16 9 0,-16-9 2</inkml:trace>
  <inkml:trace contextRef="#ctx0" brushRef="#br0" timeOffset="30827.7632">17242 6025 38,'0'0'32,"12"-8"2,-9-3 0,-1-3-18,8 3-4,-5-6-1,6 6-4,-4-3-2,2 4 0,-4-1-2,-5 11 0,12-13-1,-12 13 0,0 0 0,0 0 0,0 0-1,9 6 0,-9-6-1,2 18 1,-3-4 0,2 0-1,-2 2 1,1 1-1,0 2 1,0-1-1,0-2-1,-1-1 0,4-1-2,-3-4-2,5 5-6,-5-15-10,-6 12-17,6-12 1,-1 11-1,1-11 2</inkml:trace>
  <inkml:trace contextRef="#ctx0" brushRef="#br0" timeOffset="31076.7775">17285 6157 50,'0'0'35,"0"0"0,0 0-8,9-1-8,4 2-2,-13-1-5,25-9-4,-11 5-2,5 2-2,0-2-1,0 3-1,-4 0-1,2-2-1,-1 2-3,-3-3-3,1 4-15,-2 0-18,-12 0 1,13-8-1,-13 8 1</inkml:trace>
  <inkml:trace contextRef="#ctx0" brushRef="#br0" timeOffset="34832.9923">19552 5499 28,'0'0'30,"4"20"3,-5-8 1,-1 2-17,5 10-5,-5-6 1,5 11-1,-5-4-5,5 5-1,-4-4-3,4 3 0,-3-2-1,1-2 0,-1-3-1,1 0-1,-1-5 0,-1-1-1,1-4 0,0-12-2,0 15-3,0-15-5,0 0-8,0 0-18,-12-3 2,12 3-2,-13-20 2</inkml:trace>
  <inkml:trace contextRef="#ctx0" brushRef="#br0" timeOffset="35186.0125">19303 5512 36,'0'0'34,"12"-9"2,-3 6 0,4 3-16,-2-5-2,10 7-6,-2-6-3,7 7-3,1-2-1,5 1-1,2-2-1,2 4 0,-1-3-1,2 0-1,-2-1 1,1-1-1,-4 0-1,-3 2 1,-4 0-1,-3-1 0,-3 1-2,-9 2-1,-1 3-4,-9-6-10,0 0-24,0 9 2,0-9-1,-8 12 0</inkml:trace>
  <inkml:trace contextRef="#ctx0" brushRef="#br0" timeOffset="36095.0645">19890 5856 35,'0'0'34,"0"0"0,0 0-7,0 0-6,7 17-4,-7-17-3,2 18-6,-4-9-2,6 6-2,-3-1-1,2 5-1,-1-3 1,1-1-2,-1-3 0,1 1 0,1-3 0,-4-10 0,7 10-1,-7-10 1,0 0-1,14-3 0,-14 3 0,11-12 1,-4 1-2,2 0 1,1 0-1,-1-3 1,1 3-1,0-1 1,0 0-1,1 6 1,-1 2 0,1 1 1,-1 0-1,2 5 0,-1 2 1,0 3-1,-1 5 1,-1 0 0,-1 2-1,-2 3 0,-2 1 1,-2-3 0,0-2-1,-1 1 0,-1-14 0,1 14-1,-1-14-1,0 0-3,4 12-10,-4-12-24,0 0 1,0 0 0,3-10 0</inkml:trace>
  <inkml:trace contextRef="#ctx0" brushRef="#br0" timeOffset="52860.0228">17981 5624 9,'0'0'14,"0"0"-5,0 0 0,0 0 0,0 0-2,0 0-1,-3 11-2,3-11 0,-6 9-2,6-9 1,-11 18-1,2-7 0,0 4-1,-2 0 1,-3 3 0,1 2-1,-3 0 0,1 1 0,-1-1 0,0 2-1,-1-1 0,1-1 0,1-1 0,1-3 1,3 2-1,-1-4 1,6 0-1,6-14 1,-12 17 0,12-17-1,-5 12 0,5-12-2,0 0-6,0 0-3,-12-2-10,12 2-2,0 0 0</inkml:trace>
  <inkml:trace contextRef="#ctx0" brushRef="#br0" timeOffset="53335.0506">17685 5621 19,'0'0'15,"3"12"1,4 0-2,-1 1 0,5 3-1,2 1-1,1-1-1,7 4-2,0-4-1,4 5-1,-3-3-1,5-1-2,-3 0-2,2 0 0,-1 2-1,-4-4-1,2 1-4,-5-4-6,-3-5-18,3 8-4,-18-15 3,17 12-2</inkml:trace>
  <inkml:trace contextRef="#ctx0" brushRef="#br0" timeOffset="62265.5612">19129 5641 4,'0'0'5,"0"0"1,0 0-1,0 0 1,0 0 0,0 0-1,0 0 0,0 0 1,0 0 0,0 0 0,0 0 0,0 0 0,-4 16-1,-2-7 1,1 3-1,-4 5-1,-2 1 0,-2 4-1,-4 0-1,0 2 0,-4-1 0,4 3 0,-4-3 1,3-2-1,2-2 0,2-1 0,4-3-1,2-4-2,8-11-4,-7 12-5,7-12-16,0 0 0,-1-13 1</inkml:trace>
  <inkml:trace contextRef="#ctx0" brushRef="#br0" timeOffset="62700.5863">18878 5668 15,'4'-9'19,"-4"9"-5,0 0 1,13-1-2,-13 1 1,13 5-3,-2 2-1,0 3-2,5 8 0,2 1-1,7 6 0,0 1-2,5 4 0,1-2-2,1 1-1,0-2-2,-1-7-5,-2-1-11,3-2-15,-14-11 0,3 1 0,-21-7 0</inkml:trace>
  <inkml:trace contextRef="#ctx0" brushRef="#br0" timeOffset="63857.6524">18271 5807 14,'0'0'15,"0"0"-1,0 0-1,0 0-2,11 9-2,-11-9-2,0 0 0,0 0-2,0 0-3,8 9-1,-8-9-6,0 0-7,0 0-11,11 8-1,-11-8 1</inkml:trace>
  <inkml:trace contextRef="#ctx0" brushRef="#br0" timeOffset="64277.6765">18450 5770 3,'0'0'14,"0"0"0,4 13-3,-4-13-2,0 0-2,5 13 0,-5-13-2,0 0 0,8 12-2,-8-12 0,6 10-1,-6-10 0,0 0-5,0 0-4,0 0-8,14 10-6,-14-10-1</inkml:trace>
  <inkml:trace contextRef="#ctx0" brushRef="#br0" timeOffset="64693.7002">18625 5751 17,'0'0'21,"0"0"-7,0 0-5,0 0 0,4 16-3,-4-7-1,0-9 0,-1 17-2,2-8-1,-1-9-1,4 14-2,-4-14-12,17 8-9,-17-8-1,13-5 0</inkml:trace>
  <inkml:trace contextRef="#ctx0" brushRef="#br0" timeOffset="67066.836">20651 5766 16,'0'0'14,"0"0"0,0 0-1,-9-2-1,9 2 0,0 0 0,0 0-2,0 0 0,0 0-1,0 0 0,-10 1-2,10-1 1,0 0-2,0 0 0,0 0-1,0 0 0,11 0-1,-11 0 0,11-1-1,-1 2 0,3-3 0,5 1 0,3-3-1,5 3 1,2-1-1,4 0 0,2 0 0,1-1 0,-1 1-1,-2 1 0,-1 1 0,-2-2 0,-3 0-1,-3 3 1,-4 0-1,-1-1 1,-5 1-1,1 0 1,-14-1-1,15 1 1,-15-1-1,10 0 1,-10 0-1,0 0 0,0 0 0,0 0 0,0 0-1,0 0-2,0 0-3,-10-3-8,10 3-20,0 0-3,-10-8-1,10 8 1</inkml:trace>
  <inkml:trace contextRef="#ctx0" brushRef="#br0" timeOffset="67653.8696">21052 5601 24,'0'0'31,"-3"-10"2,3 10 0,0 0-15,0-10-4,0 10-1,0 0-3,16 3-4,-16-3-1,15 6-1,-6-2 0,4 3-1,0-2 0,4 2-1,0-2 0,2 2-1,-1 0 1,3-2-1,-2 0 0,-2 3-1,-1 0 1,-2 0 0,-3-1-1,0 1 0,-4 2 1,-2 1-1,-2 1 1,-2-1 0,-3-1-1,-1 2 0,-3 1 1,0-2-1,-4 0 0,-1-1 0,-1 0 1,-1 1-1,1-1 0,0-3 1,0 0-2,2 1 1,10-8 0,-16 12 1,16-12-1,-9 9 0,9-9-1,0 0 1,-6 12 0,6-12 0,0 0-2,0 0 0,0 9-5,0-9-9,0 0-23,0 0 1,9-8-1,0 4 1</inkml:trace>
  <inkml:trace contextRef="#ctx0" brushRef="#br0" timeOffset="68651.9264">22009 5559 10,'0'0'28,"0"0"3,2-9 2,-2 9-13,0 0-3,0 0-3,0 0-3,0 0-2,0 0-3,0 0-2,9 12 0,-9-12-1,2 21 0,-2-5 0,4 5 0,-6 4-1,4 3 1,-4 2-1,2 2 0,-4 4 0,3-1 0,-2-3-1,1-1 0,-1-2 0,0-4-1,1-5 1,1-5-1,0-4 1,1-2-3,0-9 1,0 0-3,0 0-2,0 0-7,0-9-13,0 9-12,0-22 0,0 7 1,-3-6 0</inkml:trace>
  <inkml:trace contextRef="#ctx0" brushRef="#br0" timeOffset="69251.961">21788 5515 10,'0'0'17,"0"0"0,0 0 0,0 0-2,0 0 0,0 0-1,0 0-2,0 0 0,0 0-1,9-7-1,1 9-1,1-4-1,6 6 0,3-5-2,8 4-1,5-4 0,6 3-1,4-4-1,2 3-1,1-1 0,-1 0 0,-5 1-1,-1 0-1,-9 1 1,-7 2-1,-4 0 1,-5 1-1,-4-1-1,-10-4 0,10 7-1,-10-7-4,0 0-11,0 0-20,0 0 0,0 0-1,0-12 1</inkml:trace>
  <inkml:trace contextRef="#ctx0" brushRef="#br0" timeOffset="70254.0183">22521 5356 5,'0'-10'28,"0"10"1,0 0 2,0 0-12,0 0-3,0 0-1,0 0-3,0 0-3,10 9 0,-10-9-3,13 13 0,-3-5-1,6 5 0,0 0-1,2 6-1,2 0 0,2 7-1,-1 1 0,1 6-1,-3 3 0,-5 9 0,-4 1-1,-1 2 1,-7 1-1,-5-2 1,-7 0-1,-1-4 1,-3-5 0,0-7-1,0-5 1,-2-4-1,3-6 1,2-2-1,11-14 0,-15 13 0,15-13 0,0 0-3,0 0-3,-13 2-11,13-2-22,0 0 1,0 0-2,0 0 2</inkml:trace>
  <inkml:trace contextRef="#ctx0" brushRef="#br0" timeOffset="74090.2377">2366 6883 13,'0'0'17,"10"5"1,-10-5 0,0 0-4,0 0 0,0 0-2,0 0 0,9-4-1,-9 4-2,10-1 0,-10 1-1,14-4-2,-4 5 0,-10-1-1,22-3-1,-7 0-2,3 1 0,1-2-1,3 2 0,0-1 0,5-2 0,1 1 0,4 1-1,1-2 2,3 1-1,6 0 0,0 1 0,1 0 0,1 1 0,-3-1-1,1 1 1,-5 1-1,-1 1 0,-4 0 0,-3 0 1,0 2-1,0-1 0,0-1 0,3 3 0,1-2 1,2 0-1,3-1 1,5 0-1,1-2 1,3 1-1,0-1 1,0 2-1,-1-3 0,0 1 1,-2 1-1,1-2 0,-2 2 0,-1-1 0,1-2 0,0 2 0,2 2 0,1-1 1,2 0-2,0 2 1,3-1 0,-1 1 1,3 2-1,1-2 0,2 0 0,1 2 0,-1-1 0,3-2 0,2 0 0,4 0 0,5-1 0,0 0 0,1 0 1,3-1-1,0-1 0,2 1 0,2 1 0,0-2 0,2 0 0,2 0 0,2-1 0,1-1 0,2 2 0,2-4 1,2 2-1,2 0 0,1-2 0,-1 1 0,2 1 0,0 0 0,1 0 0,2 1 0,3-2 0,-2 1 0,3 0 0,2 2 0,0-1 1,5-1-1,2 2 0,2-2 0,-1 2 0,3 0 0,0 1 1,3-2-1,1 1 0,-3 1-1,1-2 1,2-2 1,-3 2-1,4-3 0,-1 1 0,-2 0 0,-1 1-1,2-3 2,-1 2-2,0 1 1,0-2 0,-2 3 0,-1 0 0,-1-1 0,1-1 0,1 2 0,-4 2 0,0 0 0,-2-1 0,-1 0 0,2 1 0,-1 1 0,0 0 0,-2 1 0,1-1 0,0 1 0,4 2 0,-1-1 0,0 1 0,0 0 1,-2 0-2,2 1 1,1 0 1,2 0-1,-3-1-1,0-1 1,1 0 0,2 0 0,4 0 0,1-3 0,2 1 0,-1 1 0,2 0 0,2 0 1,2 0-1,1 0 0,-2 0 0,4 0-1,-1 1 2,4-2-1,1 0 0,2 1-1,-1 0 2,2 0-1,3 0 0,-1 0 0,0 0 0,0 1 0,0 1 0,2-1 0,2 0 0,0 1 0,-2 2 0,2-1 0,1-1 0,0 1 0,-1 1 1,1 2-1,-2-1 0,2 2 1,-3-2-1,1 2 0,-2-1 1,1 1-1,-1-1 0,-1 0 0,0-2 0,0 1 0,0-1 0,0-2 1,-2 1-1,1 0 0,3-3 0,-2 1 0,1 0 0,-2-3 0,0 1 0,-1 0 0,-3-2 0,-2-1 1,-3 2-1,0-2 0,0 0 0,-3 1 0,1 0 0,1-1 0,-4 2 0,1 1 0,-1 0 0,-3-1 1,-2 2-1,-2 0 0,-3 0 0,-2 1 0,1 2 0,-5-1 0,1 2 0,-6 0 0,1-1 0,-3 1 0,-2 1 0,-2-2 1,-4 1-1,0 2 0,-4-1 0,-2-1 0,-4 1 1,0-1-1,-8-1 0,-2 1 0,-4-1 1,-6 0-1,-5-2 0,-9 0 0,-4 0 0,-7-1 0,-3 0 1,-10-1-3,-2 1-1,-12-3-8,2 3-23,-12 0-4,0 0 0,-16-3 0</inkml:trace>
  <inkml:trace contextRef="#ctx0" brushRef="#br0" timeOffset="76386.369">7815 7445 22,'0'0'21,"0"0"-6,0 0-2,0 0-2,0 0 0,0 0-4,0 0 0,0 0-1,0 0 0,11 8 1,-11-8 0,5 9 0,-5-9 0,4 17-1,-4-5 0,4 9-1,-3 1-1,1 7 2,-1 3-3,2 6 0,-2-1 0,2 2-1,0-2-1,0-2 1,0-1-1,0-3-1,1-6 1,-1-2 0,1-3-1,-2-2 1,1-4 0,-1-2 0,-1-1-1,-1-11-1,0 0-1,0 0-4,0 0-3,2-12-10,1-4-15,1-1-1,-3-9-1,4 1 2</inkml:trace>
  <inkml:trace contextRef="#ctx0" brushRef="#br0" timeOffset="77012.4047">7828 7462 21,'0'0'19,"0"0"-3,6-10 1,-6 10 0,0 0-4,0 0-1,4-10-2,-4 10 0,0 0-2,0 0 0,0 0-2,0 0-2,6-11 0,-6 11-1,0 0 0,0 0 0,8-9-2,-8 9 1,9-3-1,-9 3 1,17-3 0,-4 1 0,1-4 0,5 3 0,3-2 0,2-1 0,0 0-1,2-1 1,0 0-1,0 3-1,-3 1 1,-4 1 0,-2-1-1,-5 4 0,-12-1 1,16 1 0,-16-1 0,0 0 0,0 0-1,0 0 1,-2 12 0,2-12 0,0 0-2,-9 16 1,8-7 1,1 0-1,0 4 0,1 0 0,2 1-1,1 1 1,-1 0 0,1-3 1,-1-2-2,1 1 1,-4-11-2,5 11-1,-5-11-6,0 0-9,0 0-19,11 6 1,-11-6-1,9-4 2</inkml:trace>
  <inkml:trace contextRef="#ctx0" brushRef="#br0" timeOffset="77655.4414">8538 7415 11,'0'0'27,"2"-14"2,-2 14 1,0 0-13,0 0-3,0 0-1,0 0-3,4 15-2,-5-4-3,3 7 1,-2 1-2,2 10 0,-1 1 0,1 4-1,-1 1-1,1 4 1,1-1-2,-1 0 1,1-3-1,0-3-1,-1-5 1,1-3-1,0-5 1,-1-3-1,0-6 0,-2-10 0,3 14-1,-3-14-1,0 0-1,0 0-1,0 0-4,0 0-6,0 0-5,0 0-15,5-11-1,-5 11 2,5-18 1</inkml:trace>
  <inkml:trace contextRef="#ctx0" brushRef="#br0" timeOffset="78290.4779">8582 7653 19,'0'0'22,"0"0"-3,-10 3-1,10-3 1,0 0-4,0 0-1,0 0-1,10 6-2,1-1-1,-2-5-2,6 3 0,-1-3-2,6 3-1,-1-3-1,3 3-1,-1 0-1,-1-2 0,0 0-1,0 3 0,-2-2 0,-2 0 0,-2-1 0,-2 1-1,-2-2 1,-10 0 0,13 3 0,-13-3 0,0 0-1,0 0-1,0 0 0,0 0-4,0 0-12,0 0-20,0 0 0,2-10-1,-2 10 2</inkml:trace>
  <inkml:trace contextRef="#ctx0" brushRef="#br0" timeOffset="79479.5459">9949 7439 15,'3'-12'24,"-3"12"-1,0 0 0,0 0-4,0-9-3,0 9-2,0 0-2,-17-11-2,17 11-3,-14-5 1,14 5-3,-18-4-1,9 3-1,-2-2 0,0 2-1,0-1 0,2 2-1,-3 0 1,1 3-2,-1-1 1,2 3 0,-1 2 0,0 2-1,2 1 1,1 3-1,2 2 1,2 1-1,1 3 1,3 2-1,3-2 0,0 6 1,4 1 0,0-1-1,2 0 0,0 0 1,-1 1-1,0-2 0,-1 1 1,1-5-1,-4-1 0,-1 0 0,-1-4 0,0-1 1,-2-3-1,0-1 0,0-10 0,-1 18 0,1-18-1,-1 11-1,1-11-2,0 0-2,-1 10-6,1-10-8,0 0-16,-4-13 1,4 13-1,-4-13 2</inkml:trace>
  <inkml:trace contextRef="#ctx0" brushRef="#br0" timeOffset="79807.5647">9689 7666 32,'0'0'31,"0"0"2,0 0 0,11-11-16,2 12-3,1-5-1,6 6-5,-1-5-2,4 5-1,-2-3-2,2 1-1,-3-1-1,-1 3 0,-3-2 0,-3 0-1,0 1 0,-3-1 0,-1 0-2,-9 0-1,14 2-3,-14-2-5,10-2-12,-10 2-13,0 0 0,14 3 1,-14-3 2</inkml:trace>
  <inkml:trace contextRef="#ctx0" brushRef="#br0" timeOffset="80429.6003">10405 7407 13,'-2'-12'25,"2"12"2,0 0-7,0 0-3,0 0 0,0 0-3,0 0-3,0 0-1,0 0-2,-14 8 0,14-8-2,-17 16-1,9-3 0,-6 3 0,2 2-1,-3 2 0,0 5 0,1-1-1,2 7 0,-1 2-1,5 1 0,1-1 0,5 5-1,2-1 1,4-1 0,2-2-1,3-3 0,2-2 0,2-1-1,0-3 1,2-5 0,-2-3 0,0-1-1,-1-4 2,1-3-2,-3-1 1,-10-8 0,15 4-1,-15-4 0,12-2-1,-12 2-2,0 0-4,2-16-17,-3 7-16,1 9 1,-3-13-1,3 13 1</inkml:trace>
  <inkml:trace contextRef="#ctx0" brushRef="#br0" timeOffset="82520.7199">10663 7730 19,'8'-10'27,"-8"10"-4,13-5 1,-13 5-4,14-4-3,-14 4-4,16-4-1,-16 4-3,16-5-1,-16 5-3,22-3-1,-10 0-1,4 1 0,-1-5-1,3 2 0,0-3 0,2-1-1,-2-5 0,-1 5 0,-1-1 0,-2-2 0,-4 1 0,-1 1-1,-4-1 1,-5 11 0,2-15-1,-5 3 1,-3 1 0,6 11-1,-16-16 0,5 8 0,-1 1 1,-1 0-1,0 0 0,-2 4-1,-1 0 2,0 0-1,0 2 0,0 2 0,1 0 0,1 4 0,2 3 0,-1 2 0,2 3 0,3 5 1,-1 3-1,2 1 1,2 5 0,2 3 0,1 0 0,2 2 0,2-2 0,2-1 0,2-3 0,1-2 0,2-4-1,1-4 2,2-5-2,3-1 1,2-6 0,3-1 0,0-2 0,1-3 0,1-2 0,1-2 0,-3 1 0,-2-2 0,-3 1 0,-2-1-1,-3 1 0,-10 6-2,16-8-1,-16 8-2,11-5-7,-11 5-13,6-9-15,-6 9 1,13-3 1,-13 3 0</inkml:trace>
  <inkml:trace contextRef="#ctx0" brushRef="#br0" timeOffset="83069.7513">11185 7800 28,'0'0'29,"0"0"3,0 0-7,0 0-8,9-7 0,-9 7-3,10-15-2,-10 15-4,13-16-1,-6 6-2,-1-1 0,2 1-2,-4-1 0,-4 11-1,9-13 0,-9 13 0,6-11-1,-6 11 0,0 0 0,0 0 0,0 0-1,0 0 1,8 15-1,-7-3 0,2 3 1,-2 1-1,0 2 1,1 4-1,-1-1 0,1-1 1,0-2-1,-1-3-1,2-2 0,-1-3-1,1-1-1,-3-9-2,0 0-4,0 0-5,8 11-8,-8-11-12,0 0-2,0 0-2,0 0 5</inkml:trace>
  <inkml:trace contextRef="#ctx0" brushRef="#br0" timeOffset="83322.7657">11232 7916 27,'-9'5'30,"9"-5"1,0 0-8,0 0-4,5 11-1,-5-11-5,17 0-2,-7-4-2,7 3-2,-1-3-1,5 1-2,-1-1-1,0 1 0,-2 0-1,-3-2-1,1 2-2,-5 1-1,2 2-2,-13 0-5,16-4-8,-16 4-17,0 0-3,16-3 0,-16 3 2</inkml:trace>
  <inkml:trace contextRef="#ctx0" brushRef="#br0" timeOffset="83716.7883">11580 7894 42,'9'-2'33,"-9"2"3,9-4-8,-9 4-8,11 2-1,-1 6-6,-10-8-4,12 12-2,-12-12-2,14 21-1,-8-6-1,1 0-1,-2 2 0,1 0-2,-3 0 1,-2-2-2,0 0 0,-1-15-4,-3 20-9,3-20-25,-15 9 0,15-9 1,-17-4-2</inkml:trace>
  <inkml:trace contextRef="#ctx0" brushRef="#br0" timeOffset="84505.8334">11918 7858 29,'0'0'30,"0"0"3,0 0-9,0 0-5,5 15-2,-5-15-3,6 13-3,-6-13-3,7 12-3,-7-12-1,10 13-2,-10-13-1,0 0-2,12 8-3,-12-8-9,0 0-17,11-4-6,-11 4 0,0 0 0</inkml:trace>
  <inkml:trace contextRef="#ctx0" brushRef="#br0" timeOffset="84851.8532">12087 7869 6,'0'0'26,"10"-2"1,-10 2-3,10 1-3,-10-1-2,10 0-4,-10 0-2,10 4-2,-10-4-1,12 7-3,-12-7-1,10 6-2,-10-6-1,9 10 0,-9-10-1,0 0-1,13 13 0,-13-13-1,0 0 0,6 9-2,-6-9-3,0 0-7,0 0-14,0 0-9,9-6-1,-9 6 1,7-10 0</inkml:trace>
  <inkml:trace contextRef="#ctx0" brushRef="#br0" timeOffset="85107.8679">12283 7879 25,'0'0'32,"0"0"1,11-4 1,-11 4-13,0 0-3,0 0-4,11 15-5,-11-15-2,5 12-2,-5-12-1,7 12-1,-7-12-2,6 11-2,-6-11-3,0 0-9,0 0-24,11 4 0,-11-4 0,2-9 0</inkml:trace>
  <inkml:trace contextRef="#ctx0" brushRef="#br0" timeOffset="85747.9044">12565 7867 36,'0'0'33,"20"-1"1,-7 2-7,-2-2-6,7 8-2,-8-2-6,4 5-3,-14-10-4,16 26-1,-14-10-2,-2 2-2,-3 0 0,-2 0-2,-3-2-1,0-3-3,3 2-5,-5-7-19,10-8-9,0 0 2,-12-9-1</inkml:trace>
  <inkml:trace contextRef="#ctx0" brushRef="#br0" timeOffset="86856.9674">12968 7623 23,'0'0'29,"0"0"1,0 0-7,0 0-2,0 0-4,0 0-3,11 7-3,-11-7-1,12 2-4,-12-2-1,20-1-1,-9-3-1,4 4-1,1-4 0,2-1-1,-1-2 1,0-1-1,0-2 0,-1 0-1,-1 0 1,-2-4 0,-5 2-1,1 0 1,-4-1-1,-2 2 1,-2-1-1,-4 2 1,-2 1-1,5 9 1,-18-16-1,4 10 0,-2 3 0,0 2 0,-1 3 0,-2 3 0,1 3-1,-1 5 1,1 1 0,1 7 1,1 3-1,1 0 2,3 3-2,2 2 2,4-1 0,3 2-1,3-3 1,3-3 0,3-4-1,3 1 1,2-5 0,4-5-1,0-4 1,4-2-1,3-3 0,2-1 0,-1-2 0,0-3 0,-1-1-1,-2 3 0,-3 0 0,-2-1-2,-4 2-3,-11 1-2,19 0-9,-19 0-21,11 2-3,-11-2 0,17 0 0</inkml:trace>
  <inkml:trace contextRef="#ctx0" brushRef="#br0" timeOffset="87377.9959">13444 7707 29,'2'-10'31,"8"8"3,-10 2-4,2-11-10,-2 11-3,0 0-2,10 11-5,-10-11-4,0 16 0,-1-4-2,4 3 0,-3 2-1,2 1-1,0-1-1,2 1 1,-1-2-1,4-4 0,-2-2 0,-5-10 0,15 8-1,-5-10 1,0-4 0,0-3-1,2-3 0,-1-2 1,1 1-1,-1-1 0,-2-1 0,0 3 0,-1 2 0,-1 1-1,-7 9 1,11-6 0,-11 6 0,9 2-1,-9-2 1,11 14 0,-11-14 0,11 19 0,-5-9 0,-1 3 0,0 0 0,0-4 0,-1 2-1,-4-11-2,6 17-2,-6-17-6,0 0-17,0 0-11,0 0 1,0 0-1</inkml:trace>
  <inkml:trace contextRef="#ctx0" brushRef="#br0" timeOffset="87934.0295">13786 7309 37,'0'0'33,"3"11"3,-3-11-2,3 10-15,10 3-1,-7-3-4,7 7-5,-2-1-3,4 6-1,1-1-1,1 6-1,-1 2-1,0 1-1,-1 2 0,-2 3 0,-2 3 0,-4 0-1,-5 2 0,-3-3 0,-2-2 0,-4 1 0,-2-4 0,0-7-1,1-4 1,-1-5-1,4-3 1,5-13-1,-5 14-2,5-14-6,0 0-29,8-10-1,-4 1 1,2-3-1</inkml:trace>
  <inkml:trace contextRef="#ctx0" brushRef="#br0" timeOffset="88729.075">14368 7467 43,'0'0'33,"0"0"2,0 0-9,0 0-8,0 0-1,0 0-6,-5 13-4,5-13-1,-1 9-2,1-9-1,2 13-1,-2-13 0,5 16-1,-4-7 0,-1-9 0,4 12-2,-4-12-1,0 0-3,0 0-8,0 0-22,11 5-1,-11-5-3,0 0 3</inkml:trace>
  <inkml:trace contextRef="#ctx0" brushRef="#br0" timeOffset="89056.0937">14400 7754 35,'2'12'32,"-2"-12"2,0 0-2,1 12-15,-1-12-2,0 0-2,-5 11-4,5-11-3,-2 9-1,2-9-2,2 12 0,-2-12 0,2 12-1,-2-12-1,0 0 0,3 12-1,-3-12 0,0 0-3,0 0-11,10 9-24,-10-9 1,0 0-2,0-17 3</inkml:trace>
  <inkml:trace contextRef="#ctx0" brushRef="#br0" timeOffset="89884.1411">14986 7402 19,'0'0'30,"0"0"3,0 0-6,0 0-4,9 2-4,-9-2-3,0 0-3,0 0-3,6 16-3,-6-16-1,2 21-1,-2-5-2,2 7 0,-2-1 0,2 6 0,-4 2-2,2 1 1,0 0-1,-1 1 0,1-2 0,-1-4-1,1-1 1,-1-5-1,1-6 0,1-3 0,-1-11-1,-1 12-1,1-12-1,0 0-3,0 0-7,-7-17-14,6 8-13,-1-3 2,-4-5-1,3 1 1</inkml:trace>
  <inkml:trace contextRef="#ctx0" brushRef="#br0" timeOffset="90378.1693">14825 7408 0,'-11'-12'25,"11"12"4,0 0 2,-5-14-11,5 14-2,0 0 0,12-8-3,-12 8-1,12-4-4,-12 4-2,18-3-1,-8 1-2,6 4 0,-3-3-1,6 3 0,-1-1-1,6 2 0,0-2 0,6 4-1,0-3 0,3 0 0,-1 2-1,0 0 0,-1-2 0,-1 0 0,-5 0-1,-6-1 1,-3 0-1,-5 2 0,-11-3-1,14 0 0,-14 0-2,0 0-3,0 0-13,0 0-21,0 0 0,0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21:15.7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4704 5670 15,'0'0'27,"0"0"-1,0 0-2,0 0-3,0 0-5,2 12-3,-2-12-2,-3 19-2,-2-9-1,6 9-2,-4-3-1,4 10-1,-2-3 0,2 4-1,0 3-1,3 4 0,-1 1 0,0-1-1,1-1 0,0 0 0,0-2 0,0-1-1,-2-4 1,1-5 0,-1-4-1,1 0 0,-1-6 0,-2-11-1,1 16-1,-1-16-2,0 0-4,0 0-6,0 0-14,0 0-7,-9-16-1,9 16 1</inkml:trace>
  <inkml:trace contextRef="#ctx0" brushRef="#br0" timeOffset="387.0222">4480 5997 35,'0'0'30,"0"0"3,14-13-6,-5 3-7,9 7-4,-5-9-2,13 8-3,-4-6-3,10 8-2,-2-3-2,5 3-1,-2-1-1,2 5-1,-1 0 0,1 0 0,-3 0 0,-1-2-1,-3 0 1,-3-1-1,-2 0 0,-5-1 0,-1-2-1,-6 0-3,2 4-6,-13 0-16,10-7-12,-10 7 1,0 0-1,0 0 1</inkml:trace>
  <inkml:trace contextRef="#ctx0" brushRef="#br0" timeOffset="1003.0574">5668 5739 45,'0'0'35,"0"0"2,0 0-2,0 0-11,0 0-11,0 0-6,0 0-3,3 9-1,-3-9-3,0 14 1,1-4-2,-1-10-1,2 20-9,-4-9-21,2-11-3,1 17-1,-1-17-1</inkml:trace>
  <inkml:trace contextRef="#ctx0" brushRef="#br0" timeOffset="1256.0719">5677 6039 26,'2'22'31,"-2"-22"2,2 20-1,-3-8-9,1-12-9,3 15-1,-3-15-6,6 12-2,-6-12-2,0 0-5,9 7-11,-9-7-21,0 0 0,0 0-1,-1-16 0</inkml:trace>
  <inkml:trace contextRef="#ctx0" brushRef="#br0" timeOffset="2085.1193">6349 5646 50,'0'0'32,"9"3"2,-9-3-10,-3 11-8,7 3-4,-5 3-2,5 8-3,-4 1-2,4 9-1,-3 0 0,1 4-1,-1-3-1,0-1 0,0-3-1,1-2 0,-1-5 0,0-4 0,0-6-1,0-2 0,1-4-2,-2-9-1,3 11-4,-3-11-5,0 0-13,0 0-11,0 0-1,9-8 1,-9 8 1</inkml:trace>
  <inkml:trace contextRef="#ctx0" brushRef="#br0" timeOffset="2553.1461">6582 5828 45,'6'-10'32,"3"9"2,-9 1 0,0 0-16,12 12-6,-13 1-6,2 6-1,-2 4-1,3 6-1,-1-3 0,3 1-1,-1-6 0,2 0 0,1-7 0,1-2-1,-7-12 1,17 5-1,-8-9-1,2-6 2,0-3-2,0-5 1,2 0-1,-1-3 0,0-1 0,2 3 0,-4 1 1,-1 5-1,1 0 1,-1 7-1,-9 6 1,14 1 0,-14-1-1,10 14 1,-4-3-1,1 5 1,-3 4 0,2 0-1,-2 1 1,1-1-1,-1 0 0,1-2-1,0 0-1,-2-6-2,6-1-5,-9-11-7,10 3-23,-1-5 2,-9 2-2,18-20 3</inkml:trace>
  <inkml:trace contextRef="#ctx0" brushRef="#br0" timeOffset="2913.1665">7070 5630 77,'12'-8'37,"-12"8"-1,9 11 1,-2 2-28,-5 1-4,5 7-1,-3 4-1,1 3 0,-3 2-2,0 2 0,-1 0 0,0-2 0,-1 1 1,0-3-2,-1-2 1,1 0-1,4-6 1,0-1-1,1-4 0,3-2 0,-8-13 0,17 11 0,-5-9 0,-2-4-1,0-1-1,-10 3-3,21-10-6,-17-4-12,1 4-16,1 1 1,-5-5 0,1 5 1</inkml:trace>
  <inkml:trace contextRef="#ctx0" brushRef="#br0" timeOffset="3149.1801">7009 5874 47,'0'0'34,"0"0"3,11-9-1,-1 5-13,0-7-11,11 7-2,-3-4-4,4 5-2,-1-1-2,1 2-2,-2 2-3,-2-1-5,5 7-12,-5-1-18,-4-2 1,0-1-1,-3-3 2</inkml:trace>
  <inkml:trace contextRef="#ctx0" brushRef="#br0" timeOffset="3529.2019">7696 5748 52,'-6'16'35,"6"-16"0,-11 22 0,6-7-17,-7-3-7,4 6-3,-4 0-3,2 4-1,-3-1-1,2 0-1,-2-1-1,1 3 0,0-3-1,-1-3-2,3-1 0,-3-6-4,8 4-6,-5-7-17,1-6-8,9-1 2,-10-8-2</inkml:trace>
  <inkml:trace contextRef="#ctx0" brushRef="#br0" timeOffset="3830.2191">7432 5814 50,'14'-6'33,"-14"6"2,13 5 0,1 3-18,-3-2-6,8 7-3,-2-1-1,5 5-1,-3-2-2,5 5 0,-1 0-1,-1 2 0,-3-4-1,0 2-1,-2-2 1,-1-4-2,-3 1-1,-1-7-4,0 0-10,-12-8-23,12 1-1,-12-1 1,1-14-1</inkml:trace>
  <inkml:trace contextRef="#ctx0" brushRef="#br0" timeOffset="4391.2512">8036 5645 54,'9'5'36,"-3"5"0,-2 0 0,4-1-11,-3 11-15,-5-2-4,5 11 0,-5-1-2,3 5-1,-2-2-1,2 2-1,-2-2 1,2 2-2,-1-4 1,0-4-1,0-2-1,1-3-3,1-3-1,-4-17-9,6 15-25,-6-15 1,10-2-1,-10 2 1</inkml:trace>
  <inkml:trace contextRef="#ctx0" brushRef="#br0" timeOffset="4851.2769">8263 5827 60,'15'8'35,"-15"-8"1,12 20-4,-8-5-12,-3 2-12,5 5-2,-4 0-1,4 3-2,-3-2 0,3 0-1,0-5 0,0 0-1,0-9 1,-6-9-1,15 11-1,-6-13 1,-9 2 0,18-13 0,-8-2-1,0-1 0,2-3 0,-1 1 1,-2 0-2,1 2 2,-3 0-1,-1 5 0,-6 11 1,11-9 0,-11 9-1,9 3 0,-9-3 1,9 16 0,-4-1 0,1 0-1,0 2 1,-1 2-2,-1 0 1,-1-3-2,2 1-2,-2-6-3,5 3-10,-8-14-22,7 10 0,-7-10 1,10-10 0</inkml:trace>
  <inkml:trace contextRef="#ctx0" brushRef="#br0" timeOffset="5240.2998">8756 5594 80,'6'-10'38,"-6"10"-1,0 0 1,2 12-26,0 4-5,-1 4-3,-2 5-1,4 4 0,-4 7-2,1 0 1,-2 1-1,2 0 0,0 1-1,-1-1 1,2-3 0,-2-3 0,4-4-1,0-4 1,4-2-1,0-4 2,2-7-2,4-4 1,2-2-1,3-3 0,-2-4 0,4 0-2,-4-3-1,4 1-3,-7-5-6,6 6-14,-3-3-14,-7-2 0,-9 9 1,10-23 1</inkml:trace>
  <inkml:trace contextRef="#ctx0" brushRef="#br0" timeOffset="5495.3143">8710 5806 88,'11'-4'38,"1"0"2,6-4-5,5 8-20,-6-5-6,9 5-2,-2 0-2,1 2-3,-2 3-1,1-2-3,-1 4-6,-10-2-30,2-2-4,-5 0 1,-10-3 0</inkml:trace>
  <inkml:trace contextRef="#ctx0" brushRef="#br0" timeOffset="6931.3965">9680 5876 15,'0'0'25,"-11"2"0,11-2-3,0 0-2,-11 2-4,11-2 0,0 0-3,0 0-1,10 4-1,1-1-2,-1-4-2,8 2-1,3-3-1,6 3-2,2-1 0,6-2-1,0 0-1,4 2 0,0 0-1,0 1 1,-2-1-1,-2 0 0,-3 0 1,-3 1-1,-4 1 0,-7-3 0,-3 0-1,-5 1 0,-10 0-2,0 0-1,0 0-5,0 0-7,-5-10-22,5 10 1,-18-6 0,18 6 1</inkml:trace>
  <inkml:trace contextRef="#ctx0" brushRef="#br0" timeOffset="7305.4179">10062 5769 57,'7'-12'35,"-7"12"-2,10-3-4,-10 3-13,19 2-5,-10 0-4,6 6-2,0 0-2,1 3 0,2 1-1,1 1 0,-4 0-1,1 1 1,-6 1-1,-1-3 0,-5 1 0,-3 0 0,-4-2-1,-3 1 1,-4-3 0,-3-1-1,-2 3 1,-1-1-1,1 0 1,1-1-1,3-1-1,2-1-2,9-7-2,-9 12-11,9-12-22,0 0 1,16-3-1,-7 1 1</inkml:trace>
  <inkml:trace contextRef="#ctx0" brushRef="#br0" timeOffset="7907.4523">10772 5552 49,'0'0'33,"0"0"1,0 0-1,7 15-10,-11-5-14,5 12-2,-3 1-2,5 10-1,-4 2 0,4 4 1,-2-3-2,2 2 0,-1-3-1,1 1 0,-3-6-1,2-2 0,0-5-1,-2-2-2,1-4 0,-3-5-4,6 0-5,-4-12-9,0 0-19,0 0 2,0 0-1,-4-14 2</inkml:trace>
  <inkml:trace contextRef="#ctx0" brushRef="#br0" timeOffset="8435.4825">10991 5790 60,'11'0'34,"-11"0"0,5 12-4,-6 0-11,-1-2-11,5 9-3,-3-1 0,3 5-1,-3 2 1,4 3-2,-1-3 0,2 0-1,-2-3 0,2-3-1,-2-6 1,2-1-2,-5-12 1,11 6-1,-11-6 1,14-11-1,-4-2 0,1-4 1,1-3-2,0-3 1,3 0 0,-1-1 0,2 3 0,0 0 0,-3 4 0,0 4 0,1 5 1,-3 4 0,-1 4-1,1 4 1,-11-4 0,15 18-1,-9-2 1,0 3 0,-1 4 0,-1 1-1,-1 0 1,0-2-1,0 0 0,0-3 0,0-3-2,0-5-2,3 0-3,-6-11-10,0 0-23,0 0 2,12-15-1,-4 3 1</inkml:trace>
  <inkml:trace contextRef="#ctx0" brushRef="#br0" timeOffset="8802.5035">11583 5559 80,'0'0'37,"9"-2"1,-8 13-3,-1-11-23,-1 20-5,0-2-3,2 8-1,-3 3 0,2 6-2,-2 1 0,0-1 0,0 2-1,0 1 1,0-2 0,1-4-1,2-2 1,2-6-1,2-2 1,3-3 0,3-4 0,2-2-1,3-7 1,1-1-1,2-5 1,-1-2-2,3 0-2,-6-5-2,4 3-9,-19 4-22,14-19-4,-11 7 1,-10-3 0</inkml:trace>
  <inkml:trace contextRef="#ctx0" brushRef="#br0" timeOffset="9015.5157">11407 5793 67,'7'-10'39,"13"3"-1,10 1 2,7 3-22,-1-8-6,10 7-4,-4-4-4,3 7-2,-5 0-6,-9-3-11,-6 5-24,-5-1-1,-8 0 0,-12 0 0</inkml:trace>
  <inkml:trace contextRef="#ctx0" brushRef="#br0" timeOffset="13301.7608">5016 6774 20,'0'0'19,"0"0"1,9-12 0,-9 12 1,0 0-1,8-11-2,-8 11-2,0 0-2,0 0-3,0 0-3,0 0-2,0 0-1,0 0-1,0 0-2,-8 16 0,0-6 0,-1 1 0,-2 2-1,0 0 1,-4 2-1,1 0 0,-3 1 0,0-3 0,-3-2-1,0 3 0,0-2 1,1-1-1,2-1 0,0-1 0,2-3 0,1 4 1,3-3-1,1-2 1,10-5-1,-14 11 0,14-11 1,-11 9-1,11-9 1,0 0-1,-9 11 1,9-11 0,1 11 0,-1-11 0,12 10 0,-2-4 0,3 1 1,6 1-1,2 1 1,3-2-1,0 0 0,2 4 0,0-1 0,-1-1 0,-2-1 0,-3 2-1,-3-1 0,-2 1 0,-2 0 1,-3-2-1,-10-8 0,16 13 0,-16-13 0,8 11 1,-8-11-1,0 0 1,0 0-1,0 0 0,0 0-1,0 0-1,0 0-4,0 0-4,11-8-26,-11 8-6,0 0 1,9-7 0</inkml:trace>
  <inkml:trace contextRef="#ctx0" brushRef="#br0" timeOffset="14165.8103">5789 6752 42,'0'0'32,"0"0"2,0 0-6,0 0-9,0 0-3,0 0-4,0 0-4,0 0-2,0 0-2,0 0-1,-10 13-1,10-13-1,-3 15 0,3-15 0,-1 16-1,1-16 1,-1 12-1,1-12 1,0 0-1,0 0 0,0 0-1,0 0-2,10-5-3,-10 5-9,0 0-20,0 0-2,9-12-1,-9 12 2</inkml:trace>
  <inkml:trace contextRef="#ctx0" brushRef="#br0" timeOffset="14525.8309">5825 7027 9,'0'0'28,"0"0"3,1-10 1,-1 10-11,0 0-2,0 0-4,0 0-3,-11 2-3,11-2-2,-6 13-2,6-13 0,-4 15-2,4-5-1,0-10 1,1 18-1,-1-18-1,2 13-1,-2-13 0,6 9-2,-6-9-6,0 0-24,0 0-4,11-5-1,-13-8 0</inkml:trace>
  <inkml:trace contextRef="#ctx0" brushRef="#br0" timeOffset="16090.9204">6419 6692 8,'0'0'28,"-1"-12"0,1 12-1,0 0-7,0 0-3,0 0-2,0 0-3,1 17-3,-2-7 0,4 7-3,-3 1 0,3 4-1,-2 0 0,4 5-1,-3-2 0,1 0-1,-1-3-2,1 1 1,-2-3-1,1-2-1,0-1 0,-2-5-1,2 0-1,-2-12-2,2 17-2,-2-17-7,0 0-12,7 11-11,-7-11 0,8-11-1,-6-1 3</inkml:trace>
  <inkml:trace contextRef="#ctx0" brushRef="#br0" timeOffset="16624.9509">6628 6767 70,'0'0'34,"8"13"0,-3-4-6,-2 8-19,-6 0-2,7 7-1,-5-4-1,4 4-1,-1-6-2,2 1 0,-1-6 0,2 1-1,-5-14-1,10 11 1,-10-11-1,13-1 1,-13 1-1,13-8 1,-3-2-1,0-2 0,0-4 0,3 1 0,-3-1 1,1-2-1,1 1-1,-2 3 1,0 0 0,0 3 1,-10 11-1,14-13 1,-14 13 0,15-3 0,-15 3 1,13 7 0,-13-7-1,12 22 1,-5-5-1,0 2 1,1 2-1,-1 0 0,2 2-1,-2-2 0,0 0 0,0-4-1,1-2-1,-3-5-3,3 2-5,-8-12-16,0 0-13,11 4 1,-11-4-1,8-19 2</inkml:trace>
  <inkml:trace contextRef="#ctx0" brushRef="#br0" timeOffset="16992.972">7054 6649 65,'9'3'35,"-4"7"-1,-4-1 3,-1-9-25,7 30-5,-7-11-2,3 8 0,-4-2-1,3 5 0,-1 0-2,1-1 1,-1-2 0,1 0-1,0-3-1,3 1 1,-2-3 0,4-6 0,3-3-1,0 0 0,2-4 0,2-1-1,-1-5 0,2-3 0,-1-2-1,0 1-2,-2-1-1,-12 2-4,19-11-9,-19 11-22,6-14 0,-6 14 0,0-20 2</inkml:trace>
  <inkml:trace contextRef="#ctx0" brushRef="#br0" timeOffset="17226.9854">7018 6842 60,'0'0'37,"0"0"0,6-11 1,8 10-20,-2-9-6,11 10-4,-3-5-1,5 4-3,-2 0-1,0 3-2,0 1-3,-3-1-4,1 8-6,-9-9-16,2 1-12,1 0 2,-4-3-2,2-1 3</inkml:trace>
  <inkml:trace contextRef="#ctx0" brushRef="#br0" timeOffset="17622.008">7779 6720 52,'13'10'35,"-13"-10"-1,0 10-3,-4 2-10,-8-4-12,6 9-2,-9-2-1,3 8-2,-3-1-1,0 4 0,-1-3-1,1-1 0,1-2-1,1 0-1,3-4 0,2-4-1,3 0-2,5-12-3,-7 12-9,7-12-19,0 0-3,-9-1 0,9 1 0</inkml:trace>
  <inkml:trace contextRef="#ctx0" brushRef="#br0" timeOffset="17881.0228">7533 6781 50,'10'-5'36,"-10"5"1,14 7 0,-4 4-12,-10-11-11,27 27-5,-12-10-2,6 5-2,-2 1-1,5 3-1,-2-2-1,0 1-1,3-4-1,-3-3-2,1 1-6,-8-8-28,1-8-4,-3-4 0,-13 1 0</inkml:trace>
  <inkml:trace contextRef="#ctx0" brushRef="#br0" timeOffset="18524.0591">8187 6582 50,'0'0'35,"15"-7"-2,-15 7 1,0 0-15,12 2-8,-12-2-2,6 26-3,-6-7 0,2 8-1,-3-1-1,3 7-1,-3 1 1,2 3-2,-1-4-1,1 1 0,0-3-1,1-2 0,1-1 0,-1-8-2,4-2-3,-4-9-6,9 0-16,-11-9-12,12 1 1,-12-1-1,12-23 2</inkml:trace>
  <inkml:trace contextRef="#ctx0" brushRef="#br0" timeOffset="18984.0859">8394 6795 66,'9'18'37,"-8"-7"0,1 4-1,-4 7-18,-3-6-9,9 5-3,-4-2-2,4 3-1,1-2-1,2-2-1,2-3 0,2-6 0,-1-4-1,0 0 0,2-7 1,-1-5-1,1-3 0,-1-6 0,-2-3 0,2-2 0,0 0 0,-2-2 0,1 1 0,-3 6-1,-1 1 2,-1 5-1,-5 10 0,0 0 1,9 2-1,-5 10 1,-2 3-1,1 3 1,1 5-1,1 2 1,1 1-1,1-1 0,1 0-1,-1-6-1,2-2-4,-4-6-6,8-4-21,-4-4-6,-9-3 0,15-16 0</inkml:trace>
  <inkml:trace contextRef="#ctx0" brushRef="#br0" timeOffset="19332.1058">8876 6586 82,'0'0'38,"11"13"-2,-9-2 3,-5 4-33,5 10-2,-3 1 1,1 7-2,-3 1-1,2 5-1,-1-3 0,1 3 0,-1 0 0,2-5 0,0-3-1,3-2 1,2-5 0,4-5 1,1-4-1,3-5 0,4-5 0,0-2 0,3-3-1,-2-7-1,1 2-5,-6-7-6,4 1-20,-6 1-8,-7-5 1,-4 1-1</inkml:trace>
  <inkml:trace contextRef="#ctx0" brushRef="#br0" timeOffset="19546.118">8783 6836 69,'0'0'38,"12"-1"0,4-4 2,-5-6-24,16 7-5,-2-5-4,7 7-2,-3-2-3,0-1-5,1 10-13,-5-4-24,-8-3 0,-2 3 1,-5-7-2</inkml:trace>
  <inkml:trace contextRef="#ctx0" brushRef="#br0" timeOffset="20452.1698">9708 6874 38,'3'13'31,"-3"-13"3,0 0-7,17-8-7,-17 8-3,18-8-4,-9 2-3,7 5-3,-4-7-1,7 7-1,-1-2 0,4 2-2,2-3 0,6 4-1,1-1 0,3 1 0,3-1-2,4 1 1,0-2-1,0 1 0,-1 3-2,-6-5 0,-3 3-4,-11-5-6,1 2-25,-10 3-1,-11 0-1,0 0 1</inkml:trace>
  <inkml:trace contextRef="#ctx0" brushRef="#br0" timeOffset="20948.1982">10161 6682 72,'17'-6'37,"-17"6"-1,18-3 1,-4 8-24,-14-5-5,23 4-2,-10 0-2,5 4 0,-1 0-2,2 4 0,1-1 0,-1 0-1,0 1 0,-2 2 0,-3-1-1,2-1 1,-7 2-1,-3-2 0,-3 0 0,-3 3 1,-3-1-1,-3 0 0,-3 1 0,-6 0 0,2-2 1,-2 2 0,1-1-1,0-4 1,2 0 0,4-1-1,8-9 0,-10 10-1,10-10-5,0 0-24,11-3-11,0-4 2,1-7-2</inkml:trace>
  <inkml:trace contextRef="#ctx0" brushRef="#br0" timeOffset="21651.2384">10877 6627 54,'0'0'33,"13"-2"2,-13 2-8,0 0-8,11 12-3,-11-12-5,5 22-3,-5-9-1,6 11-1,-5-3-3,3 6 0,-1 0 0,2 4-2,-1-1 1,1-4-1,-1 0-1,1-4-1,0-1 0,-2-7-3,2 2-2,-5-16-6,0 0-16,0 0-12,0 0 2,6-16-2,-12-3 3</inkml:trace>
  <inkml:trace contextRef="#ctx0" brushRef="#br0" timeOffset="22279.2743">10882 6632 76,'7'-12'38,"-1"-2"0,7-3-3,4 7-20,-5-5-4,10 7-3,-4-1-1,6 4-3,1 2 0,2 4-2,-2 4 0,1 1-1,-1 3-1,-4 3 0,-3 6 1,-5 1-2,-6 3 1,-7 0-1,-4 2 0,-9-1-1,-4 1 2,-4-3-1,-4-4 0,1-1 0,-1-5 1,1-1 0,3-4 1,6-4 0,3-3-1,12 1 1,0 0 0,-5-11 0,5 11 0,20-11 0,-5 5-1,6 3 0,3 2 1,2 1-1,1 2 0,0 3-1,-1 0 1,-1 3 0,-2 5-1,-8-2 1,-4 5-1,-6 2 0,-4 0 0,-6 0 0,-5 3 0,-3 1 0,-4-3 1,-3 2 0,-1-4 1,-2-5-1,0-1 1,0-2 1,-2-6-1,2-3 1,2-4 0,3-5-1,2-1 0,3 0-1,3-1 0,3-1-3,7 12-2,-4-19-10,4 19-26,14-9-1,-5 3 1,6 2-1</inkml:trace>
  <inkml:trace contextRef="#ctx0" brushRef="#br0" timeOffset="22947.3124">11429 6777 52,'-12'19'35,"-1"-1"-1,7-2-1,3 7-15,-1-6-6,10 6-3,-1-5-3,10 5-1,2-4-2,5-2-1,0-2-1,3-4 1,-1-4-1,2-3-1,-2-5 1,-3-6 0,-1-5 0,-2-4 0,-2-6-1,-4 0 1,-2-3 0,-4-3-1,-6 1 0,-2 4 0,-6 2 1,-7 3-1,-5 7 0,-4 6 0,-5 4 0,-2 6 0,1 6-1,0 0-1,5 6-2,4-2-3,16 6-9,2 0-23,12-7 1,13 1 0,5-9 1</inkml:trace>
  <inkml:trace contextRef="#ctx0" brushRef="#br0" timeOffset="23361.3361">12009 6759 71,'-14'-6'37,"-2"5"-1,-2 5 1,-2 7-22,-6-2-6,6 7-3,-1 3-1,9 6-1,1-3-1,8 4 0,6 0-1,8-1 0,4-3-1,7-4 1,4-4-1,4-8 0,-1-4 0,2-5-1,-1-5 0,-2-4 0,-5-3 0,-5-7 0,-7 0 0,-7 2-1,-6-1 1,-10 2 0,-8 2-1,-9 1 1,-4 4 0,-2 6-1,0 3 0,0 1-1,7 6-3,1-4-13,10 4-23,17-4 2,0 0 0,11 11-1</inkml:trace>
  <inkml:trace contextRef="#ctx0" brushRef="#br0" timeOffset="23976.3714">12347 6494 59,'0'0'36,"8"-11"0,-8 11 0,10 5-19,-10-5-6,3 22-4,-5-1-1,1 11-2,-4 5 0,1 7-1,-2 2 0,0 4-1,0-3 0,2 2 0,2-7-1,3-4 0,4-7-1,5-5 0,5-7-1,3-11-2,5 0-3,-3-16-8,6-2-26,-4-1 0,-4-5 1,-2 0 0</inkml:trace>
  <inkml:trace contextRef="#ctx0" brushRef="#br0" timeOffset="24437.3978">12546 6858 62,'9'-4'36,"5"4"-1,-2-5 2,-2-3-23,9 7-3,-2-5-5,4 3 0,-1-4-2,2 4 0,-4-2-1,1-1-1,-3-1 0,-3-1-1,-6-1 1,-4 0-1,-4-3-1,-3 1 1,-5-2-1,-4 1 0,-4 3 0,-3 1 1,-1 3-2,-1 4 1,-2 4 0,-1 4 0,2 5 0,2 4 1,3 1-1,4 6 1,1 0 0,6 2 1,5-3-1,6 3 1,3-3-1,6 2 1,2-4-1,6-4 1,3-4-2,2-2-1,1-4-1,1-8-2,5 3-6,-6-9-24,4-2-7,0-2 0,-4-3 0</inkml:trace>
  <inkml:trace contextRef="#ctx0" brushRef="#br0" timeOffset="38605.208">13096 6775 24,'0'0'25,"0"0"-5,0 0-1,0 0-3,-12-10-2,12 10-2,-11-3-2,11 3-2,-13 0-2,13 0-2,-17 2 0,17-2 0,-17 3-2,17-3 1,-19 5-1,9-3 0,-3 2 0,2 3-1,-4-1 1,1 4 0,-1 0-1,1 2 1,0 1 0,2 4 0,4-1 0,3 0 0,3 1 0,6 0 0,2-2 0,5 0-1,2-3 1,2-4-1,1-4 0,-1-2 0,0-3-1,-2-2 1,1-5-1,-2-1 1,-1-4 0,2 1-1,-3-4 1,2 0 0,2-4 0,-2 1-1,1 0 1,-2-2 0,-3 3-1,1 0 1,-3-1-1,-1 6 1,-4 3 0,-1 10-1,-6-14 1,6 14-1,-13 2 0,13-2 1,-13 18-1,7-5 0,2 4 0,1 5 0,5 0 0,2 1 0,2 1 0,2-1 1,2-3-1,-1 0 1,1-3-1,2-3 1,-2-5-2,0 0 0,1 1-2,-11-10-6,22 7-17,-9-5-13,-3-5 1,1 1-1,0-4 1</inkml:trace>
  <inkml:trace contextRef="#ctx0" brushRef="#br0" timeOffset="43472.4865">13373 6696 21,'0'0'25,"0"0"2,0 0-1,0 0-9,0 0-1,6 10-3,-6-10-1,0 0-2,0 0 1,4 13-4,-4-13 0,2 15-3,-2-15 0,1 20 0,0-6-2,0 0 0,1 0-1,1 5 1,-3 1-1,0-1 0,0 1 0,0 3-1,-3-2 1,2 2-1,-1-1 1,1-5-1,0-2 0,1-1 0,1-2 0,-1-12 1,0 0 0,0 0-1,10-2 1,-10 2 0,11-21 0,-4 4 0,1-3 0,3-1-1,1-1 0,2-1 1,0 0-1,2 2 0,0 1 0,0 3 0,1 4 0,0 0 0,-3 5 1,1 4-2,0 3 2,-1 2-1,-3 5 0,0 1 1,0 4-1,-2 2 0,-2 3 0,-1 0 0,-1 1 0,-4-1 0,-1 3 1,-1-2-1,-3 2 0,0 0 0,0-2 0,0 1 0,0-3 0,1 0 0,1-4 0,1-2-2,1-9-3,0 0-10,0 0-25,13 0 2,-6-9-1,4 0-1</inkml:trace>
  <inkml:trace contextRef="#ctx0" brushRef="#br0" timeOffset="65777.7619">4721 8120 25,'0'0'22,"8"10"1,-8-10-4,0 0-6,0 0-2,0 0-1,0 0-1,0 0-1,0 0-1,-15-14 0,15 14-1,-12-17-1,5 4 1,-4-4-1,1 2-2,-5-7 0,2-2 1,-4-3-1,2 1-1,-3-2 1,2 2-1,-1-1 1,3 1 0,-2 2-1,6 5 0,-1 2 1,5 1-2,2 3 0,3 1 0,2 3 0,-1 9-1,13-6 0,-2 3 0,1 3 0,3 4 0,-1 0 0,2 2 0,0 2 1,0 1-1,-4 1 0,-2 4-1,-3 3 1,-5-1 0,-6 4-1,-6 1 0,-3 6 0,-5 0 0,-6 2 1,0-3 0,-2 0 0,2-1-1,3-2 2,5-4-1,2-5 1,7-3 0,7-11 0,7 14 1,5-12-1,3-1 1,3-1 0,2-1-1,0-3 0,2 1 0,-1-1 0,-3-2-1,-1 0 0,-1-2-1,1 2 0,-4-5-4,4 7-5,-8-5-17,3 1-12,1 3 0,-3-1 0,4 2 2</inkml:trace>
  <inkml:trace contextRef="#ctx0" brushRef="#br0" timeOffset="66752.8181">5145 8041 21,'0'0'28,"0"0"3,0 0-6,0 0-5,0 0-4,0 0-3,0 0-2,-9-5-1,9 5-3,0 0-2,0 0-1,-13-5 0,13 5-1,-12-7 0,12 7-1,-17-17 0,8 4 0,-3-3-1,-2-2 1,0-3-1,-2-2 0,1-1 0,1 0 0,3 4 1,1-2-1,3-1 0,5 2 0,3 2 1,5-2-1,3 2 0,1-2-1,2 0 0,2 7 1,0 1-1,0 3 1,-1 4-1,0 5 0,-2 4 0,-1 4 0,-2 5 0,-2 2 0,-3 3 0,-2 6 0,-4 2-1,-3 0 1,-6 2-1,-2 0 1,-4 0 0,0 2-1,-2-1 1,0-4 0,4-4 0,2-2 0,6-1 1,4-4 0,4-13 0,8 13 0,4-12 1,3-1-1,3 0 0,1-4 1,0-1-2,1 2 1,-5-3-2,1 2 1,-4 3-2,-12 1-3,20-6-7,-20 6-20,0 0-8,11-3 1,-11 3-1</inkml:trace>
  <inkml:trace contextRef="#ctx0" brushRef="#br0" timeOffset="67477.8595">5849 7670 49,'0'0'36,"0"0"-1,0 0-5,-6 11-8,6-11-7,0 0-4,0 0-4,-1 9-3,1-9-1,3 10-1,-3-10-1,3 12-2,-1-3 0,-2-9-4,5 20-13,-2-9-21,-4 0 2,2 1-2,-2-1 2</inkml:trace>
  <inkml:trace contextRef="#ctx0" brushRef="#br0" timeOffset="67696.8721">5853 7957 40,'-3'17'32,"-7"-7"2,10 3 0,0 1-18,0-14-5,6 11-3,-6-11-4,0 0-4,14 12-12,-5-7-21,-9-5 0,0 0-2,0 0 1</inkml:trace>
  <inkml:trace contextRef="#ctx0" brushRef="#br0" timeOffset="68458.9157">6466 7633 43,'12'14'31,"-8"0"2,5 5-8,-2 10-8,-5 0-4,6 10-2,-7 0-4,5 5-2,-3-6-1,2-1-2,-1-5-1,-1-4-2,1-2-2,-2-9-3,3-3-6,-5-14-9,0 0-14,1 11 0,-1-11 1,-2-15 1</inkml:trace>
  <inkml:trace contextRef="#ctx0" brushRef="#br0" timeOffset="69045.9491">6481 7647 56,'1'-22'36,"8"3"0,-3-2 1,0 0-19,12 9-6,-5-2-4,10 9-2,-5 2-2,6 5-1,-1 4-2,1 4 0,-2 0 0,0 6-1,-4 3-1,-7 3 1,-5 4-2,-7 2 1,-6 1-1,-7 0 1,-3 1-1,-6-6 1,-1-2 0,2-4 1,1-6 1,2-5 0,6-5 0,13-2 0,0 0 1,-1-12 0,12 4-1,7-2 1,3 2-1,2 2-1,4 3 0,0 4 0,-1 5 0,-1 4-1,-3 5 1,-4 4-1,-4 2 0,-4 3 1,-6 1-1,-5 1 1,-4-3 0,-7-2 0,-3-1 0,-4-6 1,-4-3 1,0-3-1,-3-4 0,0-4 1,0-2 0,3-1-1,4-2 0,3-1-1,6 2 0,10 4-3,-5-12-2,8 3-6,12 4-22,2 3-7,3-2 1,5 1 0</inkml:trace>
  <inkml:trace contextRef="#ctx0" brushRef="#br0" timeOffset="69440.9718">7059 7825 54,'-9'-8'35,"-1"12"-2,-6 0 2,-7 3-22,10 12-3,-5-2-4,8 7 0,2-1-2,8 3-1,6-4 0,8 0 0,6-4-1,7-4-1,5-6 1,2-4-1,0-6 0,-1-6 0,-4-3-1,-3-6 1,-6-1 0,-4-3-1,-10-3 1,-6-1-1,-8 0 0,-10 2 0,-4 3 0,-6 5-1,-4 4 0,-1 5-1,2 8-1,0 3-3,9 11-5,2-3-19,10 3-7,10 0 0,6-3 0</inkml:trace>
  <inkml:trace contextRef="#ctx0" brushRef="#br0" timeOffset="69826.9917">7424 7811 56,'-10'5'35,"-8"-2"0,2 6-1,2 5-19,-6-1-5,9 4-5,1 2 0,8 4-3,6-3 1,8 1-1,5-3-1,7-4 0,6-3 0,3-1 0,2-8-1,-1-4 0,-3-5 0,-5-6 0,-5-2 0,-7-5 0,-10-1 0,-9-3 0,-10-1 0,-4 3 0,-7 3 1,-3 4-1,-3 5 0,0 3-2,5 8-2,2 0-8,13 6-25,2 4 1,6-1-1,12 3 1</inkml:trace>
  <inkml:trace contextRef="#ctx0" brushRef="#br0" timeOffset="70121.0107">7698 7489 88,'-14'-19'37,"5"10"0,0 10 1,9-1-32,-11 28-1,9 1-3,4 10 1,0 8-2,3 4 1,-1 5-1,3 2 0,-2 0 0,2-4-1,1-5-1,-2-9-3,4-3-12,-1-9-23,1-13 0,0-8 1,-1-9-2</inkml:trace>
  <inkml:trace contextRef="#ctx0" brushRef="#br0" timeOffset="70529.0341">7880 7911 62,'9'4'33,"-9"-4"0,21-2 0,-5 1-22,1-5-6,3 1-2,0-3-1,2 3-1,-4-2 1,0-1 0,-4-1-1,-4-1 1,-6-2-1,-4 1 1,-7-2 0,-4-3 0,-4 1-1,-2 4 1,-4 3 0,1 6-1,-4 4 1,2 6-1,0 7 1,2 6-1,2 5 0,6 2 1,2 1 0,6 2-1,5-1 1,6-1 0,5-3-1,5-3-1,2-4-1,4-5-3,7-2-6,-5-12-14,4-3-15,6-5 1,-2-9-1,6-1 1</inkml:trace>
  <inkml:trace contextRef="#ctx0" brushRef="#br0" timeOffset="70950.0581">8412 7771 66,'-15'4'37,"-7"3"0,-3 7 1,-4 9-21,-2-5-8,8 7-2,1-1-3,8 5-1,7-4-1,7 0 0,7-2-1,6-2 0,5-6 0,3-1 0,0-7-1,2-6 1,-1-5-1,-3-5 1,-3-7-1,-3-4 0,-3-3 0,-5-3 0,-3-2 0,-3 3 0,-3 3 0,-2 4 1,-3 6-1,-1 9 0,-1 7 1,0 8-1,2 7 1,2 4-1,3 3 1,3 3-1,5 2 0,3-3-1,4-2-1,3-6-2,5-1-5,-5-14-11,2-3-21,3-5 2,-1-9-1,-1-5 1</inkml:trace>
  <inkml:trace contextRef="#ctx0" brushRef="#br0" timeOffset="71324.0795">8608 7786 95,'-7'11'37,"3"8"1,-1 3-10,0-1-20,6 4-4,-1 0 0,4 2-2,0-2 0,2-2 0,1-4-1,1-4 0,-8-15 0,18 8 0,-7-13-1,2-7 1,1-7-2,2 0 2,0-2-2,2 0 2,-4 4-2,0 0 1,-3 6 0,-1 7 1,-10 4-1,13 9 1,-8 3-1,-1 4 1,2 2 0,2 4-1,-1 0 0,0-3-2,4 6-7,-9-6-30,2-7-1,1 0 1,-5-12-2</inkml:trace>
  <inkml:trace contextRef="#ctx0" brushRef="#br0" timeOffset="72047.1209">9388 7665 29,'0'0'31,"9"0"1,-9 0 1,-18 10-13,10 7-5,-12-4-3,6 13-4,-8-6-2,5 7-1,-5-3 0,4 4-2,0-4 0,3-3-1,3-1-3,3-9-2,3 0-2,6-11-5,0 0-11,0 0-15,4-15 0,1 2-1,-3-12 3</inkml:trace>
  <inkml:trace contextRef="#ctx0" brushRef="#br0" timeOffset="72261.1331">9160 7681 52,'-13'-8'35,"13"8"1,0 0-4,0 0-13,9 24-5,-2-12-5,10 7-3,-4-2-1,10 8-2,-2-1-1,2 2-1,3 0-1,1-5-2,1 4-2,-3-3-9,8-5-23,-3 2-1,-4-7 0,2-3-2</inkml:trace>
  <inkml:trace contextRef="#ctx0" brushRef="#br0" timeOffset="72562.1503">9747 7549 60,'17'-6'35,"-17"6"-1,6 13-2,-2 12-18,-9 0-5,5 11-3,-4-1-1,4 5-1,-4 0-1,4-1-1,0-1-2,1-7-2,3-1-4,-5-12-8,6-5-23,-3 1 0,-2-14 0,0 0 1</inkml:trace>
  <inkml:trace contextRef="#ctx0" brushRef="#br0" timeOffset="73096.1809">9670 7542 57,'-3'-14'35,"3"14"1,5-13 0,1 1-20,10 13-6,2-5-2,7 6-3,0 0-1,5 5-1,0 1 0,0 4-2,-3 3-1,-3 0 1,-5 3-3,-8 2 1,-5 2 0,-9-1 0,-4 1 0,-8-3-1,-5 0 1,-5-2 1,-2-3 0,4-4 1,0-5 0,5 1 0,5-5 1,13-1 0,0 0-1,0 0 1,25 0-1,-5 2 0,4 3 0,3 1 0,0 3-1,0 5 0,-5 3 0,-3 2 0,-4 2-1,-4-1 1,-6 0-1,-4 3 1,-6-3 0,-5-3 0,-5-3 1,-3-1-1,-2-6 2,-1-2-1,0-2 0,3-6 1,1-3-2,4 1 0,13 5-2,-13-16-1,13 16-7,9-14-20,4 4-10,7 6 1,5-5 0</inkml:trace>
  <inkml:trace contextRef="#ctx0" brushRef="#br0" timeOffset="73471.2021">10212 7788 72,'-18'4'36,"2"5"0,0 7-2,1-5-24,13 8-2,3-3-3,9 3-1,5 0-1,8 2-1,1-4 0,5-3-1,0-3 0,-1-3 0,-4-7 0,-1-4-1,-8-8 1,-2-4 0,-7-4 0,-6-2-1,-6-3 2,-8-3-2,-4 1 0,-7 4 1,-4 3-1,-3 5 0,0 8-1,1 3 0,4 8-2,4 5-3,14 12-7,0-2-22,12-2-3,11 4-1,7-7 1</inkml:trace>
  <inkml:trace contextRef="#ctx0" brushRef="#br0" timeOffset="73836.2231">10649 7741 87,'-23'2'36,"4"9"0,-6 9-6,-2-4-23,9 7-1,0 0-2,9 2 0,5 0-2,9 0 0,6-5 0,9-2-1,4-6 0,3-6-1,3-6 0,-1-4 0,-3-6 0,-4-7 0,-6-1-1,-8-3 1,-8-3-1,-8 1 1,-8 1 0,-7 2 0,-3 4 0,-3 3 0,0 7-1,0 5-1,4 7-3,3 0-5,12 7-22,4 5-6,4-3 1,8 3-1</inkml:trace>
  <inkml:trace contextRef="#ctx0" brushRef="#br0" timeOffset="74131.2401">10860 7460 77,'-13'-19'37,"4"15"0,-2 8 1,11-4-24,-6 37-9,6-2-1,6 7-1,0 7 0,5 8 0,-1-1-1,4 2 1,-4-3-1,1-4-1,-1-9 0,-1-7-3,2-5-4,-6-13-23,4-8-11,0-8 1,-1-10-2</inkml:trace>
  <inkml:trace contextRef="#ctx0" brushRef="#br0" timeOffset="74640.2692">11139 7885 63,'17'-2'35,"-5"-6"-1,9 3 0,3 0-22,-8-4-6,5 3-2,-2-3-2,-2 2 0,0 0-1,-3 1 0,-2-3 1,-3 1-1,-3-2 1,-2-2-1,-4-1 1,-3-1-1,-3 0 1,-3-1-1,-4 1-1,-1 4 0,-3 3 1,0 5 0,-2 3 0,1 6 1,0 3 0,2 8 0,1-1 0,3 6 1,-1 0 1,7 5-1,2 0 0,5 3 0,3-2 1,5-1-1,2-3 0,7-1-1,5-4 1,0-7-1,2-5-1,1-7-2,2-5-3,-5-11-23,0-2-14,-6-5-3,-1-10 2,-4-4-1</inkml:trace>
  <inkml:trace contextRef="#ctx0" brushRef="#br0" timeOffset="75616.325">11731 7736 27,'21'-9'29,"-21"9"2,4-11-8,-4 11-4,-12-13-3,12 13-4,-24-6-3,11 8 0,-8-2-4,1 5-1,-2 2-1,-1 8 0,-1 2-1,1 3 1,1 2-1,4 3 0,4 1 1,8 2 0,2-1 0,11-1-1,4-7 1,8 0-1,2-7 0,7-8 0,-1-8-1,1-2 0,-1-8-1,-1-4 1,-6-3 0,-4-5 0,-7-1-1,-5 2 1,-5 1-1,-4 0 1,-5 3-1,-3 5 0,1 7 0,0 6 0,0 8-1,4 7 1,4 8 0,1 7 0,5 3 0,2 4 0,2 1 0,4-1-1,6-4 0,-1-5-3,6-2-4,-5-13-8,7-6-21,0-5-1,-2-10-1,2-4 1</inkml:trace>
  <inkml:trace contextRef="#ctx0" brushRef="#br0" timeOffset="76043.3495">11918 7683 66,'-5'-10'37,"5"10"0,0 0 1,0 0-22,3 22-6,0-6-4,4 7-2,-1 1-1,3 6 0,0 0 0,0-2-1,-1 0-1,0-2-1,1-5 1,-1-3-1,0-4 1,2-5-1,-10-9 0,17-1 0,-5-7 0,-1-6 1,1-3-1,4-2 0,1-1 0,1-2 0,1 3 0,-1 1 0,0 2 0,-2 8 0,-2 4 1,-2 2 0,-3 5-1,0 6 0,-3 6 1,-1 2 0,0 2-1,-1 3 1,2-1-1,-1 2-1,-1-1 0,-1-7-4,6 5-13,-2-8-21,-7-12-2,15 10 1,-15-10 0</inkml:trace>
  <inkml:trace contextRef="#ctx0" brushRef="#br0" timeOffset="76958.4017">12644 7813 28,'0'0'31,"-15"4"2,15-4-3,0 0-9,0 0-3,13 3-2,-2-6-4,16 5-3,2-6-2,11 4 0,0-5-2,7 4-2,0-1 0,2 0-1,-1 0-2,-5 1 1,-4 1-1,-6 2 1,-4 0-1,-5 0 1,-5-1-1,-3 0 0,-7 1 0,-9-2 0,0 0 0,10-3-1,-10 3-2,0 0-4,0 0-9,0 0-24,-13-12 1,13 12-1,-19-5 2</inkml:trace>
  <inkml:trace contextRef="#ctx0" brushRef="#br0" timeOffset="78582.4947">12989 7700 27,'0'0'28,"0"0"-6,0 0 1,0 0-4,0 0-2,0 0-2,0 0-3,9-10-1,-9 10-3,0 0-2,9 5 0,-9-5-3,0 0 1,14 9-1,-4-4 0,-1 0-1,7 2 0,0 1 1,3 1-1,-1-1-1,3 1 1,-2-1-1,1 1-1,-3-1 1,-4 0 0,0-3 0,-2 0-1,-11-5 1,13 7 0,-13-7 0,0 0-1,10 3 1,-10-3-1,0 0 1,0 0 0,0 0-1,0 0 0,0 0 0,0 0 1,0 0-1,0 0 0,0 0 0,0 0-1,0 0 1,0 0 1,3 10-1,-3-10 0,0 0 0,-2 11 0,2-11 1,-7 14-1,7-14 0,-14 19 0,4-7 1,-2 1-1,-1 1 0,-1-2 0,-2-2 1,0 4-1,6-1 1,0-3-1,-1-3 1,11-7 0,-9 12 0,9-12-1,0 0 1,0 0-2,0 0-1,0 0-2,0 0-8,0 0-28,13-14-1,-13 14 1,12-12-1</inkml:trace>
  <inkml:trace contextRef="#ctx0" brushRef="#br0" timeOffset="80207.5876">13652 7553 42,'0'0'34,"0"0"1,-4-11-7,4 11-8,-5 9-4,8 7-4,-5 2-5,4 7-1,-3 2-2,3 6-1,0 0 0,2 1-1,0-1 0,1-4-1,1-3-1,1-3-1,-1-3-1,-2-5-2,1-1-4,-5-14-5,4 16-12,-4-16-13,0 0 1,0 0 0,0 0 2</inkml:trace>
  <inkml:trace contextRef="#ctx0" brushRef="#br0" timeOffset="80840.6238">13582 7590 41,'-7'-12'32,"-2"-4"3,8 2-9,2 5-6,-3-7-2,11 10-5,-4-8-3,10 8-2,-2-2-2,7 5-2,0 2-1,3 5-1,3 4-1,1 3 1,-1 3-2,-2 3 0,-5 2 0,-2 2 0,-5 2 0,-5-3-1,-7 1 0,-6-1 1,-5-2-1,-3-3 1,-3-3-1,0-3 1,1-3 0,1-2 0,3-3 1,12-1 0,-13-8 0,13 8-1,0 0 1,19-14 0,-3 9 0,1 2-1,6 2 0,4 4 0,1 2 0,0 2 0,-3 4 0,-2 3 0,-1 3-1,-5 0 0,-9 3-1,-5-1 1,-6 1-1,-7 0 1,-5-1 0,-5-2 1,-2-3 0,-2-2 0,-1-4 1,3-4 1,2-3-1,2-1 1,4-4-1,3 0 1,1-3-1,10 7 0,-10-13-1,10 13-1,-3-11-3,3 11-1,9-5-10,-9 5-24,16-3 0,0 2 0,4-5 1</inkml:trace>
  <inkml:trace contextRef="#ctx0" brushRef="#br0" timeOffset="81275.6487">14199 7710 46,'-2'-14'33,"2"14"2,-17-9-1,6 6-12,-3 12-15,-3 0 0,1 7-3,-2 2 0,5 9-1,0 1 0,5 2 0,7-2-1,8-2 0,5-2-1,9-2 1,5-10 0,5-4-1,3-9 1,3-4-1,-4-4 0,-2-4 0,-4-7 0,-7-4 0,-5 1 0,-7-1-1,-9-1 1,-6 0-1,-9 3 0,-4 4 0,-6 6 0,-3 5 0,-5 7 0,1 5-1,4 6 0,4 3-2,10 5-1,2-4-4,17 7-9,1-6-18,15-5-3,8 0 0,4-5 1</inkml:trace>
  <inkml:trace contextRef="#ctx0" brushRef="#br0" timeOffset="81676.6717">14583 7684 67,'0'0'36,"-17"-2"0,3 7 1,1 8-24,-10-3-5,5 9-3,1-1-2,5 5 1,4-1-1,7 3-1,6-4 0,8-3 0,4-5-1,8-1 0,3-7-1,5-4 1,-1-5-1,-2-6 0,-1-1 0,-6-2 0,-6-4 0,-5-4 0,-11 0 0,-11 1 0,-6 2 0,-6 3 0,-6 4 0,-4 2-1,-2 7 0,0 5-1,5 9-1,3-3-2,12 9-6,0-6-14,11 3-14,10 1 1,7-5 0,7 1 2</inkml:trace>
  <inkml:trace contextRef="#ctx0" brushRef="#br0" timeOffset="81970.6885">14751 7393 67,'-6'-19'37,"0"7"-2,6 12 2,10 8-22,-5 2-8,5 12-3,0 7-1,3 9 0,-4 6-1,2 6 0,-3 4-1,-1 0 0,-3-1-1,0-5-1,0-3-2,-1-10-2,8 0-15,1-16-18,0-10 1,6-5-2,-1-12 2</inkml:trace>
  <inkml:trace contextRef="#ctx0" brushRef="#br0" timeOffset="82412.7119">14980 7744 60,'6'10'35,"-6"-10"0,22 6 0,1-2-22,-3-6-3,7 3-5,-2-4-1,5-1-1,-3-4-1,0 2 0,-5-2-1,-2-3 1,-5-3-1,-3 0-1,-6-4 1,-4 2 0,-6-4-1,-4 0 1,-4 0-1,-3 4 0,-3 4 0,-1 3 0,-5 7 0,-1 5 1,0 8-1,2 7 2,-2 7-1,4 4 1,1 2 0,5 4-1,7 0 1,5 0 0,5-3 0,4-5-1,8-4 0,3-3-1,4-5-1,1-7-2,5-3-3,-3-9-10,5-4-24,1 0 1,-2-7-1,5-3 1</inkml:trace>
  <inkml:trace contextRef="#ctx0" brushRef="#br0" timeOffset="82893.7413">15609 7647 64,'-17'-2'37,"-3"4"-1,-5-1 2,-3-2-22,5 7-7,-6-1-4,6 8 0,-1-2-2,7 7 0,2-1-1,7 4 0,4 1-1,7 0 0,5-1 0,6-2 0,2-6-1,4-2 1,4-5-1,1-5 1,1-6-1,-1-6 0,0-4 0,-3-3 0,-5-5 0,-3-4 0,-6-3 1,-5-1-1,-4 3 0,-3 2 0,-5 5 1,-2 6-1,-2 5 0,0 12 1,2 9-1,1 5 1,2 5-1,4 4 1,5 4-1,3 1 0,6 2-1,0-4 0,4-4-2,1-4-2,4 1-4,-7-14-13,1-3-18,5-5 0,-4-9 1,6-3 1</inkml:trace>
  <inkml:trace contextRef="#ctx0" brushRef="#br0" timeOffset="83360.768">15880 7573 73,'-6'16'37,"1"6"-1,-1 3 1,-1-3-28,7 5-2,-2-3-2,6 3-2,0-4 0,4-3-1,0-4-1,3-5 0,0-5 0,1-3-1,1-7 1,0-5 0,0-4-1,3-6 0,-1-3 0,1 0 1,2-3 0,-2 1 0,-1 4 0,-1 3 1,-1 2 0,1 6 0,-4 3 0,1 7-1,-11-1 1,17 15-1,-11-1 0,1 4 0,-2 5-1,-2 3 1,0 2 0,0 1 0,-2-2 0,0-2 0,0-4 0,1-2-1,-1-4-2,-1-5-3,0-10-28,12 8-9,-12-8 1,10-12-1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69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9:47.33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656.0945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052.1173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3:55.7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14953 12680 12,'0'0'19,"0"0"-3,0 0 0,0 0-3,0 0 0,0 0-3,0 0-1,-10-4-1,10 4-2,-11 6-1,11-6-1,-14 12 0,4-5-1,1 3-1,-2 3 1,0 0-1,0 4-1,0 1 0,2 3 0,0 3 0,2 3-1,0 1 1,3 2-1,1 3 0,3-1 1,1 1 0,1 0-1,3 0 2,0-3-1,3 1 0,0-2 1,2-1 0,-1-5 0,4 0 0,-4-4 0,2-3-1,-1-1 2,0-3-2,-1-5-1,-9-7-3,18 12-3,-18-12-14,9-2-13,0 3 0,-9-1 0,11-11 0</inkml:trace>
  <inkml:trace contextRef="#ctx0" brushRef="#br0" timeOffset="567.0323">15292 12990 6,'-4'-9'26,"4"9"1,0 0 2,0 0-13,-9 17-3,9-17-3,-7 24-2,4-8-1,3 8-1,-3 1-2,4 5 1,-4 2-1,4 5-1,-2-1-1,2 2 0,-1-1 1,2 1-2,0-4 1,0 0-2,0-6 1,1-3-1,0-3-2,-2-6-1,2-1-7,-3-15-10,0 0-13,0 0-1,0 0 1,0-13 0</inkml:trace>
  <inkml:trace contextRef="#ctx0" brushRef="#br0" timeOffset="1089.0619">15230 13006 28,'8'-10'29,"-6"-9"2,6 2-10,-1 4-4,1-5-5,5 8-2,-2-3-3,4 3-2,-1-1 0,3 4-2,1 0 1,3 3-1,-1 2-1,3 3-1,-1 2 0,-1 5 0,1 2 0,-1 2-1,-5 5 1,-1 4-1,-5-1 0,-4 2 0,-4 0-1,-3-1 1,-4-1-1,-3 0 1,-5-4-1,-3-2 1,-2-4 0,-2-2 1,-1 0-1,-1-4 1,0-2 0,2-1 0,3-2 0,0 0 0,5-1 0,2 1 0,10 1-2,-9-2 1,9 2-3,0 0-2,14 7-8,-4-2-17,0-3-4,8 5-2,-3-6 2</inkml:trace>
  <inkml:trace contextRef="#ctx0" brushRef="#br0" timeOffset="1457.0827">15826 13087 37,'13'1'31,"-13"-1"3,14 4-2,-14-4-15,15 13-6,-4-1-3,-3-1-4,2 5-1,-4 3 0,-1 3-1,-3 0 0,-3 2-1,-4-1 0,-2 1-2,-4 0-1,-1-4-3,3 0-5,-4-7-13,2-4-12,11-9 0,-14 6 1,14-6 1</inkml:trace>
  <inkml:trace contextRef="#ctx0" brushRef="#br0" timeOffset="2758.1578">16459 12657 19,'0'0'25,"0"0"-5,0 0-2,0 0-1,2 11-3,-1 3-3,-2 4-1,3 7-1,-2 2-2,4 6-1,-3 3-1,3 4-1,-2 2-1,2-1 0,-1-2-2,0-2 0,-2-3 0,-1-5-1,2-5-1,-2-5-2,4-5-3,-4-14-3,5 17-6,-5-17-14,0 0-5,10 6 1,-10-6 2</inkml:trace>
  <inkml:trace contextRef="#ctx0" brushRef="#br0" timeOffset="3254.1861">16674 12890 31,'0'0'29,"7"18"1,-9-2-9,-2 2-8,5 5-1,-2-1-5,6 5-1,-3-3-2,3 3-1,-2-5 0,6-4-1,-3-3-1,2-3 0,-8-12 0,18 9 0,-9-12-1,2-4 1,2-5 0,-3-4-1,3-4 1,0-3-1,-2-5 2,2 1-1,-3 1 1,-1 2 0,-1 4 0,0 5 0,-3 4 0,-5 11 0,10-1 0,-10 1-1,10 20 0,-4-2 0,0 1-1,0 2 1,2 3-1,-1-1 1,0-2-1,-1 0-1,1-2-1,0-5 0,0 1-3,-7-15-3,11 13-8,-11-13-13,10-2-5,0-2-1,-5-11 1</inkml:trace>
  <inkml:trace contextRef="#ctx0" brushRef="#br0" timeOffset="3627.2075">17129 12711 25,'0'-14'31,"0"14"2,4-14 0,-4 14-12,0 0-6,5 13-5,-1 3-3,-4 1-2,4 8-2,-1 1 0,1 4-1,0 2-2,-1 2 1,-1 0 0,1-1-1,-1-3 0,1-3 0,1-1 0,0-6 0,2-2 0,1-6 0,-7-12 0,17 15 0,-7-12 0,1-2 1,1-2-1,0-1 0,1-2 0,0-1-2,4 2-1,-4-5-4,0 7-7,-13 1-14,14-10-7,-3 7-1,-11 3 1</inkml:trace>
  <inkml:trace contextRef="#ctx0" brushRef="#br0" timeOffset="3888.2224">17060 12902 31,'-12'-3'33,"12"3"2,13-9-1,-5 0-13,12 5-7,-2-5-4,8 6-4,-1 1-3,3 0-2,-3 2-2,-1-1-2,2 5-7,-5-2-19,-1-3-6,1 3-1,-8-8 1</inkml:trace>
  <inkml:trace contextRef="#ctx0" brushRef="#br0" timeOffset="4571.2615">17688 12975 35,'15'1'32,"-15"-1"2,21-8-7,-6 6-8,-1-5-6,11 7-3,-3-3-3,11 5-3,0-1-2,3 1 1,3 0-2,1 2 0,1-2 0,-2 1-1,-1-2 0,-5 1 0,-4-1 0,-5-1-2,-4 2-3,-9-6-9,-2-4-21,-9 8 0,5-10-1,-5 10 1</inkml:trace>
  <inkml:trace contextRef="#ctx0" brushRef="#br0" timeOffset="5253.3005">18104 12836 38,'0'0'33,"0"0"2,0 0 0,13 1-16,-13-1-5,0 0-6,12-13-2,-3 15-2,-9-2-1,19 3 0,-8 0-1,4 3-1,0 2 0,4 3 0,0-3 0,0 3 0,1-1-1,-1 1 0,0 2 1,-1-1-1,-1 0 0,-3-2 0,-2 3 0,-5-1 1,-2-3-1,-1 0 1,-4-9-1,-2 15 1,2-15-1,-14 13 0,3-7 1,-2 2-1,0 0 0,-2 0 0,0 1 0,-1 0 0,1-2-1,0-1 0,6 0-2,-1-2-3,10-4-12,-1 11-21,1-11 2,0 0-2,0 0 2</inkml:trace>
  <inkml:trace contextRef="#ctx0" brushRef="#br0" timeOffset="6013.344">18775 12656 14,'-4'-10'21,"4"10"1,0 0-2,0 0 1,0 0-4,0 0-1,-4 10-2,4-10-2,2 24-2,-2-5-2,5 8-2,-4 4-2,4 8 0,-2 1-2,3 5 1,-3-1-2,2 1 0,-1-4 0,0-2 0,0-6-1,-1-5 1,1-6-2,1-5 0,-1-3 0,-4-14-3,8 15-4,-8-15-9,0 0-17,14-12-2,-12 2-1,6-1 2</inkml:trace>
  <inkml:trace contextRef="#ctx0" brushRef="#br0" timeOffset="6555.375">18992 12934 43,'0'0'33,"13"21"2,-10-10 1,-2-1-19,7 10-4,-5-6-5,4 9-3,-2-6-2,4 4-1,-4-3 0,2-1-1,-2 0-1,1-4 1,-1-3-1,-5-10 0,8 15 0,-8-15 0,0 0 0,11-4 0,-5-5 0,2-4 0,-1-3 1,3-4-1,1-4 1,0-2 0,1-1 0,2 3 1,-2-1 0,0 2-1,-1 2 1,-1 7 0,-1 5-1,-9 9 0,15-3 0,-15 3 0,11 14-1,-3 1 1,-2 2 0,1 2-1,0 1 0,1 2 1,-1-1-1,0-1 0,-1 0 0,1-2 0,-2-2-1,-1-2 0,1-2-3,-5-12-1,6 18-6,-6-18-14,0 0-14,0 0 1,3-11-1,-3 11 2</inkml:trace>
  <inkml:trace contextRef="#ctx0" brushRef="#br0" timeOffset="6967.3985">19494 12691 33,'0'0'33,"0"0"2,12-7-1,-12 7-13,0 0-6,8 14-6,-6-5-3,3 8-2,-4 1-1,4 8 0,-2 0-1,-1 5 0,-1 0-1,0 2 1,-1 0-2,1 0 1,0-3-1,0-3 1,1-2-1,2-3 0,0-6 1,3-1 0,1-6-1,2-2 2,2-5-1,3-1-1,-1-3 1,3-1 0,2-1-1,0-2-1,2 2-1,-6-4-4,4 7-6,-10-4-17,-9 5-9,16-7 0,-16 7 0</inkml:trace>
  <inkml:trace contextRef="#ctx0" brushRef="#br0" timeOffset="7216.4128">19388 12934 53,'0'0'34,"18"-12"-2,-1 6-4,4 4-17,0-3-4,7 4-4,-1 0-1,4 2-4,2 1-5,-7-5-10,-1-2-16,5 6-1,-10-10 1,3 6 0</inkml:trace>
  <inkml:trace contextRef="#ctx0" brushRef="#br0" timeOffset="7651.4376">19888 12512 72,'11'2'39,"3"5"-1,0 4 2,-4 1-27,8 12-5,-3 1-2,6 9-3,0 5 0,3 6-1,-1 5 0,0 2 0,-2 1-1,-1 2 0,-6 0 0,-2-4 0,-8-6-1,-5-3 1,-5-6 0,-6-6-1,-1-6 0,-2-5-1,2-4-3,-5-9-7,18-6-29,-18 9-2,8-11 2,10 2-2</inkml:trace>
  <inkml:trace contextRef="#ctx0" brushRef="#br0" timeOffset="47586.7198">14915 15813 25,'-12'-2'18,"12"2"0,0 0-1,0 0 0,-11-6-1,11 6-3,0 0-2,-10-5-2,10 5-3,0 0 0,0 0-2,0 0 0,9 0 0,-9 0 0,21 0-2,-10-3 1,5 5-1,-2-4 0,3 5 0,-4-2-1,3 4 0,-4 1 0,-2 2-1,-1 5 0,-4 1 0,-2 3 1,-2 2-1,-1 1 0,-1 2 0,-3-2 0,0 3 0,-2-2 0,2-3 0,2 1 0,0-1 0,1-1 0,1-1 0,2-2 0,1-1 0,0-1 0,3 0 0,-6-12 1,11 17 0,-11-17 0,12 12 0,-12-12 0,12 12 0,-3-8 0,1-1 0,-10-3-1,19 6 1,-10-5 0,3 0-1,-3-3 1,2 2-1,-11 0 0,15-4 0,-15 4 1,13-8-1,-13 8 0,12-8 0,-12 8 1,0 0-1,11-8 0,-11 8 0,0 0 1,0 0-1,0 0 0,0 0 0,0 0 0,0 0 1,0 0-1,-11 11 0,11-11 0,-8 15 0,3-5 0,2 4 0,1 1 0,0 3 0,-1 1 0,2 3 0,0 0 0,1 1 1,0-2-1,2 1 1,1-1-1,-1-2 1,3 0-1,0-3 1,2 2-1,-1-4 0,-1 1 0,1-2 0,-2-1 0,2-3 1,-5 2-1,-1-11 0,1 18 1,-3-9-1,2-9 0,-11 15 0,2-9 1,-4 2-1,2-3 1,-6 2-1,1-4 1,-2 1 0,1 1 0,-1 0 0,3 0-1,0 0 0,3 0 0,12-5-3,-9 13-2,9-13-8,0 0-27,12 2 3,0-8-4,3-1 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69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3:22.5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15100 10880 13,'0'0'13,"0"0"1,-13-3-1,13 3 0,-13 5-1,3 1 0,0 4-2,-2 0-2,0 7-1,-4 2-1,3 5 0,-2 1-2,3 4 0,-1-1-1,4 5 0,2-5 0,3 3 1,2-3-1,3 1-1,2-3 0,3 0 0,0-4-2,1-3 0,2 0-2,-3-5-4,3 0-5,-1-1-15,-8-13-6,19 14 1,-19-14 0</inkml:trace>
  <inkml:trace contextRef="#ctx0" brushRef="#br0" timeOffset="1983.113">15294 11098 8,'0'0'24,"0"0"2,0 0-6,0 0-3,-10 7-4,10-7-3,-6 21-1,0-8-2,6 6 0,-2 2-1,2 6-1,-1-1-1,2 6 0,-1-2-1,2 5-1,-2-2 0,1 0-1,1-2 1,-1-3-2,1-3 0,-1-1-2,0-2 0,0-6-1,1-2-2,-2-14-3,4 15-4,-4-15-6,0 0-14,0 0 0,6-18 2</inkml:trace>
  <inkml:trace contextRef="#ctx0" brushRef="#br0" timeOffset="2452.1402">15252 11133 24,'-4'-22'30,"10"8"1,-4-5-8,2 0-4,5 3-4,-2-1-5,4 5-2,-1 2-3,5 3 0,-3 3-2,4 4-1,0 2 0,3 3-1,0 2 0,2 3 1,-1 1-2,-1 2 1,-1 0-1,-2 1 1,-3-2-1,-3 3 1,-6-1-1,-4 0 0,-5-1 0,-5 0 0,-6-2 0,-2 1 0,-5 0 0,-3-2 0,-1-1 0,2-1 1,2-1 0,4-2-1,4-1 1,5-1-1,10-3 1,0 0-1,0 0 0,0 0-3,16 10-2,-7-11-9,10 1-13,0 4-8,-1-5 0,6 5 0</inkml:trace>
  <inkml:trace contextRef="#ctx0" brushRef="#br0" timeOffset="2718.1555">15691 11257 25,'12'0'33,"7"6"1,-4-4 0,-2 3-11,5 7-7,-8-2-6,4 7-5,-7-1-2,0 7-1,-5-1-1,-1 3 0,-3-1-2,-2 0 0,0 0-2,-6-4-2,7 1-8,-6-2-21,0-9-1,9-10 0,-10 5 1</inkml:trace>
  <inkml:trace contextRef="#ctx0" brushRef="#br0" timeOffset="6120.3501">16456 10762 23,'0'0'21,"0"0"-2,0 0-3,6 18-1,-4-2-4,0 4-3,2 6 0,-2 5-3,1 5 0,0 1-2,0 1 0,-2 0-1,1-3 0,0-3-1,0-2 0,0-5-1,0-5 1,1-2-1,0-3 0,-1 0 0,1-4-2,-1 0-1,-2-11-2,8 16-3,-8-16-5,0 0-9,15 7-8,-12-16 2,7 7 0</inkml:trace>
  <inkml:trace contextRef="#ctx0" brushRef="#br0" timeOffset="6622.3786">16727 10971 8,'0'0'24,"4"10"2,1 5-4,-6 2-8,-1 4-4,1 3-1,1-4-3,0 5-1,2-4 0,1-1-1,2-6-1,1-2-1,-6-12 0,16 13-1,-16-13 1,18-3-1,-7-5 0,0-2-1,-1-3 1,3-6 0,-1-3-1,1-3 0,-2-3 1,0 0 0,1 0 0,-1 4 0,-2 0 1,1 9 0,-2 0 0,1 11 1,-9 4-1,16 3 0,-10 9 0,2 2-1,0 5 0,-1 2 1,0 4-1,0 1-1,-1 0 1,1 1-1,-2-2-1,0-4-2,0 0 0,-2-7-3,4 1-5,-7-15-6,9 9-14,1-6-2,-10-3 2,18-11 0</inkml:trace>
  <inkml:trace contextRef="#ctx0" brushRef="#br0" timeOffset="6974.3989">17223 10728 39,'-1'-14'30,"1"14"4,0 0-11,0 0-6,0 0-5,9 16-5,-4 5-2,-3 4-1,3 5-1,0 6-2,-1 4 1,0 2-2,-1 1 1,1-3-1,0-2 1,1-2-1,2-3 0,1-8 0,1-4 0,4-5 1,1-4-1,1-4 0,2-5 1,3-2-1,-1-3-1,2 0-2,-3-5-4,2 3-8,-6-3-13,-4-4-6,1 6-1,-11-7 2</inkml:trace>
  <inkml:trace contextRef="#ctx0" brushRef="#br0" timeOffset="7184.4109">17196 11028 28,'0'0'31,"2"-11"2,8 4-8,4 1-5,2-5-5,6 6-5,0-2-5,2 1-2,5 3-11,-4 0-14,-1-3-11,5 6-1,-9-9 1</inkml:trace>
  <inkml:trace contextRef="#ctx0" brushRef="#br0" timeOffset="7797.446">17954 11062 26,'0'0'30,"-15"6"2,15-6-10,0 0-2,0 0-4,0 0-1,13 1-5,7-1-3,2-4-1,8 3-1,0-2-1,7 2-1,-1-1-1,1 2-1,0-1 0,-1 1 0,-4 0-1,-2-1-1,-1 2 1,-8-3-2,0 2-1,-8-2-2,2 4-1,-15-2-4,14 0-7,-14 0-9,0 0-9,0 0 0,-7-13 2</inkml:trace>
  <inkml:trace contextRef="#ctx0" brushRef="#br0" timeOffset="8193.4684">18302 10882 22,'0'0'31,"10"-8"2,1 9 0,1 0-11,0-2-6,8 8-6,-3-3-2,8 5-3,-3 0-2,4 1 0,-1 0-2,0 2 0,-2-1-1,-3-1 1,-2 2-1,-4 1 0,-3 1 0,-5-1 1,-4 2-1,-5-1 0,-4 0 0,-4 1 0,-4 1 0,0-3 1,-3 0-1,2-1 0,-1-2 0,5-2-1,12-8-1,-16 11-4,16-11-9,5 9-20,-5-9 1,16-10-2,-6-2 2</inkml:trace>
  <inkml:trace contextRef="#ctx0" brushRef="#br0" timeOffset="8694.4972">18910 10753 24,'3'-9'31,"6"7"2,-9 2-1,0 0-13,10 14-5,-9 1-3,3 11-3,-3 5-4,4 8 0,-4 3-2,2 3 0,-1 1-1,0-3 1,0-5-1,0 0-1,1-8-1,1-8-1,2-3-3,-6-19-7,12 12-13,-2-10-10,-10-2 0,21-16 0</inkml:trace>
  <inkml:trace contextRef="#ctx0" brushRef="#br0" timeOffset="9148.5233">19151 11010 31,'0'0'30,"3"29"2,-6-13-2,0 3-15,5 7-3,-3-4-6,5 3-2,0-7-1,4 1 0,0-7-1,4-1 0,2-8-1,1-4 0,1-6 0,0-1 0,2-5-1,0-5 1,-2-3-1,2 0 1,-3-5-1,0 1 1,-2 0 0,0 3 1,-3 1 0,-1 5 0,-1 5 0,-8 11 1,12-5-1,-12 5 0,10 18 0,-5 0 0,-1 2-1,3 4 1,-2 2-1,2 1 0,-1 1-1,0-3 0,2 1-2,-4-7-1,5 3-5,-8-13-7,-1-9-22,17 11 0,-17-11 1,15-10 0</inkml:trace>
  <inkml:trace contextRef="#ctx0" brushRef="#br0" timeOffset="9508.5438">19733 10710 56,'10'-3'35,"-10"3"-1,0 0 1,13 19-19,-14-4-7,5 10-3,-4 4-3,1 8 1,0 5-2,0 2 0,-1 2-1,1-1 0,-1 0-1,2-5 0,-1-3 0,2-5 1,1-6-1,4-6 0,-1-4 1,4-4-1,2-5 0,2-2 1,2-4-1,0-3 0,3 0-2,-4-3-3,3 2-3,-8-7-7,3 2-16,-14 8-6,6-16-1,-6 16 2</inkml:trace>
  <inkml:trace contextRef="#ctx0" brushRef="#br0" timeOffset="9696.5546">19645 11081 19,'0'0'31,"-5"-11"1,18 6 1,3-2-13,4-3-5,7 5-6,0-2-5,3 2-6,5 4-8,-4 1-16,-7-5-7,7 6-1,-9-10 1</inkml:trace>
  <inkml:trace contextRef="#ctx0" brushRef="#br0" timeOffset="10069.5757">20148 10654 56,'0'0'35,"21"6"2,-9 1-1,-3 2-19,10 13-6,-5 1-5,5 10-2,-3 4-1,2 5-1,-4 3-1,-1 2 0,-4 1-1,-4-3 1,-4-1-1,-2-6 1,-4-5-1,-2-3 1,-3-5 0,1-5-1,0-6 1,1-1-1,0 0 0,8-13-1,-10 15-1,10-15-3,-5 12-6,1-3-25,4-9-2,0 0 0,0 0 1</inkml:trace>
  <inkml:trace contextRef="#ctx0" brushRef="#br0" timeOffset="26570.5189">20857 10706 7,'0'0'14,"0"0"0,0 0-2,0 0 0,0 0-1,0 0 1,0 0 0,0 0 0,0 0-1,0 0 0,9 2-2,-9-2-1,0 0-1,10-6-1,-10 6-2,14-3-2,-4 0 1,-1 1 0,3 1-1,-1-2 0,1 3 0,0 0 0,-2 1-1,-1 2 0,-9-3-1,14 12 0,-14-12 1,7 18-1,-4-7 0,-2 1 1,-1 1-1,-1 1 0,0 0 1,-2 3-1,0-1 1,-1 1-1,0-1 1,0 0 0,-1-1-1,2 1 1,0-1-1,2 1 1,1-1 0,1 0-1,1 0 1,1-1 0,2 0 0,0-2-1,1 1 1,2-2 0,-1-2 0,4 1 0,0-2 0,1 0-1,-1 0 1,1-3 0,2 0-1,-4 0 1,2-2-1,-2-1 0,-1 1 1,-9-3-1,17 3 0,-17-3 0,13 2 0,-13-2 0,11-2 0,-11 2 1,10-1-1,-10 1 0,0 0 0,9-5 0,-9 5 0,0 0 1,0 0-1,0 0 1,0 0-1,0 0 0,0 0 0,0 0 0,0 0 1,-9 7-2,9-7 1,-10 14 0,10-14 0,-11 15 0,5-3 0,1-1 0,-2 2 0,2 0 0,1 1 0,1 3 1,0 1-1,1 0 0,1 0 0,1-1 0,0 2 0,1 0 0,0-1 0,-1 0 0,1-2 0,0 2 0,0-2 0,0 1 0,0-2 0,0-1 0,-1-1 0,1 0 0,-2-2 0,0-1 0,1-10 1,-6 18-1,6-18 0,-10 14 0,10-14-1,-13 12 1,3-9 0,-1-1 0,1 0 0,0-2 0,-1 0 0,1-1 1,10 1-1,-17-4 1,17 4 0,0 0 1,-12-8-1,12 8 0,0 0 0,-5-13 0,5 13-1,0 0 0,-2-10-2,2 10-4,0 0-11,6-12-22,7 10 2,-1-6-2,8 0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4:13.7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8693 12486 25,'0'0'27,"0"0"-8,0 0 1,0 0-4,0 0-2,0 0-2,12 0-2,-12 0-1,10-1-2,-10 1-1,13-1 0,-13 1-2,16-2-1,-16 2 1,20 0-1,-9-1 0,2 2-1,-2-1 1,4 2-1,-1-1 0,2 0 0,-2-1 0,3 1 0,-2 0 0,3 0-1,0-1 0,0 0 0,1 0 0,0 1 0,0 0 0,1-1 0,-2-1-1,1 0 1,0 0 0,1 0-1,-2-1 1,0 0-1,0 0 1,0 0-1,-1 1 1,1 0-1,-3 0 1,1 0-1,-1 1 0,1 1 0,-1-1 0,2 1 0,-2 0 1,2 0-2,-1 0 1,1 0 0,-2-1 0,0-1 1,-1 0-1,-1 0 0,-1-1 0,-1 2 0,1-1 0,-3 0 0,0 2 0,1 0-1,-10-1 0,15 2-2,-15-2-1,10 0-4,0 4-10,-10-4-22,0 0 3,0 0-2,0 0 2</inkml:trace>
  <inkml:trace contextRef="#ctx0" brushRef="#br0" timeOffset="1060.0606">8823 12371 6,'0'0'13,"0"0"-1,0 0-2,13-2 1,-13 2-1,0 0-1,0 0 1,9-3 0,-9 3 0,0 0-1,0 0 0,0 0-1,0 0 0,0 0-2,-4 12 0,4-12-2,-13 10 0,4-3-1,9-7 0,-19 17 0,10-8-1,-2-2 0,0 2 1,1-1-1,0-1 0,1-2-1,-2 1 0,2-2 0,0 1 0,-1-3 0,10-2-1,-16 5 1,16-5 0,-16 5 0,16-5 0,-12 4-1,12-4 1,-11 4 0,11-4 0,0 0 0,0 0 0,0 0 0,0 0 0,0 0 0,0 11 1,0-11-1,0 0 0,13 7 1,-13-7-1,15 6 0,-4-2 1,0 0-1,3 1-1,-1 2 1,2 0 0,2 0-1,1 0 1,-1 3-1,1-1 0,-2-1 1,0 1-1,-1-3 1,0 0-1,-4-3 0,-1 1 0,-10-4 0,16 1-1,-16-1-2,0 0-1,13 3-6,-13-3-14,0 0-13,0 0 0,0 0-2,0 0 4</inkml:trace>
  <inkml:trace contextRef="#ctx0" brushRef="#br0" timeOffset="1904.1089">9970 12195 23,'0'0'20,"0"0"-1,0 0-3,0 0 1,0 0-3,0 0-2,-9-3 0,9 3-1,0 0-2,0 0-1,0 0-2,0 0 1,0 0-3,0 0 0,0 0-2,0 0 1,0 0-2,-2 16 0,4-5 0,0 5 0,1 3-1,0 4 1,1 5 0,-1 3 0,-1 3-1,1 1 1,-2-1 0,0 2-1,0-2 1,0-3 0,0-2-1,1-2 1,-1-6 0,0-1-1,0-5 1,1-4-1,-2-11 1,2 15-1,-2-15 0,0 0 0,0 0 0,-1 10 0,1-10-1,0 0-1,0 0-1,0 0-2,0 0-5,-5-15-8,7 4-18,2 1 0,-4-8 0,4 0 1</inkml:trace>
  <inkml:trace contextRef="#ctx0" brushRef="#br0" timeOffset="2993.1712">10013 12164 10,'0'0'22,"0"0"-1,0 0-2,0 0-1,0 0-3,0 0-2,0 0-2,0 0-2,0 0-1,0 0 0,9-7-2,-9 7-1,14-3 1,-14 3-2,18-2-1,-9 3 0,3-1 0,0-1-1,2 2 0,-1 0 0,3 0 0,-3-1-1,3 1 1,-2-2-1,3 2 1,-3-1-1,0-1-1,0 0 1,-1 1 0,-1-1-1,-2 0 1,0-1-1,-10 2 0,15-3 1,-15 3-1,9-1 1,-9 1-1,0 0 1,0 0-1,0 0 0,9-5 1,-9 5-1,0 0 0,0 0 0,0 0 0,0 0 1,0 0-1,0 0 0,5 15 1,-5-5-1,1 1 1,-1 1-1,0 3 0,0 1 1,1 3-1,-1 0 0,0-3 1,0 0-1,1-2 0,-1-1 1,1-3-1,-1-10 1,0 12-1,0-12 0,0 0 0,0 0 0,0 0-2,0 0-2,0 0-3,0 0-11,12-7-21,-12 7 2,0 0-2,0 0 2</inkml:trace>
  <inkml:trace contextRef="#ctx0" brushRef="#br0" timeOffset="3655.209">10515 12516 12,'2'10'28,"-2"-10"2,0 0-1,0 0-9,-9 8-5,9-8-4,-4 14-3,4-14-3,-3 18 0,4-5-1,-3-2 1,4 4-3,-1-1 1,2 2-1,0-4 0,3 4 0,-1-6 0,4 1 0,-9-11-1,19 14 1,-7-11 0,2-1-1,2-4 0,0-3 1,3-3-2,0-2 1,1-4 0,-1-3 0,-3-2-1,1 0 1,-6-2-1,-1 4 1,-6-1-1,-5 2 1,-6 2-1,-4 4 0,-5 4 1,-4 3-1,-2 5 0,-4 1 0,1 4 0,2 3-1,2 3 1,2 0-1,6 2 0,1-4-3,8 5-8,3-3-25,1-13 0,6 14 0,-6-14 1</inkml:trace>
  <inkml:trace contextRef="#ctx0" brushRef="#br0" timeOffset="6441.3684">8421 13625 9,'0'0'13,"0"0"-1,0 0 1,0 0 0,0 0 0,0 0-1,0 0-2,0 0-1,0 0-1,0 0-1,0 0 0,0 0-2,0 0 1,12 7-1,-12-7-1,15 1 0,-4 1 0,-1-2-1,2 2 0,0-2-1,1 1 0,-2 0 0,3 1-1,-3-4 2,2 4-2,-2-2 1,2 1-1,1-1 0,-1 1 0,2-1 0,1 1 1,1 0-1,1 0 0,0-2 0,1 0 0,0 0 1,3 1 0,0-1-1,-1 0 0,1-1 1,0 2-1,0-1 0,2 0-1,-3-1 1,2 0-1,-2 1 0,1-1 1,0 0-1,-1 0 0,1-1 1,-1 0-1,2 0 0,-1-1 0,-1 1 0,0 0 0,-2 0 1,0 1-1,-1 1 0,2 1 0,-3 0 0,-1 2 0,2-2 1,-2 0-1,2 1 0,-2 0 0,2 0 0,-2 1 0,2 1 1,-1-3-1,-3 2 0,1-2 0,-2 1 0,-2-1 0,1 0 0,-3-1 0,-9 1-1,13-5-2,-13 5-3,10-5-5,-10 5-24,0 0-1,-3-11-1,3 11 1</inkml:trace>
  <inkml:trace contextRef="#ctx0" brushRef="#br0" timeOffset="7608.4352">8665 13489 4,'11'-2'9,"-1"4"-1,-10-2 1,10-2 0,-10 2 0,9-3 0,-9 3 1,0 0 0,0 0 1,0 0-1,10-4-1,-10 4 0,0 0 0,0 0-2,0 0 0,-12 5-2,12-5-1,-10 9 0,10-9 0,-13 10-1,13-10-1,-18 12 1,9-4-1,-3-3 0,3 2 1,-2-3-2,0 2 0,-1-2 0,2 0 0,-3-1 0,2-2 0,-3 2 0,0 0-1,0-1 1,0-1-1,-1 1 1,0 0-1,1 2 1,0 1 0,2-2-1,2 0 1,0 0-1,10-3 1,-12 6 0,12-6 0,0 0-1,-9 9 1,9-9-1,0 0 1,0 0 0,4 14-1,-4-14 1,8 12-1,-8-12 1,11 16 0,-11-16 0,17 17 0,-6-7 0,1 0 0,2-2 0,0 1 0,2 0-1,0-1 1,1 0 0,1-1 0,-2 0-1,1 0 1,-2-1 0,2-1 0,-2-1-1,0 0 1,-3 0-1,-2-1 0,0 0 1,-10-3-1,12 3-1,-12-3 0,0 0-2,0 0-4,11 14-10,-11-14-21,0 0 1,6 13-1,-6-13 2</inkml:trace>
  <inkml:trace contextRef="#ctx0" brushRef="#br0" timeOffset="14299.8178">9938 13426 21,'-3'-11'18,"3"11"-1,0 0-1,0 0-1,0 0-2,0 0-2,0 0-1,0 0-2,0 0-1,-11 3-1,11-3 0,0 0-1,0 0-1,-6 10-1,6-10 0,-2 9-1,2-9 0,-2 15 1,2-4-2,-1 1 0,1 4 1,0-1-1,1 3 0,0 0 0,0 3 0,0 0 0,0 0 0,0 1 0,0 1 1,0-1-1,0 0 0,-1-1 0,1 0 0,-2-3-1,0 1 1,-1-4-1,1 1 1,-1-3 0,1-1-1,-1-3 1,1 0-1,1-9 1,-3 14-1,3-14 0,-1 12 1,1-12-1,-3 10 0,3-10 1,-1 11-1,1-11 1,-3 12-1,3-12 0,-2 9 0,2-9 0,0 0-2,-1 10-2,1-10-4,0 0-11,5-14-17,-3-1 0,4 1 0,-5-10 1</inkml:trace>
  <inkml:trace contextRef="#ctx0" brushRef="#br0" timeOffset="15106.864">9945 13404 18,'0'0'12,"0"0"1,9-6 0,-9 6 1,0 0-1,0 0 0,0 0-2,0 0-2,0 0 0,0 0-2,0 0 0,0 0 0,9-1-2,-9 1 0,0 0 0,11 0-1,-11 0 1,9-1-1,-9 1-2,12-4 1,-12 4-1,18-3 1,-8 1-1,4 1 0,-1-2-1,3 1 1,1-1-1,2-1 1,-2 1-1,3 0 0,-3-1 0,0 0-1,-4 2 1,1 1 0,-14 1-1,16 0 0,-16 0 1,0 0-1,10 3 0,-10-3 1,0 0-1,0 0 1,0 0-1,3 11 1,-3-11-1,0 12 0,1-3 1,0 3-1,0 1 0,0 4 0,0-1 0,1 3 0,-1 0 0,0-3 1,0 3-1,1-1 0,-1 1 0,0-3 0,-1-2 0,0-2 0,0 0 0,0-12-1,0 15 0,0-15-1,0 0-3,0 0-4,2 10-12,-2-10-15,0 0-1,0 0 0,0 0 1</inkml:trace>
  <inkml:trace contextRef="#ctx0" brushRef="#br0" timeOffset="17391.9947">10413 13957 3,'1'-12'22,"-1"12"-3,0 0-2,6-9-1,-6 9-1,0 0-2,9-12-2,-9 12 0,9-13-1,-4 2-2,-5 11 0,9-16-2,-9 16-1,9-17-1,-9 17 1,10-13-2,-10 13-1,0 0 0,13-11-1,-13 11 0,0 0-1,0 0 1,0 0 0,9 2-1,-9-2 1,0 0-1,5 17 1,-4-6 0,0 1-1,0 2 1,1 1-1,-2 1 1,1 0-1,-1 1 1,-1-2-1,1-2 0,-1-2 0,0-1 0,1-10 1,-3 16-1,3-16 0,-3 10 0,3-10 0,-3 11-1,3-11 0,-3 9-1,3-9 0,0 0-1,-6 10 0,6-10 0,0 0-1,0 0 0,-13 8 2,13-8 0,0 0 0,0 0 1,-13 2 1,13-2 1,0 0 0,0 0 1,0 0 1,0 0 1,0 0 0,0 0 0,4-10 0,-4 10 0,13-6-1,-13 6 0,19-6 0,-8 3-1,1 1-1,1 1 0,1 1 0,-1 0-1,1 1 1,-2-1-1,0 1 1,-3 0-1,-9-1 0,15 3 0,-15-3 1,0 0-1,0 0-1,10 3 0,-10-3-1,0 0-1,0 0-3,0 0-8,0 0-24,0 0 1,0 0 0,-12-8 1</inkml:trace>
  <inkml:trace contextRef="#ctx0" brushRef="#br0" timeOffset="18327.0482">10965 13617 35,'0'0'30,"0"0"-2,0 0-5,0 0-3,0 0-4,0 0-3,0 0-2,0 0-3,8-13-3,1 12 0,-9 1-2,20-3-1,-9 2 0,3 1-1,-1-1 0,2 1 0,0 0 0,2-1-1,-3 0 0,1-1 0,-3 1-1,-3-2-2,2 4-2,-11-1-4,10 1-8,-10-1-14,0 0-6,0 0 0,-14 7 1</inkml:trace>
  <inkml:trace contextRef="#ctx0" brushRef="#br0" timeOffset="18601.0639">10979 13737 33,'0'0'34,"-2"10"1,2-10-3,0 0-12,0 0-3,10-6-5,2 7-3,-3-7-3,6 6-1,-2-5-1,5 3-1,-1 0-1,3 0 0,-2 1-1,1 1 0,-1 0-1,-3 0-1,2 2-4,-17-2-11,15-4-23,-15 4 0,10-4 0,-10 4 0</inkml:trace>
  <inkml:trace contextRef="#ctx0" brushRef="#br0" timeOffset="19298.1038">11574 13345 33,'0'0'32,"-3"9"1,5 1 0,-3-1-17,1-9-4,-3 22-3,-1-8-2,5 7-3,-3 0 0,3 5-1,-1 2 0,1 3-1,-1 1-1,1 0 0,0-1 0,0-1 0,1-5 0,-1 0-1,0-6 1,2-1-1,-2-3 1,0-2-1,-1-13 0,2 15-1,-2-15-1,0 10-1,0-10-5,0 0-10,-1-10-18,1 10 0,-1-17-1,1 5 2</inkml:trace>
  <inkml:trace contextRef="#ctx0" brushRef="#br0" timeOffset="19950.1411">11512 13328 7,'0'0'28,"8"-9"2,-8 9 2,0 0-12,6-13-2,-6 13-5,0 0-1,0 0-4,0 0 0,11-4-2,-11 4-1,12 0 0,-12 0-1,17 0 0,-5-4-1,3 2 1,1-2-1,2 1-1,0-1 1,1 2-2,1-1 1,0 1-1,1 0 0,0 1 0,-1-1-1,-1 1 0,-1 0 1,-2-1 0,-1 0-1,-2 1 0,-3-1 0,-10 2 1,13-1-1,-13 1 1,0 0-2,9-3 2,-9 3-2,0 0 2,0 0-1,0 0 0,0 0 1,0 0-1,3 15 0,-3-6 0,2 2 1,-2 4-1,0 2 1,0 5-1,0 0 0,1 0 0,-1 2 0,0 0 0,0-2 0,0-3 0,0-1-1,0-5-1,2-1-2,-2-12-3,4 16-10,-4-16-24,0 0 1,0 0 0,0 0 1</inkml:trace>
  <inkml:trace contextRef="#ctx0" brushRef="#br0" timeOffset="20626.1789">12004 13792 28,'-7'15'28,"7"-15"4,-10 14-9,5-1-6,5-13-3,-9 20-3,4-8-2,8 1 0,-5 0-3,7 1-1,0-4-1,4 4-1,1-5 0,3 2 0,1-6-2,0 1 0,0-4 1,-1-2-1,0-3 0,-1-3 0,-1-5-1,-2 1 1,-3-2-1,-1-3 1,-1 1-1,-2-1 0,-4 1 0,-3 1 1,-1 3-1,-1 1 0,-4 1 0,0 2 0,0 2 0,-1 0 0,1 3-1,1 0 1,10 1 0,-19 3-2,19-3 0,-14 4-3,14-4-6,-7 15-28,7-15 3,0 0-2,0 0 2</inkml:trace>
  <inkml:trace contextRef="#ctx0" brushRef="#br0" timeOffset="21536.2318">12632 13410 35,'0'0'33,"0"0"1,0 0-7,0 0-6,-4 10-5,6 1-4,-2-11-4,-5 19-2,0-7-1,4 4-1,-1 1-1,2 1-1,-1 3 0,0 2-1,1 2 0,1-3 0,0 2-1,1 0 0,-2-1 0,2-2 0,-1-3 0,1-3 1,-1-1-2,-2-3 0,2 0-1,-1-11-2,-3 14-1,3-14-4,0 0-7,0 0-11,-12 3-10,12-3-1,0 0 3,-9-12 1</inkml:trace>
  <inkml:trace contextRef="#ctx0" brushRef="#br0" timeOffset="21875.2512">12450 13618 23,'12'2'32,"-12"-2"3,16 0 0,-16 0-11,0 0-8,21-3-3,-21 3-4,21-5-2,-7-1-2,4 3-1,2-3-1,5 4-1,0 0 0,2 0-1,2 0 0,-1 2-1,0 1 0,-3 0-1,0 2-2,-7-5-3,2 6-12,-4-4-21,-6-5 1,-10 5-1,9-13 2</inkml:trace>
  <inkml:trace contextRef="#ctx0" brushRef="#br0" timeOffset="22930.3114">12674 13365 25,'-10'-5'25,"-2"3"-4,3 4-2,-2 0-3,-4 0-3,4 2-2,-6-3-1,6 5-1,-4-3-2,3 3 0,-2-1-2,4 5 1,-2-3-2,4 3 0,-3 0-1,5 1-1,-2 1 0,3 4-1,0-1 0,-2 3 0,4-2 0,-2 5 0,0 0 0,1 1 0,3 1-1,-1 0 1,3-2-1,3 0 1,-1 0-1,4-2 1,3-3 0,0 0-1,0-4 1,4 1 0,-1-1 0,3-1 0,0 0 0,2-2-1,-1 0 1,3-1-1,-2-1 1,2-2-1,-2 0 1,1-3-1,-2 0 1,0-2-1,1-2 1,0 0-1,-1-2 1,2-2-1,-1-2 1,-1-1-1,3-1 1,-2-2-1,0 0 1,-2-2-1,-1-1 1,-1-1-1,0-1 0,-3-1 0,-1 0 1,0-3-1,-3-1 0,-3 2 0,-2 0 1,-2 0-1,-3 0 0,-4 0 0,-3 0 0,-3 0 0,-4 0 0,0 1 0,-3-2 0,1 2-1,-1 4 1,-1-1 0,2 4 0,1 1 0,2 2 0,-1 3 0,-1 3-1,1 0 1,-2 3 0,1 2-1,-2 2 1,-1 1-1,1 4-1,-1-4-1,6 4-2,-2-5-6,17-4-27,-12 8 1,12-8-2,0 0 2</inkml:trace>
  <inkml:trace contextRef="#ctx0" brushRef="#br0" timeOffset="24434.3976">13563 13139 17,'0'0'20,"0"0"-2,-10-3-1,10 3 0,0 0-3,-10-6-1,10 6-2,0 0 0,-9-6-2,9 6-1,0 0-1,0 0-2,-14 1 1,14-1-3,-12 4 1,12-4-1,-13 3-1,13-3 0,-17 7 0,17-7 0,-18 12-1,7-5 1,0 1-1,4 2 1,-3 2 0,4 0-1,-1 3 1,2-1-1,2 1 0,3-1 0,1 0 0,0-1 0,1-1-1,3 2 0,0-4 1,1 2-1,1-2 1,-2 2-1,-1 1 1,-1 0-1,-2 1 1,-1-3-1,-3 2 1,-1 1-1,-6-1 0,0 0 1,-3-1-2,-2-1 2,-1-1-2,-2 0 2,1-3-2,-1-3 1,4-1 0,0 1 0,3-3 0,11-1 0,-14-1 0,14 1 0,0 0 0,0 0-1,0 0 1,8-12 0,-8 12 0,20-4 0,-6 4 0,1 2 0,2 3 0,-3 4 0,1-2 0,-4 5 0,-2 3 0,-2 2 0,-3 3 0,0 0 0,-3-1 0,0 2 0,-1 2-1,0-4 1,0 0 0,1-3 0,1-1 0,-1-2 0,2-1 0,0-3 1,-3-9-1,16 15 0,-6-7 0,0-3 0,2 0 0,0-1 0,-1 0 0,1-2-1,0 2-4,-12-4-7,15-4-26,-6 4 0,-9 0 0,7-12 0</inkml:trace>
  <inkml:trace contextRef="#ctx0" brushRef="#br0" timeOffset="26578.5202">14030 13150 21,'0'0'25,"0"0"-4,0 0-5,0 0-2,-10 3-3,10-3-1,-11 4-1,11-4-2,-12 8 0,12-8 0,-13 12-2,13-12 0,-16 19 0,9-7-1,-3 1 1,1 2-3,-1 1 1,2 3 0,-2 0-1,2 3 0,0 0 0,1 3 0,-1 0 0,4 3 0,0 0 0,3 0 0,0-1-1,3 2 1,1-2-1,0-3 0,1 2 0,2-2 0,-1 0 0,0 0-1,0-4 1,1 0 0,2-5-1,-1 1 1,0-4 0,1-1-1,-8-11 1,18 15-1,-9-11 1,-9-4-1,16 5 0,-16-5 0,12-1 0,-12 1-2,9-2-2,-9 2-6,0 0-13,0 0-16,8-9 2,-8 9-2,0 0 2</inkml:trace>
  <inkml:trace contextRef="#ctx0" brushRef="#br0" timeOffset="27787.5893">14217 13345 8,'0'0'26,"0"0"2,12 9-1,-12-9-9,3 14-4,1-2-4,-1 1-3,1 4-2,-1 2-2,1 2-1,-2 2 0,-1-1-1,0-1-1,-1 0 1,-1-3-1,0-5 1,0-3-1,1-10 1,0 0-1,0 0 0,0 0 1,0 0 0,-8-16-1,7 5 1,0-3-1,1 1 1,0-2-1,2 0 1,0 2 0,1 2 0,2 1 0,2 0-1,-7 10 1,15-14 0,-6 9 0,2 1 0,-2-1 0,3 2 2,0 0-1,-1 2-1,1-1 1,-1 1 0,0-1 0,0 0-1,-1-1 0,1 0 0,-11 3 0,17-12-1,-17 12 1,13-13 0,-13 13 0,8-16 0,-8 16 0,0-16 0,0 16-1,-8-15 1,8 15-1,-12-9 0,12 9 0,-15-2 1,15 2-1,-14 7 0,14-7 0,-9 16 0,9-16 1,-4 17-1,4-7 0,1-1 0,-1-9 1,5 14-1,-5-14 0,15 9 0,-5-7 1,-1-2-1,0-2 0,-9 2 0,17-10 0,-17 10 1,11-14-1,-9 5 0,-1-1 0,-2 1 1,1 9-1,-5-15 0,5 15 0,-15-10-1,15 10-1,-15 1-2,15-1-4,-15 12-9,15-12-19,-6 14 1,6-14-2,5 18 2</inkml:trace>
  <inkml:trace contextRef="#ctx0" brushRef="#br0" timeOffset="28135.6091">14661 13549 52,'21'10'37,"-21"-10"-1,16 14 1,-7 0-17,-9-14-9,7 23-4,-7-8-1,3 4-3,-4-1 0,3 4-1,-4-2-1,0 0-1,-1-1 0,-2-3-1,2 0-3,-4-5-1,4 4-4,-7-10-6,10-5-24,-4 11 1,4-11 0,0 0 1</inkml:trace>
  <inkml:trace contextRef="#ctx0" brushRef="#br0" timeOffset="28964.6567">14987 13136 7,'0'-12'28,"0"12"2,0-11-5,0 11-4,0 0-2,-3-11-4,3 11-2,0 0-1,-1 17-3,-2-8-3,5 8-1,-5 5-1,3 5-1,0 3 0,2 3-1,-1 0 0,2 3 0,0 0-1,0 2 0,2-4 0,0-3-1,-1-3 0,0 0 0,-1-5 0,0-4 0,0-4-1,-1-4-1,-2-11 0,3 12-2,-3-12-4,0 0-6,0 0-14,17-8-9,-14-4-1,7 0 3</inkml:trace>
  <inkml:trace contextRef="#ctx0" brushRef="#br0" timeOffset="29479.6861">15171 13356 65,'0'0'36,"11"-6"0,-11 6-10,0 0-10,5 10-6,-5-10-4,4 20-2,-1-5-2,2 3 1,-2 2-1,2 1-1,1 1 0,0-1 0,0-4-1,0 0 1,1-5-1,2-2 0,-9-10 1,16 8-1,-7-10 0,2-4 0,-1-4 0,0-3 0,2-6 0,-1 0 0,2-3 1,-2-3-1,0 1 0,1 3 0,-2 1 0,-1 5 0,0 4 0,-9 11 0,10-11 1,-10 11-1,0 0 0,11 17 1,-9-4 0,1 3-1,1 3 1,0 3 0,-1-1-1,2 1 1,0-1-1,0-2 0,2 0-1,-1-7 0,2 0-3,-8-12-3,19 9-11,-19-9-21,13-8 1,-3-4-2,-1-5 3</inkml:trace>
  <inkml:trace contextRef="#ctx0" brushRef="#br0" timeOffset="29880.7091">15717 13094 49,'1'-13'37,"-1"13"-2,7-13 1,-7 13-13,0 0-14,0 0-3,5 18-1,-9-2-2,5 5 0,-4 6 0,3 2-1,-1 2 0,1 3-1,-5 1 0,3 0 0,1-2 0,0 1 0,0-6 0,2-1 0,2-6-1,4-2 1,2-5 0,3-4 0,3-3-1,3-4 1,1-1-1,2-2 0,1-1 0,-4-2-1,1 0-2,-5-2-2,1 6-5,-15-1-11,6-13-20,-6 13 2,-7-11-1,7 11 2</inkml:trace>
  <inkml:trace contextRef="#ctx0" brushRef="#br0" timeOffset="30112.7223">15616 13337 41,'0'0'34,"0"0"2,0 0 0,0 0-16,12-7-6,3 7-6,4-5-3,4 3-2,2-3-1,3-1-3,2 2-3,-4-6-4,8 7-13,-3-2-16,-9-3 0,0 4 1,-8-7 0</inkml:trace>
  <inkml:trace contextRef="#ctx0" brushRef="#br0" timeOffset="30533.7464">15956 13008 57,'0'0'36,"10"-5"1,-10 5-1,19 6-19,-19-6-8,15 20-2,-7-4-3,4 8 0,-3 0-1,4 8-1,-1 0 0,-1 5 0,-3 0 0,-1 3-1,-4-2 0,-1 2-1,-4 0 1,-3-2 0,-2-4-1,1-2 0,-1-3 1,0-4-1,-1-6 1,3-3-1,1-6 1,4-10-1,-4 13 0,4-13-1,0 0-2,0 0-5,0 0-18,0 0-15,7-11 2,-7 11-2,3-19 2</inkml:trace>
  <inkml:trace contextRef="#ctx0" brushRef="#br0" timeOffset="33260.9024">16285 12912 20,'0'0'22,"0"0"-1,0 0-1,0 0 0,0 0-3,-10-2-2,10 2-1,0 0-3,0 0-1,5-9-2,-5 9-2,0 0-1,12-8-1,-12 8-2,9 1 0,-9-1 0,12 1-2,-12-1 1,16 2 0,-16-2-1,15 10 0,-15-10 1,16 14-1,-11-1 0,0-3 1,-2 3-1,-1 3 1,-1-2 0,-1 2 0,-1-3 0,-1 2 0,0-2 0,-1 2 0,0-3-1,0 3 1,0-3 0,1 0 0,0 0 1,2 0-1,1-1 0,2 1 0,1-3 0,3 1 0,3-1 0,4 0 0,0-1-1,2 0 1,0-2-1,1 1 1,0-3-1,0-1 0,-6-1 1,0-1-1,-11-1 1,13-2-1,-13 2 1,0 0 0,0 0-1,0 0 1,-5-9-1,5 9 0,-9 3 1,9-3-1,-14 15 0,8-4 0,1 3 0,1 4 0,0 3 1,2 0-2,-1 3 1,4 1 0,-1 0 1,2-1 0,-1-1-1,-2 1 1,-1-3 0,-1-2 0,-2-2 0,-2-3 0,-3-3-1,-4 0 1,1-2-1,-3-3 0,2 2-2,-1-4 0,4 1-3,-2-6-6,13 1-30,0 0-1,-11-3 2,11 3-2</inkml:trace>
  <inkml:trace contextRef="#ctx0" brushRef="#br0" timeOffset="35390.0242">6316 14612 9,'0'0'8,"9"-11"-1,-9 11-1,0 0-4,0 0-8,0 0-9</inkml:trace>
  <inkml:trace contextRef="#ctx0" brushRef="#br0" timeOffset="38459.1988">6352 14639 13,'0'0'12,"0"0"-2,0 0-2,0 0 0,10-4-1,-10 4 0,0 0 1,0 0-1,0 0 3,0 0-2,0 0 0,0 0 0,10 6-1,-10-6-1,0 0 0,0 0-1,11 0 0,-11 0 0,10 1-1,-10-1 1,13-1-1,-13 1-1,12 0-1,-12 0 2,18 0-2,-18 0 0,19 0 0,-6 1-1,-1 0 1,4 0 0,-1-1-1,2 2 0,-4-1 0,6 0 1,-5 1-1,2 1-1,-1-1 1,1 1-1,-1-1 1,0 0-1,-1-1 1,1 1-1,-1-1 1,1 0-1,-2-1 1,2 1-1,-4-2 1,1 1-1,1-1 1,-1 0-1,2 0 0,-1 1 1,0-1-1,2 0 0,0 1 1,1 0-1,-1 0 0,0 0 0,-2 0 0,1-1 1,-3 0-1,2 2 0,-3-2 0,1 0 0,0 1 0,-1 0 0,1-1 1,1 1-1,-2-2 0,1 1 0,2 0 0,-1-1 0,3 1 1,0-1-1,2 1 0,1 1 0,0-1 1,1 1-1,1-1 0,1 1 1,-3 1 0,2 0-1,0-1 1,0 2-1,1-2 1,1 1-1,1 0 1,0 1-1,1-2 0,2 0 1,0 0-1,-1 1 0,1 0 1,0-1-1,-1 0 0,0 0 0,-2 2 1,-1-1-1,0-2 0,0 1 0,-3 0 0,1 0 1,-1 0-1,2-2 0,0 1 0,0 0 0,-1 1 0,1-1 0,1 0 0,-2 1 0,1 0 0,-1 1 0,-1 0 0,2 0 0,0 0 0,0 2 0,2-2 0,-1-1 0,3 0 0,-1 0 0,3 0 1,0 0-1,2-2 0,0 0 0,0 0 0,1 0 0,0 0 0,-1-1 0,0 0 0,2-1 0,-1 1 0,1-1 0,0 0 0,0-1 0,2 1 0,-1 2 0,1-1 0,-2 1 0,0 1 0,-2 1 0,0 0 0,-1 1 0,-1 0-1,0 1 1,-1-1 0,1 1 0,-2-1 0,2 0 0,-2-1 0,-1 1 0,1 0 1,-1-1-1,1 0-1,-1 0 1,-1-1 0,1 1 0,0 0 0,-1-1 0,0 1 0,0-1 0,-1 0 0,0 0 0,-1 0 0,2 1 0,0-1 0,2 0 0,-1 0 0,2 0 0,1 0 0,0 1 0,0-1 0,0-1 0,-1 0 0,-2 1 0,1-1 0,-1 0 0,-2 0 0,-4 0 0,1-1 0,-3 2 0,-2-1-1,-2 1 2,-1 1-2,-11 0 2,13 0-2,-13 0 1,0 0 0,9 0 0,-9 0 0,0 0 0,0 0-2,0 0 0,-9 3-4,-2-7-7,11 4-19,-17 3-5,2-4-2,1 2 2</inkml:trace>
  <inkml:trace contextRef="#ctx0" brushRef="#br0" timeOffset="39976.2865">6644 14517 4,'11'-6'16,"-11"6"-2,0 0-4,8-13 0,-8 13-2,0 0 1,10-8-1,-10 8 3,0 0-1,13-5 0,-13 5-1,9-4 0,-9 4-1,0 0-1,9-3-1,-9 3 0,0 0-1,0 0 0,0 0 1,0 0-2,-4 9 0,4-9 0,-12 7-1,12-7 0,-18 10-1,8-5 0,-2-1 0,-1 1-1,0 0 0,-2 1 0,0 0 0,0 0 0,-2 1 0,-3 3-1,-1 1 1,1-1-1,-3-1 0,1 2 0,2-2 1,-1 0-1,0-2 1,6-1-2,0-3 2,2 1-1,2-2 1,1-1-1,1 0 1,9-1-1,-14 2 0,14-2 1,-12 0-1,12 0 0,0 0 1,-9 2-1,9-2 0,0 0 0,0 0 0,0 0 1,7 11-1,-7-11 0,12 12 1,-2-5 0,0-2-1,3 6 1,1-3 0,3 1 1,-1 1-2,2 0 1,3-1 0,3 1 0,-1 1-1,1-3 1,-2 0-1,2 3 0,-2-1 1,-3 0-1,-3 0 1,-3-1-1,-2 1 0,-2-1 1,-3 0-1,-6-9 0,6 11 0,-6-11-1,0 0-1,4 9 0,-4-9-4,0 0-6,0 0-28,12 12 1,-12-12-1,0 0 1</inkml:trace>
  <inkml:trace contextRef="#ctx0" brushRef="#br0" timeOffset="44247.5308">10012 14452 2,'0'0'13,"0"0"-1,-11-8-1,11 8 1,0 0 0,0 0 0,-11-10 3,11 10-3,0 0-1,-10-10 0,10 10-2,0 0-1,0 0-2,-14 6-1,14-6 0,-6 15-1,4-5-1,-1-1 1,2 7 0,-3 0-1,3 6-1,-2 1 1,3 3-1,-2 0 0,3 5-1,-1-2 0,1 0 0,2-2-1,0 0 1,-1 0-1,0 0 1,1-4-1,-2-2 0,1 0 0,-1-4 0,0 0 0,0-4 1,0-3-2,-1-10 1,2 14 1,-2-14-1,0 0 0,3 10 0,-3-10-1,0 0 0,0 0-2,4-14-3,-4 14-7,4-20-9,-5 2-13,6 1-1,-5-10 2,5 7 0</inkml:trace>
  <inkml:trace contextRef="#ctx0" brushRef="#br0" timeOffset="45037.576">9988 14425 8,'0'0'18,"0"0"-2,0 0-1,0 0-3,0 0 0,-4-9 0,4 9-3,0 0 0,0 0-1,0 0-1,0 0 1,0 0 0,0 0-2,0 0 1,0 0-2,0 0 0,0 0 0,0 0-1,0 0-1,0 0 0,0 0 0,9-1-1,-9 1 0,14 0 0,-14 0-1,20 0 1,-7-2-1,1-1 1,1 0-1,3 1 0,0-3 0,0 1 1,1-1-1,-1 1-1,1 1 1,-1-2 0,-3 2 0,0 0-1,-3 1 0,-1 1 1,-2 1-1,-9 0 0,11 1 0,-11-1 0,0 0 1,0 0-1,0 0 0,7 11 1,-7-11-1,0 0 0,0 0 0,-2 9 0,2-9 0,1 11 0,-1-11 0,2 17 0,1-6 0,-1 2 0,-1 0 0,0 1 1,0 0-2,0 0 2,-1 0-1,0-4 0,-1-1 0,1-9-1,-1 15 1,1-15-1,-3 9-3,3-9-4,0 0-11,0 0-20,0 0 2,4-10-1,-4 10 1</inkml:trace>
  <inkml:trace contextRef="#ctx0" brushRef="#br0" timeOffset="46075.6349">10371 14793 31,'0'0'30,"3"-11"1,-3 11-8,0 0-7,1-15-4,-1 15-3,0 0-3,6-11-1,-6 11-1,0 0 0,8-13-1,-8 13 0,9-5-1,-9 5 0,14-4 0,-14 4-1,14 1 0,-14-1 1,17 3-1,-17-3 0,14 7 0,-14-7 0,12 15-1,-7-6 1,-3 1 0,-2 3-1,0 1 0,-4 2 0,1 0 0,-5 1-1,1 2-1,-2-1 1,1 2 0,-2-4 0,1 2-1,2-4 2,-1-2-1,2-2 2,6-10 0,-8 10 0,8-10 1,0 0-1,0 0 1,0 0 0,0 0 0,0 0 0,0 0-1,0 0 1,0 0-2,11-7 1,-11 7 0,19 0 0,-9 0-1,3 1 1,-2-1 0,0 2-1,0-1 1,0 0-1,-11-1 1,15 2-1,-15-2 0,11 3 1,-11-3-1,0 0 0,0 0-1,0 0-1,0 0-2,0 0-7,0 0-23,0 0-3,0 0-2,0 0 2</inkml:trace>
  <inkml:trace contextRef="#ctx0" brushRef="#br0" timeOffset="47213.7005">10899 14611 25,'0'0'31,"0"0"2,0 0-5,0 0-8,-10 6-5,10-6-4,0 0-3,0 0-1,12 2-2,-3-2-1,-9 0-1,20-1 0,-9 0 0,2 1-1,0-2 0,2 2-1,-1 1 0,1 0 1,0-1-2,-1 1 1,-1-1 0,0 1-1,0 0 1,0-2-1,-3 0 0,-10 1 0,17-2-1,-17 2-2,12-2-3,-12 2-5,0 0-12,0 0-14,0 0 0,0 0-1,-10-6 1</inkml:trace>
  <inkml:trace contextRef="#ctx0" brushRef="#br0" timeOffset="47652.7224">10861 14769 15,'17'8'30,"-17"-8"1,0 0 2,13 5-11,-13-5-7,13 1-3,-13-1-3,18 1 0,-8-5-3,4 7 0,-1-7-2,2 5 0,-3-2-1,4 4-1,-3-3 0,2 4-1,-3-1 0,1 0 0,0-1-1,-1 1 1,0-1-1,-3-1-1,-9-1 0,15-1-2,-15 1-9,9 9-26,-9-9 1,0 0-1,0 0 0</inkml:trace>
  <inkml:trace contextRef="#ctx0" brushRef="#br0" timeOffset="48564.7769">11613 14439 14,'0'0'30,"0"0"0,0 0-4,0 0-6,-8 11-4,8-11-4,-5 14-3,5-14-3,-6 23 1,3-5-3,2 4-1,0 2 1,1 5-2,-1 2 0,1 3-1,0-2 1,2 2-1,-2-3 0,2-2 0,-2-3 0,2-1 0,-1-1-1,0-2 1,0-1 0,-1-2-1,1-2 1,-1-2-1,0-1 0,0-3 0,0-11-1,0 0-1,0 0-2,0 0-7,6-13-21,0 1-3,-5-7-2,4-1 1</inkml:trace>
  <inkml:trace contextRef="#ctx0" brushRef="#br0" timeOffset="49223.8154">11582 14434 7,'2'-11'25,"-2"11"0,0 0-5,0 0-1,0 0-3,0 0-3,0 0-1,0 0-2,0 0 0,9 6-3,-9-6 1,12 2-2,-1 1-1,-11-3 0,20-3-1,-7 0-1,1 2 0,1-2-1,1 0 0,-1 0 0,1 1-1,1-1 1,-1-1-1,0 1 0,-1 1-1,-1 1 1,-2 1-1,0-1 0,-3 1 1,-9 0-1,11 2 0,-11-2 0,0 0 1,0 0-1,0 0 0,8 12 0,-8-12 1,0 10-1,0-10 0,0 17 0,0-6 1,0 1-1,1 2 1,-1 0-1,1 2 0,0 0 1,0 1-1,0-2 0,0 2 0,-1-3 0,1-1-1,0-1 0,-1-12-3,2 18-5,-2-18-17,0 0-14,0 0 2,0 0-1,0 0 1</inkml:trace>
  <inkml:trace contextRef="#ctx0" brushRef="#br0" timeOffset="50065.8635">11986 14923 10,'0'0'29,"13"8"2,-13-8 3,0-10-14,0 10-4,0 0-2,11-10-3,-9 0-1,-2 10-3,9-14-2,-9 14 0,11-12-2,-11 12 0,11-15-2,-11 15 1,9-12-1,-9 12 0,9-11 0,-9 11 0,0 0-1,0 0 1,11-7-1,-11 7 1,0 0-1,5 14 1,-5-14-1,0 20 0,0-6 0,0 1 1,0 3-1,0-1 0,-1 2 0,0-1 1,3 1-1,-2-3 0,0-1-1,0-4 1,-1 0-2,1-11-2,1 16-5,-1-16-7,0 0-17,0 0-5,0 0 0,2 12 1</inkml:trace>
  <inkml:trace contextRef="#ctx0" brushRef="#br0" timeOffset="50334.879">12021 15072 56,'15'3'34,"-15"-3"0,0 0-11,14-2-9,-14 2-3,10 2-5,-10-2-1,19 0 0,-9-2-2,5 3 0,-1-3-2,1-2-1,1 2-2,-1-5-8,1-1-27,0 7 1,-16 1-1,15-11 0</inkml:trace>
  <inkml:trace contextRef="#ctx0" brushRef="#br0" timeOffset="51189.9278">12622 14585 15,'0'0'30,"6"-13"1,-6 13-4,0 0-5,0 0-5,0 0-3,0 0-3,0 0-3,0 0-2,2 12-2,-2-3 0,1 8-2,0-1 0,1 5-1,-1 2 1,0 2-1,1 0 0,0 1 0,-2-1-1,1 0 1,-1-4-1,0-3 0,0-3-1,1-3 0,-1-12-3,0 9-3,0-9-6,0 0-12,0 0-11,0 0-2,-1-18 3,1 18 0</inkml:trace>
  <inkml:trace contextRef="#ctx0" brushRef="#br0" timeOffset="51476.9443">12518 14745 23,'0'0'31,"0"0"1,0 0-6,10-9-5,-2-1-5,6 7-2,-2-8-3,6 6-4,-1-2-1,3 5-1,1-1-2,2 4-1,-3-1-2,0 2-2,1 3-3,-7-4-7,4 0-25,-4 4 1,-14-5-2,12 1 3</inkml:trace>
  <inkml:trace contextRef="#ctx0" brushRef="#br0" timeOffset="52492.0024">12674 14497 19,'-2'-9'29,"2"9"0,0 0-7,-11-10-4,11 10-4,-16-9-2,16 9-3,-18-3-2,7 5-2,-2-1-2,0 4 1,-1-1-2,0 5 0,-2-1-1,2 3 1,-2 0 0,2 2-1,0 0 1,0 1-1,1 2 0,2 0 0,-2 1 0,4 0-1,0 1 0,2 1 0,-1-1 1,5 1-1,-3-1 1,5 3 0,2-3 0,0 1 0,4 0 0,4-2 1,0 1-1,2-1 0,2-4 0,2 0 0,0-1 0,2-2 0,-1-2 0,0-1 0,1-2 0,0 1 1,1-4-1,1 0 0,0-3 0,1-1 0,0-2 0,1-1-1,0-4 1,-1 1-1,-1-2 0,1 1 0,-3-2 1,-1 0-1,-3 0 0,1 0 1,-3-1-1,-2 0 0,0 0 0,-2 1 0,-2-2 0,1 1 0,-2-2 1,-1 0-1,1-1 0,-2 0 0,-1-2 0,-1 0 0,0-1 0,-2 1-1,1 0 0,-2 1 1,-2-2 0,-1 2 0,-1 0-1,-2 1 1,-3 1-1,-1 2 1,-2-1 0,1 4-1,-1 2 1,0 2-1,-1 1 1,0 3-1,-1 3 0,0 2 0,2 1-1,-3 0-2,5 3-1,-2-5-6,9 7-15,6-10-12,-12 7 1,12-7 1,0 0 1</inkml:trace>
  <inkml:trace contextRef="#ctx0" brushRef="#br0" timeOffset="54597.1228">13396 14277 21,'0'0'23,"0"0"-1,0-10 0,0 10-3,0 0-2,0 0-2,0 0-1,-4-9-4,4 9-1,0 0-3,0 0-1,0 0-2,0 0 0,0 0-1,0 0 1,0 0-1,0 0 0,-1-12 0,1 12-1,0 0 1,0 0-1,-10-11 0,10 11 0,0 0-1,-13-6 1,13 6-1,-12-4 0,12 4 1,-13 2-1,13-2 0,-16 5 1,16-5-1,-14 10 1,14-10-1,-16 14 0,16-14 1,-10 17-1,10-17 1,-7 18-1,5-9 1,2 1 0,1 1-1,2 1 1,0 0 0,1 2-1,0 0 1,1 0 0,1-1-1,-2 3 0,-1-2 0,-1 1 1,-1-2-1,-2-1 0,0 0 0,-2-1 0,-1 1 0,4-12 1,-13 15-2,13-15 1,-16 11 1,6-5-1,0-2 0,0-2 0,0-1 0,10-1 0,-15 2 0,15-2 1,-9 0-1,9 0 0,0 0-1,0 0 1,0 0 0,0 0 0,0 0 0,9-3-1,-9 3 2,12 5-1,-12-5 1,17 11-2,-9-1 2,-1 1-2,1 2 2,-3 2-1,-2 0 0,-1 4-1,-2 1 1,-3-3 0,0 2 0,-2-1 0,-1 2-1,0-1 1,1-3 0,1 1 0,1-3 0,3 1 0,0-2 0,2-2 1,-2-11-1,10 17 1,-10-17-1,16 12 1,-16-12-1,17 9 0,-17-9 0,16 5 0,-16-5 0,13 6 0,-13-6 0,9 5-1,-9-5-1,0 0 0,8 12-4,-8-12-3,0 0-12,0 0-19,0 0 2,0 0-2,0 0 3</inkml:trace>
  <inkml:trace contextRef="#ctx0" brushRef="#br0" timeOffset="56363.2228">13874 14287 3,'7'-11'26,"-7"11"2,0 0 1,0 0-12,0 0-2,0 0-3,0 0-3,0 0-1,-10-1-2,10 1-1,0 0 0,-14 10-2,14-10 1,-15 16-1,8-4-1,-1 0 0,-2 3 0,1 2-1,-2 2 1,-2 1 0,2 3-1,-1-1 1,2 4-1,1 2 1,1 3-1,0-1 1,5 1-1,1-2 0,3 2 1,0-4-1,3 0 1,-1-7-1,4-2 0,-1-3 0,0-2 1,2-3-2,-8-10 1,18 14 0,-9-9-2,-9-5 1,17 7-3,-8-2-3,-9-5-7,16-3-18,-16 3-7,12-2 0,-12 2 1</inkml:trace>
  <inkml:trace contextRef="#ctx0" brushRef="#br0" timeOffset="57498.2887">14044 14235 19,'0'0'28,"0"0"-3,0 0-1,-10 4-4,10-4-3,0 0-3,0 16-3,0-16-3,0 23-1,-2-8-2,3 5-2,-1 2 0,2 5-1,-2 0-1,2 4 1,0 3-1,1 0 0,-2-1 0,0 1-1,0-3 1,-1-1 0,0-4-1,1-4 0,-2-6-1,1-3 1,0-4-1,0-9-1,0 0-1,0 0-1,0 11-1,0-11-2,0 0-4,0 0-2,0 0-6,0 0-9,-3-9-6,3 9 2,2-11 1</inkml:trace>
  <inkml:trace contextRef="#ctx0" brushRef="#br0" timeOffset="58141.3255">14261 14461 11,'0'0'29,"10"-8"1,-10 8-3,0 0-6,0 0-4,6-14-4,-6 14-2,0 0-3,0 0-1,0 0-2,-13 10-2,13-10 0,-12 6 0,12-6-1,-11 6 0,11-6-1,-13 9 0,13-9 0,-14 10 1,5-4-2,9-6 1,-20 16 0,9-7 0,-2-1-1,0 1 1,1 1 1,-3 0-2,3-1 2,1 0-1,2-4 0,9-5 0,-12 9 1,12-9-1,0 0 0,0 0 1,0 0-1,14 6 0,-14-6 1,21 5-1,-9-2 0,3 2 0,-1 0 0,2 2-1,-2 1 1,0 1-1,-1 0 0,-2 0 1,0 1-1,-2-1 1,-9-9-1,14 13 0,-14-13-1,11 12 0,-11-12-1,0 0-1,12 9-3,-12-9-2,9 5-7,-9-5-12,0 0-12,18-13 1,-18 13-1,23-16 3</inkml:trace>
  <inkml:trace contextRef="#ctx0" brushRef="#br0" timeOffset="58359.3379">14485 14650 49,'0'0'36,"9"17"1,-7-8-4,-2-9-13,5 22-6,-7-12-5,4 5-3,-3-2-3,0 2-1,-2 1-3,-2-4-5,4 6-9,-6-1-24,1-7 1,0 0-1,-4-6 1</inkml:trace>
  <inkml:trace contextRef="#ctx0" brushRef="#br0" timeOffset="61961.544">14749 14163 25,'0'0'23,"0"0"-2,0 0 0,0 0-4,7 10-3,-6 5-2,-5 1-2,2 9-2,-5-1-2,6 7 0,-5 0-1,6 5 0,-5-3-1,4 2 0,-1-3-1,3 2-1,1-4 0,-1-1-1,1-3 0,-1-4-1,0-2 1,0-2-1,0-6 0,-1-3 0,0-9-2,0 10 0,0-10-3,0 0-2,0 0-7,0 0-7,0 0-14,15-7 0,-15 7 1,0 0 1</inkml:trace>
  <inkml:trace contextRef="#ctx0" brushRef="#br0" timeOffset="62591.58">14928 14438 43,'0'0'31,"6"-15"2,-6 15-12,0 0-5,6-13-5,-6 13-3,0 0-3,10 19 0,-8-5-1,2 4-1,-3 5 0,2 2-2,-1 2 1,0 0-1,-1-1 0,2-1-1,-1-4 0,1-3 0,1-5 0,-4-13 1,10 13-1,-10-13 0,13-4 0,-13 4 0,14-20 1,-5 3-1,2-4 0,-1-2 1,2 1-2,2-1 2,-2 1-1,1 2 0,-2 1 0,-1 7 0,-1 2 0,-9 10 0,13-12 1,-13 12-1,9 0 1,-9 0 0,9 10 0,-5 1 0,-1 1 0,1 5 0,-2 2 0,1 4 0,0-1 0,0 0-1,1 1 1,0-1 0,-1-3-1,1-1 0,1-4-1,-1-3-1,1-1-2,-5-10-3,11 9-11,-11-9-20,0 0 1,14-12 0,-12-5 1</inkml:trace>
  <inkml:trace contextRef="#ctx0" brushRef="#br0" timeOffset="63093.6087">15425 14188 16,'14'-8'31,"-9"-4"1,6 3 1,-11 9-13,11-15-4,-11 15-4,0 0-2,13 3-3,-13-3-2,1 22-1,-3-6-1,1 7 0,-1 1-1,1 4-1,-3 2 0,2 0 1,-1 0-2,1 1 1,-1-2-1,1-1 0,0-1 0,2-4 1,2 1-1,2-3 0,-1-1 0,4-1 0,-1-4 1,2-1-2,1-3 2,0 0-1,-9-11 0,16 13 1,-16-13 0,18 5-1,-8-5 1,2 0-1,-2-2 1,3-2-1,0 1-2,-2-5-2,5 5-5,-9-7-13,-7 10-15,19-12 0,-17 1-1,-2 11 1</inkml:trace>
  <inkml:trace contextRef="#ctx0" brushRef="#br0" timeOffset="63393.6258">15367 14433 32,'5'11'32,"-5"-11"2,10-8-8,2 7-6,0-8-4,7 7-2,-2-7-4,6 4-4,-4-2-1,6 3-1,-4 1-3,-2 1 0,1 4-3,-4-1-1,1 7-7,-7-4-15,-10-4-12,19 14 1,-19-14-2,11 8 2</inkml:trace>
  <inkml:trace contextRef="#ctx0" brushRef="#br0" timeOffset="63846.6518">15691 14174 41,'0'0'34,"9"-2"3,-9 2-1,0 0-14,20 5-10,-20-5-3,20 17-4,-9-3-1,2 6-1,0 2-2,1 5 1,-1 1-1,0 2 0,-3 0-1,2 0 1,-3 1-1,-2-2 0,-1 1 1,-3-3-2,-3-2 2,-1-3-2,-3-2 2,0-4-2,-1-3 1,1-4 0,4-9 0,0 0 0,0 0-1,-10 5-1,10-5-3,0 0-6,5-9-25,-5 9-1,4-9-2,-4 9 2</inkml:trace>
  <inkml:trace contextRef="#ctx0" brushRef="#br0" timeOffset="65184.7283">16016 14095 10,'0'0'25,"0"0"-1,0 0-3,0 0-2,0 0-4,0 0-2,-5-9-1,5 9-2,0 0-1,0 0-2,0 0 0,0 0-3,0 0 0,0 0 0,10-7-2,-10 7 0,13 0 0,-4 1-1,2 1 1,2 2-1,0 1 0,1 1 0,2 2 0,-1 1-1,-1-1 1,-1 2 0,-3 2 0,1-3 0,-5 4-1,0-3 1,-3 1 0,-1 2-1,-2-1 1,-2 1-1,-1 1 1,-1 2-1,-1 0 1,0 2-1,-2-2 1,3 3 0,0-3 0,3 1 0,1-3 0,3 1 1,2-4-1,4 0 0,0-1 1,3-3-1,2-2-1,0 0 1,1-4 0,0 1-1,1-3 1,-2-1 0,0 0-1,-2-1 0,-2 1 1,-10 2 0,14-5-1,-14 5 1,0 0-1,0 0 0,0 0 1,-10-3-1,10 3 0,-15 5 0,15-5 0,-17 12 0,10-1 0,0 0 0,3 4 0,1 2 0,1 3 0,2 1 0,1 3 0,2 1 0,1-1 0,0 1 0,0-1 0,-2-2 0,0-3 0,-2-2 1,-3-3-2,-2-1 2,-3-1-1,-4-4 0,0-2 0,-1-2 1,-1-1-1,2-2-1,2-1 0,10 0-2,-9-3-4,6-6-12,3 9-22,6-12 1,-6 12-1,14-14 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35:23.50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16718 13959 18,'0'0'23,"0"0"-4,0 0-2,0 0 1,0 0-2,11 4-1,-11-4-1,0 0-2,0 0-2,13 1 0,-13-1-3,9-1-2,-9 1-1,14 0 0,-14 0-2,16 1 1,-5-1-2,2 1 2,-1-1-2,1 1 1,1-2-1,2 1 1,0-2-1,0 1 0,-2-1-1,1 1 1,-2-2-1,0 1 0,-3 2 1,-1-1-1,-9 1 0,13 0-1,-13 0 0,0 0 0,10 3-2,-10-3 0,0 0-3,0 0-6,0 0-16,0 0-8,0 0-1,0 0 3</inkml:trace>
  <inkml:trace contextRef="#ctx0" brushRef="#br0" timeOffset="736.0418">16715 14122 18,'0'0'25,"0"0"-3,0 0-1,11-1-4,-11 1-1,10 1-2,-10-1-2,15 1-1,-15-1-2,23 2 0,-11-4-3,5 4 0,-2-2-2,3 1 0,-1-1-1,1 1-1,-1-2 0,1 2-1,0-1 0,0-1 0,-2 0 0,1 1 0,-2-1-1,0 0 1,-4-1-1,-1 0 0,-10 2 0,14-2-1,-14 2-1,0 0-1,0 0-5,0 0-7,0 0-22,0 0 1,0 0 0,0 0 1</inkml:trace>
  <inkml:trace contextRef="#ctx0" brushRef="#br0" timeOffset="6011.3438">17385 13772 12,'0'0'29,"0"0"0,0 0-2,0 0-5,0 0-3,0 0-4,0 0-4,0 0-1,-1 15-4,1-15-2,-1 19-1,1-4-1,0 6 0,2 2 0,-1 3 0,1 2-1,0 0 1,0 2-1,0 1 0,0-4 0,-2 0 0,-1-2-1,0-1 0,-2-3 1,1 0-1,-1-3 1,2-3-1,-2-1 0,1-4 1,2-10-1,-4 13-1,4-13 0,0 0-3,6-9-5,-8-6-10,6-6-18,5 1 1,-4-8 0,4 0 1</inkml:trace>
  <inkml:trace contextRef="#ctx0" brushRef="#br0" timeOffset="6513.3725">17372 13773 31,'0'0'29,"-11"-5"4,11 5-9,0 0-4,0 0-4,0 0-3,0 0-2,0 0-3,0 0-2,0 0-1,10 1 0,-10-1 0,16-1-1,-3 0-1,3-4-1,4 2 0,2-2 0,3 0-1,1-1-1,0 0 1,0 0-1,-2 1 1,-1 1-1,-1 0 0,-3 1 0,-3 1 0,-2 1 1,-3 2-1,-2 0 0,-9-1 0,11 9 0,-11-9 1,3 19-1,-2-9 0,-2 3 0,0 1 0,-1-1 0,-2 1 1,2-1-1,-1 1 0,1-3 0,0 2-1,0 1 0,0-3-2,2 4-3,-2-6-6,8 7-11,0-3-17,-3-3 2,3 3 0,-6-13 1</inkml:trace>
  <inkml:trace contextRef="#ctx0" brushRef="#br0" timeOffset="7046.403">17792 14193 34,'0'0'28,"0"0"3,0 0-9,0 0-5,0 0-3,-10 7-5,10-7-1,-3 14-1,3-1-2,-1-1-1,3 2-1,-1 0-1,3-1 0,0 0-1,4-3 0,2-3 0,0-3 0,2-5-1,2-1 0,0-2 1,2-5-1,-1-2 1,0 0-1,-2-1 1,-2-2-1,-3 0 1,-2-1 0,-4 1 0,-3 1 0,-4 1 0,-2 1 0,-4-2-1,-1 5 1,-2 2-1,-1 4 0,-1 2 1,2 3-1,1 3 0,1 2-1,5 3-1,7-11-1,-8 20-3,8-20-8,0 0-21,12 15 0,-12-15-1,20 0 1</inkml:trace>
  <inkml:trace contextRef="#ctx0" brushRef="#br0" timeOffset="9701.5548">18240 13827 18,'0'0'17,"0"0"2,0 0-2,0 0 2,-1-12-3,1 12-1,0 0-1,0 0-3,0 0-2,0 0-2,0 0-1,0 0-1,0 0-2,0 0-1,0 0 0,-5 12-1,5-12 0,-4 16 0,3-1 0,0 0 0,0 1 0,1 2-1,0 0 1,-1 0-1,1 1 1,1 0-1,-1-4 0,1 0 1,0 0-1,1-1 0,1 1 0,1-1 0,0 0 1,0 0-1,1-1 0,0 0 1,1-2-1,3-2 1,-9-9 0,16 15 0,-4-11 0,-1 1-1,4-5 1,2-1-1,1-3 1,-1-2 0,1-2-1,0-1 1,-1-5-1,-1 0 0,-3-3 1,-2 1-1,-2-3 0,-2 0 1,-2 1-1,-4-1 0,-1-1 1,-3 0-1,-3 0 0,-1 1 0,0 2 0,0 2 1,0 2-2,0 3 2,7 10-2,-9-9 2,9 9-1,0 0 0,0 0-1,0 0 0,0 0-2,0 10-4,8-1-13,3-3-16,-11-6 1,20 8-2,-9-10 2</inkml:trace>
  <inkml:trace contextRef="#ctx0" brushRef="#br0" timeOffset="10607.6067">18930 13617 31,'11'-6'28,"-11"6"-1,-4-10-6,4 10-3,-4-10-3,4 10-3,0 0-2,-11-9-2,11 9-3,-16-2 0,5 2-2,1 5 0,-4 0-1,1 2 1,-2-1-1,3 4 0,-2-2 0,4 3-1,0-1 1,3 0-1,7-10 0,-10 20 0,9-11-1,3 1 1,1 0 0,4 1-1,-7-11 1,14 19-1,-5-6 1,1-2 0,-2 2-1,0 1 1,-2 1-1,0 0 1,-4 0-1,0-1 1,-4 0-1,-4 0 0,0 1 1,-3-2-2,-1-2 1,-2-3 0,1 0 0,0-6-1,-1 2 1,3-5 0,9 1 0,-14-9 0,14 9 1,-6-10-1,6 10 0,0 0 0,6-10 0,-6 10 0,13 3 1,-13-3-1,17 9 0,-6-1 0,-2 1 0,0 1 0,-1 3 0,-2 0 0,-3 0 1,0 3-1,-3 1 0,-1-1 0,-2 0-1,1 0 1,-1-1 0,1-2 1,1-2-1,2 1 1,-1-12 0,6 17 0,-6-17 1,13 15 0,-13-15 0,20 15 0,-10-11-1,3 4 1,-3-3 0,1 0-1,-1 0-1,-10-5-2,14 8-2,-14-8-6,9-2-29,-9 2-1,0 0 0,0-10 0</inkml:trace>
  <inkml:trace contextRef="#ctx0" brushRef="#br0" timeOffset="11890.6801">19264 13731 33,'0'0'29,"0"0"0,0 0-9,0 0-3,0 0-4,-17 1-3,17-1-2,-14 15-2,7-3 0,-4-1-1,4 3-1,-2 2-1,2 1 0,0 2 0,4 4-1,0-1 1,2 2-1,1-1 0,2 1 0,0-4 0,3 2-1,1-4 0,1-3 1,1-3-1,1 1 0,1-7-1,0-1 1,2-2-2,-1-5-3,3 1-4,-14 1-14,17-18-16,-4 9 2,-3-3-2,0 1 2</inkml:trace>
  <inkml:trace contextRef="#ctx0" brushRef="#br0" timeOffset="12527.7165">19393 13786 56,'5'-9'35,"8"6"-1,-13 3 1,8-14-19,3 17-7,-11-3-3,17 11-2,-9-1-2,1 5 0,0 0 0,0 6-1,-3-1 0,-1 2 0,-2-1-1,0-3 0,-2-2 1,-1-3-2,-1-2 1,1-11 0,0 0 0,0 0-1,0 0 1,-8-13 0,7 2 0,1-4 0,0 1-1,2-1 1,1 0 0,2 0 0,1 1-1,1 3 1,1 0 0,-8 11 0,17-14 0,-17 14 0,17-8-1,-17 8 2,18-4-2,-18 4 2,17 0-1,-17 0 0,15 2 0,-15-2 0,12-1 0,-12 1 0,0 0 0,12-7 1,-12 7-1,2-9 0,-2 9 1,-1-13-1,1 13 1,-3-13-1,3 13 1,-4-10-1,4 10 0,0 0 0,0 0 0,-11-4 0,11 4 0,0 0-2,-2 17-1,2-17-4,4 17-12,1-6-18,-5-11 1,12 20-1,-12-20 2</inkml:trace>
  <inkml:trace contextRef="#ctx0" brushRef="#br0" timeOffset="12833.734">19784 13935 52,'0'0'37,"9"19"2,-9-19-1,5 9-13,4 5-7,-9-14-8,5 23-3,-4-9-2,0 3-1,-2 2-3,-1 0-1,-1 2-2,-3 0-1,3-1-1,-4-5-3,4 5-3,-6-15-11,9-5-20,-11 6 2,11-6 0,-6-18 2</inkml:trace>
  <inkml:trace contextRef="#ctx0" brushRef="#br0" timeOffset="13194.7547">20017 13627 70,'0'0'37,"10"-2"0,-10 2 1,0 0-25,-1 26-4,-3-9-2,5 7-3,-2 2 0,3 5-1,-2 0 0,4 4-1,-4-2-1,3-1 1,0-3-1,1-2-2,1-4 1,0-6-2,3-1-3,-8-16-5,16 12-19,-7-11-12,-9-1 2,13-14-1</inkml:trace>
  <inkml:trace contextRef="#ctx0" brushRef="#br0" timeOffset="13642.7803">20203 13802 62,'7'12'38,"-6"-3"-1,2 4 1,-3 8-16,-4-6-12,7 8-3,-3-3-3,3 4-1,0-3-1,2 0-1,1-5 1,0-5-1,-6-11-1,18 9 0,-8-12 0,1-5 0,-2-3 0,1-6-1,1-2 1,-1-2 0,3-1 0,-1 1 0,0 1-1,-2 4 2,-1 1-2,-9 15 1,15-12 0,-15 12 1,0 0-1,11 12-1,-10 3 2,-1 1 0,0 3-1,0 1 1,1 1-1,-1 2 1,2-3-1,-1-2-1,1-2-2,0-7-4,5 3-8,-7-12-24,0 0 0,14 1 0,-11-11-1</inkml:trace>
  <inkml:trace contextRef="#ctx0" brushRef="#br0" timeOffset="13996.8006">20591 13571 77,'0'0'38,"7"-10"0,-7 10 1,0 0-26,-5 16-5,3 3-4,3 5-1,-1 4-1,1 5-1,-1 4 0,1 1 0,-1 2-1,1-4 1,0-3-1,2-3 1,1-5-1,2-4 0,1-4 1,1-4-1,2-6 1,1-3-1,0-4 1,2-2-1,0-2-2,-3-3-2,6 3-5,-12-7-19,2-2-12,0 3 0,-6-5 0,-2 2 1</inkml:trace>
  <inkml:trace contextRef="#ctx0" brushRef="#br0" timeOffset="14197.8121">20535 13809 59,'0'0'38,"9"2"-2,-9-2 3,19-6-20,0 9-8,-3-6-6,4 4-2,1 1-3,0-3-3,5 3-6,-8-4-19,0-2-10,2 0 1,-8-7-1</inkml:trace>
  <inkml:trace contextRef="#ctx0" brushRef="#br0" timeOffset="14551.8323">20798 13489 85,'10'-2'37,"-1"4"1,-9-2 1,12 11-28,1 4-4,-3 3-3,4 7-2,-2 3 0,1 5-1,-1 1 0,-2 2 0,-1-1-1,-3-2 0,-4-1 0,-1-5 0,-2-3 0,-3-2-1,-1-4 2,-2-3-2,2-3 2,-1-3-2,6-9 0,-10 12-1,10-12-3,0 0-4,0 0-25,0 0-5,0 0 0,0 0 0</inkml:trace>
  <inkml:trace contextRef="#ctx0" brushRef="#br0" timeOffset="14792.8461">21068 13961 66,'7'15'38,"-5"-1"-1,3 1 2,4 2-21,-10-7-8,5 5-3,-4-3-3,1 2-2,-1-3-2,0-11-2,-2 21-6,-7-17-16,9-4-15,-10 10 1,0-10-2,10 0 2</inkml:trace>
  <inkml:trace contextRef="#ctx0" brushRef="#br0" timeOffset="15393.8805">21523 13555 45,'0'0'33,"-10"9"3,1-1-6,-2 7-10,-6-3-2,5 11-7,-7-3-2,7 11-2,-3-4-2,7 7 0,-1-3-1,7 4-1,1-3 0,5 1-1,3-6 0,2-2-1,2-3-2,1-4-1,3-3-2,-5-10-8,8-5-28,-3 1 0,-1-6 0,1-3-1</inkml:trace>
  <inkml:trace contextRef="#ctx0" brushRef="#br0" timeOffset="17612.0073">21750 13485 39,'0'0'31,"0"0"-3,0 0-4,-2-11-3,2 11-5,0 0-1,0 0-6,0 0-1,0 0-3,-14 7-1,11 3-2,-2-1 0,2 6 0,0 4-1,2 6 1,0 4 0,1 4-1,0 0 0,1 4 0,1 0 0,-1 1 0,0-4-1,0-3 1,-1-2-1,0-5-1,1-2 1,-2-5-1,2-4-1,-1-13-2,1 17-1,-1-17-5,0 0-7,0 0-11,-2-16-9,2 16 1,4-17 0</inkml:trace>
  <inkml:trace contextRef="#ctx0" brushRef="#br0" timeOffset="18080.0341">21933 13716 23,'0'0'28,"12"-4"1,-12 4-8,0 0-2,0 0-4,0 0-3,-10 9-1,-4-6-3,4 3-1,-8 0-3,4 3 0,-5-4-1,5 3 0,-3-1 0,5 0-1,0-2 0,12-5 0,-14 11 0,14-11 0,-5 11-1,5-11 1,1 11 0,-1-11 1,8 14-1,-8-14 1,17 15-1,-6-6 1,0-2-1,4 2 0,-1-3 0,2 1-1,-1-1 0,0 0-1,-2-1-2,0-2-1,1 3-3,-14-6-4,24 6-10,-24-6-11,13-2-8,-1 1 1,-12 1 1</inkml:trace>
  <inkml:trace contextRef="#ctx0" brushRef="#br0" timeOffset="18275.0453">22078 13907 27,'0'0'33,"15"19"2,-11-9-1,-4-10-7,13 26-6,-12-16-6,7 10-6,-8-8-2,3 4-3,-3-2-3,-2-1-1,1 1-4,1-14-4,-8 19-10,4-9-20,4-10 0,-10 4 0,10-4 2</inkml:trace>
  <inkml:trace contextRef="#ctx0" brushRef="#br0" timeOffset="18708.07">22403 13557 63,'0'0'36,"9"-3"0,-9 3 0,0 0-21,-6 17-3,1-3-4,4 6-2,-5 3-1,4 6-1,-3 3-2,0 3 0,-2 0 0,2-1-1,-2 2 0,2-2-1,1-3 1,3-5-1,2-4-1,2-4-2,3-2-2,-6-16-5,14 14-19,-14-14-10,13-5-1,-13 5 1,9-24 2</inkml:trace>
  <inkml:trace contextRef="#ctx0" brushRef="#br0" timeOffset="19197.098">22516 13775 38,'7'11'33,"-7"-11"2,2 23-2,-6-8-9,-2 0-10,8 7-5,-5-5-4,6 4-1,-1-4-2,1 1 0,0-5-1,2 0-1,-5-13 0,9 11 1,-9-11-1,12 0-1,-12 0 1,13-11 0,-3 0 0,1-4 0,1 0 0,4-4 0,-2 0-1,3 0 2,-2-1 0,1 4 0,-4 2 0,0 4 1,-12 10 0,15-11 0,-15 11 0,0 0 0,2 13 0,-4-2 0,-1 2 0,-1 6-1,-2 2 1,3 2-1,0 0 0,0 0 0,3 1-1,-2-3-1,3-2 0,1-5-2,4-1-4,-6-13-8,0 0-25,13 6 1,-13-6-1,13-16 3</inkml:trace>
  <inkml:trace contextRef="#ctx0" brushRef="#br0" timeOffset="19618.1221">22929 13541 67,'10'0'36,"-10"0"0,1 14-4,2 2-19,-6 0-3,7 5-4,-6 4-2,2 2 0,-3 3-2,5 1 0,-3-3-1,0 2 0,-1-3 0,0 1-1,3-2 1,0-3-1,2-2 0,-3-2 0,2-4 0,2-1 1,2-2-2,-6-12 2,10 12-1,-10-12 0,11 8-1,-11-8 1,20 0-1,-20 0-1,17-2 0,-17 2-2,21-6-3,-21 6-6,17-15-23,-17 15-1,7-15 0,-7 15 1</inkml:trace>
  <inkml:trace contextRef="#ctx0" brushRef="#br0" timeOffset="19885.1371">22879 13769 58,'0'0'37,"21"1"-2,-11-2 1,0 0-20,3 8-7,-13-7-5,21 10-2,-9-3-1,-3-1-1,4 0-2,-2-5-4,6 4-8,-6-2-20,-1-8-1,3 3-2,-8-8 2</inkml:trace>
  <inkml:trace contextRef="#ctx0" brushRef="#br0" timeOffset="20340.1634">23136 13535 59,'0'0'36,"17"8"0,-17-8 0,13 13-18,-1 4-8,-5 1-4,3 7-3,-6 2 0,5 0-1,-4 2-1,-3 1 0,-1-2 0,-2-1 0,-2-2 0,-1-3-1,0-1 1,-6 0-1,0-3 1,2-2-1,-1-2 1,-3-4 0,1-1-1,2-2 1,-1-3-1,10-4-1,0 0 0,-11 2-1,11-2-3,0 0-5,0 0-24,0 0-4,7-11 1,-7 11-2</inkml:trace>
  <inkml:trace contextRef="#ctx0" brushRef="#br0" timeOffset="22289.2749">23379 13444 17,'-9'4'23,"9"-4"0,0 0-1,0 0-3,0 0-2,0 0-2,0 0-4,0 0-2,10 1-2,-10-1 0,0 0-1,0 0-2,0 0 1,11-11-1,-2 10 0,-9 1-1,11-5 1,-1 1-1,-1 3-1,-9 1 0,16-1 0,-7 2-1,-9-1 0,14 5-1,-14-5 1,13 14 0,-13-14-1,13 19 0,-10-7 0,-1 1 1,1 0-1,-1 3 0,-5-1 1,3 1-1,-3-1 0,-2 2 0,2-3 1,-1 2-1,-3-1 0,-1 0 1,4 0-1,-1-2 0,3 2 1,1-3-1,0 2 0,2-2 1,8 0 0,2-2 0,-1-1-1,1-1 1,4 0-1,2-2 1,2-1-1,-1-2 1,-4 0-1,-2-2 0,3 0 0,-4-2 1,-11 1-1,11-3 0,-11 3 1,0 0-1,0 0 0,0 0 1,-12-3-1,12 3 0,-14 7 0,14-7 0,-15 14 0,9-5 0,-1 2 0,-2 3 1,2 1-1,3 4 0,-2 1 0,0 0 1,4 2-1,0 1 0,1-1 0,3 0-1,-2-1 2,0-2-1,3-2 0,0 0 0,-4-3 0,-2-2 1,-1 1-1,-4-4 1,0 0 0,8-9 0,-18 12 0,3-8 0,6-1 0,0-2-1,-1-1 0,10 0-2,0 0-2,0 0-7,-12 8-29,12-8-2,0 0 1,0-9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03.32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14579 4112 11,'0'0'11,"0"0"0,0 0 2,0 0-2,0 0 0,0 0 0,0 0 0,0 0-1,0 0 0,0 0-1,0 0-1,4 11-1,-1 2-1,-1 3 1,3 6-1,-4 1-2,5 9 0,-5 2 0,2 5-1,-2 0 0,2 0-1,-1-1-1,0 2 0,0-2 0,2-4 0,-2-1 1,1-2-1,2-2 0,0-3-1,-3-2 1,2-3 0,-1-3 0,0 0-1,0-5 0,-1-3 1,-2-10 0,2 16-1,-2-16 0,0 0 1,1 10-1,-1-10-1,0 0-3,0 0-1,0 0-7,-7-17-8,4 7-15,3 1 0,-5-10 1,6 3 1</inkml:trace>
  <inkml:trace contextRef="#ctx0" brushRef="#br0" timeOffset="581.0333">14549 4179 11,'6'-10'13,"-6"10"0,0 0 0,0 0 1,0 0-1,6-11 1,-6 11-2,0 0-1,8-11-1,-8 11 0,11-11-1,-11 11-1,21-11-1,-8 4-1,6 6 0,-2-3-2,3 3 0,0 0-1,3 4-1,0-1 0,2 1 0,-2-1 0,2-1 0,-1-1-1,1 2 1,-2-3-1,-2 0 0,-2-1 0,-2 1 0,-4 0-1,-3-1 1,-10 2-1,13-4 0,-13 4-2,0 0-3,0 0-6,0 0-12,0 0-13,0 0-1,0 0 0,0 0 2</inkml:trace>
  <inkml:trace contextRef="#ctx0" brushRef="#br0" timeOffset="1811.1036">14969 4132 16,'0'0'17,"7"-13"1,-7 13-1,0 0 1,0 0-2,0 0-3,2-11-1,-2 11-3,0 0-1,0 0-2,0 0-2,2 16 0,-2-16-2,1 18 0,-1-6 0,1 1 0,0 1-1,0-1 0,-1-2 1,2 1-1,-1-3-1,-1-9 0,2 13-1,-2-13-1,2 9-1,-2-9-1,0 0-3,-1 10-2,1-10-7,2 15-6,-2-15-11,3 20 2,-3-20 1</inkml:trace>
  <inkml:trace contextRef="#ctx0" brushRef="#br0" timeOffset="2380.1362">15294 4395 32,'-12'-5'31,"12"5"1,0 0-10,0 0-5,8-10-3,-8 10-5,11-6-3,-11 6-2,19-4 0,-7 3-3,2 3 0,0-1-1,3 1 1,-2 0-1,2-1-1,0 0 0,0 0-3,-3 1 0,-2-5-4,1 5-7,-13-2-8,0 0-9,13 3-2,-13-3 3</inkml:trace>
  <inkml:trace contextRef="#ctx0" brushRef="#br0" timeOffset="2668.1526">15266 4548 9,'0'0'28,"9"9"2,-9-9 1,0 0-15,20-1-1,-8 1-3,4 2-3,0-4-4,3 4-1,1-3-1,2 1-2,-2 0-3,0-2-4,5 1-12,-2 3-14,-6-6-1,4 4 1,-9-9 0</inkml:trace>
  <inkml:trace contextRef="#ctx0" brushRef="#br0" timeOffset="3648.2087">16354 3985 18,'-17'1'27,"7"1"-6,-4-2 1,1 1-4,-2 4-3,-2-2-4,0 3-2,0-3-1,1 7-2,0-4-1,2 7-1,1-4-1,3 7 1,3-1-2,3 4 0,1 0 0,4 2-1,2 1 1,2 3-1,1-4 0,3 2 0,-3-3-1,2-2 1,-2 0-1,0-1 1,-4 1-1,-1-4 1,-5 2-1,-3-3 0,0 2 0,-5-2 0,-3 0 0,-4-1 0,-1-3-1,-1 1 1,2-2 0,-1-3 1,1-1-1,5 0 0,3 0 0,11-4 1,-11 3-1,11-3 1,0 0-1,0 0 0,11 12 1,-11-12-1,17 17 0,-3-6 0,1 2 0,1 4 0,-2-1 0,1 2 0,-3 1 0,0 1 0,-5 0 0,-3 0 0,-4-1 1,-1 0-2,-5-1 2,2 1-1,-4-1 1,2-4-1,2-1 0,0 2 0,3-5 1,0 3 0,3-3 0,2-1 0,-4-9 0,17 16 0,-8-7 0,3 0 0,-1 0-1,4-1 0,0 1-3,-1-1-6,0-2-28,2 1 1,-16-7-2,20 6 2</inkml:trace>
  <inkml:trace contextRef="#ctx0" brushRef="#br0" timeOffset="6884.3938">15103 6594 21,'0'0'20,"0"0"-3,0 0-3,0 0-1,1-9-3,-1 9-2,0 0 0,0 0-1,0 0 0,12-5 0,-12 5 0,0 0-1,0 0 0,0 0-1,0 0 0,0 0-2,-7-10 0,7 10 0,0 0-1,0 0-1,-13 7 1,13-7-1,-15 16 1,8-3-1,-4 3 1,1 2 0,-3 2-1,3 5 1,-1 0 0,2 5 0,2 0-1,0 3 1,3-1-1,2 4 1,2-1 0,2-1 0,5-2-1,1-2 1,0-5-1,5-3 1,2-6 0,2-3-1,-2-5 0,3-1 0,-3-3-1,0-3 0,-1 0-2,-4-2-1,0 4-2,-10-3-5,14-2-22,-14 2-6,12-3 0,-12 3 1</inkml:trace>
  <inkml:trace contextRef="#ctx0" brushRef="#br0" timeOffset="7887.4512">15654 6459 28,'2'-11'30,"-2"11"2,0 0-6,0 0-9,4 17-1,-6-7-6,5 11-3,-2 0-1,2 7-1,-2 3-1,2 6-1,-3 0-1,2 0 0,0-1-1,-1-1 0,2-4 0,-1-2-1,0-4 1,-1-7-1,1-4 0,0-3 0,-2-11 0,0 0 0,0 0 0,0 0-1,8-11 1,-8 0-1,-2-3 0,-2-2-1,-1-1 1,-4 1-1,1 1 0,-5 0 1,-2 3-1,-2 1 1,0 2 0,-1 3 1,-1 3 0,-2 1 0,1 3 0,0 3 1,1 2 0,3 3 0,-1 3 0,5 3 1,3 0-1,5 5 0,2 1 0,7-2 1,1 1-1,7-2 1,2-5-1,3-1 1,2-2-1,5-3 1,-2-4-1,2-2-1,2-2 0,-2-4-1,4 3-3,-4-7-4,4 5-6,-9-6-13,2-2-10,2 1 1,-6-1 1</inkml:trace>
  <inkml:trace contextRef="#ctx0" brushRef="#br0" timeOffset="8459.4839">16130 6687 22,'1'-17'27,"-1"17"2,-8-12-10,-4 6-3,-1 4-3,-5 1-4,-2 7-2,-5-1 0,1 7-1,-2 2-1,2 6-1,1-3 0,3 8 1,3-4-2,10-1 0,2 1 0,10-1-2,5-5 1,8-2-1,3-2 0,4-5 0,3-5 0,0 0-1,0-6 1,-3-3-1,-4-3 1,-1-1-1,-4-5 0,-2 2 0,-5-3 1,-2-1-1,-1-3 0,-3 1 0,-3 0 0,-1 0 0,-2 3 0,-1 3 0,1 2-1,3 13 1,0 0 1,-12 1-1,11 12 1,0 5-1,0 3 1,2 5 0,0 3 0,2 2-1,2-2 0,2 0 0,0-2-1,1-6 0,3-1-4,-4-9-6,7-6-24,-1 0-1,-3-11 0,3-3 0</inkml:trace>
  <inkml:trace contextRef="#ctx0" brushRef="#br0" timeOffset="8841.5057">16418 6392 41,'0'0'33,"9"2"2,-9-2 0,9 12-18,-1 8-7,-6 2-4,5 7-1,-7 4-2,1 6-1,-1 1 0,-2 2-1,-1-1 0,0 1 0,0-5-1,2 1 0,2-5 1,2-4-1,4-6 0,1-1 0,5-9 0,2 0 1,2-6-1,3-6 0,-2-4-1,0-3-2,1 1-3,-7-10-7,2 2-19,-5 0-4,-10-7-1,0 7 2</inkml:trace>
  <inkml:trace contextRef="#ctx0" brushRef="#br0" timeOffset="9050.5177">16368 6678 41,'-16'-10'33,"16"10"2,-12-11-8,13 1-10,-1 10-4,21-13-5,-2 11-3,3 0-5,4 0-2,4 4-4,0-1-7,5 4-11,4 4-9,-11-6-2,5 4 2</inkml:trace>
  <inkml:trace contextRef="#ctx0" brushRef="#br0" timeOffset="9677.5536">16914 6616 28,'-13'2'29,"13"-2"-4,-17 7-2,2-3-5,1 7-4,-7-1-3,3 5-2,-4-3-2,5 6 0,-2-1-2,5 3-2,3-2 0,6 1 0,3-2-1,7 3 0,4-3 0,4-1-1,4-1 0,2-2 0,1-5-1,2-2 1,0-5 0,-1-5 0,0-6-1,0-2 1,-3-5-1,0-4 1,-4-2 0,-1-1-1,-4-3 0,-3 0 1,-4 0-1,-3 1 1,-2 3-1,-2 4 0,-2 4 0,-1 6 0,8 9 1,-15-2-1,8 11 1,3 7-1,0 2 1,3 4-1,2 2 1,1 2-1,1 1 1,4 0 0,1-2-1,2-4 0,1-2 0,1-4-2,6-3-1,-3-7-2,7 1-4,-6-9-5,6 4-7,-5-5-5,0-2-7,2 2-3,-5-2 2</inkml:trace>
  <inkml:trace contextRef="#ctx0" brushRef="#br0" timeOffset="9899.5662">17271 6825 25,'18'7'21,"-6"-6"-2,4 3 1,-3 2-3,-3 0-1,2 5-2,-12-11-1,20 22-2,-14-12-2,4 5-1,-6 0-3,1 3-1,-3-1-2,-1 1-1,-4 3-3,-4-8-4,3 7-16,-2-2-13,-8-10 1,6 4-2,-6-9 1</inkml:trace>
  <inkml:trace contextRef="#ctx0" brushRef="#br0" timeOffset="10592.6058">17688 6583 19,'4'-14'29,"8"6"1,-12 8-6,13-17-5,-13 17-1,12-14-5,-3 12-3,-9 2-2,11-2-1,-11 2-2,8 9-1,-6 0-1,2 10-1,-3 1 1,1 5 0,0 1-1,2 3 0,-4-1-1,1 2 1,1-3-1,0-7 0,1-3-1,-1-4-2,2-3-1,-4-10-4,0 0-9,12 0-21,-11-13 0,1 2-1,-6-10 2</inkml:trace>
  <inkml:trace contextRef="#ctx0" brushRef="#br0" timeOffset="10787.6171">17765 6360 45,'0'0'29,"0"0"0,11 0-2,-11 0-28,0 0-14,18 22-12,-18-22-3,14 22 2,-14-22-1</inkml:trace>
  <inkml:trace contextRef="#ctx0" brushRef="#br0" timeOffset="11347.6491">18024 6526 34,'0'0'34,"-5"12"2,5-12 0,-11 11-13,11 6-8,-5 0-5,6 5-3,-3 0-3,3 5-1,-1-2-1,4 0 0,3 0-1,0-2 0,3-6-1,-2-2 1,0-1-1,-8-14 1,17 14-1,-7-11 0,1-6 0,1-1 1,-1-4-1,4-6 0,-2-3 0,4-2-1,-1-3 1,2-4 0,-1 1-1,-2 1 1,0 0 0,-3 4 1,0 4-1,-1 2 0,-2 4 1,-9 10-1,14 0 1,-14 0 0,15 16 0,-7-1-1,-2 4 1,3 3-1,-1 4 1,-1 0 0,0 2-1,3 2 0,-3-5 0,-1-3 0,2-1-2,0-6 0,0-1-5,-8-14-4,16 4-26,-16-4-1,15-10-2,-5 0 3</inkml:trace>
  <inkml:trace contextRef="#ctx0" brushRef="#br0" timeOffset="11749.6721">18737 6254 55,'0'0'36,"14"-3"-1,-14 3 1,1 15-20,3 8-7,-6-1-3,7 8-1,-4 2-2,2 5-1,-3 3 0,1 0 0,0 2-1,-1 0 0,0 1 0,-1-5 0,1-2 0,2-2-1,1-6 0,3-1 0,1-8 1,5-6-1,2-4 0,4-1 0,-1-5 1,2-2-1,-2 0 0,1-5-2,0-1-1,-7-2-4,2 5-7,-13 2-24,11-17-1,-8 6 1,-6-4 1</inkml:trace>
  <inkml:trace contextRef="#ctx0" brushRef="#br0" timeOffset="11977.685">18618 6642 24,'9'-3'32,"1"-4"3,9 2-1,5 2-12,0-5-7,8 7-3,-3-6-6,3 4-2,0 1-5,-2-2-4,2 3-12,-6 2-18,-7-8 1,3 3-2,-9-8 2</inkml:trace>
  <inkml:trace contextRef="#ctx0" brushRef="#br0" timeOffset="12363.7072">19027 6194 61,'20'-5'37,"-11"6"-1,5 6 2,1 8-25,-7-2-3,9 13-4,-5 3-2,5 5 0,-3 3-3,4 4 1,-4 4-1,0 3 0,-3 2 0,-3-1-1,-3-2 1,-5 3-1,-5-2 0,-1-2 1,-2-6-2,-2-7 1,2-6 0,1-7 0,1-5-1,6-15 0,-5 12-2,5-12-3,0 0-11,0 0-22,5-11 1,-5 11-1,0-11 2</inkml:trace>
  <inkml:trace contextRef="#ctx0" brushRef="#br0" timeOffset="13087.7486">19604 6800 51,'9'5'37,"7"5"0,-7 2 1,-6 4-18,8 9-8,-11-2-4,4 7-2,-6-3-2,1 4-2,-5 0-3,-1-6-3,3 2-7,-7-1-27,0-10 0,3 3 0,-6-8-1</inkml:trace>
  <inkml:trace contextRef="#ctx0" brushRef="#br0" timeOffset="14824.848">15051 7689 7,'13'-2'21,"-13"2"0,0 0-1,0 0-1,0 0-2,0 0-2,0 0-1,0 0-3,0 0-3,0 0-2,-13-1-1,13 1-1,-11 3-1,11-3 0,-16 13-2,7-4 1,-2 4-1,-3 3 0,0 1 0,-2 3 0,1 4 1,0 2-2,0 0 1,2 5-1,1 1 1,4 1 0,3 0 0,2 2 0,3-2 0,3 2 1,2-2-1,1-2 1,2-3-1,2-3 0,-2-3 0,2-3 0,-2-2 0,3-5 0,-2-2 0,0-2 0,-9-8 0,17 7 0,-17-7-1,15 0-1,-15 0 0,12-4-3,-12 4-4,0 0-18,8-10-11,-8 10 0,0 0-1,5-12 3</inkml:trace>
  <inkml:trace contextRef="#ctx0" brushRef="#br0" timeOffset="18219.0421">15288 7825 10,'0'0'25,"5"-13"2,-5 13-8,0 0-2,0 0-4,8 14-3,-8-14-2,2 18-1,-2-6-1,4 4 0,-4 0-2,3 1-1,-1 3 0,-1 2-1,-1-3 0,0 1-1,0-3 0,-1 0-1,0 0 1,0-3-1,-2-3 1,2-2-1,1-9-1,-3 14 1,3-14 0,3 11 0,-3-11 0,0 0 0,0 0 0,10 0 1,-10 0-1,15-13 0,-5 2 1,0-4-1,7-3 1,1-3 1,2-3-2,3 1 2,-1-4 0,3 3 0,-2 0-1,1 6 1,-6 0 0,0 8-1,-5 3 1,0 4-1,-3 4-1,-10-1 0,15 16 0,-8-3 0,-1 5 1,-1-2-1,-1 5 0,0 3 0,-1-1 1,-1-2-1,-1-2 0,-1-2 0,1-2-1,-1-3 0,0-12-2,2 11-1,-2-11-7,0 0-6,0 0-12,16-5-4,-16 5-2,12-13 2</inkml:trace>
  <inkml:trace contextRef="#ctx0" brushRef="#br0" timeOffset="18929.0827">16033 7877 10,'2'-12'27,"-2"12"0,7-10-4,-7 10-5,-2-11-1,2 11-4,-13-7-2,-2 1-3,5 7-1,-5-3-1,0 6-1,-2 0-2,0 4 0,-1 0-1,2 5-1,-1 2 0,3 4 0,2 2 0,1 2-1,4-3 1,2 3-1,4-1 1,2-3 0,4-2 0,4-3-1,3-5 0,1-3 1,3-4-1,2-3 0,1-5 1,0-2-1,1-3 1,-3-4-1,-1-3 0,0 1 0,-4-2 0,-3 0 1,1 1-2,-3-2 2,-3-2-2,1 6 1,-1-1 1,-1 1-1,2 1 0,-3 4 0,-2 11 0,2-13 0,-2 13 1,0 0-1,0 0 0,-2 20 1,0-3-1,2 1 1,-1 5 0,-1 4 0,2 1 0,2 0-1,2-1 2,0-4-2,2-1 1,1-3-1,0-6 0,3-6 0,-1 1-2,-9-8-1,20 1-5,-20-1-8,15-18-22,-2 10 2,-4-7-1,5 3 2</inkml:trace>
  <inkml:trace contextRef="#ctx0" brushRef="#br0" timeOffset="19742.1289">16328 7821 24,'-1'-12'32,"1"12"2,0 0-1,-1-10-11,1 10-8,-2 12-3,3 2-4,-6 1-3,4 6-2,-1 4 1,1 3-1,-1-2 0,2 0-1,0-3 0,2 0-1,1-4 1,2-5-1,-5-14 0,9 13 1,-9-13-1,11 0 0,-11 0 0,13-15 0,-6-1-1,0-1 1,1-4-1,1-3 2,1 0-2,0-1 1,1 1-1,-2 2 2,0 5 0,1 1 0,-2 3-1,0 4 1,-8 9 0,12-9 0,-12 9 0,12 6 0,-12-6 0,10 22-1,-4-5 1,0 1-1,-2 2 1,-1 4-1,0-1 1,-1 0-1,0-2 1,-1-3-1,-1-2 0,2-3 0,-1-2 0,-1-11 0,0 0 0,0 0 0,12-4 0,-8-8 0,1-2 0,2-5 1,0-1-2,4-2 1,-1 0 0,2-1 1,3 2-2,-1 3 1,4 2 1,-3 1-1,1 5 1,-2 0-1,0 6 1,0 3-1,0 4 0,-3 6 0,-2 2 1,-1 3-1,-2 3 0,-1 3 0,-2 2 0,-2 0 1,-2 0-1,0-3 0,0-1 0,0-1-1,-1-3 1,0-4-3,2-10-1,-1 13-5,1-13-18,0 0-10,0 0-1,9 1 1</inkml:trace>
  <inkml:trace contextRef="#ctx0" brushRef="#br0" timeOffset="20499.1724">17007 7918 17,'0'0'30,"13"-5"1,-13 5 2,14-12-14,-3 12-4,-2-5-5,5 5-3,-5-4-2,4 4 0,-3-2-1,3 1-1,-1-2 0,3 0-1,-3-1 0,2-1-1,-2 0 1,1 0-1,-2-1 0,0 0-1,-11 6 1,15-16 0,-15 16-1,8-17 1,-6 5-1,-3 3 1,-2-1-1,-1-1 1,-2 2-1,-4 0 0,-2 1 1,0 3-1,-3 4 0,0 0 0,-2 2 0,-1 3 0,0 3 0,0 1 0,1 3 0,0 2 0,2-1 0,0 4 0,2 2 0,3 0 1,1 0-1,4 3 0,1 2 1,4 2 0,0-2 1,5 0-1,1-4 1,4 1-1,0-2 2,7-4-1,-1-5 0,5-2 1,-1-5-2,4 0 1,-1-4 0,1-1-1,0-4-1,-2-1-1,0 2-2,-6-5-4,5 8-13,-4-5-19,-8 1-1,0 4 0,-9 3 1</inkml:trace>
  <inkml:trace contextRef="#ctx0" brushRef="#br0" timeOffset="20782.1887">17522 8022 44,'13'-3'31,"6"6"2,-8-1-1,-2-1-22,5 9-2,-14-10-1,18 18 0,-14-5-2,0 3-1,-5 2-1,-2 2 0,-5 1-2,-2 0 0,0 0-4,-4-5-5,6-3-24,-1 2-3,0-11-1,9-4 1</inkml:trace>
  <inkml:trace contextRef="#ctx0" brushRef="#br0" timeOffset="22904.3101">17792 6282 5,'0'0'8,"0"0"2,0 0 0,0 0 0,0 0 0,6-12-1,-6 12 0,0 0 1,0 0 1,0 0-2,3-9 0,-3 9-1,0 0 0,0 0-1,0 0-1,0 0 0,0 0-1,0 0 0,0 0 0,5 9-1,-5-9-1,0 0 2,3 10-3,-3-10 1,0 0-1,3 13 0,-3-13 0,-1 19-1,-1-8 1,1-1-1,-1 3 1,0 1-1,-1-1 0,1 2 0,1 1 0,1-4 0,-1 1-1,1 0 1,0 0-1,0-1 1,0 0-1,0-3 0,-2 1 1,1 1-1,-1-2 0,2-9 1,-4 16-1,4-16 0,-3 18 1,3-8-1,0-10 0,1 16 1,-1-16-1,1 19 0,-1-8 1,0-11 0,1 18-1,-1-8 0,0 1 1,-1-1-1,1 0 1,-1 0-1,1-10 1,-1 16-1,2-7 1,-1-9 0,-1 16-1,1-7 0,-2 1 0,2 0 0,0 0 0,0 0 0,0-10 0,1 17 0,-1-17 0,3 14 0,-3-14 0,2 9 0,-2-9 1,0 0-1,0 9 0,0-9 0,0 0 0,0 0 0,0 0 1,0 0-1,0 0 0,0 0 0,0 0 0,0 0 1,0 0-1,0 0-1,0 0 0,0 0-1,0 0-2,0 0-3,3 10-12,-3-10-18,11-3 0,-11 3-1,14-10 2</inkml:trace>
  <inkml:trace contextRef="#ctx0" brushRef="#br0" timeOffset="24048.3754">18204 7582 19,'10'-1'23,"-10"1"-1,11-5-1,-11 5-3,10 0-2,-10 0-1,0 0-4,0 0-2,0 0-2,0 0-1,0 0-1,-16-9-2,4 5 0,-1 5-2,-2 0 1,-2 1-1,-5 1 0,1 2-1,-1-2 0,-1 4 1,3 2-1,-1-2 1,4 0-1,2 4 0,6 0 1,0 0 0,3 2-1,6 1 1,3 0 0,5 2 1,-2-2-1,7 0 1,3-2-1,1 2 1,2-1 0,2-1-1,-2-1 0,3 1 0,0-1 0,-3 2-1,-3 0 1,-1 0 0,-3-1-1,-3 4 0,-4 1 0,-3 1 0,-4 0 1,-3 0-1,-3-1 0,-4 1-1,-2-1 2,-4-5-1,-4-3 0,2 0-1,-1-5 1,-1-2 1,2-2-1,0-3 0,4-4 0,1 1 1,6-2-1,1-2 0,4-3 0,2 2-1,4 2-1,4-2 0,3 4-3,-3-4-4,15 5-13,-1 4-16,-2-2 2,8 3-2,-3-3 3</inkml:trace>
  <inkml:trace contextRef="#ctx0" brushRef="#br0" timeOffset="24534.4033">18483 7503 47,'9'9'33,"-9"-9"2,5 18-1,-1 1-20,-7-1-3,6 10-4,-4 2-3,1 6 0,-3 0-1,2 4-1,-3-1 0,2 2 0,0-3-1,0 0 0,1-4 1,2-2-2,3-3 2,3-2-2,2-5 2,5-2-2,1-5 2,4-6 0,1-3-1,3-3 0,-2-4 0,2-1-1,0-4 0,0-3-2,-2 0 0,-4-3-4,2 5-2,-12-12-8,8 6-16,-8-1-5,-11-2-1,-1 4 1</inkml:trace>
  <inkml:trace contextRef="#ctx0" brushRef="#br0" timeOffset="24815.4194">18431 7819 44,'0'0'33,"-19"-13"1,19 13-10,2-12-4,1 0-7,12 8-2,-6-6-3,12 6-2,1-4-1,8 3-1,1-2-1,0 5-1,2-1 0,3 0-2,2 2-1,-2 0-1,-1 4-2,-7-3-5,2 7-9,-6 0-20,-4-2 0,-3 2 0,-7-1 2</inkml:trace>
  <inkml:trace contextRef="#ctx0" brushRef="#br0" timeOffset="25255.4446">18949 7763 64,'3'-13'37,"-3"13"0,0 0-2,0 0-20,0 0-5,5 15-5,-1-1-2,0 3-2,1 5 1,1 2-1,-1 0 0,-1 2-1,-1 2 0,-2-3 0,1-4 0,-2-3 0,0-4-1,1-4 1,-1-10-1,0 0 1,0 0 0,5-15 0,-3-1 0,0-2 0,3-2 0,-1-4 0,2-1 2,2-1-2,4 4 2,0 1-1,2 2 1,1 2-1,0 3 0,0 3-1,-1 6-1,-1 2-1,-3 2-2,3 8-3,-13-7-6,23 7-25,-10 4-1,-5-1 1,2-1 0</inkml:trace>
  <inkml:trace contextRef="#ctx0" brushRef="#br0" timeOffset="25544.4611">19286 7801 57,'5'-10'37,"-5"10"0,4-11 0,-4 11-18,0 0-9,0 0-3,5 13-4,-4-3-2,-1 5 1,1 1-1,-3 3-1,1 0 1,-1 3 0,1 0-2,-2-1 1,2-4-1,1-1-2,-1-5-4,7-1-3,-6-10-17,0 0-11,0 0 1,13-22-1,-7 9 1</inkml:trace>
  <inkml:trace contextRef="#ctx0" brushRef="#br0" timeOffset="25732.4719">19273 7602 65,'0'0'35,"0"0"-1,-3-10-8,3 10-13,0 0-10,0 0-8,14 16-14,-6-6-14,-8-10-1,18 19-1,-18-19 1</inkml:trace>
  <inkml:trace contextRef="#ctx0" brushRef="#br0" timeOffset="26238.5008">19489 7720 38,'0'0'34,"6"-9"1,-6 9 0,10 3-15,-10-3-6,6 12-8,-4-2-2,1 8-2,-1 0-1,2 4 0,-2 2 0,1 2-1,-1 1 2,0-2-2,-1-3 1,2-1 0,1-6 0,1-2 0,-5-13 0,16 11 0,-6-17-1,1-2 1,3-4 0,0-5 0,2-3-1,-1-3 1,4-2 0,0 2 0,-1 3 0,-2-2 1,1 5-1,-4 5 1,-1 3-1,-1 5 1,-11 4-1,14 5 0,-9 4 0,0 7-1,-2 1 0,2 3 1,-1 2-1,-1 1 0,3 4 0,-2-1-1,0-1-1,-2-6-3,5 0-3,-6-10-12,-1-9-19,13 15 1,-13-15-2,16-6 3</inkml:trace>
  <inkml:trace contextRef="#ctx0" brushRef="#br0" timeOffset="26973.5428">20192 7838 38,'12'-10'33,"4"5"3,-16 5-1,9-15-15,-9 15-5,5-9-6,-5 9-2,0 0-3,-8-10 0,8 10-2,-17-11 0,5 8-1,-1 2 1,-3-1-2,1 4 1,-3 0-1,0 6 1,1 1 0,1 1-1,0 4 1,4-1-1,3 3 1,4 0-1,5 1 1,4-3 0,5-1-1,2 1 0,4 0 1,3-2-1,0-5 1,1-3-1,0-4 1,-1 0-1,1-4 1,0-4-1,-3-6 0,0-1 0,-1-3 0,-2 0 0,0-4 0,-3-2 0,-1 0 0,-2 4 0,-1 0 0,-2 0 1,-1 6-1,-1 2 0,-2 12 0,2-10 0,-2 10 0,0 0 0,6 17 0,-4-3 0,1 6 0,0 3 1,0 4-1,1 5 0,-1 2 0,-1 3 0,0 2 1,-1 0-1,-2 1 0,0 1 0,-3-1 0,-2-5 0,-3-1 0,-3-4 0,-1-4 0,-4-2 0,0-5 0,-3-7 1,0-5-1,2 1 0,-2-6 0,3-2-1,3-3 0,2-7-2,12 10-4,-16-12-22,16 12-11,-3-15 1,4 5-1,3 1 1</inkml:trace>
  <inkml:trace contextRef="#ctx0" brushRef="#br0" timeOffset="28170.6111">20542 7421 47,'0'0'33,"12"-4"-3,-12 4-6,0 0-3,15 2-4,-15-2-5,12 6-3,-12-6-2,20 20-2,-7-6 0,4 7-1,0 0-1,5 7 0,-2 4-1,2 8 0,-3 0 0,-5 2-1,-4 2 0,-2 1-1,-6 3 1,-7-3-2,-2-2 2,-3-5-2,-2-5 1,0-3-1,0-3 1,0-5-1,3-4 0,2-4 0,3-3-2,4-11 0,-6 15-2,6-15-2,0 0-11,0 0-22,0 0 1,10-2 0,-10 2 2</inkml:trace>
  <inkml:trace contextRef="#ctx0" brushRef="#br0" timeOffset="32455.8564">21087 8034 43,'0'0'30,"0"0"1,0 0-7,0 0-11,10 13-2,-10-13-1,1 26-2,-4-8-1,4 5-1,-5-1-2,1 4-2,-2-1-2,-5-5-4,6 0-21,-6-6-10,-5-7-1,3-3-1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0:58:47.64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15078 8691 13,'0'0'25,"0"0"-6,0 0-1,0 0 0,-11 11-3,11-11-3,-17 12-2,9-3-2,-6 1-1,1 4-2,-2-2-1,-2 8-1,-1 1-1,2 5 0,-1 0 0,3 6 0,-1 1-1,6 6 1,3 1 1,5 0-1,2-3 0,6 3 0,0-5 0,6-2 0,-3-7 0,8-5 0,-3-4-1,4-6 0,-5-1 1,4-6-1,-4-4-2,1 0 0,2-3-2,-7-3-4,5 2-15,-2 2-13,-4-8 0,1 6-2,-3-7 3</inkml:trace>
  <inkml:trace contextRef="#ctx0" brushRef="#br0" timeOffset="1088.0619">15377 8861 23,'0'0'27,"0"0"-2,0 0-4,0 0-3,0 0-3,0 0-3,-9-4-2,9 4-3,-3 11-2,2-1 0,-1 2-1,3 6-2,-3 4 0,2 2 0,-1 2-1,3 5 0,-1-2 0,3 0 0,-2-3 0,2-2-1,1-5 0,2-2 1,1-7-1,-8-10 1,18 8-1,-8-11 0,5-3 1,-3-5-1,2-5 1,-1-4-1,1-6 0,1-4 0,-2 0 1,2-2-1,-3 0 1,1 4-1,-3 2 1,0 4 0,0 7 0,-3 6 0,-7 9-1,14-6 1,-14 6-1,13 13 1,-6-1-1,-1 6 1,-1 1-1,2 4 1,-3 1-1,0 0 0,0 0 1,-1-3-1,-3-1 0,2-5 0,0-3 0,0-3 0,-2-9 0,0 0 0,10 5 1,-10-5-1,9-15 0,-4 3 0,3-3 1,1-4-1,3-3 0,0 0 0,3-2 0,0 1 0,2 3 1,1-2-1,-1 4 0,0 5 1,-2 5-1,-2 1 1,0 6-1,-2 6 0,0 3 1,-2 5-1,0 5 0,-2 2 1,-3 3-1,0 2 1,-3-1-1,0 2 0,0-3 0,-1-2 1,-2-2-2,1-3 1,0-1 1,1-5-1,0-10 0,-1 14-1,1-14 0,0 0-2,2 10-2,-2-10-7,0 0-26,15-8 1,-15 8-1,14-5 1</inkml:trace>
  <inkml:trace contextRef="#ctx0" brushRef="#br0" timeOffset="1497.0857">16177 9159 54,'10'0'37,"6"6"-1,-6-1 1,-10-5-22,22 21-5,-17-6-4,3 5-2,-4-1-1,-1 3-2,-4-1 0,-2-1-4,-2 1-2,-4-7-8,3-3-24,-3 2 0,-5-5-1,3-1 1</inkml:trace>
  <inkml:trace contextRef="#ctx0" brushRef="#br0" timeOffset="4162.2369">16844 8721 32,'0'0'23,"0"0"-3,-2-12-1,2 12-3,0 0-2,0 0-3,0 0-3,0 0-1,0 0-2,-5 18 0,2-1-2,2 5 0,-3 3 1,2 10-1,-2 5-1,1 3 0,0 0 0,0 3-1,2-5 0,2 1 0,-2-5 0,4-7 0,0-5-1,0-4 0,0-5 1,1-4-1,-4-12 0,6 14-1,-6-14-1,0 0-2,8 9-3,-8-9-5,0 0-8,0 0-14,7-10-1,-7 10 1,9-13 2</inkml:trace>
  <inkml:trace contextRef="#ctx0" brushRef="#br0" timeOffset="4691.2684">17016 9013 17,'0'0'30,"0"0"1,9 8 1,-10 1-12,-1 3-7,3 9-3,-2-1-4,1 5-1,-2-2-1,4 3 0,-2-4-2,2-1 0,0-4 0,2-4-1,3-3 0,-7-10 0,15 5 0,-3-7-1,-1-6 1,1-4-1,0-3 1,2-5-1,-1-4 0,2-4 0,1-2 0,-1-3 0,1 3 0,-1 4 0,2 0 0,-3 6 1,-2 7-1,0 7 1,-3 10 0,-1 6 0,-1 5 0,-1 4 0,-2 4 0,0 3 0,0 0 0,-2-2-1,1-3 1,1 0-1,0-5 0,1-1-1,2-4 0,-7-11-2,13 11-2,-13-11-4,21 1-12,-9-3-14,-3-7-1,5 0 0,-3-10 3</inkml:trace>
  <inkml:trace contextRef="#ctx0" brushRef="#br0" timeOffset="5019.2869">17544 8771 35,'1'-14'33,"-1"14"2,0 0-1,3 12-15,1 6-7,-4 0-2,5 7-5,-4 4-1,2 4-1,-4 3-2,1 2 0,-2-1 0,2-1-1,-1-5 0,3-1 1,1-5-1,4-3 0,3-7 0,5-2 1,1-7-1,3-4 0,5-1 0,-5-6-2,4 0-3,-5-7-4,2 5-13,-6-2-14,-10-5 1,-4 14-2,-5-22 3</inkml:trace>
  <inkml:trace contextRef="#ctx0" brushRef="#br0" timeOffset="5239.2996">17517 8984 23,'0'0'32,"-14"-11"2,14 11 1,9-5-15,-9 5-4,19-11-3,-10 3-4,7 6-4,-4-1-2,4 0-2,1-1-3,0 2-2,3 4-5,-2-5-14,-3 0-13,9 3 0,-3-5 1,4 2 1</inkml:trace>
  <inkml:trace contextRef="#ctx0" brushRef="#br0" timeOffset="5673.3245">18346 8795 40,'0'0'33,"0"0"2,0 0-1,-2 18-17,-7-7-5,2 9-5,-7 1-4,-1 5-1,-6 4 0,2 3-1,-4 0 0,0 0-1,3-3 1,2-4-1,0-2-1,6-5 1,3-6-2,9-13-2,-8 16-5,8-16-10,-6-11-16,6 11-1,-1-17 2,2 5-1</inkml:trace>
  <inkml:trace contextRef="#ctx0" brushRef="#br0" timeOffset="5954.3406">18042 8850 24,'10'3'33,"-10"-3"2,19 5 1,-2 6-13,-3-5-4,11 10-6,-4-1-4,7 6-3,-5-5-2,5 7-1,-1-2-1,0-2-1,-3 0 0,3-2-1,-4 0-1,-1-4-1,1 2-2,-7-7-2,4 4-7,-8-5-18,2-6-7,-4 1 0,-10-2 2</inkml:trace>
  <inkml:trace contextRef="#ctx0" brushRef="#br0" timeOffset="6328.362">18574 8639 39,'0'0'33,"14"-7"2,-14 7 0,0 0-16,10 19-8,-11-6-2,5 12-2,-5 2-2,3 9-1,3 1-1,-2 6 0,-1-2-2,1 3 1,3-1-1,-1-3-1,5-5 0,-3-4-1,2-4-2,-1-7-3,5-2-5,-13-18-19,13 12-7,-2-12-1,-11 0 1</inkml:trace>
  <inkml:trace contextRef="#ctx0" brushRef="#br0" timeOffset="6822.3902">18813 8886 60,'2'17'36,"4"7"-1,-5-1 0,-5 2-25,9 7-3,-6-4-3,4-1-1,-1-3-1,4-5-1,1-4-1,2-4 1,2-6 0,0-3-1,-2-5 1,4-2-1,-1-5 1,2-4-1,-1-4 0,0-4 0,-2-4 0,0 1-1,1 1 1,-4 0 0,-1 2 0,-1 5 1,-3 2-1,-3 15 1,7-9 0,-7 9 0,0 0 0,9 15 1,-4 0-1,-1 3 1,2 3-1,2 2 0,-4-1-1,3 1 1,-1-1-2,2-4 0,-3-3-1,1-6-3,1 2-6,-7-11-21,9-1-5,-9 1-1,14-17 1</inkml:trace>
  <inkml:trace contextRef="#ctx0" brushRef="#br0" timeOffset="7217.4128">19228 8608 57,'0'0'37,"13"1"0,-13-1 0,10 18-23,0 1-4,-5 2-3,3 9-3,-4 2-1,2 4-1,-2 1-1,-2 0 0,0 1-1,-2 3 1,-2-1-1,1-4 0,0-3 0,2-3 1,2-4-1,4-5 0,2-4 0,3-5 1,3-4-1,4-1 0,0-3 1,1-3-2,0-2 0,-4-3-1,1 1-3,-6-8-4,5 7-12,-8-5-18,-8-6 1,1 2-1,-7-7 3</inkml:trace>
  <inkml:trace contextRef="#ctx0" brushRef="#br0" timeOffset="7478.4278">19145 8882 49,'0'0'37,"11"-14"0,7 7 0,7 6-18,-5-7-6,10 8-3,-2-3-3,3 4-3,-1 0-1,-1 3-2,-4 0-1,-2-2-3,-2 3-4,-9-6-16,0 1-16,-1-1 0,-11 1-1,8-12 2</inkml:trace>
  <inkml:trace contextRef="#ctx0" brushRef="#br0" timeOffset="8401.4805">19943 8992 27,'0'0'30,"0"0"1,0 0-9,0 0-2,12-4-3,4 6-3,-3-9-3,13 8-2,0-6-1,12 5-2,0-4-2,8 4 0,4-1 0,2 1-2,1 0 0,0 1-1,-5-1 0,-2 0 0,-8 0-1,-4 0 1,-9 1-1,-7-2 0,-4 1-1,-14 0-1,0 0-1,0 0-3,0 0-10,0 0-23,-19-5 1,8 2-1,-5-4 2</inkml:trace>
  <inkml:trace contextRef="#ctx0" brushRef="#br0" timeOffset="9428.5393">20404 8849 25,'0'0'30,"0"0"2,0 0-11,0 0-2,0 0-2,0 0-5,0 0-2,0 0-1,0 0-2,11 7-2,-1-4 0,-10-3-1,18 6-1,-6-3 0,3 4 0,1-1-1,2 2 0,1 0 0,1 1-1,1 1 0,2 0 0,-4-2 0,1 2-1,-3-1 0,-3 0 1,-1-1-1,-3-2 1,-10-6-1,13 11 0,-13-11 1,0 0 0,0 0-1,0 0 0,0 0 1,4 9-1,-4-9 0,0 0 1,0 0-1,-11 4 0,11-4 0,-9 9 0,9-9 0,-15 14 0,6-4 0,-1 2 0,-4 2 0,0-1 0,-1 3-1,2 1 1,-1 1 1,2-3-1,1 0 0,0-2 0,3-2 0,2-2 0,6-9 0,-8 9 1,8-9-2,0 0 0,0 0-3,0 0-4,0 0-21,10-13-11,-7 3 2,3-1-3</inkml:trace>
  <inkml:trace contextRef="#ctx0" brushRef="#br0" timeOffset="10739.6143">21089 8707 49,'0'0'33,"0"0"2,6 16-1,-7-1-20,-3 3-4,3 9-3,-1 1-2,3 7-1,1 1-1,3 2-1,1 0 0,3-3-1,0-4-1,0-2-1,2-6-2,-4-6-2,3-2-4,-10-15-6,13 11-11,-13-11-10,0 0 0,8-9 1</inkml:trace>
  <inkml:trace contextRef="#ctx0" brushRef="#br0" timeOffset="11292.6459">21029 8798 42,'-1'-14'33,"-1"-4"2,3 4-10,13 6-6,-5-6-2,14 10-5,-3-5-3,12 7-2,0-3-2,6 7-2,-3 0 0,2 4-1,-5 1-1,-3 3 0,-6 3-2,-11 2 1,-8 4-1,-7-1 1,-6 3-1,-9 2 0,-5 0 0,-3-1 0,-3 1 0,1-3 1,3-3 0,2-2 0,5-4-1,7-5 2,11-6-1,0 0 1,18 2-1,6-6 1,4 1-1,7 0 1,1 1-1,0 4 1,-1 1-1,-3 3-1,-7 5 1,-5 0 0,-7 4-1,-8 0 1,-5 3-1,-7-1 1,-6 2 0,-5-2 0,-5-1-1,-3-1 2,0-4-2,-1-2 2,1-3-1,4-3 0,6-3-1,3-3 0,13 3-2,-7-13-3,16 9-4,-4-8-17,7-1-10,7 2 0,1-5 0,7 4 1</inkml:trace>
  <inkml:trace contextRef="#ctx0" brushRef="#br0" timeOffset="11708.6697">21726 8910 51,'-14'2'34,"-2"1"0,2 4-2,0 11-19,-6-5-3,10 9-3,-2-2-2,8 3 0,4-3-2,8 3 0,4-4 0,9-4 0,0-6-2,5-2 1,0-6-1,2-3 0,-2-6 0,0-2 0,-6-6-1,-3 1 1,-6-5 0,-3 0-1,-10-2 1,-3-1-1,-7 0 0,-5 3 0,-4 2 1,-4 5-2,-2 5 1,0 4-2,3 4 1,2 6-2,5 7-1,3-3-3,11 11-6,0-4-18,12-4-6,7 4-1,4-5 2</inkml:trace>
  <inkml:trace contextRef="#ctx0" brushRef="#br0" timeOffset="12121.6933">22172 8930 18,'0'0'29,"-12"3"3,-8 0 0,3 5-10,-2 10-9,-7-2-2,10 8-3,-4-1-1,11 2-1,5-4-2,10 1 0,5-5-2,9-2 1,3-5-1,4-4 0,2-8-1,1-1 0,-3-5 1,0-4-1,-5-4-1,-5-3 1,-4-4-1,-6 0 0,-6-3 0,-6-4-1,-6 1 0,-7 2 0,-3 3 1,-5 1-2,1 7 1,-4 3-1,3 10-1,-2 4-1,9 8-3,0-2-9,6 4-19,8 4-1,-1-4 1,12 5 0</inkml:trace>
  <inkml:trace contextRef="#ctx0" brushRef="#br0" timeOffset="12448.7121">22349 8575 46,'10'-13'32,"-7"2"1,-3 11-5,15 17-15,-15 3-3,6 12-1,-6 4-3,5 8-1,-4 4 0,1 7-2,-1-3 0,3 2-1,-1-3-1,2-4 0,3-6-1,2-7-1,4-5-2,-2-12-4,8-4-14,0-6-15,-8-12 0,4-2-1,-6-10 2</inkml:trace>
  <inkml:trace contextRef="#ctx0" brushRef="#br0" timeOffset="12903.7381">22597 8936 55,'20'2'36,"-5"-4"-1,5-3 0,4 4-20,-7-7-6,5 6-3,-2-5-3,3 0 0,-2-1-2,0-3 0,-3 1-1,-2-1 0,-5-3 1,0 0-1,-4 0 0,-6 1 0,-6-2 0,-4 1-1,-3 1 1,-4 3 0,-3 5-1,-6 3 1,-3 5 0,-2 5 0,0 7 1,0 5-1,2 4 1,4 4 1,5 2-1,8 1 1,8 0 0,9-1-1,3-2 1,10-3-1,4-5 0,3-2-1,2-6-1,0-6-3,2 0-3,-4-13-9,5-3-22,-3 2 0,-3-9-1,4 2 1</inkml:trace>
  <inkml:trace contextRef="#ctx0" brushRef="#br0" timeOffset="13410.767">23250 8824 30,'0'0'33,"-28"0"0,13 5 1,-5 2-16,-9-3-5,10 5-2,-7 0-4,7 7-2,0-4-1,7 6 1,3-2-2,5 3 0,3-2 0,5 2-1,2-3 0,5-4 0,2-1-1,3-2 0,1-6-1,5-4 0,-2-5 0,2-5 0,1-3 0,-3-2-1,-1-2 1,-5-4 0,0-4 0,-10 1-1,-2 1 1,-3 1 0,-4 3 1,-3 3-1,0 3 0,-3 9 1,-1 6 0,12-1 0,-14 23 0,8-4 0,4 5 0,3 5 0,-1 1 0,6 1-1,3 0 0,-1-3-2,3-3-2,1-10-3,6 3-6,-7-13-16,6-8-10,1-1-1,-3-10 2</inkml:trace>
  <inkml:trace contextRef="#ctx0" brushRef="#br0" timeOffset="13879.7939">23477 8741 40,'0'0'34,"5"19"2,-8-3-1,-1 2-15,5 10-7,-9-3-5,5 6-3,-2-4-2,4 3 0,-1-5-1,7-4-1,1-6 0,1-4 0,-7-11-1,22 11 1,-8-14-1,2-4 1,1-5-1,-2 0 0,1-3 0,1-7 0,-1-2 0,-3 1 0,-1-1 0,-1 2 0,-3 3 1,1 0 0,-2 5 0,-7 14 0,0 0 0,10 2 0,-3 8 1,-4 8-1,3 2 0,0 6 1,-4 1-2,6 2 1,0-2-1,-1-3 0,-3 1-3,3-10-1,2 1-7,-9-16-16,16 4-12,-16-4 0,13-14 0,-2 1 1</inkml:trace>
  <inkml:trace contextRef="#ctx0" brushRef="#br0" timeOffset="14347.8207">23828 8514 35,'10'8'34,"-10"-8"3,12 13-1,-1 1-14,-6-2-5,12 8-6,-3-2-3,5 8-2,-1-1-1,3 6-2,-1 0 0,1 2-1,-2 0-1,-7 2 0,-3 2-1,-3 0 1,-6 2-1,-8-2 0,-9-2-1,-9-2 0,-2-1 0,0-7 0,2-2-1,-2-7-1,5-1 0,9-7-1,14-8-2,0 0-7,0 0-26,18 4 2,-4-12-1,4 3 1</inkml:trace>
  <inkml:trace contextRef="#ctx0" brushRef="#br0" timeOffset="14936.8544">24382 9086 37,'57'3'36,"-57"-3"2,0 0 1,0 0-14,0 0-6,0 0-5,13 62-5,-13-62-2,0 54-3,0-54-2,4 65 0,-4-65-4,-11 56-2,11-56-9,0 0-27,0 0-1,-54 38-1,29-42 1</inkml:trace>
  <inkml:trace contextRef="#ctx0" brushRef="#br0" timeOffset="20035.146">14933 9677 26,'0'0'22,"0"0"-2,0 0-1,-12 0-4,12 0-2,-9 8-3,9-8-3,-14 13-1,5-6-1,0 4-1,-4 1-1,2 0 0,-2-1-1,-2 4 0,1 0-1,-1 2 1,2 0-1,1 4 0,2 2 1,3 5 0,-1 0 2,5 2-1,-2 1-1,5 2 0,0-1 1,3 1-1,-2-5 0,5 0 0,-1-4 0,2 1-1,1-5 1,4-3 0,-5-3-1,3-3 1,0-1-1,2-3 0,-12-7 0,18 8 0,-18-8-1,18 5 0,-18-5-1,17 1-2,-7 1-2,-10-2-7,15-11-25,-3 10 1,-12 1-2,13-14 2</inkml:trace>
  <inkml:trace contextRef="#ctx0" brushRef="#br0" timeOffset="20809.1901">15168 9909 7,'0'0'12,"0"0"1,0 0 0,0 0 2,0 0-1,0 0 2,0 0-2,0 0-1,0 0-1,9 16-3,-10-7 0,3 7-3,-3-3 0,3 5-2,-3-2 0,2 5-1,-1-4-1,1 1 0,1-2 0,-1-3-1,0-1 0,1-1 0,-2-11-1,5 11 1,-5-11 0,0 0 0,0 0-1,12-9 1,-7 0 0,2-3-1,0-1 1,2-2 0,0-2 0,2-2 0,0-1 0,3 3 0,-2-1 0,1 5 1,1 1-1,-2 3 1,1 5-2,-1 4 1,-1 2 0,0 7 0,-1 4 0,-2 1-1,0 3 2,0 1-2,-2 2 1,-2 1-1,-1-2 1,-1-1-1,-2-5 0,-2 0 1,-1-4-1,3-9 0,-7 13 0,7-13 0,0 0-3,0 0-2,0 0-7,0 0-22,0 0-3,0 0-1,10-8 1</inkml:trace>
  <inkml:trace contextRef="#ctx0" brushRef="#br0" timeOffset="21035.2032">15641 10112 30,'16'15'33,"-7"-6"1,3 7-1,-6 3-13,-3-5-8,2 6-2,-5-5-5,2 2-1,-3-2-2,0-2-2,-1 1-4,2-14-10,-9 11-20,9-11-1,-11 11 0,11-11 0</inkml:trace>
  <inkml:trace contextRef="#ctx0" brushRef="#br0" timeOffset="21919.2537">16488 9758 28,'2'-10'24,"-2"10"-1,1-9 0,-1 9-4,0 0-2,0 0-4,0 0-1,-3 13-1,4 6-4,-4 2-1,6 10-1,-5 2-1,5 5 0,-4 0-1,3 4-1,1-3 1,0 0-2,0-4 0,0-4-1,0-5 0,2-3 0,0-3-2,-1-6-1,2-1-2,-6-13-4,11 12-10,-11-12-15,10-6-3,-10 6 0,11-25 2</inkml:trace>
  <inkml:trace contextRef="#ctx0" brushRef="#br0" timeOffset="22420.2824">16721 9967 36,'13'12'33,"-13"-12"1,3 20-1,0 1-17,-5-4-3,6 3-3,-2-2-4,5 3-2,-1-5-1,4 1-1,-2-5 0,4-2-1,-3-3 0,3-3-1,0-5 1,0-5-1,-1-3 0,2-3 1,0-5-1,0-2 0,-1-4 0,0-4 0,-2-3-1,0 3 1,-2 1 1,1 3-1,-3 2 1,-1 4 0,-1 5-1,-4 12 1,0 0 0,14 13 0,-11 3 1,1 3-1,0 6 1,1 1-1,0 3 0,1 0 0,2-3 0,-3-2-1,1-4-1,-1-3 0,1-3-1,-6-14-3,15 14-4,-15-14-8,11-10-18,-11 10-3,15-20 0,-6 6 2</inkml:trace>
  <inkml:trace contextRef="#ctx0" brushRef="#br0" timeOffset="22779.3029">17214 9722 37,'6'-12'35,"-5"1"2,-1 11-2,0 0-9,0 0-13,0 20-4,-3-3-4,3 8-2,1 0-2,-1 6 1,-1 3 0,2 4-1,1-2 0,-1 0 0,2-2 0,-1-2 0,1-2 0,2-3 0,4-6 0,0-6-1,1-3 1,6-3 0,0-5-1,2-4 1,0-3-1,1-3-1,2 0-1,-4-4-2,4 2-3,-9-6-5,4 5-16,-4-1-10,-6-2 0,-6 12 0</inkml:trace>
  <inkml:trace contextRef="#ctx0" brushRef="#br0" timeOffset="23034.3174">17107 9933 60,'0'0'37,"0"0"0,17-13-6,0 13-14,-1-8-6,6 7-3,0-4-3,6 4-2,1-1-1,-1 0-3,1 1-2,-2-4-4,6 5-12,-4-2-20,-6-3 1,0 1-1,-5-5 2</inkml:trace>
  <inkml:trace contextRef="#ctx0" brushRef="#br0" timeOffset="23529.3458">17941 9934 54,'0'0'37,"0"0"0,10 8 0,0-6-17,-10-2-8,24-9-4,-8 2-2,11 5-2,0-1 0,5 2-1,2-1-1,4 2-1,0-2 0,3 3 0,-1-1 0,-3-1-1,-3 1 0,-5-1 0,-4 1-2,-6-1-1,-2 1-1,-17 0-4,17 1-7,-17-1-26,0 0 2,-5-12-2,5 12 4</inkml:trace>
  <inkml:trace contextRef="#ctx0" brushRef="#br0" timeOffset="23977.3714">18305 9806 57,'0'0'37,"0"0"0,0 0-2,0 0-15,0 0-9,16 13-4,-3-10-2,4 5-1,1-2-1,3 1-1,0 0-1,1-1 1,1 0-2,-3 1 1,-2 1 0,-5-1-1,1 0 0,-6 4 0,-4 3 1,-4-2-1,-3 2 0,-4 0-1,-3 1 1,-3 1 0,-1 2 0,-1-6 0,-2 1 0,0 1-1,1-2 1,5-2 0,1-1 0,10-9-1,-10 12-3,10-12-3,10 3-17,1-6-16,-1-5 1,2-2-1,1-8 1</inkml:trace>
  <inkml:trace contextRef="#ctx0" brushRef="#br0" timeOffset="24619.4082">18906 9690 21,'3'-13'32,"7"7"2,-7-6-1,-2 3-11,-1 9-6,0 0-3,0 0-5,0 17-1,0 6-1,-4 3-1,3 8-1,-1 5 0,2 6-1,1-2 1,1 2-1,1-5-1,1 0 0,1-5 0,0-2-1,2-10-1,-2-3 1,0-4-2,0-5-1,1-2-2,-6-9-1,12 6-5,-12-6-11,5-12-19,-5 12 2,13-21-2,-1 8 3</inkml:trace>
  <inkml:trace contextRef="#ctx0" brushRef="#br0" timeOffset="25100.4357">19170 9887 46,'0'0'34,"5"15"2,-5-2-1,-2 1-19,5 10-4,-5-2-4,7 3-1,-2-2-3,2 2 0,2-5-1,-1-3-1,0-4-1,1-4 1,-7-9-2,17 6 1,-8-8 0,1-5-1,0-6 0,2 0 0,0-4 1,0-3-1,-1-4-1,0 0 1,-1 0 0,0 3 0,0 3 0,-3 2 0,1 3 0,-8 13 0,14-2 1,-14 2-1,12 21 2,-6-6-1,-2 6 0,4 2 0,-2 2 1,1-1-1,-1-1 0,1 0-1,1-5 0,-2-2-1,4-4-1,-10-12-3,18 14-5,-18-14-13,13-13-17,-1 3 2,-5-5-2,4-3 2</inkml:trace>
  <inkml:trace contextRef="#ctx0" brushRef="#br0" timeOffset="25475.4571">19642 9657 59,'13'-16'38,"-13"16"-1,9-1 2,-9 1-22,0 18-7,0-1-3,3 9-3,-2 2-1,1 4-1,-1 1-1,0 1 0,1 0 1,-1 1-2,0-2 1,0-3 0,1-3-1,0-1 1,1-4-1,1-3 0,2-3 1,4-7-1,2-3 0,2-1 0,2-2 0,2-3 0,2-2 0,-1-1-2,1 0-2,-5-3-2,3 4-5,-11-7-14,-7 9-15,13-15 1,-13 5 0,0 10 2</inkml:trace>
  <inkml:trace contextRef="#ctx0" brushRef="#br0" timeOffset="25701.4701">19604 9945 48,'-11'-6'37,"11"6"-1,12-8 0,1-3-17,11 8-6,-3-7-4,7 5-3,0-1-3,2 2-1,1 0-2,-3 0-3,-2 3-3,-4-7-9,2 1-23,-1 2 0,-8-2 0,2 1 0</inkml:trace>
  <inkml:trace contextRef="#ctx0" brushRef="#br0" timeOffset="26557.5189">20191 9489 41,'0'0'36,"11"10"1,-11-10 1,17 9-16,2 10-6,-5-1-5,8 9-3,-1 2-2,5 9-2,-3 1-2,0 4 1,-5 3-2,-3 1 0,-6 1 0,-5 2-1,-10-5 1,-5-1-1,-6 1 1,-3-4-2,-1-3 2,-1-5-1,2-6 0,3-4 0,4-6-1,4-4-1,6 0-4,3-13-7,0 0-28,0 0 2,10-9-1,-10 9-1</inkml:trace>
  <inkml:trace contextRef="#ctx0" brushRef="#br0" timeOffset="31419.7971">20735 10115 57,'0'0'38,"10"3"0,-10-3 1,0 0-20,15 20-5,-12-11-3,4 10-5,-5-2-2,-1 7-3,-4 2-2,-4-5-5,2 7-16,-2-6-19,-8-5 1,-1-3-1,-1-4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11:14:35.08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07:35.8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14995 4745 14,'-13'-3'20,"13"3"0,0 0-2,0 0-1,-10-4-3,10 4-1,0 0-2,-13-4-2,13 4-1,-10 1-2,10-1-2,-11 2 0,11-2 0,-14 4-2,14-4 0,-15 10 0,15-10 1,-17 16-2,17-16 1,-17 17-1,7-4 0,2-1 0,0 0-1,-1 1 1,3 2-1,-1 0 0,1 1 1,2-1-1,1 0 1,2 0-1,4-1 0,1 1 1,2-3 0,0-1-1,2-1 1,3-1-1,1-1 1,0-1 0,-1-4 0,2-3-1,1 1 1,-1-4 0,2-4 1,-3 2-1,-1-2 0,0-1-1,0 0 1,-5-1 0,2-2 0,-4 0-1,0 1 0,0-3 1,-1-1-1,-2 0 1,0-3-1,-2 2 0,-2 2 0,0 0 0,-1-1 1,-2 2-1,-2 2 0,1 0 0,7 10 0,-14-13 0,14 13 0,-15-11-2,6 9-1,9 2-7,-18 7-27,7-7 1,0 3-1,-5-7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3:22.5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15100 10880 13,'0'0'13,"0"0"1,-13-3-1,13 3 0,-13 5-1,3 1 0,0 4-2,-2 0-2,0 7-1,-4 2-1,3 5 0,-2 1-2,3 4 0,-1-1-1,4 5 0,2-5 0,3 3 1,2-3-1,3 1-1,2-3 0,3 0 0,0-4-2,1-3 0,2 0-2,-3-5-4,3 0-5,-1-1-15,-8-13-6,19 14 1,-19-14 0</inkml:trace>
  <inkml:trace contextRef="#ctx0" brushRef="#br0" timeOffset="1983.113">15294 11098 8,'0'0'24,"0"0"2,0 0-6,0 0-3,-10 7-4,10-7-3,-6 21-1,0-8-2,6 6 0,-2 2-1,2 6-1,-1-1-1,2 6 0,-1-2-1,2 5-1,-2-2 0,1 0-1,1-2 1,-1-3-2,1-3 0,-1-1-2,0-2 0,0-6-1,1-2-2,-2-14-3,4 15-4,-4-15-6,0 0-14,0 0 0,6-18 2</inkml:trace>
  <inkml:trace contextRef="#ctx0" brushRef="#br0" timeOffset="2452.1402">15252 11133 24,'-4'-22'30,"10"8"1,-4-5-8,2 0-4,5 3-4,-2-1-5,4 5-2,-1 2-3,5 3 0,-3 3-2,4 4-1,0 2 0,3 3-1,0 2 0,2 3 1,-1 1-2,-1 2 1,-1 0-1,-2 1 1,-3-2-1,-3 3 1,-6-1-1,-4 0 0,-5-1 0,-5 0 0,-6-2 0,-2 1 0,-5 0 0,-3-2 0,-1-1 0,2-1 1,2-1 0,4-2-1,4-1 1,5-1-1,10-3 1,0 0-1,0 0 0,0 0-3,16 10-2,-7-11-9,10 1-13,0 4-8,-1-5 0,6 5 0</inkml:trace>
  <inkml:trace contextRef="#ctx0" brushRef="#br0" timeOffset="2718.1555">15691 11257 25,'12'0'33,"7"6"1,-4-4 0,-2 3-11,5 7-7,-8-2-6,4 7-5,-7-1-2,0 7-1,-5-1-1,-1 3 0,-3-1-2,-2 0 0,0 0-2,-6-4-2,7 1-8,-6-2-21,0-9-1,9-10 0,-10 5 1</inkml:trace>
  <inkml:trace contextRef="#ctx0" brushRef="#br0" timeOffset="6120.3501">16456 10762 23,'0'0'21,"0"0"-2,0 0-3,6 18-1,-4-2-4,0 4-3,2 6 0,-2 5-3,1 5 0,0 1-2,0 1 0,-2 0-1,1-3 0,0-3-1,0-2 0,0-5-1,0-5 1,1-2-1,0-3 0,-1 0 0,1-4-2,-1 0-1,-2-11-2,8 16-3,-8-16-5,0 0-9,15 7-8,-12-16 2,7 7 0</inkml:trace>
  <inkml:trace contextRef="#ctx0" brushRef="#br0" timeOffset="6622.3786">16727 10971 8,'0'0'24,"4"10"2,1 5-4,-6 2-8,-1 4-4,1 3-1,1-4-3,0 5-1,2-4 0,1-1-1,2-6-1,1-2-1,-6-12 0,16 13-1,-16-13 1,18-3-1,-7-5 0,0-2-1,-1-3 1,3-6 0,-1-3-1,1-3 0,-2-3 1,0 0 0,1 0 0,-1 4 0,-2 0 1,1 9 0,-2 0 0,1 11 1,-9 4-1,16 3 0,-10 9 0,2 2-1,0 5 0,-1 2 1,0 4-1,0 1-1,-1 0 1,1 1-1,-2-2-1,0-4-2,0 0 0,-2-7-3,4 1-5,-7-15-6,9 9-14,1-6-2,-10-3 2,18-11 0</inkml:trace>
  <inkml:trace contextRef="#ctx0" brushRef="#br0" timeOffset="6974.3989">17223 10728 39,'-1'-14'30,"1"14"4,0 0-11,0 0-6,0 0-5,9 16-5,-4 5-2,-3 4-1,3 5-1,0 6-2,-1 4 1,0 2-2,-1 1 1,1-3-1,0-2 1,1-2-1,2-3 0,1-8 0,1-4 0,4-5 1,1-4-1,1-4 0,2-5 1,3-2-1,-1-3-1,2 0-2,-3-5-4,2 3-8,-6-3-13,-4-4-6,1 6-1,-11-7 2</inkml:trace>
  <inkml:trace contextRef="#ctx0" brushRef="#br0" timeOffset="7184.4109">17196 11028 28,'0'0'31,"2"-11"2,8 4-8,4 1-5,2-5-5,6 6-5,0-2-5,2 1-2,5 3-11,-4 0-14,-1-3-11,5 6-1,-9-9 1</inkml:trace>
  <inkml:trace contextRef="#ctx0" brushRef="#br0" timeOffset="7797.446">17954 11062 26,'0'0'30,"-15"6"2,15-6-10,0 0-2,0 0-4,0 0-1,13 1-5,7-1-3,2-4-1,8 3-1,0-2-1,7 2-1,-1-1-1,1 2-1,0-1 0,-1 1 0,-4 0-1,-2-1-1,-1 2 1,-8-3-2,0 2-1,-8-2-2,2 4-1,-15-2-4,14 0-7,-14 0-9,0 0-9,0 0 0,-7-13 2</inkml:trace>
  <inkml:trace contextRef="#ctx0" brushRef="#br0" timeOffset="8193.4684">18302 10882 22,'0'0'31,"10"-8"2,1 9 0,1 0-11,0-2-6,8 8-6,-3-3-2,8 5-3,-3 0-2,4 1 0,-1 0-2,0 2 0,-2-1-1,-3-1 1,-2 2-1,-4 1 0,-3 1 0,-5-1 1,-4 2-1,-5-1 0,-4 0 0,-4 1 0,-4 1 0,0-3 1,-3 0-1,2-1 0,-1-2 0,5-2-1,12-8-1,-16 11-4,16-11-9,5 9-20,-5-9 1,16-10-2,-6-2 2</inkml:trace>
  <inkml:trace contextRef="#ctx0" brushRef="#br0" timeOffset="8694.4972">18910 10753 24,'3'-9'31,"6"7"2,-9 2-1,0 0-13,10 14-5,-9 1-3,3 11-3,-3 5-4,4 8 0,-4 3-2,2 3 0,-1 1-1,0-3 1,0-5-1,0 0-1,1-8-1,1-8-1,2-3-3,-6-19-7,12 12-13,-2-10-10,-10-2 0,21-16 0</inkml:trace>
  <inkml:trace contextRef="#ctx0" brushRef="#br0" timeOffset="9148.5233">19151 11010 31,'0'0'30,"3"29"2,-6-13-2,0 3-15,5 7-3,-3-4-6,5 3-2,0-7-1,4 1 0,0-7-1,4-1 0,2-8-1,1-4 0,1-6 0,0-1 0,2-5-1,0-5 1,-2-3-1,2 0 1,-3-5-1,0 1 1,-2 0 0,0 3 1,-3 1 0,-1 5 0,-1 5 0,-8 11 1,12-5-1,-12 5 0,10 18 0,-5 0 0,-1 2-1,3 4 1,-2 2-1,2 1 0,-1 1-1,0-3 0,2 1-2,-4-7-1,5 3-5,-8-13-7,-1-9-22,17 11 0,-17-11 1,15-10 0</inkml:trace>
  <inkml:trace contextRef="#ctx0" brushRef="#br0" timeOffset="9508.5438">19733 10710 56,'10'-3'35,"-10"3"-1,0 0 1,13 19-19,-14-4-7,5 10-3,-4 4-3,1 8 1,0 5-2,0 2 0,-1 2-1,1-1 0,-1 0-1,2-5 0,-1-3 0,2-5 1,1-6-1,4-6 0,-1-4 1,4-4-1,2-5 0,2-2 1,2-4-1,0-3 0,3 0-2,-4-3-3,3 2-3,-8-7-7,3 2-16,-14 8-6,6-16-1,-6 16 2</inkml:trace>
  <inkml:trace contextRef="#ctx0" brushRef="#br0" timeOffset="9696.5546">19645 11081 19,'0'0'31,"-5"-11"1,18 6 1,3-2-13,4-3-5,7 5-6,0-2-5,3 2-6,5 4-8,-4 1-16,-7-5-7,7 6-1,-9-10 1</inkml:trace>
  <inkml:trace contextRef="#ctx0" brushRef="#br0" timeOffset="10069.5757">20148 10654 56,'0'0'35,"21"6"2,-9 1-1,-3 2-19,10 13-6,-5 1-5,5 10-2,-3 4-1,2 5-1,-4 3-1,-1 2 0,-4 1-1,-4-3 1,-4-1-1,-2-6 1,-4-5-1,-2-3 1,-3-5 0,1-5-1,0-6 1,1-1-1,0 0 0,8-13-1,-10 15-1,10-15-3,-5 12-6,1-3-25,4-9-2,0 0 0,0 0 1</inkml:trace>
  <inkml:trace contextRef="#ctx0" brushRef="#br0" timeOffset="26570.5189">20857 10706 7,'0'0'14,"0"0"0,0 0-2,0 0 0,0 0-1,0 0 1,0 0 0,0 0 0,0 0-1,0 0 0,9 2-2,-9-2-1,0 0-1,10-6-1,-10 6-2,14-3-2,-4 0 1,-1 1 0,3 1-1,-1-2 0,1 3 0,0 0 0,-2 1-1,-1 2 0,-9-3-1,14 12 0,-14-12 1,7 18-1,-4-7 0,-2 1 1,-1 1-1,-1 1 0,0 0 1,-2 3-1,0-1 1,-1 1-1,0-1 1,0 0 0,-1-1-1,2 1 1,0-1-1,2 1 1,1-1 0,1 0-1,1 0 1,1-1 0,2 0 0,0-2-1,1 1 1,2-2 0,-1-2 0,4 1 0,0-2 0,1 0-1,-1 0 1,1-3 0,2 0-1,-4 0 1,2-2-1,-2-1 0,-1 1 1,-9-3-1,17 3 0,-17-3 0,13 2 0,-13-2 0,11-2 0,-11 2 1,10-1-1,-10 1 0,0 0 0,9-5 0,-9 5 0,0 0 1,0 0-1,0 0 1,0 0-1,0 0 0,0 0 0,0 0 0,0 0 1,-9 7-2,9-7 1,-10 14 0,10-14 0,-11 15 0,5-3 0,1-1 0,-2 2 0,2 0 0,1 1 0,1 3 1,0 1-1,1 0 0,1 0 0,1-1 0,0 2 0,1 0 0,0-1 0,-1 0 0,1-2 0,0 2 0,0-2 0,0 1 0,0-2 0,0-1 0,-1-1 0,1 0 0,-2-2 0,0-1 0,1-10 1,-6 18-1,6-18 0,-10 14 0,10-14-1,-13 12 1,3-9 0,-1-1 0,1 0 0,0-2 0,-1 0 0,1-1 1,10 1-1,-17-4 1,17 4 0,0 0 1,-12-8-1,12 8 0,0 0 0,-5-13 0,5 13-1,0 0 0,-2-10-2,2 10-4,0 0-11,6-12-22,7 10 2,-1-6-2,8 0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1:24:13.7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8693 12486 25,'0'0'27,"0"0"-8,0 0 1,0 0-4,0 0-2,0 0-2,12 0-2,-12 0-1,10-1-2,-10 1-1,13-1 0,-13 1-2,16-2-1,-16 2 1,20 0-1,-9-1 0,2 2-1,-2-1 1,4 2-1,-1-1 0,2 0 0,-2-1 0,3 1 0,-2 0 0,3 0-1,0-1 0,0 0 0,1 0 0,0 1 0,0 0 0,1-1 0,-2-1-1,1 0 1,0 0 0,1 0-1,-2-1 1,0 0-1,0 0 1,0 0-1,-1 1 1,1 0-1,-3 0 1,1 0-1,-1 1 0,1 1 0,-1-1 0,2 1 0,-2 0 1,2 0-2,-1 0 1,1 0 0,-2-1 0,0-1 1,-1 0-1,-1 0 0,-1-1 0,-1 2 0,1-1 0,-3 0 0,0 2 0,1 0-1,-10-1 0,15 2-2,-15-2-1,10 0-4,0 4-10,-10-4-22,0 0 3,0 0-2,0 0 2</inkml:trace>
  <inkml:trace contextRef="#ctx0" brushRef="#br0" timeOffset="1060.0606">8823 12371 6,'0'0'13,"0"0"-1,0 0-2,13-2 1,-13 2-1,0 0-1,0 0 1,9-3 0,-9 3 0,0 0-1,0 0 0,0 0-1,0 0 0,0 0-2,-4 12 0,4-12-2,-13 10 0,4-3-1,9-7 0,-19 17 0,10-8-1,-2-2 0,0 2 1,1-1-1,0-1 0,1-2-1,-2 1 0,2-2 0,0 1 0,-1-3 0,10-2-1,-16 5 1,16-5 0,-16 5 0,16-5 0,-12 4-1,12-4 1,-11 4 0,11-4 0,0 0 0,0 0 0,0 0 0,0 0 0,0 0 0,0 11 1,0-11-1,0 0 0,13 7 1,-13-7-1,15 6 0,-4-2 1,0 0-1,3 1-1,-1 2 1,2 0 0,2 0-1,1 0 1,-1 3-1,1-1 0,-2-1 1,0 1-1,-1-3 1,0 0-1,-4-3 0,-1 1 0,-10-4 0,16 1-1,-16-1-2,0 0-1,13 3-6,-13-3-14,0 0-13,0 0 0,0 0-2,0 0 4</inkml:trace>
  <inkml:trace contextRef="#ctx0" brushRef="#br0" timeOffset="1904.1089">9970 12195 23,'0'0'20,"0"0"-1,0 0-3,0 0 1,0 0-3,0 0-2,-9-3 0,9 3-1,0 0-2,0 0-1,0 0-2,0 0 1,0 0-3,0 0 0,0 0-2,0 0 1,0 0-2,-2 16 0,4-5 0,0 5 0,1 3-1,0 4 1,1 5 0,-1 3 0,-1 3-1,1 1 1,-2-1 0,0 2-1,0-2 1,0-3 0,0-2-1,1-2 1,-1-6 0,0-1-1,0-5 1,1-4-1,-2-11 1,2 15-1,-2-15 0,0 0 0,0 0 0,-1 10 0,1-10-1,0 0-1,0 0-1,0 0-2,0 0-5,-5-15-8,7 4-18,2 1 0,-4-8 0,4 0 1</inkml:trace>
  <inkml:trace contextRef="#ctx0" brushRef="#br0" timeOffset="2993.1712">10013 12164 10,'0'0'22,"0"0"-1,0 0-2,0 0-1,0 0-3,0 0-2,0 0-2,0 0-2,0 0-1,0 0 0,9-7-2,-9 7-1,14-3 1,-14 3-2,18-2-1,-9 3 0,3-1 0,0-1-1,2 2 0,-1 0 0,3 0 0,-3-1-1,3 1 1,-2-2-1,3 2 1,-3-1-1,0-1-1,0 0 1,-1 1 0,-1-1-1,-2 0 1,0-1-1,-10 2 0,15-3 1,-15 3-1,9-1 1,-9 1-1,0 0 1,0 0-1,0 0 0,9-5 1,-9 5-1,0 0 0,0 0 0,0 0 0,0 0 1,0 0-1,0 0 0,5 15 1,-5-5-1,1 1 1,-1 1-1,0 3 0,0 1 1,1 3-1,-1 0 0,0-3 1,0 0-1,1-2 0,-1-1 1,1-3-1,-1-10 1,0 12-1,0-12 0,0 0 0,0 0 0,0 0-2,0 0-2,0 0-3,0 0-11,12-7-21,-12 7 2,0 0-2,0 0 2</inkml:trace>
  <inkml:trace contextRef="#ctx0" brushRef="#br0" timeOffset="3655.209">10515 12516 12,'2'10'28,"-2"-10"2,0 0-1,0 0-9,-9 8-5,9-8-4,-4 14-3,4-14-3,-3 18 0,4-5-1,-3-2 1,4 4-3,-1-1 1,2 2-1,0-4 0,3 4 0,-1-6 0,4 1 0,-9-11-1,19 14 1,-7-11 0,2-1-1,2-4 0,0-3 1,3-3-2,0-2 1,1-4 0,-1-3 0,-3-2-1,1 0 1,-6-2-1,-1 4 1,-6-1-1,-5 2 1,-6 2-1,-4 4 0,-5 4 1,-4 3-1,-2 5 0,-4 1 0,1 4 0,2 3-1,2 3 1,2 0-1,6 2 0,1-4-3,8 5-8,3-3-25,1-13 0,6 14 0,-6-14 1</inkml:trace>
  <inkml:trace contextRef="#ctx0" brushRef="#br0" timeOffset="6441.3684">8421 13625 9,'0'0'13,"0"0"-1,0 0 1,0 0 0,0 0 0,0 0-1,0 0-2,0 0-1,0 0-1,0 0-1,0 0 0,0 0-2,0 0 1,12 7-1,-12-7-1,15 1 0,-4 1 0,-1-2-1,2 2 0,0-2-1,1 1 0,-2 0 0,3 1-1,-3-4 2,2 4-2,-2-2 1,2 1-1,1-1 0,-1 1 0,2-1 0,1 1 1,1 0-1,1 0 0,0-2 0,1 0 0,0 0 1,3 1 0,0-1-1,-1 0 0,1-1 1,0 2-1,0-1 0,2 0-1,-3-1 1,2 0-1,-2 1 0,1-1 1,0 0-1,-1 0 0,1-1 1,-1 0-1,2 0 0,-1-1 0,-1 1 0,0 0 0,-2 0 1,0 1-1,-1 1 0,2 1 0,-3 0 0,-1 2 0,2-2 1,-2 0-1,2 1 0,-2 0 0,2 0 0,-2 1 0,2 1 1,-1-3-1,-3 2 0,1-2 0,-2 1 0,-2-1 0,1 0 0,-3-1 0,-9 1-1,13-5-2,-13 5-3,10-5-5,-10 5-24,0 0-1,-3-11-1,3 11 1</inkml:trace>
  <inkml:trace contextRef="#ctx0" brushRef="#br0" timeOffset="7608.4352">8665 13489 4,'11'-2'9,"-1"4"-1,-10-2 1,10-2 0,-10 2 0,9-3 0,-9 3 1,0 0 0,0 0 1,0 0-1,10-4-1,-10 4 0,0 0 0,0 0-2,0 0 0,-12 5-2,12-5-1,-10 9 0,10-9 0,-13 10-1,13-10-1,-18 12 1,9-4-1,-3-3 0,3 2 1,-2-3-2,0 2 0,-1-2 0,2 0 0,-3-1 0,2-2 0,-3 2 0,0 0-1,0-1 1,0-1-1,-1 1 1,0 0-1,1 2 1,0 1 0,2-2-1,2 0 1,0 0-1,10-3 1,-12 6 0,12-6 0,0 0-1,-9 9 1,9-9-1,0 0 1,0 0 0,4 14-1,-4-14 1,8 12-1,-8-12 1,11 16 0,-11-16 0,17 17 0,-6-7 0,1 0 0,2-2 0,0 1 0,2 0-1,0-1 1,1 0 0,1-1 0,-2 0-1,1 0 1,-2-1 0,2-1 0,-2-1-1,0 0 1,-3 0-1,-2-1 0,0 0 1,-10-3-1,12 3-1,-12-3 0,0 0-2,0 0-4,11 14-10,-11-14-21,0 0 1,6 13-1,-6-13 2</inkml:trace>
  <inkml:trace contextRef="#ctx0" brushRef="#br0" timeOffset="14299.8178">9938 13426 21,'-3'-11'18,"3"11"-1,0 0-1,0 0-1,0 0-2,0 0-2,0 0-1,0 0-2,0 0-1,-11 3-1,11-3 0,0 0-1,0 0-1,-6 10-1,6-10 0,-2 9-1,2-9 0,-2 15 1,2-4-2,-1 1 0,1 4 1,0-1-1,1 3 0,0 0 0,0 3 0,0 0 0,0 0 0,0 1 0,0 1 1,0-1-1,0 0 0,-1-1 0,1 0 0,-2-3-1,0 1 1,-1-4-1,1 1 1,-1-3 0,1-1-1,-1-3 1,1 0-1,1-9 1,-3 14-1,3-14 0,-1 12 1,1-12-1,-3 10 0,3-10 1,-1 11-1,1-11 1,-3 12-1,3-12 0,-2 9 0,2-9 0,0 0-2,-1 10-2,1-10-4,0 0-11,5-14-17,-3-1 0,4 1 0,-5-10 1</inkml:trace>
  <inkml:trace contextRef="#ctx0" brushRef="#br0" timeOffset="15106.864">9945 13404 18,'0'0'12,"0"0"1,9-6 0,-9 6 1,0 0-1,0 0 0,0 0-2,0 0-2,0 0 0,0 0-2,0 0 0,0 0 0,9-1-2,-9 1 0,0 0 0,11 0-1,-11 0 1,9-1-1,-9 1-2,12-4 1,-12 4-1,18-3 1,-8 1-1,4 1 0,-1-2-1,3 1 1,1-1-1,2-1 1,-2 1-1,3 0 0,-3-1 0,0 0-1,-4 2 1,1 1 0,-14 1-1,16 0 0,-16 0 1,0 0-1,10 3 0,-10-3 1,0 0-1,0 0 1,0 0-1,3 11 1,-3-11-1,0 12 0,1-3 1,0 3-1,0 1 0,0 4 0,0-1 0,1 3 0,-1 0 0,0-3 1,0 3-1,1-1 0,-1 1 0,0-3 0,-1-2 0,0-2 0,0 0 0,0-12-1,0 15 0,0-15-1,0 0-3,0 0-4,2 10-12,-2-10-15,0 0-1,0 0 0,0 0 1</inkml:trace>
  <inkml:trace contextRef="#ctx0" brushRef="#br0" timeOffset="17391.9947">10413 13957 3,'1'-12'22,"-1"12"-3,0 0-2,6-9-1,-6 9-1,0 0-2,9-12-2,-9 12 0,9-13-1,-4 2-2,-5 11 0,9-16-2,-9 16-1,9-17-1,-9 17 1,10-13-2,-10 13-1,0 0 0,13-11-1,-13 11 0,0 0-1,0 0 1,0 0 0,9 2-1,-9-2 1,0 0-1,5 17 1,-4-6 0,0 1-1,0 2 1,1 1-1,-2 1 1,1 0-1,-1 1 1,-1-2-1,1-2 0,-1-2 0,0-1 0,1-10 1,-3 16-1,3-16 0,-3 10 0,3-10 0,-3 11-1,3-11 0,-3 9-1,3-9 0,0 0-1,-6 10 0,6-10 0,0 0-1,0 0 0,-13 8 2,13-8 0,0 0 0,0 0 1,-13 2 1,13-2 1,0 0 0,0 0 1,0 0 1,0 0 1,0 0 0,0 0 0,4-10 0,-4 10 0,13-6-1,-13 6 0,19-6 0,-8 3-1,1 1-1,1 1 0,1 1 0,-1 0-1,1 1 1,-2-1-1,0 1 1,-3 0-1,-9-1 0,15 3 0,-15-3 1,0 0-1,0 0-1,10 3 0,-10-3-1,0 0-1,0 0-3,0 0-8,0 0-24,0 0 1,0 0 0,-12-8 1</inkml:trace>
  <inkml:trace contextRef="#ctx0" brushRef="#br0" timeOffset="18327.0482">10965 13617 35,'0'0'30,"0"0"-2,0 0-5,0 0-3,0 0-4,0 0-3,0 0-2,0 0-3,8-13-3,1 12 0,-9 1-2,20-3-1,-9 2 0,3 1-1,-1-1 0,2 1 0,0 0 0,2-1-1,-3 0 0,1-1 0,-3 1-1,-3-2-2,2 4-2,-11-1-4,10 1-8,-10-1-14,0 0-6,0 0 0,-14 7 1</inkml:trace>
  <inkml:trace contextRef="#ctx0" brushRef="#br0" timeOffset="18601.0639">10979 13737 33,'0'0'34,"-2"10"1,2-10-3,0 0-12,0 0-3,10-6-5,2 7-3,-3-7-3,6 6-1,-2-5-1,5 3-1,-1 0-1,3 0 0,-2 1-1,1 1 0,-1 0-1,-3 0-1,2 2-4,-17-2-11,15-4-23,-15 4 0,10-4 0,-10 4 0</inkml:trace>
  <inkml:trace contextRef="#ctx0" brushRef="#br0" timeOffset="19298.1038">11574 13345 33,'0'0'32,"-3"9"1,5 1 0,-3-1-17,1-9-4,-3 22-3,-1-8-2,5 7-3,-3 0 0,3 5-1,-1 2 0,1 3-1,-1 1-1,1 0 0,0-1 0,0-1 0,1-5 0,-1 0-1,0-6 1,2-1-1,-2-3 1,0-2-1,-1-13 0,2 15-1,-2-15-1,0 10-1,0-10-5,0 0-10,-1-10-18,1 10 0,-1-17-1,1 5 2</inkml:trace>
  <inkml:trace contextRef="#ctx0" brushRef="#br0" timeOffset="19950.1411">11512 13328 7,'0'0'28,"8"-9"2,-8 9 2,0 0-12,6-13-2,-6 13-5,0 0-1,0 0-4,0 0 0,11-4-2,-11 4-1,12 0 0,-12 0-1,17 0 0,-5-4-1,3 2 1,1-2-1,2 1-1,0-1 1,1 2-2,1-1 1,0 1-1,1 0 0,0 1 0,-1-1-1,-1 1 0,-1 0 1,-2-1 0,-1 0-1,-2 1 0,-3-1 0,-10 2 1,13-1-1,-13 1 1,0 0-2,9-3 2,-9 3-2,0 0 2,0 0-1,0 0 0,0 0 1,0 0-1,3 15 0,-3-6 0,2 2 1,-2 4-1,0 2 1,0 5-1,0 0 0,1 0 0,-1 2 0,0 0 0,0-2 0,0-3 0,0-1-1,0-5-1,2-1-2,-2-12-3,4 16-10,-4-16-24,0 0 1,0 0 0,0 0 1</inkml:trace>
  <inkml:trace contextRef="#ctx0" brushRef="#br0" timeOffset="20626.1789">12004 13792 28,'-7'15'28,"7"-15"4,-10 14-9,5-1-6,5-13-3,-9 20-3,4-8-2,8 1 0,-5 0-3,7 1-1,0-4-1,4 4-1,1-5 0,3 2 0,1-6-2,0 1 0,0-4 1,-1-2-1,0-3 0,-1-3 0,-1-5-1,-2 1 1,-3-2-1,-1-3 1,-1 1-1,-2-1 0,-4 1 0,-3 1 1,-1 3-1,-1 1 0,-4 1 0,0 2 0,0 2 0,-1 0 0,1 3-1,1 0 1,10 1 0,-19 3-2,19-3 0,-14 4-3,14-4-6,-7 15-28,7-15 3,0 0-2,0 0 2</inkml:trace>
  <inkml:trace contextRef="#ctx0" brushRef="#br0" timeOffset="21536.2318">12632 13410 35,'0'0'33,"0"0"1,0 0-7,0 0-6,-4 10-5,6 1-4,-2-11-4,-5 19-2,0-7-1,4 4-1,-1 1-1,2 1-1,-1 3 0,0 2-1,1 2 0,1-3 0,0 2-1,1 0 0,-2-1 0,2-2 0,-1-3 0,1-3 1,-1-1-2,-2-3 0,2 0-1,-1-11-2,-3 14-1,3-14-4,0 0-7,0 0-11,-12 3-10,12-3-1,0 0 3,-9-12 1</inkml:trace>
  <inkml:trace contextRef="#ctx0" brushRef="#br0" timeOffset="21875.2512">12450 13618 23,'12'2'32,"-12"-2"3,16 0 0,-16 0-11,0 0-8,21-3-3,-21 3-4,21-5-2,-7-1-2,4 3-1,2-3-1,5 4-1,0 0 0,2 0-1,2 0 0,-1 2-1,0 1 0,-3 0-1,0 2-2,-7-5-3,2 6-12,-4-4-21,-6-5 1,-10 5-1,9-13 2</inkml:trace>
  <inkml:trace contextRef="#ctx0" brushRef="#br0" timeOffset="22930.3114">12674 13365 25,'-10'-5'25,"-2"3"-4,3 4-2,-2 0-3,-4 0-3,4 2-2,-6-3-1,6 5-1,-4-3-2,3 3 0,-2-1-2,4 5 1,-2-3-2,4 3 0,-3 0-1,5 1-1,-2 1 0,3 4-1,0-1 0,-2 3 0,4-2 0,-2 5 0,0 0 0,1 1 0,3 1-1,-1 0 1,3-2-1,3 0 1,-1 0-1,4-2 1,3-3 0,0 0-1,0-4 1,4 1 0,-1-1 0,3-1 0,0 0 0,2-2-1,-1 0 1,3-1-1,-2-1 1,2-2-1,-2 0 1,1-3-1,-2 0 1,0-2-1,1-2 1,0 0-1,-1-2 1,2-2-1,-1-2 1,-1-1-1,3-1 1,-2-2-1,0 0 1,-2-2-1,-1-1 1,-1-1-1,0-1 0,-3-1 0,-1 0 1,0-3-1,-3-1 0,-3 2 0,-2 0 1,-2 0-1,-3 0 0,-4 0 0,-3 0 0,-3 0 0,-4 0 0,0 1 0,-3-2 0,1 2-1,-1 4 1,-1-1 0,2 4 0,1 1 0,2 2 0,-1 3 0,-1 3-1,1 0 1,-2 3 0,1 2-1,-2 2 1,-1 1-1,1 4-1,-1-4-1,6 4-2,-2-5-6,17-4-27,-12 8 1,12-8-2,0 0 2</inkml:trace>
  <inkml:trace contextRef="#ctx0" brushRef="#br0" timeOffset="24434.3976">13563 13139 17,'0'0'20,"0"0"-2,-10-3-1,10 3 0,0 0-3,-10-6-1,10 6-2,0 0 0,-9-6-2,9 6-1,0 0-1,0 0-2,-14 1 1,14-1-3,-12 4 1,12-4-1,-13 3-1,13-3 0,-17 7 0,17-7 0,-18 12-1,7-5 1,0 1-1,4 2 1,-3 2 0,4 0-1,-1 3 1,2-1-1,2 1 0,3-1 0,1 0 0,0-1 0,1-1-1,3 2 0,0-4 1,1 2-1,1-2 1,-2 2-1,-1 1 1,-1 0-1,-2 1 1,-1-3-1,-3 2 1,-1 1-1,-6-1 0,0 0 1,-3-1-2,-2-1 2,-1-1-2,-2 0 2,1-3-2,-1-3 1,4-1 0,0 1 0,3-3 0,11-1 0,-14-1 0,14 1 0,0 0 0,0 0-1,0 0 1,8-12 0,-8 12 0,20-4 0,-6 4 0,1 2 0,2 3 0,-3 4 0,1-2 0,-4 5 0,-2 3 0,-2 2 0,-3 3 0,0 0 0,-3-1 0,0 2 0,-1 2-1,0-4 1,0 0 0,1-3 0,1-1 0,-1-2 0,2-1 0,0-3 1,-3-9-1,16 15 0,-6-7 0,0-3 0,2 0 0,0-1 0,-1 0 0,1-2-1,0 2-4,-12-4-7,15-4-26,-6 4 0,-9 0 0,7-12 0</inkml:trace>
  <inkml:trace contextRef="#ctx0" brushRef="#br0" timeOffset="26578.5202">14030 13150 21,'0'0'25,"0"0"-4,0 0-5,0 0-2,-10 3-3,10-3-1,-11 4-1,11-4-2,-12 8 0,12-8 0,-13 12-2,13-12 0,-16 19 0,9-7-1,-3 1 1,1 2-3,-1 1 1,2 3 0,-2 0-1,2 3 0,0 0 0,1 3 0,-1 0 0,4 3 0,0 0 0,3 0 0,0-1-1,3 2 1,1-2-1,0-3 0,1 2 0,2-2 0,-1 0 0,0 0-1,0-4 1,1 0 0,2-5-1,-1 1 1,0-4 0,1-1-1,-8-11 1,18 15-1,-9-11 1,-9-4-1,16 5 0,-16-5 0,12-1 0,-12 1-2,9-2-2,-9 2-6,0 0-13,0 0-16,8-9 2,-8 9-2,0 0 2</inkml:trace>
  <inkml:trace contextRef="#ctx0" brushRef="#br0" timeOffset="27787.5893">14217 13345 8,'0'0'26,"0"0"2,12 9-1,-12-9-9,3 14-4,1-2-4,-1 1-3,1 4-2,-1 2-2,1 2-1,-2 2 0,-1-1-1,0-1-1,-1 0 1,-1-3-1,0-5 1,0-3-1,1-10 1,0 0-1,0 0 0,0 0 1,0 0 0,-8-16-1,7 5 1,0-3-1,1 1 1,0-2-1,2 0 1,0 2 0,1 2 0,2 1 0,2 0-1,-7 10 1,15-14 0,-6 9 0,2 1 0,-2-1 0,3 2 2,0 0-1,-1 2-1,1-1 1,-1 1 0,0-1 0,0 0-1,-1-1 0,1 0 0,-11 3 0,17-12-1,-17 12 1,13-13 0,-13 13 0,8-16 0,-8 16 0,0-16 0,0 16-1,-8-15 1,8 15-1,-12-9 0,12 9 0,-15-2 1,15 2-1,-14 7 0,14-7 0,-9 16 0,9-16 1,-4 17-1,4-7 0,1-1 0,-1-9 1,5 14-1,-5-14 0,15 9 0,-5-7 1,-1-2-1,0-2 0,-9 2 0,17-10 0,-17 10 1,11-14-1,-9 5 0,-1-1 0,-2 1 1,1 9-1,-5-15 0,5 15 0,-15-10-1,15 10-1,-15 1-2,15-1-4,-15 12-9,15-12-19,-6 14 1,6-14-2,5 18 2</inkml:trace>
  <inkml:trace contextRef="#ctx0" brushRef="#br0" timeOffset="28135.6091">14661 13549 52,'21'10'37,"-21"-10"-1,16 14 1,-7 0-17,-9-14-9,7 23-4,-7-8-1,3 4-3,-4-1 0,3 4-1,-4-2-1,0 0-1,-1-1 0,-2-3-1,2 0-3,-4-5-1,4 4-4,-7-10-6,10-5-24,-4 11 1,4-11 0,0 0 1</inkml:trace>
  <inkml:trace contextRef="#ctx0" brushRef="#br0" timeOffset="28964.6567">14987 13136 7,'0'-12'28,"0"12"2,0-11-5,0 11-4,0 0-2,-3-11-4,3 11-2,0 0-1,-1 17-3,-2-8-3,5 8-1,-5 5-1,3 5-1,0 3 0,2 3-1,-1 0 0,2 3 0,0 0-1,0 2 0,2-4 0,0-3-1,-1-3 0,0 0 0,-1-5 0,0-4 0,0-4-1,-1-4-1,-2-11 0,3 12-2,-3-12-4,0 0-6,0 0-14,17-8-9,-14-4-1,7 0 3</inkml:trace>
  <inkml:trace contextRef="#ctx0" brushRef="#br0" timeOffset="29479.6861">15171 13356 65,'0'0'36,"11"-6"0,-11 6-10,0 0-10,5 10-6,-5-10-4,4 20-2,-1-5-2,2 3 1,-2 2-1,2 1-1,1 1 0,0-1 0,0-4-1,0 0 1,1-5-1,2-2 0,-9-10 1,16 8-1,-7-10 0,2-4 0,-1-4 0,0-3 0,2-6 0,-1 0 0,2-3 1,-2-3-1,0 1 0,1 3 0,-2 1 0,-1 5 0,0 4 0,-9 11 0,10-11 1,-10 11-1,0 0 0,11 17 1,-9-4 0,1 3-1,1 3 1,0 3 0,-1-1-1,2 1 1,0-1-1,0-2 0,2 0-1,-1-7 0,2 0-3,-8-12-3,19 9-11,-19-9-21,13-8 1,-3-4-2,-1-5 3</inkml:trace>
  <inkml:trace contextRef="#ctx0" brushRef="#br0" timeOffset="29880.7091">15717 13094 49,'1'-13'37,"-1"13"-2,7-13 1,-7 13-13,0 0-14,0 0-3,5 18-1,-9-2-2,5 5 0,-4 6 0,3 2-1,-1 2 0,1 3-1,-5 1 0,3 0 0,1-2 0,0 1 0,0-6 0,2-1 0,2-6-1,4-2 1,2-5 0,3-4 0,3-3-1,3-4 1,1-1-1,2-2 0,1-1 0,-4-2-1,1 0-2,-5-2-2,1 6-5,-15-1-11,6-13-20,-6 13 2,-7-11-1,7 11 2</inkml:trace>
  <inkml:trace contextRef="#ctx0" brushRef="#br0" timeOffset="30112.7223">15616 13337 41,'0'0'34,"0"0"2,0 0 0,0 0-16,12-7-6,3 7-6,4-5-3,4 3-2,2-3-1,3-1-3,2 2-3,-4-6-4,8 7-13,-3-2-16,-9-3 0,0 4 1,-8-7 0</inkml:trace>
  <inkml:trace contextRef="#ctx0" brushRef="#br0" timeOffset="30533.7464">15956 13008 57,'0'0'36,"10"-5"1,-10 5-1,19 6-19,-19-6-8,15 20-2,-7-4-3,4 8 0,-3 0-1,4 8-1,-1 0 0,-1 5 0,-3 0 0,-1 3-1,-4-2 0,-1 2-1,-4 0 1,-3-2 0,-2-4-1,1-2 0,-1-3 1,0-4-1,-1-6 1,3-3-1,1-6 1,4-10-1,-4 13 0,4-13-1,0 0-2,0 0-5,0 0-18,0 0-15,7-11 2,-7 11-2,3-19 2</inkml:trace>
  <inkml:trace contextRef="#ctx0" brushRef="#br0" timeOffset="33260.9024">16285 12912 20,'0'0'22,"0"0"-1,0 0-1,0 0 0,0 0-3,-10-2-2,10 2-1,0 0-3,0 0-1,5-9-2,-5 9-2,0 0-1,12-8-1,-12 8-2,9 1 0,-9-1 0,12 1-2,-12-1 1,16 2 0,-16-2-1,15 10 0,-15-10 1,16 14-1,-11-1 0,0-3 1,-2 3-1,-1 3 1,-1-2 0,-1 2 0,-1-3 0,-1 2 0,0-2 0,-1 2 0,0-3-1,0 3 1,0-3 0,1 0 0,0 0 1,2 0-1,1-1 0,2 1 0,1-3 0,3 1 0,3-1 0,4 0 0,0-1-1,2 0 1,0-2-1,1 1 1,0-3-1,0-1 0,-6-1 1,0-1-1,-11-1 1,13-2-1,-13 2 1,0 0 0,0 0-1,0 0 1,-5-9-1,5 9 0,-9 3 1,9-3-1,-14 15 0,8-4 0,1 3 0,1 4 0,0 3 1,2 0-2,-1 3 1,4 1 0,-1 0 1,2-1 0,-1-1-1,-2 1 1,-1-3 0,-1-2 0,-2-2 0,-2-3 0,-3-3-1,-4 0 1,1-2-1,-3-3 0,2 2-2,-1-4 0,4 1-3,-2-6-6,13 1-30,0 0-1,-11-3 2,11 3-2</inkml:trace>
  <inkml:trace contextRef="#ctx0" brushRef="#br0" timeOffset="35390.0242">6316 14612 9,'0'0'8,"9"-11"-1,-9 11-1,0 0-4,0 0-8,0 0-9</inkml:trace>
  <inkml:trace contextRef="#ctx0" brushRef="#br0" timeOffset="38459.1988">6352 14639 13,'0'0'12,"0"0"-2,0 0-2,0 0 0,10-4-1,-10 4 0,0 0 1,0 0-1,0 0 3,0 0-2,0 0 0,0 0 0,10 6-1,-10-6-1,0 0 0,0 0-1,11 0 0,-11 0 0,10 1-1,-10-1 1,13-1-1,-13 1-1,12 0-1,-12 0 2,18 0-2,-18 0 0,19 0 0,-6 1-1,-1 0 1,4 0 0,-1-1-1,2 2 0,-4-1 0,6 0 1,-5 1-1,2 1-1,-1-1 1,1 1-1,-1-1 1,0 0-1,-1-1 1,1 1-1,-1-1 1,1 0-1,-2-1 1,2 1-1,-4-2 1,1 1-1,1-1 1,-1 0-1,2 0 0,-1 1 1,0-1-1,2 0 0,0 1 1,1 0-1,-1 0 0,0 0 0,-2 0 0,1-1 1,-3 0-1,2 2 0,-3-2 0,1 0 0,0 1 0,-1 0 0,1-1 1,1 1-1,-2-2 0,1 1 0,2 0 0,-1-1 0,3 1 1,0-1-1,2 1 0,1 1 0,0-1 1,1 1-1,1-1 0,1 1 1,-3 1 0,2 0-1,0-1 1,0 2-1,1-2 1,1 1-1,1 0 1,0 1-1,1-2 0,2 0 1,0 0-1,-1 1 0,1 0 1,0-1-1,-1 0 0,0 0 0,-2 2 1,-1-1-1,0-2 0,0 1 0,-3 0 0,1 0 1,-1 0-1,2-2 0,0 1 0,0 0 0,-1 1 0,1-1 0,1 0 0,-2 1 0,1 0 0,-1 1 0,-1 0 0,2 0 0,0 0 0,0 2 0,2-2 0,-1-1 0,3 0 0,-1 0 0,3 0 1,0 0-1,2-2 0,0 0 0,0 0 0,1 0 0,0 0 0,-1-1 0,0 0 0,2-1 0,-1 1 0,1-1 0,0 0 0,0-1 0,2 1 0,-1 2 0,1-1 0,-2 1 0,0 1 0,-2 1 0,0 0 0,-1 1 0,-1 0-1,0 1 1,-1-1 0,1 1 0,-2-1 0,2 0 0,-2-1 0,-1 1 0,1 0 1,-1-1-1,1 0-1,-1 0 1,-1-1 0,1 1 0,0 0 0,-1-1 0,0 1 0,0-1 0,-1 0 0,0 0 0,-1 0 0,2 1 0,0-1 0,2 0 0,-1 0 0,2 0 0,1 0 0,0 1 0,0-1 0,0-1 0,-1 0 0,-2 1 0,1-1 0,-1 0 0,-2 0 0,-4 0 0,1-1 0,-3 2 0,-2-1-1,-2 1 2,-1 1-2,-11 0 2,13 0-2,-13 0 1,0 0 0,9 0 0,-9 0 0,0 0 0,0 0-2,0 0 0,-9 3-4,-2-7-7,11 4-19,-17 3-5,2-4-2,1 2 2</inkml:trace>
  <inkml:trace contextRef="#ctx0" brushRef="#br0" timeOffset="39976.2865">6644 14517 4,'11'-6'16,"-11"6"-2,0 0-4,8-13 0,-8 13-2,0 0 1,10-8-1,-10 8 3,0 0-1,13-5 0,-13 5-1,9-4 0,-9 4-1,0 0-1,9-3-1,-9 3 0,0 0-1,0 0 0,0 0 1,0 0-2,-4 9 0,4-9 0,-12 7-1,12-7 0,-18 10-1,8-5 0,-2-1 0,-1 1-1,0 0 0,-2 1 0,0 0 0,0 0 0,-2 1 0,-3 3-1,-1 1 1,1-1-1,-3-1 0,1 2 0,2-2 1,-1 0-1,0-2 1,6-1-2,0-3 2,2 1-1,2-2 1,1-1-1,1 0 1,9-1-1,-14 2 0,14-2 1,-12 0-1,12 0 0,0 0 1,-9 2-1,9-2 0,0 0 0,0 0 0,0 0 1,7 11-1,-7-11 0,12 12 1,-2-5 0,0-2-1,3 6 1,1-3 0,3 1 1,-1 1-2,2 0 1,3-1 0,3 1 0,-1 1-1,1-3 1,-2 0-1,2 3 0,-2-1 1,-3 0-1,-3 0 1,-3-1-1,-2 1 0,-2-1 1,-3 0-1,-6-9 0,6 11 0,-6-11-1,0 0-1,4 9 0,-4-9-4,0 0-6,0 0-28,12 12 1,-12-12-1,0 0 1</inkml:trace>
  <inkml:trace contextRef="#ctx0" brushRef="#br0" timeOffset="44247.5308">10012 14452 2,'0'0'13,"0"0"-1,-11-8-1,11 8 1,0 0 0,0 0 0,-11-10 3,11 10-3,0 0-1,-10-10 0,10 10-2,0 0-1,0 0-2,-14 6-1,14-6 0,-6 15-1,4-5-1,-1-1 1,2 7 0,-3 0-1,3 6-1,-2 1 1,3 3-1,-2 0 0,3 5-1,-1-2 0,1 0 0,2-2-1,0 0 1,-1 0-1,0 0 1,1-4-1,-2-2 0,1 0 0,-1-4 0,0 0 0,0-4 1,0-3-2,-1-10 1,2 14 1,-2-14-1,0 0 0,3 10 0,-3-10-1,0 0 0,0 0-2,4-14-3,-4 14-7,4-20-9,-5 2-13,6 1-1,-5-10 2,5 7 0</inkml:trace>
  <inkml:trace contextRef="#ctx0" brushRef="#br0" timeOffset="45037.576">9988 14425 8,'0'0'18,"0"0"-2,0 0-1,0 0-3,0 0 0,-4-9 0,4 9-3,0 0 0,0 0-1,0 0-1,0 0 1,0 0 0,0 0-2,0 0 1,0 0-2,0 0 0,0 0 0,0 0-1,0 0-1,0 0 0,0 0 0,9-1-1,-9 1 0,14 0 0,-14 0-1,20 0 1,-7-2-1,1-1 1,1 0-1,3 1 0,0-3 0,0 1 1,1-1-1,-1 1-1,1 1 1,-1-2 0,-3 2 0,0 0-1,-3 1 0,-1 1 1,-2 1-1,-9 0 0,11 1 0,-11-1 0,0 0 1,0 0-1,0 0 0,7 11 1,-7-11-1,0 0 0,0 0 0,-2 9 0,2-9 0,1 11 0,-1-11 0,2 17 0,1-6 0,-1 2 0,-1 0 0,0 1 1,0 0-2,0 0 2,-1 0-1,0-4 0,-1-1 0,1-9-1,-1 15 1,1-15-1,-3 9-3,3-9-4,0 0-11,0 0-20,0 0 2,4-10-1,-4 10 1</inkml:trace>
  <inkml:trace contextRef="#ctx0" brushRef="#br0" timeOffset="46075.6349">10371 14793 31,'0'0'30,"3"-11"1,-3 11-8,0 0-7,1-15-4,-1 15-3,0 0-3,6-11-1,-6 11-1,0 0 0,8-13-1,-8 13 0,9-5-1,-9 5 0,14-4 0,-14 4-1,14 1 0,-14-1 1,17 3-1,-17-3 0,14 7 0,-14-7 0,12 15-1,-7-6 1,-3 1 0,-2 3-1,0 1 0,-4 2 0,1 0 0,-5 1-1,1 2-1,-2-1 1,1 2 0,-2-4 0,1 2-1,2-4 2,-1-2-1,2-2 2,6-10 0,-8 10 0,8-10 1,0 0-1,0 0 1,0 0 0,0 0 0,0 0 0,0 0-1,0 0 1,0 0-2,11-7 1,-11 7 0,19 0 0,-9 0-1,3 1 1,-2-1 0,0 2-1,0-1 1,0 0-1,-11-1 1,15 2-1,-15-2 0,11 3 1,-11-3-1,0 0 0,0 0-1,0 0-1,0 0-2,0 0-7,0 0-23,0 0-3,0 0-2,0 0 2</inkml:trace>
  <inkml:trace contextRef="#ctx0" brushRef="#br0" timeOffset="47213.7005">10899 14611 25,'0'0'31,"0"0"2,0 0-5,0 0-8,-10 6-5,10-6-4,0 0-3,0 0-1,12 2-2,-3-2-1,-9 0-1,20-1 0,-9 0 0,2 1-1,0-2 0,2 2-1,-1 1 0,1 0 1,0-1-2,-1 1 1,-1-1 0,0 1-1,0 0 1,0-2-1,-3 0 0,-10 1 0,17-2-1,-17 2-2,12-2-3,-12 2-5,0 0-12,0 0-14,0 0 0,0 0-1,-10-6 1</inkml:trace>
  <inkml:trace contextRef="#ctx0" brushRef="#br0" timeOffset="47652.7224">10861 14769 15,'17'8'30,"-17"-8"1,0 0 2,13 5-11,-13-5-7,13 1-3,-13-1-3,18 1 0,-8-5-3,4 7 0,-1-7-2,2 5 0,-3-2-1,4 4-1,-3-3 0,2 4-1,-3-1 0,1 0 0,0-1-1,-1 1 1,0-1-1,-3-1-1,-9-1 0,15-1-2,-15 1-9,9 9-26,-9-9 1,0 0-1,0 0 0</inkml:trace>
  <inkml:trace contextRef="#ctx0" brushRef="#br0" timeOffset="48564.7769">11613 14439 14,'0'0'30,"0"0"0,0 0-4,0 0-6,-8 11-4,8-11-4,-5 14-3,5-14-3,-6 23 1,3-5-3,2 4-1,0 2 1,1 5-2,-1 2 0,1 3-1,0-2 1,2 2-1,-2-3 0,2-2 0,-2-3 0,2-1 0,-1-1-1,0-2 1,0-1 0,-1-2-1,1-2 1,-1-2-1,0-1 0,0-3 0,0-11-1,0 0-1,0 0-2,0 0-7,6-13-21,0 1-3,-5-7-2,4-1 1</inkml:trace>
  <inkml:trace contextRef="#ctx0" brushRef="#br0" timeOffset="49223.8154">11582 14434 7,'2'-11'25,"-2"11"0,0 0-5,0 0-1,0 0-3,0 0-3,0 0-1,0 0-2,0 0 0,9 6-3,-9-6 1,12 2-2,-1 1-1,-11-3 0,20-3-1,-7 0-1,1 2 0,1-2-1,1 0 0,-1 0 0,1 1-1,1-1 1,-1-1-1,0 1 0,-1 1-1,-1 1 1,-2 1-1,0-1 0,-3 1 1,-9 0-1,11 2 0,-11-2 0,0 0 1,0 0-1,0 0 0,8 12 0,-8-12 1,0 10-1,0-10 0,0 17 0,0-6 1,0 1-1,1 2 1,-1 0-1,1 2 0,0 0 1,0 1-1,0-2 0,0 2 0,-1-3 0,1-1-1,0-1 0,-1-12-3,2 18-5,-2-18-17,0 0-14,0 0 2,0 0-1,0 0 1</inkml:trace>
  <inkml:trace contextRef="#ctx0" brushRef="#br0" timeOffset="50065.8635">11986 14923 10,'0'0'29,"13"8"2,-13-8 3,0-10-14,0 10-4,0 0-2,11-10-3,-9 0-1,-2 10-3,9-14-2,-9 14 0,11-12-2,-11 12 0,11-15-2,-11 15 1,9-12-1,-9 12 0,9-11 0,-9 11 0,0 0-1,0 0 1,11-7-1,-11 7 1,0 0-1,5 14 1,-5-14-1,0 20 0,0-6 0,0 1 1,0 3-1,0-1 0,-1 2 0,0-1 1,3 1-1,-2-3 0,0-1-1,0-4 1,-1 0-2,1-11-2,1 16-5,-1-16-7,0 0-17,0 0-5,0 0 0,2 12 1</inkml:trace>
  <inkml:trace contextRef="#ctx0" brushRef="#br0" timeOffset="50334.879">12021 15072 56,'15'3'34,"-15"-3"0,0 0-11,14-2-9,-14 2-3,10 2-5,-10-2-1,19 0 0,-9-2-2,5 3 0,-1-3-2,1-2-1,1 2-2,-1-5-8,1-1-27,0 7 1,-16 1-1,15-11 0</inkml:trace>
  <inkml:trace contextRef="#ctx0" brushRef="#br0" timeOffset="51189.9278">12622 14585 15,'0'0'30,"6"-13"1,-6 13-4,0 0-5,0 0-5,0 0-3,0 0-3,0 0-3,0 0-2,2 12-2,-2-3 0,1 8-2,0-1 0,1 5-1,-1 2 1,0 2-1,1 0 0,0 1 0,-2-1-1,1 0 1,-1-4-1,0-3 0,0-3-1,1-3 0,-1-12-3,0 9-3,0-9-6,0 0-12,0 0-11,0 0-2,-1-18 3,1 18 0</inkml:trace>
  <inkml:trace contextRef="#ctx0" brushRef="#br0" timeOffset="51476.9443">12518 14745 23,'0'0'31,"0"0"1,0 0-6,10-9-5,-2-1-5,6 7-2,-2-8-3,6 6-4,-1-2-1,3 5-1,1-1-2,2 4-1,-3-1-2,0 2-2,1 3-3,-7-4-7,4 0-25,-4 4 1,-14-5-2,12 1 3</inkml:trace>
  <inkml:trace contextRef="#ctx0" brushRef="#br0" timeOffset="52492.0024">12674 14497 19,'-2'-9'29,"2"9"0,0 0-7,-11-10-4,11 10-4,-16-9-2,16 9-3,-18-3-2,7 5-2,-2-1-2,0 4 1,-1-1-2,0 5 0,-2-1-1,2 3 1,-2 0 0,2 2-1,0 0 1,0 1-1,1 2 0,2 0 0,-2 1 0,4 0-1,0 1 0,2 1 0,-1-1 1,5 1-1,-3-1 1,5 3 0,2-3 0,0 1 0,4 0 0,4-2 1,0 1-1,2-1 0,2-4 0,2 0 0,0-1 0,2-2 0,-1-2 0,0-1 0,1-2 0,0 1 1,1-4-1,1 0 0,0-3 0,1-1 0,0-2 0,1-1-1,0-4 1,-1 1-1,-1-2 0,1 1 0,-3-2 1,-1 0-1,-3 0 0,1 0 1,-3-1-1,-2 0 0,0 0 0,-2 1 0,-2-2 0,1 1 0,-2-2 1,-1 0-1,1-1 0,-2 0 0,-1-2 0,-1 0 0,0-1 0,-2 1-1,1 0 0,-2 1 1,-2-2 0,-1 2 0,-1 0-1,-2 1 1,-3 1-1,-1 2 1,-2-1 0,1 4-1,-1 2 1,0 2-1,-1 1 1,0 3-1,-1 3 0,0 2 0,2 1-1,-3 0-2,5 3-1,-2-5-6,9 7-15,6-10-12,-12 7 1,12-7 1,0 0 1</inkml:trace>
  <inkml:trace contextRef="#ctx0" brushRef="#br0" timeOffset="54597.1228">13396 14277 21,'0'0'23,"0"0"-1,0-10 0,0 10-3,0 0-2,0 0-2,0 0-1,-4-9-4,4 9-1,0 0-3,0 0-1,0 0-2,0 0 0,0 0-1,0 0 1,0 0-1,0 0 0,-1-12 0,1 12-1,0 0 1,0 0-1,-10-11 0,10 11 0,0 0-1,-13-6 1,13 6-1,-12-4 0,12 4 1,-13 2-1,13-2 0,-16 5 1,16-5-1,-14 10 1,14-10-1,-16 14 0,16-14 1,-10 17-1,10-17 1,-7 18-1,5-9 1,2 1 0,1 1-1,2 1 1,0 0 0,1 2-1,0 0 1,1 0 0,1-1-1,-2 3 0,-1-2 0,-1 1 1,-1-2-1,-2-1 0,0 0 0,-2-1 0,-1 1 0,4-12 1,-13 15-2,13-15 1,-16 11 1,6-5-1,0-2 0,0-2 0,0-1 0,10-1 0,-15 2 0,15-2 1,-9 0-1,9 0 0,0 0-1,0 0 1,0 0 0,0 0 0,0 0 0,9-3-1,-9 3 2,12 5-1,-12-5 1,17 11-2,-9-1 2,-1 1-2,1 2 2,-3 2-1,-2 0 0,-1 4-1,-2 1 1,-3-3 0,0 2 0,-2-1 0,-1 2-1,0-1 1,1-3 0,1 1 0,1-3 0,3 1 0,0-2 0,2-2 1,-2-11-1,10 17 1,-10-17-1,16 12 1,-16-12-1,17 9 0,-17-9 0,16 5 0,-16-5 0,13 6 0,-13-6 0,9 5-1,-9-5-1,0 0 0,8 12-4,-8-12-3,0 0-12,0 0-19,0 0 2,0 0-2,0 0 3</inkml:trace>
  <inkml:trace contextRef="#ctx0" brushRef="#br0" timeOffset="56363.2228">13874 14287 3,'7'-11'26,"-7"11"2,0 0 1,0 0-12,0 0-2,0 0-3,0 0-3,0 0-1,-10-1-2,10 1-1,0 0 0,-14 10-2,14-10 1,-15 16-1,8-4-1,-1 0 0,-2 3 0,1 2-1,-2 2 1,-2 1 0,2 3-1,-1-1 1,2 4-1,1 2 1,1 3-1,0-1 1,5 1-1,1-2 0,3 2 1,0-4-1,3 0 1,-1-7-1,4-2 0,-1-3 0,0-2 1,2-3-2,-8-10 1,18 14 0,-9-9-2,-9-5 1,17 7-3,-8-2-3,-9-5-7,16-3-18,-16 3-7,12-2 0,-12 2 1</inkml:trace>
  <inkml:trace contextRef="#ctx0" brushRef="#br0" timeOffset="57498.2887">14044 14235 19,'0'0'28,"0"0"-3,0 0-1,-10 4-4,10-4-3,0 0-3,0 16-3,0-16-3,0 23-1,-2-8-2,3 5-2,-1 2 0,2 5-1,-2 0-1,2 4 1,0 3-1,1 0 0,-2-1 0,0 1-1,0-3 1,-1-1 0,0-4-1,1-4 0,-2-6-1,1-3 1,0-4-1,0-9-1,0 0-1,0 0-1,0 11-1,0-11-2,0 0-4,0 0-2,0 0-6,0 0-9,-3-9-6,3 9 2,2-11 1</inkml:trace>
  <inkml:trace contextRef="#ctx0" brushRef="#br0" timeOffset="58141.3255">14261 14461 11,'0'0'29,"10"-8"1,-10 8-3,0 0-6,0 0-4,6-14-4,-6 14-2,0 0-3,0 0-1,0 0-2,-13 10-2,13-10 0,-12 6 0,12-6-1,-11 6 0,11-6-1,-13 9 0,13-9 0,-14 10 1,5-4-2,9-6 1,-20 16 0,9-7 0,-2-1-1,0 1 1,1 1 1,-3 0-2,3-1 2,1 0-1,2-4 0,9-5 0,-12 9 1,12-9-1,0 0 0,0 0 1,0 0-1,14 6 0,-14-6 1,21 5-1,-9-2 0,3 2 0,-1 0 0,2 2-1,-2 1 1,0 1-1,-1 0 0,-2 0 1,0 1-1,-2-1 1,-9-9-1,14 13 0,-14-13-1,11 12 0,-11-12-1,0 0-1,12 9-3,-12-9-2,9 5-7,-9-5-12,0 0-12,18-13 1,-18 13-1,23-16 3</inkml:trace>
  <inkml:trace contextRef="#ctx0" brushRef="#br0" timeOffset="58359.3379">14485 14650 49,'0'0'36,"9"17"1,-7-8-4,-2-9-13,5 22-6,-7-12-5,4 5-3,-3-2-3,0 2-1,-2 1-3,-2-4-5,4 6-9,-6-1-24,1-7 1,0 0-1,-4-6 1</inkml:trace>
  <inkml:trace contextRef="#ctx0" brushRef="#br0" timeOffset="61961.544">14749 14163 25,'0'0'23,"0"0"-2,0 0 0,0 0-4,7 10-3,-6 5-2,-5 1-2,2 9-2,-5-1-2,6 7 0,-5 0-1,6 5 0,-5-3-1,4 2 0,-1-3-1,3 2-1,1-4 0,-1-1-1,1-3 0,-1-4-1,0-2 1,0-2-1,0-6 0,-1-3 0,0-9-2,0 10 0,0-10-3,0 0-2,0 0-7,0 0-7,0 0-14,15-7 0,-15 7 1,0 0 1</inkml:trace>
  <inkml:trace contextRef="#ctx0" brushRef="#br0" timeOffset="62591.58">14928 14438 43,'0'0'31,"6"-15"2,-6 15-12,0 0-5,6-13-5,-6 13-3,0 0-3,10 19 0,-8-5-1,2 4-1,-3 5 0,2 2-2,-1 2 1,0 0-1,-1-1 0,2-1-1,-1-4 0,1-3 0,1-5 0,-4-13 1,10 13-1,-10-13 0,13-4 0,-13 4 0,14-20 1,-5 3-1,2-4 0,-1-2 1,2 1-2,2-1 2,-2 1-1,1 2 0,-2 1 0,-1 7 0,-1 2 0,-9 10 0,13-12 1,-13 12-1,9 0 1,-9 0 0,9 10 0,-5 1 0,-1 1 0,1 5 0,-2 2 0,1 4 0,0-1 0,0 0-1,1 1 1,0-1 0,-1-3-1,1-1 0,1-4-1,-1-3-1,1-1-2,-5-10-3,11 9-11,-11-9-20,0 0 1,14-12 0,-12-5 1</inkml:trace>
  <inkml:trace contextRef="#ctx0" brushRef="#br0" timeOffset="63093.6087">15425 14188 16,'14'-8'31,"-9"-4"1,6 3 1,-11 9-13,11-15-4,-11 15-4,0 0-2,13 3-3,-13-3-2,1 22-1,-3-6-1,1 7 0,-1 1-1,1 4-1,-3 2 0,2 0 1,-1 0-2,1 1 1,-1-2-1,1-1 0,0-1 0,2-4 1,2 1-1,2-3 0,-1-1 0,4-1 0,-1-4 1,2-1-2,1-3 2,0 0-1,-9-11 0,16 13 1,-16-13 0,18 5-1,-8-5 1,2 0-1,-2-2 1,3-2-1,0 1-2,-2-5-2,5 5-5,-9-7-13,-7 10-15,19-12 0,-17 1-1,-2 11 1</inkml:trace>
  <inkml:trace contextRef="#ctx0" brushRef="#br0" timeOffset="63393.6258">15367 14433 32,'5'11'32,"-5"-11"2,10-8-8,2 7-6,0-8-4,7 7-2,-2-7-4,6 4-4,-4-2-1,6 3-1,-4 1-3,-2 1 0,1 4-3,-4-1-1,1 7-7,-7-4-15,-10-4-12,19 14 1,-19-14-2,11 8 2</inkml:trace>
  <inkml:trace contextRef="#ctx0" brushRef="#br0" timeOffset="63846.6518">15691 14174 41,'0'0'34,"9"-2"3,-9 2-1,0 0-14,20 5-10,-20-5-3,20 17-4,-9-3-1,2 6-1,0 2-2,1 5 1,-1 1-1,0 2 0,-3 0-1,2 0 1,-3 1-1,-2-2 0,-1 1 1,-3-3-2,-3-2 2,-1-3-2,-3-2 2,0-4-2,-1-3 1,1-4 0,4-9 0,0 0 0,0 0-1,-10 5-1,10-5-3,0 0-6,5-9-25,-5 9-1,4-9-2,-4 9 2</inkml:trace>
  <inkml:trace contextRef="#ctx0" brushRef="#br0" timeOffset="65184.7283">16016 14095 10,'0'0'25,"0"0"-1,0 0-3,0 0-2,0 0-4,0 0-2,-5-9-1,5 9-2,0 0-1,0 0-2,0 0 0,0 0-3,0 0 0,0 0 0,10-7-2,-10 7 0,13 0 0,-4 1-1,2 1 1,2 2-1,0 1 0,1 1 0,2 2 0,-1 1-1,-1-1 1,-1 2 0,-3 2 0,1-3 0,-5 4-1,0-3 1,-3 1 0,-1 2-1,-2-1 1,-2 1-1,-1 1 1,-1 2-1,-1 0 1,0 2-1,-2-2 1,3 3 0,0-3 0,3 1 0,1-3 0,3 1 1,2-4-1,4 0 0,0-1 1,3-3-1,2-2-1,0 0 1,1-4 0,0 1-1,1-3 1,-2-1 0,0 0-1,-2-1 0,-2 1 1,-10 2 0,14-5-1,-14 5 1,0 0-1,0 0 0,0 0 1,-10-3-1,10 3 0,-15 5 0,15-5 0,-17 12 0,10-1 0,0 0 0,3 4 0,1 2 0,1 3 0,2 1 0,1 3 0,2 1 0,1-1 0,0 1 0,0-1 0,-2-2 0,0-3 0,-2-2 1,-3-3-2,-2-1 2,-3-1-1,-4-4 0,0-2 0,-1-2 1,-1-1-1,2-2-1,2-1 0,10 0-2,-9-3-4,6-6-12,3 9-22,6-12 1,-6 12-1,14-14 2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06:02.85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2572 3116 6,'0'0'9,"0"0"0,12 0-1,-12 0 1,10 4 0,-10-4 0,15 2-1,-15-2 1,19 4 0,-5-3-1,0 0-1,3 1 0,0-4-2,4 5 0,0-2-1,2-1 0,2-1-1,1 3 0,0-2-1,2 1 0,-1-1 0,2 1 0,-3-2 0,2 3 0,-2-1 0,1-2-1,-3 1 1,2 1-1,-2-2-1,2 1 1,-1-1 0,1 0-1,-1-1 1,1 2-1,0-1 1,1 0-1,1-1 1,0 2 0,1-1 0,2 0 0,2 0 1,2 1-1,0-1 0,3 2 0,-1-2 0,1 0 0,1-1-1,1 1 1,0 0-1,0-1 0,0 1 1,1 0-1,-1-1 1,2 2-1,0 0 1,-1 0-1,1 0 2,1 2-1,-1-2-1,2 2 0,-1 0 1,2-1-1,-3 0 1,2 0-1,1 0 1,0-2-1,0-1 1,1 1 0,2-1-1,0 0 1,5-1-1,1-1 0,0 1 1,1-1-1,0 0 1,1-1-1,1 1 0,0 1 0,0-1 1,-1 0-1,2 0 0,3 0 0,2 0 1,2 0-1,0-1 0,0 0 1,3 0-1,1 0 1,0-1-1,2 1 1,0-1-1,2 1 1,2 0-1,1 0 1,-1-2-1,1 4 1,2-2-1,-1 1 1,0-1 0,1 3-1,2-1 1,-1 0-1,1 0 1,-2 0 0,1 1-1,0 0 1,1 1-1,-2-3 1,0 2-1,1 0 0,-1-1 0,4 1 1,1 0-1,-2-2 0,1 2 0,2 0 0,-1 1 0,1 1 1,1-1-1,0 1 0,0-1 0,3 1 0,-2-1 0,4-1 1,0 0-1,0 1 1,3 0-1,0-1 0,1 1 0,1 0 0,3 1 1,-1 0-1,0 0 0,2 0 0,-2 1 0,3 0 0,1 1 1,3-1-1,-2 0 1,2 1 0,2-1 0,2 0 0,3-2 0,2 1 0,-3 0-1,2 0 1,-2-1-1,3 0 1,1 0-1,-2 0 0,-1 1 0,-1 0 1,-1-1-1,-1 2 0,1 0 0,-1 0 0,-4 0 0,-2 1 0,1 1 0,-3-2 0,1 2 0,-2-1 0,-3 0 0,-3 0 0,-2 1 1,-1 0-1,-3 0 0,0 0 0,-6-1 0,0 0 0,-2 1 1,-3-1-1,0 2 0,-5 0 0,0-1 0,-3 2 0,-2 0 0,-5 2 0,-3 0 0,-4-1 0,-2 0 0,-3 0 1,-7 0-1,-2 2 0,-6-2 0,-4-1 0,-5-1 0,-4 1 0,-7-1 0,-3 1-1,-11-5 1,9 5-2,-9-5 0,0 0-2,0 0-3,-21 5-9,10-5-22,11 0 2,-25 0-1,12 1 1</inkml:trace>
  <inkml:trace contextRef="#ctx0" brushRef="#br0" timeOffset="4122.2356">3040 3688 9,'0'0'15,"0"0"0,0 10-3,0-10-1,0 0-2,-5 17-1,5-5 0,0 2-1,0 2-2,2 5 0,0 0 0,0 4-1,0 0-1,1 3 1,-1 1-1,2 1-1,-2-1 0,2 0 0,-1-4-1,0 1 0,-1-2 1,2-2-1,-3-6-1,1 0 1,-1-5 0,-1-1-1,0 0 1,0-10-1,0 10 0,0-10-2,0 0-1,0 0-4,0 0-5,0 0-8,-4-13-9,4 13 1,3-23 0</inkml:trace>
  <inkml:trace contextRef="#ctx0" brushRef="#br0" timeOffset="4891.2796">3057 3688 8,'0'0'11,"0"0"-1,0 0 0,0 0-2,0 0 0,0 0-1,-4-10-1,4 10 0,0 0 0,0 0 1,0 0-2,10-3 1,-10 3 0,12-3-1,-12 3 0,16-1 1,-3 0-2,-1-3 0,4 5 0,0-4-1,2 2 0,-1 0-1,2-1-1,-3 0 0,2 1 1,-4 3-1,1-4-1,-3 2 2,0 1-2,-2-1 1,-1 0-1,-9 0 1,17-2-1,-17 2 1,13 1-1,-13-1 1,11 0-1,-11 0 0,0 0 1,10 1-1,-10-1 1,0 0-1,0 0 0,0 0 0,0 0 0,0 0 0,0 0 0,0 0-1,0 0 1,9 10 0,-9-10 1,2 17-1,-1-8 0,0 3 0,0 4 0,2-1 0,-1 1 1,-1-3-1,1 2 0,0-4 0,-1 0 0,1-1 0,-2-10-1,3 12-2,-3-12-2,0 0-5,2 9-8,-2-9-13,0 0-1,0 0 2</inkml:trace>
  <inkml:trace contextRef="#ctx0" brushRef="#br0" timeOffset="7726.4419">3797 3706 11,'0'0'11,"0"0"0,0 0-1,0 0-2,0 0 0,0 0-1,0 0-1,-8 14-1,8-14-1,-1 18 0,2-5-1,0 3 0,-1 3-1,2 3 1,-1 0-1,1 3 1,-1 3-1,1-1 0,-2 1-1,1 2 0,2-1 0,-1-1 0,0-3-1,1 1 1,0-4-1,-2 1 0,3-5 0,-2 0 0,-2-4 0,1-1 0,0-4 0,-1-9 0,1 14-1,-1-14 0,0 0-2,0 0-2,0 0-7,0 0-7,0 0-5,12-3-1</inkml:trace>
  <inkml:trace contextRef="#ctx0" brushRef="#br0" timeOffset="8312.4754">3832 3988 24,'0'0'17,"0"0"-2,0 0-1,0 0-3,0 0-1,0 0-3,0 0-2,0 0 0,0 0-1,0 0-1,0 0 0,12-8 0,-12 8-1,15 0 1,-4 0 1,-1-4-2,2 4 1,1 0 0,2 0-1,-2 0 0,1 0-1,-1 0-1,1 1 1,-1 2 0,0-2 0,-2-2-1,-1 2 1,-10-1 0,17 1-1,-17-1 1,13 0-1,-13 0 0,11 1 1,-11-1-1,0 0 0,9 0-1,-9 0-3,0 0-3,0 0-7,0 0-15,0 0-2,0 0 1,0 0 0</inkml:trace>
  <inkml:trace contextRef="#ctx0" brushRef="#br0" timeOffset="13799.7893">4833 3640 21,'0'0'16,"0"0"1,0 0-1,0 0-3,0 0 0,0 0-3,0 0-2,0 0-1,0 0-2,-7 11-1,7 2-1,-1 2-1,1 5 0,-2 3 0,2 2 0,-1 0 0,2 4-1,1-1 0,0-1 1,1 0-2,0-2 1,0-1-1,1-1 1,0-3 0,-1-2-1,0-5 0,-1 0 0,-2-13 1,5 15 0,-5-15 0,0 0 0,0 0-1,0 0 1,0 0-2,0 0 1,-1-13-1,1 13 0,-3-16-1,1 4 1,0-1-1,-2 0 2,0-2-1,0 2 1,-4-1-1,0 3 2,-1 0-1,-1 1 0,-2 3 0,2 2 0,-2 1 0,-2 1 0,4 2 0,-1 3 0,-2 0 0,3 2 1,-1 0 0,11-4 0,-17 11 1,17-11 0,-16 15 0,16-15-1,-11 11 1,11-11-1,-7 15 0,7-15-1,-1 14 2,1-14-1,7 13 0,-2-4 0,3 0 1,2-1 1,0-2-1,2 1-1,2-4 1,-1 3 0,1-4-1,0 0 0,-2-2 0,0 2 0,-1-1-1,1-1 1,-1-1 0,2 1-2,-2-1 1,0-1-1,4 2-1,-2-3-2,3 2-5,-5-5-4,5 5-7,-2 1-10,-4-8-4,7 8 1,-8-10 1</inkml:trace>
  <inkml:trace contextRef="#ctx0" brushRef="#br0" timeOffset="14486.8286">5110 3914 24,'0'0'25,"0"0"-7,13-9 0,-13 9-4,16-2-2,-16 2-3,19-5 0,-19 5-2,18-6-2,-18 6 0,17-8-1,-17 8 0,15-9-1,-15 9 0,9-10 0,-9 10 0,5-12-1,-5 12 2,2-10-2,-2 10-1,-2-14 1,2 14-1,-6-13 1,6 13-1,-11-11 0,11 11 0,-17-7-1,6 4 0,0 3 1,-1 3-1,0-1 0,-1 3 0,1 2 0,1 1 0,11-8 0,-18 20 0,11-11 0,1 0-1,1 3 1,2-1 0,1-2 0,2 2 0,1-1 0,1 3 0,2-2 0,0 1 1,0-1-1,1 1 1,1-1-1,0-1 1,-6-10-1,17 15 1,-17-15-1,19 11 1,-8-8-1,0-1 0,1-2 0,0-1 0,-1-1-1,1 1-1,-2-5-3,4 6-8,-14 0-7,18-16-14,-3 11-2,-4-3 2,5 5 1</inkml:trace>
  <inkml:trace contextRef="#ctx0" brushRef="#br0" timeOffset="15175.868">5727 3648 23,'0'0'26,"-5"-14"-2,5 14-4,-8-14-4,8 14-2,-11-12-3,11 12-2,-14-8-1,4 3-2,10 5-2,-16-2 0,16 2-1,-18 3 0,18-3-1,-17 7 0,7 0-1,1 1 0,-1 0 0,-2 1 0,2 2 0,-1 2 0,-2 0 0,2 1-1,-1 0 1,1 2 0,3 0 0,0 1-1,1-3 1,3 1-1,2 1 0,2 1 1,2-1-1,0 1 0,2-2 0,1 3 0,0-1 0,0 1 1,0-1-1,0 1 0,0 1 0,1-3 0,-2 1 0,-1-2 0,-1 0-1,0-2 1,-2 1-1,0-4-1,0-10 1,-4 17-1,4-17-1,-6 15-1,6-15-2,-6 9-2,6-9-5,0 0-8,0 0-11,-11-2-2,11 2 3</inkml:trace>
  <inkml:trace contextRef="#ctx0" brushRef="#br0" timeOffset="15483.8854">5404 3906 25,'0'0'28,"-1"-14"1,1 14-9,14-6-3,-14 6-2,19-8-3,-7 1-2,6 4-3,-2-4 1,5 3-3,-4-2-1,4 4-2,-3-1 1,1 0-2,-3 1 0,0 1-2,-2 1-2,-1-3-3,1 8-9,-3-1-20,-11-4 1,18 0-2,-18 0 3</inkml:trace>
  <inkml:trace contextRef="#ctx0" brushRef="#br0" timeOffset="17468.9991">6127 3799 20,'0'0'18,"0"0"-1,0 0-1,0 0-2,0 0-2,0 0-3,0 0 0,6 12-3,-5-2-1,-1-1-2,2 4 0,-2-1 0,2 3-1,-1-2-1,1 0 0,1 2 0,-3-4 0,2 1-1,-2-3 0,0-9 1,2 13-1,-2-13 1,0 0 0,0 0 0,0 0 1,0 0-1,11-7 1,-11 7 0,7-16 0,-2 2-1,2 2 0,1-2 1,0 1-2,0-2 1,3 2 1,-4-2-1,2 3 0,-2 1 0,-7 11 0,13-13 0,-13 13 0,10-7-1,-10 7 1,9 3-1,-9-3 0,11 12 0,-11-12 2,10 18-2,-5-6 0,0-1 1,1-1-1,-1 1 0,-1-1 0,-4-10 1,6 15-1,-6-15 0,5 10 0,-5-10 1,0 0-1,0 0 0,0 0 0,0 0 0,0 0 1,0 0-1,0 0 0,0 0 1,0 0-1,11-10 0,-11 10 0,7-12 0,-7 12 0,11-20 0,-4 10 0,2-1 0,0-1 0,-1 0 0,2 1 0,-1 1 0,0 1 0,0 2 0,-9 7 0,16-12 0,-16 12 0,15-1 1,-15 1-1,17 8 0,-17-8 0,15 13 1,-15-13-1,16 19 0,-10-8 1,-4-1-1,2 2 0,-3-2 0,-1 0 1,-1 2-1,-2-3 1,3-9-1,-6 17 0,6-17 0,-5 12 0,5-12 0,-5 10 0,5-10 0,-1 10 0,1-10 0,3 9-1,-3-9 0,3 10-2,-3-10-1,0 0-5,10 15-4,-10-15-8,0 0-11,13 0-2,-13 0 2</inkml:trace>
  <inkml:trace contextRef="#ctx0" brushRef="#br0" timeOffset="18109.0357">6874 3617 11,'0'0'19,"0"0"0,0 0-2,-13 7-1,13-7-1,-14 10-2,5-4-2,3 4-2,-7-1-2,6 4 0,-6-2-2,5 4-1,-2 0-1,3 5 0,-2-2 0,2 0-1,2 0-1,0-1 1,4 2-1,0 0 1,1-1-1,2 0-1,0 0 1,3 1-1,0 1 1,2-3 0,-1 1 0,1-2-1,1-1 1,0 0-2,2-3 2,-2-2-1,1-2 0,-9-8-1,18 15 0,-18-15-2,19 8-7,-19-8-9,10-1-14,2 4 0,-12-3 0,16-7 1</inkml:trace>
  <inkml:trace contextRef="#ctx0" brushRef="#br0" timeOffset="32552.8619">7627 3707 16,'0'0'28,"0"0"2,0 0 1,-10 8-14,10-8-4,0 0-3,-6 9-5,6-9-4,1 10-5,-1-10-12,0 0-14,5 16-1,-5-16 1,6 9 0</inkml:trace>
  <inkml:trace contextRef="#ctx0" brushRef="#br0" timeOffset="32788.8754">7661 3886 24,'0'0'29,"-4"17"0,4-17 1,0 0-14,-5 15-7,5-15-3,2 10-3,-2-10-4,0 0-3,8 13-8,-8-13-18,0 0 0,15 6 0,-15-6 1</inkml:trace>
  <inkml:trace contextRef="#ctx0" brushRef="#br0" timeOffset="33160.8966">7904 3692 29,'7'-12'31,"-7"12"0,0 0 0,0 0-15,0 0-6,0 0-1,6 18-3,-6-9-2,3 7 0,-2-1-1,1 5-1,0 1-1,1 0 1,-1 1-2,1 2 1,0-2-1,0-2 1,-1-2-2,1-3 1,0 1-2,-3-6-1,4 1-4,-4-11-3,0 0-9,0 0-15,0 0 1,0 0 0,3-11 2</inkml:trace>
  <inkml:trace contextRef="#ctx0" brushRef="#br0" timeOffset="33488.9154">7765 3664 22,'0'0'30,"0"0"1,11-7 2,-11 7-15,24-10-4,-11 3 0,8 4-4,-4-4-3,5 3-1,-4-2-1,4 4-2,-5-1 0,3 2-1,-1-1 0,-2 2-1,1 0 0,-3 0-2,2 2-3,-5-3-4,6 5-15,-5 0-13,-13-4 0,15 5-1,-15-5 2</inkml:trace>
  <inkml:trace contextRef="#ctx0" brushRef="#br0" timeOffset="33970.943">8201 3883 24,'0'0'28,"0"0"1,0 0-6,0 0-5,-4 10-3,4-10-3,6 12-2,-6-12-2,6 17 1,-6-4-2,5 3-2,-3-1-1,0 2-2,-2-2 1,0 1-2,0 0-1,-2-5-4,4-1-8,-4 0-24,2-10 0,0 0 0,0 0 0</inkml:trace>
  <inkml:trace contextRef="#ctx0" brushRef="#br0" timeOffset="34859.9932">8476 3974 14,'0'0'28,"13"14"1,-13-14 1,0 0-12,5 19-2,-5-19-3,6 22-3,-5-12-4,2 6 0,-2-5-2,-1 3-2,0-1-1,-4-4-2,2 1-2,2-10-3,-11 17-4,2-13-2,9-4-7,-14 14-10,1-17-4,13 3 1,-17 1 3</inkml:trace>
  <inkml:trace contextRef="#ctx0" brushRef="#br0" timeOffset="35179.0121">8734 3944 45,'0'0'33,"0"0"0,0 0 0,0 0-21,0 0-2,0 0-3,0 0-5,0 0-1,0 0-1,-1 11-4,1-11-9,0 0-18,0 0-2,0 0 0,15 3 0</inkml:trace>
  <inkml:trace contextRef="#ctx0" brushRef="#br0" timeOffset="35380.0228">8826 3967 29,'10'2'29,"-10"-2"2,9 0-2,-9 0-14,12-3-8,-12 3-11,13-9-22,0 12-4,-13-3 1,21-3-1</inkml:trace>
  <inkml:trace contextRef="#ctx0" brushRef="#br0" timeOffset="35588.0355">9007 3975 39,'0'0'33,"0"0"0,0 0 0,0 0-17,0 0-4,0 0-6,0 0-5,12 1-8,-12-1-8,0 0-17,9 3-1,-9-3 0,0 0 0</inkml:trace>
  <inkml:trace contextRef="#ctx0" brushRef="#br0" timeOffset="36442.0843">9300 4002 34,'5'9'33,"-5"-9"1,8 11 1,-7 2-13,-1-13-6,4 21-5,-4-10-5,2 4-1,-4 2-1,0 0-1,-3 0-2,0 1-1,0 0-4,-5-6-7,6-3-26,0 2 1,4-11-1,-10 10 0</inkml:trace>
  <inkml:trace contextRef="#ctx0" brushRef="#br0" timeOffset="47231.7008">9957 3974 5,'0'0'24,"3"13"1,-3-13 2,-1 16-12,4-2-2,-1-1-2,2 2-2,-1-2-2,2 2-2,-1-3 0,1-3-2,-5-9-1,8 12 0,-8-12-1,9 5 0,-9-5 0,10-4 0,-10 4-1,10-11 1,-10 11 0,13-19-1,-5 9 0,-1 1 0,-1-2 1,-6 11-1,13-15 1,-13 15-1,11-8 1,-11 8-1,10 2 1,-10-2 0,10 11-1,-10-11 1,7 18-1,-4-8 0,1-1 1,-1 2-1,1-2 0,-1 0 0,-3-9 0,8 14 0,-8-14-2,3 10-4,-3-10-5,0 0-9,0 0-11,0 0-1,0 0 0,12-1 2</inkml:trace>
  <inkml:trace contextRef="#ctx0" brushRef="#br0" timeOffset="47518.7178">10353 3738 43,'1'-9'31,"-1"9"0,-6 10-8,6-10-9,-8 14-3,8-14-5,-8 17-2,4-7-2,2 0-3,1 1-3,1-11-7,-1 14-14,5-5-7,-4-9 0,0 0 0</inkml:trace>
  <inkml:trace contextRef="#ctx0" brushRef="#br0" timeOffset="47726.7288">10385 3918 8,'3'20'24,"-3"-20"1,1 19 0,-1-19-11,-1 18-6,1-18-3,1 14-6,-1-14-7,0 0-13,6 13-3,-6-13-1,0 0 0</inkml:trace>
  <inkml:trace contextRef="#ctx0" brushRef="#br0" timeOffset="48160.7546">10641 3718 13,'0'0'27,"12"-1"1,-12 1 2,0 0-13,0 0-4,-4 12-3,6 0-3,-5 1-2,4 4-1,-2 1-1,2 4 0,-2-2 0,2 4-2,-2-2 1,1-1-1,-1 0 0,2-3-1,0-1 0,1-4-1,0 0-1,-2-13-3,6 16-6,-6-16-9,0 0-11,0 0-2,7-11 2,-7 11 0</inkml:trace>
  <inkml:trace contextRef="#ctx0" brushRef="#br0" timeOffset="48500.774">10530 3710 12,'-9'-11'29,"9"11"1,0 0 1,0 0-11,0 0-5,-6-10-3,6 10-4,0 0-2,11 6-2,-11-6 0,15 6-1,-5-4-1,4 2 0,2-2 0,3 0 0,1-1-1,0 2 0,2-2 0,0-1 0,-2 0-2,-1 0 0,3 5-4,-6-5-7,6 4-11,0 2-11,-6-3-1,4 5 1,-5-4 1</inkml:trace>
  <inkml:trace contextRef="#ctx0" brushRef="#br0" timeOffset="49020.8038">10953 3898 38,'0'16'29,"0"-16"3,0 15-7,0-2-12,-2-2-3,3 5-4,-3-4-1,3 4-2,-2-4 0,2 0-1,-1-12 0,2 17 0,-2-17 0,0 0-1,7 9 1,-7-9-1,0 0 0,11-6-1,-11 6 1,13-14 0,-5 3-1,0 0 0,0 0 0,0 0 1,1 1-1,-2 1 1,-7 9-1,11-12 0,-11 12 1,0 0-1,11-3 0,-11 3 1,0 0-1,7 13 1,-7-13-1,3 17 1,-2-7-1,0 2 0,0-1 0,-1 2-1,0-3 0,0-10-2,2 17-5,-2-17-10,0 0-15,2 11 0,-2-11-2,0 0 2</inkml:trace>
  <inkml:trace contextRef="#ctx0" brushRef="#br0" timeOffset="49683.8417">11158 3451 20,'-7'-10'29,"7"10"2,0 0 2,0 0-13,0 0-5,-10 2-3,10-2-4,7 15-1,0-2-3,-1-1 0,3 7 0,2-1-1,2 6 0,1 0-2,0 2 1,2 0-1,-2 3 0,-1 0 0,0 2-1,-2 0 0,-1 0 0,-3 1-1,-2-1 0,-2 1 1,-1-4-1,-2 2 0,-2-1 1,-1-2 0,-1-2 0,0-2 0,-3-2 0,1-1 0,1 0 1,-2-6-1,2 0 1,-2-4-1,2 2 1,-1-2 0,6-10-1,-7 13 1,7-13-1,-6 9 0,6-9-1,0 0 0,0 0-2,0 0-4,0 0-8,0 0-21,0 0 0,0 0 0,4-9 1</inkml:trace>
  <inkml:trace contextRef="#ctx0" brushRef="#br0" timeOffset="66611.8099">4484 3620 13,'-9'17'21,"0"-8"-6,1 9-2,-2-5-3,3 5-2,-1 4 0,1 0-3,-1 5 0,2 2-1,1 4 0,3 2 0,3 8-1,1-2 1,5 3-1,3 1 0,2-1-1,6 1 0,1-2-1,3-5-2,2-5-6,1-4-10,7 5-11,-8-16 1,9 6-1</inkml:trace>
  <inkml:trace contextRef="#ctx0" brushRef="#br0" timeOffset="140697.0474">11650 3736 7,'0'0'25,"0"0"3,-9-3-6,9 3-3,0 0-1,0 0-3,0 0-1,-6-9-2,6 9-1,0 0-3,0 0-2,0 0 0,0 0-2,0 0 0,4 14-2,-4-14 0,1 14-1,-1-14 0,2 16-1,-1-6 0,-1-10 0,3 16-2,-3-16-3,5 16-9,-5-16-23,0 10 0,0-10-1,0 0 2</inkml:trace>
  <inkml:trace contextRef="#ctx0" brushRef="#br0" timeOffset="141007.0651">11687 3970 52,'6'13'34,"-6"-13"1,3 14-2,1-4-16,-4-10-7,-3 15-3,3-15-2,-2 18-2,2-18-1,-3 17 0,3-17 0,-2 12-1,2-12-1,0 0-1,2 11-4,-2-11-8,0 0-24,0 0 1,5-12-2,-5 12 2</inkml:trace>
  <inkml:trace contextRef="#ctx0" brushRef="#br0" timeOffset="141558.0966">12088 3722 55,'0'0'33,"0"0"0,0 0-9,0 0-10,0 0-5,6 9-1,-6-9-4,3 13 0,-3-13-1,4 22-1,-3-8 0,1 4 0,-2 1 0,1 0-1,-1 1 0,0 3 0,-1 1 0,1-1-1,-1 0 1,0-1-1,0-4 1,1 2-1,-1-3 0,-1-5-1,4-3-1,-2-9-2,0 13-4,0-13-8,0 0-22,0 0 3,-6-10-2,6 10 2</inkml:trace>
  <inkml:trace contextRef="#ctx0" brushRef="#br0" timeOffset="142112.1283">11917 3708 9,'0'0'28,"-6"-12"1,6 12-2,0 0-8,0 0-3,0 0-2,0 0-3,16-3-2,-16 3-1,14-1-2,-3 0 0,4 2-1,1-4-1,5 3-1,-1-4 0,5 0 1,1 0-2,2 0 0,1-2 0,1 4 0,-2-1 0,1 0-1,-2 1 0,-1 2-1,-3 1 1,-4 2 0,-2-1-1,-4 1 1,-2-1 0,-11-2-1,13 7 1,-13-7-1,0 0 0,0 0-1,0 0-1,0 0-3,0 0-20,0 0-14,0 0 0,0 0 0,-13-8 1</inkml:trace>
  <inkml:trace contextRef="#ctx0" brushRef="#br0" timeOffset="142795.1674">12583 3822 36,'0'0'32,"0"0"3,0 0-9,0 0-6,0 0-6,0 0-2,0 0-4,17 2-2,-17-2-2,18-1 0,-5-1-1,2 2 0,2 0-1,-1 0 0,2-1-2,1 1 0,-2-1 0,1 0 0,-1 1-2,-1-3-1,0 4-3,-6-6-7,2 7-14,-3 0-10,-9-2-1,0 0 2</inkml:trace>
  <inkml:trace contextRef="#ctx0" brushRef="#br0" timeOffset="143090.1842">12599 3955 51,'0'0'36,"0"0"-1,0 0-5,0 0-14,17 4-2,-17-4-5,21-5-2,-9 3-3,5 2-2,-4-2 0,4 3-1,-3-1-1,2-1 1,-2 1-1,0-1-1,-3 2-1,-2-3-3,5 4-10,-14-2-24,13-4 3,-13 4-3,10-8 3</inkml:trace>
  <inkml:trace contextRef="#ctx0" brushRef="#br0" timeOffset="144051.2392">13141 3956 16,'10'-2'30,"-10"2"1,12 1-3,-12-1-6,16 0-2,-16 0-5,20-5-1,-20 5-4,25-7-2,-13 1-1,5 2-2,-4-4-1,3 3-1,-3-3 0,1 0-1,-1-1-1,1 2 0,-3-1 0,-1 0 0,1-2 0,-3 1 0,-8 9 0,12-14 0,-12 14 0,1-15-1,-1 15 1,-6-13-1,6 13 1,-17-12-1,5 7 0,0 1 0,-2 0 0,0 4 0,-2 2-1,1 2 1,-1 1-1,0 4 1,0 3-1,-1-1 1,1 4 0,1-1 0,0 2-1,2-1 1,2 2 0,0-3 0,1 1 0,6 2 0,-2 1 0,4-2 1,4 1 0,2-2-1,3 1 1,3 0 0,4 0 0,0-5 0,6 0 0,0-2 1,3-3-1,1-1 0,2-1 0,-1-2 0,1-2-1,1 0 1,-2-3 0,1-1-1,-3 0 0,-3-2-1,0-1-2,-3-3-1,0 6-8,-17 4-29,17-15-1,-17 15 1,2-21-1</inkml:trace>
  <inkml:trace contextRef="#ctx0" brushRef="#br0" timeOffset="149048.525">13765 3562 11,'0'0'23,"0"0"2,0 0-6,0 0-7,9 5 0,-9-5-2,13 9-2,-13-9-1,21 20 1,-11-8-2,7 8 0,-4-1-1,4 7-1,-3 0-1,2 4 0,-2 1 0,0 2-1,-2-1 1,-2 3-2,0-2 1,-4 2-2,-3-1 2,-1-1-2,-2-1 1,-2-2 0,-3-1-1,-1-2 0,-3-3 1,0-1-1,1-2-1,-3-6 0,2 4-2,0-7-4,4 2-5,-4-5-10,9-9-12,-9 13 0,9-13 2</inkml:trace>
  <inkml:trace contextRef="#ctx0" brushRef="#br0" timeOffset="149675.5609">14308 3778 30,'0'0'33,"0"0"0,0 0 1,0 0-17,0 0-5,0 0-3,0 0-4,0 0-4,0 0-2,-1 14-5,1-14-6,-1 11-12,4 0-9,-3-11-1,2 18 0</inkml:trace>
  <inkml:trace contextRef="#ctx0" brushRef="#br0" timeOffset="149883.5728">14328 3999 6,'0'0'28,"-3"20"1,3-20 0,0 0-10,-8 15-6,8-15-2,0 0-6,0 0-6,0 0-5,0 0-14,10 13-10,-10-13 0,0 0 1</inkml:trace>
  <inkml:trace contextRef="#ctx0" brushRef="#br0" timeOffset="150831.627">14630 3765 13,'0'0'23,"0"0"0,0 0-7,0 12 0,0-12-3,0 0-2,-13 17 0,13-17-3,-12 20 0,2-10-2,4 6-1,-1-1-1,2 7-1,-3-1 1,2 5-2,3-2 2,4 4-2,0-2 1,6-1-2,1-4 1,3 0-2,5-7 1,3-1 0,4-5-1,1-3 1,2-3-1,2-1 0,1-3 1,-2-3-1,-1-2 1,-1-2-1,-4-2 0,-1-1 1,-3-3-1,-4-3 1,-2-3-1,-3 2 0,-3-4 1,-3-2-1,-3-1 0,-4-1 0,-3-1 0,-6 3 0,-2 3 0,-4 1-1,-3 5 1,-1 6-1,-1 7 0,-2 4 0,3 8-2,1 0-2,5 6-4,-2-3-6,8 0-12,4 4-7,-4-8 0,11 4 1</inkml:trace>
  <inkml:trace contextRef="#ctx0" brushRef="#br0" timeOffset="151328.6555">15116 3679 40,'0'0'32,"0"0"2,3 19 0,1-7-19,-4-12-4,0 26-2,1-11-5,3 7 0,-4 0-1,4 3-1,-2 0-1,1 5 0,0-2 0,1 2 0,-3-1 0,1-3-1,-1 0 0,0-1-1,0-2 0,-2-9-3,2 1-4,-1-15-6,-1 11-14,1-11-7,0 0-1,0 0 2</inkml:trace>
  <inkml:trace contextRef="#ctx0" brushRef="#br0" timeOffset="151975.6925">15333 3789 3,'11'-4'24,"-11"4"2,0 0 1,0 0-10,9-8-6,-9 8-2,0 0-1,12-7-2,-12 7-1,0 0 0,11-6-2,-11 6 0,0 0 0,9 3 0,-9-3 0,0 0 0,0 0 0,0 0 0,0 0 0,0 0 1,0 0-2,-3 13 0,3-13 0,-9 9 0,9-9 0,-17 15 0,6-5-1,-2 1 1,-2 3 0,0-1 0,-2-1 0,1 4 0,1-3-1,0 1 1,1-4-1,2 0 0,1-2 0,11-8 0,-12 16 0,12-16 0,0 0 0,-2 16-1,2-16 2,8 10-1,-8-10 0,15 13 0,-4-8 1,2 4-2,1-3 1,0 1 0,2 3-1,0 1 1,3-1-1,-3 2 0,0 0 0,-2-1 0,2 1-2,-4-3-2,4 1-4,-16-10-14,10 4-17,-1-5 1,-9 1-1,7-17 2</inkml:trace>
  <inkml:trace contextRef="#ctx0" brushRef="#br0" timeOffset="215678.3361">7269 3676 18,'0'0'14,"0"0"-2,0 0-2,0 0-3,0 0 0,0 0-2,0 0-1,9 10 0,-9-10 1,0 0 0,0 0 0,0 0 0,3 10 1,-3-10 0,0 0 0,-1 11 0,1-11-1,-5 13 0,5-13-1,-7 17 0,7-17 0,-12 20-1,4-9 1,2 3-1,-3-4 0,0 3 0,-2-2 0,2 2-1,-3 0 1,0-1-1,-2-1-2,3 1 1,-1-1 0,-1 1-1,3-2 1,0-1-1,-1-2 0,11-7 0,-12 16 0,12-16 1,-10 12-1,10-12 0,-10 12 1,10-12-1,-8 9 1,8-9-1,0 0 0,-10 10-1,10-10 0,0 0 0,0 0 0,-10 5-1,10-5 0,0 0-1,0 0-2,0 0-4,0 0-7,0 0-16,-12-5-1,12 5 1,0-16 1</inkml:trace>
  <inkml:trace contextRef="#ctx0" brushRef="#br0" timeOffset="216186.3651">7018 3721 9,'0'0'29,"0"0"2,0 0 1,0 0-14,-1-10-2,1 10-3,0 0-4,0 0-2,9 13-1,-3-3-2,1-1-1,3 6 1,-1 0-1,3 2-1,1 1 0,0 2 0,2-1 0,0-1 0,1-2-1,-1 0 0,0 0 0,-1-1 0,-1-2-1,-1 1 1,-4 0 0,-1-2-1,0 0 1,-3-2 0,-4-10-1,6 14 0,-6-14 1,3 11-1,-3-11 0,0 0 0,7 10-1,-7-10 0,8 9 0,-8-9-3,9 9-2,-9-9-7,10 1-17,-10-1-6,13 0-1,-13 0 2</inkml:trace>
  <inkml:trace contextRef="#ctx0" brushRef="#br0" timeOffset="216700.3943">7415 3946 24,'0'0'21,"0"0"0,0 0-1,0 0-4,11-1 0,-11 1-2,0 0-1,0 0-3,5 15-1,-5-15 0,2 21-3,-2-11-1,2 7-2,-2-1 1,1 1-2,0 0 0,-1 0-1,0-3 0,2 0-1,-3 0 1,2-3-1,-1-1-1,0-10-3,3 20-11,-3-20-21,0 0 0,8 11-1,-8-11 1</inkml:trace>
  <inkml:trace contextRef="#ctx0" brushRef="#br0" timeOffset="224013.8128">9819 3658 11,'0'0'12,"3"12"1,-3-12 0,0 0-1,0 0 1,0 0-1,-8 11-2,8-11-1,0 0-1,-5 13-1,5-13 0,-4 12-1,2-2 0,2-10-1,-5 15-1,5-15 0,-12 17 0,12-17-1,-12 18 1,3-7-2,2 0 0,-4-1 1,2 4-1,0-3-1,-1 1 1,1 0-2,0 0 1,-1-1 0,1 1-1,1-2 1,0 1-1,-2-1 0,3-1 1,-2 1-1,1-1 0,0 1 0,8-10 0,-13 17 1,13-17-1,-12 12 1,12-12-1,-10 11 1,10-11-1,-10 13 1,10-13-2,-10 10 1,10-10-1,-8 10 0,8-10-1,0 0-1,0 0-6,0 0-6,0 0-17,0 0-2,3-16 0,-2 4 2</inkml:trace>
  <inkml:trace contextRef="#ctx0" brushRef="#br0" timeOffset="224719.8532">9566 3663 17,'0'0'23,"0"0"-4,0 0-2,3 10 0,-3-10-4,0 0-3,11 15 0,-11-15-2,4 14-1,-4-14 0,6 19-2,-4-10 0,4 3-1,0-2 0,1 3 0,0-3-1,1 4 0,0-3-1,1 3 0,-1-3 0,0 4 0,0-3 0,0 1 0,-1 0-1,1 0 0,1-1 0,-2-1 1,0 0-2,1 0 1,0 0 0,0-1-1,-1 1 1,-1 0-1,2-2 1,-1 2-1,2-2 1,0 0-1,1 0 0,-1 1-1,1-3 2,0 1-1,-1 0 0,-9-8 0,14 14 1,-14-14-1,11 17 0,-11-17 0,6 14-1,-6-14 1,3 15-1,-3-15-1,1 13 0,-1-13-3,0 0-6,-2 13-23,2-13-1,0 0-1,-6-13 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15:50.01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3222 7922 10,'0'0'25,"0"0"-2,0 0-4,0 0-1,0 0-5,4 10-3,-4-10-2,0 0 0,0 0-2,0 0 1,0 0-2,0 0 0,0 0-1,0 0-1,0 0 0,11-4 1,-11 4-2,0 0-1,13 2 1,-13-2-1,15 4 0,-5-3 1,1-1-1,2 1 0,-1 3 0,4-3 0,-1 1-1,4-1 1,0-1 0,0 1-1,0 2 1,2-3 0,-1-3 0,-1 4-1,0-3 1,0 2-1,0 2 1,-1 0-1,1-1 0,-1 3 1,1 1-1,0-1 1,-1 0-1,2 2 1,1-4-1,-1 3 1,3-3 0,1-1 0,4-1-1,2 2 1,2-1-1,2-3 1,2 1-1,3 1 1,3-1-1,1-1 0,0 2 1,3-4 0,0 0-1,2 4 0,-2-1 1,1-3 0,2-1-1,-2 3 1,0-2-1,-1 3 0,1 0 1,0-2-1,2-2 1,1 2-1,1 2 1,1-1-1,-1-1 1,0 1-1,-1 0 1,0 1-1,1 0 0,-4-1 1,0-1-1,-1 1 0,3 0 0,0-1 0,2 1 1,0-1-1,3-1 0,-1 1 0,2 1 1,0 0-1,1-1 0,0 2 0,-2 0 0,0 0 0,3 0 1,-1 1-1,4-1 0,2 1 0,0-1 1,2 1-1,4-1 0,0-1 1,1-1-1,3 1 0,0 0 1,4-1-1,0-3 0,3 2 1,-2-1-1,2 1 0,0-1 0,1-1 1,-2-2-2,-1 2 1,-1 0 1,0-1-1,-2 2 0,-2-2 0,1 2 0,-3 2 0,-1 2 0,0-2 0,-3 1 0,2 1 0,-1 1 0,-1 0 1,-1 0-1,0-1 0,-1 0 0,0 2 0,-1 0 0,-2-1 0,1-1 0,1 1 0,2 1 0,1-1 0,-2 1 0,1-1 1,3-2-1,0 3 0,-2-1 1,1-1-1,1-1 0,0 1 0,3 1 0,2 0 0,0 1 0,3-1 1,0 0-1,3 2 0,0 0 0,4-3 0,1 0 0,0 0 0,0-1 0,3 0 0,0 0 0,1-1 1,1-1-2,1 2 1,0 1 1,-1 0-1,4 0 0,-2 0-1,2 1 1,-1 0 0,2 2 0,-2-1 0,-1 1-1,2 2 1,-2-1 0,0 0 0,0 1 0,1-1 0,-1 0 0,0 1 0,1 0 0,-2-1 0,0 1 0,0-2-1,-1 0 1,2 0 0,-2 1 0,-2-3 1,0 0-2,0 0 1,-2 0 0,-1-1 0,-4 0 0,1-2 0,-3 0 0,2 2 0,-4-1 0,0-1 0,-3 1 0,0-1 0,-2 1 0,-6 0 0,-1 1 0,-3-2 0,-4 0 0,-1 3 0,-8-1 0,-5-1-1,-9 3-1,-7-3-2,-8 5-6,-19-3-22,0 0-7,-12 5 2,-12-7-2</inkml:trace>
  <inkml:trace contextRef="#ctx0" brushRef="#br0" timeOffset="2025.1159">5129 8435 14,'0'0'13,"0"0"1,-9 2 1,9-2 0,0 0 1,0 0-2,-1 14 0,1-14-1,0 19-1,-2-7-2,4 11-2,-6 1 0,5 6-2,-4 0-1,3 5-2,-2-2 0,3 3-1,-2-3 0,2-2-1,0-5 0,1 0 0,0-6-1,0-3 1,-1-5-1,0-2-1,-1-10 0,1 10-1,-1-10-2,0 0-3,0 0-5,4-10-6,1 0-11,-5 10-6,6-20 2,3 7 0</inkml:trace>
  <inkml:trace contextRef="#ctx0" brushRef="#br0" timeOffset="2566.1465">5112 8464 30,'0'0'30,"0"0"2,0 0-8,0 0-6,-5-12-3,5 12-5,0 0-2,10-3-2,-10 3-3,20-5 1,-8 2-2,6 2 1,-1-1-1,5-2-1,1-2 1,0 4-1,0-2 0,-1 0 1,-1 0-2,-2 0 1,-2 0-1,-3 3 1,-2 0-1,-12 1 1,14-2-1,-14 2 0,0 0 0,0 0 1,8 10-1,-8-10 0,-1 13 0,1-2 1,0 0-1,0 1 0,1 1 0,1 2 0,-1 1 1,0-1-1,2 0 0,0-2 0,-1 0 0,0-2-1,0 0 0,-2-11-2,4 16-3,-4-16-6,0 0-19,9 7-5,-9-7 0,0 0 0</inkml:trace>
  <inkml:trace contextRef="#ctx0" brushRef="#br0" timeOffset="3473.1987">5939 8478 21,'0'0'22,"0"0"-2,-2-9-1,2 9-1,0 0-3,0 0-2,0 0-3,-10-4-1,10 4-3,0 0-1,0 0-1,-8 14-1,5-5-1,1 7 2,-1 5-2,1 3 0,-1 3-1,1 6 0,0 0 1,2 5-1,2-2 0,0 0-1,0-4 1,1-1 0,1-4-1,0-3 1,-1-6-1,1-2 0,-4-16-1,4 14 0,-4-14-1,0 0-3,0 0-3,8-17-2,-4 7-7,-4-5-5,-1-4-11,4 4 0,-6-7 2</inkml:trace>
  <inkml:trace contextRef="#ctx0" brushRef="#br0" timeOffset="3802.2175">5913 8709 17,'0'0'28,"0"0"-4,0 0-1,0 0-2,11 5-4,2-3-1,-2-4-4,8 6-2,-2-6-2,6 2-3,0-2-2,0 2-1,0-1 0,0 1-1,-1-1 0,-3 0-1,-3 0 1,-3 2-1,-3-1 1,-10 0-1,14 0 0,-14 0 0,0 0-2,0 0 0,0 0-4,0 0-8,0 0-14,10 3-6,-10-3-2,0 0 2</inkml:trace>
  <inkml:trace contextRef="#ctx0" brushRef="#br0" timeOffset="4636.2652">6966 8408 7,'-1'-15'20,"1"15"0,0 0-2,0 0-2,0 0 1,-10-10-3,10 10-2,-11-1-1,11 1-1,-13 7-2,13-7-1,-19 16-1,10-3 0,-7 1-1,3 5-1,-5 1-1,4 4 0,-2 2 0,2 5 0,2 0-1,1 3 0,4-1-1,5 0 1,0 0 0,4 1-1,1-2-1,4-1 2,2-3-1,2 0 0,-2-3 0,2-3 0,-1-3 0,0-3 0,0-3 0,-2-2-1,-3-1 0,-5-10 1,8 11-2,-8-11 0,0 0 0,0 0-1,0 0-2,0 0-3,13 3-6,-13-3-15,2-16-9,4 7 0,-1-3 1</inkml:trace>
  <inkml:trace contextRef="#ctx0" brushRef="#br0" timeOffset="5097.2916">7439 8568 26,'4'-9'29,"-4"9"2,0 0-8,3 9-4,-3-9-3,-10 15-4,6 0-3,-6-3-1,2 7-3,-7-3 0,3 7-2,-6-1 0,3 2-2,-4-3 1,2 3-1,0-2 0,0 0 1,2-1-1,2-3-1,1-2 0,3-3 0,1-3-2,8-10-1,-9 8-3,9-8-4,-2-11-8,1 1-7,-1-6-10,5 2 0,-5-8 1</inkml:trace>
  <inkml:trace contextRef="#ctx0" brushRef="#br0" timeOffset="5398.3088">7156 8620 19,'-5'9'31,"5"-9"1,0 0-3,18 17-7,-9-9-2,8 7-3,-3-4-6,9 7-2,-3-2-3,4 2-1,-1 0-2,3 0 0,-3 0-1,1 1 0,-3-2-1,0-1 0,-4-2-1,0-1 0,-3-1-2,-3-4-1,1 2-2,-12-10-4,17 5-13,-7-6-16,-10 1 1,12-14-1,-10 0 2</inkml:trace>
  <inkml:trace contextRef="#ctx0" brushRef="#br0" timeOffset="5861.3353">7815 8655 35,'0'0'33,"0"0"2,10 7 0,1-5-14,-1-6-6,9 7-4,-5-4-3,9 2-2,-3-3-2,3 3-2,-1-2-1,0 1-2,-1 0 0,-5-2-3,2 1-2,-9-2-2,5 6-7,-14-3-10,0 0-11,0 0 0,-22 1 2,11 5 1</inkml:trace>
  <inkml:trace contextRef="#ctx0" brushRef="#br0" timeOffset="6101.349">7822 8796 36,'2'12'32,"-2"-12"2,0 0-9,17 5-4,-7-10-3,9 7-4,-5-6-4,8 5-4,-3-2-1,2 1-2,-4 0-1,2 2-3,-1 0 0,-4-3-4,4 6-5,-18-5-15,16-4-11,-5 4-1,-11 0 0,16-12 1</inkml:trace>
  <inkml:trace contextRef="#ctx0" brushRef="#br0" timeOffset="6896.3945">8403 8803 20,'16'1'31,"-7"-6"0,8 4 3,1-2-13,-3-4-4,7 3-5,-9-5-2,8 2-4,-6-3-1,4 4-2,-4-4 1,2-1 0,-4 1-2,1 0 1,-4-2-1,-1 3 0,-3-2 0,-1-2 0,-4 0-2,-2 2 1,-4 0-1,-2 0 2,0 1-2,-3 1 0,-1 1 0,-3 5 0,0 1 0,-2 2 0,1 2 0,-5 6-1,0 2 1,1 5 0,-2 2 0,1 2 0,1 2 0,1 1-1,3 2 1,3-2 0,3 1-1,3-2 2,4 0-1,4 0 1,2-2-1,4 0 1,6-4 0,2 1 1,4-6-1,2 2 1,0-4-1,5-4 1,0-1-1,2-3 0,-3-2-1,2-2 0,0-1-1,-2-6-2,2 2-3,-7-8-5,6 3-20,-5-4-8,-7-2 0,1 0 0</inkml:trace>
  <inkml:trace contextRef="#ctx0" brushRef="#br0" timeOffset="7317.4186">8821 8366 69,'0'0'37,"19"2"0,-9 1 2,-10-3-26,26 13-4,-12-4-2,5 9-2,-1 0-2,2 7 0,0 1-2,1 6 0,-2 2 0,1 3 0,-3 2 0,-1 0 0,-4 2-1,-1 2 0,-5 0 1,-2-4-1,-3 1 1,-4-4-1,-2-2 0,-1-2 0,-3-5 0,0-6-1,0-5-1,-2-5-1,4-1-4,-2-12-7,9 2-26,-4-10 0,3-1 2,3-6-2</inkml:trace>
  <inkml:trace contextRef="#ctx0" brushRef="#br0" timeOffset="8212.4697">9439 8573 25,'6'11'32,"-6"-11"2,0 0-1,-1 11-10,1-11-7,-1 11-3,1-11-6,2 14-4,-2-14 0,7 11-1,-7-11 0,12 7-1,-3-8 0,-9 1-1,16-5 0,-16 5 1,12-15-1,-12 15 0,6-13 0,-6 13 0,0-11 0,0 11 0,0 0 0,0 0 0,-12-7-1,12 7-1,0 0-3,-11 0-5,11 0-15,6 12-10,-6-12 0,3 12 0,-3-12 1</inkml:trace>
  <inkml:trace contextRef="#ctx0" brushRef="#br0" timeOffset="8546.4887">9523 8808 33,'0'19'29,"0"-19"2,0 21 0,3-11-16,-3-10-3,5 16-2,-5-16-3,7 10 0,-7-10-3,11 1 0,-11-1-2,9-8 0,-9 8-1,7-12 0,-7 12-1,4-16-2,-4 16 0,-1-12-3,1 12-9,0 0-20,0 0 0,-9-1-1,9 1 1</inkml:trace>
  <inkml:trace contextRef="#ctx0" brushRef="#br0" timeOffset="9322.5333">9852 8548 28,'0'0'32,"0"0"2,-2 11-1,3-1-10,0 0-9,4 9-3,-1 1-4,3 3-4,0 1-1,2 1-1,1-4 0,0 1 0,2-2-1,-2-5 0,0-3 0,1-3 0,-2-5 1,-9-4-1,17-1 0,-17 1 1,14-15-1,-6 2 0,1-1 1,-1-4-1,1-1 0,-1-3 1,1 1-1,-2 1 1,-1 0-2,-1 2 2,-2 2-3,-1 3 1,-2 13-4,1-17-5,-1 17-16,0 0-9,0 0-1,0 0 1</inkml:trace>
  <inkml:trace contextRef="#ctx0" brushRef="#br0" timeOffset="9843.5631">10329 8621 25,'-12'8'31,"4"7"2,-5-2-1,7-2-8,-1 8-10,-2-7-2,8 7-4,-2-4-3,6 2-1,1-4 0,7 2-1,-1-5-1,6 0 0,0-3-1,2-4 0,0-2 0,4 0 0,-1-3 0,-2-2-1,-1-1 1,-2-2-1,-2-1 1,-1-1-1,-2-1 1,-6-3-1,-2-1 1,-1-1-1,-4-6 0,-5 0-1,-3 0 1,-2-2-1,-3 0 0,-2 6 0,-3 1 0,-1 4 1,-2 9-2,2 5 0,-2 7 1,1 4-2,2 3-1,-2-2-3,9 3-4,-4-3-10,8-3-14,7 2 0,2-13 1,10 8 1</inkml:trace>
  <inkml:trace contextRef="#ctx0" brushRef="#br0" timeOffset="10250.5862">10657 8487 63,'11'-5'36,"-11"5"-1,0 0 1,9-1-23,-9 1-4,0 0-3,0 13-3,2-2 0,-2 0 0,1 5-1,-1 5 0,2 5-1,-2-1 1,-2 3-1,0-1 1,1-1-2,0-2 1,1-3-1,1-4-1,-1-6-1,0-11-2,3 9-2,-3-9-8,0 0-14,12-13-10,-5 1 1,-5-6-1,4-2 3</inkml:trace>
  <inkml:trace contextRef="#ctx0" brushRef="#br0" timeOffset="10438.597">10611 8304 63,'0'0'35,"0"0"-1,-13-4-3,13 4-19,0 0-8,4 11-16,-4-11-21,8 11-1,-8-11 0,13 6-1</inkml:trace>
  <inkml:trace contextRef="#ctx0" brushRef="#br0" timeOffset="11472.6562">11110 8234 24,'0'0'32,"8"-18"2,-8 18-6,3-12-5,-3 12-5,0 0-3,-13 3-4,14 8-5,-4 1-1,6 9-1,2 1-1,2 9-1,1 2 0,2 4 0,1-2-1,0 3 0,0-3 0,0-2 0,-4-4-1,-1-5 1,-1-3 0,0-5-1,-2-3 0,-3-13 1,0 0-2,0 0 1,0 0-1,0 0 0,0 0 0,-10-14 1,4 4-2,6 10 1,-16-17 1,2 8-1,1 1 1,-2 0-1,0 3 1,-2 2-1,0 3 1,-1 1 0,-1 2-1,3 4 1,-1 2 0,1 1-1,0 6 1,1 0 0,0 2 0,3 1 0,3 2 1,2-1 0,3-2 0,5 2 0,3-7 1,6 0-1,1-1 1,6-1 0,-1-6 0,4 1 1,1-2-1,3-2 1,0-2-1,3-2 0,-3-3 0,3 0-1,-4 0 1,1-4-2,-1 0-1,-7 2 0,1 1-2,-8-2-1,2 6-3,-11 2-6,0 0-12,0 0-16,-2-11 2,2 11 0,-15-7 2</inkml:trace>
  <inkml:trace contextRef="#ctx0" brushRef="#br0" timeOffset="13699.7836">11210 8357 2,'0'0'3,"0"0"-1,0 0 0,0 0 0,0 0 0,0 0 1,-8-10 2,8 10 1,-4-12 0,4 12 1,-5-10 1,5 10 0,-5-11 0,5 11 0,-6-14 0,6 14 1,0 0-2,-5-11 0,5 11 0,0 0-1,0 0 0,0 0-1,-7-9 0,7 9 0,0 0-1,0 0 1,0 0-1,0 0-1,0 0 0,0 0 0,-9-4-1,9 4 0,0 0 0,0 0-1,0 0 0,1 10 0,1-1 1,-2-9-1,5 18 0,-1-7-1,0 4 1,1 2-1,-1 0 1,1 0-1,-2 0 1,2 1-1,-1 2 0,1 0 1,-1-3-1,-1 2 0,1-3 1,0 1-1,1-3 1,-1 1 0,-1-2 0,1 3-1,-1-2 1,1 1-1,-2 0 1,1 0-1,-1 0 1,0 0-1,1-3 0,-1-2 0,0 1 1,0-2-1,-2-9 1,2 10 0,-2-10 0,0 0 1,2 10-1,-2-10 0,0 0 0,0 0 0,0 0 0,0 0-1,0 0 1,0 0-1,0 0 1,0 0-1,0 0 0,0 0-1,0 0 0,0 0 0,0 0-4,0 0-7,-7-10-24,7 10 2,0 0-2,0-12 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20:03.97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3003 14554 10,'0'0'13,"-9"-1"1,9 1-1,0 0 1,0 0-2,0 0 1,0 0-3,-9-6-1,9 6-1,0 0-1,0 0-2,-9 3 0,9-3 0,0 0-2,-10 13 0,8-3-1,-2-1 1,2 3-2,-1 2 1,1 2-1,-1 2 0,1 3 0,-1-1 0,1 3 0,0 1 0,0 3 0,1 1-1,0 0 1,0 2 0,1-3-1,-1 2 1,1 0-1,0-2 1,1-2-1,-2-3 0,2-1 1,-2-2-1,1-1 0,-1-3 0,0-2 1,0-1-1,0-1 0,-1 0 0,2-11 0,-1 15 0,1-15 0,-2 15 0,2-15 0,0 10 0,0-10-1,0 0-1,0 0-1,0 11-1,0-11-3,0 0-3,0 0-5,0 0-5,9-8-11,-9-7 1,10 7 1</inkml:trace>
  <inkml:trace contextRef="#ctx0" brushRef="#br0" timeOffset="1335.0763">2958 14543 3,'-12'3'9,"12"-3"-1,0 0 1,0 0-1,-10 5 0,10-5 1,0 0 0,0 0 0,0 0 0,0 0-1,0 0-1,0 0-1,0 0 0,0 0-2,0 0 0,5 9-1,-5-9 0,15 4 0,-4 0 0,1-2 0,1 0 0,1-2 0,1 1-1,-1-1 0,3-1 0,-1-1-1,0 0 1,-1 0-1,0-2-1,3 2 0,-4 0 1,3 0-1,-2 0 0,1 1 0,-1 1 1,1 0-1,-2 1 0,-2-1 0,2 2 0,-3-2 0,1 1 0,0 0 0,-2-1 1,1 1-1,-2-1 0,0-1 0,-9 1 0,16-1 1,-16 1-1,10-1 0,-10 1 0,0 0 1,9-2-1,-9 2 1,0 0-1,0 0 0,0 0 0,0 0 0,0 0-1,0 0 1,0 0-1,10-4 0,-10 4 0,0 0 0,0 0 1,9-2-1,-9 2 1,0 0-1,0 0 1,0 0 0,0 0 0,0 0 0,0 0 0,0 0 0,0 0 0,0 0 0,0 0 0,0 0 0,0 0 0,0 0 0,0 0 0,0 0 1,0 0-1,4 9 0,-4-9 1,-2 15 0,1-3-1,0 1 0,0 1 1,-1 1-1,1 2 0,-1 0 1,0-1-1,1 0 0,0-3 0,0-1 0,1 1 1,-1-4-1,1-9 0,0 15 1,0-15-1,0 9 0,0-9 0,0 0 0,0 0 1,0 0-1,0 0 0,0 0 0,0 0-1,0 0 0,0 0-1,-2 10-2,2-10-1,0 0-5,0 0-4,0 0-7,12 2-10,-12-2 1,0 0 1</inkml:trace>
  <inkml:trace contextRef="#ctx0" brushRef="#br0" timeOffset="3632.2077">3844 14669 10,'0'0'10,"0"0"0,0 0-1,0 0 0,0 0-2,0 0-1,0 0 0,0 0-1,0 0-1,0 0 0,0 0 1,0 0-2,0 0 1,0 0-1,0 0 0,-9 9 0,9-9 0,0 0-1,-1 15 0,1-15 0,-2 15 0,2-15-1,-1 19 1,0-6 0,1 2 0,0 2 0,0 3-1,0 1 1,0 1 0,0 3 0,0 0-1,0 2 0,1-1 0,-1-2 0,1 2 0,-1-1 0,1 0 0,-1-2-1,2-2 1,-1 0 0,0-1-1,1-5 1,-2 1 0,0-2 0,1-3-1,-1 1 1,0-12 0,0 13-1,0-13 1,0 10-1,0-10 0,0 0 0,0 0-1,0 0-1,0 0-1,0 0-1,0 0-3,0 0-2,0 0-5,3-12-4,-3 12-8,3-10-1,6 10 0</inkml:trace>
  <inkml:trace contextRef="#ctx0" brushRef="#br0" timeOffset="4464.2553">3890 14937 2,'0'0'6,"0"0"-1,0 0-1,0 0 0,0 0 0,-9-1 0,9 1 1,0 0 1,0 0 1,0 0 0,0 0 0,0 0 1,0 0 0,0 0 0,0 0-1,0 0-1,0 0 0,0 0-1,0 0-2,0 0 0,0 0-1,0 0 0,0 0-1,0 0 0,0 0-1,0 0 1,12 1 0,-12-1 0,12 2 1,-12-2-1,13 4 0,-13-4 1,18 6-1,-18-6 1,18 7-1,-8-4 1,1-1-1,0 2 1,2-1-1,-1-1 1,2-1 0,0 1-1,0-2 1,2 2-1,-2-2 0,1 1 0,-1-1 0,0 1 0,-1 0-1,0-1 1,-2 0-1,0 0 0,2 0 1,-4 0-1,1 0 0,0-1 0,-10 1 1,16 0-1,-16 0 0,13-1 0,-13 1 0,9 0 0,-9 0 1,0 0-1,0 0 0,9 1 0,-9-1 0,0 0 0,0 0 0,0 0-1,0 0-4,0 0-5,0 0-9,0 0-12,7-13-1,-7 13 0</inkml:trace>
  <inkml:trace contextRef="#ctx0" brushRef="#br0" timeOffset="6375.3646">4909 14524 9,'0'0'13,"0"0"0,0 0-2,0 0 0,0 0-3,-9-7 0,9 7-1,0 0 0,-11-3-2,11 3 0,-11 0-2,11 0 0,-12-1 0,12 1-1,-14 1 0,14-1 0,-12 3-1,12-3 0,-13 9 0,13-9 0,-13 12 0,13-12 0,-13 13 1,13-13 0,-13 17 0,13-17 0,-11 14 1,8-4-1,3-10 0,-5 17 0,5-17 0,0 16-1,0-16 0,3 18 1,-3-18-1,9 18 1,-3-7 0,2 0-1,0 2 1,1-2 0,2 2-1,-1-1 0,-1 0-1,-1 0 1,0-1-1,-2 0 0,-1 1 1,-2-2-1,-2 1 0,-2 0 0,-1-2 0,-2 1 0,4-10 0,-12 17 0,2-10 0,1 3-1,-1-2 1,-3 0 0,1-1-1,-1 1 1,1-1 0,-2-2 0,4 1 0,0-4 0,0 0 0,10-2 0,-11 3 0,11-3 0,0 0 0,0 0 0,0 0 0,0 0 0,0 0 0,0 0 0,11-8 0,-11 8 1,16-2-1,-7 2 0,-9 0 1,18 2-1,-18-2 0,15 9 0,-15-9 0,13 17 0,-10-6 0,1 3 0,-2 0 0,-2 3 1,0-1-1,-1 3-1,-1-3 1,-1 2 0,1-1 0,1-2 0,-1 0 0,2-2 0,0-2 0,2 0 0,1-1 0,-3-10 0,7 19 0,-7-19 1,11 15 0,-11-15 0,16 13 0,-16-13 1,18 9 0,-7-6-1,-11-3 1,19 3-1,-19-3 0,14 0-1,-14 0 0,10-2-3,-10 2-4,0 0-8,10-9-18,-10 9 0,0 0 1,0 0-1</inkml:trace>
  <inkml:trace contextRef="#ctx0" brushRef="#br0" timeOffset="8422.4817">5310 14779 12,'0'0'24,"0"0"-3,0 0-3,0 0-1,0 0-4,-9 7-3,9-7-3,1 10-2,1-1-2,2 2-1,2 4 0,2 4-1,1 2 0,1 2 0,2 4-1,0-2 1,0 1-1,1-3 0,-2 1 1,1-4-1,-1-3 0,-2-3 0,0-4 0,-9-10 0,12 11 1,-12-11 1,0 0-1,9-10 1,-7 1 0,-1-4 1,1-3-1,0-4 1,1 0-2,-1-3 1,2 2-1,0 0-1,1 2 1,1 2-1,0 2 0,2 4 0,1 0-1,0 4-2,0-2-3,3 7-6,-2 0-8,-10 2-11,22 1-1,-22-1 1</inkml:trace>
  <inkml:trace contextRef="#ctx0" brushRef="#br0" timeOffset="9201.5263">5873 14769 21,'0'0'21,"3"-11"-2,-3 11-2,0 0-2,0 0-3,-14-7-2,14 7-3,-16 0-1,3 1-1,1 2-2,-2 0 0,0 4-1,-1 1 0,3 2 0,-3 2-1,3 0 0,3 3-1,1 1 1,1 0-1,2 1 0,3 1 0,2 2 0,2-2 0,2 2 1,2-2-2,1 0 2,1 0-1,2-4 0,3-3 0,-2 0 1,3-7 0,-2-2 0,1-4 0,2-4 0,-4-4 0,2-2 0,-5-5 1,2 0-1,-4-5 0,3 1 0,-5-2 0,0-1 0,-2 0 0,0 3-1,-2 0 1,-1 2 0,0 5 0,0 2-1,-1 3 1,2 9-1,0 0 0,0 0 0,0 0 0,-3 20 2,5-6-2,1 5 0,1 3 0,1 1 0,2 2 0,-1 1 0,2-1-2,-1-4 1,3 0 0,-3-4-3,2-2-1,-9-15-5,14 15-7,-14-15-13,0 0-2,15-3 1,-16-11 1</inkml:trace>
  <inkml:trace contextRef="#ctx0" brushRef="#br0" timeOffset="9643.5515">5979 14782 28,'8'-16'28,"2"14"1,-10 2-8,12-2-4,-2 7-5,1 0-3,0 8-4,0 0-1,2 4-2,-2 0-1,-1 2 0,1-1-1,-4 0 1,-1-2-1,-1-2 0,-2-4 0,-3-10 0,0 15 0,0-15 0,0 0 0,-10 1 0,10-1 0,-11-13 0,5 3 1,0-1 0,3-3 0,1 0 0,2-3 1,3 3 0,0-3 0,6 3 1,-1 0 0,4 3-2,1 0 1,1 2-1,2 2-1,-1 1-1,5 3-2,-6-1-3,5 5-4,-5-3-8,-2-2-15,5 10-1,-6-7 1,4 6 2</inkml:trace>
  <inkml:trace contextRef="#ctx0" brushRef="#br0" timeOffset="10111.5782">6827 14642 21,'0'0'26,"0"0"-3,0 0-3,-10 9-2,10-9-5,-8 11-2,4-1-4,-6 1-2,4 6-1,-3 1 0,0 5-2,-2 3 0,-1 4-1,1 3 0,-3 2 0,2 0-1,-3 1 1,1-2-1,1-2 1,2-4-1,1-6 0,0-4 0,2-7-3,3-1-2,5-10-7,-9-4-10,9 4-9,-6-16-1,7 6 1</inkml:trace>
  <inkml:trace contextRef="#ctx0" brushRef="#br0" timeOffset="10467.5987">6548 14768 18,'0'0'30,"0"0"0,5 9 4,-5-9-14,8 18-5,2 1-3,-3-3-3,8 7 0,-1-1-4,4 3-1,1 0-1,2 0-1,0-2 0,2-3-1,-4-2 0,0 0-1,-1-4 1,-2-2-1,-4 0 1,-1-3-1,-11-9-1,11 14 0,-11-14-1,0 0-3,9 11-4,-9-11-6,0 0-8,0 0-12,0 0-1,16-5 2,-12-5 1</inkml:trace>
  <inkml:trace contextRef="#ctx0" brushRef="#br0" timeOffset="10779.6165">7034 14969 20,'0'0'29,"0"0"2,0 0 2,0 0-13,0 0-5,-7 9-3,9 0-2,-2-9-3,3 19-1,-2-9-2,3 7 0,-1-2 0,2 4-1,-2-2-1,1 4 0,-2-3 0,0-1-1,-1-1 0,1-3 0,-2-3 0,0-10-2,1 14 0,-1-14-4,0 0-6,0 0-27,0 0 2,-5-13-2,2-3 1</inkml:trace>
  <inkml:trace contextRef="#ctx0" brushRef="#br0" timeOffset="11448.6548">7343 14705 36,'0'0'32,"0"0"2,0 0-1,0 0-14,0 0-7,0 0-4,-6 10-4,6-10-3,0 0 0,2 13-2,-2-13-3,4 14-6,-4-14-6,0 0-18,8 20 0,-8-20 1,8 15 0</inkml:trace>
  <inkml:trace contextRef="#ctx0" brushRef="#br0" timeOffset="11681.668">7405 14928 13,'-1'25'28,"1"-25"2,-3 18 1,3-18-11,-3 10-7,3-10-3,0 0-5,2 9-3,-2-9-3,0 0-5,10 2-6,-10-2-15,0 0-4,18 0 1,-16-9 0</inkml:trace>
  <inkml:trace contextRef="#ctx0" brushRef="#br0" timeOffset="12211.6984">7773 14670 22,'0'0'27,"0"0"2,0 0-8,0 0-4,0 0-3,3 11-3,-3-11-4,2 13-1,1-3-2,1 0-1,0 5-1,0 1 0,0 4 0,0 0 1,-1 3-2,-1 2 1,0 1-1,-1 1 0,1-2 0,0-2-1,3 0 1,-3-3-1,2-4 1,-3-2-1,3-3 0,-3-1-2,-1-10 0,0 0-4,0 0-4,0 0-8,0 0-15,1-12-1,-1 12 2,-8-27 0</inkml:trace>
  <inkml:trace contextRef="#ctx0" brushRef="#br0" timeOffset="12643.7232">7597 14675 21,'0'0'30,"0"0"1,0 0-3,12 1-8,-12-1-3,16-5-2,-16 5-3,24-8-3,-12 0-2,5 6-2,-1-4 0,2 4-2,0-2 0,3 2 0,1 0-2,1 1 1,0 0-1,0 1-1,-1 0 1,2-2 0,-2 0-1,-3 1 1,-1-3-1,-3 2 1,-1 0-1,-3-1 1,-1 1-1,-10 2-1,12-4-2,-12 4-3,0 0-7,0 0-22,0 0-3,0 0 1,0 0-3</inkml:trace>
  <inkml:trace contextRef="#ctx0" brushRef="#br0" timeOffset="13180.7539">8087 14936 50,'0'0'31,"0"0"2,0 0-11,0 0-5,4 9-6,1 2-3,-4-2-4,3 7 0,-2-2 0,2 5 0,-1-1-1,0 1-1,0-1 1,0 1-1,-2-1 0,2 1-1,-3-5 0,1 2 1,-2-5-1,-1-2 0,2-9-1,-2 12 1,2-12-2,0 0 0,0 0-4,0 0-6,-1-14-26,1 14 0,-2-15 0,2 15 0</inkml:trace>
  <inkml:trace contextRef="#ctx0" brushRef="#br0" timeOffset="14682.8398">8465 14715 28,'0'0'25,"0"0"-5,-10-6 1,10 6-3,0 0-3,0 0-2,-11-4-3,11 4-2,0 0-3,0 0-2,0 0-1,0 0 1,0 0-3,0 0-1,7 9-3,-7-9-5,0 0-13,18 16-9,-18-16-3,12 14 2</inkml:trace>
  <inkml:trace contextRef="#ctx0" brushRef="#br0" timeOffset="15323.8764">8515 15030 34,'0'0'30,"0"0"-4,10 3-3,-10-3-4,0 0-4,0 0-4,10 16-4,-10-16-1,4 19-3,-4-7-1,1 3 0,-3 0-1,0 1-1,-1 2 0,-1 1 0,0-2-1,-3-1 0,2 1 0,-4-4-2,4 0-2,-5-3-1,10-10-4,-13 10-8,3-11-14,10 1-1,-15-3 1,15 3 1</inkml:trace>
  <inkml:trace contextRef="#ctx0" brushRef="#br0" timeOffset="15825.9052">8817 15011 19,'1'14'28,"-1"-14"0,0 0 1,-4 11-15,4-11-6,0 0-2,-1 9-5,1-9-3,0 0-4,10 9-6,-10-9-7,17 7-10,-17-7 1,16-4 0</inkml:trace>
  <inkml:trace contextRef="#ctx0" brushRef="#br0" timeOffset="16065.9189">8991 15017 27,'0'0'28,"13"12"-2,-13-12-6,0 0-5,8 9-4,-8-9-3,0 0-3,10 8-4,-10-8-3,0 0-4,11 5-7,-11-5-11,13 0-6,-13 0 1,13-5 0</inkml:trace>
  <inkml:trace contextRef="#ctx0" brushRef="#br0" timeOffset="16284.9314">9212 15030 18,'0'0'28,"12"8"2,-12-8-5,0 0-8,9 12-3,-9-12-4,0 0-4,7 10-3,-7-10-3,0 0-5,9 7-10,-9-7-15,0 0-2,0 0 2,13-6-1</inkml:trace>
  <inkml:trace contextRef="#ctx0" brushRef="#br0" timeOffset="16941.969">9532 14724 36,'0'0'31,"-12"3"1,12-3-8,-13 3-6,13-3-4,-9 1-5,9-1-1,0 0-3,-11 1-2,11-1-1,0 0-2,0 0-3,0 0-6,11 12-17,-11-12-8,15 10-1,-15-10 1</inkml:trace>
  <inkml:trace contextRef="#ctx0" brushRef="#br0" timeOffset="17236.9859">9639 14905 60,'5'22'33,"-5"-22"0,4 18-9,0-4-13,-3-2-5,3 4 0,-2 0-2,0 2-1,-1 0-1,-1 2-1,-2-1-1,-2-1-1,0 1-2,-5-3-2,3 3-3,-6-6-5,12-13-14,-15 21-7,3-19 1,12-2 0</inkml:trace>
  <inkml:trace contextRef="#ctx0" brushRef="#br0" timeOffset="17884.0229">9887 14783 28,'0'0'26,"3"17"1,-3-17 1,3 22-22,3-5-1,2 1-1,3 4 0,0-1-1,2 2 0,-1-1-2,0 0 0,1-2 0,-1-3 0,-2-4 1,1 0-1,-11-13 2,15 9-1,-15-9 1,12-8 0,-8-4 0,1-1 0,-4-7 1,3 1 0,-3-6 1,3 2-1,-2-4-1,3 2 0,-5 1 0,6 3-1,-4 1 0,4 5-1,-2 0-1,0 4-1,-4 11-4,12-12-4,-1 10-19,-2 7-7,-9-5 0,17 5 0</inkml:trace>
  <inkml:trace contextRef="#ctx0" brushRef="#br0" timeOffset="18552.0611">10442 14753 18,'0'0'28,"0"0"2,-7 9 2,7-9-13,-17-1-6,17 1-4,-18 0-3,18 0 0,-22 4-2,11 1 1,-3 0-3,1 7 0,-1 1 0,1 6 0,-2 0-1,4 3 0,0 1-1,3 1 1,4 0 0,3-1 0,3-3-1,5-2 2,4-3-1,3-3 0,4-5 0,2-1 0,2-6 0,2-1 0,-2-6 0,0-2-1,-2-4 1,-3-3-1,-3-1 1,-2-1 0,-6-4 0,1 1 0,-5-4 0,-2 2 0,-2-1 0,-1 3-1,-3 1 1,3 4 0,-2 4-1,5 12 1,-9-8-1,9 8 1,-6 12 0,6 2-1,0 2 0,2 4 1,1 2-1,2 2 1,0 2-2,2 0 1,3-3-1,-1-4-2,2 2-2,-2-10-4,6 3-6,-15-14-15,20 2-6,-7-6-2,-4-10 3</inkml:trace>
  <inkml:trace contextRef="#ctx0" brushRef="#br0" timeOffset="19127.094">10645 14761 41,'0'0'35,"0"0"1,0 0-1,0 0-11,6 11-10,1 4-7,-3-2-2,4 5-3,-2 0 0,3 4-1,-2 1 0,0-3-1,-1 0-1,-2-5 1,-2-3 0,-2-12 0,2 12 0,-2-12-1,0 0 1,-9-10 0,5 0 0,1-2 0,1 0 0,0-1 0,2 1 0,1 0 0,1 0 1,2 2-1,2 1 0,-6 9 0,16-16 0,-16 16 0,18-12 0,-4 7 0,-1 0 0,4 0 0,-2-2 0,2 0 1,-1-1-1,2-2 0,-3 0 0,-1-1 0,-4-4 0,-1 4 0,-5-3 0,-3 2 0,-2 2 0,1 10 0,-12-15 0,12 15 0,-17-5 0,7 5 0,10 0 0,-13 8-1,13-8 1,-7 13-1,7-13-1,1 12-3,5-2-6,-6-10-15,0 0-11,15 13 0,-15-13 1</inkml:trace>
  <inkml:trace contextRef="#ctx0" brushRef="#br0" timeOffset="19910.1388">11438 14761 18,'0'0'28,"0"0"-2,4-9-3,-4 9-2,0 0-4,0 0-2,0 0-3,0 0-2,-10 16-4,3-7-2,1 8-1,-5-2-1,2 7 0,-5 1-1,0 4 0,-3 2 0,0 1-1,-2-2 0,2-2 1,0 0-1,1-3 0,1-3 0,3-6-1,2-3-1,1-4-1,9-7-2,-12 2-5,12-2-8,0 0-16,-3-19-1,6 9 1,-4-10 1</inkml:trace>
  <inkml:trace contextRef="#ctx0" brushRef="#br0" timeOffset="20216.1563">11204 14830 30,'0'0'31,"0"0"3,0 0-6,0 0-9,10 1-2,-10-1-4,10 14-3,-10-14-3,20 24-2,-7-6-1,5 3-2,2 0-1,3 5 0,0-2 0,2 0 0,0-2-1,-2 0 0,1-3 0,-2-3-1,-2-1-1,-4-5-2,3-1-4,-9-7-4,4 2-16,-2-3-9,-12-1 0,13-11 1</inkml:trace>
  <inkml:trace contextRef="#ctx0" brushRef="#br0" timeOffset="20675.1825">11650 14988 53,'5'13'34,"-5"-13"-1,4 13-3,0 2-16,-3-5-6,5 6-3,-2-1-1,2 2-1,-3-2-1,2-2 0,-1-1-1,1-3 0,-5-9 0,0 0 0,12 6 0,-12-6 0,8-13 0,-4 2 0,1-2 0,2-1 0,-1-2 0,1 3 0,1-1 0,0 4 0,0 1 0,1 3 0,-9 6 0,16-2 0,-16 2-1,15 11 1,-10-2-1,5 2 1,-4 3-1,1 1 0,0 2 0,1-2 0,-2 1 0,0-3-1,0 2-1,-6-15-2,11 19-4,-11-19-8,0 0-21,10-2-1,-10 2 1,2-13 0</inkml:trace>
  <inkml:trace contextRef="#ctx0" brushRef="#br0" timeOffset="20958.1987">12043 14770 70,'0'0'35,"1"9"0,-1-9 1,0 0-28,0 0-6,0 0-2,0 0-5,7 13-12,-7-13-17,0 0-1,13 8 0,-13-8 0</inkml:trace>
  <inkml:trace contextRef="#ctx0" brushRef="#br0" timeOffset="21152.2098">12088 14949 59,'0'18'37,"-2"1"-2,2-5 1,-1-5-16,1 3-13,0-12-5,-1 14-5,7-5-8,-6-9-26,0 0 2,0 0-2,0 0 1</inkml:trace>
  <inkml:trace contextRef="#ctx0" brushRef="#br0" timeOffset="21853.2499">12474 14658 37,'0'0'30,"5"16"2,-5-16-1,3 23-15,-1-3-9,-2 2-2,3 4-1,-2 0-1,2 2 0,-2 1 0,2 0-1,-2-4-1,-1 2 0,0-3-1,-1-2 0,1-4-2,-2-3-3,3-3-3,-1-12-8,0 0-17,0 0-1,0 0 1,-6-14 1</inkml:trace>
  <inkml:trace contextRef="#ctx0" brushRef="#br0" timeOffset="22228.2714">12252 14670 26,'0'0'31,"0"0"3,0 0-1,0 0-10,0 0-7,10-9-3,5 12-3,-1-5-2,8 6-2,4-5-1,5 4-1,1-1-1,5 1-1,-2-2-1,2-1 1,-2-1-1,-1-1-1,-5 0 0,-3-2-1,-1 1-1,-8-4-4,3 6-6,-11-3-15,1 0-12,-1 3 1,-9 1-1,0 0 2</inkml:trace>
  <inkml:trace contextRef="#ctx0" brushRef="#br0" timeOffset="22929.3114">12821 14945 50,'0'0'32,"2"17"2,-5-5-8,1-3-12,7 8-4,-6-6-2,6 7-3,-4-4-1,2 4-1,0-3-1,0 2-1,1-4 0,0 0 0,-1-2 0,-3-11-1,5 15 1,-5-15-1,0 0 0,0 0 0,0 0 1,10-5-1,-7-4 1,3-1 0,0-4 0,2 1 1,-1-2-1,3 3 1,-1-1-1,1 4 1,-10 9-1,19-11 1,-19 11-1,17-2 0,-17 2-1,16 7 1,-16-7 0,12 16-1,-6-4 1,1 1-1,-3 3 0,1-1 0,-1 5 1,-1-3-1,1 0-1,-2-2 0,0 0-1,-2-15-6,5 14-18,-5-14-13,0 0 2,0 0-2,-2-22 2</inkml:trace>
  <inkml:trace contextRef="#ctx0" brushRef="#br0" timeOffset="24215.385">13311 14694 41,'10'15'32,"-10"-15"1,-4 12-1,4-12-17,-14 13-7,14-13-3,-7 13-3,7-13-3,-1 14-1,1-14-4,9 13-5,-9-13-5,13 13-8,-1-1-9,-12-12 1,21 22 1</inkml:trace>
  <inkml:trace contextRef="#ctx0" brushRef="#br0" timeOffset="24408.3961">13429 14951 33,'11'21'28,"-7"-7"-3,3 1-6,-2 1-3,-2-2-4,2 2-3,-5-1-3,2 0-2,-3 0-3,-2-2-2,2 0-8,-2 2-13,-7-7-8,10 7-2,-10-10 1</inkml:trace>
  <inkml:trace contextRef="#ctx0" brushRef="#br0" timeOffset="25614.465">14043 14633 30,'-5'-10'27,"5"10"-1,0 0-6,-14 1-5,14-1-5,-20 4-2,9 0-1,-2 0-3,-1 4 0,-5 0-1,3 5 0,-5-1-1,3 4 1,-3-2-1,4 3 0,0-1 0,4-1 1,3-2-2,4-2 1,3-1-1,6-1 0,-3-9 1,14 16-1,0-10 0,2 1 1,3 0-1,2 3 0,2-2 0,1 1-1,0 1 1,-2 4-1,-3 0 0,-1 2 1,-6-1-2,-1 4 1,-4 1 0,-7 0-1,-4 1 0,-4-2 1,0-2-1,-7 0 0,0-2 1,-4-2-1,-2-4 1,1-2 0,1-2 0,2-3 0,1-1 0,5-3 0,2 1-1,9 1-1,0 0-3,-5-13-5,5 13-8,17-3-16,-7-6 0,7 7 0,-1-8 2</inkml:trace>
  <inkml:trace contextRef="#ctx0" brushRef="#br0" timeOffset="26120.494">14297 15053 33,'0'0'33,"12"-1"1,-12 1-1,-3-10-12,3 10-9,2-10-3,-2 10-4,5-16-1,2 6-1,-1-3-1,3 1-1,-1-4 1,3 2-1,-2-3 0,0 4 0,-2 1 0,-1 2 0,-6 10 0,8-12 0,-8 12-1,0 0 1,6 11-1,-2 1 1,-1 2-1,-1 4 1,3 1-2,-4 3 2,2 2-1,0-2 0,0-1 0,-5 0-1,4-1 1,-1-3 0,0-1-1,1-3-1,0-1-1,-2-12-2,3 18-4,-3-18-6,0 0-9,6 9-11,-6-9-1,0 0 1,0 0 2</inkml:trace>
  <inkml:trace contextRef="#ctx0" brushRef="#br0" timeOffset="26414.5108">14359 15187 46,'-12'7'32,"12"-7"3,0 0-11,0 0-6,13 4-3,-13-4-5,13-7-2,-13 7-3,23-6 0,-11 0-3,2 4 0,-1-1-1,4 1 0,-4 2-1,2-2-1,-4 1 0,-1 0-2,2 2-1,-12-1-3,18 0-3,-18 0-6,14-3-13,-14 3-7,0 0 1,14 1 0</inkml:trace>
  <inkml:trace contextRef="#ctx0" brushRef="#br0" timeOffset="26981.5432">14763 14697 53,'11'3'37,"-11"-3"-2,0 0 0,2 9-18,-2-9-7,-4 9-3,4-9-4,-7 15-2,5-6-3,2-9-3,0 21-6,0-21-11,-1 13-14,10 0 0,-9-13-1,15 18 2</inkml:trace>
  <inkml:trace contextRef="#ctx0" brushRef="#br0" timeOffset="27191.5552">14866 14913 49,'5'16'33,"-6"-4"1,0 2-10,6 3-8,-5-6-4,4 7-3,-6-4-5,5 3-1,0-2-3,-4 2-1,2-1-3,-3-1-4,1 3-11,0 2-16,-8-7 0,6 7 1,-10-11 1</inkml:trace>
  <inkml:trace contextRef="#ctx0" brushRef="#br0" timeOffset="27717.5853">15190 14955 59,'0'15'35,"0"-15"0,0 0-1,-2 12-18,2-12-12,0 0-4,0 12-5,0-12-5,0 0-9,14 13-16,-14-13 0,16 2 1,-16-2 1</inkml:trace>
  <inkml:trace contextRef="#ctx0" brushRef="#br0" timeOffset="27940.5981">15418 14987 33,'0'0'34,"9"12"1,-9-12 0,0 0-12,14 13-8,-14-13-7,0 0-5,13 11-4,-13-11-6,19 2-13,-4 1-14,-15-3 0,20-9-2,-10 0 1</inkml:trace>
  <inkml:trace contextRef="#ctx0" brushRef="#br0" timeOffset="28140.6094">15647 14987 31,'0'0'34,"3"16"1,-3-16-1,0 10-11,3-1-8,-3-9-6,0 0-5,4 12-4,-4-12-5,10 2-14,-10-2-15,10-4 0,-10 4-1,12-12 1</inkml:trace>
  <inkml:trace contextRef="#ctx0" brushRef="#br0" timeOffset="28782.6462">16022 14665 55,'0'0'30,"-2"10"-1,2-10-6,0 0-26,-12 8-14,12-8-12,0 0-2,0 0 2</inkml:trace>
  <inkml:trace contextRef="#ctx0" brushRef="#br0" timeOffset="28982.6577">16108 14924 25,'-4'17'28,"12"5"0,-15-7 2,6 1-19,-1 2-9,-1-4-14,6 8-14,-14-11-2,9 7-1,-11-10 1</inkml:trace>
  <inkml:trace contextRef="#ctx0" brushRef="#br0" timeOffset="29909.7107">16632 14624 33,'0'0'29,"11"-7"4,-11 7-6,0 0-9,0 0-5,-18-6-4,18 6-1,-15 6-2,5 1-1,-6-1-2,5 2 0,-5 1-1,0 2-1,0-1-1,1 1 1,0 0-1,3-1 0,3 0 0,1 1 0,5-1 0,3-1 0,4 0 0,4 2 0,4 0 1,0 2-1,6 0 0,0 1 0,3 2 0,2 0 0,-1 0 0,-5 2 0,2-1 0,-3 1 0,-4-2 0,-2 1-1,-6-1 0,-5 0 1,-3-1-1,-4-2 0,-3-1 1,-2-1 0,-3-4-1,0 0 1,0-2 0,0-2 1,2-2-1,2-1 0,1-2-1,11 2-1,-11-4-1,11 4-3,0 0-7,1-9-12,-1 9-9,15-6-2,-15 6 2</inkml:trace>
  <inkml:trace contextRef="#ctx0" brushRef="#br0" timeOffset="30543.747">16887 14918 41,'0'0'31,"0"0"2,13 11-4,-12-1-14,-1-10-6,2 21-2,-2-6-1,3 4-3,0-1-1,3 1 0,-4-2-1,2 0 0,-1-4-1,2 0 0,-2-4 0,-3-9 1,8 12-1,-8-12 0,0 0 1,11-3-1,-11 3 1,12-14 0,-5 2 0,1-2 1,0-2 0,2 1 0,0-2 1,2 2 0,-1-1-1,4 5 1,-3 2-1,1 4 0,-3 3 0,5 4-1,-5 3 0,1 5 0,-4 2 0,3 2 0,-3 1-1,0 3 1,-1 0-1,-1 1 0,-2 1 0,-2-4-1,1 1-2,-6-6-4,6 5-6,-3-5-27,1-11 3,0 0-2,-9-13 2</inkml:trace>
  <inkml:trace contextRef="#ctx0" brushRef="#br0" timeOffset="32763.874">17551 14689 51,'0'0'35,"0"0"-1,0 0-3,0 0-15,0 0-7,0 0-6,0 0-4,0 0-4,0 0-8,0 0-8,2 10-13,-2-10-1,14 16 1,-14-16 2</inkml:trace>
  <inkml:trace contextRef="#ctx0" brushRef="#br0" timeOffset="32976.8861">17640 14915 46,'-2'14'33,"3"7"1,-6-4-8,0-1-10,3 8-6,-4-5-2,0 4-4,0-2-4,-2 1-2,1 3-5,-5-4-4,3 4-10,2 1-13,-7-9-1,7 5 3,-9-12-1</inkml:trace>
  <inkml:trace contextRef="#ctx0" brushRef="#br0" timeOffset="33864.9369">17985 14876 19,'26'-1'26,"-12"-11"1,7 6-6,-2 0-5,-1-2-3,1 2-2,-3-3 0,4 4-2,-6-7-1,8 5-1,-11-5 0,1 4-3,0-4-1,-1 4 0,-5-3-1,-6 11 0,10-16 0,-10 16-1,-1-14 0,1 14 1,-8-13-2,-1 8 1,0 0-1,-2 2 1,-1-1-1,-4 4 0,-1 1 0,-2 2 0,-1 1 0,0 4 0,0 4 0,-2 0 0,1 4 0,1 3 1,5 2-1,-1 3 1,5 0-1,2 2 1,-1 1 0,7 2 0,1-2 0,1 0 0,0-2 1,6-1-1,-1-3 1,7 1 0,-1-5 0,3 1 0,2-6 0,4 3 0,3-6 1,2 0-2,-1-4 1,3 1-1,-1-5 1,1 0-1,1-3 0,-2-1-1,-3-2 1,-3 0-1,2 1-1,-7-2-2,3 3-3,-11-8-6,6 7-21,-12 4-9,13-9 2,-13 9-1</inkml:trace>
  <inkml:trace contextRef="#ctx0" brushRef="#br0" timeOffset="35945.0559">18648 14577 23,'-5'-13'28,"5"13"0,0 0-6,8-15-4,-8 15-2,7-11-4,-7 11-2,13-10-2,-3 8-1,-10 2-2,20-2-1,-9 1-2,2 2 0,2 0 0,-1 2 0,2 1 0,-1 2-1,0 1 0,-2 3 0,-3-1 0,-1 5-1,-5-1 0,-1 4 0,-5 3 1,-3 0-1,-2 1 0,-4 2 0,1 2 0,-1 2 1,-2 1-1,2-1 1,2-1 0,4 1 0,2-3 1,3-2-1,6-3 0,4-4 1,2-3-1,5-1-1,-1-4 1,1-1 0,0-5-1,2 0 1,-5-3-1,1 1 0,-3-5 0,-2 2 1,-10 4-1,13-8 1,-13 8-1,0 0 0,0 0 0,0 0 1,0 0-1,0 0 0,-12 14 0,4-2 1,4 3-2,-2 3 1,3 2 0,1 0 0,1 4 0,1 1 0,0 3 0,2-1-1,0-2 1,1 2 0,0 0 0,-1-1 0,-3-1 0,0-1 0,1-5 0,-1 2 0,-5-3 0,-2-2 1,-3-3-1,-1-1 0,-1-3 1,-4-1 0,2-1 0,-5-3-1,2-2 1,5 1-1,-1-2 0,4-1-2,10 0-1,-11-2-6,11 2-20,13 1-10,-13-1 0,17-11 0</inkml:trace>
  <inkml:trace contextRef="#ctx0" brushRef="#br0" timeOffset="37943.1702">19502 14819 11,'0'0'25,"0"9"0,0-9 0,0 0-11,-14 11-9,14-11-1,-4 10-1,4-10 0,0 0 1,0 11 0,0-11 0,0 0 1,12 2-1,-12-2 0,0 0 0,11-7-2,-11 7 1,6-10-1,-6 10 0,4-12 0,-4 12 0,-3-11 0,3 11 0,0 0 0,-13-11-1,2 9 1,11 2-1,-17 5-1,6-1 0,11-4-2,-17 11-2,14-2-5,3-9-9,-13 12-15,16 0 0,-3-12 1,6 19 1</inkml:trace>
  <inkml:trace contextRef="#ctx0" brushRef="#br0" timeOffset="38477.2005">19507 15185 35,'0'0'28,"-3"14"1,3-14 0,0 0-18,0 0-5,-5 10-1,5-10-1,8 12 1,-8-12-1,14 9 0,-14-9-2,16 8 1,-6-7-2,-10-1 1,19-2 1,-19 2-1,13-8 0,-13 8 0,4-11 0,-4 11-1,-4-13 1,4 13-1,-18-11 0,4 5-1,0 3 0,0-2 1,0 3-1,0 3 0,2 0 0,12-1-1,-14 8 1,14-8 0,0 10 0,0-10 0,10 10-2,-10-10 0,14 9-4,-4-5-6,-10-4-16,0 0-6,17-3-1,-15-9 2</inkml:trace>
  <inkml:trace contextRef="#ctx0" brushRef="#br0" timeOffset="39397.2532">20191 14735 13,'0'0'31,"0"0"0,0 0 2,0 0-10,0 0-3,0 0-5,0 0-1,3 10-5,-3-10-1,-1 19-2,0-5-1,3 8-2,-3 2 0,2 6-1,0 3-1,1 4 1,-2 1 0,1 1-1,-2-2 0,0 0 0,-1-4-1,1-4 0,-1-1 0,-1-4-1,1-5 1,-1-4-3,2-3-1,1-12-2,0 0-4,0 0-9,-5-10-21,7 1 2,-1-7-1,3 3 2</inkml:trace>
  <inkml:trace contextRef="#ctx0" brushRef="#br0" timeOffset="40107.2909">20004 14729 6,'0'0'12,"-10"-4"-1,10 4 1,0 0-1,0 0 1,-13 1 1,13-1 2,0 0-1,0 0 0,0 0-2,-9-1 1,9 1-2,0 0-1,0 0 0,0 0-3,0 0 0,0 0-1,0 0-1,9-10 0,-9 10-1,12-5 0,1 3-1,0-3 0,8 3 1,4-3-1,4 3-1,3 0 1,5 1-1,2 2 0,4 0 0,-1 1-1,3 0 0,-3 0 0,-2 0 0,-4 0 0,1 0 0,-7-2-1,-5 2 1,-6-3-1,-5 2 1,-4-1-1,-10 0 0,0 0-1,0 0-2,0 0-3,-13-2-10,2 2-26,0 0 0,-4-1 0,-1 0 0</inkml:trace>
  <inkml:trace contextRef="#ctx0" brushRef="#br0" timeOffset="47123.6948">2213 14182 8,'12'5'12,"-12"-5"2,14 1-4,-14-1 0,16 2-1,-7-1-1,2 1-1,-1-1 0,2 1-1,-1 0 0,0 0 0,3 0-1,-1 0 0,3 1 0,-2-1-1,4 1 0,2-2-2,1 0 1,2-1-1,3 2 0,-3-3 0,5 1 0,-1-2 0,3 1-1,-1-1 2,3 2-2,1-2 2,2 2-1,4-1-1,0 1 1,1 0-1,1 0 0,2 0 0,-2 1 0,-1-1-1,2 1 1,0-2-1,1 2 1,0-2-1,2 2 1,2-2-1,2 1 0,-1-1 1,2 1-1,-3 1 0,1 0 0,-2 0 0,0 1 0,-3 0 0,1 1 1,0 1-1,-1-2 0,0 3 0,-1-2 0,1 1 0,1-2 0,-1 1 0,2-1 0,-1 1 1,2 0-1,-1-1 0,2-1 0,0 2 1,0-2-1,1 2 0,1-2 0,0 0 1,-1 0-1,3-1 0,1 0 0,3 0 0,2 0 0,1 0 1,2-1-1,3 0 0,2 0 0,-1 1 0,0 0 1,0-2-1,1 2 0,2 0 0,1 2 0,-1-1 0,0 0 0,3 0 0,3-1 0,-2 2 0,0-1 0,1 1 0,-2-2 2,1 1-2,3 1 0,-3-2 0,0 1 0,3-1 0,0 0 0,1-1 0,1 1 0,2-1 1,-1-1-1,3 0 0,-1-1 0,2 1 0,0-1 0,0 0 0,1 0 0,-2 0 0,1 0 0,1 0 0,-2 2 0,1-3 0,-1 2 0,1-2 0,1 2 0,-1-3 1,1 2-1,1-1 0,1 0 0,1 1 0,0-1 0,1 2 0,1-2 0,0 1 0,1-2 0,-1 2 0,-1-1 0,1 1 0,2-1 0,-1-1 1,1 1-1,1-2 0,0 2 0,3-1 0,1 1 0,-2-1 0,1 0 0,1 2 0,0-1 0,-1 0 0,0 2 0,0 0 0,-1 1 1,2 0-1,1 1 0,2-1 0,-3 1 1,-1 1-1,3-1 0,-1 0 0,1-1 0,-1 1 1,1-1-1,-3 1 0,1 0 0,1-1 0,-3 1 0,1-1 0,-1 2 0,-1-2 0,-1 0 1,-2 1-1,0 0 0,-2-2 0,-1 1 0,-1 0 0,-3-1 1,3 1-1,-2 0 0,0-1 0,-2 2 0,2 0 0,-1-1 0,0 1 0,2 0 0,0 0 0,-2 0 0,3 0 0,1 0 0,-2 0 0,0 1 0,3 0 1,-1 1-1,2-1 0,-2 1 0,1 0 0,2 0 0,-1 1 0,1 0 0,-3 0 0,5 0 0,-2 2 0,0-2 1,2 0-1,-2 0 0,1 0 0,-1 0 0,-2 0 0,-2-1 0,0 0 0,-3 0 0,1 0 0,-1-1 0,-3 1 0,0-2 0,0 2 0,0-1 0,-1-1-1,-1-1 1,-3-1 0,3 2 0,-3-1 0,1 1 0,1 0 0,0-1 1,1 2-1,0 0 0,1 1 0,-2-1 0,5 1 0,-2-1 0,0 1 0,-1 0 0,-2 0 0,1 0 0,2 0 0,-1 0 0,1 1 0,-2-1 0,2 1 0,-3-1 0,4 1 0,-3 2 0,3-1 0,-2 0 0,-2 0 0,1 1 0,1 0 0,-1 1 0,0 0 0,0-3 0,0 1 0,-1-1 0,0 1 0,-1-2 0,0 2 0,0-2 0,-2 2 0,-2-1 0,2 1 0,-3-3 0,1 1 0,0 1 0,-1-2 0,-2 0 0,1-1 0,-1 0 0,-1 0 0,0 1 0,-1-2 0,1 0 0,2-1 0,-1 1 0,-1 0 0,0 0 0,2 0 0,-2 0 0,-1 1 0,-1 0 0,0 1 0,-1-1 0,2 1 1,-1 1-2,-2-1 1,0 0 0,0 1 0,-1 0 0,-3 1 0,0 0 0,-4-2 0,-2 1 1,1-1-2,-3 0 1,-5-1 0,-2 2 0,-3-4 0,-2 1 0,-3 0 1,-3 0-2,-4-1 2,-4 0-2,-2 1-3,-7-5-13,-7-3-15,3 4-1,-14-14 0,1 2 0</inkml:trace>
  <inkml:trace contextRef="#ctx0" brushRef="#br0" timeOffset="57584.2928">6282 14728 2,'0'0'9,"-11"-6"-1,11 6-1,0 0 0,0 0-1,0 0-1,0 0 0,0 0-1,0 0 0,0 0 0,0 0 0,0 0 0,0 0 0,-9 5 1,9-5-1,0 0 2,0 0-2,-3 9-1,3-9 1,0 0-1,0 9 0,0-9 0,0 0-1,0 0 0,0 0 0,6 10 0,-6-10 0,0 0-1,0 0 1,0 0-1,0 0 1,0 0 1,0 0 0,11-1 0,-11 1 0,0 0 0,4-16 0,-4 16-1,4-12 0,-4 12 0,2-11-1,-2 11 0,0 0-1,0 0 1,0 0 0,0 0-1,0 0 1,-11 7-1,11-7 0,-5 10 0,5-10 0,-1 11 0,1-11 0,5 13 0,-5-13 1,6 10-1,-6-10 0,10 6 0,-10-6 0,11 2 1,-11-2-1,10-3 1,-10 3 0,0 0-1,7-9 1,-7 9 0,0 0 0,0 0-1,0 0-2,-12-8-1,12 8-3,-14 5-8,14-5-16,-11 8-1,-2-8 0,10 9 1</inkml:trace>
  <inkml:trace contextRef="#ctx0" brushRef="#br0" timeOffset="59928.4276">6105 14840 4,'0'0'5,"0"0"0,-7 12 0,7-12 0,-2 10 0,2-10 0,-3 13-1,3-13 0,-2 12 0,2-12 0,0 11 0,0-11 0,0 12-1,0-12 1,-1 10 0,1-10-1,0 0 0,0 14-1,0-14 0,-1 10-1,1-10 0,0 10-1,0-10 1,0 10-1,0-10 1,-2 10-1,2-10 2,2 11-2,-2-11 1,0 0-1,2 13 0,-2-13 1,0 0-1,4 12 0,-4-12 1,0 0-1,0 0 0,3 11 0,-3-11 1,0 0-1,0 0 0,0 0 1,2 11-1,-2-11 0,0 0 1,0 0-1,0 0 0,-1 9 0,1-9 0,0 0 0,0 0 0,0 0 0,0 0 0,1 9-1,-1-9 1,0 0-3,0 0-2,0 0-4,2 13-6,-2-13-7,0 0 0</inkml:trace>
  <inkml:trace contextRef="#ctx0" brushRef="#br0" timeOffset="61277.5048">6144 14949 3,'0'0'5,"0"0"0,0 0 0,0 0 1,0 0-1,0 0 1,10 4 0,-10-4-1,0 0-1,3 12 0,-3-12-1,4 12 0,-4-12-2,7 15 1,-7-15-2,6 17 1,-6-17 0,3 15-1,-3-15 1,2 15-1,-2-15 1,-2 10-1,2-10 0,0 0 0,-2 10-1,2-10-2,0 0-3,0 0-5,-9 0-8,9 0 0</inkml:trace>
  <inkml:trace contextRef="#ctx0" brushRef="#br0" timeOffset="62630.5822">6116 15014 1,'0'0'5,"0"0"0,2 9 0,-2-9-1,0 0-1,5 15 0,-5-15 0,4 12 0,-4-12 0,4 11-1,-4-11 0,6 9 0,-6-9 1,0 0-2,0 0 1,8 9 0,-8-9 0,0 0 0,0 0 0,0 0 1,0 0-1,4-10 2,-4 10-1,0-10 0,0 10 1,0-14-1,0 14 0,0-11 0,0 11 1,0-11-2,0 11 0,0 0 0,0 0-1,0 0 0,0 0-1,0 0 1,0 0-1,0 0 0,-4 12 1,4-12-1,0 10 1,0-10-1,1 14 1,-1-14-1,3 12 0,-3-12-1,6 13-2,-6-13-3,5 14-10,-5-14-7,0 0-1,0 0 2</inkml:trace>
  <inkml:trace contextRef="#ctx0" brushRef="#br0" timeOffset="64125.6678">6143 15063 5,'0'0'10,"0"0"-1,-2-12 1,2 12-1,0 0-1,2-10 0,-2 10 0,1-9-1,-1 9-1,2-11 1,-2 11-2,0-12-1,0 12 0,-1-9 0,1 9-1,-1-11 0,1 11 0,-3-9 0,3 9 0,0 0-1,0 0-1,-5-11 0,5 11 0,0 0-1,0 0 1,0 0-1,0 0 0,1 11 0,-1-11 0,4 12 0,-4-12 0,3 15 0,-3-15 0,4 13 0,-4-13 0,4 10 0,-4-10 0,0 0 0,0 0 1,0 0-1,0 0 0,0 0 1,0 0 0,0 0 0,0 0-1,0-14 2,0 14-1,-5-10 0,5 10 1,-4-11-1,4 11 1,0 0-2,-6-11 1,6 11-1,0 0 0,0 0 0,0 0-2,3 14-2,-3-14-7,0 0-16,13 19-2,-13-19 1,6 13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43:19.624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2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7:44:36.976"/>
    </inkml:context>
  </inkml:definitions>
  <inkml:trace contextRef="#ctx0" brushRef="#br0">20222 11329 0,'0'0'0,"0"0"0,0 0 0,0 0 0,0 0 0,0 0 0,0 0 0,0 0 0,0 0 0,0 0 0,0 0 0,0 0 0,0 0 0,0 0 0,0 0 0,0 0 0,0 0 0,0 0 0,0 0 0,0 0 0,0 0 0</inkml:trace>
  <inkml:trace contextRef="#ctx0" brushRef="#br0" timeOffset="19864.1361">17843 9775 0</inkml:trace>
  <inkml:trace contextRef="#ctx1" brushRef="#br0">3542 3282 5934,'0'-14'5289,"0"14"-516,0-13-516,0 13-2322,0 0-774,0 0-129,0 0-258,0 0-258,2 21-258,-1 4 0,1 6-129,-2 10 0,2 6-129,-2 4 0,1 3 0,0-3 0,2-3-129,-3-8 129,2-5-129,0-7 0,1-7-516,-3-21-903,0 0-2967,0 0-387,7-6-258,-7-14-258</inkml:trace>
  <inkml:trace contextRef="#ctx1" brushRef="#br0" timeOffset="560.0318">3531 3200 5289,'6'-19'4902,"1"5"-258,-7 14-645,8-5-2451,-8 5-516,0 0 258,0 0-645,0 0-129,9 0-129,-9 0 258,7 0-258,-7 0 0,16 0 0,-5 0 0,-2-1 0,3-5-129,2-5-129,3 6 129,0-4-258,1 2-129,0-1 129,1-1-129,2-1 0,-4 4-129,0 2 387,-1 3-387,-3-5 258,-3 3 0,0 3 129,-10 0 129,13 5-258,-13-5 258,7 16-129,-7-16 129,4 24-129,-4-4 129,0 4-129,0 3-258,0 0 129,0 3-129,-3-1 0,2 0 0,0 1 0,-1-8-129,2-2 0,-3-4-129,3 4-645,0-20-3096,0 14-516,0-14-516,0 0-516</inkml:trace>
  <inkml:trace contextRef="#ctx1" brushRef="#br0" timeOffset="1432.0818">4241 3253 5934,'0'0'4902,"0"-16"-258,0 16-774,0 0-2451,2 7-129,-2-7-387,0 28-387,0-3-258,2 4 0,-2 4-129,2 3 129,-2 3-258,0-3 0,3 0 0,-3-7-129,2-1-387,-2-15-387,5 12-1290,-5-25-2193,-2 13-387,-6-13-258,8 0 0</inkml:trace>
  <inkml:trace contextRef="#ctx1" brushRef="#br0" timeOffset="1656.0945">4122 3497 4386,'0'0'4902,"0"0"-129,5-9-387,12 9-2838,-10-9-387,13 8 129,-3-9-516,6 3-129,-1-4-387,2 2-129,-1 0-129,-3-3-516,6 12-2322,-9-10-1419,-3 6-516,-6-1-387,-8 5 0</inkml:trace>
  <inkml:trace contextRef="#ctx1" brushRef="#br0" timeOffset="2228.1274">4234 3087 774,'-22'-5'4128,"9"12"387,-2 11-645,3 14-1806,-8-9-645,8 17-258,-5-4-258,9 11-129,-4-4-258,5 8-258,1-8 258,5 5 0,1-7 129,3 1-258,4-10 0,6-4 0,2-6 0,7-5-129,1-10 129,7-6 0,-2-2-258,4-9 129,-3-10-129,-1-1 0,-1-3 0,-3-4-129,-5-4 129,-3-2 0,-6 1-129,-5-2 129,-2-1 0,-3-4-129,-7-3 129,-4 0-258,-4 5 129,-5 6 0,-6 7-129,-2 6 387,0 10-258,0 9 0,6 23-2322,-4-7-2064,9 9-516,3-10-258,11-3-774</inkml:trace>
  <inkml:trace contextRef="#ctx1" brushRef="#br0" timeOffset="3756.2148">4735 2930 2451,'-24'0'4515,"11"2"-258,3 5-387,-7-7-1935,13 11-387,-3-8-645,5 11-129,2-14-258,0 23-129,0-10 0,6 3 0,-1-3-129,2 6 0,0-6 0,0 2 258,-2 1-387,-1 3 258,-2 0-129,-2 2-258,-3-1 129,-5 1-129,-3 1 0,-1-1-258,-1-2 129,-2 0-258,0-6 387,1-5-129,4-1 129,1 0 0,9-7 0,-10 1 0,10-1-129,0 0 129,6 0 0,-6 0 0,16 7 0,-7-1 0,3 6 0,-2 3 0,0 2 0,-1 6 0,-2 5 0,-3 5 0,-1 4-129,-1-1 129,-1 1 0,-1-1 0,1-3-129,2-4 129,2 3-1419,1-19-2709,7-6-387,0-7-645,9-21-258</inkml:trace>
  <inkml:trace contextRef="#ctx1" brushRef="#br0" timeOffset="4708.2693">5033 3018 6966,'-22'37'4902,"10"-11"129,-2 0-774,1 15-2451,-3-3-1161,7 8 0,-4 1 0,7 3-387,2 0 0,4 3-258,0-7 0,9-7 129,4-5-258,-1-10-129,7 0-258,-4-15-645,3 4-3225,-4-13-387,2-3-129,-7-9-387</inkml:trace>
  <inkml:trace contextRef="#ctx1" brushRef="#br0" timeOffset="4972.2842">5272 3158 6966,'8'-8'5160,"0"14"-387,-8 14-774,-6-1-903,-5 11-3096,-4 5 387,2 3-387,-2 1 387,-1-1-516,2-2 129,2-7 129,2-5-258,0-6-258,6 2-903,-6-18-2580,10-2-645,-9 0-258,9 0-258</inkml:trace>
  <inkml:trace contextRef="#ctx1" brushRef="#br0" timeOffset="5192.2969">5090 3264 8643,'-5'-11'4902,"5"11"-258,0 0-129,6 12-3483,-6-12-129,18 25-387,-7-10 0,5 8-129,-5-4-129,6 2-129,-1 0-129,0-3-129,0 1-387,-2-12-387,8 7-3096,-8-14-645,2 6-258,-5-6-387</inkml:trace>
  <inkml:trace contextRef="#ctx1" brushRef="#br0" timeOffset="5444.3114">5378 3381 9159,'8'0'4902,"-8"0"-258,0 0-774,9 22-2709,-9-22-129,0 26-387,0-11-129,0 4-258,0-3-129,0 1 0,0-2-129,0-4-129,4 4-258,-4-15-645,10 7-3612,-10-7 0,0 0-258,7-8-645</inkml:trace>
  <inkml:trace contextRef="#ctx1" brushRef="#br0" timeOffset="5888.3368">5543 3472 8643,'0'0'4773,"15"0"-129,-15 0-516,12 14-3483,-8 0 129,4 7-258,-5 2-258,0 3-258,1 5-903,-8-7-3354,3 4-258,-8-10-258,3 0-387</inkml:trace>
  <inkml:trace contextRef="#ctx1" brushRef="#br0" timeOffset="6324.3617">5766 3118 7353,'3'-31'5031,"-3"31"-258,2-20-258,-2 20-1161,0 0-2709,5 16 258,-5 1-387,3 11-129,-2 4-129,1 3-129,2 1 0,-1 4-387,0-4 387,0-4-516,0-3 258,-1-8-645,0 1-258,-2-22-3483,-1 19 0,1-19-645,-10 0-129</inkml:trace>
  <inkml:trace contextRef="#ctx1" brushRef="#br0" timeOffset="6556.375">5647 3168 8385,'-10'-22'4902,"2"-2"-258,8 24 0,0-12-3096,14 8-645,1-8-387,8 6 0,1 0 0,2 0-258,3 2 0,2 3 0,-5 1-129,1 0-129,-1 0-387,-4-2-774,4 9-3483,-7-5 0,1 8-645,-5-10-258</inkml:trace>
  <inkml:trace contextRef="#ctx1" brushRef="#br0" timeOffset="6829.3906">6029 3272 6708,'0'26'5289,"0"-10"-387,0-16-258,1 28-1161,-1-28-2580,1 25-258,-1-11-258,2 2 0,1 1-258,-1-1-129,0 0 0,-1-5-258,4 3-387,-5-14-1677,0 12-2193,0-12-129,0 0-516,0 0-516</inkml:trace>
  <inkml:trace contextRef="#ctx1" brushRef="#br0" timeOffset="7240.4141">6080 2879 9030,'0'-12'4902,"8"12"-645,4 21-258,-4-5-3096,7 15-129,-3-4 0,3 10 129,-1 4-516,2 2 258,-4 1-387,-1-1 0,-3-1-129,-1-1-129,-3-5 129,-3 0-516,-1-3 387,-3-5-387,-4-4 258,-2-1 0,1-6 0,-3-2 0,2-2-129,-2-13-516,9 11-2709,2-11-903,0 0-387,-9-11-258,9 11-129</inkml:trace>
  <inkml:trace contextRef="#ctx1" brushRef="#br0" timeOffset="8308.4748">6357 3449 7224,'28'-8'4644,"-28"8"0,18 0-516,-18 0-2322,16 2-645,-16-2-387,15 26-129,-14-8-258,3 3-129,-4 2-258,0 0 129,-5 0-387,-1-7 0,2 3-645,-5-17-1032,9-2-2580,-10 7 0,10-7-387,-5-7-129</inkml:trace>
  <inkml:trace contextRef="#ctx1" brushRef="#br0" timeOffset="8540.4885">6588 3449 9288,'21'4'5031,"-21"-4"-258,10 2-387,-10-10-2709,0 8-1161,7-8-258,-7 8-645,13-4-1290,-9-6-2709,8 6-258,-12 4-129,19-9-516</inkml:trace>
  <inkml:trace contextRef="#ctx1" brushRef="#br0" timeOffset="8696.4974">6730 3411 6966,'10'14'5031,"-10"-14"-387,0 0-516,9 2-1677,-9-2-2193,5-8-774,4 6-3483,-9 2-387,7-9-258,-7 9-387</inkml:trace>
  <inkml:trace contextRef="#ctx1" brushRef="#br0" timeOffset="8864.507">6811 3414 8256,'11'10'4773,"-11"-10"-387,0 0-258,13 1-3096,-13-1-903,0 0-1419,10 0-2709,-10 0-387,9 0-387,-9 0-129</inkml:trace>
  <inkml:trace contextRef="#ctx1" brushRef="#br0" timeOffset="9224.5276">6961 3447 9804,'10'0'5289,"-10"0"-387,0 0 0,13 21-2322,-13-21-2064,2 24 0,-1-13-129,0 7-258,-1 5-258,0-3 0,-1 2-645,-7-12-1677,6 8-2322,-8-8-258,5 8-258,-4-18-387</inkml:trace>
  <inkml:trace contextRef="#ctx1" brushRef="#br0" timeOffset="9600.5491">7327 3022 7998,'0'0'4902,"-10"0"0,-5 6-516,6 16-1419,-9 0-2064,3 17 258,-2-3-516,4 11-129,-1 2-258,10 1 129,3-1-129,2-1-516,10-5 258,4-5-387,4 1 0,-1-17-516,9 6-3741,-10-16-129,4 8-258,-8-19-516</inkml:trace>
  <inkml:trace contextRef="#ctx1" brushRef="#br0" timeOffset="9908.5667">7617 3154 9288,'0'0'5160,"2"8"-387,-2-8-258,-7 33-1677,0-16-2580,-2 8-129,-2 1 129,-3 5-258,-3 5 129,2-5-258,-2-2 258,4 0-129,-1-6-129,0-2-129,4 1-645,-5-15-2838,9 4-903,-2-11-129,8 0-516</inkml:trace>
  <inkml:trace contextRef="#ctx1" brushRef="#br0" timeOffset="10148.5804">7420 3286 10062,'17'-22'5160,"-17"22"-387,15-1 129,-15 1-3483,19 5-516,-9 7-258,1 7 0,-1 3-387,2 3 0,-2-2-129,0 3 0,2 0-129,2-6-129,-1-3-129,2-6-129,3 5-645,-12-15-3354,14 5-516,-10-9-129,4 1-387</inkml:trace>
  <inkml:trace contextRef="#ctx1" brushRef="#br0" timeOffset="10532.6024">7709 3373 11094,'0'0'4644,"0"0"-258,0 0-903,0 16-2709,0-1-258,1 3-387,1 4 0,1 1-129,1-2 0,3-1 0,-3-4 0,6-7 0,-3-2 0,4-4 129,-1-3 0,1-7 0,0-5-129,-1-5 129,-1 0 0,1-1 0,-3 3 129,-1 0-129,-2 3 0,-4 12 0,7-10 0,-7 10 0,0 0 0,3 8 0,-1 3-129,-2 3 129,2 0-258,0 1 129,1-1-387,-3-14-387,7 30-2709,-7-30-1161,5 14-129,-5-14-516</inkml:trace>
  <inkml:trace contextRef="#ctx1" brushRef="#br0" timeOffset="10724.6134">7962 3485 11094,'16'29'4773,"-16"-29"-258,7 30-774,-7-16-2967,3 5-387,-2 1-387,-1-6-903,3 7-3354,-3-21-258,0 24-387,0-24-516</inkml:trace>
  <inkml:trace contextRef="#ctx1" brushRef="#br0" timeOffset="11039.6314">8177 3055 11997,'2'7'4902,"0"17"387,-2-24-1290,0 31-3096,0-9-387,5 6 0,-2 2-129,1 2-129,-1 0 0,1-1-516,-1 6 129,-1-11-516,0 6-258,-3-13-2709,1 5-1032,0-24-387,-5 23-387,5-23 0</inkml:trace>
  <inkml:trace contextRef="#ctx1" brushRef="#br0" timeOffset="11272.6447">8052 3141 10965,'6'-14'4902,"-6"14"-387,21-8 129,-12 2-3870,10 6 129,-1 0-387,3 0 258,4 0-645,0 1-387,5 6-903,-7-7-3999,8 0 645,-8-6-1161,5 3 0</inkml:trace>
  <inkml:trace contextRef="#ctx1" brushRef="#br0" timeOffset="11867.6788">8455 3230 2709,'-5'35'4644,"5"-10"-258,-2-4-129,2 15-1419,-5-16-1419,8 13-258,-3-13-129,7 7-258,-3-11-387,3 3 129,-7-19 0,14 15-258,-14-15 0,13-1 0,-5-10-129,-1-6 129,2-1-129,-1-3-129,1-3 129,2 0 0,-3 2 0,2 1 0,-3 7 0,0 0-129,-7 14 129,13-13 0,-13 13-129,9 1 129,-9-1-258,9 22 129,-4-5 0,-3 4 0,1-1-129,-3 1-129,0 2 0,0-4-258,0 8-516,-10-17-2580,10 6-774,0-16-516,-7 10-387,7-10 0</inkml:trace>
  <inkml:trace contextRef="#ctx1" brushRef="#br0" timeOffset="12183.6968">8616 2951 6837,'7'-16'5031,"3"16"129,-1-2-645,8 13-1677,-5-1-1935,8 9 0,-6 1-387,5 7 258,-2 4-516,-1 5 387,-1 3-516,-2 3 258,-4 0-258,-1-1-516,-2 2 258,-6-9-903,7 4-3870,-7-16-129,0 0-258,0-22-258</inkml:trace>
  <inkml:trace contextRef="#ctx1" brushRef="#br0" timeOffset="13791.7888">8849 2795 4644,'5'-7'4515,"-5"7"129,12-9-516,7 9-2451,-12-10-645,11 10 0,-5-7 0,4 7-516,-5 0 0,5 0-129,-8 7-258,-1 5 0,-3 0 129,-3 7-129,-2-5 0,0 7-129,-5 0 129,-2 0-129,0 2 0,0 0 129,-2-1-129,3-1 0,4-1 0,2 0 129,0-5-129,4 3 516,3-5-387,4-2 387,2 0-387,-1-3 258,2-1-129,1-2 129,0 0-258,1-3-129,-1-2 0,-2 0 0,0 0 0,-4 0 0,-9 0-258,11-3-129,-11 3 129,0 0 258,0 0 0,-10 0 0,2 0 0,0 5 0,-2 5 0,3 2 387,0 6-258,-2-1-387,4 7 258,3 2-258,-2 2 258,2 0-258,2 0 258,0 4-129,0-4 129,-2 1 0,-1-2 0,0-1 0,-2-3 0,1-1 129,-5-4-129,-2 0 0,-3-5 0,2 0 0,-4-6 0,-1-1 0,2 0-129,-4-9-1677,7 4-2838,-2-2-129,14 1-516,-7-18-387</inkml:trace>
  <inkml:trace contextRef="#ctx1" brushRef="#br0" timeOffset="15135.8654">9427 2948 3612,'3'-16'5418,"0"6"-645,-3 10-129,1-14-2322,-1 14-903,3 6-516,2 9-258,-5 4-258,5 11 258,-3 4-387,3 8 258,1 4-129,0 4-129,-1 0-129,2-3 129,0-1-129,0-3-387,0-6 129,2-6-129,-1-3 0,-3-13-258,5 7-774,-10-22-2838,5 18-516,-5-18-516,0 0-129</inkml:trace>
  <inkml:trace contextRef="#ctx1" brushRef="#br0" timeOffset="15464.8845">9471 3247 8385,'-7'-17'5418,"7"17"-387,11-5-387,-11 5-2709,27-9-1032,-3 3-129,7 3-129,2-1-258,4 1-129,7-7 0,-2 3 0,-4 0-387,-1-2-387,-2 9-2322,-11-4-2193,-2 4 0,-13-1-774,-9 1-129</inkml:trace>
  <inkml:trace contextRef="#ctx1" brushRef="#br0" timeOffset="25311.4477">10205 3305 1677,'0'0'3999,"0"0"258,0-7-645,0 7-1419,10-12-387,0 11-258,-6-10-516,7 6-258,-11 5-129,17-11 0,-6 6-258,0-1 0,-1 1-129,2-2 0,-1 2 0,2-1-129,-3-3 0,2 1 258,1-5-129,-2 2 129,0-3-258,-1 6 258,-3-7-258,-7 15-129,13-21 0,-9 10-129,-4-2 129,0 13-258,-2-22 258,-3 9-258,-2 1 387,-1 2-129,-1-3 0,-1 3 0,-1 1 0,-2 1 0,2 4-129,-2 4 129,2 3 0,-2 6 0,1 4 0,1 6 258,1 2-129,-1 4 129,2 6-129,3-1 0,0 2 0,1 0 0,2 2 0,2-1-387,-2-5 258,6 2-258,-2-6 258,5-1 0,2-7 129,5-5-129,5-6 258,1-3-129,7-3 129,1-9 0,4-4-129,-3-3 129,1 0-258,-1 4 129,-5 0-258,-2 2 0,-6 5-129,-6-5-516,1 13-2838,-10-2-1161,0 0-129,0 0-516</inkml:trace>
  <inkml:trace contextRef="#ctx1" brushRef="#br0" timeOffset="31659.8108">10805 3089 3096,'4'-16'5031,"-4"16"-387,4-13-129,-4 13-1806,0 0-1806,0-10-258,0 10-129,0 0-258,0 0-129,0 0-129,0 7 0,0-7-516,0 0-2709,0 17-1161,0-17 258,0 15-903</inkml:trace>
  <inkml:trace contextRef="#ctx1" brushRef="#br0" timeOffset="31931.8264">10823 3278 9417,'-1'14'5160,"1"-14"-387,0 0-645,0 0-2580,0 0-645,-7 15-387,7-15-129,0 0-258,0 15-129,0-15 0,0 0 0,0 15-129,0-15-258,0 0-258,9 22-1806,-9-22-2064,0 0-387,0 0-387,0 10-258</inkml:trace>
  <inkml:trace contextRef="#ctx1" brushRef="#br0" timeOffset="32599.8646">11232 2984 3483,'7'-11'4257,"-4"-2"129,-3 13-387,7-12-2709,-7 12-258,0 0 0,2-12-129,-2 12-129,4 8-258,-2 6 129,-2 4-129,3 6 258,-3 2-258,1 10 387,-1-1-645,0 5 129,0-3-129,-1-1 0,0-7 0,-1 0-387,2-7 129,0-7-129,0-2 129,0-13-258,0 13-129,0-13-1032,0 0-3096,0 0-258,9-10-129,-9-5-645</inkml:trace>
  <inkml:trace contextRef="#ctx1" brushRef="#br0" timeOffset="33259.9023">11095 2902 3096,'-10'-12'4257,"10"12"-774,0 0-903,-8-11-258,8 11-258,0 0-516,0 0-387,0 0-258,-1 7 0,1-7-258,6 8 0,3-7-129,10 2 258,1-3-258,13 0-129,-1-4 129,7 0-258,2-5 0,-1 0-129,-3 0 129,-1 3-129,-4 2-129,-7-1 129,-4 4-129,-5-2 0,1 1 129,-7 1-129,0 1 0,-10 0 0,11 0 0,-11 0-129,0 0-129,0 0-903,0 0-3483,0 0-129,0 0-516,-5 1-516</inkml:trace>
  <inkml:trace contextRef="#ctx1" brushRef="#br0" timeOffset="46795.6765">12782 5484 774,'3'-17'3870,"-3"4"387,0 4-1419,0 9-387,0-16-387,0 16-645,-2-15-258,2 15-387,0 0-258,0 0-258,0 0-129,0 0 0,0 24 0,0-2-129,0 6 0,0 8-129,0 1 129,2 2-129,-2 2 129,-3-4-258,2-2 258,1-5-129,0-7 0,0-5 0,0 0-387,0-18-1161,0 0-2580,0 11-129,0-11-516</inkml:trace>
  <inkml:trace contextRef="#ctx1" brushRef="#br0" timeOffset="47279.7042">12826 5412 3225,'-16'13'3999,"16"-13"-903,-14 21-1032,1-15-516,6 10-387,-7-6-516,5 5 129,-3-5-387,4 6 0,-2-9 129,10-7 129,-14 10-258,14-10 129,0 0 0,0 0 0,0 0-129,-5-6 129,5 6-258,2-19 129,-2 19-129,10-18-129,-10 18 129,10-18-129,-10 18 0,15-11 0,-4 6 0,1 5 129,0 0-129,4 1 0,4 6 129,-1 4-258,6 7-903,-3-7-3612,8 2 0,-5-3-903,6-9 129</inkml:trace>
  <inkml:trace contextRef="#ctx1" brushRef="#br0" timeOffset="87878.0263">10599 10150 1935,'-14'47'3999,"8"-28"-516,2 1-645,-5-6-645,7 7-516,-7-9-516,8 8-387,-3-6-129,4 1-387,-2 2 0,2 1 0,2-2-129,3 0-129,1 4 129,1-1 0,2-4-129,0 1 129,4-2 0,1-3-129,-1 0 129,1-5 0,1-3-129,1-2 258,0-1-129,1-4 129,0-11 0,-1 4 0,-1-8 129,4 3-129,-6-10 129,2 3-129,-1-3 0,-3 0-129,-2-7 129,-1 3 0,-5 0 0,1 6 0,-4-2-258,0 6 129,-1 6-129,-3 1-258,4 13-1419,0 0-2967,-6 10 0,6-10-516,-3 21-258</inkml:trace>
  <inkml:trace contextRef="#ctx1" brushRef="#br0" timeOffset="88726.0748">10973 10314 1935,'9'14'3999,"-9"-14"-645,7 15-516,-7-15-516,3 15-516,-3-15-387,0 22-258,0-22-387,0 24-129,0-24-258,0 22 129,0-22-258,0 18 258,0-18-258,0 0 0,0 13-129,0-13 129,0 0-129,0 0 0,0 0-129,4 3 129,-4-3-129,8 0 129,-8 0-129,11-10 0,-11 10 129,13-17-129,-13 17 0,12-21 0,-5 9 0,2-1 0,-1 3 0,-8 10 129,17-20-129,-17 20 0,12-17 129,-12 17-129,16-11 129,-16 11 0,13-3 0,-13 3-129,10 4 129,-10-4-129,9 17 129,-4-3 129,-3 1-258,1 0 0,-1 5 0,-1-3 129,-1 1-258,1-3 258,1 0-129,-2-3 0,0 1 0,0-13-129,0 16-387,0-16-387,0 0-2322,0 0-1419,0 0-387,8 0-258</inkml:trace>
  <inkml:trace contextRef="#ctx1" brushRef="#br0" timeOffset="89002.0906">11299 10275 6450,'0'0'4902,"0"0"-129,3 8-387,2 4-3741,-5-12-129,0 26 129,-4-11-258,4 3 0,-4-2-129,4 0 0,-4 3-129,4-4 0,-1 2-129,1-17-387,0 25-1548,0-25-2451,2 12-516,-2-12 0,11 0-645</inkml:trace>
  <inkml:trace contextRef="#ctx1" brushRef="#br0" timeOffset="89198.1018">11315 10147 7998,'-11'-26'5031,"11"26"-516,-7-16 0,7 16-3870,0 0-516,0 0-645,0 0-3096,7 0-903,-7 0-516,17 17 0</inkml:trace>
  <inkml:trace contextRef="#ctx1" brushRef="#br0" timeOffset="89566.1229">11540 10037 6708,'-10'0'4644,"10"0"0,-5 16-516,5 2-3483,-2-3-129,2 10-129,-3 3 0,1 5-258,-2 2 0,-1 0 0,-1-1 0,1 2 0,-4-3 129,2 0-258,2-5 129,1-6 0,2-5-129,2-2 129,0-15-129,6 13-129,3-11 129,1-2-258,3-2-258,-2-11-1290,2 5-2709,-2-2-129,-1 0-516,0 2 258</inkml:trace>
  <inkml:trace contextRef="#ctx1" brushRef="#br0" timeOffset="89802.1364">11446 10279 8127,'-9'-4'5160,"9"4"129,0 0-516,0 0-3870,14-14-258,5 13 0,-2-4-129,7 4-129,-2-2-258,0 1-387,3 2-516,-10 0-4128,3 2 129,-8-2-645,0 3-129</inkml:trace>
  <inkml:trace contextRef="#ctx1" brushRef="#br0" timeOffset="90462.1741">10980 10351 1677,'0'0'4773,"0"0"0,0 0-258,0 0-2451,-5-16-387,5 16-516,0 0-387,0 0-129,0-16-387,0 16 0,0 0-129,0 0-129,1-10 129,-1 10-129,0 0 0,0 0 0,0 0 0,9 0 0,-9 0 258,7 14-129,-7-14 0,5 27 129,-3-7-129,1 3 129,-1 5-645,-2-1-3225,0 6-1032,0 0-387,0-1-387</inkml:trace>
  <inkml:trace contextRef="#ctx1" brushRef="#br0" timeOffset="121731.9624">4399 8089 6063,'6'-14'4773,"-6"1"-1419,0 13 129,-6-2-1290,6 2-516,-12 3-516,4 9-387,-6 1-258,4 11 129,-4 1-258,1 8-129,0 5 0,3 3-129,3 3 0,3 4 0,3-5 0,1 2-129,5-8 0,4-1 129,1-7-129,2-6-129,2-1-258,-4-12-645,4 2-3483,-3-6-258,1 1-387,-3-7-258</inkml:trace>
  <inkml:trace contextRef="#ctx1" brushRef="#br0" timeOffset="122872.0279">4771 8220 5031,'9'-8'5160,"-9"8"-258,0 0-258,0 0-2451,0 0-903,0 0-258,-12 1-129,5 11-516,-5 4-129,-1 2 0,-3 7-258,-1 3 129,-1 0 0,0 0-129,1 1 0,2-3 0,2-1 0,3-7-129,3-1 0,7-17-387,-7 25-258,7-25-774,0 0-1806,0 0-1419,0 0-129,0 0-516</inkml:trace>
  <inkml:trace contextRef="#ctx1" brushRef="#br0" timeOffset="123136.043">4559 8277 6966,'-6'-12'4773,"6"12"0,0 0-516,0 0-2709,4 7-516,10 14-387,-3-6 0,7 10-129,-3-4-129,6 4-129,0-3 0,0 0-129,0 0-129,-1-4 0,1 2-387,-7-8-258,9 8-2193,-7-11-1806,3-1-129,-5-6-516,1 0 0</inkml:trace>
  <inkml:trace contextRef="#ctx1" brushRef="#br0" timeOffset="123352.0553">4962 8444 6450,'10'0'5031,"-10"0"-258,11 15-258,0 5-2838,-11-6-516,5 9-129,-3-3-516,1 5-258,-3-1 0,1-1-258,0 1-516,-2-12-2709,1 3-1419,0-15-129,1 11-258,-1-11-258</inkml:trace>
  <inkml:trace contextRef="#ctx1" brushRef="#br0" timeOffset="123704.0754">5228 8182 9159,'11'-20'5160,"-11"20"-387,5-14-258,-5 14-3483,0 0-258,9 6-129,-9 10-129,1 8-258,-1 2 0,0 11 0,-3 0-129,0 5 0,1-2 0,-1-1-129,1-3 0,1-5 0,1-5-258,0-9-129,1 1-129,-1-18-387,7 18-1548,-7-18-2322,0 0-258,2-16-258,-2 1 129</inkml:trace>
  <inkml:trace contextRef="#ctx1" brushRef="#br0" timeOffset="123961.0901">5068 8212 7224,'-7'0'5031,"7"0"0,0 0-258,11-4-2967,12 4-645,-6-6 0,11 3-258,-1-2-258,4-2-129,-1-3-129,2 3-129,-4-1-129,0 1-258,1 6-645,-9-6-3483,5 7-516,-6-3-387,-2 3-516</inkml:trace>
  <inkml:trace contextRef="#ctx1" brushRef="#br0" timeOffset="124420.1164">5517 7998 8256,'16'-3'5160,"-1"14"-387,0 3 129,7 14-3612,-5-2-258,6 11-129,-5 1-258,3 9-129,-7-3-258,-2 4-129,-3-2 0,-6-3-129,-3-4 0,0-5 0,0-3-387,-11-12-516,10-3-3741,-11-7-258,12-9-258,-13 9-516</inkml:trace>
  <inkml:trace contextRef="#ctx1" brushRef="#br0" timeOffset="125268.1649">6238 8046 3483,'9'-13'5031,"-9"13"-258,0-12 0,0 12-1548,-5-7-1419,5 7-516,-16-5-129,16 5-387,-21 0-129,8 0-129,-5 3-129,0 5-129,-2 2-129,0 6 0,0 5-129,3 0 0,0 7 0,5 4 0,5 0 0,5 3 0,4-2-129,8-1 129,5-4 0,4-2 0,4-5 0,1-2 0,0-5 0,0-6-129,-1 0-129,-3-8-387,2 9-1290,-5-10-2967,2-5 0,-5-7-387,-4 2-516</inkml:trace>
  <inkml:trace contextRef="#ctx1" brushRef="#br0" timeOffset="125508.1786">6080 8231 9417,'6'-16'5160,"6"11"-129,0-2-387,8 5-3612,-4-5-129,7 4-387,0 3-1161,-2 0-3870,4 0-129,0-3-516,0-6-645</inkml:trace>
  <inkml:trace contextRef="#ctx1" brushRef="#br0" timeOffset="127340.2834">6495 7858 4257,'0'-18'5031,"0"18"-258,4-11-129,-4 11-2580,0 0-387,0 0-258,12 21-387,-11 0-129,6 7-129,-4 0-129,3 11-258,-3-4 0,1 3-129,-2-1 129,1-1-387,-1-3 0,-2 1 0,2-4 0,-2-8-129,3 1-129,-3-8-129,3 0-387,-3-15-1161,0 0-2967,4-7 0,0-6-516,-1-5-387</inkml:trace>
  <inkml:trace contextRef="#ctx1" brushRef="#br0" timeOffset="128032.323">6516 7837 1806,'0'0'3354,"0"0"-258,0 0-129,0 0-258,0 0-645,0 0-258,0 0-387,-6-13-387,6 13-258,0 0 129,6-5-387,-6 5 0,10-4 0,-10 4 0,16-1-129,-4 0 129,6 1-129,1 0-129,2 0 129,4-4-129,2 1 0,0-1-129,-3-1 0,2-2 129,-3 0-129,-2 0 0,-2 0-129,-3 3 129,-3-2-129,-2 2 0,-1 2 0,-10 2 0,14-5 0,-14 5-129,13 0 129,-13 0 0,7 0 0,-7 0 0,0 0 0,0 0 0,9 4 0,-9-4 0,0 0 129,3 16-129,-3-16 0,2 24 0,-2-8 258,0 2-258,0 1 129,0 2 129,3 1-129,-3-1 0,2-4 0,-2-3-258,0-14-903,6 15-3612,-6-15-387,0 0-258,0 0-516</inkml:trace>
  <inkml:trace contextRef="#ctx1" brushRef="#br0" timeOffset="129248.3926">6538 7980 129,'-2'-7'1806,"2"7"-129,0 0 258,0-10 129,0 10-129,0 0 387,0 0-258,-3-19-258,3 19-129,0 0-258,0 0-387,0 0-129,0 0-258,0 0 0,0 0-258,0 0 0,-3 9-129,3-9 129,0 24-129,0-9 0,0 6 129,0 2 0,3 3 0,-3 1-129,4 3 0,-3 1 0,3 2-129,-3-4 129,1 0-129,0 0 0,1-2 0,-2-4-129,2 1 129,-1-6 0,0 1 0,-1-3-129,1 0 129,0-5-129,0 1 129,-2-12-129,1 16 0,-1-16 0,0 12 0,0-12 129,0 0-129,0 0 129,-1 12-129,1-12 0,0 0 129,0 0 0,0 0-129,0 0 129,0 0 0,0 0 0,0 0-129,0 0 129,0 0-129,0 0 0,0 0 0,0 0 0,0 0-129,0 0-129,0 0-1032,0 0-3483,-4-6-258,4 6-129,0 0-774</inkml:trace>
  <inkml:trace contextRef="#ctx1" brushRef="#br0" timeOffset="141664.1027">9178 7756 4902,'5'-36'5160,"-1"21"-129,-3 0-387,-1 15-2451,0-20-1032,0 20-387,0 0 0,0 0-387,0 0-129,2 17 0,-2 5 0,0 10-129,0 7 258,0 5-129,0 3 0,0 4-129,-1-2 129,0-3-258,-2-2 129,3-8 0,0-7-258,0-8 129,0-6-129,0-15-129,0 0-258,0 0-516,14 0-2967,-14-19-774,0 3-516,0-10-258</inkml:trace>
  <inkml:trace contextRef="#ctx1" brushRef="#br0" timeOffset="142144.1302">9169 7666 2322,'6'-18'4644,"-6"18"258,8-15-516,-1 13-2451,-5-10-129,8 11-387,-9-12-258,7 11-387,-8 2 0,12-7-129,-12 7-129,17-5 0,-3 1-129,3 0 0,0 0-129,4 4-129,2-3 129,2-1-129,2-1-129,-1 3 129,-2 1-129,-1 1 0,0 0 0,-4 0 0,1 0 0,-4 0 0,-4 2 0,-1 2 0,-2 0 0,-9-4 129,9 20-129,-9-6 0,0 1 0,0 4 129,-2 4 0,-3 2-129,1-2 129,0 1-258,4 1-258,-3-13-1677,3 11-2838,3-12-258,7-9-258,0-3-645</inkml:trace>
  <inkml:trace contextRef="#ctx1" brushRef="#br0" timeOffset="143000.1791">10124 7712 7353,'9'-15'4644,"-9"15"0,0 0-1548,7 2-1935,-7 13-387,0 15-129,-2 1 0,2 13-258,0 0 129,0 9 0,0-2 0,0 4-258,0-5 0,0-5-129,0-6-129,4-5 0,-2-6-129,-1-9 0,4-5-516,-5-14-1419,0 0-2709,4-11 0,-1-4-516,-2-5 0</inkml:trace>
  <inkml:trace contextRef="#ctx1" brushRef="#br0" timeOffset="143392.2015">10188 7987 8127,'0'0'5031,"5"-4"-258,-5 4-1161,0 0-2193,7-17-387,-7 17 0,9-2-387,1 2-129,-10 0-129,20 0 0,-6 0 0,4 3-129,0 0 0,6-1-129,-2-1 129,4 2-129,-2-3-129,-3 0 0,1 0 0,-6 0 0,0 0-129,-4-3 0,-1 2-258,-11 1-645,10-6-3999,-10 6 129,0 0-645,0 0-129</inkml:trace>
  <inkml:trace contextRef="#ctx1" brushRef="#br0" timeOffset="144240.25">10913 8016 6450,'0'0'5031,"0"0"0,3 6-1032,-3-6-2451,12 0-387,-12 0-258,16-1 0,-4-4-258,7 5 0,-4-4-258,7 0 0,-4-3-129,2 0 0,1-3-129,-1-2 0,-3 1-258,1-4 258,-3-2-129,-3 4 0,-2-4-129,-3 1 129,-2 0 129,-5 1-129,0 3 0,-7-2-129,-3 3 129,-2 0 0,-2 5 0,-1 4 0,-2 2-129,-2 1 129,-4 7 129,2 9-129,0 4 129,2 3 0,0 4 0,2 0 0,3 2 0,7 2 0,1-1 0,5-1 0,1-6 0,6 1 0,4-3 129,7-1-129,2-7 129,2-3-129,1-1 0,2-4 129,1-5-129,0 1-129,2-2 129,-5 0-129,2-5-129,-5-2-258,5 4-903,-12-6-3870,7 2-129,-4-7-387,-3 1-387</inkml:trace>
  <inkml:trace contextRef="#ctx1" brushRef="#br0" timeOffset="146080.3553">11656 7792 8901,'-7'-15'5547,"7"15"-258,-2-10-129,2 10-3870,0 0-516,0 0-258,0 0-258,0 0-129,0 0 0,0 0-129,0 0 0,0 0-129,-2 7 0,2-7-258,0 0-516,5 11-3999,-5-11-129,0 0-516,0 0-387</inkml:trace>
  <inkml:trace contextRef="#ctx1" brushRef="#br0" timeOffset="146396.3733">11640 8026 7998,'-2'13'5418,"2"-13"-258,-5 13-129,5-2-3612,-7-6-258,7-5-387,-7 16-258,2-5-129,5-11-129,-6 17 0,6-17-129,0 0 0,-9 10-129,9-10-258,0 0-387,0 0-2967,0 0-1419,0 0-258,4-10-387,2-1-516</inkml:trace>
  <inkml:trace contextRef="#ctx1" brushRef="#br0" timeOffset="147292.4239">12243 7676 7482,'4'15'5547,"-4"-2"-387,0 6 0,-4-3-3870,4 13-387,0-1 0,2 5-129,0-4-129,-2 8-258,3-5 0,-3 6-258,0-1 129,0-3-129,0-2 0,-3-5-258,0 4-129,-1-13-387,4 8-645,-10-13-3612,9-1-258,1-12-516,0 0-387</inkml:trace>
  <inkml:trace contextRef="#ctx1" brushRef="#br0" timeOffset="147816.4539">12029 7677 1677,'-4'-12'4644,"4"12"258,0 0-1032,0 0-1290,-1-14-645,1 14-387,0 0-258,8 0-387,-8 0 0,15 0 0,-1 0-129,4 0-258,7 0 0,4 5 0,2-1-258,7 1 129,0-3-258,3 2 0,-2-2 0,-2-1 0,-5 1 0,-1-1-129,-7-1 0,-2 0 129,-8 0-129,-4 0 0,-1 1-129,-9-1 0,0 0-516,0 0-3096,0 13-1419,0-13-387,-7 3-387</inkml:trace>
  <inkml:trace contextRef="#ctx1" brushRef="#br0" timeOffset="238516.6423">17058 14610 1161,'11'-28'4515,"-8"15"0,-3 13 0,0-18-2064,5 23-1161,-5-5-258,1 34 0,-1-8-129,0 15 0,0-1-258,0 14-129,1-2-129,-1 7-129,0-2 0,0-3 0,0 0-258,0-1 0,0-5 0,0-6 0,0-7 0,0-5 0,3-5-258,-3-8-129,3 1-387,-3-18-1677,0 0-2193,0 0-258,4-13-387,-1-6 0</inkml:trace>
  <inkml:trace contextRef="#ctx1" brushRef="#br0" timeOffset="238796.6584">17095 15042 5289,'-5'-11'5418,"5"11"-516,9-7 0,9 7-3354,-3-12-387,9 9 0,0-5-258,7 2-516,3-4 0,-1 7-129,1-5-129,-2 4 0,-5 4-129,-2-1 0,-5 1-258,-3 0 0,-3 9-2064,-14-9-2451,10 5-387,-10-5-516,0 0-258</inkml:trace>
  <inkml:trace contextRef="#ctx1" brushRef="#br0" timeOffset="239756.7133">17941 15005 2322,'0'0'5031,"0"0"-129,0-13 0,6-2-2709,12 4-903,-6-11-258,13 6 258,-4-11-774,8 3 129,-3-2-387,1-3 129,-2-1-129,-1 0-258,-4-2 129,-3 4 0,-5-1 0,-6 4-129,-5 0 129,-1 7 0,-5 3 0,-7 9-129,-5 6 0,-2 5 0,-4 13 129,0 9-129,-2 8 0,0 5 0,2 5 0,3 1 129,4 6-129,4-7 0,4 0 0,5-5 0,3-2 258,4-6-258,8-6 129,2-5 0,4-8 129,6-3 0,0-5-129,5-5 0,-3-3 0,2-4-129,-1-2-129,-4-5-258,4 12-2322,-8-13-2193,1 7-387,-9-8-516,3 0-645</inkml:trace>
  <inkml:trace contextRef="#ctx1" brushRef="#br0" timeOffset="240543.7583">18685 14703 1419,'0'0'4902,"0"0"129,0 0-129,-4-14-2064,4 14-645,0 0-387,0 0-645,0 0-258,0 0-387,0-12-129,0 12-129,0 0-129,0 0-258,0 0-387,0 0-1548,5 12-2580,-5-12-516,4 22-258,-2-12-516</inkml:trace>
  <inkml:trace contextRef="#ctx1" brushRef="#br0" timeOffset="240800.773">18716 15005 5934,'0'0'5805,"0"0"-774,0 0-258,0 0-3096,0 0-1161,0 0 0,0 0-129,0 0-258,0 0 0,0 0-258,0 17-645,0-17-1290,0 0-2580,-3 13-387,3-1-387,0-12-387</inkml:trace>
  <inkml:trace contextRef="#ctx1" brushRef="#br0" timeOffset="241468.8112">19365 14552 3225,'0'-21'5031,"-3"11"-258,3 10-129,-7-21-2838,7 21-387,0 0-387,0 0-258,0 0-129,-3 7-258,2 7 0,1 12 129,0 3-258,3 9 129,-2 4-129,2 5 0,-1 5-129,-1-1 0,0-1 0,2-3-258,-2-5 258,0 0-258,1-10 129,0-4-129,0-8-129,-1-3-387,5 3-1677,-6-20-2580,0 0-129,0 0-387,2-12-516</inkml:trace>
  <inkml:trace contextRef="#ctx1" brushRef="#br0" timeOffset="242151.8503">19106 14517 2709,'-8'12'4515,"8"-12"-387,-9-3-1935,9 3 0,0 0-516,0 0-129,4-5-387,6 5-258,-10 0 129,24 0-258,-9 0 0,8 1-258,4 0 129,7 3-258,3-4 0,5 0 0,4-3-129,6 0 0,-1-2-129,6 3 0,0-7 0,-4 4 129,1-1-258,-7 3 0,-6-2 0,-2 0 0,-8 1-258,-7-9-1032,-6 11-3612,-18 2-258,10-8-387,-10 8-516</inkml:trace>
  <inkml:trace contextRef="#ctx1" brushRef="#br0" timeOffset="251792.4017">16952 12124 2451,'0'-22'4773,"0"22"-129,0-10 0,0-3-2322,0 13-774,0 0-258,0 0-129,0 0-258,8 1-258,-8-1 0,5 24-129,-5 1-129,4 11 0,-2 4-129,0 7 0,-1 6-129,0-2 0,-1 4-129,1-3 129,-1-8 0,2-5-129,-2-6 258,2-7-258,0-5 0,-1-7-258,3-2 0,-4-12-387,7 10-903,-7-10-2451,2-7-774,-2-5-387,3 1-258</inkml:trace>
  <inkml:trace contextRef="#ctx1" brushRef="#br0" timeOffset="252068.4175">16991 12415 5676,'1'-13'5031,"-1"13"0,15-10-387,0 10-2322,0-8-774,11 5-129,-2-7-258,9 2-387,-2-5-258,3 8-129,-3-1-129,0 0 0,-7 1-129,-2 3 0,-6-3-258,-4 4 0,-3 1-516,-9 0-1677,0 0-2580,0 0-129,7-6-387,-7 6-645</inkml:trace>
  <inkml:trace contextRef="#ctx1" brushRef="#br0" timeOffset="253728.5124">17858 12118 5289,'13'-16'5031,"-13"16"-129,5-15-387,-5 15-3096,-1-12-129,1 12-387,-6-4-387,6 4 0,-19 0-129,3 4-258,-2 7-129,-2 3 129,-4-1 0,1 3-129,-1 4 129,3 3-129,4 0 0,6-1 0,5-1 0,4-1 0,6 1 0,11-2 0,4-4 0,8 0 0,3 0 129,3-2-129,1 3 0,0-1 0,-4 1 0,-4 3 0,-6 0 0,-7 1 0,-8-2 0,-5 2 0,-3-3 129,-10-1 0,-5-5 0,-1-1 0,-8-4 0,3-2 129,0-3-129,1 0 129,1-1-129,5 0-129,6 0-129,3-2-129,8 2-903,0 0-3612,5 0 129,7 0-516,6 0-387</inkml:trace>
  <inkml:trace contextRef="#ctx1" brushRef="#br0" timeOffset="254007.5284">18086 12413 10062,'7'-12'5031,"-7"12"-387,0 0 0,0 0-3870,11 19-387,-10 0-129,1 6-129,2-1 129,-2 4-129,1-1 0,0-4 0,1-1 0,0-4-258,1-3-258,-5-15-2451,0 0-1806,8 0-516,-3-8 0,0-10-516</inkml:trace>
  <inkml:trace contextRef="#ctx1" brushRef="#br0" timeOffset="254360.5486">18354 12110 11094,'-7'5'5031,"7"-5"-258,0 0-903,0 0-8256,7 12-129,0-10-516,5 5-258</inkml:trace>
  <inkml:trace contextRef="#ctx1" brushRef="#br0" timeOffset="254532.5584">18411 12305 10965,'-6'10'5031,"-2"4"-129,8-14-387,0 0-4644,9 0-4128,-1 0-258,1 0-774,2-2-258</inkml:trace>
  <inkml:trace contextRef="#ctx1" brushRef="#br0" timeOffset="255232.5984">16938 13200 12513,'0'-5'5160,"0"5"-258,0 0-387,5-16-4386,-5 16-387,12-4-258,2 8-1032,-3-2-3096,8 3 0,-2-3-516,4 2-129</inkml:trace>
  <inkml:trace contextRef="#ctx1" brushRef="#br0" timeOffset="255388.6074">17221 13191 8256,'0'0'4773,"9"-10"-258,-9 10-774,0 0-2838,8-17-4644,-8 17-645,14-13-258,-4 10-387</inkml:trace>
  <inkml:trace contextRef="#ctx1" brushRef="#br0" timeOffset="255668.6234">17534 13122 8385,'0'0'4515,"0"0"-903,-6 9-3612,6-9-3354,0 0-774,0 0-645</inkml:trace>
  <inkml:trace contextRef="#ctx1" brushRef="#br0" timeOffset="256396.665">17048 13545 8256,'0'14'5031,"0"-1"-387,1 1 0,5 7-3741,-3 1-387,4 9 258,-3-3-387,4 11-129,-3-4-129,1 1 0,-2 1-129,-1-1 0,1-2 0,-4-7-258,3 1-387,-3-14-1032,1 2-2709,-1-16-387,0 17-258,0-17-516</inkml:trace>
  <inkml:trace contextRef="#ctx1" brushRef="#br0" timeOffset="256660.6801">17061 13799 7740,'-3'-12'5418,"3"-5"-516,9 11 0,1-15-3096,9 15-903,1-7-129,8 5-258,3-2-129,3 2-258,1-1 129,-1 1-258,-2 1-129,2-1-387,-4 8-1032,-7-5-3354,2 3 0,-9-4-516,3 1-258</inkml:trace>
  <inkml:trace contextRef="#ctx1" brushRef="#br0" timeOffset="257304.717">17987 13467 8385,'-15'-8'5031,"4"4"-258,3 2-258,-6-1-3741,5 3 0,-6 0-129,5 5-129,-3 2-258,-1-1 0,2 4-129,1 2 129,0 0-129,1 0 0,-1 1 0,7-1-129,1 1 0,3 1 129,5-1-129,8 3 0,1-3-129,3 2 129,3-1-129,0 2 129,-1-1-129,-3-2 129,-3 3-129,-5-1 0,-4 3 0,-4 0 129,-3-1 0,-6-2 0,-3 2 0,-2-3 0,-4-2 0,0-1 129,-1-6 0,0-2 0,0-1 0,4-2 0,0 0 0,6 0 0,-1-4-129,10 4-258,0 0-387,-6-17-3225,12 15-903,6-2-387,4 0-387</inkml:trace>
  <inkml:trace contextRef="#ctx1" brushRef="#br0" timeOffset="257840.7476">18128 13625 7353,'8'34'4902,"-6"-18"-129,-2 3-387,1 8-3354,-1-6-258,0 7-129,0-3-258,1 1 129,-1-6-258,3 2 0,-1-9 0,1-1 0,-3-12 0,0 0-129,12 8 0,-12-8 0,12-18-129,-6 4 129,5-4-129,-4-3 0,2 0 0,-1 2 0,-2 4 0,1 2-129,-7 13 129,13-9 0,-13 9 0,12 0 0,-12 0 0,10 16 0,-3-5 0,0 5 0,-2 0 0,0 1 0,-1 1-129,-1 0 0,1 3-516,-4-21-1806,3 24-2193,-3-24-516,7 11 0,-7-11-516</inkml:trace>
  <inkml:trace contextRef="#ctx1" brushRef="#br0" timeOffset="258244.7707">18582 13467 11868,'-8'13'5289,"8"-13"-129,0 0-258,0 0-4515,0 0-129,0 0-516,0 0-1161,9 7-3612,-9-7 129,9 8-516,-9-8-387</inkml:trace>
  <inkml:trace contextRef="#ctx1" brushRef="#br0" timeOffset="258431.7814">18617 13647 10449,'-1'22'5676,"1"-22"-258,-7 15-129,7-15-3612,0 0-1032,-8 8-129,8-8-645,2 21-2580,-2-21-2580,0 0 0,13 6-645,-4-6-387</inkml:trace>
  <inkml:trace contextRef="#ctx0" brushRef="#br0" timeOffset="336409.2415">24715 19016 0</inkml:trace>
  <inkml:trace contextRef="#ctx1" brushRef="#br0" timeOffset="264828.1466">18757 12160 6966,'0'0'4773,"9"0"-258,-4 15-129,-5 0-3483,5 15-129,1-6-129,8 10-129,-7-2-129,7-1 0,-1-4 0,-1-3-129,0-7 0,-1-3-129,-4-6 0,3-3 0,-10-5 0,14-9-129,-6-5 129,-2-8-129,0-7 129,1-5-129,0-7 0,1-2 129,1 2-129,-2-2 0,3 4-129,-2 4-129,4 13-516,-8 0-3225,6 14-774,-10 8-129,16 0-645</inkml:trace>
  <inkml:trace contextRef="#ctx1" brushRef="#br0" timeOffset="265272.1726">19165 12192 6837,'-17'11'5031,"8"-2"-258,0 1-387,2 8-2967,-3-6-387,7 14-387,-1-2 0,4 2-387,0 0 0,7 0 0,3-5-129,4-1 0,3-2 0,1-5-129,0-6 0,1 0 129,1-7-129,0-2 129,-5-6-129,2-5 129,-3-6-129,-3-2 129,-3-3 0,-1-6-129,-5-2 129,-2-1-129,-7 2 129,-4 6-129,-1 1 0,-5 6 0,-1 7 0,-2 5-129,0 6 0,3 6 0,1 11-516,-1-5-774,9 13-3096,-3-8-258,6 4-387,5-1-516</inkml:trace>
  <inkml:trace contextRef="#ctx1" brushRef="#br0" timeOffset="265564.1894">19405 12140 8643,'10'-12'5289,"-10"12"-516,13 6-258,-13-6-3741,9 21-387,-7 0 129,3 5-129,-1 3-258,-1 4 0,-1-2 0,1 0 0,-3-1-129,2-4 0,-2-5-129,0-9-516,7 3-2709,-7-15-1161,0 0-516,10-6-258,-3-9-129</inkml:trace>
  <inkml:trace contextRef="#ctx1" brushRef="#br0" timeOffset="265740.1994">19444 12015 8127,'-10'-1'4902,"-3"1"-387,13 0-516,0 0-4128,4 11-3870,-4-11-387,16 15-387,-6-7-387</inkml:trace>
  <inkml:trace contextRef="#ctx1" brushRef="#br0" timeOffset="266280.2303">19659 11896 8514,'16'-11'5031,"-2"18"-129,-7 9-387,-2 13-3870,0-1-129,4 11 0,1 3-258,-3 8 0,1 0-129,0 1 0,-1-4-129,1-5 129,1-6-129,-3-4 129,1-12-129,0-9 129,-7-11 0,12 0-129,-12 0 129,7-26-129,-7 2 129,0-5-258,-5 2 129,-2-1 0,-3 1 0,-4 5 0,-1 3 0,-4 8 0,0 6 0,-2 5 0,2 4 0,-1 10 0,3 5 0,2 5 0,1 1 0,5 3 129,5 4-129,1-2 129,3-3-129,6-5 258,4-1-129,5-7 0,4-6 0,6-5 129,-1-3-129,4-7-129,3 0-129,0-13-1290,7 11-3483,-8-6-129,1 5-387,-7-4-387</inkml:trace>
  <inkml:trace contextRef="#ctx1" brushRef="#br0" timeOffset="267076.2759">18847 13496 10191,'-13'-23'5418,"13"23"-516,-4-20-516,4 20-3483,7-2-258,3 2-387,1 11 0,3 6-129,2 7-258,0 6 258,3 1-129,0 3 0,-2-3 0,-1 1 0,1-8-129,-2-4 258,-1-10-129,-1-8 0,-1-2 0,0-13 0,-1-7 129,-1-5-129,0-5 129,-3 0-258,0-3 129,-3 4-258,2 6-129,-5-4-645,7 14-2967,-6-1-645,-2 14-774,13-12 0</inkml:trace>
  <inkml:trace contextRef="#ctx1" brushRef="#br0" timeOffset="267468.2983">19303 13436 7611,'-13'17'5160,"1"-10"-129,0 3-258,-5-3-3741,12 14 129,-8-5-387,10 5-387,3 3 0,0 4-129,2-5-129,11 4 0,1-4 0,5-7-129,2-2 0,2-4 129,0-7-129,1-3 0,0-5 0,-7-8 0,1-3 0,-5-1 129,-4-10-129,-4 2 0,-4-2 0,-2-1 0,-6 0 0,-5 4 0,-2 1-129,-3 8 0,-1 9-129,-2 3-129,1 5-129,-2 1-903,9 16-3354,-2-2-129,6 3-387,1-6-258</inkml:trace>
  <inkml:trace contextRef="#ctx1" brushRef="#br0" timeOffset="267780.3161">19573 13375 7998,'6'10'5160,"-2"3"-129,-4 1-129,7 8-3612,-7-8-258,0 11-258,0-1-387,3 0 0,-1-2-258,1 5 129,-1-4-258,1-6-129,1 4-387,-4-21-1935,7 13-2451,-7-13-258,13-3-387,-9-11-129</inkml:trace>
  <inkml:trace contextRef="#ctx1" brushRef="#br0" timeOffset="267949.3258">19609 13144 11868,'-10'-12'5031,"1"1"-774,9 11-1290,7 11-6321,2-1-1290,5 4-258,2 0-516</inkml:trace>
  <inkml:trace contextRef="#ctx1" brushRef="#br0" timeOffset="268512.3576">19954 13007 11094,'0'-14'5418,"0"14"-516,-7 3-129,6 22-4386,0 11-258,1 6 0,0 9 0,5 5 0,-2 3-129,3-3 0,-1-2 0,-2-5 0,1-6 0,0-7 0,0-6 0,-1-13 0,-1-3 0,-2-14 0,0 0 0,0 0-129,5-8 129,-5-7 0,0-2-129,-5-2 129,-2-5-129,-5 2 129,0 0 0,-5 7 0,-5 3 0,0 9 129,-2 3-129,3 5 129,-3 11 0,4 4 0,2 3 0,5 3 0,6 0 129,7-3-129,0-1 0,10-2 129,7-3-129,4-3 0,6-5 0,1-5 0,3-4 0,1 0 0,-1-7-258,-2-4-258,1 9-2322,-7-14-2451,-5 6-129,-7-4-645,-3 5-258</inkml:trace>
  <inkml:trace contextRef="#ctx1" brushRef="#br0" timeOffset="284205.2556">3767 13228 5805,'-5'-10'5418,"-4"-12"-516,9 22 0,-10-28-1677,10 28-1935,-7-11-258,7 11-258,0 0-258,0 13 0,0 10-129,0 11 0,4 6-129,0 9 0,-1 5 0,1 6-129,0-2 0,-2-1 0,1-7-129,-2-10-129,2-6-129,-2-11 0,6-5-516,-7-18-1935,9-6-2322,-3-17 0,1-2-387,-3-16-516</inkml:trace>
  <inkml:trace contextRef="#ctx1" brushRef="#br0" timeOffset="284685.283">3767 13127 5934,'-10'-12'5031,"1"3"-387,9 9 0,-12-13-2709,12 13-774,-12-2-129,12 2-129,0 0-258,0 0-258,0 0 129,0 0-129,0-13 0,12 10 0,2-4 0,3 1-129,6-2 0,0 0 0,6-2 0,-3 3-129,3 0 0,-3 1 0,1-1-129,-4 6 0,-3 0 0,-3 1 129,-3 4-258,-3 8 129,-3 8 0,-3 1 129,-2 3-129,0 2 0,-2 1 129,1 0-258,1 5-387,-3-15-2193,3 4-2322,-1-7-129,3-3-516,-5-11-774</inkml:trace>
  <inkml:trace contextRef="#ctx1" brushRef="#br0" timeOffset="286369.3794">4431 13205 7740,'0'-14'4773,"0"14"129,-4-16-387,4 16-2838,-2-11-387,2 11-516,0 0-258,0 0-258,-3-11 0,3 11-129,0 0 0,-2 7 0,2-7 0,0 11 0,0-11 0,0 17 0,0-17 0,-1 11 129,1-11-129,0 0 0,0 0 0,0 0 129,0 0-129,0 0 0,0 0 0,0 0-129,-1 12 129,1-12-129,0 0 0,0 0 0,0 0 0,0 0 129,0 0-129,0 0 0,0 0 0,0 0 0,0 0 0,0 0 0,0 0 0,0 0 0,0 0 0,0 0 129,0 0-129,0 0 0,0 0 0,0 0 0,0 0 0,0 0 0,0 0 129,0 0-258,0 0 258,0 0-129,0 0 0,0 0 0,0 0 0,0 0 0,0 0-129,0 0 129,0 0 0,0 0 0,0 0 0,0 0 0,0 0 129,0 0-129,0 0 0,0 0 0,0 0 0,0 0 129,0 0-129,0 0 129,0 0-129,0 0 0,0 0 129,0 0-129,0 0 0,0 0 129,0 0-129,0 0 0,0 0 0,0 0 0,0 0 0,0 0 0,0 0 0,0 0 0,0 0 0,0 0 0,-8 14 0,8-14 0,-6 17 0,3-2 0,0 2 129,1 4-129,2 1 129,0 4-129,0 1 129,6 0-129,2 0 129,2-3-258,7-2 129,2-2 0,0-6 0,8-5-129,-1-3 129,5-5 0,3-1 129,2-3-129,-1-8 129,0-4-129,-1-4 0,-3-1 129,-2-3-129,-4-2 129,-5-2-129,-3-1 129,-10-6-129,-2 3 0,-6-7 129,-8-2-129,-7-1 0,-6-1 0,-5-1 0,-4 4 129,-5 7-129,-2 7-129,-1 9 129,-4 12-129,2 6 129,3 17-129,4 5-129,3 7-129,8 9-645,1-10-2193,17 16-2064,2-12 129,6 2-774,10-9 0</inkml:trace>
  <inkml:trace contextRef="#ctx1" brushRef="#br0" timeOffset="286877.4084">4622 13052 9417,'-3'-12'5160,"3"12"-258,0 0-129,0 0-3096,0 8-903,0 8-258,5 10 0,-1 2-129,1 9-129,-1 0 0,2 4-129,-3 0 0,2-2 0,2-2-129,-2-6-129,2 0-258,-5-14-1290,5 6-3096,-5-10-258,-2-13-258,0 0-516</inkml:trace>
  <inkml:trace contextRef="#ctx1" brushRef="#br0" timeOffset="287090.4206">4461 13317 9417,'0'0'5676,"0"0"-774,14-9 258,10-1-3096,10 6-1419,11-4-387,6-8-1290,12 7-3483,-1-7-387,5-1-387,-2-6-645</inkml:trace>
  <inkml:trace contextRef="#ctx1" brushRef="#br0" timeOffset="288517.5022">5381 12820 8385,'-27'-11'4902,"18"11"0,-6-9-774,7 9-1677,-11-3-1032,10 3-258,-5 0-387,14 0-258,-16 13-129,14 1-258,0 6 129,2 4-129,3 5-129,4 3 129,3 5-129,0-2 129,3 3-129,0-2 0,0-2 0,-2 0 0,-4-4-129,-4-1 129,-3-5 0,-3-2-129,-7-2 129,-4-4-129,-5-7 129,0-2 0,-3-5 0,0-2 0,3 0 0,2-6 129,5-3-129,1 2 129,11 7-129,-6-14 0,6 14 129,6-7-129,5 7 0,1 1 0,0 9 0,5 4 129,-2 2-129,-1 6 0,-3 3 0,0 2 0,-2 3 0,-1 0 0,-2-2 129,-1 0-129,2 0 0,2-6 129,-1 0-129,4-6 129,-2-1-129,4-1 129,3-1-516,-3-13-2322,10 9-2193,0-9-258,5-8-645,2-12-516</inkml:trace>
  <inkml:trace contextRef="#ctx1" brushRef="#br0" timeOffset="290133.5947">5847 12934 9804,'0'-17'5031,"-3"2"-258,3 15-129,-18-2-3096,11 9-645,-5 9-258,5 15 129,-5 6-387,4 12 0,-1 3-129,6 6-129,-1 1 0,4 2 0,5-9-129,6-4 0,2-8 0,1-6-387,5-4-129,-4-13-645,11 1-3612,-10-9-129,4 0-387,-5-6-258</inkml:trace>
  <inkml:trace contextRef="#ctx1" brushRef="#br0" timeOffset="290477.6143">6220 13177 9030,'0'0'5031,"0"0"-387,0 0-129,0 0-2967,0 13-645,-3-3-258,-2 11 0,-5-2-129,0 7-129,-4 2-129,-3 5 0,0-3-129,0-2-129,0 0 0,2-4-129,4-1-387,-4-13-645,15 0-2838,0-10-774,0 0-258,-7-10-387</inkml:trace>
  <inkml:trace contextRef="#ctx1" brushRef="#br0" timeOffset="290733.629">6013 13263 10707,'-11'-20'4902,"11"20"-129,0 0 0,0 0-3483,10 5-516,7 8-258,-1-1 0,5 7-258,4 1 129,-1 6-258,2-3 0,-3 0-129,0 0 0,-6 0 0,1-4 0,-4-5-129,1-4-258,-5-8-258,2 2-387,-6-11-1548,7 2-2193,-6-9-129,1 5-387,-3-11 0</inkml:trace>
  <inkml:trace contextRef="#ctx1" brushRef="#br0" timeOffset="290961.641">6334 13328 5676,'11'-6'5031,"-11"6"-129,12 0-258,-12 0-1677,9 7-1032,-9-7-645,7 27-258,-6-12-387,4 6-129,-4-1-258,3 0 0,-3-2-258,2-3 129,0-1-258,-3-14-129,4 19-258,-4-19-1677,0 0-2838,0 0 129,0 0-387,3-10-387</inkml:trace>
  <inkml:trace contextRef="#ctx1" brushRef="#br0" timeOffset="291304.6616">6540 13445 10836,'21'0'5289,"-21"0"-258,15 14 0,-15-14-3096,14 21-1161,-9-6-258,2 4-129,-5 0-258,1 3 0,-3 0-258,-5-1-129,2 0-258,-8-9-516,11 6-3225,-10-11-645,10-7-258,-14 0-387</inkml:trace>
  <inkml:trace contextRef="#ctx1" brushRef="#br0" timeOffset="291621.6798">6870 13028 14448,'6'-18'5289,"-6"18"0,0 0-645,0 17-4257,0 3 0,2 7-129,-2 2-129,3 9 129,-1 0-258,-2 2 0,2 1 129,-2-2-258,0-4 129,0-5-129,0-1 0,0-9-387,0-2-387,0-18-1290,0 0-2709,0 0-258,0-9-258,-8-11-387</inkml:trace>
  <inkml:trace contextRef="#ctx1" brushRef="#br0" timeOffset="291869.694">6688 13056 13545,'-8'-13'5289,"14"0"-258,3-6-645,6 14-3483,8-6-129,4 8 0,2-4-129,2 3-258,3 1 0,2 0-258,-1 0 0,-1 3-129,-1 0-516,-6 0-258,8 16-2967,-16-11-1419,2 7-129,-11-6-516,2 8-387</inkml:trace>
  <inkml:trace contextRef="#ctx1" brushRef="#br0" timeOffset="292197.7126">7238 13232 14190,'0'0'5547,"0"0"-516,5 23-129,-5-23-4257,7 29-129,-5-12 0,1 7-258,2 4-129,-3-3 0,0 3-129,1-3 129,1-3-129,-2-5-258,2 0-129,-4-17-516,7 20-2580,-7-20-1548,0 0-387,-3-9-258,2-1-516</inkml:trace>
  <inkml:trace contextRef="#ctx1" brushRef="#br0" timeOffset="292573.7342">7279 12785 13416,'22'-15'5547,"-11"13"-387,11 9-129,-9 7-4128,9 14-258,3 5-129,0 13-129,-4 6-129,-2 6-129,-2 5-129,-5 5 0,-5-1-129,-7-3 0,0-3 129,-5-7-129,-7-2 129,-1-9-129,-2-5 0,2-14-129,4-2-645,-10-18-3870,19-4-516,-10-3-129,10-13-645</inkml:trace>
  <inkml:trace contextRef="#ctx1" brushRef="#br0" timeOffset="293176.7686">7740 13409 9417,'14'-11'5160,"-14"11"-129,0 0-258,5-13-2580,-3 21-1419,-2-8 0,13 29 0,-9-9-258,3 6-129,-2 4-129,0 2 0,-2-3-129,-3 1-129,-3 1 0,-7-6 0,3-2-387,-6-8 0,4 0-774,-10-15-3354,19 0-387,-18-10-387,17-5-387</inkml:trace>
  <inkml:trace contextRef="#ctx1" brushRef="#br0" timeOffset="293401.7816">8099 13434 13158,'6'17'5418,"-6"-17"-516,0 0-129,15 4-4515,-4-1-2322,1-9-2709,5 3-129,0-9-387,5 6-516</inkml:trace>
  <inkml:trace contextRef="#ctx1" brushRef="#br0" timeOffset="293573.7914">8354 13439 13287,'0'0'5418,"0"0"-645,-5 0 0,10-4-4257,-5 4-903,15-19-2709,0 15-1806,-2-4 0,3 7-645,-2-4-129</inkml:trace>
  <inkml:trace contextRef="#ctx1" brushRef="#br0" timeOffset="293725.8001">8534 13495 11352,'0'0'4902,"10"0"-387,-10 0-903,13-13-7353,-5 4-645,5 1-387,-2-4-258</inkml:trace>
  <inkml:trace contextRef="#ctx1" brushRef="#br0" timeOffset="293980.8147">8842 13464 12255,'19'0'5418,"-11"-4"0,6 4-387,-7-1-3741,9 1-387,-1 6-129,4 7-129,-7 6-387,3 7 0,-8 3-258,-3 5-129,-4 8-258,-7-9-903,6 3-3741,-13-8-258,3 0-258,-8-15-516</inkml:trace>
  <inkml:trace contextRef="#ctx1" brushRef="#br0" timeOffset="294429.8404">9756 12635 13932,'-36'78'5418,"16"-22"-129,-5-2-129,10 12-4515,-5 2-129,11 9 0,2-5-387,7 4 258,3-8-387,13-8 0,7-2-258,2-14-258,9-5-387,-5-19-2064,7 1-2322,-3-20 0,5-1-516,-6-19-258</inkml:trace>
  <inkml:trace contextRef="#ctx1" brushRef="#br0" timeOffset="294669.8541">10279 12895 15093,'9'0'5418,"-12"32"-129,-14-3-258,-1 10-4773,-6 9-129,-2 6 0,-6 5 0,-3 2 0,1-5-129,2-5-129,6-9-129,3-15-258,11 0-516,-3-25-1806,15-2-2451,-6-6-129,6-14 0,-1-15-645</inkml:trace>
  <inkml:trace contextRef="#ctx1" brushRef="#br0" timeOffset="294857.8649">9955 13055 12255,'-3'-45'5418,"3"45"-129,0 0-129,14 11-3612,-5 13-903,9 7-258,2 8 0,4 4-258,5 4-258,2 3-129,5-2-258,-1-4-129,3-1-1032,-8-13-3354,6-6-387,-6-13 0,3-3-387</inkml:trace>
  <inkml:trace contextRef="#ctx1" brushRef="#br0" timeOffset="295224.8859">10456 13282 13287,'-11'-11'5676,"11"11"-645,-12 0 0,12 0-4257,-5 21-129,5 0-387,0 2-129,5 2 0,0-3 0,4 2-129,2-2 0,0-6 0,2-6 0,-2-5 0,0-5 129,2-2-129,0-10 0,1-6 129,-1-4 0,2 1 0,-2-1-129,0 0 129,-2 4 0,0 3-129,-11 15 129,14-10-129,-14 10 0,10 4 0,-7 9 0,-1 4-129,3 5-129,-5-1-129,5 6-387,-5-9-903,14 7-3225,-11-11-258,9 1-516,-1-11-129</inkml:trace>
  <inkml:trace contextRef="#ctx1" brushRef="#br0" timeOffset="295396.8957">10834 13449 10320,'27'-5'5676,"-16"5"-387,-11 0 0,12 11-2709,-12 0-1806,0 5-129,0 4-516,0 2-129,0 1-258,0-2-387,1 11-2193,1-18-2451,-2 1 129,0-15-516,0 0-516</inkml:trace>
  <inkml:trace contextRef="#ctx1" brushRef="#br0" timeOffset="295669.9113">11251 12843 15093,'17'-15'5418,"-5"15"129,-12 14-516,-5 16-4515,1 10-129,1 9-129,-1 6-129,0 6 0,3-1-129,-1-1 0,2-8-129,0-9-129,0-3-387,0-14-645,4 2-2580,-4-27-1548,0 0-129,0-7-387,-4-9-129</inkml:trace>
  <inkml:trace contextRef="#ctx1" brushRef="#br0" timeOffset="295873.923">11021 12825 13932,'-22'-41'5418,"18"27"0,4 14-516,17-8-4128,11 8-258,9 0-129,6 5-129,5 4-258,4 3-129,4 3-387,-4-8-1290,1 12-3354,-15-6 0,-1 2-516,-11-8-258</inkml:trace>
  <inkml:trace contextRef="#ctx1" brushRef="#br0" timeOffset="296344.9499">11589 13067 9417,'0'47'5418,"0"-16"0,-4-3-387,2 11-1806,-3-12-2709,5 5-129,0-3 0,0 0-129,0-5-129,2-7 0,-2-17 129,9 11-258,-1-11 129,-8 0 129,18-19-258,-4 2 0,-1-1 129,3-6-129,1 3 0,-1 5 0,-1 2 0,-2 2 0,-2 5 129,-1 4-129,-2 3 0,-8 0 129,13 17-129,-8-1 0,-1-1 0,-2 7 0,-2 1 0,0 1-258,0-2 0,0-3-645,3 10-2709,-5-17-1677,2 4-129,0-16-387,0 0-387</inkml:trace>
  <inkml:trace contextRef="#ctx1" brushRef="#br0" timeOffset="296636.9666">11854 12639 13158,'20'-46'5805,"-7"37"-129,9 12-387,-1 5-3870,9 21-774,1 13 0,5 17-515,0 13-130,-3 12 0,-2 6 0,-1 6 0,-11 2 0,-8 1 0,-10 1 0,-7-11 0,-8-7-517,-10-21-2321,3-1-2580,-10-24-129,10-11-387,-3-17-645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0:11.54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5005 11356 17,'0'0'21,"5"-10"-6,-5 10-2,-2-11-1,2 11 0,0-12-1,0 12-2,0-11 0,0 11-2,0-11 0,0 11-2,0-10-1,0 10 0,0 0-1,0 0 0,0 0-1,0 0 0,0 0 0,0 0-1,0 0 1,0 14-2,0-4 2,-1 6-2,2 0 2,-1 5-1,0 4 0,0 1 2,-1 2-2,1 2 1,-2 1-1,1 0 0,-1 1 0,0-3 0,0-2-1,0-1 1,1-3-1,-1-3 1,1-4-1,1-4 0,0-12 0,1 16-1,-1-16-2,0 0-1,0 0-5,0 0-5,8-10-7,-2 0-12,-5-8 0,6 0 1</inkml:trace>
  <inkml:trace contextRef="#ctx0" brushRef="#br0" timeOffset="743.0423">5029 11270 3,'0'0'11,"0"0"-1,0 0 0,0 0 0,-12-4 1,12 4-1,0 0 0,0 0 2,0 0-3,0 0-1,0 0 0,0 0-1,0 0-1,0 0-1,0 0 0,-10-7-2,10 7 0,0 0 0,0 0 0,0 0-1,13-4 1,-13 4 0,16-6-1,-4 2 1,1 3-1,2-3 0,1 3 0,3-3 0,-1 3 0,2 0-1,0 1 0,-2-1 0,1 0-1,-3 0 1,2 0-1,-6-1 1,1 0-1,-3 1 1,-1 0-1,-9 1 0,16-3 1,-16 3-1,9-2 0,-9 2 0,0 0 1,10-1-1,-10 1 0,0 0 0,0 0 0,8 10 0,-8-10 0,2 17 1,1-5-1,-1 1 0,1 0 0,-1 0 1,0 2-1,0-1 1,0 0-1,0-5 0,-2-9 0,3 17 0,-3-17 0,2 13-1,-2-13-2,1 10-2,-1-10-6,0 0-12,8 13-9,-8-13-3,0 0 3,10-5-1</inkml:trace>
  <inkml:trace contextRef="#ctx0" brushRef="#br0" timeOffset="1291.0737">5840 11289 16,'-7'11'16,"8"3"-2,-5 1 0,6 1-1,-3 4-1,3-2-2,-1 4-2,-1 1-1,2-1-1,-1 3-1,2 1-1,-1 0-2,1 0 0,-1-2 0,0-1-1,-1-2-1,2-1 1,-3-4-1,1-2-1,-1-4 0,0-10-1,-2 15-4,2-15-3,0 0-5,-2 10-10,2-10-2,0 0-1</inkml:trace>
  <inkml:trace contextRef="#ctx0" brushRef="#br0" timeOffset="1738.0994">5866 11520 17,'0'0'24,"0"0"-3,14 1-2,-14-1-2,12 1-4,-3 1-2,-9-2-3,20 2-2,-9-1-1,4 3-1,-1-2 0,3 1 0,0-1-2,1 0 1,1 0 0,-1-1-1,-1 1-1,0-1 0,-2-1-1,-2 2 1,-1-1-1,-3-1 1,-9 0-1,14 0 0,-14 0 0,0 0-2,0 0-6,0 0-14,0 0-10,0 0 0,-6-10 0</inkml:trace>
  <inkml:trace contextRef="#ctx0" brushRef="#br0" timeOffset="3524.2016">6911 11130 5,'-10'-9'21,"10"9"-4,0 0-3,-11-5 0,11 5-2,-13-6-1,13 6-3,-13-3-1,13 3-1,-17 2-2,8 3 0,0 0-1,9-5 0,-18 15-1,12-3 1,-4 0-1,6 1 1,-1 2-1,4 0 0,0 1 1,4 0-1,0-1 0,1-1 0,4 0 0,-2-1-1,1-2 0,0 0 0,-7-11 0,10 16-1,-10-16 1,2 15 0,-2-15-1,-7 13 1,-2-6-1,9-7 1,-19 12-1,6-6 0,1-1 0,-1 1 1,1 0-1,0-3 0,2-1 0,10-2 1,-14 4-1,14-4 1,0 0 0,0 0 0,0 0-1,0 0 1,0 0-1,0 0 2,13 1-2,-2 1 0,-1 1 0,0 3 1,2 2-1,-3 1 0,0 4 0,-2 2 0,1 3 0,-5 1 0,1 2 0,-1 1-1,-2 1 1,-2-1 0,1 0 0,-2-2-2,2-1 2,1-2 0,0 0 0,1-3 0,1-2 2,3 0-2,1-2 1,2-2 0,-9-8 0,17 11 0,-7-7-1,0 1 0,-1 0-1,-9-5-4,19 3-7,-8 0-20,-11-3 0,17-8-2,-12-5 2</inkml:trace>
  <inkml:trace contextRef="#ctx0" brushRef="#br0" timeOffset="6166.3527">8078 11403 19,'0'0'21,"0"0"-1,0 0-2,0 0 0,0 0-3,0 0-3,0 0-1,0 0-3,0 0-2,0 0-1,-2 16-1,0-5-2,1 2 1,-1 3-2,2 1 1,-2 0-1,1 2 0,0 0 2,1 0-2,0-2 0,0-1 0,0-2-1,0-1 1,0-3-1,0-10 1,1 13-1,-1-13 0,0 0 0,0 0 0,0 0-1,0 0 0,0 0-2,0 0-1,0 0-5,0 0-16,0 0-7,4-9 0,-4-3 0</inkml:trace>
  <inkml:trace contextRef="#ctx0" brushRef="#br0" timeOffset="6820.3901">8485 11173 21,'0'0'29,"0"0"0,-14 6 1,14-6-12,0 0-5,0 0-5,0 0-3,-2 10-3,2-10-3,4 10-5,-4-10-8,0 0-15,6 17-2,-6-17 1,4 17 0</inkml:trace>
  <inkml:trace contextRef="#ctx0" brushRef="#br0" timeOffset="7099.4061">8522 11391 9,'0'0'23,"0"21"3,0-21 2,-3 17-13,6-6-3,-1 2-2,1 0-1,-3 1-3,2 1 0,-3-2-3,-2 4 0,-2-2-3,-3 1-2,2 0-2,-5-2-3,0 0-3,-1-2-6,-2-3-10,9 3-4,-9-10 2,11 9 2</inkml:trace>
  <inkml:trace contextRef="#ctx0" brushRef="#br0" timeOffset="17333.9915">9266 10925 7,'0'0'14,"-10"8"-3,10-8-1,-7 10 0,7-10 0,-8 16-1,4-6 1,4-10 0,-9 17-2,6-6 1,0-1-2,2 6-1,-1-2 0,1 3-1,0-2-1,1 6 0,-1-2-1,0 3 0,0-1-1,0 0 1,-1 3-1,1 1-1,0-1 1,0 1-1,0-4 0,0 3-1,0-1 1,1-2 0,1-5-1,-1-3 1,1 1-1,1-3 2,0-1-1,-2-10 1,7 13-1,-7-13 2,12 11-1,-2-5 0,-10-6 0,18 7 0,-7-4-1,-1 0-1,1 0 0,0-3 0,-1 1-2,-10-1-1,20-4-6,-20 4-3,14-11-8,-14 11-11,8-18-3,-8 18 2,1-22 1</inkml:trace>
  <inkml:trace contextRef="#ctx0" brushRef="#br0" timeOffset="17695.0121">9017 11274 17,'0'0'27,"0"0"1,19-11-4,-9 9-6,7-4-3,3 5-2,-1-4-3,6 5-2,-2-4-3,3 4 0,0 0-2,2 1-1,-4 1-1,3-1 0,0-1-1,-2 1-1,0 3-3,-3-5-5,3 4-5,-7 0-12,-4-5-6,2 10-1,-16-8 1</inkml:trace>
  <inkml:trace contextRef="#ctx0" brushRef="#br0" timeOffset="18424.0538">9629 11457 17,'0'0'27,"0"0"2,-2-11-4,2 11-7,0-9-1,0 9-4,0 0-1,8-15-3,-8 15-1,12-9-3,-2 7-1,-10 2-1,20-3-1,-10 2-1,2 3 0,-2 1 0,1 2 0,-1 3-1,-10-8-1,14 18 0,-10-5 0,-1 4-1,-4-1 0,-1 1-1,-4 2 1,0 2-1,-4-4 1,0 3-1,-2-4 2,1 0 0,1-2 0,2 0 1,8-14 1,-14 14 0,14-14 0,-3 12 1,3-12 0,0 0 1,15 5-1,-15-5 1,18 0-1,-7 0 0,1 0 0,-2 0-1,3 1 0,-1 1-1,-1 0 1,1-1-1,0 0-1,2 0 0,-3-2-2,4 3-5,-5-8-11,-3-3-16,8 3 1,-8-6-2,6 3 2</inkml:trace>
  <inkml:trace contextRef="#ctx0" brushRef="#br0" timeOffset="19004.087">10148 11193 34,'0'0'30,"0"0"-2,0 0-4,10-5-3,-10 5-4,0 0-3,0 0-3,0 0-4,-12 5-2,12-5-2,-6 9-2,6-9-2,-6 15 0,6-15-4,-1 16-6,1-16-13,-6 14-11,11-2-1,-5-12 2,8 22 0</inkml:trace>
  <inkml:trace contextRef="#ctx0" brushRef="#br0" timeOffset="19325.1053">10226 11485 25,'0'0'29,"-1"23"2,-1-8-7,-3-2-5,3 7-2,-6-4-3,2 7-3,-5-4-5,1 2 0,-2-2-3,1-2-2,-1 0-5,-1-8-11,2-3-19,4 3 0,-2-9-1,9 0 1</inkml:trace>
  <inkml:trace contextRef="#ctx0" brushRef="#br0" timeOffset="21076.2055">10613 11534 28,'15'6'26,"-15"-6"0,13 6-3,-13-6-11,0 0-3,15 16 0,-15-16-2,10 12-1,-10-12-1,9 12-1,-9-12-1,0 0-3,14 10-4,-14-10-4,0 0-7,11-2-10,-11 2-7,0 0 1,4-12 1</inkml:trace>
  <inkml:trace contextRef="#ctx0" brushRef="#br0" timeOffset="21511.2304">10926 11503 8,'0'0'25,"0"0"1,0 0-5,-9 5-2,9-5-4,-2 11-2,2-11-2,0 13-3,0-13-2,2 14-1,-2-14-2,5 12-1,-5-12-2,10 10 0,-10-10-4,13 6-3,-13-6-8,18 8-10,-18-8-7,14 2 1,-14-2 1</inkml:trace>
  <inkml:trace contextRef="#ctx0" brushRef="#br0" timeOffset="21891.2521">11160 11532 26,'0'0'27,"9"0"1,-9 0-7,0 0-4,11 5-4,-11-5-2,0 0-3,0 0-2,13 15-1,-13-15-1,6 9-2,-6-9-2,9 10-3,-9-10-7,7 11-10,-7-11-12,0 0-1,0 0 1,0 0 1</inkml:trace>
  <inkml:trace contextRef="#ctx0" brushRef="#br0" timeOffset="22874.3083">11561 11216 4,'0'0'26,"0"0"1,0 0 2,0 0-11,-2-10-4,2 10-1,0 0-3,-1-10-2,1 10-1,0 0-2,0 0-1,0 0-1,0 0 0,0 0-2,0 0-2,0 0-4,0 0-6,0 0-14,5 20-7,-5-20-1,7 18 1</inkml:trace>
  <inkml:trace contextRef="#ctx0" brushRef="#br0" timeOffset="23154.3244">11646 11501 32,'3'19'32,"-6"-7"1,5 4 1,-1-2-16,-1-14-4,-4 26-2,-2-14-4,1 6-3,-2-2-2,-1 1-1,-1 0-3,-3-1-2,3 4-5,-8-7-9,5-2-17,1 6-1,-5-9-1,7 5 1</inkml:trace>
  <inkml:trace contextRef="#ctx0" brushRef="#br0" timeOffset="24076.3771">12235 10955 36,'0'0'26,"0"0"-2,-9 15-3,9-15-3,1 22-2,-2-11-3,4 10-3,-4-5-1,4 9-4,-5-2-1,3 5-1,-3-2-1,-1 5 0,-3-2 0,2 2-1,-1-3 0,1 1-1,0-2 1,2-2-1,0-3 1,3-3-1,1 0 1,1-2-1,1-2 1,2-2-1,1 0 1,2-4 0,-1 0-1,2-1 1,0-3-1,1 0 1,0-1-1,1-3 1,-1-1-1,3-1 0,-1-1 1,1-2-1,1-1-1,-1-1 1,2-2-2,-4 1-1,3 2-3,-8-4-2,4 5-5,-11 4-6,11-13-9,-11 13-7,4-10-1,-4 10 4</inkml:trace>
  <inkml:trace contextRef="#ctx0" brushRef="#br0" timeOffset="24437.3977">12080 11271 36,'0'0'31,"9"-3"1,-9 3-3,12-11-13,2 10-2,-6-8-2,10 9-4,-7-5-2,8 5-1,-4-2-2,5 4-1,0-2 0,1 0-1,2 0-1,3 0 0,1-1-1,1-2-2,1 0-4,-4-4-6,3 1-16,1 4-7,-9-3 0,1 4 1</inkml:trace>
  <inkml:trace contextRef="#ctx0" brushRef="#br0" timeOffset="25159.4389">12724 11361 43,'0'0'29,"11"4"3,-11-4-4,0 0-17,0 0-3,1 11-1,3-2-1,-4-9 0,1 19-2,0-9 0,1 3-2,3-1 0,-3 2-1,2-1-1,-3 0 0,1 0 0,0-3 1,-2-10-2,5 17 1,-5-17 1,0 0-1,0 0 0,13 3 0,-13-3 0,10-11 0,-10 11 0,14-16 1,-5 5-1,2 0 0,-1-1 1,3 0 1,-2-1-1,4 3 1,-4-2 0,2 3-1,-1 1 1,-1 2-1,0 2 1,0 2-2,-2 1 1,0 2 0,-9-1-1,16 9 0,-16-9 0,12 16 1,-7-6-2,0 3 2,-2 2-2,-2 1 1,0 0 0,-1 0 0,1-1-1,-2-2 0,2-1-2,-1-12-7,0 0-21,1 11-5,-1-11-1,0-12 2</inkml:trace>
  <inkml:trace contextRef="#ctx0" brushRef="#br0" timeOffset="28866.6511">13337 10993 18,'0'0'18,"0"0"-1,0 0-2,0 0-1,0 0 0,0 0-2,-9-10-1,9 10 0,0 0-1,10-3-2,-10 3 0,10-4-1,-10 4 0,14-6-1,-14 6-2,16-4 0,-16 4-1,15 0-1,-15 0 0,13 7-1,-13-7 0,9 12-1,-9-12 0,7 18 1,-7-18-1,5 20 0,-3-9 1,-2 2-1,-2 0 0,0 2 0,-5 0 0,2 0 0,-1 2 0,0-1 1,0 2-1,0-2 0,2 3 0,-1-4 1,5 0 0,1 2 0,0-4 0,4-1 0,1-2 0,4-1 0,-1-5 0,5 1-1,-2-3 1,2-2 0,1 0-1,-4-1 0,1 0 0,-3 0 0,-9 1 0,11 0 0,-11 0 0,0 0 0,4 10 0,-4-10 0,-4 15 0,2-5 0,0 3 0,-1 0 0,-1 4-1,3 0 1,0 3 0,2-1 0,1 0-1,1 3 1,1-1-1,1-1 1,1-1-1,-3-1 1,1 1-1,-3-2 1,-1-3-1,-3 0 1,-2-4 0,-4 1 0,1 2 0,-4-4 0,-2-2-1,0 4 1,-3-2 1,2-2-1,-1 0 0,3-1-1,2-1 0,1-3-3,10-2-3,-10-1-10,10 1-19,6-10 0,-1-1-1,6 1 2</inkml:trace>
  <inkml:trace contextRef="#ctx0" brushRef="#br0" timeOffset="29509.6879">13970 11208 36,'0'0'31,"0"0"1,0 0 0,0 0-16,-2 15-7,2-15-1,5 17-1,-5-17-1,3 13-2,-3-13 0,9 10-2,-9-10 0,0 0-3,9-6-2,-6-3-3,-3 9-9,0 0-15,2-15-5,-2 15-1,-8-13 3</inkml:trace>
  <inkml:trace contextRef="#ctx0" brushRef="#br0" timeOffset="29977.7146">14003 11535 24,'0'0'28,"0"0"2,0 0-4,11-7-10,-11 7-2,0 0-1,0 0-3,0 0 0,0 0-3,0 0-2,0 0-1,0 0-1,1 11-1,-1-11-1,3 12 1,-3-12-1,1 11 0,-1-11 0,3 14-1,-3-14-1,4 10-3,-4-10-5,0 0-15,9-1-12,-9 1 0,7-17 0,-6-1 0</inkml:trace>
  <inkml:trace contextRef="#ctx0" brushRef="#br0" timeOffset="30758.7593">14556 11105 21,'0'0'28,"12"-7"0,-12 7-3,0 0-8,8-9-2,-8 9-3,0 0-1,0 0-2,0 0 0,0 0-2,9-2-2,-9 2 0,0 0-1,0 12 0,2-3-1,-2-9 0,0 24-1,-1-7 1,0 1-1,1 5-1,-1 4 0,0 0 1,0 4-2,0 0 1,1 1 0,0-1-1,0 1 0,-1-3 1,2-3-1,-2-3 0,1-2 0,0-2-1,0-4 0,0-3-1,0-12-1,1 12-3,-1-12-6,0 0-12,0 0-15,-1-16 1,0 6 0,-3-5 2</inkml:trace>
  <inkml:trace contextRef="#ctx0" brushRef="#br0" timeOffset="31473.8002">14316 11052 11,'0'0'16,"10"-3"0,-10 3 0,0 0-1,0 0 1,0 0-2,0 0-1,0 0-3,0 0-1,0 0-2,0 0-2,0 0-1,0 0-1,0 0-1,0 0 0,0 0 1,0 0-1,0 0 0,10 6 2,-10-6-1,10 0 0,0-2 0,4 2 1,1-3-1,5 3 1,1-3 0,6 2 1,1-3-1,7 4-1,-1-2 1,3 2-1,2-2-1,3 2 0,-2-1-1,-2 0 0,-1 0 0,-5 0-1,-6 0 0,-1 0 0,-8 3-1,-8-2-2,-9 0-4,0 0-6,0 0-20,-3 13-6,-9-13 1,1 3-1</inkml:trace>
  <inkml:trace contextRef="#ctx0" brushRef="#br0" timeOffset="41568.3776">4654 10744 4,'-10'-7'12,"10"7"-2,0 0 0,0 0 0,0 0 0,0 0 1,0 0-2,0 0 1,13-2-2,-13 2 0,18 0-2,-8-2 1,3 2-2,1-1 0,1 2-1,2-1 0,1 1 0,3-2-1,2 2 0,1-1-1,3 0 1,0 0-1,3 0-1,1-2 1,4 2-1,-1-1 0,4 0 0,-1-1 1,3 1-1,1 0 0,1 0-1,3-1 1,0 0 0,-1 1 0,3 0 0,2-2 0,-1 1-1,2-1 1,-1 0 0,2 1 0,1-2 1,-3 1-1,2 0-1,-1 0 1,0 1-1,2-2 1,2 2-1,-2 0 1,2 1-1,2-2 0,-1 2 1,1-1-1,2 1 0,-3 1 1,0 0-1,-1-1 0,-2 0 0,0 2 1,1-1-1,-3 1 0,2-1 0,1 1 0,-2 0 0,2 0 0,1 0 0,1 0 0,-1 1 0,0 0 0,2 0 0,0 0 1,3 0-1,2-1 0,0 1 0,2 1 1,-1-1-1,3-2 0,1 2 0,-1-1 1,0 0-1,-2 0 0,1 0 1,0-1-1,0 2 0,0-1 0,-3 0 0,2-1 1,-1 0-1,0-1 0,0 1 0,0-2 0,1 0 0,1 1 1,2-1-1,-1 0 0,-1 0 0,3-1 0,-1 0 0,1 0 0,-2 1 0,-1-1 0,1-1 0,0 2 0,2 1 0,-2 0 0,0 0 0,3 0 0,0 1 0,-2 0 0,0 0 0,0 0 0,1 0 0,1 0 1,1 1-2,-2-1 2,1 0-1,2-1-1,1 1 1,-2 0 0,-1 0 0,1-2 0,1 2 0,-1 0 0,1 0 0,-2 0 0,1 0 1,0 0-1,0 0 0,-1-1 0,2 0 0,-3 0 1,2 0-1,0 1 0,3-1 0,-3 1 0,2-1 0,-1 2 0,1 0 0,0 0 0,0 0 0,0-1 0,0 2 0,1 0 0,-1 0 0,0 0 0,0-1 0,-1 1 0,0 1 1,-2-2-1,0 0 0,0-1 0,2 1 0,-2 0 0,-2-1 0,2 0 0,0 0 0,-3 1 1,2-2-1,-3 1 0,0 0 0,-1-1 0,1 1 0,-2 0 0,0-1 0,2-1 0,-1 2 0,-3-2 0,-1 2 0,1-1 1,-2 0-1,0 0 0,1 1 0,-4-1 0,2 0 0,-1-1 0,0 2 0,-2 0 0,0-1 0,1 1 0,-3-1 0,-3 1 0,2 0 0,1 0 0,-3 0 0,2-1 0,-1 2 0,-2-1 0,0 0 0,-1 0 0,-2 0 0,-3-1 0,-2 1 0,0-1 0,-4 0 1,-2 0-1,-2 0 0,-4 0 0,-3 0 0,-3 0 0,-1 1 0,-5-1 1,-2 1-1,-3-1 0,-1 0 0,-10 1 0,12 2 0,-12-2 0,0 0 0,9 1 0,-9-1 0,0 0 0,0 0 0,0 0-1,0 0 0,0 0-2,0 0-5,0 0-16,0 0-10,0 0-2,0 0 2,-9-17 0</inkml:trace>
  <inkml:trace contextRef="#ctx0" brushRef="#br0" timeOffset="54390.1109">7812 11192 4,'0'0'20,"0"0"0,0 0-6,0 0-2,0 0-4,0 0 1,0 0-3,0 0 1,0 0 0,0 0 0,0 0 0,0 0-1,0 0 0,0 0-1,-10 0 0,10 0-1,0 0 0,0 0 1,-13 7-1,13-7 0,0 0 0,0 0 1,-13 5-1,13-5 0,0 0-1,0 0 1,0 0-1,-9 3 0,9-3 0,0 0 0,0 0-1,-10-4 0,10 4-1,0 0 1,-12-5-2,12 5 1,-10-1 0,10 1-1,-15 1 1,15-1-1,-17 3 0,7-1 1,-1 2-1,0-1 0,-2 0 1,2 1-1,0 0 0,0 1 0,2-1 0,9-4 0,-14 11 0,14-11 0,-9 12 0,9-12 0,-3 11 0,3-11 0,2 13 0,-2-13 0,8 11 1,-8-11-1,9 10 0,-9-10 1,14 9-1,-14-9 1,17 7-1,-7-2 0,1-1 0,-1 2 0,1 0 0,1 0 0,-1 1 0,1 0 0,-1 1 0,-1 2 0,-1-1 0,0 3 0,-3 0 0,-2 1 1,-1 1-1,-3 0 0,-1 1 0,-2-3 0,-2 1 1,-1-2-1,-2-1 0,8-10 0,-18 14 0,7-9 1,-1-2-1,-1 0 0,-2-2 1,0-1 0,-3-3 0,0 2 0,-1-3 0,0 0 1,0-2-1,0 0 0,1 1 0,4 0 0,-1-1 0,4 1 0,11 5 0,-14-6-1,14 6 0,0 0 1,0 0-2,0 0 0,0 0-1,12 0-2,0 6-5,-12-6-15,22 3-16,-5 0 1,-2-3-2,5 1 3</inkml:trace>
  <inkml:trace contextRef="#ctx0" brushRef="#br0" timeOffset="87060.9796">14837 10672 6,'0'0'5,"18"-1"1,-18 1 0,16-3 2,-16 3-2,20-1 1,-20 1-1,20-1 0,-11-1-1,2 1 0,0 0-1,1 1 0,-2-2 0,3 1-1,-2 0 2,1 0-1,0 1 1,1 0-1,0 0 0,-2 0 0,2 2 0,-2-1 0,3-1-1,-2 1 1,1 1-1,-2-2 0,2 1 0,-2-1-1,4 0 1,-2 0-1,1 0 0,0 0 1,2 0 0,-2-2-1,3 2 1,-2-1-1,1 1 0,0-1 0,1 1-1,-2-1 0,0 2 0,0 0-1,1-1 1,-1 1 0,1 1-1,-1 0 1,1-1 0,0 1 0,1-1 0,-1 1-1,1 0 1,-2-1 0,1 0-1,-2 0 2,1 1-2,-2-1 0,2 2 1,-2-2-1,0 1 1,-1-1-1,1 2 1,-1-2 0,-1 0-1,1 1 1,-1 0 0,2-1-1,1 1 1,-2-1-1,3 0 1,-1 0-1,1 1 1,0-1-1,1-1 0,-3 1 0,2 0 0,-1 0 1,-1-1-1,3 0 0,0 0 1,1 0-1,0 0 1,0-1-1,2 0 1,-1 1-1,1 0 0,0-1 0,-2 1 1,2-1-1,-2 1 0,1 1 0,-3-1 0,2 0 0,-2-1 0,0 2 0,0-1 0,0-1 1,-2 0-1,3 0 0,-1 1 1,1-1-1,-1 1 1,1-1 0,-1 0-1,0 1 1,0 0 0,0-1-1,-3 1 1,5-1 0,-2 1-1,1 0 1,0-1-1,1 0 1,-1 2 0,0 0-1,1-1 1,-3 0-1,0 0 1,1 0-1,-1 1 1,2-1-1,0 0 1,0 0-1,0 1 1,1-1-1,2 0 1,-2 1-1,1-1 0,-2 1 0,2 0 1,-1-1-1,2 0 0,-1-1 0,-2 2 0,3-2 0,-2 1 1,2-1-1,-3 1 0,1-1 0,-2 1 0,1 0 0,-2-1 0,1 0 0,-1 1 0,1 0 0,-1-1 0,1 1 0,-2 1 0,2-1 0,-1 1 0,0-1 1,1 1-1,-1-1 0,2 2 0,-1-2 0,1 0 0,0 1 0,0-1 0,-2 1 0,3-1 0,-2 0 0,1 0 0,0 0 0,0 1 0,-1-2 0,4 1 0,-2 0 0,-1 0 0,1-1 0,-2 0 0,2 0 0,0 1 1,-1 0-1,-1 0 0,3-1 0,-1 1 0,1 0 0,1-1 0,-2 2 0,1-2 0,-1 0 0,1 1 0,-2 0 0,-1-1 0,0 1 0,-1-1-1,-1 1 2,1-1-1,-2 0 0,1 0 0,-3 1 0,1 0 0,1 0 0,-1 0 0,-2-2 0,1 3 0,-1-1 0,0 0 0,-9 0 0,14 0 0,-14 0 0,0 0 0,12 1 0,-12-1 0,0 0 0,12-1 0,-12 1 0,0 0 0,0 0 0,0 0 0,0 0 0,0 0 0,0 0 0,0 0-1,0 0-1,0 0-2,0 0-6,-12-2-24,12 2-2,-9-7-1,-2-3 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2:40.0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2059 9531 9,'0'0'17,"0"0"0,0 0 0,0 0-1,0 0-1,-11-7-1,11 7-2,0 0-2,0 0-1,0 0-1,-10-5-1,10 5-2,0 0 0,0 0-1,-5 11-1,5-2 0,-2 1-1,1 3 0,-1 4-1,2 3 1,-3 2-1,2 4 0,0 1-1,-1 1 1,-1 0-1,1 1 1,1-4-1,-1 0 1,1-2-1,0-2 0,0-1 0,1-2 0,0-1 0,0-1 0,0-3-1,0 0 0,2-2 0,-2-11-2,1 14-2,-1-14-3,0 0-3,0 0-7,5-12-7,-5 12-9,9-21 3,-1 9 0</inkml:trace>
  <inkml:trace contextRef="#ctx0" brushRef="#br0" timeOffset="493.0282">2012 9534 18,'0'0'27,"16"1"-3,-16-1-2,18-6-2,-2 4-4,-2-4-3,5 3-3,0-6-2,4 5-2,0-2-2,2 4-1,-2 1-1,-1 1-1,1 0 1,1 3-2,-6 1 1,0 0 0,-3 2-1,-2-1 1,-3 0 0,1 0-1,-11-5 1,14 10 0,-14-10-1,9 12 0,-9-12 1,9 15-1,-6-5 1,-1 2-1,-1 2 0,0 2 1,0-1-1,-1 1 0,0-2 0,1 2 0,-1-3-2,0-13-2,4 16-4,-4-16-12,0 0-13,0 0-2,9-1 2,-9 1-1</inkml:trace>
  <inkml:trace contextRef="#ctx0" brushRef="#br0" timeOffset="1268.0726">2865 9566 2,'0'0'14,"-2"-10"0,2 10 0,0 0 0,0 0-1,0 0 2,-5-10-2,5 10 0,0 0-1,0 0-1,0 0-3,0 0-1,-12-7-1,12 7-3,-2 11 0,2 0-2,-1 3 0,1 4 0,0 5-1,1 4 1,0-1 0,0 5-1,-1 0 1,1-1-1,-1-1 0,0-2 2,-1-2-2,1-2 0,-1 0 1,1-5-1,0-1 0,1-2-1,0-1-1,-1-14 0,1 14-2,-1-14-4,0 0-5,0 0-8,5-10-11,-5 10 0,7-19 1</inkml:trace>
  <inkml:trace contextRef="#ctx0" brushRef="#br0" timeOffset="1608.0918">2869 9808 12,'0'0'28,"10"1"2,-10-1-5,11-3-4,0 5-3,-2-6-3,11 5-4,-5-5-1,8 3-4,-2-4-2,4 3-1,-2-2-1,1 0-1,-2 2-1,-1 2 1,-2 1-2,-2 0 2,-2 2-2,-5-2 1,0 1-1,-10-2-2,10 6-5,-10-6-16,0 0-9,0 0-3,0 0 2,0 0-1</inkml:trace>
  <inkml:trace contextRef="#ctx0" brushRef="#br0" timeOffset="4237.2424">3739 9542 19,'0'0'15,"-10"2"-1,10-2-1,0 0-1,0 0 0,-12 0-2,12 0-1,0 0-2,-14 0 0,14 0-2,-9 4 0,9-4-2,-13 4 0,13-4 0,-11 5 0,11-5-1,-12 5 0,12-5 0,-11 6 0,11-6 0,-8 12-1,8-12 1,-7 13-1,5-3 1,0 1-1,1 0 0,-1 3 1,3 0-1,0-1 0,1 2 1,1 1-1,0 0 0,1-1 0,1 1 0,-1-2 1,0 0-1,0-1-1,-1-1 1,-2-2-1,-1 0 0,-3 0 1,3-10-1,-13 12 0,4-6 0,-2-1 0,-1-1 0,1-1 0,-1-1 0,3-1 0,9-1 0,-14 1 0,14-1 0,0 0 0,0 0-1,0 0 1,0 0 1,0 0-1,0 0 0,12 2 0,-3 0 1,-9-2-1,19 7 1,-10-3-1,1 3 0,-10-7 0,16 17 0,-11-4 1,0 2-1,-2 1 1,-2 2-1,-1 1 1,-1 0-1,-1 1 0,0 0 0,1-4 0,1-1 0,1-3 1,3-1-1,0-1 1,-4-10 0,14 12 0,-4-8-1,0-1 0,0-4-3,5 4-13,0 0-17,-6-10-1,6 5-1,-7-11 1</inkml:trace>
  <inkml:trace contextRef="#ctx0" brushRef="#br0" timeOffset="6086.3482">4015 9743 31,'0'0'27,"0"-9"-6,0 9-2,0 0-4,0 0-3,0 0-2,0 0-3,0 0-2,2 13-2,3-1 0,4 2-1,-1 3-1,2 2 1,4 1-2,-2-1 1,1 2 0,0 1-1,-1-2 1,-1-2-1,1-1 1,-3-2-2,1-1 2,-2-3-1,1-4 0,-9-7 0,14 8 0,-14-8 0,11-2 0,-11 2 1,13-16-1,-7 3 1,0-2-1,2-4 2,-1-1-1,3-1 2,-3-1-2,1 5 1,-2-3 0,2 5 0,-3 0-1,1 4 0,-6 11 0,8-16 0,-8 16-2,0 0 0,12-8-3,-12 8-4,9 1-7,-9-1-16,5 9-2,-5-9-2,11 11 2</inkml:trace>
  <inkml:trace contextRef="#ctx0" brushRef="#br0" timeOffset="6754.3864">4606 9743 9,'0'0'27,"-1"-9"1,1 9 1,-12-10-11,12 10-3,-13-5-5,13 5-1,-17-2-3,7 5-1,-2-2-1,1 4 0,-4 0-2,2 3 0,0 1 1,1 5-2,1-1 0,3 3 0,-1-1-1,4 4 1,3-2-1,2 1 1,2 0-1,2-3 1,6-3-1,1-1 1,1-4-1,3-3 1,0-4-1,2-3 1,-2-4-1,1-2 0,-4-2 1,-1 0-1,-3-2 1,-1 0-1,-2-2 0,-1 2 0,-1 0 1,-3-1-1,-2 0 0,0 1 1,-1 2 0,0 2 0,3 9 0,-8-14 0,8 14-1,0 0 1,0 0 0,-8 14 0,8-2-1,2 3 0,1 5 0,2 0 1,1 0-1,2 1 0,2-2-1,0-3-1,4 3-2,-4-10-3,5 1-5,-4-7-6,3-3-10,1 0-7,-15 0 1,19-11 1</inkml:trace>
  <inkml:trace contextRef="#ctx0" brushRef="#br0" timeOffset="7330.4193">4735 9699 40,'0'0'29,"0"0"-2,12-7-7,-12 7-5,9 14-5,0 1-3,-4 1-3,4 5-1,-1-2-2,2 3 0,-1-2-1,-1-2 0,1-1-1,-1-4 1,-2-3-1,-6-10 1,8 14-1,-8-14 1,0 0 0,0 0 0,1-9 0,-3-1 0,0-1 0,1-2 0,0 0 0,1 0 1,1 0 0,3 1 0,0 1 0,4 2 0,-8 9 0,16-11 0,-16 11-1,20-6 1,-10 4 0,0 2-1,0-1 1,0 1 0,-10 0 0,17-8 0,-17 8 0,13-9 1,-13 9-1,8-16 0,-7 6-1,-1 10 1,-1-17 0,-1 7 0,-3 1 0,5 9 0,-12-11 0,12 11 0,-17-6-1,17 6 0,-15 7 1,15-7-2,-10 17-1,7-8-2,7 4-8,-2 3-20,3-6-1,6 3-1,-11-13 1</inkml:trace>
  <inkml:trace contextRef="#ctx0" brushRef="#br0" timeOffset="8716.4985">5661 9662 16,'0'0'15,"0"0"-1,0 0 0,9-5-1,-9 5 1,0 0-2,0 0-1,-6 13-1,3-4-1,3-9-1,-14 21-2,3-10-2,0 6 0,-2-2-1,-2 5-1,-3-2 0,-1 2-1,0-1 1,0 0-1,0-1 0,2-1 0,1 0-1,4-4 1,1 0-1,2-3 1,3-1-1,6-9 0,-7 12-1,7-12-1,0 0-1,0 0-4,0 0-3,-9 0-5,9 0-5,0 0-7,-7-20-3,7 20 0</inkml:trace>
  <inkml:trace contextRef="#ctx0" brushRef="#br0" timeOffset="9071.5188">5365 9668 23,'0'0'27,"0"0"-3,11 0-2,-11 0-4,15 6-3,-1 4-3,-1-2-2,6 9-2,-1-3-2,5 6 0,-4-1-2,5 3-1,-1 0-1,-1 0 1,-1-4-2,1 1 0,-2-2 0,-1-4 0,-1 1-1,-2-4 1,0-2-1,-3-2-1,0 0-1,-4-6-1,-9 0-3,11 0-5,-11 0-8,0 0-14,4-15-2,-4 15 1,-3-17 2</inkml:trace>
  <inkml:trace contextRef="#ctx0" brushRef="#br0" timeOffset="9405.538">5969 9662 31,'11'4'30,"-11"-4"2,0 0-2,-4 11-14,4-11-6,-7 14-5,7-14-2,-8 17-1,5-7-4,3-10-2,-1 18-9,2-8-13,-1-10-6,2 11 1,-2-11 0</inkml:trace>
  <inkml:trace contextRef="#ctx0" brushRef="#br0" timeOffset="9612.5499">5993 9862 23,'-2'22'25,"2"-22"1,-3 15-9,3-15-4,1 16-5,-1-16-5,4 12-7,-4-12-10,0 0-12,9 10 0,-9-10 0</inkml:trace>
  <inkml:trace contextRef="#ctx0" brushRef="#br0" timeOffset="10052.5749">6380 9604 19,'0'0'23,"9"-1"1,-9 1-10,-2 10-2,1 1-3,1 2-1,0 3-2,0 2 0,2 2-2,-1 2 0,1 4 0,0-2-1,0-1-1,2-1-1,-1-1 0,-1-3-1,0-2-1,0-2-2,-1-4-3,0-1-5,-1-9-7,0 0-11,0 0 0,0 0 2</inkml:trace>
  <inkml:trace contextRef="#ctx0" brushRef="#br0" timeOffset="10459.5983">6201 9601 27,'0'0'28,"0"0"3,0 0-10,0 0-3,4-13-3,8 15-3,-3-6-3,10 4 0,-4-4-2,10 5 0,-2-5-1,3 5-1,-1-3-1,2 4-1,-2-2 0,1 3-1,-3-2-1,-2 1 0,-1 1 0,-3-1-1,0 0 1,-3-2-1,-2-1-1,-3 0 1,-9 1-2,14-2-2,-14 2-4,0 0-7,9-8-23,-9 8 1,0 0-1,1 10 2</inkml:trace>
  <inkml:trace contextRef="#ctx0" brushRef="#br0" timeOffset="10915.6244">6700 9886 54,'0'0'34,"0"0"0,0 0-10,10-5-8,-10 5-4,0 0-5,0 0-2,0 0-1,0 0-1,0 9-1,0 0-1,1 5 0,-2 0 1,1 4-2,0 0 2,0 3-2,0 1 2,1-2-2,-1-3 1,1-3-1,-1-2 1,1-2-1,-1-10 1,2 9-1,-2-9 0,0 0-1,0 0-3,0 0-5,7-10-18,-7 10-9,0-13-1,0 13-1</inkml:trace>
  <inkml:trace contextRef="#ctx0" brushRef="#br0" timeOffset="12206.6982">7098 9657 43,'0'0'32,"0"0"-1,-12-2-6,12 2-5,0 0-5,-9-6-4,9 6-3,0 0-4,0 0-2,-8-9-3,8 9-4,0 0-8,10 7-15,-10-7-7,12 11-1,-2 1 1</inkml:trace>
  <inkml:trace contextRef="#ctx0" brushRef="#br0" timeOffset="12446.712">7182 9870 0,'1'13'26,"9"9"2,-9-5 0,2 1-8,4 3-4,-6-1-3,1 0-1,-4-4-4,-3 4-3,-1-5-3,-3 0-4,2-1-5,-7-3-7,1 0-9,3 2-9,-7-9 1,9 7 0</inkml:trace>
  <inkml:trace contextRef="#ctx0" brushRef="#br0" timeOffset="12994.7433">7594 9527 34,'8'-13'29,"-8"13"2,0 0 0,0 0-18,2 20-3,-4-6-3,3 7-2,-2 2-1,2 6-1,-2 0 1,0 3-2,-1 0-1,0 2 0,-1 0 0,1-2 0,-1 1-1,3-2 0,0-3 1,3 0-1,1-4 0,5-3 1,1-4 0,2-1-1,4-7 1,2-3-1,-1-2 1,1-3 0,-1-2-1,-1-2-2,1 0-3,-5-6-5,2 3-8,-5 0-16,-5-10-1,2 6 2,-8-7 0</inkml:trace>
  <inkml:trace contextRef="#ctx0" brushRef="#br0" timeOffset="13269.759">7469 9799 32,'-10'0'32,"10"0"1,0 0 1,12-7-15,3 6-5,-1-5-4,7 7-4,0-4-2,4 3-1,2 0-2,1 1-2,2 1-3,-4-3-5,6 5-12,0 0-14,-7-4 0,3 5 1,-5-6 0</inkml:trace>
  <inkml:trace contextRef="#ctx0" brushRef="#br0" timeOffset="13845.792">7979 9919 41,'1'-10'32,"-1"10"2,4-11-1,-4 11-12,13-11-10,-13 11-5,13-5-3,-13 5 0,18 3-1,-8 0 0,0 2 0,-10-5-1,18 20 0,-12-8 0,-3 1-2,-1 3 1,-3 0-1,-2 1-1,-3 1 0,1-2 0,-6-2 0,1 1-1,-2-2 2,2 0-1,0-3 1,2 1 1,0-2 1,8-9 0,-9 14 1,9-14 0,-2 10 0,2-10 1,0 0 0,11 9 1,-1-6 0,-1-3-1,4 3 0,0-2-1,3 1 0,1-1 0,2 2-1,1-1 0,2 0 0,0 1-1,-4-2-1,3 3-3,-8-7-6,4 4-20,-8-1-7,-9 0 0,0 0-1</inkml:trace>
  <inkml:trace contextRef="#ctx0" brushRef="#br0" timeOffset="14612.8358">8475 9643 53,'0'0'36,"-9"-8"-1,9 8 1,0 0-20,-11-6-6,11 6-3,0 0-3,0 0-3,-6 13-2,6-13-5,6 17-6,-6-17-11,1 18-13,9-4 1,-5-2-2,4 4 2</inkml:trace>
  <inkml:trace contextRef="#ctx0" brushRef="#br0" timeOffset="14799.8465">8562 9933 42,'2'23'30,"-7"-6"3,3 0-10,-4 4-6,-2-5-7,0 5-4,-2-3-4,-1-2-5,4 2-6,-3-4-13,-3-4-9,10 4-2,-7-12 1</inkml:trace>
  <inkml:trace contextRef="#ctx0" brushRef="#br0" timeOffset="15234.8714">8967 9917 49,'9'15'30,"-9"-15"1,0 0-1,4 13-23,-4-13-3,0 0-2,12 10-3,-12-10-5,13 6-9,-4 3-14,-9-9-2,17 5 2,-17-5-2</inkml:trace>
  <inkml:trace contextRef="#ctx0" brushRef="#br0" timeOffset="15467.8848">9191 9944 47,'0'0'34,"5"9"0,-5-9-1,0 0-16,14 8-7,-14-8-6,14 6-5,-3-3-6,-11-3-6,21 0-11,-5 3-9,-5-8-1,6 6 1</inkml:trace>
  <inkml:trace contextRef="#ctx0" brushRef="#br0" timeOffset="15680.8968">9484 9970 33,'0'0'32,"0"0"0,0 0-1,9 5-12,-9-5-7,0 0-6,11 5-5,-11-5-4,0 0-8,14-4-21,-5 8 1,-9-4-2,10-5 2</inkml:trace>
  <inkml:trace contextRef="#ctx0" brushRef="#br0" timeOffset="16141.9233">9848 9655 59,'-10'-1'33,"10"1"-2,0 0-7,-10 3-13,10-3-7,0 0-8,4 12-8,-4-12-12,11 15-7,-11-15-1,10 16 0</inkml:trace>
  <inkml:trace contextRef="#ctx0" brushRef="#br0" timeOffset="16377.9368">9955 9921 45,'7'25'32,"-8"-4"2,1 4-9,0 2-7,-6-5-5,4 6-3,-6-7-4,2 1-2,-2 0-4,-1-8-5,4 2-15,2-3-14,-8-10-1,11-3 0,-13 1 0</inkml:trace>
  <inkml:trace contextRef="#ctx0" brushRef="#br0" timeOffset="17070.9764">10385 9535 47,'0'0'31,"10"3"2,-10-3-1,-4 16-19,6 2-6,-1 1-2,2 8 0,-2 1-2,3 1 0,0-1-2,0 3 1,-3 0-1,1 1 0,-1-1 0,0 0 0,0-4 0,0 2-1,1-4 1,2-2-1,3-3 1,4-2-2,1-4 2,3-4-1,1-2 0,3-3 0,0-2 0,0-2-1,0-2-2,-6-4-2,4 2-9,-7 0-20,-4-6 0,-6 9-1,5-17 1</inkml:trace>
  <inkml:trace contextRef="#ctx0" brushRef="#br0" timeOffset="17332.9914">10264 9797 25,'-12'0'30,"12"0"1,0 0 0,13-2-12,0 4-9,3-3-3,5 2-2,1-2-2,4 2-2,4 0-5,0-2-6,2 1-11,4 2-11,-8-5 0,5 6 0</inkml:trace>
  <inkml:trace contextRef="#ctx0" brushRef="#br0" timeOffset="17860.0216">10864 9831 17,'0'0'26,"-3"23"1,3-23 1,-5 24-14,6-5-4,1 1-3,2 2-1,-2-1-1,5 2-2,-4-1 2,3-2-2,-2-5 0,3 0-1,-7-15 0,13 16 0,-13-16 0,15 0 0,-15 0-1,19-12 0,-10 3 0,2-2 0,-1-3 2,1-1-1,0 0 0,-1 2 0,-1-2 0,0 4 0,-1 2 0,-8 9-1,12-8 1,-12 8-1,11 8 0,-5 1 0,-1 0 0,1 5-1,0-1 1,0 2-1,-1-1 1,1 1-1,-2-1 0,-1 1 0,0 0-2,-2-4-1,4 4-5,-5-15-11,-3 10-16,3-10 1,0 0-2,12 3 2</inkml:trace>
  <inkml:trace contextRef="#ctx0" brushRef="#br0" timeOffset="18983.0858">11304 9456 17,'12'-2'29,"-12"2"1,19-9 2,-10 6-12,1-1-5,3 6-5,-13-2-3,20 7-2,-10 1 0,1 2-1,-2 1-2,2 5 1,-4 0-2,0 1 1,-1 3 0,0-1-1,-3 1 0,1 0 0,-3-2 0,0 1-1,1-3 0,0 3 1,-1-2-1,0-1 1,0-1-1,0 2 0,1-3 0,1 2 0,0-2 1,3-2-1,1-1 1,3 1-1,2-4 1,1-1 0,2-1 0,2-2-1,1-1 1,0 1-1,-1-3 1,-2-1-1,-1-1 1,-3 2-1,-11-1 1,13 0 0,-13 0 0,0 0 0,0 0-1,0 0 1,-11 8-1,11-8 0,-12 12 0,12-12 0,-11 23 1,6-7-1,1 2 1,1 2-1,1 1 0,1 2 0,2 1 1,-1 1-1,1-2-1,1 1 2,1 1-1,1 0 0,-2-1 0,0-2 0,-1-1 0,-2-3 0,-2-3 0,-2-3 0,5-12 0,-20 13 0,8-8 0,-1-3 0,0 0-2,-1-3-3,14 1-6,-21 6-26,21-6 1,0 0-1,-3-18 0</inkml:trace>
  <inkml:trace contextRef="#ctx0" brushRef="#br0" timeOffset="20313.1619">12124 9647 24,'-9'8'32,"9"-8"3,0 0-1,-13 7-12,13-7-4,0 0-6,-9 11-4,9-11-3,0 0-2,0 0-2,-5 9-3,5-9-2,0 0-5,9 8-9,-9-8-16,0 0-1,16 12-1,-16-12 2</inkml:trace>
  <inkml:trace contextRef="#ctx0" brushRef="#br0" timeOffset="20548.1753">12171 9929 34,'-7'16'30,"8"4"2,-7-4-8,5-5-7,3 3-5,-2-14-3,6 16-4,-6-16-1,0 0-4,13 8-5,-13-8-7,0 0-19,17-7-1,-17 7-1,9-8 1</inkml:trace>
  <inkml:trace contextRef="#ctx0" brushRef="#br0" timeOffset="21087.2062">12756 9676 7,'12'-2'26,"-12"2"1,0 0 3,0 0-12,0 0-6,6 9-1,-6-9-2,1 15-2,-3-6-1,4 5-1,-5 1-1,4 4 0,-4 1-2,1 4 2,-2 0-2,3-1 0,-2 3 0,1 0 0,1-2-1,0 0 0,0-4 0,2-1-1,-2-3 0,1 0 0,0-4-2,0-12-1,0 16-3,0-16-6,0 0-13,0 0-8,0 0-2,0 0 2</inkml:trace>
  <inkml:trace contextRef="#ctx0" brushRef="#br0" timeOffset="21635.2375">12537 9575 25,'0'0'28,"0"0"1,0 0-7,9 2-3,-9-2-3,19 2-2,-9-4-2,8 5-2,-2-4-2,6 5-2,-3-4-1,4 3-1,-1-1-1,2 2 0,1-2-1,4 1-1,2-2 1,2 1-1,-1-2-1,5 1 1,-3-1 0,0 0-1,0-2 1,-4 3-1,-6 2 0,-5-3 0,-3 2 0,-5 0 0,-1 1-1,-10-3-1,0 0-2,0 0-3,11 7-11,-11-7-20,0 0 1,0 0-2,0 0 3</inkml:trace>
  <inkml:trace contextRef="#ctx0" brushRef="#br0" timeOffset="56820.25">1734 9066 14,'12'3'18,"-12"-3"3,0 0-3,7-9 1,-7 9-4,10-4-2,-10 4-2,16-3-1,-7 1-3,3 1-1,4-3-3,3 3-1,-1-2 0,4 1 0,2-1-1,1 1 0,2-1 1,1 2-2,1-1 2,0 2-1,3-2 1,1 2-1,2-2 0,3 1 0,0-2 0,2 1 0,-1-2 0,4 1 0,-2 2-1,1-1 0,-1 2 0,-1 0 0,-1 1-1,0 2 1,0 1 0,-1-1 0,-1 0 0,2 1 0,1 0 1,0 0-1,0-2 0,2 0 1,-1 0-1,0 0 0,1 0 1,0-1-1,-3 1-1,3 1 1,-3 0 0,1 0 0,-1 0-1,1 1 1,0-2-1,0 2 1,1 1 0,1-3 1,3 1-2,-1 0 1,1 0 0,0 0 1,2-1-1,0-1 0,-1 0-1,-1 1 1,1 1 0,0-2 0,1-1 0,2 2 0,2 0 0,0-1 0,3 2 0,1-2 0,0 1 0,2 0 0,0 1 0,0-2 0,0 1 0,1 0-1,2 0 1,3 0 0,3-1 0,0-1 0,0-1 0,4 2 0,-2-2 0,2 0 1,1 0-2,-1 0 1,2 0 0,0 1 0,3-1 0,-3 1 0,3-1 0,-1-1 0,-1 2 1,1-2-1,-4 1 0,1 1 0,2 0-1,0 0 1,-2 1 1,0 0-2,1 1 2,0 0-1,1 0 0,-3-1 0,1 1 0,1-1 0,0 0 0,1 1 0,1-1 0,-2 0 1,0-1-1,1 0 0,-1 1 0,2-1 0,0 0 0,0 0 0,0 0 0,-3 1 0,4 0 1,-3 0-1,0 1 0,0-1 0,-2 0 0,1 3 0,1-1 0,2-2 1,-2 1-1,3 0 0,-2 0 1,0 0-1,1 1 0,-1-2 1,2 0-1,0 1 0,-1-1 0,0-1 1,1 0-1,2 1 0,-2-1 0,3 0 0,1 0 0,1-1 0,1 0 0,2 1 0,0 0 1,2-1-1,0 0 0,0 1 0,0-1 0,1 1 1,-1 0-1,2-1 0,-2-1 0,0 2 1,0-1-1,0 0 0,-2 1 0,1 0 0,-3 0 0,-2 2 1,3-1-1,-3-1 0,0 1 0,-2 1 0,-2 0 0,-2 0 0,-1-1 0,0-1 0,-3 1 1,-1 0-1,-3 0 0,-1-1 0,-1-2 0,0 1 0,-1 0 0,0-1 0,-1 0 0,-1-1 0,-1 0 0,0 0 1,-2 0-1,-1 0 0,-3 0 0,-4-2 0,-1 2 0,-3 0 0,1 0 0,-3-1 0,-1 1 0,0 0 0,-1 0 0,-1 0 0,3 0 0,-3 0 0,-2 1 0,2 1 0,-1 1 0,-2-1 0,-1 1 0,-2 0 0,-1-1 0,-1 1-1,-2 0 2,-3-1-1,-3-1 0,-3 2 0,0-1 0,-3 0 0,-2 0 0,-4 0 0,-1-1 0,0 2 0,-11 0 0,12-1 0,-12 1 0,0 0 0,9 0 0,-9 0 0,0 0 0,0 0 1,11-1-1,-11 1 0,0 0 0,0 0 0,0 0-1,0 0 1,0 0-1,0 0-2,0 0-3,0 0-7,0 0-15,0 0-7,0 0 0,0 0 1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34:49.92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3694 5383 2,'55'0'14,"-2"-8"-2,9 6-1,0-3-1,9 3 0,1-3-2,-1 4-1,1 1-1,0 1 1,0 0-2,-3 2 0,-1 1 0,-5-1 0,0 5-1,2-4 1,2-1-1,-1 0 0,1 1-1,5-3 1,0 1-1,1 0 0,4 0-1,-1-2 1,4 2-1,1-2 0,1 1-1,2-1 1,2 1-1,2-2 1,0 1-1,1 0 1,2 1-1,-1-2 1,4 2-1,-2 1 0,2-1 0,0 2 0,3-2 0,-3 0-1,-1 1 1,3 0 0,-3-1 0,1 0-1,0 0 1,1-1-1,-2 1 1,-2-1 1,3-2-1,-5-1-1,2 1 0,-3-3 1,1 0 0,-3-1-1,-1 0 1,-3-1-1,-5 0 1,0 0-1,-6 0 1,-5-1-1,-5 3 0,-8-2 0,-6-1 0,-3 4-1,-5-2-1,-7 4 0,-6-4-4,-1 8-5,-9-6-13,-16 4-9,18 5-1,-18-5 2</inkml:trace>
  <inkml:trace contextRef="#ctx0" brushRef="#br0" timeOffset="1799.1029">4596 5919 7,'0'0'11,"0"0"1,0 0 0,0 0 0,0 0 0,0 0 0,0 0 0,-10 9-2,10-9 0,-4 19-1,3-4-2,-3 4 0,2 4-2,-2 0-1,2 6 0,-1-1 0,1 3-1,-1-3-2,1 0 1,0-2-1,1-1 0,0-1 0,0-6 0,0-1-1,1-3 1,-1-1-1,1-4 1,0-9-2,-1 12 1,1-12-2,0 0-2,0 0-4,0 0-5,5-12-6,-5 12-10,4-25-3,3 11 2</inkml:trace>
  <inkml:trace contextRef="#ctx0" brushRef="#br0" timeOffset="2358.1349">4515 5894 27,'0'0'27,"-4"-9"-8,4 9 1,0 0-5,6-9-3,-6 9-3,10-7-3,-10 7-1,17-5-1,-6 3-2,5 0 0,1 0-1,6 1 1,0 0-1,3 1 1,1-1-1,1 1 0,1 0 0,0 2-1,-2 1 1,-4-2-1,-3 1 1,-3 2-1,-3-1 1,-3 1-1,-11-4 1,12 4-1,-12-4 1,0 0 1,0 0-1,0 0 0,0 0 0,0 0 0,0 0 1,0 0-1,-2 11-1,2-11 0,-5 11 0,3 1 0,-1 4 0,0 2 0,0 2 1,-1 1-1,1 0 0,0 0 0,1-1 0,-1-3-2,2-5-4,-2-3-3,6 1-7,-3-10-9,0 0-9,12 10 2,-12-10 0</inkml:trace>
  <inkml:trace contextRef="#ctx0" brushRef="#br0" timeOffset="2860.1636">5332 5919 21,'0'0'24,"0"0"1,0 0-13,-3 18 1,2-3-3,-3 2-2,2 6-1,-1 3 0,0 4-1,-1-1-1,3 6-2,-2-3 0,1 1-1,-1 2 0,1-2 0,-1-2-1,1-2 0,-1-3-1,1-4 1,0-3-1,-1-6 0,3-1-2,0-12-1,0 0-4,0 0-4,0 0-6,0 0-5,2-24-8,-2 24 0,2-27 1</inkml:trace>
  <inkml:trace contextRef="#ctx0" brushRef="#br0" timeOffset="3167.1811">5278 6237 16,'17'-3'27,"-17"3"-5,16-5-1,-3 6-3,3-2-3,4 1-4,1-1-2,2 2-3,2-2-1,1 2-1,-1-1-2,-1-1 0,-5-1-1,-1 3 0,-5-2 1,-1 1-1,-12 0 0,11-1 0,-11 1 0,0 0 0,0 0-1,0 0-1,0 0-5,0 0-10,0 0-16,0 0-1,-7-9 0,7 9 1</inkml:trace>
  <inkml:trace contextRef="#ctx0" brushRef="#br0" timeOffset="4277.2446">6223 5958 6,'0'0'23,"0"0"-2,0 0-5,-16-12 0,16 12-2,-16-8-4,4 1-1,3 7-2,-5-3-1,2 3-1,-2 0-1,1 2-1,-2 3 0,4-1-1,-4 3 0,3-1 0,0 3 0,4 4-1,0-1 1,4 3-1,2-2 1,3 4-1,2-3 0,3 7 0,1-4 0,1 1 0,2 2 0,-2-1-1,0 2 1,0-1 0,-4-1-1,-2-3 1,-3-3 0,-2-1-1,-3-1 1,6-11 1,-17 10-2,7-8 1,-1-3-1,2 0 0,0 0 0,9 1 0,-13-9 0,13 9-1,0 0 1,-2-14 0,2 14-2,9-4 2,-9 4 0,17 1 0,-6 3 0,0 3 0,0 1 0,1 3 0,0 2 0,-2 2 2,-2 2-2,0 0 0,-6 1 0,1 1 0,-4 1 0,-3-2 0,-1-1 0,-2 0 0,1-3 0,0 0 1,1-2-1,1-3 0,4-9 0,1 15-1,-1-15 1,9 10 1,-9-10-1,20 3 0,-8-2 0,2-1-1,3 2-4,-4-7-7,6 0-15,1 2-6,-5-5 0,6 4 0</inkml:trace>
  <inkml:trace contextRef="#ctx0" brushRef="#br0" timeOffset="4958.2836">6477 6205 5,'16'11'26,"-16"-11"-1,21-2 2,-7 1-13,-3-5-2,6 5-1,-4-4-3,5 2-1,-5-5-1,2 5 0,-3-5-2,0 3 0,-1-2 0,-1 1-2,-4-3 1,-6 9-2,11-14 1,-11 14-1,3-15 1,-3 15-1,-5-16 0,5 16-1,-14-15 0,14 15 1,-20-15-1,8 10 0,-1 3 0,-2 0 0,1 2 0,-4 4 0,3 2 0,-3 3 0,-1 5 0,1 0-1,0 4 1,2 3 0,1 1 0,4 1 0,0 1 0,5-1 1,4-1 0,3 0 0,2-2 0,6-3 1,3-2 0,5-2 0,0 0 1,4-3-1,0-4 0,1 0-1,1-2 0,0-1 0,-4-2-2,-2-6-2,2 4-4,-8-7-12,-2-2-16,4 3 0,-7-7-1,3 2 1</inkml:trace>
  <inkml:trace contextRef="#ctx0" brushRef="#br0" timeOffset="5780.3306">6940 5922 25,'7'-10'31,"-5"-5"2,7 5-1,-9 10-13,7-16-8,2 12-1,-9 4-4,16-5-1,-16 5-2,18 5 0,-7 1-1,-1 2 0,-1 0 0,1 4-1,-3 1 0,-1-1 1,-2 4 0,-2-1-2,-1 1 2,-2 0-2,-1-1 1,-1 0-1,-2-1 1,-1 2-1,-2 0 1,0-3-1,-1 3 0,0-1 1,-1 1-1,2 0 1,2 1-1,2-4 1,4 0-1,3 0 1,3-3-1,4-1 1,3-2 0,2-3-1,2-2 1,0 0-1,3-2 1,-2-3 0,-2-1-1,-1 1 0,-5-2 1,-10 5 0,13-11 0,-13 11-1,-4-9 0,4 9 0,-12-1 1,12 1-1,-15 6-1,8 3 1,1 3-1,3 5 1,2 5 0,1 1 0,1 3 0,1 3 0,1 0 0,0-2 0,3 0 0,-3-1 0,2-5 0,-3 0 0,-2-5 0,-2-3 0,-3-3 1,5-10-1,-19 12 0,7-10 0,-4-2 1,0-4-1,0-1 0,0 1 0,2-1-1,1-2 0,4 2-3,9 5-2,0 0-3,-11-13-7,11 13-13,17-1-8,-6-3 0,6 4 1</inkml:trace>
  <inkml:trace contextRef="#ctx0" brushRef="#br0" timeOffset="6128.3505">7486 6079 45,'0'0'33,"0"0"0,0 0 2,0 0-21,-9 3-4,9-3-4,-15 13-1,15-13-2,-10 13-2,10-13-2,0 14-3,0-14-10,0 0-21,12 9 1,-12-9-2,18 8 1</inkml:trace>
  <inkml:trace contextRef="#ctx0" brushRef="#br0" timeOffset="6355.3635">7516 6387 37,'1'18'31,"-1"-18"1,-1 17-1,1-17-17,2 12-6,-2-12-5,10 5-7,-10-5-11,0 0-16,16-1-1,-16 1 0,11-8 1</inkml:trace>
  <inkml:trace contextRef="#ctx0" brushRef="#br0" timeOffset="6803.3891">8070 6031 27,'0'0'31,"2"15"2,-2-15 0,-7 19-15,9-3-4,-7-2-3,7 6-3,-3 0-4,3 2 0,0 0-1,2 0-1,1-1-1,1-2 1,-1 3-2,1-4 1,-3 0-2,0-2-1,-1-2-2,-2-3-2,1 3-6,-1-14-9,-9 7-14,9-7-1,0 0 2,0 0 1</inkml:trace>
  <inkml:trace contextRef="#ctx0" brushRef="#br0" timeOffset="7189.4112">7728 5991 16,'0'0'31,"7"-15"1,8 9 2,6 2-13,1-7-3,12 9-3,-1-6-4,15 5-3,-1-4-1,9 5-1,-2-1-2,1 2 0,-3-1-1,-1 2-1,-9-1-1,-6 3 0,-9 0 0,-7-1-1,-7 0-1,-13-1-1,10 5-2,-10-5-2,0 0-8,-13 9-25,13-9 1,-13 0-1,3-3 3</inkml:trace>
  <inkml:trace contextRef="#ctx0" brushRef="#br0" timeOffset="8693.4972">8075 5982 6,'0'0'12,"0"0"-2,0 0 0,0 0-2,0 0 1,0 0-2,0 0 1,-9-9-1,9 9-1,0 0 2,0 0-1,0 0-1,0 0 0,0 0 0,0 0 0,-3 10-1,3-10-1,4 22-1,-3-7 0,4 6 0,-3 3-1,2 5-2,-1 3-6,0 3-15,-5-5-8,8 5-1,-7-11 1</inkml:trace>
  <inkml:trace contextRef="#ctx0" brushRef="#br0" timeOffset="21788.2462">16663 5260 21,'14'-5'18,"-2"1"3,12 2-3,3-4 0,6 0-4,8 3-2,6-2-2,9 3-2,1-4-2,7 4-2,2-1 0,7 3 0,3 0-1,4 0-1,-2-1 0,2 3 0,0 1 1,2 1-2,-5 1 1,-1-1-1,-2 1 0,0 2-1,0-1 1,-1 1 0,1-3 0,-2 2 0,0-2 0,3 0 0,-5 0 0,1-2 0,1 0 0,-1 0-1,-3 1 1,-1-2 0,2-1-1,-3 1 1,0 2-1,-2-1 1,-2 2 0,0-2 0,1 2 0,0 0-1,-3 1 1,-2 0 0,-2-2 0,-2-1-2,0 0 2,-5 0-2,-5 0 2,-2-4-1,-3 3 0,-5 0-1,-2-1 1,-6 0 0,-3 0-1,-5-1 0,-1 2-4,-8-3-5,1-2-19,-10 4-6,9-12-1,-9 12 1</inkml:trace>
  <inkml:trace contextRef="#ctx0" brushRef="#br0" timeOffset="22978.3141">16812 5952 11,'0'0'25,"-9"-10"3,9 10-11,-6-13 0,6 13-3,0 0-1,0 0-4,0 0-1,-6 15-1,9 2-2,-3 3 0,3 10-1,-2 3 1,3 5 0,-2 1-2,2 4 0,-2-1-1,1-1 1,-2-3-2,2-4 0,-3-7-1,2-3 1,-2-6-1,0-5 0,0-13-1,0 11-2,0-11-1,0 0-2,0 0-7,-1-12-7,1-1-14,4 3-1,-5-8 2,6 2 1</inkml:trace>
  <inkml:trace contextRef="#ctx0" brushRef="#br0" timeOffset="23432.3402">16759 5966 20,'9'-17'29,"3"14"1,0-4-9,1-3-2,6 5-3,-3-4-3,7 4-4,-3-4-2,4 5-1,-1-1-2,1 3-1,-1 0-1,-2-1 0,2 0-1,0 2-1,-4 1 1,-2 0 0,-2-1-1,-2 2 0,-3 0 1,0 3-1,-10-4 0,8 12 1,-8-12-1,3 20 0,-2-5 1,0 3 0,-1 0 0,0 0-1,0 0 1,1-1-1,0 1 1,0-5-2,0-2 0,-1-11-3,1 15-3,-1-15-7,0 0-12,3 11-8,-3-11-2,0 0 2</inkml:trace>
  <inkml:trace contextRef="#ctx0" brushRef="#br0" timeOffset="24086.3777">17553 5904 8,'0'0'26,"0"0"2,1-11-5,-1 11-6,0 0 0,0 0-4,0 0-2,0 0-3,-1 9-2,-1 1-1,2 6-1,-2 3 1,2 4-2,-1 2 0,1 7-1,-1 1 0,2 4 0,-1 0-1,1 0 0,0 1 0,1 1-1,0-3 1,-2-3 0,3-4-1,-2-5 0,0-5 0,0-3-1,0-4 0,-1-12-2,1 12-3,-1-12-6,0 0-7,0 0-14,0 0-2,3-16 2,-5 2 0</inkml:trace>
  <inkml:trace contextRef="#ctx0" brushRef="#br0" timeOffset="24408.3961">17517 6261 1,'0'0'29,"13"-1"2,-13 1 1,18-10-9,2 9-4,-4-7-1,11 6-5,-2-4-2,6 4-4,-4-5-2,2 4-1,-4 0-2,0 0 0,-5 0-1,-1 1-1,-8 0 1,-11 2-1,14-1 0,-14 1-1,0 0-1,0 0-3,0 0-4,0 0-12,-10-3-15,10 3 0,-10-3 0,10 3 1</inkml:trace>
  <inkml:trace contextRef="#ctx0" brushRef="#br0" timeOffset="25437.4549">18437 5881 24,'-7'-11'26,"7"11"-4,-8-9-2,8 9-5,-13-7-1,2 3-4,2 4-3,-5-2-1,3 4-1,-5-1-1,2 6-1,-4 0-1,3 3 0,-1-1-1,4 3 0,1 5 1,4-2-1,3 2 1,4 0-1,4-1 2,2 3-2,4-2 1,1 0-1,0-4 0,1 4 0,-2-3 0,-1 0-1,-3 0 1,-1-1-1,-4 1 1,-3-2-1,-3 3-1,-4-5 1,-1 0-1,-4 0-1,0-2 1,-1-1-1,0 0 1,0-3-1,3-1 0,1 0 1,11-3 0,-13 4 0,13-4 1,0 0-1,0 0 1,15 6 0,-6-3 0,4-1 0,0 2 1,-1 3-1,1-4 0,-3 6 0,-10-9 1,15 14-1,-12-3 0,-2 1 1,-2 1 0,1-1 1,-2 3-1,-1-1 0,0 0 0,1 1 1,1-3-1,5 0 0,-1-3-1,0 1 1,-3-10-1,14 16 0,-3-10-2,-2-5-4,6 1-10,1 2-18,-4-11 2,8 1-3,-7-10 2</inkml:trace>
  <inkml:trace contextRef="#ctx0" brushRef="#br0" timeOffset="26279.5031">18619 5865 11,'0'0'29,"0"0"2,14-11 1,-14 11-14,13-12-2,-13 12-1,12-9-5,-1 8-2,-11 1-4,14 0 0,-14 0-2,11 11 0,-11-11-1,7 15-1,-4-5 0,-2 3 1,-1-1-1,0 0 1,-3 2 0,2 2-1,-3 1 1,-2 0-1,0 0 1,-2 2-1,0-1 1,-1 1-1,4-3 0,-1-2 1,3-1-1,4 0 1,3-2-1,-4-11 1,16 14-1,-4-9 1,1-4-1,3 0 1,-2-1 0,1-3-1,-5 0 1,-10 3-1,16-8 0,-16 8 0,0 0 0,0 0 0,0 0 0,-16 7-1,16-7 1,-15 17 0,7-2 0,2 0-1,1 4 1,2 1 0,4 3-1,4-2 1,0 1 0,2 1-1,0 1 1,0-1-1,-2-1 1,-3-1-1,-1-1 1,-7 2-1,-1-3 0,-2-3 1,-2-2-1,-3-1 1,1-2-1,0-2 1,0 0 0,3-4-1,10-5 0,-16 6-1,16-6-1,0 0-3,0 0-10,0 0-18,0 0 0,9-10-1,-1-4 3</inkml:trace>
  <inkml:trace contextRef="#ctx0" brushRef="#br0" timeOffset="26647.5241">19048 6069 49,'0'0'31,"-6"12"3,6-12-3,-13 3-22,13-3-3,-1 10-1,1-10-3,3 9-5,-3-9-9,0 0-20,14 9 0,-14-9-2,0 0 2</inkml:trace>
  <inkml:trace contextRef="#ctx0" brushRef="#br0" timeOffset="26860.5363">19060 6340 53,'-2'18'34,"-4"-7"0,6 3-1,2-3-21,-2-11-5,4 11-12,-4-11-17,12 6-11,-12-6-2,9-5 1</inkml:trace>
  <inkml:trace contextRef="#ctx0" brushRef="#br0" timeOffset="29586.6923">19302 6066 29,'-5'-16'27,"5"16"-5,0 0-3,-7-11-2,7 11-4,0 0-4,4 14-1,0-1-4,4 5 0,0 4-2,4 4 1,-1 2-2,2 1 0,-1-2 1,-1-2-2,0-2 1,-1-4 0,-1-5-1,-2-3 1,-7-11-1,12 10 1,-12-10-1,11-5 0,-11 5 1,13-18-1,-5 6 0,1-6 1,1-3-1,1-1 0,-1-3 0,4-2 1,-4 1-1,2 0 0,-3 1 2,0 4-2,0 0 0,-1 1 1,-1 5-2,-3 1 2,1 3-4,-1-1 2,1 3-4,-3-4-5,-2 13-9,0 0-13,0 0-1,15-1 1,-15 1 1</inkml:trace>
  <inkml:trace contextRef="#ctx0" brushRef="#br0" timeOffset="45063.5775">19869 6066 7,'0'0'12,"0"0"-1,-12-3-1,12 3-1,0 0-2,-9 5 0,9-5-1,-10 6-1,10-6 1,-17 12-1,17-12-1,-17 15 0,9-6-1,-1 1 1,0-1-1,2 3 0,0 0 0,2 0 0,-1 0 0,2 3 0,-2-2 0,2 0-1,1 2 1,0-1-1,1 0 1,0 0-1,2 0 0,-1-3 0,3 4 0,0-2 0,5-1 0,-4-1 1,6-1-1,-9-10 0,16 16 1,-16-16-1,20 8 1,-10-7-1,3 0 0,0-3 0,2-1-1,0-2 0,2-1 0,1-3 0,-1 0 1,0 0-2,1-2 1,-3-2-1,0 4 1,-5-3-1,2 2 0,-5-2 1,1 0-1,-3 0 0,0-2 0,-3 3 1,1-3-1,-2-2 0,-1 2 0,-4-2 0,0 3 1,0-1-1,-6 1 0,2 1 0,-5 3-1,1 2 1,-4 1 1,2 2-2,-4 1 1,1 2 1,0 2-2,1 2 1,0-1 0,2 1 0,1 2 0,1 2-1,1 0 0,2 3-1,0-3-2,4 3-1,5-10-4,-10 18-6,10-18-12,-6 9-6,6-9 1,0 0 1</inkml:trace>
  <inkml:trace contextRef="#ctx0" brushRef="#br0" timeOffset="45597.608">20291 5998 13,'0'0'25,"0"0"3,0 0-8,0 0-4,-9 8-1,9-8-2,-5 9-4,5-9-1,-6 16-2,1-6-1,2 8 0,-1-3-2,1 4 1,0 1-2,1 3 1,-1 1-1,2-2 0,-1-2-1,1 3 0,0-7 0,1 1 0,0-4 0,1-2 0,-1-11 0,2 11-1,-2-11 0,0 0-2,0 0-1,9 1-4,-9-1-7,0 0-8,8-16-12,-8 16-1,8-20 2,-2 9 0</inkml:trace>
  <inkml:trace contextRef="#ctx0" brushRef="#br0" timeOffset="45851.6225">20305 5824 36,'-10'0'29,"10"0"1,0 0-8,-9 3-12,9-3-1,0 0-4,0 0-2,0 0-5,0 0-5,0 0-12,6 16-10,-6-16-1,0 0 0</inkml:trace>
  <inkml:trace contextRef="#ctx0" brushRef="#br0" timeOffset="46927.6841">20776 5727 2,'0'0'25,"0"0"2,0 0-3,0 0-5,0 0-1,0 0-3,-8 18-4,0-8-2,4 9-2,-4 0 0,3 6-1,-3-3-1,2 9-2,1-2 1,2 4-1,0-2 0,2 2-1,-1-1-1,3 1 0,-2 1 1,0-4-1,-2 1-1,2-2 0,-2-1 1,2-2-1,0-2 0,0-4 0,1-4 0,2-3 0,-1-4 0,-1-9 0,0 0 0,0 0-2,0 0 1,0 0-2,7-9-1,-7-4-2,0 13-2,0-23-2,4 10-1,-8-4-1,6 5 1,-6-5 1,3 3 0,-4 2 3,1 1 1,-2 1 3,-2 1 3,8 9 1,-15-17 1,5 10 2,0 2 1,0 0 0,-3-1 1,3 5 1,-4-3 0,4 5 0,-4-1 0,2 4-1,-3-3-1,4 5 0,-3-2 0,4 3-1,-3-2 1,5 6-2,-1-2 0,3 2 0,-1 1-1,5 0 1,0 0-1,4 2 0,0-2 0,3 2 0,-5-14 0,17 19 0,-6-11 0,4-1-1,0-2 1,3-1 0,2-3-1,1 1 0,-1-1 0,2-3 0,-2 0-1,-2 1-1,0-1-1,-5-1-4,2 6-10,-4-2-22,-11-1 1,11-2-2,-11 2 3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6.0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50:13.223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1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7:50:32.002"/>
    </inkml:context>
  </inkml:definitions>
  <inkml:trace contextRef="#ctx0" brushRef="#br0">22857 15519 0,'0'0'0</inkml:trace>
  <inkml:trace contextRef="#ctx1" brushRef="#br0">4605 5695 2451,'2'-14'3354,"-2"14"-774,0 0-516,2-19-258,-2 19 0,3-10-387,-3 10-129,0 0-258,0 0 0,0 0-387,0 0-258,0 0 129,0 0-129,0 7 0,2 8 0,-2 4 0,1 10-129,1-1 0,0 7 0,-2 6 0,3 0 0,-2 0-129,0 3 0,1-5 0,-2 0 0,2-5 0,-1-3-129,-1-8 129,2-2 0,0-4-129,-1-2 0,-1-15 0,2 16 129,-2-16-129,0 0 0,3 12-258,-3-12 0,0 0-1032,0 0-3225,0 0-129,0 0-516,0 0-258</inkml:trace>
  <inkml:trace contextRef="#ctx1" brushRef="#br0" timeOffset="2160.1235">4640 5693 1161,'0'0'3870,"0"0"387,4-8-1677,-5-3-387,1 11-387,3-15-387,-3 15-129,11-17-516,-1 12 0,-3-4-387,8 5 258,-3-3-516,4 4 258,0-2-129,2 2-129,-1-2 0,3 3 0,-1-2 129,2 2-129,-2 0 0,-2-2 0,3 2 0,-4 1-129,-4 1 0,0 0 129,-2-2-129,-2 2 0,-8 0 129,11 0 0,-11 0 0,0 0-129,9 16 258,-7-5-129,1 1 129,-1 6-129,-1 2 387,1-1-516,0 1 258,-2-1-258,3 0 0,-3-2 0,4 0-774,-4-17-3741,4 14-258,-4-14-387,7-10-645</inkml:trace>
  <inkml:trace contextRef="#ctx1" brushRef="#br0" timeOffset="2860.1636">5466 5732 1,'5'-37'4385,"0"19"517,-1 4-387,4 11-1677,-8-9-645,10 18-516,-10-6-516,7 38-129,-7-5-387,2 14-258,-2 6 0,-2 4 129,-1 3-387,-1 0 129,-1-6-258,4-5 129,0-9-129,1-5 0,0-5-129,0-9 0,5-2-516,-5-19-645,9 4-3096,-9-4-645,5-8 0,-5-14-387</inkml:trace>
  <inkml:trace contextRef="#ctx1" brushRef="#br0" timeOffset="3108.1777">5474 5997 7998,'8'-4'4902,"-8"4"-129,18 6-1032,-8-6-2580,10 1-387,-2-2 129,5 1-258,0 0-258,1 0-129,1 0-129,0 0 0,-3 0 0,-3 0 0,-3 0-258,-2 0-129,-3 1-258,-11-1-4128,0 0-258,0 0-387,0 0-258</inkml:trace>
  <inkml:trace contextRef="#ctx1" brushRef="#br0" timeOffset="3924.2243">6176 6048 2709,'0'0'4773,"0"0"-129,0 0 0,9-6-2709,3 3-645,-4-11-129,10 5-129,-5-12-258,7 6-129,-3-6-258,2-3-129,-2 2-129,-3 2 129,-1-2 0,-2-1-258,-5 7 129,-5-3-129,-1 6 129,0 13-129,-15-22 129,-1 15-258,0 4 258,-1 3-258,-5 5 129,5 6 0,-4 8 0,3 5 0,7 9 0,0 2 129,6 1-129,5 6 129,0-8 129,7 3 0,3-4-129,5-6 258,1-8-129,5-3 129,-1-7-129,4-4-129,-3-5 129,3 0-129,-3-1-129,3-7-129,-2-3-258,0-5-516,9 4-3999,-9-6 129,-1 8-645,-3-8-387</inkml:trace>
  <inkml:trace contextRef="#ctx1" brushRef="#br0" timeOffset="4300.2459">6819 5774 10320,'0'0'5160,"-6"-4"-387,6 4-129,0 0-4257,0 0-129,0 5-516,0-5-1032,0 0-3225,0 21-387,2-8-258,-2-13-258</inkml:trace>
  <inkml:trace contextRef="#ctx1" brushRef="#br0" timeOffset="4488.2567">6842 6038 9288,'0'26'5160,"0"-26"-387,0 16-258,0-16-3999,7 6-387,3-1-903,-10-5-3612,22 0-258,-10-4-387,4-3-258</inkml:trace>
  <inkml:trace contextRef="#ctx1" brushRef="#br0" timeOffset="4828.2761">7317 5653 10191,'2'-14'5289,"-2"-1"-516,0 15 129,0 0-4386,0 0-129,2 18 129,2 3-129,-2 1 0,3 10-129,-4 8 0,3 5 0,-2 0-129,-2 2 0,1-3-129,-1 0 0,1-4-258,-1-5 0,2-6-645,-2-17-2709,1 0-1161,-1-12-645,0 0-129,-1-14-387</inkml:trace>
  <inkml:trace contextRef="#ctx1" brushRef="#br0" timeOffset="5104.2919">7081 5682 10707,'-13'-2'5160,"13"2"129,12-9-258,2 1-4257,10 2-129,5-6-129,9 4 129,1-1-387,4-1 0,-2 2-129,5 1 0,-1 5-258,-4-4 0,0 6-645,-15 1-4257,7 6 0,-12-3-516,-4 3-516</inkml:trace>
  <inkml:trace contextRef="#ctx0" brushRef="#br0" timeOffset="37587.1498">8820 18554 0,'0'0'0</inkml:trace>
  <inkml:trace contextRef="#ctx0" brushRef="#br0" timeOffset="41135.3528">12061 18056 0,'0'0'0,"0"0"0,0 0 0,0 0 0,0 0 0,0 0 0,0 0 0,0 0 0,0 0 0,0 0 0,0 0 0,0 0 0,0 0 0,0 0 0,0 0 0,0 0 0,0 0 0,0 0 0,0 0 0,0 0 0,0 0 0,0 0 0,0 0 0,0 0 0,0 0 0,0 0 0,0 0 0,0 0 0,0 0 0,0 0 0,0 0 0,0 0 0,0 0 0,0 0 0,0 0 0,0 0 0</inkml:trace>
  <inkml:trace contextRef="#ctx1" brushRef="#br0" timeOffset="39476.2578">2656 10601 3870,'0'-16'4644,"0"25"0,0 9-258,1 15-2064,-6-6-1419,5 14-129,-1-3 0,1 10 0,0-10-387,0 10 129,0-10-129,3-1 0,-3-6-129,2-4-258,0-7 0,-1-5-645,5-2-129,-6-13-2064,1-6-1677,3-8-516,-1-3-129,-1-8 0</inkml:trace>
  <inkml:trace contextRef="#ctx1" brushRef="#br0" timeOffset="39875.2806">2616 10568 5031,'-3'-11'4902,"3"-4"-258,0 15-129,5-7-2967,-3-3-516,9 8-129,-3-4-129,9 4 0,-3-3-129,6 1-129,-1-4-129,4 3-258,-3-1 0,2 2 0,-2 0-129,0-1 0,-3-1 0,-1 4-129,-5 1 129,-2 1 0,-9 0 0,12 3-129,-12-3 129,5 14 0,-3-3 0,0 1 0,-1-2 0,-1 7 0,0-3 0,1 0 0,1 4 0,-2-4-258,4 6-645,-4-3-3741,3 3 0,-3-20-645,6 23-129</inkml:trace>
  <inkml:trace contextRef="#ctx1" brushRef="#br0" timeOffset="40407.3111">3316 10661 4386,'7'-13'4902,"-7"13"-129,9 15-258,-6 9-2064,-3-1-1806,1 7 0,-1 1-129,3 6-129,-3-5-129,1 3-129,-1-2-129,3-8 0,-1 3-129,-2-12-774,10 3-3483,-10-19-258,5 21 0,-5-21-774</inkml:trace>
  <inkml:trace contextRef="#ctx1" brushRef="#br0" timeOffset="40655.3252">3247 10892 3612,'-9'-11'4902,"9"11"129,0-16-516,0 16-1290,9-5-2064,7 2-387,-5-5-258,10 7 0,-5-6-129,5 3-258,-1 1-129,-1-2-129,3 4-774,-8-3-3096,3 2-645,-4-3-516,-1 3-129</inkml:trace>
  <inkml:trace contextRef="#ctx1" brushRef="#br0" timeOffset="41239.3587">3327 10548 3870,'-7'-14'4515,"-7"-7"-129,6 16-129,0 7-2709,-8 1-645,6 14-258,-5 1-258,0 12 0,-2-1 0,3 9 0,0 0 129,2 4-129,2-2-129,10 2 129,-2-9-129,4 3 129,7-2-129,4 0 0,1-4 129,3-4-258,3-4 129,-1-2-129,2-5 129,5-5-258,-2-9 129,3-1-129,1-7-129,-1-5 129,2-6-129,-5-1 129,-1-4-129,-5-4 129,-4-2-129,-3 0 129,-5 0 0,-6-5 0,-3 0 0,-7-4 0,-5 1 129,-7 2-129,-4 2 0,-4 1 0,1 8 129,1 4-258,4 13-774,-3 0-3612,15 7-129,3 0-516,9 0-258</inkml:trace>
  <inkml:trace contextRef="#ctx1" brushRef="#br0" timeOffset="42263.4173">3975 10433 3354,'0'-19'4644,"0"19"-258,0-10-1290,-6-7-645,6 17-645,-9-10-516,9 10-258,-12-7-258,12 7-387,-16 0 0,7 6-258,-2 4 0,3 2-129,-1 5 0,2 5 0,0 1 0,5-1 0,2 6 0,0-1 0,3 1 0,5 2 0,1-2 0,-1 2 0,-1-4 0,2-1 129,-4-3-129,0 2 0,-4-6 129,-1 2-129,-1-3 0,-7-4 0,-1-3 129,-2-1-129,-2 0 0,0-4 0,0-3 0,1-1 0,0-1 0,2 0 0,10 0 0,-12-3 0,12 3 0,0 0 0,0 0 0,6-2-129,5 2 129,-1 5 0,1 4 0,-1 3 0,2 1 0,-2 5 0,-1 4 129,-1 3-129,-3 1 387,-1 0-387,0 0 129,-1-1 0,0 0 0,-1-2-129,2-7 0,0-2 129,0-1-129,-4-13 0,12 20-129,-12-20 129,17 21-1161,-8-19-3225,6 0-387,-3-2-129,2-6-774</inkml:trace>
  <inkml:trace contextRef="#ctx1" brushRef="#br0" timeOffset="43427.4839">4358 10458 4257,'-8'0'4773,"8"0"-387,-14 0 0,14 0-2709,-21 13-645,13 5-258,-8 1 0,3 8-258,-5 1 0,8 11-129,-4-2 0,5 6 0,0-2 0,3 2-129,3-2-129,3-2 129,3-4-258,3 1 129,3-2 0,2-3-258,5-3-387,-3-10-2451,8 1-1548,-2-5-129,0-2-516,-1-11-129</inkml:trace>
  <inkml:trace contextRef="#ctx1" brushRef="#br0" timeOffset="43795.5049">4777 10636 5031,'0'0'5031,"-11"7"-387,-4 10 0,-3-8-2838,1 16-516,-5-1-516,4 5 0,-3-4-129,5 3-258,-1-2-258,5 1 0,0-5 0,3-1-129,2-5-258,-1-2-258,7 10-774,-8-19-3225,9-5-129,0 0-387,0 0-258</inkml:trace>
  <inkml:trace contextRef="#ctx1" brushRef="#br0" timeOffset="44087.5208">4518 10697 7998,'3'-14'5031,"-3"14"-387,0 0 0,0 0-3612,18 4-129,-9 7-129,7 8-258,-2 2-129,6 2 129,-3 2-258,4 0 0,-2-2 0,0-2-129,2-1-129,0-2 129,-1-3-258,0-2 0,-1-1-387,-4-9-774,6 8-3483,-11-9-129,5 3-129,-15-5-645</inkml:trace>
  <inkml:trace contextRef="#ctx1" brushRef="#br0" timeOffset="44327.5352">4958 10919 5547,'14'0'5289,"-1"2"-387,-13-2-129,11 2-1935,-2 10-1935,-9-12 0,11 23-387,-9-6 0,0 2-387,1 2 129,-3 4-387,0 1-129,-5-6-2967,2 6-1290,-3-11-516,0-2-258,6-13-516</inkml:trace>
  <inkml:trace contextRef="#ctx1" brushRef="#br0" timeOffset="45287.5902">5327 10548 4902,'0'-13'4902,"0"13"-258,0 0 0,0 0-2709,0 11-387,3 10-516,-3-2 0,7 13-258,-4-1-258,2 6-129,-1 3-129,-2-1-129,1-5 0,1 1-129,-3-9 0,3-3 0,-3-3-258,0-6-129,2-1-387,-3-13-1419,0 0-2193,0 0-516,-4 2-387,4-2-129</inkml:trace>
  <inkml:trace contextRef="#ctx1" brushRef="#br0" timeOffset="45583.6072">5184 10588 6708,'0'-12'5031,"3"-2"-258,-3 14-258,20-12-2967,-10-1-645,12 11 0,-1-6 0,4 3-387,-1 0-129,4 2-129,-1-1-129,1 4 0,-1-2-129,-3 0 0,0 2-258,-2-1-129,1 1-645,-9 0-3483,3 0-258,-5 0-258,-2 3-516</inkml:trace>
  <inkml:trace contextRef="#ctx1" brushRef="#br0" timeOffset="45903.6248">5658 10821 7998,'8'-1'5031,"-8"1"-129,0 0-258,0 0-2322,0 0-1677,2 7-129,-2-7-129,3 21-129,-2-7 0,0 5 0,0-1-129,0 2 0,-1 6 0,0-2-129,0 0 129,0 0-387,3-3-129,-3-7-903,3 2-3483,-3-16 0,7 15-387,-7-15-387</inkml:trace>
  <inkml:trace contextRef="#ctx1" brushRef="#br0" timeOffset="46251.6452">5784 10408 7998,'0'-11'4773,"9"-2"0,0 12-129,1-4-3483,8 9-516,0 4 258,4 13-258,-2 1-129,2 9-129,-3 9 0,-1 5-129,-4 5 0,-5 4 0,-6-1-129,-3 1 0,-1 0-129,-8-1 129,0-4 0,-4-9-129,3-5-129,-5-11-903,9-2-3612,-2-10-258,8-12-129,-1-9-645</inkml:trace>
  <inkml:trace contextRef="#ctx1" brushRef="#br0" timeOffset="47363.7089">6153 10271 5805,'8'-18'5031,"-8"18"-258,8-19-258,1 18-2709,-7-13-774,7 14-129,-9 0-387,17-11 0,-7 11-258,3 0-129,1 5 0,0 4 0,1 2 0,1 2 0,-2 4 0,-2 0 0,0 0 0,-2 3 0,-6-2 0,-1-2-129,-6 4 129,-3 1 0,-5-1-129,1 5 129,-4-2-129,3 2 129,-3 1-129,6 0 129,0 2-129,4 2 129,2-3-129,2-1 129,0-2-129,6-2 129,2-3-129,0-4 129,2-5-129,3-5 129,-3-4-129,2-1 129,0-5 0,0-3-129,-5 0 129,2-1 0,-9 9 0,9-13-129,-9 13 0,0 0 0,0 0 0,-1 13 129,-2 3-258,-1 4 129,1 3-129,1 4 129,1 3 0,1 3 0,0 10 0,1-5 129,-1 1 0,2 1-129,0-2 129,1-1 0,-1-3 0,-2-2-129,0-7 129,0-4-129,0-3 0,0-3 129,-7-3 0,0-3 0,-5-5 0,0-2 129,-5-1-258,5-1 129,-4 4-258,1-9-1419,15 5-3354,-14-9-258,14 9-516,2-30-129</inkml:trace>
  <inkml:trace contextRef="#ctx1" brushRef="#br0" timeOffset="48275.7602">6921 10466 9030,'3'56'4902,"-3"-17"-258,0 9-258,-4 4-3741,3 10 129,-4-4 0,5 8-129,-2-6-129,2-4-129,0-5 0,4-5-258,-2-6 129,3-8-387,1-4-387,-6-17-3225,0-11-774,0 0-258,0 0-516</inkml:trace>
  <inkml:trace contextRef="#ctx1" brushRef="#br0" timeOffset="48523.7748">6892 10939 11868,'20'-2'5160,"-9"-5"-516,9 7-387,-1-6-3483,12 3 0,-2-8-129,5 5-258,2-3 0,0 3-258,0 6-387,-5-7-1677,-1 7-2709,-9 3-387,-5 2-387,-7 0-645</inkml:trace>
  <inkml:trace contextRef="#ctx1" brushRef="#br0" timeOffset="52243.9881">7948 10376 1935,'0'0'4386,"-5"-15"0,5 15 0,-9 0-2064,1-7-645,8 7-258,0 0 0,-9-10-516,9 10-129,-9-14-129,1 3 0,8 11-129,-15-12-129,4 8 0,-3-1 0,-1 5-129,-4 0 0,2 5-129,1 4 129,1 3-129,1 3 0,2 2-129,4 2 0,2-1 0,5 4-129,1 1 129,3 1 0,4 0 0,5 1 0,0 0 0,2 3 0,0 0 0,0-3 0,-1-2 0,-3-2 0,-3 0 129,-5-2-129,-2-2 0,-2-3 129,-4 0-129,-6-1 0,-4-4 0,2 3 0,-5-5 129,2-1-129,0 0 0,3-4 129,-1 2-258,6-2 129,9-2 0,-10 3 0,10-3 0,0 0-129,12 0 129,3 2 0,1 1-129,1 1 129,3 3 0,-1 3 0,-3 3 0,-1 6 0,-3 2 129,-7-2-129,-3 6 0,-2 4 258,0-5-258,-4 0 258,-2 1-258,2-2 258,-1-5-258,0 3 258,2-6-258,3-3 0,0-1 0,0-11 0,10 16 0,0-9-129,0-7-516,10 2-3741,-6-4-258,2-2-387,0-7-387</inkml:trace>
  <inkml:trace contextRef="#ctx1" brushRef="#br0" timeOffset="52852.0228">8283 10286 10062,'0'0'5031,"0"9"-387,0 7 0,-12 8-3999,4 11-258,-4 3 0,3 14 0,-3 3-258,1 6 129,-1-1-129,4 1 129,3-5 0,3-4 0,2-8-129,4-7 0,7-11-129,5-2 129,2-6-129,2-9 0,4-4-129,-1-5-387,7 0-516,-7-4-3870,2-4 258,-5-9-645,-3 2-129</inkml:trace>
  <inkml:trace contextRef="#ctx1" brushRef="#br0" timeOffset="53084.0362">8150 10699 10449,'-31'-10'5160,"21"6"-387,10 4 0,0 0-3870,0-16-258,13 10-258,1-1 0,7 1-129,3 1 0,4 3-258,5 2-387,-2-4-903,5 5-3483,-5 3 0,0 3-516,-3-2-387</inkml:trace>
  <inkml:trace contextRef="#ctx1" brushRef="#br0" timeOffset="53615.0666">8527 10925 7611,'0'0'5289,"-8"-3"-387,8 3 0,1-22-1419,9 18-2838,-3-4-129,6 5-129,0-1-129,4 3 0,-5 1-129,2 2 0,-4 8-129,-3 2 0,-4 5 0,-3 7 0,-5 0 258,-4 1-129,-1 4 0,-2-1-129,0-3 258,-1-2-258,4-3 129,2-6-129,1-3 0,6-11-129,-2 14 258,2-14-129,6 5 129,3-4 0,0-1 0,6 1 0,-1-1 0,3 0-129,0 0-258,0-3-387,7 3-3096,-7-4-1290,2 2-129,-5-8-258,4 3-774</inkml:trace>
  <inkml:trace contextRef="#ctx1" brushRef="#br0" timeOffset="53880.0817">8906 10487 12900,'-4'-16'5160,"4"16"0,0 0-387,0 0-4386,0 0-129,0 0 0,0 0-258,10 16-129,-10-16-1032,14 20-3741,-10-9-129,-1 6-258,-3-4-387</inkml:trace>
  <inkml:trace contextRef="#ctx1" brushRef="#br0" timeOffset="54751.1315">8988 10789 11868,'5'-13'5160,"-3"2"-129,-2-1-516,0 12-3741,0 0-258,0 0-129,0 0-129,0 0 0,0 0-258,0 0 0,0 0 0,0 0 129,5-10-129,-5 10 0,0 0 0,12-3 129,-12 3-129,0 0 0,0 0 0,0 0 0,5-14-129,-5 14 129,0 0 0,-6-12 0,6 12-129,-11-4 129,11 4 0,-9-4 0,9 4 0,0 0 0,-8 0 0,8 0 0,0 0 129,0 0 0,0 11-129,0-11 129,0 0 129,9 20-129,-9-20 129,15 18-129,-4-5 129,0 4-129,0-2 0,-1 4 129,0-1-258,-4 6 258,-4 1-258,-2 5 129,-11 1 0,0-2-258,-3 0-129,-6-5-1419,6 4-3354,-6-12-129,11-3-387,-1-13-258</inkml:trace>
  <inkml:trace contextRef="#ctx1" brushRef="#br0" timeOffset="55368.1668">9315 10788 8385,'0'0'5547,"0"0"-645,0 0-258,0 0-1806,0 0-2580,0 0-258,11 0-129,-1 0-516,-2 0-1548,5 0-2451,2-1-258,1 0-258,-1-2-516</inkml:trace>
  <inkml:trace contextRef="#ctx1" brushRef="#br0" timeOffset="55539.1766">9556 10792 9804,'3'11'5289,"-3"-11"-516,0 0-258,-5 0-3483,5 0-903,0 0-903,5 0-3870,6 0-129,0 0-387,3 0-258</inkml:trace>
  <inkml:trace contextRef="#ctx1" brushRef="#br0" timeOffset="56896.2542">9957 10465 7353,'-10'4'4644,"10"-4"-129,0 0-387,-1 12-3741,1-12-258,4 6-774,6-3-3225,-2 10-645,-8-13-129,9 24-387</inkml:trace>
  <inkml:trace contextRef="#ctx1" brushRef="#br0" timeOffset="57091.2652">10054 10788 8901,'1'40'5031,"-5"-21"-258,0 2-258,-1-3-3870,3 4-258,-1 3 0,-1-1-1161,4 3-3612,-5 3 0,0 1-516,0-7-258</inkml:trace>
  <inkml:trace contextRef="#ctx1" brushRef="#br0" timeOffset="57459.2864">10371 10303 9546,'7'-8'5160,"-7"8"-129,5 15-387,-5 6-4128,-2 8-387,-4 8 129,2 11-129,-3 1 0,-1 6 0,2 1-129,2-1 129,0-1 0,4-4 0,4-6 0,6-9 0,7-6 0,4-6 0,4-7-129,-1-4 129,3-6-387,-2-6-258,4 0-2709,-9-4-1677,-7-4 0,-5-5-645,-3-2-129</inkml:trace>
  <inkml:trace contextRef="#ctx1" brushRef="#br0" timeOffset="57647.2968">10327 10722 9933,'-16'-5'5289,"6"-8"-387,10 13-129,10-14-4128,11 8-258,0-1-129,7 2-258,3 5-258,-3-1-1032,13 2-3483,-12 5-258,2 6-258,-4-2-258</inkml:trace>
  <inkml:trace contextRef="#ctx1" brushRef="#br0" timeOffset="57984.3165">10680 10759 4902,'7'28'5289,"-7"-16"-258,0 6-258,0-7-2193,0 16-1548,-5-7 0,5 8-387,0-8-258,0 2 0,3-5-258,4-2 0,-7-15 0,20 13 0,-9-13 0,6-7-129,0-8 0,0-3 0,1-4 129,3 0-129,-5-3 0,1 0 0,-2 8-129,-3 3 129,-3 7 0,3 7 0,-12 0 0,12 10 0,-7 5 0,0 7 0,-3 2 0,1-4-258,2 8-258,-5-11-3483,4 4-903,-4-21-258,10 11-387</inkml:trace>
  <inkml:trace contextRef="#ctx1" brushRef="#br0" timeOffset="58707.3578">11078 10222 7998,'24'-18'5160,"-11"11"-258,-2-2-258,4 9-3741,-3-5-516,7 5 0,-6 3 0,3 5-258,-1 3-129,-1 2 129,-4-1-129,-1 2 129,-4 3 0,-5 2 0,0-1 0,-10 5 0,-1 2 129,-3 4-129,0 2 129,1 2 0,1-1 0,7 7-129,3-5 129,7-2-129,6-3 0,9-4 0,3-7-129,4-4 129,2-5-129,-1-8 0,-4-1 129,0-8-129,-6-5 0,-5-5 129,-6 4-129,-4 2 129,-3-3-129,-6 3 0,-5 5 129,0 5-129,-3 5 0,1 10 0,0 7-129,2 4 129,1 12-129,3 2 129,1 8 0,0 6 0,5 0 258,1 2-129,0 0 0,3-7 0,0-1 129,-1-4 0,-2-9 0,0-4 0,-2-9 0,-5-4 0,-5-4 0,-3-3-129,-2-2-387,-4-7-3096,7 0-1935,-4-5-129,0-8-645,-1-14-258</inkml:trace>
  <inkml:trace contextRef="#ctx0" brushRef="#br0" timeOffset="79541.5494">18575 17850 0,'0'0'0,"-439"-304"0</inkml:trace>
  <inkml:trace contextRef="#ctx1" brushRef="#br0" timeOffset="60979.4878">11818 10512 10191,'-9'0'5289,"9"0"-516,-9 7-129,9-7-4386,-4 13-129,8-1-1032,-4-12-3612,7 20-258,-1-3-387,2 1-387</inkml:trace>
  <inkml:trace contextRef="#ctx1" brushRef="#br0" timeOffset="61159.4981">11853 10856 10965,'-6'22'5289,"6"-22"-516,-1 18-1161,1-18-2967,0 0-387,11 12-774,-11-12-4128,14 10 0,-7-9-645,4 1-258</inkml:trace>
  <inkml:trace contextRef="#ctx1" brushRef="#br0" timeOffset="61963.5441">12481 10343 8643,'0'-20'5418,"0"20"-258,0 0-387,0 0-3483,0 15-516,0 2-129,7 13-129,-3 4 0,1 7-129,1 4-129,0 1 0,-2 5-258,0-2 129,0 0-129,-2-5 0,1-5-129,0-7-258,4-4-387,-7-28-1806,6 20-2451,-6-20-258,0 0-258,1-15-516</inkml:trace>
  <inkml:trace contextRef="#ctx1" brushRef="#br0" timeOffset="62239.5599">12268 10419 8127,'-8'-7'5289,"8"-6"129,9 6-516,7-7-2709,15 6-1419,3-6 0,11 7-129,4-4-258,4 2 0,3-3-129,-1 5-129,-2 0-129,-5 0-129,-5 7-903,-14-2-4128,-1 2-129,-14 0-258,-14 0-774</inkml:trace>
  <inkml:trace contextRef="#ctx1" brushRef="#br0" timeOffset="96671.5293">2447 14995 129,'17'-25'3870,"-17"25"-129,9-8-516,-6-3-645,-3 11-258,6-11-516,-6 11-129,0 0-387,16 7-258,-16-7 0,7 31-387,-4-7-129,5 13 0,-5 4-129,2 7-129,-1 1-129,-2 4 0,1 1 0,-3-4-129,0-1 0,2-8 0,0-7 0,-1-6 0,2-5-387,-3-9-258,5 4-1290,-5-18-2709,0 0-129,-3-8-258,0-4-516</inkml:trace>
  <inkml:trace contextRef="#ctx1" brushRef="#br0" timeOffset="97306.5656">2457 14933 3225,'-10'-11'3741,"10"11"-645,0 0-774,0 0-129,7-18-516,3 18-129,-3-6-258,9 6-129,-5-2-387,10 2 258,-3-1-516,5 1 0,-2-3 0,6 2-129,-6-2-129,6 2-129,-5 2 129,0-1-129,-4 0-129,-1 0 129,-5 0-129,0 2 129,-4-1 0,-8-1 0,11 3 0,-11-3 0,9 0 129,-9 0-129,0 0 129,11-4-129,-11 4-129,0 0 129,9-3 0,-9 3 0,7 5 0,-2 11-129,0 0 0,0 4-129,-1 5 129,3 3-129,-1-1 129,-2-2-387,3 5-387,-7-17-2709,8 2-1290,-8-15-258,9 9-645,-9-9 129</inkml:trace>
  <inkml:trace contextRef="#ctx1" brushRef="#br0" timeOffset="97842.5961">3243 14833 9159,'15'-3'5289,"-15"3"-516,10 26-129,-10-5-3612,5 15-516,0 0 0,1 9-129,-2 2 0,0 4-258,1-4 129,-3 3-258,3-5 129,-3 3-129,1-1 0,-1-4-129,-2-6 129,1 1-129,0-5-129,-1-7-129,0-2-129,-1-13-387,1 5-1677,0-16-2322,0 0 0,-1-15-387,1 1 0</inkml:trace>
  <inkml:trace contextRef="#ctx1" brushRef="#br0" timeOffset="98083.61">3280 15313 6321,'-2'-21'5031,"2"21"-258,0-10 0,0 10-2838,7-11-774,5 9 0,-3-7-387,10 5-258,-1-7 0,3 7-129,3-6-129,0 5-129,3-4 0,-3 2-129,1 2-129,-5-2-387,1 7-1161,-8-3-3225,-1 3-129,-12 0-516,7-13-516</inkml:trace>
  <inkml:trace contextRef="#ctx1" brushRef="#br0" timeOffset="99239.6761">4154 14933 3612,'-12'-14'4902,"12"14"-258,-9-9-258,9 9-1419,-13-9-1935,13 9-129,-17 0-387,8 2-129,-6 3 129,1 6-258,-3-2 258,0 8-129,-2 2-129,3 2 0,1-1 0,2 2-258,4-1 0,2 2 129,5 0-129,2-2-129,7-3 129,3 1 0,8-5 129,2 2-129,1 0 129,6 0-129,-1-6 0,1 3 129,-1 0-129,-2 0 0,-5 1 0,-2 3 0,-5-1 0,-4 1 0,-7 2 0,-2 1 0,-7-1 129,-4 2-129,-5-5 0,-1 0 129,-3-5-129,0-4 0,1-3 129,-1-4 0,8-1 0,1-4-129,4 0 0,8 5-129,-6-16 0,6 16-387,7-7-645,-7 7-3354,19-5-387,-4-1-258,7 6-258</inkml:trace>
  <inkml:trace contextRef="#ctx1" brushRef="#br0" timeOffset="99598.6967">4410 15351 8127,'0'0'4773,"0"0"-129,8-9-129,-8 9-3741,7 9 0,-2 6-129,-5-2 0,5 6-129,-5-3 0,2 11-129,-1-1 0,1-2-258,-2-4 129,0-1-129,0-6 0,2-1-129,-2-12 0,0 12 0,0-12-129,0 0-129,1-10-516,-4-11-3225,3 21-774,-5-29-516,2 13-129</inkml:trace>
  <inkml:trace contextRef="#ctx1" brushRef="#br0" timeOffset="103698.9311">4790 15042 2322,'0'0'3741,"0"0"645,0 0-774,-12-11-2064,12 11-129,0 0 0,0 0-516,0 0-258,0 0-129,0 0-129,0 0-129,0 0-129,0 0 0,0 0-129,0 0 0,0 0 0,0 0-129,0 6 258,0-6-129,0 0 0,0 0 0,0 0 0,0 0 129,0 0-129,8 1 129,-8-1-129,0 0 258,0 0-258,0 0 129,0 0 0,0 0-129,0 0 0,-3 11 129,3-11-129,0 0 129,0 0 0,0 0 0,0 0 0,0 0-129,0 0-258,0-10-1806,0 10-2322,0 0 0,0 0-645,-3-12 0</inkml:trace>
  <inkml:trace contextRef="#ctx1" brushRef="#br0" timeOffset="104646.9854">4836 15339 645,'3'12'1032,"-3"-12"-129,0 0 0,0 0-129,0 0 0,0 0-129,0 0 0,4-7 0,-4 7 387,0-12 0,0 12 129,2-16 129,-2 16 387,2-18-129,-2 18 0,0-11 0,0 11-129,0 0-516,0 0-129,0 0-258,0 0 0,-4 7-387,4-7 0,0 15-129,0-15 129,0 10-129,0-10 0,0 13-129,0-13 258,0 0 0,11 7 0,-11-7 0,0 0 129,0 0-129,8-7 129,-8 7 0,0-13 0,0 13 0,0 0-129,-9-14 0,9 14 129,0 0-258,-10 0 0,10 0-645,-10 8-2580,10 3-1290,0-11-387,0 13-516,0-13 129</inkml:trace>
  <inkml:trace contextRef="#ctx1" brushRef="#br0" timeOffset="106375.0843">5171 15207 2580,'0'-45'4257,"0"27"129,-3-9-1161,3 27-903,-4-25-387,4 25-516,0 0-258,0 0-129,5 10-387,2 11-129,-1 5-129,3 1-129,0 2 0,1 6 0,-1-4-258,4 0 129,-4-3-129,1-3 0,-1-10 0,0 0 129,-9-15-129,16 7 129,-7-13 0,-4-8 0,0-7 0,1-10 0,-3-1 0,1-6 0,-1 2 0,0-2-129,-1 6 129,2 0-258,0 6 0,-4 7-129,0 19-258,7-18-774,7 18-3225,-14 0-258,14 13-387,-4-6-258</inkml:trace>
  <inkml:trace contextRef="#ctx1" brushRef="#br0" timeOffset="106823.1099">5587 15100 8385,'-15'23'4644,"6"-2"-258,2 4-387,-1 0-3741,3 2 0,1 0 0,4 3-129,0 1 0,4-3 129,4-5-129,3 0 129,1-7 0,3-2 0,-1-8 0,3-5 0,1-8 258,3-7-258,-5-7 129,4-2-258,-6-9 129,2 1 0,-7-5 0,-3 3-129,-6 2 0,-4 4-129,-12 0 129,-2 9-129,-6 4 129,0 7-258,-5 7 258,3 2-258,1 12 129,6 2-258,6 6-387,3-12-2322,10 12-1677,5-6-387,11 2-387,-2-11 0</inkml:trace>
  <inkml:trace contextRef="#ctx1" brushRef="#br0" timeOffset="107095.1255">5843 15069 6321,'10'-13'5418,"-10"13"-387,0 0-387,7 7-1032,-7-7-3096,2 23-129,-1-5 0,4 7-129,-3 5-258,0-1 258,2-1-129,0 0-129,-2 1-258,-2-6-387,8 1-3741,-8-24-387,2 15-387,-2-15-645</inkml:trace>
  <inkml:trace contextRef="#ctx1" brushRef="#br0" timeOffset="107299.1371">5933 14758 11223,'-20'0'5031,"20"0"-258,-12 0-258,12 0-4773,0 0-1419,1 13-2838,8-3-258,-9-10-387,17 22-387</inkml:trace>
  <inkml:trace contextRef="#ctx1" brushRef="#br0" timeOffset="107867.1696">6233 14698 11481,'0'-16'5418,"-7"-1"-387,7 17-129,0 0-4386,-4 13-129,4 8-129,4 11 0,3 8-258,-3 6 129,4 7-129,1 8 0,-2 2 129,0-5-258,3-3 258,-4-3-129,1-8 0,0-5 0,-3-12 0,-1-8 0,-3-19 0,0 0 0,0 0 0,4-14 0,-4-11 0,-7-3 0,2-8 0,-4 3 0,-2-2 0,-2 6-129,-2 6 129,-1 5 0,-4 9 0,3 9 0,-3 4 0,0 13 0,4 3 129,2 5-129,3 6 0,6 0 129,5 0 0,2-1 0,10-2-129,4-1 258,4-6-258,2-6 129,5-3-129,-1-4 129,0-5-258,1-3-258,1 3-2580,-4-10-2193,-2-3-129,-9-6-387,0-3-645</inkml:trace>
  <inkml:trace contextRef="#ctx1" brushRef="#br0" timeOffset="121870.9706">4821 14997 1161,'0'0'2967,"0"0"-774,0 0-129,-9-2 387,9 2-1290,0 0-129,-6 6-129,6-6 0,0 0 0,0 0-129,-4 12 0,4-12-387,0 0 0,0 0 129,7 13-129,-7-13 0,12 7-129,-12-7 0,12 4 0,-12-4 0,14 1 129,-14-1-129,0 0 129,0 0 129,10-3-258,-10 3 129,0 0-129,0 0-129,-5-9 0,5 9-129,0 0 0,0 0-387,-12 0-1290,12 0-2451,1 9-516,-1-9-258,0 0-516</inkml:trace>
  <inkml:trace contextRef="#ctx1" brushRef="#br0" timeOffset="127991.3206">8059 14912 774,'6'-17'3999,"-6"3"129,0 14-1032,0 0-516,0-12-387,0 12-516,0 9-516,5 11-258,-3-2-129,5 13-129,-3 1 0,3 11-258,-4-2 129,3 6-387,-1-4 0,-2 0 0,-1-6-129,1-7 0,-1-5 0,-2-8-258,4-3-258,-4-14-903,0 0-2580,0 0-516,2-9-258,-2-11-258</inkml:trace>
  <inkml:trace contextRef="#ctx1" brushRef="#br0" timeOffset="128366.3421">8019 14803 3612,'9'-17'4644,"-9"17"-387,16-9 129,-3-2-1935,5 11-1419,-3-7 0,9 7 0,-2-7-387,6 6 0,-3-5-258,3 0-129,-3 0 129,1 0-258,-2-1 0,-3 3 0,-1-2-129,-4 1 0,-4 2 129,-1-1-129,-2 4 129,-9 0-129,7 12 0,-5 1 129,-2 4-129,0 6 0,0 0 0,0-1-258,3 5-774,-3-13-1806,2 9-1419,1-10-516,3 0-258,-6-13-387</inkml:trace>
  <inkml:trace contextRef="#ctx1" brushRef="#br0" timeOffset="129102.3842">8768 14752 6450,'0'0'4644,"0"0"-258,0 0-258,-11 6-2967,11 16 0,2-3-387,3 15-129,-1 0 0,3 8-258,-2 1 129,2 3-387,-3 3 129,1 2-129,-1-3-129,-2 1 0,-1-2 129,-1-1-129,0-4-129,0-5 129,-2-4-258,0-10-129,2 3-516,0-26-1032,-1 12-2451,1-12-387,0-7-258,0-10-129</inkml:trace>
  <inkml:trace contextRef="#ctx1" brushRef="#br0" timeOffset="129786.4233">8863 15170 4128,'-8'4'4515,"-3"1"-129,11-5-129,-9-2-2580,9 2-387,0 0-258,12-8 0,-3 1-387,6 4 0,1-7 0,8 5-129,1-6-129,2 4-129,1-2-258,1 0-129,-1 9-1290,-3-6-2967,-4 5-387,-9-1-387,-12 2-387</inkml:trace>
  <inkml:trace contextRef="#ctx1" brushRef="#br0" timeOffset="130786.4805">9620 14778 2709,'5'-14'4257,"-5"14"0,0-17-129,0 17-2580,-9-16-516,9 16 129,-18-16-129,8 12-387,-4-4 129,-1 8-129,0-6-129,4 6-129,-1 0 0,2 1-129,1 9-129,4 0 0,0 4 0,3 6 0,2 1-129,0 3 0,0 1 129,7 6-129,0-3 258,3-1-258,0-2 129,-1 1-258,-2-1 129,3 0-258,-6-2 258,-4-1-129,0-2 258,-7 0-258,-2 1 129,-3-5 129,-2-2-129,1-5 0,-3-3 258,2-4-258,1-2 0,4 0 0,-1-3 0,10 3 0,-9-11 0,9 11 0,0 0 0,9-13-258,1 13 258,1 0 0,5 11 0,-2-1-129,1 7 129,-1 0 0,-3 3 0,-2 7 0,-2 2 0,0 1 0,-4 0 0,-3 1 129,0-3-129,-3 0 0,-1 0 0,2-6 0,0-4 0,-1-2 0,1-4 0,2-12-129,2 13 129,-2-13-129,21 7-645,-15-13-2322,12 4-1290,-3-13-387,5 3-387,0-7 0</inkml:trace>
  <inkml:trace contextRef="#ctx1" brushRef="#br0" timeOffset="131183.5032">9936 14717 8514,'8'3'4644,"-6"8"-516,0 13-1032,-2-3-2709,2 6 0,-2 2 129,0 8 0,0 2-129,0 2-129,-3 1 129,3 2-129,0-1 0,3 0-129,6-5 0,2-3 129,0-7-258,2-5 129,3-3-129,1-7-129,0-4 0,-3-8-258,6 2-903,-11-4-3096,5-6-387,-6-10-129,2-1-387</inkml:trace>
  <inkml:trace contextRef="#ctx1" brushRef="#br0" timeOffset="131431.5174">9842 15011 6450,'0'0'4902,"0"0"-258,12-8-129,8 8-3741,-4-5 129,11 5-258,-4-2-129,5 2-387,2 0-387,-5 0-774,10 5-3483,-8-1-129,0 2-258,-6-2-516</inkml:trace>
  <inkml:trace contextRef="#ctx1" brushRef="#br0" timeOffset="131959.5476">10229 15227 7740,'2'-13'5160,"10"2"-387,-5-4-129,8 6-3870,-5-3-258,1 7-129,-1 3 0,2 2-129,-4 1-129,1 10-129,-6 5 0,-1-2 129,0 6-258,-2 1 129,-2 2 0,-5 3 0,0-1-129,-1-3 129,0-1 0,0 0 0,1-4-258,-1-3 516,3-3-516,5-11 516,-6 16-258,6-16 0,0 0 0,5 6 129,-5-6 0,17 0-129,-6 0 258,4-3-129,1-3 0,1 2 0,2 0-129,0 0 0,-1 3-129,0-7-516,4 9-3999,-7-8 0,1 5-645,-7-8-129</inkml:trace>
  <inkml:trace contextRef="#ctx1" brushRef="#br0" timeOffset="132227.5629">10561 14901 10707,'0'0'5289,"0"0"-258,0 0-129,0 0-4386,0 0-129,0 0-258,9 5-258,0 5-774,-9-10-2451,13 8-1548,-13-8-387,11 19-258,-11-19-258</inkml:trace>
  <inkml:trace contextRef="#ctx1" brushRef="#br0" timeOffset="132466.5766">10692 15134 10320,'3'22'5547,"-3"-22"-516,0 24 0,0-24-4257,0 23-258,4-6-129,0-1 0,1 4-258,0 1-129,-1 6-258,-4-2-129,0 6-387,-3-7-903,-2 6-3225,-7-5-387,4 2-129,-8-13-516</inkml:trace>
  <inkml:trace contextRef="#ctx1" brushRef="#br0" timeOffset="132946.6041">11040 15095 9159,'12'13'5160,"-12"-13"-258,0 0-258,0 0-4257,0 0-387,9 1-645,1-1-3741,-10 0-387,11 0-387,-11 0-258</inkml:trace>
  <inkml:trace contextRef="#ctx1" brushRef="#br0" timeOffset="133126.6144">11172 15116 9030,'6'11'5160,"-6"-11"-387,0 0-387,0 0-4386,0 0-1935,7-5-2451,-7 5-516,18-12-258,-5 7-258</inkml:trace>
  <inkml:trace contextRef="#ctx1" brushRef="#br0" timeOffset="133303.6243">11362 15091 7740,'0'0'5418,"0"0"-387,0 0-387,0 0-3225,9 2-1290,-9-2-1419,10 4-3096,-3-4-774,-7 0 0,18-9-516</inkml:trace>
  <inkml:trace contextRef="#ctx1" brushRef="#br0" timeOffset="133866.6567">11676 14832 11223,'-9'0'5289,"9"0"-645,0 0 129,0 0-5289,0 0-1677,4-5-2451,4 4-516,4 1 0,-3 0-516</inkml:trace>
  <inkml:trace contextRef="#ctx1" brushRef="#br0" timeOffset="134050.6672">11753 14985 9030,'8'34'5418,"-5"-13"-258,-2-4 0,6 12-4128,-7-8-129,5 11-258,-5-3-516,0 1-258,0 8-774,-9-10-4128,7 3 129,-6-11-645,2-2-387</inkml:trace>
  <inkml:trace contextRef="#ctx1" brushRef="#br0" timeOffset="134482.6919">12107 14491 8643,'9'-4'5289,"0"16"-387,-7 12-258,-2 2-3870,0 16 129,-4 2-258,0 8-129,1 0-129,-1 8-129,-1-6 0,4-1-129,1-7 129,1-4-129,8-9 0,2-1-129,4-10 258,4-5-258,-2-6 0,2-7-129,0-1-387,-6-10-774,7-1-3741,-12-9-129,-2 0-387,-6-8-258</inkml:trace>
  <inkml:trace contextRef="#ctx1" brushRef="#br0" timeOffset="134674.7029">12079 14862 6966,'-11'-4'5418,"0"1"-387,11 3-129,0 0-3225,18-7-774,-6 4-258,10 3-129,-1 1-258,2 4-387,2 5-258,-4-6-1161,8 7-3096,-10-3-387,2 5-258,-7-6-516</inkml:trace>
  <inkml:trace contextRef="#ctx1" brushRef="#br0" timeOffset="135022.7228">12341 14936 4644,'9'11'5418,"-7"0"-387,-2 0-129,4 14-2451,-4-10-1032,1 13-129,-1-6-645,2 6-129,0-3-129,2 2-129,1-6-129,0-4 0,0-5 0,-5-12 0,15 7-129,-5-7 129,1-11-129,0-6 0,2-3 129,-1 0-129,0 1 0,-2 2 0,-1 3 0,0 6 129,-9 8-129,15 0 129,-10 7-129,-1 6 0,0 6 129,-1 5-129,2 4-258,-5-10-1032,5 10-3870,-2-9 0,1-3-387,-4-16-387</inkml:trace>
  <inkml:trace contextRef="#ctx1" brushRef="#br0" timeOffset="136118.7855">12692 14495 4128,'4'-17'5031,"-4"17"0,16-23-258,-2 17-2838,-3-11-258,9 12-516,-4-5-129,3 10-258,1 0-387,-1 2 0,1 9-258,-2 3 0,-5 4-129,-2 5 0,-1 5 0,-5 0 0,-3 1 0,-2 3 0,-1-4 0,-5 2 0,-2 2 0,2-5 0,-2-4 0,1-1 0,0-1 0,2-6 0,5-1 0,0-14 0,0 15 0,0-15 0,15 1 0,-3-1 0,-2-4 0,4-3 129,-4-3-129,0 2 0,-2 2 0,-8 6-129,13-7 129,-13 7 129,0 0-258,5 10 129,-5 1 0,0 3 0,-2 4 0,-1 3 0,3 4 0,0 1-129,0-1 129,0 3 0,0 0 0,4 2 0,1-1 0,2-3-129,-2-5 129,2 1 0,2 0 0,-1-6 0,-2-3 0,0-2 0,-6-11 129,5 18-129,-5-6 0,0-12 129,-11 16-129,1-6 0,0-3 129,-3 2-129,0 1 0,1 2 0,2 0 0,3-1 0,2 3-387,0-4-387,9 10-3483,-2-7-516,4-2-645,-6-11-387</inkml:trace>
  <inkml:trace contextRef="#ctx1" brushRef="#br0" timeOffset="136426.8031">13400 14710 9804,'7'-12'5031,"-7"12"-516,0 0-2709,9 0-5547,-9 0-1161,6 11-387,-6-11-129</inkml:trace>
  <inkml:trace contextRef="#ctx1" brushRef="#br0" timeOffset="136606.8133">13491 14977 9417,'-16'42'5289,"8"-29"-258,1 3-387,0-5-3870,5 1-774,2 9-3096,0-21-1548,4 17-516,-4-17-258,8 4-387</inkml:trace>
  <inkml:trace contextRef="#ctx1" brushRef="#br0" timeOffset="137119.8428">14200 14590 9288,'7'9'5289,"-7"15"-129,0 13-129,-3-2-4128,3 14-258,-2-2-129,2 6-129,0-5-129,4 4-129,-1-6-129,-1-4-129,-2-4-129,0-11-387,0 4-516,-7-20-3483,7-11-516,-13 1-258,4-7-516</inkml:trace>
  <inkml:trace contextRef="#ctx1" brushRef="#br0" timeOffset="137342.8553">13902 14541 8643,'7'-15'5418,"11"15"-387,7-2-129,11 2-3741,9-1-387,15 1 0,5 0-258,5 0-258,2 4-516,-7-5-3483,4 2-1032,-8 1-645,-14 7-258</inkml:trace>
  <inkml:trace contextRef="#ctx1" brushRef="#br0" timeOffset="139747.9931">13401 14696 516,'0'0'3354,"0"0"0,6-6-645,-6 6-387,0 0-516,9-6-258,-9 6-258,0 0-129,0 0-129,-2 14-258,2-14-129,-8 20-129,8-20 0,-7 20 0,7-20 0,-4 14-129,4-14 0,0 0-129,0 0 0,0 0 0,5 0-129,-5 0 258,0 0-774,0 0-2967,0 0-1032,0 0-645,0 0-387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5:04.7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4178 9341 20,'0'0'24,"20"-7"-6,-9 3-3,3 2-2,2 0-2,-1-1-2,4 2-2,-3-2-1,7 3 0,-3-1 0,3 1-1,3-1-1,1 1-1,1-2 0,4 3 0,-1-2-1,3-1 0,0 1-2,3 3 2,-3-2-1,7 1 0,-2 0 0,2 1 0,2-1 0,0 3 0,2-3 0,-2 1 0,1-2 0,1 2-1,0-2 2,2 0-1,-1-1-1,2 1 1,1-3-1,2 2 1,5 0-1,1-2 1,-1 2-1,-1 1 0,1 0 0,0 0 1,1 1-1,-2 1 0,-2 0 0,1 1 0,1 0 0,2 0 0,2-1 0,3 2 0,-1-1 0,1 0 0,3 1 0,0-2 1,1 1-1,1 0 1,2-2-1,1 0 1,3 0-1,3 0 1,-2-1-1,4 1 1,1-1-1,1 0 1,0 1-1,3-1 0,1 0 1,0 1-1,3 0 0,0-1 1,0 0-1,3 1 1,1 0 0,-1 1 0,0-1-1,1 0 1,1-1 0,0 1 0,3 0 0,0 0-1,1-3 0,0 2 1,2-2-1,2-1 1,1 1-1,1-2 0,2 0 0,2-1 0,-1 1 1,2-2-1,-1 0 0,2 1 1,3-1-1,3-2 0,1 3 0,0-3 1,1 3-2,5-3 2,1 5-1,2-2 0,-1-1 0,1 3 0,1 2 1,4 0-1,-2 0 1,2 1-1,1-3 0,3 2 0,0 2 0,1-2 0,0-3 0,-2 4 0,4-2 1,-1 1-1,0 0 0,-4 0 1,0-1-1,2 1 0,-1-1 0,-3-1 1,-1-1-1,-1 2 0,-1 0 0,0 1 0,-3 0 1,-2 0-1,-2 1 0,1 1 0,-1 2 0,-1-1 1,-2 0-1,-1 1 0,-1-1 0,1 1 0,0 1 0,0 0 0,-3 1 1,-3 0-1,2-2 0,-1 2 0,3-1 1,-1-4-1,-5 2 0,4-1 0,-2-5 0,2 1 1,-2-1-1,0-1 0,-2-1-1,-1 3 1,1-2 1,-2 1-1,1 1 0,0 0 0,-1 1 0,0 1 1,-1 0-1,0 0 0,0-1 0,0 2 0,-1 1 0,-1-1 1,0 0-1,-2 0 0,0 0 0,3 0 0,-1 1 0,-2-2 1,1-1-1,-1 2 0,-2-2 0,1 0 0,0 0 0,-2-2 0,-3 3 0,-2-1 0,-1-1 1,-2 0-1,-2-1-1,-3 1 1,-4 1 1,-2-2-1,-2 1 0,-2-1 0,-5 1 0,-1 2 0,-2 0 0,-4 0 0,-4 0 0,-3 1 0,-4 0 1,-4 0-1,-4 0 0,-7 0 0,-8 1 0,-5 0 0,-7 2 0,-2-1 0,-14-2-3,0 0-6,3 12-28,-13-4 0,-8-5 1,-4 1-2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5:21.45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5653 10241 7,'0'0'20,"0"0"-6,0 0-1,0 0-1,0 0-2,0 0-1,0 0-1,-4 11-1,4-11-1,-1 12 0,2-2-1,-2 3-1,2 1 0,-2 3 0,2 2-1,-1 2 1,1 3-1,-1 1 0,2 1 0,-1-2-1,1 4 1,0 0-1,1 2 1,-1-3-1,1 2-1,-1-2 1,0 2-2,-1 0 2,1-2-1,-2-1-1,1-1 0,-2 0 1,2-4-1,-1-1 1,0-3 0,1-2-1,-1-1 0,2-5 0,-2-9 0,2 12-2,-2-12-1,0 0-3,0 0-6,0 0-18,0 0-3,6-20 2,-2 9 0</inkml:trace>
  <inkml:trace contextRef="#ctx0" brushRef="#br0" timeOffset="988.0565">5660 10233 15,'-11'-8'12,"11"8"0,0 0 0,0 0 1,11-3-1,-11 3 2,14-6-2,-14 6 0,22-10 0,-12 1-2,5 5-1,-4-5-2,5 6-2,0-2-1,3 2-1,-3 1 0,4 2-2,-2-1 2,3 1-2,0 0 0,-1 0 0,-1 0-1,-1 0 1,-1-1-1,-1 1 0,-2 0 0,-2 1 1,-1-1-1,-2 0 1,-9 0-1,13 0 1,-13 0-1,0 0 1,9-4-1,-9 4 1,0 0 0,0 0-1,0 0 1,1-11-1,-1 11 0,0 0 0,0 0 1,0 0-2,0 0 1,0 0 0,0 0-1,0 0 1,0 0 0,0 0 0,-3 10 0,3-10 0,3 19-1,-1-5 2,0-1-1,0 4 0,0 1 0,1 0 0,-1 0 0,1 0 0,1-1 1,-2-4-1,0 1 0,0-3 1,-2-11-1,3 14 0,-3-14 0,0 0 0,1 10 0,-1-10-1,0 0 0,0 0-2,2 11-4,-2-11-7,0 0-20,0 0 0,0 0 0,0 0 0</inkml:trace>
  <inkml:trace contextRef="#ctx0" brushRef="#br0" timeOffset="2098.12">6645 10252 17,'0'0'24,"0"0"-5,0 0-2,2 12-1,-2-12-4,0 20-2,1-4-2,-1 4-2,2 3-1,-1 0-1,2 6-1,-2 2 0,2 1-1,-2 1 1,1 2-1,0-2-1,-1 1 1,0-1-1,1 0 0,-1-3 1,1 1-1,-1-2 0,0-1 0,-1-2-1,0-1 1,0-4 0,-1-2-1,1-3 1,-1-4-1,1-12-1,0 10-2,0-10-6,0 0-11,1-15-12,-1 15 0,5-27 1</inkml:trace>
  <inkml:trace contextRef="#ctx0" brushRef="#br0" timeOffset="3146.18">6714 10618 26,'0'0'21,"0"0"-2,0 0-2,-10-3-1,10 3-3,0 0-2,0 0-1,0 0-2,0 0-1,0 0 0,0 0-2,15 6 1,-15-6-1,18 0 0,-8-1-1,4 3-1,1-6 0,2 1 0,0 1-1,3 2 0,-3-1 0,3-1 0,-3 1-1,1 2 0,-2 0-1,0 3 1,-1-3 0,-2 4-1,0-4 1,-2 4-1,0-3 1,-2 0-1,-9-2 1,15 2 0,-15-2-1,0 0 1,11 2-1,-11-2 0,0 0 0,0 0-2,0 0-1,0 0-3,0 0-8,0 0-23,0 0 0,0 0 0,0 0 1</inkml:trace>
  <inkml:trace contextRef="#ctx0" brushRef="#br0" timeOffset="5871.3358">7857 10494 11,'0'0'23,"0"0"1,0 0-10,0 0 0,0 0-3,0 0-2,-9 6-3,11 5 0,-1 3 0,2 3-2,0 3 1,2 4-1,-1 0-1,2 3 0,1 0-1,0-2-1,0-3 0,1 2 0,1-5-1,-2-4 1,0 0-1,-1-5 0,-6-10 0,11 14 0,-11-14 0,0 0 1,10 7-1,-10-7 0,0 0 0,0 0 0,10-16 0,-6 7 0,2-4 0,0-1 0,2-2 0,0-2 0,3-2 0,-1 0 1,3 1-1,-1 0 1,0-1-1,1 1-1,0 4-4,-2-1-4,2 5-11,2 8-10,-12-8-1,7 12 1</inkml:trace>
  <inkml:trace contextRef="#ctx0" brushRef="#br0" timeOffset="6347.3631">8006 10552 14,'0'0'22,"5"16"1,-5-16-9,4 21-4,1-6 0,3 2-2,2 1 0,0-1-2,4 0-1,-3-1 0,2 1-2,1-3 0,-2-1-2,0 0 1,-2-2-1,1-1-1,-11-10 0,16 16 1,-16-16-1,12 6 1,-12-6 0,10-8 1,-10 8 0,9-22 0,-3 8 1,-1-5 0,2 1 0,0-1 0,1 0-1,-2 2 0,3-2-1,-1 2-3,0 0-3,2 3-9,-1 4-15,-2-7-3,3 6 1,-6-7 0</inkml:trace>
  <inkml:trace contextRef="#ctx0" brushRef="#br0" timeOffset="7008.4009">8358 10233 12,'0'0'25,"1"-10"2,-1 10-2,0 0-9,5 9-3,-1 4-3,-1 5-3,2 8-2,-2 3-1,3 7-1,-2 4 0,1 3-1,-2 0-1,2 3 0,-1-1 0,1-4 0,-1 0 0,1-4-1,2-5 0,-1-1 0,1-7 1,-2-4-1,2-3 0,-4-3 0,2-4 1,-5-10-1,0 0 1,10 2 0,-10-2 0,8-20 0,-5 3 0,4-1 0,-1-6 0,3-1 0,-1-3 0,5-1 2,-3 1-1,2 1 0,1 1 0,0 5 1,-2 3-1,2 5 0,-2 6 0,1 6-1,-3 8 0,1 4 0,-2 6 0,0 3-1,-2 3 1,1 2-1,-1 0 1,1 2-1,-2-4 0,0-2 0,-1-1 0,0-1 1,0-4-1,-2-3-1,1 1 0,-3-13-1,7 15-2,-7-15-4,0 0-10,12 10-17,-12-10 0,10-12 0,-6-2 1</inkml:trace>
  <inkml:trace contextRef="#ctx0" brushRef="#br0" timeOffset="7310.4182">8883 10563 51,'0'0'34,"6"12"-1,-6 0-3,0-12-16,6 26-3,-5-10-3,5 8-3,-3-3-1,2 6-1,-2-4-1,1 3 0,-1-4-1,2-1 0,-2-2-1,-1-5-2,1 1-3,-3-15-3,4 14-9,-4-14-13,0 0-6,0-14 0,-3-3 1</inkml:trace>
  <inkml:trace contextRef="#ctx0" brushRef="#br0" timeOffset="7515.4299">8824 10395 39,'-9'-10'33,"-3"0"3,12 10-4,-21-4-11,10 0-8,11 4-6,0 0-4,0 0-4,0 0-4,0 0-10,17-5-18,-3 8-1,-5-6-1,3 5 1</inkml:trace>
  <inkml:trace contextRef="#ctx0" brushRef="#br0" timeOffset="7897.4517">9063 10145 55,'0'0'36,"5"10"-2,-3 3 1,0 4-20,-2-3-5,5 11-3,-2 1-2,2 7-2,-1 3 0,1 4-1,-2 3 0,2 1-1,-2 2 1,0-1-2,1-4 1,1-2 0,1-1 0,1-6-1,0-4 1,2-5-1,0-4 0,0-6 0,3-1 0,-1-6-2,1-2-2,-2-6-4,6 2-16,0-5-14,-5-3 1,1-2-1,-4-5 0</inkml:trace>
  <inkml:trace contextRef="#ctx0" brushRef="#br0" timeOffset="8477.4849">9354 10644 60,'0'0'34,"19"7"0,-10-4-4,-9-3-18,26-14-3,-10 2-3,6 4-1,-1-5-2,2 3 0,-4-2-1,1 0 0,-2-1-1,-2 4 0,-3-1 1,-4 0-1,-3-1-1,-2 0 1,-2 1 0,-4 0-1,2 10 1,-11-18-1,1 9 0,-3 4 0,-2 1 0,-3 1-1,-1 3 1,2 2 0,-2 2-1,3 4 1,0 4 0,2-1 0,0 5 0,4 2-1,1 6 2,-1 0-1,3 1 0,2 1 1,1 0 0,3 1 0,1-1 0,4-2 1,2-7 0,4 3 0,1-5 0,4-3 0,3-4 0,3-1 0,1-3-1,1-2 1,1-2-1,-1-2-1,-1 1 0,-1-3-3,-1 5-3,-9-6-18,1 3-17,-2-1 2,-10 3-2,9-11 2</inkml:trace>
  <inkml:trace contextRef="#ctx0" brushRef="#br0" timeOffset="9333.5339">10136 10265 28,'-8'13'28,"8"-13"-5,-16 19-1,9-7-4,-5 2-2,3 8-4,-5-3-2,3 9-2,-3 0 0,2 7-2,0 1-1,4 6 0,0-1-1,3 3-1,3 1 0,5-3-1,3-2 1,3-2-2,3-7 0,2-3 0,2-7-2,3-3 0,3-5-4,-3-7-5,6-5-23,-1 0-4,-8-11-1,5 0 2</inkml:trace>
  <inkml:trace contextRef="#ctx0" brushRef="#br0" timeOffset="9768.5587">10370 10202 40,'0'0'31,"0"0"3,6 26 0,-6-7-20,-5 1-3,9 9 1,-8-1-4,7 9-2,-3 0-1,4 5 0,-3-1-2,3 0 0,-1 0-1,2-2 0,-1-5-1,0-2 0,0-4-1,1-4-1,0-8-2,-2-6-1,-3-10-5,0 0-7,15 4-13,-15-4-8,8-21-1,-5 10 2</inkml:trace>
  <inkml:trace contextRef="#ctx0" brushRef="#br0" timeOffset="10189.5828">10397 10531 27,'0'0'32,"9"-13"4,-9 13-1,20-8-12,-8 0-4,6 8-6,-1-5-4,4 7-2,0-1-2,4 3-2,-2 2-2,-2 3 1,-1 2-2,-2 4 1,-2 2 0,-2 2-1,-5 0 1,-2 3-1,-5-1 0,-4 0 0,-3-1 0,-3-4 0,-4-1-1,-2-2 1,-4-3 0,0-3 0,-2-2 1,0-2-1,1-2 0,-1-3 0,3 0 0,0-2 1,5 0-1,2 1 0,10 3-1,-11-8 0,11 8-1,0 0-2,14-2-3,-14 2-9,21-9-22,-4 8 0,-4-2 0,5 0 1</inkml:trace>
  <inkml:trace contextRef="#ctx0" brushRef="#br0" timeOffset="10723.6134">10832 10211 54,'0'0'35,"12"-1"0,-12 1-2,0 0-16,10 19-6,-7-8-3,10 12-2,-3 0-2,5 6 0,1 1-2,3 4 0,-3 0 0,2 3-1,-5 1 0,1 2 0,-5-1 0,-4 0-1,-3 1 1,-4-3-1,-5-2 0,-1-1 0,-4-6 0,-1-3 0,-3-4 0,2-3 0,-1-5 0,3 0 0,2-3-1,10-10 0,-12 10-2,12-10-3,0 0-8,7 10-25,-7-10 1,15-6 0,-15 6 0</inkml:trace>
  <inkml:trace contextRef="#ctx0" brushRef="#br0" timeOffset="13066.7474">11857 10382 27,'0'0'28,"0"0"-5,0 0-2,-12-10-3,12 10-4,-9-4-3,9 4-2,-11-2-2,11 2-2,-18-1-1,9 2 1,-5-1-3,3 3 0,-4 2 0,1-1-1,-2 1 0,2 0 0,-3 2 0,3 0-1,1 2 0,-2-1 0,3-1 0,0 2 1,2-1-1,10-8 0,-14 14 0,14-14 1,-9 12-1,9-12 1,-2 9 0,2-9 0,0 0 0,14 10 0,-14-10 1,18 7 0,-5-3-1,1-1 1,3 0 0,1 1-1,3-1 0,1 2 0,-2-2 0,2 2-1,-2 1 1,-1 1-1,-1 0 1,-2 1-1,-3 3 1,-2 0-1,-2 0 0,0 2 1,-4-1 0,-1 2-1,-3-2 1,-2 2-1,-2-2 1,-4 0-1,-4 1 0,-2-1 0,-5-1 0,-1 2 0,-3-2 0,-1-1 0,1-3 1,-1-1-1,1-3 1,2-1 0,3-3 0,2-2 1,3-3-1,1 1 1,1-2 0,10 7-1,-11-14 0,11 14-1,-3-12 1,3 12-2,0 0-2,11-13-3,4 15-15,-1-2-18,0-4 0,3 2 0,-1-1 1</inkml:trace>
  <inkml:trace contextRef="#ctx0" brushRef="#br0" timeOffset="14600.835">7622 10115 18,'-5'16'13,"-7"-3"0,2 11-1,-3 0-1,2 7-1,-4 4 1,2 4-3,-1 4-1,3 2-1,2 3-1,0 4 0,6 4 0,2-1-1,4 3 0,2 1 0,6 0-1,-1 3 0,6-1-1,-1-5-1,3-4-6,2-7-14,6 2-10,-8-17-1,8 2 0</inkml:trace>
  <inkml:trace contextRef="#ctx0" brushRef="#br0" timeOffset="15651.8952">12132 10027 17,'12'6'27,"-12"-6"0,12 15 3,-1-1-19,-2 4 0,8 6 0,-2 2-2,7 7-1,-3 2-2,5 9 0,-5 2-2,0 4 1,-5 5-2,-3 5-1,-5 2 0,-4 3-1,-6-2 0,-2 0 0,-5-4-1,-2-4 1,0-7-2,-2-9-2,4-3-5,-2-10-15,2-12-10,7-2-2,4-12 1,0 0 0</inkml:trace>
  <inkml:trace contextRef="#ctx0" brushRef="#br0" timeOffset="18454.0555">13098 10377 19,'0'0'22,"0"0"-6,0 0-2,-1 12-3,1-12-1,-1 11-1,1-11-2,-1 14 0,1-14-1,-1 14-1,1-14-1,0 11-1,0-11 0,0 0 0,0 0 0,0 0 0,0 0-1,0 0 1,8-16-1,-8 16 1,2-13-1,-2 13 0,0-14-1,0 14 1,0 0-1,-8-9 0,8 9-1,-10 2-1,10-2-2,-11 9-4,9 1-8,0 4-17,2-14 0,-2 22 0,2-22 1</inkml:trace>
  <inkml:trace contextRef="#ctx0" brushRef="#br0" timeOffset="19076.0911">13132 10725 17,'0'0'22,"0"0"-2,-10-5-1,10 5-3,0 0-3,0 0-1,-4 12-3,4-12-1,-4 14-3,4-14-1,0 18-1,0-18 0,6 16-1,-6-16-1,8 10 0,-8-10 1,9 3-1,-9-3 1,11-6 0,-11 6 0,6-13-1,-6 13 1,3-17 1,-4 8-1,1 9-1,-2-16 0,2 16-1,-6-11 1,6 11 0,-11-6-1,11 6 0,-12 1 0,12-1 0,-11 4-1,11-4-1,0 0-4,-10 10-4,10-10-14,0 0-9,0 0-1,11 10 2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22:46:08.88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13807 10399 28,'0'0'19,"0"0"-2,0 0-1,0 0-1,0 0-3,0 0-3,0 0-1,0 0-2,5 10-1,-5-10-1,5 9-1,-5-9 1,9 17-1,-4-5 0,2 2-1,0 2 1,1 4-1,1 0 0,0 5 0,1 0 0,1 1-1,-1-2 1,1 4-2,2-1 3,-2-1-2,2-4-1,-2-2 0,-1-1 1,1-4-1,-1-2 1,-1-4-1,-9-9 0,15 12 0,-15-12 1,11 3-1,-11-3 1,0 0-1,0 0 1,11-9-1,-11 9 0,4-13 0,-2 4 1,2-2-1,0-2 0,-1-3 0,5-1 0,-2-4 0,4-1 0,0-3 0,0-3 0,3-1 1,-1-1-1,3 1 1,-4 1-1,2 1 1,-3 4 1,-3 6-1,-2 3 0,-1 4-1,-4 10 1,2-10 0,-2 10-1,0 0 1,0 0-1,0 0 0,0 0 0,0 0 0,0 0-1,0 0 1,0 0-1,0 0-1,-6 9-3,6-9-3,0 0-10,1 12-17,-1-12 0,0 0 1,0 0 0</inkml:trace>
  <inkml:trace contextRef="#ctx0" brushRef="#br0" timeOffset="982.056">14624 10379 19,'-1'-10'25,"1"10"-4,0 0-1,-12-2-4,12 2-2,-13 0-2,13 0-3,-16 2-1,16-2-2,-18 8-2,9-1 0,-2-1-2,2 3 1,-3 3-1,3 2-1,-1 1 1,0 2 0,2 2 0,2 0-1,-1 5 1,3 1-1,2-2 0,2 1 0,1-2 1,5 2-1,-2-2 0,4-1 0,2-4 0,1 0 1,0-5-2,1 1 1,3-2 0,-1-3 0,2-4-1,1-1 1,2-3-1,1-2 1,-1-2 0,1-3-1,1-4 0,-2 1 0,1-1 1,-4-2-1,0 0 0,-3-2 1,1-1-2,-2-2 2,-5 0-2,1-2 2,-4-1-1,0 2 0,-3 0 0,-3-1 0,-4 2 0,-2-1 0,-2 3 0,-3-2 0,-2 3 0,-2-1 0,-3 2 0,2 1-1,-1 4 1,-1 1 0,2 2 0,-1 4-1,1 3 1,1 1-1,-1 4 0,2 0-1,2 4-2,-1-1-1,3 5-3,-2-5-7,6 5-9,2-2-11,6-12 0,-9 20 2</inkml:trace>
  <inkml:trace contextRef="#ctx0" brushRef="#br0" timeOffset="1671.0955">15127 10346 6,'0'0'28,"0"0"2,10 6 1,-10-6-11,0 0-4,1 12-3,-1-12-4,-2 19-1,0-9-2,3 9 0,-3-3-2,3 7 0,-1-1-2,1 5 1,-2-1 0,2 3-1,0-1 0,1 0 0,-1-3 0,-1-1-1,1-4 0,0-2 0,0-6-1,-1-2 0,0-10 0,-3 9 0,3-9-3,0 0-2,0 0-8,0 0-22,-3-20-2,2 9 0,-3-11 1</inkml:trace>
  <inkml:trace contextRef="#ctx0" brushRef="#br0" timeOffset="1958.112">15074 10121 33,'0'0'33,"10"-6"2,-10 6-1,0 0-12,0 0-11,6 12-1,-6-12-5,0 0-2,1 12-3,-1-12-4,4 13-10,-4-13-21,0 0 1,12 12-2,-12-12 0</inkml:trace>
  <inkml:trace contextRef="#ctx0" brushRef="#br0" timeOffset="2901.1659">15787 9916 30,'0'0'29,"0"0"-7,0 0-1,0 0-3,7 11-3,-9 0-3,5 8-3,-4 0-2,9 10 0,-7 1-2,2 8-1,-2 2-1,2 6 0,-2 1 0,2 6-1,-3-2 0,1 2 0,-1-2-1,0-2 0,1-4 0,0-5 0,2-6-1,-1-5 1,0-6 0,0-4-1,-1-5 0,-1-14-1,4 15 0,-4-15-1,0 0 0,0 0-2,-3 10-3,3-10-3,0 0-10,0 0-15,0 0-1,0 0 2,-5-13 0</inkml:trace>
  <inkml:trace contextRef="#ctx0" brushRef="#br0" timeOffset="3863.2209">15825 10408 23,'0'0'18,"0"0"-1,0 0-1,0 0 0,0-11-4,0 11 0,0 0-2,0 0-1,0 0-2,-9-7-1,9 7-1,-9-3-1,9 3 0,-16-3-1,5 0 0,0 3 0,-4-2 0,2 2-1,-3 0 0,0 1-1,-2-2 1,3 4-1,-3 1 0,2-1 0,-3 2 0,0 3-1,-1 1 1,-4 2 0,1 2-1,0 1 1,2 3-1,-2 2 0,5 1 1,1 0-1,4 2 1,5 3-1,4-1 1,3-2 0,4 0 0,6-1-1,3-5 2,4 3-1,1-7 1,6-1 0,-1-5 0,6 0 0,-1-4 0,3 0 0,0-4 0,2 0-1,0 0 0,-3-1 0,0 0 0,-3-1 0,-3 0-1,-3 2-1,-1-2-2,-8-2-3,4 4-19,-5-3-13,-8-4 0,-2 9-1,-5-20 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3-10-30T07:54:32.820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2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1" timeString="2013-10-30T07:54:42.636"/>
    </inkml:context>
  </inkml:definitions>
  <inkml:trace contextRef="#ctx0" brushRef="#br0">4823 8095 11481,'3'18'5418,"-3"-18"-387,-3 27-258,3-27-3741,-4 32-387,4-6-129,0 7-129,1 6-258,2 2 129,0 3-258,-2 2 129,0 2-258,-1-6 258,0-7-258,0-4 129,2-4-258,-2-7-258,3 1-129,-3-21-1032,10 5-3225,-10-5 0,9-11-516,-4-10-258</inkml:trace>
  <inkml:trace contextRef="#ctx0" brushRef="#br0" timeOffset="388.0222">4827 8065 9030,'-9'-31'5289,"9"31"-387,-6-21-129,6 21-3096,0 0-516,16-9-387,-1 2-258,6 4-129,3-1-129,4-1 0,4 0-258,1 2 129,4-1-129,1 1 0,-4 0 0,-1 0 0,-1 0 0,-1-3 0,-5 4 0,-2-2 0,-6 1-129,-5 1 129,-3-1 0,-10 3 129,12 0 0,-12 0-129,0 14 129,0 3-129,-4 1 129,-1 4-129,-1 5 129,-1 2-258,3 5-387,-3-8-1290,7 7-3096,-2-8-129,2-1-387,1-10-516</inkml:trace>
  <inkml:trace contextRef="#ctx0" brushRef="#br0" timeOffset="752.043">5740 7909 11868,'0'-18'5031,"0"18"-387,0 0 0,1 21-3870,3 19-387,-4 2 0,0 17 0,-2 10-129,-1 6-129,-1-2 129,4-2-129,-3-5-258,3-8 258,1-6-387,-1-15-129,2-4-516,-2-21-2064,3 0-1806,-3-12-258,0 0-258,4-19-516</inkml:trace>
  <inkml:trace contextRef="#ctx0" brushRef="#br0" timeOffset="945.0541">5753 8338 10965,'11'-25'5289,"-4"12"-258,13 8 129,-6-5-3741,17 6-516,3-4 0,12 6-258,-1-1-258,6 0-129,-2 2-258,-2-11-903,1 9-3999,-9-3-387,-11-6-387,-4-8-387</inkml:trace>
  <inkml:trace contextRef="#ctx0" brushRef="#br0" timeOffset="2204.1261">6888 7856 11868,'-5'7'5289,"3"17"-258,-1-1-129,3 12-4515,0 12-129,3 3 129,-3 9-129,2 5-258,0 0 0,1-1 0,-1-6-258,-2-8-129,5-2-645,-8-20-2193,3-3-1548,0-24-387,0 12-129,0-12-387</inkml:trace>
  <inkml:trace contextRef="#ctx0" brushRef="#br0" timeOffset="2521.1441">6837 8301 7998,'-2'-37'5289,"2"21"0,12 7-387,0-11-1806,12 14-2193,0-3-258,10 6 0,2 3-387,2 5 0,1 7-129,-3 4-129,-4 4 0,-7 4 0,-7 3-129,-9 2 129,-9-2-129,-8-2 129,-9 0 0,-10-3 129,-1-3 0,-6-3 0,2-5 129,3-3 0,1-5 0,9 1-129,5-4 0,14 0 0,0 0-387,-2-21-1032,13 13-3741,4-2-129,7 0-387,2-5-387</inkml:trace>
  <inkml:trace contextRef="#ctx0" brushRef="#br0" timeOffset="2716.1554">7418 8122 14577,'-21'6'5418,"21"-6"-645,0 0-3999,0 0-5805,6 5-258,2-2-387</inkml:trace>
  <inkml:trace contextRef="#ctx0" brushRef="#br0" timeOffset="2880.1645">7452 8365 11094,'-3'19'5934,"-4"3"-387,7-22-258,-2 10-2193,2-10-2838,0 0-645,7 0-4515,-7 0-516,11-1-258,-11 1-516</inkml:trace>
  <inkml:trace contextRef="#ctx0" brushRef="#br0" timeOffset="3393.1941">7836 7981 11997,'14'10'5160,"-12"11"-129,0 13-129,-6 4-4515,2 15 0,-5 1-129,4 7 0,-2-2-129,3-4 0,2-9-516,0-14-774,8-3-3612,-2-14-258,1-8-258,-7-7-645</inkml:trace>
  <inkml:trace contextRef="#ctx0" brushRef="#br0" timeOffset="3896.2229">7806 8080 12900,'14'-57'5289,"-3"28"-129,8 12 0,-5-5-4644,14 13 0,0 3-129,5 6 0,-3 5-258,0 14 0,-3 4 0,-6 2-258,-4 7 129,-10-3-129,-7 1 0,-7 2 0,-12-8 0,-5-1 129,-5-6 0,-2-3 0,-1-7 129,5-1 0,5-6-129,5 0 129,7 0-129,10 0 129,7 4-129,12 4 129,3 3-129,4 4 0,6 5 0,1 4-129,-4 4 129,-5-1-129,-4 3 0,-9 1 129,-8-1-129,-5-1 129,-13-4 0,-7-7 0,-6-7 129,-3-3 0,-3-7 0,0-1 129,3-7-129,5-6-129,4 0 129,5 1-258,10 2-129,5 0-258,13 10-1806,2-7-2838,13 6-129,1-7-645,11 6 0</inkml:trace>
  <inkml:trace contextRef="#ctx0" brushRef="#br0" timeOffset="4300.246">8402 8172 12126,'-52'39'5289,"25"-14"-129,7 8-258,4-3-4257,10 9-258,6-2-129,4 1-129,10-4 0,11-5 0,3-5-129,6-7 129,-1-8-129,0-6 129,-3-6 129,-3-8-129,-6-9 0,-7-5 129,-4-4-129,-8-6 129,-4-3 0,-10 6-129,-5-4-129,-7 8 129,-2 4-129,1 2-129,1 11-129,3 5-258,11 10-516,1-1-4128,15 8 0,9 0-387,11 0-387</inkml:trace>
  <inkml:trace contextRef="#ctx0" brushRef="#br0" timeOffset="4676.2675">8764 8229 12513,'-21'-12'5418,"2"15"-129,0 11-129,-5-1-4386,8 11-258,1 0-129,5 7-129,3 5-129,7-3 0,0 1-129,10-5 129,6 0-258,3-7 129,2-7 0,4-6 0,-1-9 0,0-3 129,-1-11-129,0-6 129,-6-10-129,-2-6 129,-4-5-129,-6-1 129,-5-1-129,-6 3-129,-8-1 129,-6 12-129,-3 8 129,-1 10-258,0 10 0,2 1-387,12 25-2451,-1-9-2193,11 6 0,5-6-516,14-4-387</inkml:trace>
  <inkml:trace contextRef="#ctx0" brushRef="#br0" timeOffset="4940.2826">9112 7919 11739,'-19'-43'5676,"6"25"-387,5 17 0,-3 7-3096,7 7-1806,4 17 0,0 10-129,0 18-129,0 11 0,3 8-129,1 2 129,0 3-387,-2-5 0,5-6-387,-5-21-1677,7 0-2838,-4-24-258,5-11-129,1-15-774</inkml:trace>
  <inkml:trace contextRef="#ctx0" brushRef="#br0" timeOffset="5344.3057">9276 8402 11739,'5'12'5418,"-5"-12"-129,12 0-258,1 0-3870,3-11-645,3-2-129,4-2-129,1-5 0,0-3-129,3-1 0,-8 0 0,1-2 0,-10 4 0,-3-3 0,-7 3 0,-3 5-129,-11 2 129,-6 5-129,-3 4 0,-5 6 0,-4 6 0,-2 10 0,2 8 129,4 1-129,4 8 0,7 3 129,6 2-129,8-1 129,7 1-129,6-3 129,9-3-258,5-3 129,2-6-129,4-6-129,4-3-387,-5-14-1032,16 0-3483,-10-10-258,4 0-258,-1-11-516</inkml:trace>
  <inkml:trace contextRef="#ctx0" brushRef="#br0" timeOffset="5776.3304">9960 8108 13287,'-28'-1'5676,"5"13"-387,-5-1-129,-1 13-4773,5 4 0,0 6 0,7 1-258,3 5 129,9-7-258,5 3 129,1-3-129,12-7 0,1-9 129,4-9-129,1-5 0,0-3 129,-2-12-129,-1-11 129,-1-12 0,-4 2-129,-2-7 129,-2-6-129,-1 6 129,-2 4-129,-4 1 258,0 10-129,0 11 0,0 14-129,0 0 129,-11 19 0,7 6-129,1 12 0,2 5 0,1 6-129,1-1 0,4-4-129,7-3-258,-1-13-258,13 2-1548,-9-23-3096,7-6-129,-3-14-258,2-7-387</inkml:trace>
  <inkml:trace contextRef="#ctx0" brushRef="#br0" timeOffset="6156.3521">10184 8097 12255,'4'-18'5547,"-4"18"-258,5 8-129,-5 8-4257,0 9-129,0 3-387,0 10-129,0-1-129,0 1 0,2 0-129,1-4 0,3-7 0,-1-5 0,5-10 129,0-10-129,0-2 129,5-11-129,-1-9 129,2-6-129,1-5 0,2-1 0,1 2 129,1 1-129,3 1 129,-3 1 0,-1 7 129,-1 11-129,0 6 0,-2 3 129,-3 12-129,-2 14 0,-1 11-129,-2 7 130,0 8-130,-1 4-130,-2 6-644,-3-12-2709,9 5-1935,-2-16-258,8-12-387,9-16-516</inkml:trace>
  <inkml:trace contextRef="#ctx0" brushRef="#br0" timeOffset="7656.4376">13064 7706 9804,'11'-8'5418,"-1"25"-516,-3 23-774,-7-3-2838,3 18-516,-3 4 0,0 11-258,0 1-129,-3 4-129,0-2-129,1-13 129,0-4-258,2-11-129,0-11-129,2-11-129,7-6-645,-9-17-2451,9-10-1419,-7-13-516,3-5-129,-5-15-258</inkml:trace>
  <inkml:trace contextRef="#ctx0" brushRef="#br0" timeOffset="7972.456">13057 7883 6708,'2'-34'5160,"3"20"-129,5 3-387,-1-7-2580,10 10-1419,-2-7 258,6 9-516,2 2 0,1 3-129,3-2 0,3 1-129,-1 1 0,2 1 0,-7 0-129,1-1 0,-6-2 129,-1 1-129,-8 1 129,-3-2 0,-9 3 0,0 0 0,0 0 0,0 0-129,0 6 0,0-6-258,-2 27-258,0-13-1419,2 13-2967,0-2-258,7 7-258,1-3-516</inkml:trace>
  <inkml:trace contextRef="#ctx0" brushRef="#br0" timeOffset="8460.4839">13918 7841 4386,'0'63'5547,"0"-27"-258,0 8-903,-5-15-1548,8 21-1032,-6-15-258,3 10-645,0-8-258,0 7 0,0-3-387,0-2 129,0-2-258,0-2 129,0 2-258,0-7 0,0-1-258,-2-5 0,2 0-774,0-24-3225,-2 24-903,2-24-387,0 0 0</inkml:trace>
  <inkml:trace contextRef="#ctx0" brushRef="#br0" timeOffset="8692.4972">13920 8284 11481,'0'-14'5676,"0"14"-387,13-12-129,6 8-4257,2-4-387,7 5-129,7-3-258,4-2-645,11 4-4386,-7-6-258,5-3-516,-10-6-387</inkml:trace>
  <inkml:trace contextRef="#ctx1" brushRef="#br0">21493 15276 0</inkml:trace>
  <inkml:trace contextRef="#ctx0" brushRef="#br0" timeOffset="10540.6029">15152 7919 7353,'-22'-13'5160,"1"13"-387,-6 2 129,-5-2-3096,2 11-903,-7-3-129,9 7-516,0-3 258,4 6-387,6 0 129,9-3-129,8-1 129,4 3-258,15-2 0,2 1 0,8-2 129,5 4-129,3 0 0,0 0 0,-5 2 0,-2 4 0,-10 5 0,-3 1 129,-13 5-258,-3-2 258,-13-1-129,-5-2 258,-9-2-258,1-4 258,-5-9-129,2-7 129,1-7 0,6-1-129,0-1 0,7-6-129,7 0-258,5-9-774,11 5-3870,2-2-258,11 1-258,2-3-774</inkml:trace>
  <inkml:trace contextRef="#ctx0" brushRef="#br0" timeOffset="10733.6139">15507 8009 8385,'-34'2'5676,"20"2"-516,0-2-516,14-2-2451,0 12-6966,5-8 129,9 4-903,-2-2-258</inkml:trace>
  <inkml:trace contextRef="#ctx0" brushRef="#br0" timeOffset="10900.6235">15548 8301 10836,'-17'26'5160,"17"-26"-516,0 0-903,0 0-7998,10 1-516,2-1-516,2-1-129</inkml:trace>
  <inkml:trace contextRef="#ctx0" brushRef="#br0" timeOffset="11320.6475">15931 7971 12384,'-8'21'5547,"8"2"-387,0 2-129,0 8-4644,9 5-258,3 6 0,2 5 0,1-1-129,3-3 129,0-3-129,-1-7-129,1-6 258,-2-10-129,2-11 0,2-9 0,-2-15 129,2-13-129,0-12 0,2-10 129,2-7 0,-2-4 0,1 2-129,-5-1 0,-3 7-129,0 9-258,-8 3-258,7 24-3612,-9-4-774,-5 22-516,7-13-258</inkml:trace>
  <inkml:trace contextRef="#ctx0" brushRef="#br0" timeOffset="11712.6698">16575 7983 11094,'-50'10'5676,"26"2"-516,-6-3-129,13 17-4128,0-4-516,9 2 0,8 4-258,4 5 0,11 2-129,7-2 0,7-4-129,2-2 258,5-7-258,0-7 129,0-8 0,-6-5 0,-2-12 129,-4-7 0,-7-8 0,-5-8-129,-6-5 129,-3-2 0,-6-4-129,-8 4 129,-6 1-258,-3 7 129,-6 9-129,-3 6 0,-2 12-387,1 7-387,10 11-3999,-6 6-387,8 7-129,4-4-645</inkml:trace>
  <inkml:trace contextRef="#ctx0" brushRef="#br0" timeOffset="12004.6865">16930 7902 11868,'2'-17'5547,"-2"17"-258,0 0-258,0 0-3870,-2 21-774,2 5-258,0 9 129,2 4-129,0 10 129,1-2-258,0 0 258,2 0-387,-3-4-129,3-9-258,5 2-2322,-3-24-2451,4-7-129,-4-12-387,4-14-387</inkml:trace>
  <inkml:trace contextRef="#ctx0" brushRef="#br0" timeOffset="12176.6965">17079 7541 12513,'-26'-19'5676,"12"11"-387,3 8-258,-5 1-4773,16-1-645,4 25-3870,2-12-903,5 8-387,-2-1-258</inkml:trace>
  <inkml:trace contextRef="#ctx0" brushRef="#br0" timeOffset="12828.7338">17435 7594 11352,'0'-13'5418,"0"13"-258,5 20-258,4 10-4386,-1 12-129,3 12 129,-4 6 0,6 9-129,-6 6-129,4 0-129,-3-2 129,-1-3-129,0-11 0,-1-6-129,0-15 0,-2-5-129,2-17 129,-6-16 0,8 0-129,-5-11 129,2-14-129,-2-9 129,-1-3 0,-2-3-129,-2-2 129,-7 3 0,-4 2 129,-4 7-258,-6 7 258,-1 8-129,-5 9 0,-3 6 129,-2 5-129,1 14 129,1 7 0,5-2 0,0 6 0,12 5 0,5-1 129,9-1-129,5-5 129,14-2 0,8-4 0,6-4 129,7-7-129,2-5 0,1 0-129,-3-5 1,-4-1-130,-3-5 0,-8-2 0,-3 0 0,-7 6-130,-7-13-644,5 14-2580,-11-11-2322,-1 11 0,-3-16-645,3 16-387</inkml:trace>
  <inkml:trace contextRef="#ctx1" brushRef="#br0" timeOffset="10939.6257">20569 13757 0,'0'0'0,"0"0"0,0 0 0,0 0 0,0 0 0,0 0 0,0 0 0,0 0 0,0 0 0,0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1:18:12.82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5014 13515 15,'0'0'23,"0"0"-1,0-9-3,0 9 0,0 0-2,-3-10-2,3 10-2,0 0-2,0 0-3,0 0-2,0 0-1,0 0-1,0 0-1,0 0-1,-3 11 0,3-2 0,3 7 0,-2 2 0,1 3 0,-1 3 0,1 4-1,-1 1 0,0 1 0,-2 2-1,0-1 1,0-1 0,-1-1-1,0 1 1,1-3-1,0-3 1,-1 0-1,2-4 0,0-3 0,0-1 1,0-2-1,0-4 0,0-10-1,0 13 0,0-13-1,0 0-1,0 0-2,0 0-4,0 0-6,3-14-8,-1 0-13,-3-6 0,5 0 2,-6-11 1</inkml:trace>
  <inkml:trace contextRef="#ctx0" brushRef="#br0" timeOffset="753.0431">5004 13445 7,'-8'-9'24,"8"9"-4,0 0-2,0 0 1,0 0-3,0 0-2,9-4-2,-9 4-2,0 0-2,0 0-1,15-1-1,-15 1-1,15 0 1,-15 0-2,21-1-1,-9 0 0,4 1 0,0-2-1,4 2 0,-1-1 0,1 0-1,0-2 1,1 4-1,-2-3 0,1 1 0,-2-1 0,-1 2 0,-1-1-1,-1 1 1,0 0 0,-2 0-1,-1 1 0,0-1 1,-2 0-1,-1 0 0,-9 0 0,15 1 0,-15-1 0,9-1 1,-9 1-1,0 0 0,0 0 0,0 0 0,0 0 0,9-3 1,-9 3-1,0 0 0,0 0-1,12-7 1,-12 7 0,9-2 0,-9 2 0,10 2 0,-10-2-1,0 0 1,10 13 0,-10-13 0,2 19 0,-1-5 0,-1 1 0,-2 3 1,0-2-1,-1 3 0,0-1 0,-2 2 1,2-2-1,-1-1 0,0-1 0,2-4 1,1 1-2,0-2 1,1-11-2,0 11-1,0-11-3,0 0-9,0 0-22,10 2 0,-10-2 0,0 0 1</inkml:trace>
  <inkml:trace contextRef="#ctx0" brushRef="#br0" timeOffset="1536.0879">5931 13519 18,'0'0'29,"0"0"1,0 0-5,0 0-5,-7 15-4,7-15-5,3 17-3,-2-6-3,2 9-1,-1 0 0,2 6-2,-1 1-1,0 3 1,-1 2-1,0 3 0,0-3 0,-1 2 1,-1-3-1,1 0 0,-2-5 0,1 0 0,0-5-1,0-2 0,-1-3 1,1-4-2,0-3 1,0-9-1,1 11-2,-1-11-1,0 0-4,0 0-5,0 0-13,8-9-7,-8-3-2,0 12 2</inkml:trace>
  <inkml:trace contextRef="#ctx0" brushRef="#br0" timeOffset="1896.1085">5962 13838 17,'0'0'31,"0"0"2,16-2 0,-16 2-10,17-3-6,-1 5-5,-4-5-1,9 4-5,-3-3-2,3 2 0,1-1-2,1 1 1,-2-1-1,1 3-1,-3-2 0,-3 2 0,-1-1 0,-4 2 0,-11-3 0,15 4 0,-15-4-1,0 0 1,0 0-2,0 0 0,0 0-3,0 0-10,0 0-23,0 0-1,2-11 1,-2 11 0</inkml:trace>
  <inkml:trace contextRef="#ctx0" brushRef="#br0" timeOffset="7688.4396">7493 13636 19,'0'0'20,"0"0"-1,0 0-1,0 0-1,0 0-2,0 0-3,0 0-1,0 0-2,-10 2-1,10-2-2,-7 11-1,7-11-2,-12 15 0,7-4 0,-3-1 0,0 4-1,-2 1-1,0 1 0,-4 2 0,1 0-1,-2 0 1,0 2-1,-1 0 1,2-2 0,-2 0 0,4-2-1,-1-1 1,1-1 0,1-2 0,2 1-1,-2-5 1,3 3-1,8-11 0,-17 16 0,17-16 0,-11 13 1,11-13-1,-9 11-1,9-11 0,0 0 0,0 0-2,0 0-1,0 0-5,0 0-4,0 0-8,0 0-12,5-9-1,-5 9 2,6-22 1</inkml:trace>
  <inkml:trace contextRef="#ctx0" brushRef="#br0" timeOffset="8096.4631">7151 13708 23,'0'0'28,"0"0"-4,0 0-2,0 0-5,0 0-1,0 0-4,19 2-4,-10 2-1,8 6-1,-1 0-2,6 4 1,-2 0-2,5 4 0,0 0-1,2 2 0,0 2 0,-3 0-1,1-3 0,-2 2 0,-3-3 1,-2-2-2,-2-1 1,-4-2 0,-3-5 0,-9-8-1,13 12 1,-13-12-2,0 0 0,0 0-2,0 0-3,0 0-8,0 0-15,9 1-5,-9-1-2,0 0 1</inkml:trace>
  <inkml:trace contextRef="#ctx0" brushRef="#br0" timeOffset="8572.4903">7745 13924 12,'0'0'26,"0"0"2,0 0-3,0 0-7,0 0-4,-11 12-3,11-3-4,0-9 0,-1 17-3,1-17 0,0 15-1,0-15 0,4 12 0,-4-12-1,0 0 1,0 0-2,11 1 1,-11-1-1,6-12 1,-6 12 0,3-14-2,-3 14 1,0-15 0,0 15 0,-6-13-1,6 13-1,0 0-2,-11-1-1,11 1-6,0 0-9,-8 18-14,8-18-2,-2 14 2,2-14 0</inkml:trace>
  <inkml:trace contextRef="#ctx0" brushRef="#br0" timeOffset="9686.5541">7969 13662 15,'0'0'29,"0"0"2,-12-5 1,12 5-13,0 0-4,0 0-4,-3 19-3,3-19-2,2 21 0,-1-7-2,4 4 0,-2-1-1,4 3 0,-2-2-2,2 3 1,-1 0 0,2 0-1,1 1 0,-2 0 0,1-2-1,-1-1 0,0-2 1,-1-2-1,-1-2 0,-5-13 0,6 13-1,-6-13 2,0 0-1,0 0 0,5-15-1,-6 3 2,0-6-2,1-1 1,1-3 0,0-2 0,1-1 0,3 1 1,1-1 0,3 1 0,-2 3 1,5 2-1,-3 2 1,3 6-1,0 2 1,-1 4-1,0 6-1,0 7 1,-1 3-1,0 5 0,-2 2 0,-1 2 0,-1 3 0,-1-1 1,1 3-1,-2-2 0,0-3 0,0 0 0,0-3 1,0-2-2,0-2 2,0-3-1,-4-10 0,0 0 0,12 6 0,-12-6 0,9-14 0,-4 0 0,2-2-1,-1-4 2,0-4-2,2-2 2,-1 0-2,3-1 1,-1 2 1,0 1-1,0 2 1,1 5-1,-2 2 1,2 6-1,-10 9 1,17-6-1,-17 6 1,18 11-1,-10 1 0,0 3 0,0 3 1,1 1-1,0 1 0,-1 2 0,1-2 0,-2 1 0,-1 0 1,0-4-2,-1-1 2,1-3-1,-4 0 0,-1-3 0,0-1 0,-1-9-2,2 12 1,-2-12-2,0 11-1,0-11-1,1 12-7,-1-12-17,0 0-9,-2 14 2,2-14-2</inkml:trace>
  <inkml:trace contextRef="#ctx0" brushRef="#br0" timeOffset="10381.5938">9044 13509 6,'0'0'28,"0"0"0,0 0-4,0 0-4,-6-9-3,6 9-2,0 0-3,-12 16-3,12-16-2,-16 20 0,6-5-3,1 4 0,-4 1-1,3 6-1,-2 1 0,0 3 1,1 2-1,4 4 0,-2 0 1,7 3-1,2-1 0,5 1 0,2-3 0,4-1-1,1-4 0,3-3 0,-1-5-1,1-5 1,-2-2-1,1-4 0,-3-2 0,-2-3-1,1-1-1,-10-6-5,17 2-22,-17-2-9,9-4 1,-9 4-1</inkml:trace>
  <inkml:trace contextRef="#ctx0" brushRef="#br0" timeOffset="11518.6587">9315 13797 5,'0'0'26,"0"0"1,9 2 0,-9-2-11,17 0-1,-7-2-3,5 3-3,-3-3-1,6 2-2,-2-4-1,5 2 0,-2-3-1,2 0-1,-2-4 0,3-1-1,-3 0 0,1-2-1,-5-2 1,2 0-2,-6-2 1,1 1 0,-5 0 0,-2 1 0,-3-1-1,-2 4 1,-3-1-1,-3 2 1,-3 3-1,-4 0 0,-2 2 0,-5 3 0,-2 1 0,-1 3 0,-2 3 0,-2 2 0,0 3 0,1 5 1,2 1-1,2 3 0,2 2 1,2 1 0,3 1-1,4 2 2,1 0-1,6 0 0,1-2 1,6 4 0,3-2 1,7-1 0,2-3 0,6-1-1,3-5 1,4-2-1,2-5 1,2-3-2,-2-5 1,0-1-1,-3-2 0,-2-1-1,-2 0 1,-4 0-1,-5-2 1,-2 1-2,-1-1 1,-11 6-2,12-9-1,-12 9-2,9-7-7,-9 7-16,0 0-12,0 0 2,0 0 0</inkml:trace>
  <inkml:trace contextRef="#ctx0" brushRef="#br0" timeOffset="11941.683">9829 13883 30,'0'0'32,"3"-12"3,-3 12-2,0 0-11,0 0-8,0 0-4,0 0-2,6 15-2,-6-4-2,3 3 0,-2 1-1,2 3-1,-2 1 1,3 1-1,-2-2-1,0 1 0,-1-3 0,0 1 0,0-5 0,0 0-1,-1-12 1,1 13-1,-1-13 0,0 0-1,0 0 0,0 0-3,0 0-5,-2-11-30,1 1 1,1 10 1,0-20-2</inkml:trace>
  <inkml:trace contextRef="#ctx0" brushRef="#br0" timeOffset="12680.7253">10200 13942 51,'0'0'35,"0"0"0,10-1-9,-10 1-7,12 5-5,-12-5-5,12 10-2,-12-10-3,11 16 0,-6-4-2,-1 1 0,-1 1-1,-1 1 0,-3-1-1,0 3 1,-2-3-1,-1 2 1,-4-3-1,1 0 0,-2-3 0,-1 1-1,1-4 1,-2-2-2,11-5-1,-18 3-4,18-3-9,0 0-23,-11 0 2,11 0 0,1-15 0</inkml:trace>
  <inkml:trace contextRef="#ctx0" brushRef="#br0" timeOffset="13310.7614">10548 13923 47,'0'0'33,"0"0"2,0 0-7,0 0-9,-3 10-6,3-10-4,0 0-4,0 0-1,4 14-1,-4-14-1,3 13-1,-3-13-1,1 10 0,-1-10-1,2 10-1,-2-10-3,0 0-6,6 9-13,-6-9-12,0 0-1,0 0 2,9 5 0</inkml:trace>
  <inkml:trace contextRef="#ctx0" brushRef="#br0" timeOffset="13624.7793">10714 13941 20,'0'0'30,"9"-2"-1,-9 2-4,0 0-5,9 2-3,-9-2-5,0 0-2,10 12-1,-10-12-4,0 0 0,5 9-2,-5-9-1,0 0-1,6 9-2,-6-9-1,0 0-5,11 7-9,-11-7-16,0 0-3,14 5 0,-14-5 0</inkml:trace>
  <inkml:trace contextRef="#ctx0" brushRef="#br0" timeOffset="13925.7965">10949 13955 30,'0'0'32,"0"0"3,11 2-8,-11-2-4,0 0-5,0 0-2,14 2-6,-14-2-2,0 0-3,0 0-1,0 0-2,9 13-2,-9-13-3,5 15-5,-5-15-25,-3 14-5,5-4 1,-2-10-2</inkml:trace>
  <inkml:trace contextRef="#ctx0" brushRef="#br0" timeOffset="14699.8408">11293 13917 36,'0'0'35,"0"0"2,9-14-2,-9 14-10,15 3-8,-15-3-7,16 18-4,-9-6-3,4 7-1,-2 0-1,-1 4 0,-1 0 0,-5-3-1,-1 0-1,-2-1 0,-3-4 0,-3-2-1,1-2-1,-5-7-2,11-4-4,-18 4-12,8-9-15,10 5 0,-8-15-1,9 3 2</inkml:trace>
  <inkml:trace contextRef="#ctx0" brushRef="#br0" timeOffset="15520.8878">11632 13766 29,'0'0'32,"18"10"2,-18-10-1,14-5-13,2 8-5,-5-7-4,7 5-4,-2-5-2,4 3-1,-2-4-1,0 2-1,-1-2 0,-1-1-1,-1 0 0,0-1 0,-4-2-1,-1 0 1,-2-1-1,-2-1 1,0-1 0,-2 2-1,-2-3 1,-3 2-1,-2-1 0,-3 1 0,-2 1 0,-2 0 0,-2 4 0,-5 1 0,-2 2-1,-1 4 1,-3 4 0,0 3 0,0 5 0,0 1 0,0 4 0,4 0 0,2 2 1,2 0 0,3-2 0,5 2 1,2-2-1,5 0 2,3 0-2,5 0 2,1 0-1,5 4 0,1-4 0,2 1 0,0-2 0,3 0 0,-1-4 0,2-1-1,-1-3 0,0-5 1,-1-3-2,1-2 0,-2-3 0,-2-6-3,-1 3-2,-2-8-4,4 5-19,-3-2-13,-4 0 1,0-1-1,-1 0 2</inkml:trace>
  <inkml:trace contextRef="#ctx0" brushRef="#br0" timeOffset="16075.9195">12124 13819 44,'0'0'33,"0"0"2,3 10 0,-3-10-11,7 10-15,-7-10-3,2 15-2,-2-3 0,5 2-1,-3-1 0,2 1-1,-2-1 0,2-1 0,-2-2-1,-2-10 0,8 13 0,-8-13-1,0 0 0,10-1 0,-10 1 1,9-15-1,-4 5 0,1-2 0,0-2 0,1 0 1,1-2-1,2 2 0,0 0 1,0 5-1,2 0 1,-1 3 0,0 3-1,1 3 1,-1 4-1,-2 3 1,1 0-1,-2 3 0,-1 4 0,1 1 0,-1 2 0,-1-1 0,-1 0-1,-2-3-1,1 1-1,-2-5-3,2 1-7,-4-10-21,0 0-4,0 0 0,0 0 1</inkml:trace>
  <inkml:trace contextRef="#ctx0" brushRef="#br0" timeOffset="16709.9558">12435 13328 43,'0'0'34,"0"0"2,0 0 1,4 11-15,-4-11-8,0 0-5,12 11-3,-2-1 0,-10-10-2,21 22 0,-10-7-1,4 2-1,-2 4 0,4 2-1,-1-1 0,3 5 0,-1 1 0,2 1-1,-2 1 1,1 2-1,-2-1 0,-1 0 1,-5 3-2,-3-3 1,-2-1 0,-4 2 0,-6-2 0,-2-3 0,-3 0 0,-3-3-1,0-2 2,-2-2-1,0-2 0,2-7 1,2-2-1,10-9-1,-13 13-1,13-13-1,0 0-7,0 0-28,0 0-3,0 0 2,0-10-1</inkml:trace>
  <inkml:trace contextRef="#ctx0" brushRef="#br0" timeOffset="17915.0247">13186 13535 55,'0'0'36,"0"0"0,0 0-8,-7 9-5,7-9-8,0 0-5,0 14-3,0-14-1,0 0-2,0 0-2,0 0 0,0 0-1,0 0-1,0 0-2,0 0-1,3 10-4,-3-10-9,0 0-24,0 0 1,0 0-1,0 0 2</inkml:trace>
  <inkml:trace contextRef="#ctx0" brushRef="#br0" timeOffset="18937.0832">13230 13903 34,'-4'10'30,"4"-10"-2,0 0-5,-4 17-3,4-17-4,2 10-4,-2-10-2,3 11-3,-3-11-2,0 0 0,4 10-1,-4-10-1,0 0 0,0 0-1,0 0 0,0 0 0,0 0 0,10-3-1,-10 3 0,0 0 0,0 0 0,0 0 0,-1-9-1,1 9 1,0 0-1,0 0 1,0 0-1,0 0 0,0 0 0,0 0 0,0 0 1,0 0-1,0 0 0,0 0 0,0 0-1,0 0 1,0 0-1,0 0 1,-3 9-1,3-9 1,0 0-1,0 0 1,0 0 0,0 0-1,0 0 1,0 0-1,0 0 0,-1-11-2,1 11-2,0 0-10,0 0-23,0 0 1,-12 3-1,12-3 2</inkml:trace>
  <inkml:trace contextRef="#ctx0" brushRef="#br0" timeOffset="19792.1321">13991 13507 41,'0'0'32,"0"0"1,0 0-8,-9 3-6,9 9-3,0-12-4,-7 19-4,2-5-1,5 7-2,-3 0-1,4 7-1,-2 0 0,4 2-1,-2 0 0,1 1-1,0-2 0,1-2 0,-1-1 0,0-5-1,-1-3 1,1-4-2,-1-3 0,-1-11-2,1 10-2,-1-10-5,0 0-13,0 0-16,1-14 1,-1 14 0,-6-13 1</inkml:trace>
  <inkml:trace contextRef="#ctx0" brushRef="#br0" timeOffset="20535.1744">13714 13451 21,'0'0'24,"0"0"-2,0 0 0,0 0-3,0 0-2,-9 3 0,9-3-4,0 0-1,11 5-2,-11-5-1,19 3-2,-10-4 0,8 5-2,1-5 0,5 4-2,1-2 1,5-1-2,2 1 0,2 0 0,1-3-1,2 1 0,0-1 0,1-1 0,-2 0 0,-3 1 0,-4-1-1,-2 2 1,-2 1 0,-8 1-1,-3 3 0,-3-1 0,-10-3-1,12 6-2,-12-6-1,0 0-5,5 10-21,-5-10-10,0 0 0,-3 11 0</inkml:trace>
  <inkml:trace contextRef="#ctx0" brushRef="#br0" timeOffset="23853.3644">1915 12820 16,'0'0'24,"0"0"0,11 6 3,-11-6-9,0 0-4,14 7-3,-14-7-3,16 10-2,-3-6-2,1 3 0,4-1-1,5 3 0,2-2 0,6 1 0,6-5 2,3 5-2,3-5 0,6 4 0,-1-4-1,4 1 0,0 0-1,3 0-1,-3 0 1,3-1-1,0 2 1,3-1-1,2 1 1,0-1 0,0-1 0,1 1 0,0 0 0,-1 1-1,-3 0 1,1 0-1,-2-1 0,0 1 0,1-1 1,2 0-1,0 3 0,-1-3 1,3 0-1,0 1 0,1 0 1,2 0-1,-2-1 0,2 1 0,0-2 0,1-1 1,2 0-1,1-2 0,-1 0 0,3-2 0,-2 1 0,1-2 0,0 1 0,2-2 0,1 2 0,1-1 1,4-1-1,-3 2 0,3-1 0,0 1 0,1 1 0,-2 0 0,2 1 0,-1 1 0,2-1 0,0 1 0,3 0 1,0-1-1,1 1 0,4-1 0,0 1 1,2-1-1,1 0 0,1 1 1,-1-2-1,2 1 1,2-1-1,-2 0 0,3-1 1,-2 1-1,4-1 0,0 1 1,1 0-1,2-1 1,-1-1-1,2 2 0,-1-3 1,2 2-1,-3 0 1,3-2-1,1-1 0,2 1 1,-1 0-1,1-2 0,0 0 0,3 0 0,0 1 0,3 0 0,-3 1 0,1 0 0,-1 0 0,2 2 0,1-1 1,1 1-1,-1 0 0,-1-1 0,2 1 0,0 0 0,4-1 0,-1 1 1,0-2-1,-1 3 0,2-3 0,2 3 0,1 0 0,0-1 0,-1 0 0,2 1 0,2 0 0,2-3 0,0 2 0,-1 0 0,2-1 0,2 0 0,0 2 0,2-2 0,-2 2 0,1 0 0,1-2 0,3 2 0,-2 0 0,0 0 0,0 1 0,0 1 0,2 1 0,0 1 0,-3 1 1,1 1-1,-2-2 0,2-2 0,-2 2 0,-1 0 0,1 0 0,-3 1 0,2 1 0,1-4 0,0 4 0,-1 0 0,-2-2 0,3 0 0,-2 0 0,0-3 0,1-2-1,-3 1 1,-1-1 0,0-1 0,0 1 0,-3-1 0,0 0 0,1 1 0,-2 0 1,0-1-1,2 1-1,-4 0 1,3 0 0,1-1 0,-2-1 0,2-1 0,-1-1 0,2-1 0,-2 1 0,4-1 0,-1-1 0,-1 1 0,1-2 0,-1 1 0,-1 2 0,2-2 0,2-2 0,-3 3 0,0 1 1,0-2-1,-2 1 0,6 1 0,-3-2 0,1 2 0,-4-3 1,6 1-1,-3 0 0,-2 0 0,0 1-3,-6-4-7,-3 4-30,-5 1 3,-14-7-1,-13-1-1</inkml:trace>
  <inkml:trace contextRef="#ctx0" brushRef="#br0" timeOffset="28118.6083">2231 11928 20,'0'0'27,"3"-10"2,-3 10-7,4-10-4,-4 10-3,3-9-2,-3 9-4,0 0-2,0 0-1,0 0-1,0 0-2,9 10-1,-7 2 0,1 3-1,-1 3 1,2 5-1,-2-1 0,2 7 0,-2 2 0,0 3 0,-1 0-1,0 2 1,0 0-1,0-1 1,-1-1-1,0-3 0,0-4 0,0-3 1,0-4-1,-1-3 0,2-5-1,-1-12-1,1 15-1,-1-15-2,0 0-5,0 0-11,-4-16-13,8 6-2,-5-11 3,5 3 0</inkml:trace>
  <inkml:trace contextRef="#ctx0" brushRef="#br0" timeOffset="28598.6358">2230 11880 28,'-5'-9'31,"5"9"1,0 0 1,0 0-16,16-3-5,-16 3-2,22-3-2,-9 0-2,8 2-2,-3-4 0,5 3-2,0-4 1,1 2-1,-2-1-1,1 2 0,-1 0-1,-1 1 1,-3 0-2,-2 1 1,-1 1 0,-2 2 0,-2-1 0,-11-1 0,13 2 0,-13-2 0,0 0 1,9 11 0,-9-11 0,4 16-1,-1-6 1,-1 5-1,0 0 2,0 2-2,1 0 1,0 2-2,0-1 1,-1-1-3,3-2-3,-5-5-9,4-1-23,4 0 2,-8-9-2,9 10 2</inkml:trace>
  <inkml:trace contextRef="#ctx0" brushRef="#br0" timeOffset="29345.6785">2985 11950 24,'0'0'32,"-11"4"0,11-4-3,3 9-8,-3-9-5,1 18-5,-3-7-2,5 7-4,-3-1-1,3 6-1,-2 2 0,3 3-1,-2-2-1,2 3 1,-1 0-2,0 1 1,0-1-1,1-2 1,-2-3-1,0-4 0,-1-2-1,0-4 0,0-3-1,-1-11-1,0 12-3,0-12-5,0 0-12,0 0-12,0 0-1,3-12 1,-4 2 1</inkml:trace>
  <inkml:trace contextRef="#ctx0" brushRef="#br0" timeOffset="29627.6946">3016 12223 23,'0'0'32,"0"0"2,0 0 1,9 1-12,-9-1-7,18-3-2,-9-1-4,8 4-2,-3-2-2,4 0-1,-3-3-2,5 4 0,-3-2-2,0 1 0,-1 1-2,-2-1-3,1 6-7,-3-2-28,-3-4 1,-9 2-1,11-14 1</inkml:trace>
  <inkml:trace contextRef="#ctx0" brushRef="#br0" timeOffset="33057.8908">4106 11963 34,'0'0'30,"0"0"-5,0 0-5,-7 9-4,7-9-3,-6 12-4,6-12-2,-12 19-3,3-4 0,1 2-1,-5 4-1,2 3 1,-3 2-2,0 2 1,-1 1-1,-1 1 1,0-2 0,1 1-1,1-3 1,1-3-1,2-4 0,2-4 0,1-3-2,8-12 0,-9 15-2,9-15-1,0 0-5,0 0-4,0 0-9,0 0-12,1-18-1,3 9 2</inkml:trace>
  <inkml:trace contextRef="#ctx0" brushRef="#br0" timeOffset="33410.911">3844 12004 10,'0'0'29,"0"0"1,0 0 4,0 0-13,0 0-3,15 14-4,-6-8-4,11 9-1,-4-3-1,8 7-2,-2-2-2,4 6 0,-2-2-1,1 2-1,-1-1 0,0 1 0,-2-4-1,-1 2 0,-2-2-1,-1-3 1,-3 0-2,-2-4 1,-3 2-3,-1-6 0,1 1-3,-10-9-3,14 5-8,-14-5-21,12-5 2,-1-4-2,-4-6 3</inkml:trace>
  <inkml:trace contextRef="#ctx0" brushRef="#br0" timeOffset="33789.9327">4494 11980 50,'-8'9'35,"8"-9"-2,0 0 0,-9 13-19,9-13-7,0 0-5,-5 13-5,5-13-7,0 0-23,12 13 0,-12-13-1,9 14 1</inkml:trace>
  <inkml:trace contextRef="#ctx0" brushRef="#br0" timeOffset="34018.9458">4539 12189 54,'3'13'36,"-3"-13"-1,3 19 0,2-8-19,-5-11-9,3 13-3,-1-3-3,1-1-2,2 5-4,-4-4-6,3 0-22,1 9-2,-6-8-1,4 4 1</inkml:trace>
  <inkml:trace contextRef="#ctx0" brushRef="#br0" timeOffset="40094.2903">5175 11952 6,'0'0'22,"0"0"2,-9-5-4,9 5-1,0 0-4,0 0-1,0 0-2,0 0-2,0 0-2,-13-12-1,13 12-1,0 0-1,0 0 1,-8-11-2,8 11 0,0 0-2,0 0 1,0 0-1,0 0 0,0 0 0,0 0-1,0 0 1,-5 15-1,5-1 1,2 4-2,-2 5 2,2 4-1,0 3 0,1 3 0,1 2 0,1 0-1,-1-1 1,2 2 0,-3-4-1,1-2 1,-2-6-1,0-3 0,-2-4 0,-2-4 1,2-3-1,0-10-1,-4 12 1,4-12-2,0 0 0,-9 2-3,9-2-3,0 0-10,-9-13-19,9 13 0,-5-17 0,5 4 1</inkml:trace>
  <inkml:trace contextRef="#ctx0" brushRef="#br0" timeOffset="40574.3206">4976 11942 13,'0'0'26,"0"0"0,0 0-4,0 0-3,0 0-2,0 0-2,0 0-2,0 0-3,0 0-1,11-6-1,-11 6-3,16-4 0,-5 1-1,4 3 0,1-2-1,3 2 0,2 0 0,5 1-1,-2-3 0,2 3 0,0-3 0,1 0-1,-1 0 0,0-1 0,-4-2 0,-3 2 0,-1 2-1,-5-2 0,0 2 0,-13 1-1,14 1-1,-14-1-3,0 0-5,0 0-17,0 0-12,3 13 1,-3-13 0,-1 9 1</inkml:trace>
  <inkml:trace contextRef="#ctx0" brushRef="#br0" timeOffset="41391.3675">5521 12233 23,'-12'9'27,"9"0"2,3-9-8,-15 12-4,12-1-4,-4-2-3,6 6-2,-4-2-1,6 4-2,-3-3 0,2 6 0,1-2-2,3 0 0,0-2 0,3 0 0,0-3-1,3-1 0,1-4 0,3-3 0,1-2-1,1-3 0,1-5 0,0-2 0,-2-3 0,2-3-1,-5-1 1,-1 0-1,-2-2 1,-3-2 0,-4 1 0,-2 1-1,-4 2 1,-2-1 0,-5 4 0,-1 1 0,-4 2-1,0 4 0,-3 4 0,1 1 0,0 5-2,0-1-2,10 6-8,-2 0-26,10-11 2,0 0-1,0 0 0</inkml:trace>
  <inkml:trace contextRef="#ctx0" brushRef="#br0" timeOffset="181004.3529">19756 12763 5,'0'0'6,"10"-2"0,-10 2 0,10-1 0,-10 1 0,0 0-1,14 0 0,-14 0-1,9-1-1,-9 1-1,13-1 1,-13 1-1,14-3 1,-14 3 0,17-1 0,-8 1 0,0-1 1,-9 1-1,18 0 1,-8 0 1,1 0-2,0-1-1,2 0 0,0 0 0,-1-2 0,4 0-1,-1-1 0,0 1 1,-1-1 0,0 2 0,-1-1 0,0 0 1,2 0-1,-3 1 0,0 0 0,-1 1 1,1-2-1,1 3 1,-3-2 0,4 2 0,-5-1 0,4 1 0,-1-1 0,1 0-1,-1 0 0,2 0 0,-2-1-1,2 0 1,-1 0 0,2 1 0,-2-2 0,4 2 1,1-1 0,2 1 0,-1-1 0,2 2 0,-2-2 0,2 2-1,-3 0-1,2 0 1,-6 0-1,1 0 0,0 0 0,1 1 0,-1-1 0,1 1 0,1-2 0,0 2 0,-1-1 0,3 0 0,-3-1 0,4 1 0,0-1 0,0 0 0,2-1 0,1 0 1,1 0-1,-1 1 0,2 0-1,0 0 1,0 0 0,-1 0-1,-1 1 0,1 0 1,1-1-1,0 1 1,0 0-1,-1-1 0,0 2 1,2-1-1,-2 0 1,1 1-1,-4 0 0,2 0 0,1 0 0,0 1 1,-2-1-1,1 0 0,1 2 0,0-2 0,0-1 0,0 1 0,1 0 0,0-1 0,0 0 0,0 1 1,-1 0-1,2-1 0,-2 0 0,0 1 0,-1-2 0,-1 2 0,1 0 0,1-1 1,-1 0-1,-1 1 0,1-1 0,-1 0 0,1 1 1,0 0-1,-1-2 0,-1 2 0,2-1 0,0 0 1,1 0-1,-1 0 0,-1 0 0,1 0 0,0 0 0,0-1 0,2 0 0,-2 1 0,2 0 0,-2 0 0,4-1 0,-2 2 0,0-2 0,0 1 0,0-1 1,1 1-1,2 0 0,-2 0 0,0 0 1,2-1-1,-2 1 1,0 0-1,0-1 1,-1 0-1,-1 0 0,2 0 0,1 0 0,-2 0 0,0-1 0,1 1 0,-2 1 0,2 0 0,0 0 0,-4-1 0,0 0 0,2 1 0,0 0 0,-2-1-1,0 0 1,0-1 0,1 1 0,2-1 1,0 0-1,0 0 0,-1-1 1,2 1-1,0 0 0,1 0 1,1-1-1,-2 1 0,1 1 0,3-2-1,1 1 1,-1 0 0,2-1 0,2 0 0,-3 1-1,2-1 1,1 0 0,-5 1 0,-1 0-1,2-1 1,-2 0 0,-3 0 0,-1 2 0,-4-1-1,0 2 1,3-2 1,-4 1-1,-5 2 0,-14-1 0,20 0 0,-9 1-1,-11-1-3,0 0-8,0 0-27,0 0 0,-11-5 0,1-11 1</inkml:trace>
  <inkml:trace contextRef="#ctx0" brushRef="#br0" timeOffset="187920.7485">19800 11594 1,'1'-13'8,"-1"13"0,0 0 0,0 0 0,1-13 1,-1 13 0,0 0 0,0 0 1,-1-10-1,1 10 2,0 0-2,-4-9 0,4 9-1,0 0 0,0 0-1,0 0-1,0 0 0,-10-11-2,10 11 0,0 0-1,0 0-1,0 0 0,-5 11 0,5-11 0,0 19 0,-1-1 1,2 5 1,-1 1-2,1 9 1,-2 1-1,1 3 0,-2 1 0,1 2-1,-2-2 0,-1-1 0,0-4-1,0-2 0,0-5 1,0-2-2,1-3 1,0-5-1,1-3 0,-1-4 0,3-9-2,-4 12-1,4-12-4,0 0-4,0 0-9,0 0-12,10-2-2,-10 2 2,8-17 1</inkml:trace>
  <inkml:trace contextRef="#ctx0" brushRef="#br0" timeOffset="188527.7832">19716 11539 0,'-1'-12'23,"1"12"3,0 0-7,0 0-1,10-6-2,-10 6-3,0 0-2,8-10-2,-8 10-2,9-8 0,1 6-3,-10 2 0,18-8-1,-7 3 0,3 3-1,1-1-1,1 1 0,4 1 0,-1 1 1,4-1-2,-1 1 1,-1 1-1,0-1 1,0 0-1,-1 0 0,-3-1 0,0 0 1,-2 1-1,-2-2 0,-1 1 1,-12 1-1,15-2 1,-15 2-1,12-1 0,-12 1 1,0 0 0,0 0-1,0 0 0,0 0 1,8 12 0,-8-12 0,5 20 0,-2-7 0,0 0 0,2 4 0,-1 1 0,0 2 0,-1-2-1,-1 1 0,1-3-1,-3-2-2,3 4-5,-5-9-10,2-9-16,5 15-1,-5-15 0,0 0 1</inkml:trace>
  <inkml:trace contextRef="#ctx0" brushRef="#br0" timeOffset="199698.4221">20515 11602 3,'0'0'10,"0"0"-2,0 0-1,0 0 1,0 0-1,0 0 1,0 0 0,-10 1 1,10-1 0,0 0 2,0 0-2,0 0 0,0 0-2,0 0-1,0 0 0,0 0-2,0 0 0,0 0-1,-7-9-1,7 9 0,0 0 1,0 0-2,0 0 1,0 0-1,0 0 0,0 0 0,0 0-1,0 0 0,0 0 0,0 0-1,0 0-1,0 0-3,0 0-5,0 0-9,0 0-12,5 10 1,-5-10 1</inkml:trace>
  <inkml:trace contextRef="#ctx0" brushRef="#br0" timeOffset="201414.5203">20531 11591 28,'0'0'21,"0"0"-1,0 0-1,0 0-3,0 0-3,-11-10-1,11 10-2,0 0-1,0 0-2,0 0-1,0 0-1,0 0 0,0 0-1,-4 15-1,4-3 0,-3 0 0,2 6-1,-3 1 0,3 5-1,-2 1 1,1 3-1,-2 1 0,2 1 0,-1 2 0,1 1 0,0-3 0,0 0-1,1-2 1,0-3 0,1-1-1,-1-3 0,2-7 0,-2-2 0,2-2 1,-1-10-1,0 9-1,0-9-2,0 0-1,0 0-5,0 0-11,2-9-12,-3 0-5,1 9 1,6-21 0</inkml:trace>
  <inkml:trace contextRef="#ctx0" brushRef="#br0" timeOffset="201762.5402">20462 11874 24,'0'0'30,"0"0"4,0 0-9,14-1-5,-14 1-3,22-8-4,-11 2-2,10 4-4,-2-5-1,4 4-3,-1-3 0,2 2-1,0-1-1,-2 2 0,-1 0-1,-2 0 1,-4 0-1,-2 2 0,-3 0 1,-10 1-1,10 0 0,-10 0 0,0 0-2,0 0-3,0 0-6,-16 7-23,16-7-2,-10 1-2,10-1 3</inkml:trace>
  <inkml:trace contextRef="#ctx0" brushRef="#br0" timeOffset="203848.6593">21256 11786 12,'0'0'15,"0"0"0,0 0-1,0 0-1,0 0-1,0 0 1,0 0-3,0 0-1,0 0-2,11 2 0,-11-2 0,12 1-1,-12-1-1,19-2 0,-19 2-1,20-3 0,-9 1-1,4 0 0,-1-2 0,1 1 0,0-1-1,0-1 0,2-1 0,1 0-1,-1-2 0,1 1 0,-4-2 0,3-1 0,-3 0 0,1 1 0,-3-1 0,-1 2 1,-11 8-1,16-17 1,-16 17-1,8-14 0,-8 14 1,1-12-1,-1 12 0,-3-14-1,3 14 1,-8-14-1,8 14 1,-15-14-1,15 14 0,-18-12 0,5 5 0,1 2 0,-2 1 0,-1 2 0,0 0 1,1 3-1,-2-1 0,2 0 0,1 5 0,-1 1 1,1 4-1,1-1 0,1 5 0,0-1 1,-1 5-1,2 0 0,-1 2 1,1 1-1,2-2 1,0 3 0,0-1-1,4 0 1,1 0 1,4 1-1,2-1 0,5 1 0,0-3 1,4 0-1,2-2 1,5-3-1,1-2 0,4-1 0,0-6 1,0-1-1,1-2 0,0-2 0,-2-1-1,-3-1 1,-2-1-1,-3 0 1,-2-1-1,-4 1 0,-9 3 0,11-6 0,-11 6-2,0 0 0,0 0-3,5-10-3,-5 10-7,0 0-18,-2 11-7,2-11 1,0 0 0</inkml:trace>
  <inkml:trace contextRef="#ctx0" brushRef="#br0" timeOffset="204428.6927">21882 11928 17,'0'0'29,"0"0"0,0 0-4,0 0-5,1-10-4,-1 10-3,0 0-3,0 0-2,-14 3-1,14-3-2,-8 12-1,4-2 0,-2 0-2,2 3 1,-1-1-1,1 4 1,0-1-1,3 0 1,1-1-1,2 0 0,2-3 0,3 1-1,-7-12 1,17 15-1,-6-11 0,2-2 0,-2-1-1,2-3 0,-1-1-2,-2-2-1,3 2-5,-8-8-9,3 0-22,2 3 1,-5-3-1,2 1 2</inkml:trace>
  <inkml:trace contextRef="#ctx0" brushRef="#br0" timeOffset="204902.7198">21918 11725 18,'0'0'30,"0"0"1,-5-15 2,5 15-13,0 0-4,-8-15-5,8 15-3,0 0 0,0 0-3,0 0 0,0 0-2,-2 14 0,2-14-1,3 15 0,2-5 0,-5-10-1,7 14 0,-7-14 1,10 8-2,-10-8 1,11 0 0,-11 0-1,0 0 1,11-13-1,-11 13 1,3-15-1,-3 15 0,-5-12 0,5 12 0,-14-5 1,14 5-2,-17 1 1,7 2-1,10-3-2,-15 11-2,13 1-5,2-12-20,-6 12-7,6-12-1,6 11 2</inkml:trace>
  <inkml:trace contextRef="#ctx0" brushRef="#br0" timeOffset="205752.7684">22422 11600 19,'0'0'30,"0"0"0,0 0 3,0 0-14,11-6-4,-11 6-3,0 0-4,3-9-1,-3 9-2,0 0-2,0 0 0,0 0 0,0 0-1,5 9-1,-5-9 1,0 0-1,2 10 1,-2-10-1,0 0 0,0 0 0,-1 11 0,1-11 0,0 0 0,0 0-1,-4 11 1,4-11-1,0 0 0,-1 9 1,1-9-1,0 0 0,0 0 1,0 0-1,0 0 0,0 0 0,10-4 1,-10 4-1,4-9 0,-4 9 0,2-9 0,-2 9 1,0 0-2,1-12 1,-1 12 0,0 0 0,0 0 0,0 0-2,-10 12-1,8-3-3,2-9-6,-4 13-16,4-1-8,0-12-2,-1 23 2</inkml:trace>
  <inkml:trace contextRef="#ctx0" brushRef="#br0" timeOffset="206272.7982">22428 11944 30,'0'0'31,"-10"4"1,10-4-7,0 0-8,0 0-4,0 0-4,0 0-3,0 0-2,-3 11-1,3-11-1,0 10 0,0-10 1,4 12-1,-4-12 0,3 9 0,-3-9 0,0 0 0,11 10-1,-11-10 0,0 0 0,0 0 0,11 2-1,-11-2 1,0 0-1,0 0 0,0 0 1,6-10 0,-6 10-1,0 0 1,-3-12 0,3 12 0,-5-10-1,5 10 1,0 0-1,-6-11 0,6 11-1,0 0-1,0 0-1,0 0-6,0 0-17,0 0-11,0 0 2,6-9-2</inkml:trace>
  <inkml:trace contextRef="#ctx0" brushRef="#br0" timeOffset="207000.8393">23085 11565 48,'0'0'33,"13"-6"1,-13 6-9,0 0-8,0 0-3,0 0-5,0 0-3,-9 7-1,10 6-1,-4 1-1,1 6 0,2 1 0,1 6-1,-3 1 0,2 3 0,1 0-1,-2 1 0,-1-3 1,2 0-2,-3-1 1,0-3-1,1-3 1,-2-2-1,0-2 0,2-5 0,0 0-1,2-13-1,-4 14-1,4-14-3,0 0-6,-9 1-16,9-1-10,-1-9 1,-2-2-2,3 11 4</inkml:trace>
  <inkml:trace contextRef="#ctx0" brushRef="#br0" timeOffset="207662.8777">22872 11526 30,'0'0'25,"0"0"-3,0 0 0,0 0-3,0 0-2,0 0-3,0 0-2,17 0-1,-17 0-3,24-2 0,-5-2-1,8 3-1,3-6-1,10 6 0,-1-3-1,9 1-1,0 0-1,0 3 0,-4 0-1,2 2 0,-6 0-1,-7 1 0,-3 0 0,-6 2 0,-6-1 0,-3-2 1,-5-1-2,-10-1 0,0 0-1,0 0-2,0 0-5,-10 5-11,10-5-20,-10 1 0,10-1 0,-11 3 1</inkml:trace>
  <inkml:trace contextRef="#ctx0" brushRef="#br0" timeOffset="208525.927">23438 11981 29,'0'0'30,"0"0"-2,0 0-5,0 0-4,0 0-3,0 0-4,0 0-3,0 0-1,-3 9-2,3-9-2,-2 14-1,1-2 0,-1-2 0,0 4 0,-3-2-1,6 1 1,0 1-1,-2-1 0,1-2 0,6-1 0,-6-10-1,15 14 0,-3-10 0,-1-1 0,0-3-1,3-2 0,2 1-3,-16 1-2,20-8-6,-20 8-21,7-13-6,-7 13-1,5-19 0</inkml:trace>
  <inkml:trace contextRef="#ctx0" brushRef="#br0" timeOffset="209133.9618">23478 11802 20,'0'0'29,"0"0"2,0 0-7,0 0-4,0 0-3,0 0-3,0 0-3,4 9-1,-4-9-3,0 0-1,-11 12-1,11-12-1,0 0-1,0 10 0,0-10-1,0 0-1,0 0 1,13-1-1,-13 1-1,13-6 1,-13 6-1,14-7 0,-14 7 1,11-4-1,-11 4 0,0 0 0,0 0 1,0 0-1,0 0 1,-9 4-1,9-4 0,-12 7 1,12-7-1,-9 5 0,9-5 0,0 0 0,-10 5 0,10-5-2,0 0-2,0 0-6,10-4-26,-10 4-3,0 0 1,0 0-2</inkml:trace>
  <inkml:trace contextRef="#ctx0" brushRef="#br0" timeOffset="218178.4791">21691 10580 20,'0'0'26,"0"0"1,0 0-8,0 0-3,3 12-3,-3-12-3,2 19-2,-2-7-1,1 7-1,-1 0-1,1 5-1,0-4-1,0 4-1,-2-1 0,2 0 0,-2-3-2,1-1 0,1-3-3,-1-4 0,2 0-5,-2-12-6,0 0-12,10 6-7,-10-6 1,11-10 0</inkml:trace>
  <inkml:trace contextRef="#ctx0" brushRef="#br0" timeOffset="218419.4929">21873 10834 20,'15'21'27,"-15"-21"0,5 22-5,-5-9-6,-2-1-4,-1 1-4,-3-1-3,-1 3-2,-3-3-3,2 0-2,-1-2-5,9-10-7,-16 9-12,16-9-4,0 0 1,0 0 0</inkml:trace>
  <inkml:trace contextRef="#ctx0" brushRef="#br0" timeOffset="219020.5273">22106 10661 9,'4'-15'27,"-4"15"2,5-16 2,-5 16-12,13-19-3,-8 6-5,6 6-2,-3-4-2,5 6-2,-2-3-1,4 5 0,-3-1-2,2 5-1,-2 2 0,2 0-1,-3 3 1,-1 2-2,-2 3 2,-1-1-1,-3 2 0,-3 2-1,-2 0 1,-3 2-1,-3-2 0,-3 2 0,-1-1 0,-4 0 0,1 0 1,-1-1-2,1-2 2,1-2-1,2 0 1,11-10 1,-13 14 1,13-14-1,0 0 0,2 13 0,-2-13 1,13 6 0,-13-6 0,20 6 0,-11-3 0,3 1-1,-2-1-1,2 1 1,0 2-3,-2-3 0,2 4-5,-12-7-10,19-3-17,-7 8 0,-12-5-1,18 1 2</inkml:trace>
  <inkml:trace contextRef="#ctx0" brushRef="#br0" timeOffset="219308.5438">22427 10868 38,'20'7'30,"-20"-7"0,17 6-10,-17-6-4,13 13-7,-9-2-3,-4-1-3,0 4 0,-3-1-2,-2 1 1,-2 2-1,0-3 0,-3 2 0,2-3-1,-1-1-1,1-2-2,8-9-4,-12 11-7,12-11-9,0 0-10,0 0 2,0 0 0</inkml:trace>
  <inkml:trace contextRef="#ctx0" brushRef="#br0" timeOffset="219602.5606">22686 10873 30,'0'0'28,"0"0"2,0 0-12,1 10-4,-1-10-4,0 9-6,0-9-2,4 12-4,-4-12-5,5 10-7,-5-10-11,0 0-5,17 7 1,-17-7 1</inkml:trace>
  <inkml:trace contextRef="#ctx0" brushRef="#br0" timeOffset="219850.5748">22847 10865 21,'0'0'31,"0"0"0,0 0 2,0 0-13,0 0-6,9 6-6,-9-6-5,0 0-3,10 7-3,-10-7-6,0 0-8,12 1-15,-3 4-1,-9-5 1,13-1 1</inkml:trace>
  <inkml:trace contextRef="#ctx0" brushRef="#br0" timeOffset="220063.5869">22991 10848 30,'0'0'32,"7"9"2,-7-9-2,0 0-12,0 0-7,0 0-8,0 0-4,0 0-6,5 10-4,-5-10-13,17 10-10,-17-10-2,11 3 2</inkml:trace>
  <inkml:trace contextRef="#ctx0" brushRef="#br0" timeOffset="220611.6183">23226 10840 45,'15'8'33,"-15"-8"3,20 5-10,-12 5-6,-8-10-5,11 18-6,-11-8-3,0 4-2,-7-1-2,1 2-3,-6 0-1,0-2-2,3 3-2,-9-7-6,9 4-12,1-2-12,-5-9 0,13-2 2,-10 1 1</inkml:trace>
  <inkml:trace contextRef="#ctx0" brushRef="#br0" timeOffset="221407.6638">23492 10644 26,'0'0'28,"0"0"-4,0 0-3,8 13-5,-10-4-3,6 5-3,-4 0-3,1 2-1,-2 0-3,6 0 0,-3-1 0,3-3-2,1-2 0,-6-10-1,10 12 1,-10-12-1,17 3 0,-17-3 0,15-5 1,-15 5-1,16-12 1,-6 3-1,1-1 1,-1 0 0,0-3 2,4 3 0,2-2 0,4 2 1,-4 1 0,2 5-1,-5 2 1,3 5-1,-4 2 0,-1 6 0,-9 4-2,1 2-1,-4 4 1,-1 1-1,2 2-1,-3-3 0,-2 1-2,-2-7-6,9 2-15,-7-3-13,5-14 0,-13 13-1,0-16 1</inkml:trace>
  <inkml:trace contextRef="#ctx0" brushRef="#br0" timeOffset="222302.715">20192 10544 4,'0'0'8,"0"-19"3,0 19 2,1-12 1,-1 12 2,4-11 3,-4 11-2,6-10-2,-6 10-1,10-5-2,-10 5-3,12 10-1,-7 1-3,6 10 0,-4 2-2,3 5-1,-2 5-1,3 2 0,-3 1 0,1-1-1,-1-3 0,-2-4 1,0-1-1,-1-7 0,0-3 0,-1-6 0,-4-11 1,13 8-1,-13-8 1,16-11-1,-7-2 1,1-3 0,1-4 0,1-1 0,-2-8 1,4-2-1,-3-3 0,0-1 0,1 0-1,-2 2 0,-1 4-2,-1 3-1,0 9-5,-8 3-13,-1 4-13,1 10-1,0 0 0,-14 5 0</inkml:trace>
  <inkml:trace contextRef="#ctx0" brushRef="#br0" timeOffset="222550.7292">20182 10703 44,'17'-3'35,"10"1"1,2-4-1,4-8-12,3 11-13,-3-4-5,4 2-4,-2 3-4,-3-1-4,5 6-8,-9-1-14,1-3-6,2 2-1,-4-5 1</inkml:trace>
  <inkml:trace contextRef="#ctx0" brushRef="#br0" timeOffset="229111.1044">20812 10653 26,'0'0'26,"0"0"-5,0 0-3,-2 12-4,0-3-2,-3 1-2,2 5-2,-2 1 0,4 3-1,-5 1-1,8 2 0,1-2-1,4-1 0,1-5-2,4 0-1,2-5-1,1-3-1,2-3-2,-3-7-4,4 0-7,-6-2-12,0-8-9,2 4 0,-8-7 1</inkml:trace>
  <inkml:trace contextRef="#ctx0" brushRef="#br0" timeOffset="229293.1148">20839 10489 30,'0'0'29,"0"0"1,0 0-3,9 0-19,-9 0-14,20 11-15,-20-11-8,25 13 0,-16-9 0</inkml:trace>
  <inkml:trace contextRef="#ctx0" brushRef="#br0" timeOffset="229740.1404">21281 10535 26,'0'0'27,"0"0"-2,0 0-4,-10-7-4,1 7-5,9 0-3,-24 11-1,24-11-2,-23 17-1,12-4-1,-2-1 0,3 4-1,-1 0 1,1 3-3,2-3 1,-1 5-1,4-1 0,1 0-1,0 2 1,6-1-1,0-2 1,4-1-1,3-2 0,2-5 0,4-2-1,0-4 0,4-1 0,-2-7-3,3 1-3,-6-5-3,1 3-10,1 0-12,-11-8-2,4 8 2,-12-9 0</inkml:trace>
  <inkml:trace contextRef="#ctx0" brushRef="#br0" timeOffset="229968.1534">21119 10685 12,'0'0'29,"0"0"1,9-6 2,-9 6-12,20-1-6,-4 6-3,-3-3-5,4 1-4,0 0-3,0 0-5,3 0-9,0 2-12,-5-9-5,8 5 1,-8-9 0</inkml:trace>
  <inkml:trace contextRef="#ctx0" brushRef="#br0" timeOffset="230782.2">21702 10390 3,'-10'-7'21,"10"7"-4,-16 1-2,7 0-1,-1-1-1,-3 0 0,2 3-1,-3-1-1,3 3-2,-2-1-2,1 3-2,-1-2-1,-1 4-1,1-1-1,0 2 0,2-2 0,2 3 0,-1-1 0,4 2 0,2-1 0,3 1 0,2-2-1,2 3 0,-1 4 1,5 1-2,-2-2 1,0 2-1,-2-2 0,-1 1 0,-2-1 2,-3-1-2,-1-6 0,-6 0-2,0 0 2,-4-5 0,-1 0 0,0-2 0,-1-1 0,2-1-1,2-1 2,12 1-1,-11-4 0,11 4 0,9 0 2,5 1-2,2 2 0,4 2 0,1 2 0,-1 3 0,-1 2 0,-2 1 0,-4 4-2,-4 3 2,-5 0-1,-2 1 1,-2 1 0,-3-2 0,1 0 0,-1-1 0,1-4 0,1-1 1,2-3-2,-1-11-3,9 16-14,4-5-14,-13-11-1,22 2 1,-10-8 0</inkml:trace>
  <inkml:trace contextRef="#ctx0" brushRef="#br0" timeOffset="232192.2807">23868 10485 15,'16'-3'30,"-16"3"0,20-7 2,-3 4-12,0-3-2,4 6-6,-2-6-3,5 7-1,-5-1-2,5 5-2,-7 0-2,-4 4-1,-4 3 0,-1 2-1,-5 3 1,-5 3-1,-4 0 0,-3 1 1,3 2 0,0 0-1,2-2 0,-2 1 1,3-2-1,8-3 0,4 0 1,2-4-1,2 0 0,3-3 0,0-2 0,5-2 0,0-3 1,-3-1-1,-6-3 0,1-1 0,-1 0 0,-3-1 1,-9 3-1,0 0 0,-13-7 1,3 9-1,-3 3 0,-5 1 0,-1 2 1,1 2-1,7 4 0,7 0 0,3 1 0,4 0 0,8 3 0,9 1 0,1 2 0,1 0 1,-4-2-1,-7 1 1,0 1-1,-3-2 0,-13-2 0,-10-3-1,-6-1-2,-6-4-4,4 3-11,-3-1-19,-11-6 1,-2 3-2,4-5 3</inkml:trace>
  <inkml:trace contextRef="#ctx0" brushRef="#br0" timeOffset="233254.3413">23530 10655 15,'0'0'16,"0"0"-1,0 0-1,0 0-1,0 0 0,0 0-3,0 0-1,0 0 0,0 0-1,10 2 0,-10-2 0,0 0-1,0 0 0,0 13-1,0-13 0,0 10 0,0-10-2,-1 15 0,-4-6-1,8 3 0,-3-1 0,1 3-1,-1 2 0,0 2 0,-1-1 0,4 3 0,-1-2 0,0 3-1,-2-1 1,4-2-1,-1-1-1,-1-3 1,1-1-1,-3-4 0,0-9 0,3 11-2,-3-11-4,0 0-16,0 0-16,0 0 0,-10-10 0,10 10 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1-01T01:23:22.8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5776 4179 34,'0'0'24,"0"0"-2,0 0-2,-13-12-2,13 12-4,-16-4-2,7 4-2,-5-4-3,0 7-1,-3-3-1,1 2-2,-3 1-1,1 3 0,-1 2-1,2 2-1,0 4 1,2 2-1,1-1 1,2 6-1,2 1 1,1 1 0,4 0 0,2 1 0,3-2 0,4 1 0,2-3 0,6-2 1,0-5-1,6 1 0,-1-5 0,4-3 0,1-2-2,-1-5-2,3 3-3,-5-7-11,-1 1-19,4 1-1,-5-4 0,2 0 2</inkml:trace>
  <inkml:trace contextRef="#ctx0" brushRef="#br0" timeOffset="395.0226">6022 3834 24,'0'0'28,"0"0"2,9 15 1,-11 0-17,-5 3-3,5 9-2,-4 1-2,3 6-1,-2 0-1,3 4 0,-1-1-1,3 5-2,-2-5 1,1-2-2,0 0 0,1-1 0,0-2-1,0-4 0,0-2-1,-2-7-2,5 0-3,-4-7-6,6 0-7,-2-2-15,-3-10-1,12 3 1,-12-3 1</inkml:trace>
  <inkml:trace contextRef="#ctx0" brushRef="#br0" timeOffset="997.0569">6434 4219 37,'0'-14'31,"0"14"3,0 0-12,-15-14-5,15 14-3,-18-13-4,8 8-2,-5-1-3,1 4-1,-2 1-2,-2 4-1,1 1 0,-1 6 0,1 3 0,1 3-1,2 2 0,2 4 1,4 3-1,3-2 1,4 2-1,5-2 0,2-2 0,5-2 1,4-3-1,1-5 1,1-6 0,2-3-1,-1-3 1,1-4 0,-3-5-1,0-5 1,-2-2-1,-1-1 0,-3 0 1,-2-3-1,-1-1 0,-2 1 1,-2 0-1,-1 3 0,-1 3 0,-1-1 1,0 5-1,0 11 1,-1-11-1,1 11 0,0 0 1,1 14-1,0-4 0,1 8 0,0 1 0,1 0 0,1 3 0,0 1 0,4-1 0,-1-3-1,1 1-2,0-7-2,5 4-9,-4-4-23,1-8 1,4 0-2,-5-9 2</inkml:trace>
  <inkml:trace contextRef="#ctx0" brushRef="#br0" timeOffset="1543.0882">6845 4214 36,'3'-15'33,"5"6"2,-8-5-1,-3 1-17,3 13-4,-4-16-4,4 16-3,-14-11-2,14 11-1,-22-4 0,8 4-1,-4 2-2,1 3 1,-1 3-1,0-1 1,2 3-1,1 1 0,3 0 0,4 0 0,3 1 0,4-3 1,3 0-1,6 0-1,2-1 1,3-1 1,2 1-1,2-2 0,0 1 0,1 0 0,-2 2 0,0 1 0,-3 3 0,-4 1-1,0 2 1,-6 0 0,-5 3 0,-4-1-1,-4-1 1,-2 0 0,-4-3 0,-1-1 1,-1-4-1,1-1 0,1-3 1,4 0-1,0-3-1,3-4-2,9 2-2,0 0-8,2-12-24,9 9 1,1-4-1,6 0 1</inkml:trace>
  <inkml:trace contextRef="#ctx0" brushRef="#br0" timeOffset="2073.1185">7142 4213 26,'0'0'30,"4"-19"-1,-4 10-7,0 9-3,-7-13-5,7 13-3,-15 0-2,15 0-3,-22 12-1,11-3-1,-4 0-1,3 5 0,0-2 0,2 0-1,2-1-1,4 0 1,4-11-1,-1 15-1,1-15 1,8 12-1,-8-12 0,18 14 1,-8-9-1,2 1 1,0 4-1,0 1 0,2-1 0,-1 2 0,-2 1 0,-5 2 0,-3 0 0,-4 0 0,-3 1 0,-2-2 0,-7 0 1,-1-2-1,-4-4 2,5 2 0,-2-5 0,3 0 0,-1-5 1,4 0-1,9 0-1,-11-4 0,11 4-4,-3-9-8,3 9-27,11-11 0,-5 0-1,7 0 1</inkml:trace>
  <inkml:trace contextRef="#ctx0" brushRef="#br0" timeOffset="3727.2132">7998 4016 42,'3'-12'33,"-3"12"2,1-15-8,-6 3-8,5 12-1,-2-14-8,2 14-1,0 0-4,0 0-1,0 0-1,-3 10-1,2 5 0,1 8-1,-1 6 1,0 6-2,0 6 2,0 2-2,0 0 2,0 1-2,0-1 1,1-5 0,0-4-1,1-3-1,0-8 0,0-4-1,1-6-1,-2-13-1,0 0-3,0 0-4,0 0-8,-3-14-20,-2-9 2,1-4 0,-7-8 1</inkml:trace>
  <inkml:trace contextRef="#ctx0" brushRef="#br0" timeOffset="4049.2316">7782 3948 18,'0'0'30,"-16"-1"3,16 1-1,0 0-10,0 0-4,0 0-4,0 0-1,20 3-3,-7-6-3,9 5 0,0-3-1,7 3-1,0-2-2,3 2 0,1-1-2,-2 1 0,0 0 0,-1 0-1,-2-1-1,-3 1 0,-1 1-3,-7-3-2,2 10-5,-10-4-13,-9-6-16,18 21 1,-14-9 0,2 4 1</inkml:trace>
  <inkml:trace contextRef="#ctx0" brushRef="#br0" timeOffset="4530.2591">8371 4311 18,'-8'11'31,"-5"-4"0,6 7 2,-3 2-12,2-3-7,6 4-4,-2-2-3,6 5-1,0-4-2,6 1-1,3-4 0,2-1-1,2-2-1,2-1 1,3-4-1,1-3 1,0-5 0,0 0-1,-4-6 1,0-3 0,-5-1 0,-1-5 0,-6-2 0,-3 0 0,-4 0-1,-2-2 1,-4 2-1,-3 5-1,-1 1 0,-2 4-2,3 4 0,-4 0-3,15 6-3,-20 6-8,20-6-22,-8 12 1,8-12-1,6 14 3</inkml:trace>
  <inkml:trace contextRef="#ctx0" brushRef="#br0" timeOffset="5639.3225">9459 3811 15,'0'0'22,"0"0"-1,0 0-1,-2-10 0,2 10-2,0 0-2,-12-9-2,12 9-4,-15-8-2,3 2-1,0 5-1,-3-3-2,1 6 0,-1 1-1,-1 2 0,0 0-1,1 3 0,2 2 0,2 3-1,2 1 0,2 3 0,2-2-1,3 3 1,2 1-1,3-1 1,-1 3 0,3 0-1,1-2 1,0 1 0,-1-2 0,-1 1 0,-3-2 0,-4-1-1,-2-4 1,-3 0-1,-4-4 0,-3-1 0,-1-4 0,-2-3 0,2-1 1,0-3-1,2-1 0,2-1 0,12 6 0,-14-12 0,14 12 1,-3-10-1,3 10 0,0 0 0,14 1-1,-4 3 1,1 5 0,2 2 0,2 1 0,-1 6-1,1 2 1,-4 1 0,-1 5 0,-3 0 0,-4 2 0,-3 0 0,-4 1 0,-2-3 1,0-3-1,0 1 0,1-3 1,3-3 0,2-2 0,6-1 1,1-5 0,7 2 0,0-2 0,4-2 0,0-2 0,2 1-2,0-1 0,-3-4-3,4 6-8,-7-4-29,0-9 0,-1-1 0,-1-4 0</inkml:trace>
  <inkml:trace contextRef="#ctx0" brushRef="#br0" timeOffset="9188.5255">8464 4310 22,'0'0'19,"0"0"-1,0 0-1,9 4-1,-9-4-3,0 0-1,0 0-2,0 0 0,0 0-2,-13-4-2,13 4 1,0 0-2,-9 0 0,9 0 0,0 0-1,-12-4-1,12 4-1,0 0-1,-11 0 0,11 0-1,-13 8 0,13-8-1,-20 15 0,10-1-2,-2-3-3,3 6-18,2 0-10,-1-6-1,7 2 1,1-13 0</inkml:trace>
  <inkml:trace contextRef="#ctx0" brushRef="#br0" timeOffset="16483.9428">6684 5109 10,'0'0'28,"12"5"1,-12-5-4,0 0-6,0 0-4,0 0-2,0 0-4,11-3-1,-11 3-3,9 3 0,-9-3-1,14 5-1,-4 1-1,-10-6 0,16 9 0,-16-9-1,16 8 0,-16-8 0,11 5 0,-11-5-1,0 0 1,9 1-2,-9-1-1,0 0-1,0 0-4,0 0-9,0 0-18,0 0 0,0 0-2,0 0 3</inkml:trace>
  <inkml:trace contextRef="#ctx0" brushRef="#br0" timeOffset="17163.9817">7015 5138 31,'0'0'27,"0"0"-4,0 0-1,0 0-5,0 0-3,0 0-2,9-8-4,-9 8-1,10 4-2,-10-4 0,15 1-2,-6 2-1,-9-3 0,17 4 0,-17-4-1,17 3 0,-17-3-1,15 0-2,-6 2-1,-9-2-9,12-7-22,-12 7 0,0 0-2,14-4 2</inkml:trace>
  <inkml:trace contextRef="#ctx0" brushRef="#br0" timeOffset="17874.0223">7303 5121 22,'0'0'30,"0"0"-3,0 0-2,10-2-5,-10 2-3,13 0-3,-3 2-4,-10-2-1,19 0-4,-10-1-2,2 1 0,0-1-2,-1 0 1,-1 1-1,-9 0 0,15-4-1,-15 4 1,10-3-1,-10 3-2,0 0-2,0 0-11,0 0-21,0 0 0,4-11 0,-4 11 1</inkml:trace>
  <inkml:trace contextRef="#ctx0" brushRef="#br0" timeOffset="19317.1048">6869 5466 8,'3'-9'27,"-3"9"3,0 0 1,0 0-12,0 0-4,0 0-3,9 11-3,-9-11-3,5 18 0,-3-6-2,4 7 1,-2 2-2,2 3-1,-1 2-1,1 6 1,0 1 0,0 0-1,-2 0 0,1-1 0,-1-2 0,0-3-1,-1-2 1,0-5-1,1-4 0,-1-1 0,0-3 0,-3-12 0,4 14-1,-4-14 0,0 0 0,0 0 0,3 9 0,-3-9-2,0 0 0,1-13-2,-1 13-1,1-15 0,-1 15-1,2-21 1,0 10 0,-4-2 0,2 0 3,-3-1 0,-1 0 1,-1 0 2,-2 1 2,-2 2 0,-1 0 1,1 0 1,-4 0 0,1 4 1,-3-4-1,2 4 1,-3-2-1,3 3 1,-5-2-2,5 5 2,-3 0-3,3 2 1,-2-1-1,2 5 0,0 0 0,-1 4 0,2-1-1,0 4 0,1 0 0,3 6 1,0-1-1,2 4 0,2-1 0,3 2-1,2 0 1,3 0 0,3-3 0,2 0 0,1-3 0,4 0 0,0-3 0,1-3 0,1-3-1,2 0 1,0-3 0,3-1 0,0-2 0,0-4 0,2-1-1,1 1 0,-1 0-1,-3-2-2,0 2-3,-7-6-9,0 5-23,-1 4 0,-12 2 0,15-6 1</inkml:trace>
  <inkml:trace contextRef="#ctx0" brushRef="#br0" timeOffset="20093.1491">7187 5761 37,'0'0'31,"17"-4"1,-17 4 1,0 0-21,17-10-2,-17 10-4,21-3-1,-9 3-1,4-1 0,-2-2-2,5 2 0,-2-2 0,2 0-1,-1-1 0,-1-1 0,-3-3 0,1 3 0,-4-3 0,0-2 0,-5-1 0,-1 0 0,-3-1 0,0 2 1,-1 0-1,-4-1 0,-2-1 0,-4 4 0,-1-1 0,-4 0-1,0 2 0,-5 1 0,-2-1 0,2 5 0,-1 5-1,1 1 1,1 2 0,1 5-1,2 3 1,0 3 0,4 4 1,1 0-1,0-1 0,5 3 1,2 0-1,2-1 1,3-2 0,2 0 0,3-3 0,2 1 0,2-3 0,1-3 0,3-1 0,0-1-1,1-3 1,2-2 0,-2-3 0,3-2-1,-2 0 0,1-1-1,-2-3-1,0-3-2,4 5-8,-9-1-27,0-7 2,3 4-2,-5-4 2</inkml:trace>
  <inkml:trace contextRef="#ctx0" brushRef="#br0" timeOffset="24810.4191">7919 5431 11,'0'0'10,"0"0"0,0 0 0,0 0 0,0 0 1,0 0 1,0 0 0,9-8-1,-9 8 0,0 0-1,0-11-1,0 11-1,0 0-2,0 0-1,-4-11-1,4 11 0,0 0-1,0 0-1,-13-9 0,13 9 0,-10-4-1,10 4 1,-12-3-2,12 3 1,-14 3-1,14-3 1,-15 3-1,15-3 2,-13 9-1,3-3-1,10-6 1,-16 14-1,16-14 1,-15 15-1,8-4 1,7-11 0,-14 18-1,10-5 0,0 0 0,3 3 1,-2 2-1,4 0 1,2 0-1,-1 5 0,3 0 1,-2 0 0,1 0-1,-2 1 0,2-2 0,-1 1 1,-1-2-1,2-1 0,-2-3 0,3 1 1,-1-2-1,1-4 0,-2-2 0,2 0 0,-5-10 0,3 15 0,-3-15 0,0 13 0,0-13 0,-5 12-1,5-12 0,-7 12 0,7-12-2,0 0-1,-11 13-3,11-13-4,0 0-13,0 0-10,-9-4 1,9 4 0</inkml:trace>
  <inkml:trace contextRef="#ctx0" brushRef="#br0" timeOffset="25316.448">7682 5690 3,'0'0'23,"0"0"-3,0 0-3,6 9 0,-6-9 0,10 2-2,-10-2-1,14 1-1,-14-1-1,23 1-3,-10-2 1,7 3-4,-4-3-1,4 3-2,-2-2 0,2 3-2,-1-1 1,1-2-2,-4-1 1,1 2-3,1 0-3,-5-4-21,-1-2-9,2 0 0,-8-8-1</inkml:trace>
  <inkml:trace contextRef="#ctx0" brushRef="#br0" timeOffset="30753.759">8517 5578 17,'0'0'24,"0"0"-2,0 0-3,0 0 0,0 0-4,0 0-2,0 10-3,3 1-3,-1-1-2,3 8-1,-2 1 0,3 3-1,-2 1-1,2 2 0,-1 1-1,2 0 2,-3-4-3,1-3 1,-1-4-1,0-3 1,-4-12-1,8 10 1,-8-10-1,10-8 1,-5-3-1,0-2 1,2-5 0,0-4 0,0-4-1,1 2 1,0-3-1,1-1 1,1 1 0,0 3-1,2 3 1,1 5-1,0 6 1,1 4-1,-3 3 0,0 11 1,-2 4-1,-2 4 1,-3 7-1,1 1 1,-4 1-2,2 3 2,-2-1-1,-1-6 0,1-2 0,0-2 0,1-7 0,-2-10 0,3 12 0,-3-12 0,0 0 0,11-11 0,-11 11 0,12-21 1,-4 7-1,1-2 0,3-3 0,0-1 0,1 2 1,2-2-1,-2 1 1,2 4-1,-2 1 1,1 3 0,-3 6-1,0 4 1,-1 2-1,-1 6 0,-2 6 1,-1 3 0,-2 2-1,2 5 0,-3-2 0,0 1 1,0-1-1,0-3 0,0-5-1,0 1 0,1-3-2,-4-11-3,8 10-10,-8-10-19,0 0-1,4 10-1,-4-10 2</inkml:trace>
  <inkml:trace contextRef="#ctx0" brushRef="#br0" timeOffset="31382.795">9468 5414 22,'-12'4'27,"6"8"-1,-7 2-6,-1 0-2,1 3-3,-3-2-2,2 5-2,-1-3-2,3 7-2,-1-3-1,5 3-1,0 0-2,5 7 0,2-1-1,4 1 0,3-1 0,2 1 0,1-1-1,2-1 0,0-4 1,0-4-1,0-5 0,-1 2-1,-3-6 1,1-3 0,-8-9-3,11 12-1,-11-12-10,13 9-24,-13-9 1,7-11-2,-7-2 1</inkml:trace>
  <inkml:trace contextRef="#ctx0" brushRef="#br0" timeOffset="33683.9266">10000 5565 17,'0'0'24,"0"0"-3,0 0-6,-9 8 0,5 1-3,4-9-1,-13 21-2,3-8-2,1 4-1,-3-1-1,1 7-1,-3 0-1,1-1-1,-1 0 0,1 1-1,0-7 0,0 3 0,2-6-1,0-2 1,11-11-1,-15 13-1,15-13 0,-10 3-3,10-3-6,0 0-7,-3-13-13,3 13-2,1-17 1,-1 17 1</inkml:trace>
  <inkml:trace contextRef="#ctx0" brushRef="#br0" timeOffset="34015.9456">9730 5598 16,'0'0'28,"0"0"3,0 0-7,0 0-4,7 15-3,-7-15-3,16 21-4,-3-10 0,5 7-4,0-5 0,5 1-2,-3-4-1,3 5-1,-1-2 0,2-2-1,-5-2 0,0 1 0,-2-3-1,0 2 0,-2 1 1,-2-5-1,0 0-2,-3 0-1,1 0-5,-11-5-8,12-1-20,-1 2 0,-11-1 0,11-5 0</inkml:trace>
  <inkml:trace contextRef="#ctx0" brushRef="#br0" timeOffset="34337.964">10195 5733 37,'8'10'32,"-8"-10"3,6 16-2,-1-5-15,-5-11-7,4 21-2,-4-11-3,5 4-2,-4-3 0,3 1-2,-2-1 0,1-1-1,-3-10 0,4 15 0,-4-15-2,1 9 1,-1-9-2,0 0-3,2 13-7,-2-13-17,0 0-7,0 0-1,0 0 2</inkml:trace>
  <inkml:trace contextRef="#ctx0" brushRef="#br0" timeOffset="34805.9908">10441 5531 21,'0'0'32,"8"10"3,-8-10-1,0 0-12,0 0-6,-13-1-3,13 1-6,0 0-2,0 0-4,-6 12-1,6-12-6,0 0-14,8 13-14,-8-13-2,0 0 1,2 9 0</inkml:trace>
  <inkml:trace contextRef="#ctx0" brushRef="#br0" timeOffset="35018.0029">10503 5716 57,'-1'11'33,"5"1"-4,-6-3-6,2-9-13,1 11-6,-1-11-5,2 9-8,-2-9-13,9 11-9,-9-11-2,0 0 2</inkml:trace>
  <inkml:trace contextRef="#ctx0" brushRef="#br0" timeOffset="35434.0266">10885 5431 35,'0'0'30,"15"-4"3,-15 4-3,0 0-13,10-2-6,-10 2-2,0 0-1,11 17-1,-5-4-1,-2 1-2,1 9 0,-2-1 0,1 5-1,-1 1-2,0 4 1,-1-2-1,0 2 0,-1-2 0,0-4 0,0-4-2,-1-1 1,0-5-1,-2-5-1,3-1-3,-1-10-4,0 0-10,0 0-20,0 0 2,0 0 0,-11-17 1</inkml:trace>
  <inkml:trace contextRef="#ctx0" brushRef="#br0" timeOffset="35827.0492">10680 5439 50,'0'0'36,"10"-3"-2,1-2 2,4 2-22,-4-7-4,11 7-2,-4-4-2,6 5-1,-1-1-1,4 4-1,0-2 0,0 2-1,0 1 0,0 1 0,-1 0-1,-1-2 0,-2 2 0,-3-2 0,2-1-1,-3 3 0,-3-2 0,-1-2-1,-2 3-2,-3-3-3,3 4-8,-13-3-25,11 3 1,-11-3-1,0 0 0</inkml:trace>
  <inkml:trace contextRef="#ctx0" brushRef="#br0" timeOffset="36257.0738">11290 5678 41,'0'0'33,"0"0"2,0 0-2,0 0-17,0 15-4,0-15-5,0 19-2,-1-5-2,2 1 0,-2 1-1,2 4 1,-1-2-1,0 0 1,-1-3-1,2 0-1,-2-5 0,1-10 1,0 14-2,0-14-1,0 0-3,0 0-8,0 0-25,0 0 0,4-10-1,-4 10 1</inkml:trace>
  <inkml:trace contextRef="#ctx0" brushRef="#br0" timeOffset="37064.1199">11532 5937 29,'0'0'32,"13"0"1,-13 0-8,13 4-3,-2 3-5,-11-7-3,19 11-4,-19-11-2,15 17-2,-9-5-1,-1 2-2,-3-1-1,-2 4-1,-2-3 1,-2 0-1,-4 1-1,0 1 0,-2-4-1,-3 1 1,1 1-2,0-7-1,2 2-3,-3-7-7,13-2-24,0 0 0,-13-8-1,13 8 2</inkml:trace>
  <inkml:trace contextRef="#ctx0" brushRef="#br0" timeOffset="37479.1435">11862 5912 59,'0'0'36,"0"0"-2,0 0-8,0 0-11,0 0-5,0 0-4,2 11-2,-2-11-1,0 0 0,3 10-2,-3-10 0,0 0 0,6 11-1,-6-11-2,0 0-5,13 9-18,-13-9-12,9-2 2,-9 2-3,0 0 2</inkml:trace>
  <inkml:trace contextRef="#ctx0" brushRef="#br0" timeOffset="37766.1599">12005 5915 24,'12'6'29,"-12"-6"1,12 1 2,-12-1-17,10 1-5,-10-1-3,9-1-2,-9 1-1,9 1-1,-9-1-2,0 0-1,10-1-6,-10 1-12,0 0-14,0 0-1,11 3 2,-11-3-1</inkml:trace>
  <inkml:trace contextRef="#ctx0" brushRef="#br0" timeOffset="38113.1798">12240 5919 39,'0'0'35,"0"0"1,0 0 1,0 0-16,9 7-6,-9-7-7,0 0-3,0 0-1,0 0-2,2 10-2,-2-10-3,0 0-6,0 0-29,0 0 1,0 0-1,0 0 2</inkml:trace>
  <inkml:trace contextRef="#ctx0" brushRef="#br0" timeOffset="38783.2183">12587 5940 40,'0'0'35,"14"1"0,-14-1 2,0 0-19,11 6-3,-11-6-6,8 16-3,-4-5-1,1 2-2,-2-1-1,1 3 0,-3 1-1,-2-2-1,-1 1-3,-4-4-1,2 3-6,-9-6-9,3 0-19,0-2 1,-3-4-1,3 0 1</inkml:trace>
  <inkml:trace contextRef="#ctx0" brushRef="#br0" timeOffset="39751.2728">13157 5589 24,'0'0'29,"11"0"1,-11 0 1,0 0-17,0 0 0,-2 13-5,0-2-1,-6-1-2,0 9 1,-6-1-3,2 4 0,-5-1-2,2 2 1,-4-1-1,2 4 0,-1-3-1,3-2 1,1-3-1,1-2-1,0-2 1,3-1-2,3-3-1,7-10-1,-11 9-3,11-9-6,0 0-12,0 0-12,0 0 0,2-10 1,-5-3 2</inkml:trace>
  <inkml:trace contextRef="#ctx0" brushRef="#br0" timeOffset="40051.2898">12865 5609 54,'0'0'35,"14"7"1,-14-7-5,14 7-14,4 8-4,-5-6-3,10 6-2,-1-1-2,4 3-2,0-3-1,3 5 0,0-3-2,-1-1 0,-2 0-1,-2 1-2,0-1 0,-5-3-3,0 3-2,-8-10-7,7 6-13,-5-4-12,-2-6 1,-2 1-1,-9-2 3</inkml:trace>
  <inkml:trace contextRef="#ctx0" brushRef="#br0" timeOffset="40491.316">13354 5765 47,'0'0'35,"13"1"0,-13-1 1,0 0-19,-2 11-6,2-11-5,-3 20-3,2-8-1,2 4 0,1-1-1,1-1 0,0-4-1,3 0 1,-6-10 0,10 10-1,-10-10 1,16-5-1,-16 5 0,16-16 1,-6 5-1,-1-4 0,2 0 0,2 0 0,-2 0 0,1 2 0,-2 4 0,-1-1 1,0 5-1,-9 5 0,16 2 1,-16-2-1,12 14 1,-6-4-1,1 2 0,0 2 1,-1 1-1,-1-3 0,1 0-2,-1-2-1,1 2-6,-6-12-14,0 0-13,0 0-1,9 2 0,-9-2 0</inkml:trace>
  <inkml:trace contextRef="#ctx0" brushRef="#br0" timeOffset="40780.3325">13857 5490 73,'0'0'39,"0"0"-1,0 0 0,0 0-25,0 0-5,0 0-4,0 0-2,0 0-2,0 0-2,0 16-4,0-16-11,-8 9-23,10 1 2,-2-10-1,-3 15 1</inkml:trace>
  <inkml:trace contextRef="#ctx0" brushRef="#br0" timeOffset="41000.3451">13894 5700 73,'3'13'39,"0"4"-1,-2-4 1,-1-13-28,1 21-5,-1-11-3,0-10-5,5 19-5,-5-19-28,0 0-3,0 0 0,0 0-1</inkml:trace>
  <inkml:trace contextRef="#ctx0" brushRef="#br0" timeOffset="41629.3811">14476 5499 56,'0'0'37,"7"-10"0,-7 10 0,0 0-20,0 0-8,5 15-2,-8-2-3,4 8-1,-3 0 0,2 10 0,-2 2-1,2 3 0,-2-2 0,3 2-1,-1-3 0,0 1 0,0-3-1,0-6-1,2-2-1,-3-4-2,4 0-2,-3-19-4,2 17-11,-2-17-20,0 0 3,0 0-2,-4-17 4</inkml:trace>
  <inkml:trace contextRef="#ctx0" brushRef="#br0" timeOffset="41948.3993">14256 5552 46,'4'-9'34,"-4"9"2,15-15-1,2 11-18,-4-8-2,14 9-3,-3-7-3,6 8-1,-2-3-2,4 3-1,-4-3-1,2 5-1,-4-2 0,-2 1-1,-3 0-1,-1 1-1,-3 0-1,-3 1-1,1 3-1,-6-6-4,7 8-9,-16-6-26,14 5 1,-14-5-1,11 3 2</inkml:trace>
  <inkml:trace contextRef="#ctx0" brushRef="#br0" timeOffset="42510.4315">14847 5708 66,'0'0'38,"0"0"0,7 9-3,-7-9-15,0 0-13,-3 11-2,1 0-3,0 2 1,1 1-1,0 2-1,1 0 0,-1 2 0,2 1 0,0 0-1,0-4 1,2-2-1,1 0 0,-4-13 0,7 15 1,-7-15-1,13 0 0,-13 0 0,16-14 1,-8 4-1,2-2 0,1-2 0,-1 1 0,2-1 0,-2 5 0,-1 1 0,-9 8 0,16-12 0,-16 12-1,12 4 1,-12-4 1,11 14-2,-11-14 1,11 20 0,-6-6 0,0 0-1,-1-1 0,2 2-2,-5-3-2,3 5-3,-4-17-12,-3 16-19,3-16 0,0 0 0,3 9 0</inkml:trace>
  <inkml:trace contextRef="#ctx0" brushRef="#br0" timeOffset="42951.4567">15141 5336 72,'6'-11'38,"4"4"-2,-10 7-3,10-6-20,3 14-4,-3-2-2,4 10-2,-1 1 0,4 9-2,0 3 1,2 4-1,1 1-1,2 6 0,-3 1-1,-2 2 0,-2-1-1,-3-4 1,-2-1-1,-4-5 0,-5-3 0,-3-7 0,-4-4-1,0-4 0,-2-2 0,-1-3-2,1 0 0,-3-3-3,11-6-9,-13 11-27,13-11 2,-10-3-1,10 3 2</inkml:trace>
  <inkml:trace contextRef="#ctx0" brushRef="#br0" timeOffset="43493.4877">15714 5514 58,'10'-15'39,"-10"15"-1,0 0-1,3-16-14,-3 16-13,0 0-4,0 0-3,-15 1-1,15-1-1,-5 11-2,5-11-2,-1 15-7,1-15-30,-5 12 1,5-12 1,0 0-2</inkml:trace>
  <inkml:trace contextRef="#ctx0" brushRef="#br0" timeOffset="43707.4998">15788 5678 82,'4'13'39,"4"1"-2,-5 5-5,-2-10-23,5 2-5,-3-1-3,-3-10-4,10 19-10,-7-7-26,-3-12 2,0 0-1,11-6 1</inkml:trace>
  <inkml:trace contextRef="#ctx0" brushRef="#br0" timeOffset="44094.522">16233 5411 47,'0'0'35,"16"-7"1,-16 7-2,9-3-11,-9 3-14,3 15-1,-1-2-3,-2 3 0,4 4-1,-2 4-1,1 3 0,0 4-1,2 1 0,-1 0-2,2-1 1,-3-3-1,1-2 0,0-6-1,-2-3-1,3-6-2,-5-11-4,4 11-13,-4-11-18,0 0 0,-1-13 0,-5 0 2</inkml:trace>
  <inkml:trace contextRef="#ctx0" brushRef="#br0" timeOffset="44448.5423">16026 5375 56,'0'0'39,"0"0"-2,15-5 3,-15 5-18,15-3-10,5 4-4,-1-3 0,7 2-2,-1-3-2,6 5 0,1-2 0,0 0-1,-2 2-2,1 2 1,-4-2-1,-1 2-1,-2 3 0,-3-5 0,-1 2-1,-5-1-3,1 2-2,-16-5-9,14-2-28,-14 2 1,13-7-1,-13 7 1</inkml:trace>
  <inkml:trace contextRef="#ctx0" brushRef="#br0" timeOffset="45163.5832">16885 5492 21,'0'0'33,"1"13"3,-1-13 0,0 0-12,16-1-3,-16 1-7,24-1-4,-13-2-3,7 7-3,-5-1-3,2-4-3,-1 7-6,-14-6-19,13 2-12,-13-2 2,0 0-2</inkml:trace>
  <inkml:trace contextRef="#ctx0" brushRef="#br0" timeOffset="45390.5962">16903 5622 61,'19'13'37,"-9"-8"-1,2-2 0,3 3-23,-15-6-4,24 10-6,-12-6-3,1-1-5,7 4-12,-1-4-20,-3-6 1,-1 4-2,-3-8 2</inkml:trace>
  <inkml:trace contextRef="#ctx0" brushRef="#br0" timeOffset="46326.6495">17633 5366 39,'0'0'33,"-2"-21"2,2 21 0,-7-14-17,-3 3-4,10 11-5,-15-10-4,6 11-1,-5 1 0,3 7-2,-3-1 1,0 4-2,-3 0 0,3 4 0,-1-1 1,4-1-1,4 2 0,2-1 1,3 0-1,5 0 0,3 0 0,4-3 0,3 1-1,-1 2 0,-1-4 1,1 2-1,-4 0 0,-2-3 0,-3 2 0,-5-2 0,-2 0 0,-4 0-1,-2 1 1,-5-2-1,-2 1 1,-3 1-1,1-1 1,0 0 0,1-3-1,3 0 1,1-1 0,5 1 0,9-7 0,0 0 0,-2 9-1,2-9 1,16 9 1,-3-6-1,1 3 0,2 1 0,0 0 0,0 2 0,-3 4 0,0-3 0,-4 2 0,-2 4 0,-2-1 0,-2 0 0,-1-2 0,-2 1 0,2-2 0,-2 1 0,3-3 1,-3-10-1,4 11 1,-4-11-1,10 10 0,-10-10-1,12 3-1,-12-3-6,15-9-24,-6 8-8,-9 1 3,15-13-2</inkml:trace>
  <inkml:trace contextRef="#ctx0" brushRef="#br0" timeOffset="47889.7388">7440 6459 23,'0'0'31,"0"0"2,0 0-1,0 0-12,0 0-6,0 0-3,0 0-3,-7 13-2,7-13-2,1 18 0,-1-18-2,2 18 0,-2-18 0,5 17-2,-5-17 0,0 0-2,17 10-3,-17-10-7,22-5-17,-8 4-7,0-7 0,3 2 0</inkml:trace>
  <inkml:trace contextRef="#ctx0" brushRef="#br0" timeOffset="48142.7535">7662 6459 35,'0'0'31,"0"0"2,9 6-10,-9-6-6,0 0-5,9 11-4,-9-11-3,7 11-1,-7-11-1,8 12-2,-8-12-2,6 9-5,-6-9-9,11 10-18,-11-10-1,12-3 1,-12 3 0</inkml:trace>
  <inkml:trace contextRef="#ctx0" brushRef="#br0" timeOffset="48358.7648">7888 6448 21,'14'7'26,"-14"-7"1,10 8-9,-10-8-5,10 16-5,-10-16-1,9 15-4,-9-15-5,9 10-14,-9-10-11,0 0 0,11 8-1</inkml:trace>
  <inkml:trace contextRef="#ctx0" brushRef="#br0" timeOffset="50081.8645">6796 6719 9,'15'-2'26,"-15"2"-4,0 0-1,4-9-1,-4 9-3,0 0-3,8-14-2,-8 14-3,0 0-2,16-9-2,-16 9-1,11-3 0,-11 3-3,11 0 1,-11 0-1,12 3 0,-12-3 0,11 9 0,-11-9 0,11 9 0,-11-9 0,10 12 0,-10-12 0,8 11-1,-8-11 1,6 12 0,-6-12-1,4 12 1,-4-12-1,-1 12 1,1-12-1,-5 14 1,5-14-2,-6 15 2,6-15-1,-7 15 0,7-15 0,-5 16 0,4-6 0,1 1 0,1 0 0,1 0 0,0 0 0,1 3 0,0-3 0,2 1 1,0-1-1,-5-11 1,12 12-1,-12-12 1,15 9-1,-15-9 1,17 0 0,-17 0-1,16-5 1,-6 3-1,-10 2 1,13-7-1,-13 7 1,9-4-1,-9 4 1,0 0 0,0 0-1,0 0 0,0 0 0,0 0 1,0 0-1,-8 14 0,8-14 0,-6 21 0,3-7 0,1 3 0,0 1 0,0 1 0,2 1 0,0 1-1,0 0 2,1-1-1,-1-2 0,-1 0 0,1-2 0,-2 1 0,-1-3-1,-2-1 2,0-2-2,0 1 1,-1-2 0,0-1 0,6-9 0,-14 13 0,14-13 1,-11 12-1,11-12 0,0 0 0,-12 8 0,12-8-1,0 0 0,0 0-4,-1 10-7,1-10-22,0 0-2,0 0-1,0 0 2</inkml:trace>
  <inkml:trace contextRef="#ctx0" brushRef="#br0" timeOffset="51316.9352">6656 7631 35,'0'0'31,"9"4"0,-9-4-8,0 0-5,10 13-4,-10-13-4,0 0-4,7 11-2,-7-11-1,6 12-1,-6-12-1,0 0 0,10 3-2,-10-3-2,0 0-8,16-8-15,-7 6-8,-9 2-1,14-10 2</inkml:trace>
  <inkml:trace contextRef="#ctx0" brushRef="#br0" timeOffset="51666.9552">6974 7627 36,'0'0'32,"11"3"3,-11-3-8,0 0-6,13 2-6,-13-2-3,0 0-5,0 0-2,10 8-2,-10-8-1,6 9-1,-6-9-2,5 9-2,-5-9-5,8 10-10,-8-10-18,12 1 0,-12-1-1,14-6 2</inkml:trace>
  <inkml:trace contextRef="#ctx0" brushRef="#br0" timeOffset="51906.9689">7235 7620 45,'0'0'33,"14"14"1,-14-14-6,6 13-11,2-3-6,-8-10-4,8 14-4,-8-14-4,7 9-10,-7-9-17,13 5-6,-13-5-1,0 0 1</inkml:trace>
  <inkml:trace contextRef="#ctx0" brushRef="#br0" timeOffset="53557.0629">5637 7764 25,'0'0'30,"0"0"2,0 0-10,0 0-2,0 0-4,0 0-4,3-12-3,-3 12-1,0 0-3,12 2-1,-12-2-1,12 4-1,-12-4-1,17 7 0,-6-2 1,-1 0-1,1 0 0,3 4 0,-2-3 0,1 3 0,-2 0 0,-1 0-1,1 0 1,-2 1-1,-2 1 1,-2-2 0,-5-9-1,8 17 1,-8-17-1,0 18 1,-3-9-1,-1 1 0,0 3 1,-1 2-1,0 0 1,1 0-1,1 0 0,0 0 0,3 0 0,1 1-1,1-3 1,1-1 0,2 1 0,1 0 0,3 0 0,2-2 1,-1 0-1,1 0 1,1-4-1,1 2 1,0-2 0,-1-3-1,-3-3 1,1 1-1,-1-3 1,-9 1-1,15-4 1,-15 4 0,12-11-1,-12 11 1,0 0 0,8-10 0,-8 10-1,0 0 1,0 0-1,0 0 0,-11-4 1,11 4-1,-12 7-1,12-7 1,-11 20 0,6-10 0,2 3-1,0 4 1,2-1 0,0 4 0,2 1-1,0-1 1,1 2 0,1 3 0,0-1 0,-1-4 0,-1 2 0,0-2 0,-1-4 0,-1 0 0,-2-4 0,-2-3 1,5-9-1,-16 16 0,4-11 1,-2-1-1,1-1 0,0 1 1,-1-1-1,4-1 0,0 0 0,10-2-1,-11 2-1,11-2-2,0 0-13,10 7-22,-10-7 1,11-7-2,-4-4 2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57:03.907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context xml:id="ctx1">
      <inkml:inkSource xml:id="inkSrc3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1" timeString="2013-10-30T07:57:39.300"/>
    </inkml:context>
  </inkml:definitions>
  <inkml:trace contextRef="#ctx0" brushRef="#br0">21512 9641 0</inkml:trace>
  <inkml:trace contextRef="#ctx0" brushRef="#br0" timeOffset="6182.3536">19169 17158 0</inkml:trace>
  <inkml:trace contextRef="#ctx0" brushRef="#br0" timeOffset="8886.5082">20241 18287 0</inkml:trace>
  <inkml:trace contextRef="#ctx1" brushRef="#br0">7516 15430 6063,'-2'-16'4902,"2"16"-387,0 7-129,8 14-2838,-8-4-516,5 12-129,-1-3-387,3 9-129,-2-1 0,-1 0-129,1-4-258,0 1 0,0-8 129,1-5 0,0-4 0,-6-14 0,13 10-129,-5-12 129,-1-8-129,3-8 129,-1-5-129,0-8 0,2-5 0,-1 2 0,2-3 0,-1 8 0,0 3 0,-2 9 129,0 9 0,-9 8-129,15 10 0,-9 10 129,0 4-129,1 2 129,0 3-129,1-1 0,-1-1-129,4-4 129,-2-8 0,0 1 0,1-7 0,1-4 129,-1-5-129,0-3 0,0-8 129,1-5-258,1-1 258,0-7-129,1 0 129,-1 2-258,-1-2 258,2 4-129,-2 6 0,-2 2 0,1 8 0,0 4 0,-2 9 0,1 5 0,0 7 0,-3 3 0,1 3 0,-1 4 0,-1-4 0,1-2-129,1 0 129,-2-3-258,6 1-774,-11-23-3483,12 18-129,-5-18-387,6 0-258</inkml:trace>
  <inkml:trace contextRef="#ctx1" brushRef="#br0" timeOffset="332.019">8554 15250 8901,'0'-10'5031,"0"10"-387,0 0-258,-13-5-3225,6 12-516,-4 10-129,-2 13 0,-1 6-129,0 13-129,-4 3 129,2 4-129,1 5 0,4 2 0,2-5 0,8-3-258,2-6 129,10-8-258,8-1-516,-5-18-3225,17 3-903,-7-19-258,6-3-387</inkml:trace>
  <inkml:trace contextRef="#ctx1" brushRef="#br0" timeOffset="616.0352">8937 15416 9159,'8'8'4773,"-13"16"-129,-9-2-387,9 13-3870,-14 0 129,4 5 0,-4-2 0,4 3-129,-1-9 0,2 6-129,0-11 129,4-3-387,0-6 0,3-5-516,5 3-1161,2-16-2709,0 0-516,-10-19-258,10 0-129</inkml:trace>
  <inkml:trace contextRef="#ctx1" brushRef="#br0" timeOffset="804.046">8713 15445 8643,'-1'-12'5160,"1"12"-258,10 11-258,2 13-3225,1-8-645,8 12 0,-1 1-258,4 1-258,3 2-516,-5-8-903,13 6-3483,-8-10-258,4 4-129,-4-12-516</inkml:trace>
  <inkml:trace contextRef="#ctx1" brushRef="#br0" timeOffset="1008.0576">9139 15748 9546,'0'0'5289,"5"18"-387,-5-18 0,5 30-3870,-5-15 0,1 12-387,0 4-258,-1 4 0,0 0-387,0 3-129,0 8-1806,-2-11-2967,2-2-129,-3-16-387,3-17-645</inkml:trace>
  <inkml:trace contextRef="#ctx1" brushRef="#br0" timeOffset="1752.1002">9455 15447 8901,'-1'21'5160,"1"-21"-387,13 8-129,-13-8-3741,23 5 129,-3-5-387,7 0 0,0 0-258,4-8-129,3-4 0,0-2-129,-2-9 0,-2-1 0,-6 0 0,-2 0-129,-6-4 129,-6 3-129,-8-3 129,-2 2-129,-5 5 0,-9 0 0,-6 5 129,-3 4-129,-6 7 0,-1 5-129,-2 14 129,2 10 0,2 9 0,7 8 0,5 4 0,9 4 0,6 3 129,5-4-129,10 2 129,6-7 0,1-4-129,4-8 129,0-4-129,-2-5 0,1-5-129,-2-9-129,3-2-387,-4-11-1161,6 0-3096,-7-9-258,4-1 0,-5-8-645</inkml:trace>
  <inkml:trace contextRef="#ctx1" brushRef="#br0" timeOffset="1976.113">9946 15540 9288,'0'0'5160,"0"0"-258,4 9-258,3 7-3483,-5-1-387,3 7 0,-1-4-387,0 4-129,-1 5-129,1-4-129,-2-1 258,-1-2-258,1-6 129,-1-1-258,0-1 0,-1-12-645,9 0-3870,-8-6-258,-1 6-387,10-28-258</inkml:trace>
  <inkml:trace contextRef="#ctx1" brushRef="#br0" timeOffset="2292.131">10162 15697 9288,'9'10'5160,"5"6"-129,-14-16-258,17 17-3354,-17-17-258,13 16-645,-13-16 129,9 24-258,-8-8-129,-1 2-129,-2 3-129,-8-4-129,-3 5-129,-4-6-258,3 3-258,-8-16-903,12 10-3354,-4-13 0,14 0-516,-9-1-129</inkml:trace>
  <inkml:trace contextRef="#ctx1" brushRef="#br0" timeOffset="2512.1437">10483 15748 7740,'8'-5'5418,"1"1"-129,-9 4-387,0 0-2451,0-12-1806,0 12-387,0 0 0,0 0-903,2-19-3612,9 18-516,-11 1-516,20-14-258</inkml:trace>
  <inkml:trace contextRef="#ctx1" brushRef="#br0" timeOffset="2692.154">10726 15687 9030,'14'14'5418,"-14"-14"-129,0 0-645,7 11-2451,-7-11-1806,10-6-258,4 5-1419,-4-11-3612,7 6 0,-2-8-645,4 9 0</inkml:trace>
  <inkml:trace contextRef="#ctx1" brushRef="#br0" timeOffset="2820.1612">10935 15676 7740,'0'17'4386,"0"-17"-4386,6 12 129,-6-12-4257,0 0-645</inkml:trace>
  <inkml:trace contextRef="#ctx1" brushRef="#br0" timeOffset="3044.1741">11144 15697 11352,'9'34'5676,"-5"-13"-387,-4-11-129,1 7-4128,-1-7-387,1 9-129,-1-1-258,0-4-129,-1 4-129,-4-2-258,0 3-258,-4-11-1161,3 10-3483,-5-12-129,5 6-516,-5-12-258</inkml:trace>
  <inkml:trace contextRef="#ctx1" brushRef="#br0" timeOffset="3564.2039">11395 15430 9933,'0'17'5676,"10"-8"-387,3-4-129,1-4-3096,5 0-1806,7-1 129,4 0-258,2-4 0,2-1 0,-1-5-129,-1 0 129,-1-4-129,-5-1 0,-6-4 129,-4-3-129,-6 0 129,-5-2-129,-5 1 129,-6-3-129,-8 2 129,-6 5-129,-7 6-129,-3 3 129,-3 6 0,-3 4 129,0 10-129,5 12 129,0 5 129,2 7-129,9 1 129,6 4 0,8 3-129,3 3 0,4-3 0,10-3 0,3-7-129,3 3 0,3-6-129,5-4-129,0-4-129,-1-7-387,3 4-1032,-11-14-3483,9 2-129,-7-9-516,3-1-129</inkml:trace>
  <inkml:trace contextRef="#ctx1" brushRef="#br0" timeOffset="4004.2284">11799 15534 11094,'10'15'5676,"-10"-15"-516,5 25-129,-5-10-4128,4 6-516,1-2 0,5 4-258,-1-2 0,0 3-129,2-6 129,0 1-258,-2-5 258,1-4-129,3-7 0,-4-3 0,3 0-129,-1-6 258,2-8-129,-1-4 0,1-3-129,-2 2 258,2-2-129,-2 0 129,-1 3 0,-3 4 0,-7 14 0,12-11 0,-12 11 0,7 6 0,-2 7 0,-2 7-129,1 1 258,1 4-387,2 4 258,-2-1-258,2-1 129,0-5-387,0 4 0,-7-26-1290,15 22-3612,-15-22-129,0 0-387,5-11-387</inkml:trace>
  <inkml:trace contextRef="#ctx1" brushRef="#br0" timeOffset="4284.245">12111 15038 11868,'30'8'5934,"-4"17"-387,-1 1 0,11 14-4386,0 5-387,3 14 0,-1 3-258,-1 7-129,-3 4-258,-5 2-129,-6 1 130,-9 1-260,-7 3-128,-7-6-258,-4 2-903,-20-17-3999,4-6-387,-8-13-258,-2-11-387</inkml:trace>
  <inkml:trace contextRef="#ctx1" brushRef="#br0" timeOffset="6451.369">8995 15768 645,'0'0'2322,"0"0"-258,0 0 129,0 0-129,-4 0 0,4 0-258,0 0 129,0 8-516,0-8-129,0 0 0,0 0-258,7 18-258,-7-18 0,0 0-129,4 11-129,-4-11 0,0 0 0,0 0 0,0 0 129,0 0 0,0 0-129,0 0 0,-11 0 0,11 0-129,-19-9-129,8-1 129,0-2-258,-2-2 129,2-3-129,-5-8 0,1-3-129,1-6 0,4 0-645,-7-12-3225,11 17-903,-2-7-516,7 7-129</inkml:trace>
  <inkml:trace contextRef="#ctx1" brushRef="#br0" timeOffset="7067.4042">8990 15411 3225,'0'-12'3612,"0"12"387,0 0-1548,0-14-258,0 14-258,0 0-129,0 0-387,0 0-129,0 0-387,0 0-129,0 0-258,-9 5 129,4 13-387,-4 11-516,-7-1-3225,2 21-903,-7 2-516,0 14-645</inkml:trace>
  <inkml:trace contextRef="#ctx0" brushRef="#br0" timeOffset="85684.9007">13203 14291 0,'0'0'0,"0"0"0,0 0 0,0 0 0,0 0 0,0 0 0,0 0 0,0 0 0,0 0 0,0 0 0,0 0 0,0 0 0,0 0 0,0 0 0,0 0 0,0 0 0,-10 147 0,10-147 0,0 0 0,-8 121 0,8-121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11-12T12:01:37.2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7650 9311 2709,'0'0'4515,"0"0"-387,0 0 258,0 0-2451,0 12-387,0 1-258,3 15-258,-3-2 0,3 10-258,-3 2-258,1 6 258,-1 2-258,0 5-129,1-5-129,-3 0-129,-3-2 0,1-1 0,0-8 0,2-2-129,0-7-129,0-10-129,2 2-774,0-18-3483,0 13 0,0-13-516,0 0-258</inkml:trace>
  <inkml:trace contextRef="#ctx0" brushRef="#br0" timeOffset="1">7619 9277 2580,'0'0'4386,"0"0"0,0 0-129,0 0-2064,0 0-516,0 0-387,8-1-129,6 1-258,-2-8-129,8 4 258,-3-8-258,9 6-258,-2-8 0,4 1-129,-1 0-129,2 6 0,-3-1-129,-1 2-129,-2 3 0,2 0 0,-7 3 0,-1 1 0,-2 4 0,-3 3 0,-3 1 0,-1 5 0,-4 7 0,-1-3 0,-3 0 129,0 2-129,0 2 0,0 2 0,-3-4 0,1 1-129,2 1-516,-8-7-3999,9 4-129,-4-7-387,3 1-387</inkml:trace>
  <inkml:trace contextRef="#ctx0" brushRef="#br0" timeOffset="2">7989 9929 2322,'5'-13'4515,"0"1"0,-3 1-645,-2 11-1161,0-19-387,0 19-516,2-14-516,-2 14-387,0 0-129,0 0-258,3 11-129,-3 5-258,0 6-129,0 4 129,0 4-129,0 5 0,0-4 0,0 1 0,0-6 0,0-1 129,0 4-258,0-8 129,0-3-258,0-4 0,2-2-258,-2-12-516,3 12-1548,-3-12-1935,-2-8-129,-1-7-387,-1-2-129</inkml:trace>
  <inkml:trace contextRef="#ctx0" brushRef="#br0" timeOffset="3">7901 9919 6450,'-7'-12'5031,"1"1"-258,6 11-129,0 0-2709,-2-18-645,2 18 0,8-16-387,3 12-129,-1-10-258,7 2 0,-1-2-129,4 4-129,-1-1 0,3 1-129,0 2-129,-1 4 129,-1 1-129,-2 2-129,-1 1 0,-4 0-387,3 12-516,-16-12-1548,17 14-2451,-17-14-129,11 26-258,-7-12-387</inkml:trace>
  <inkml:trace contextRef="#ctx0" brushRef="#br0" timeOffset="4">8225 10137 7740,'-9'3'5031,"1"4"-516,8-7-258,-12 11-2967,10 3-516,-1-1-258,3 7 0,-3-4-129,3 6-129,3-5 0,5 2 0,2-6 0,4-3-129,3-4 258,-1-4-258,4-2 129,3 0 0,-3-7-129,1-2 0,-2-6 0,-1 2 129,-7-5-129,-1 0 0,-6 0 0,-4-1 0,-4 1 0,-6 2 0,-4 0 0,-2 3 0,-2 7-129,0 2 0,2 4-129,-1 1-516,10 19-3354,-4-1-1032,5 2-129,3-1-516</inkml:trace>
  <inkml:trace contextRef="#ctx0" brushRef="#br0" timeOffset="5">8880 9355 3870,'0'-22'5031,"0"10"-387,0-1 0,-2-5-2322,2 18-774,-2-15-387,2 15-129,0 0-129,0 0-387,0 18-129,0 3-129,0 5 0,4 7 0,-3 8 0,3 3 0,-2 2-258,1 4 258,-1-3-129,1-2 0,1-4-129,-2-7 0,-1-2 0,-1-8-129,2-5-129,-2-19 0,2 18-258,-2-18-387,0 0-645,0-8-1548,0 8-1548,0-27-516,0 12-258,0-8 258</inkml:trace>
  <inkml:trace contextRef="#ctx0" brushRef="#br0" timeOffset="6">8882 9609 3870,'-2'-12'4773,"2"-6"0,0 18 0,9-7-2193,-6-5-387,14 12-516,-7-6-516,11 6-129,-3 0-258,9 0-129,-5 0-258,5 0 0,-2 0-129,2 0-129,-5 0 0,-2-2-387,2 3-2451,-8-1-2193,0-7-129,-7-7-645,0-7-258</inkml:trace>
  <inkml:trace contextRef="#ctx0" brushRef="#br0" timeOffset="7">9639 9370 2709,'0'0'3741,"0"0"-774,-8 0-516,8 0-516,0 0 0,0 0-258,0 0-129,0 0-258,0 0-258,0 0 0,0 0-258,0 7-129,-1 7-258,1 7 129,0 0-258,0 9 0,1 0-129,2 2 129,0 1-129,0-8 0,3-2 0,-2-4-129,1-4 129,0-5 0,-5-10 0,12 5-129,-12-5 258,14-9-258,-11-4 129,6 0 0,-4-6 0,2-2 0,1 1-129,-3-6 0,0 3 0,0 1 0,-1 1-129,1 1 0,-1 5 129,-4 15-129,8-8 129,-8 8 0,10 13 0,-6 6 129,2 1-129,0 3 129,-1 2-129,2-5 129,-2 0-129,0-4 0,1-3 0,-6-13 0,11 15 0,-11-15 0,16 4 0,-16-4 0,12-6 0,-2-5 0,-2-2 129,1-1-129,2-2 0,-3-3 0,4 1 0,-1 3 0,0 1 0,1 6 0,-1-1-129,0 7 129,0 2 0,-1 0-129,-1 8 129,-2 5 0,-2 0 0,0 3 0,-3 6 0,0-1 129,-1-5-129,2 5 129,-3-1-129,0-1 0,2-1-129,1-2 129,1-4 0,-4-12-387,12 27-387,-12-27-2709,7 2-1419,-7-2-258,17-7-387</inkml:trace>
  <inkml:trace contextRef="#ctx0" brushRef="#br0" timeOffset="8">10255 9358 9804,'0'0'5418,"0"-16"-516,0 16 129,0 0-4257,0 0-387,0 0-129,0 0-516,0 0-645,0 0-1806,9 13-2064,-9-13-387,8 20-129,-3-8-387</inkml:trace>
  <inkml:trace contextRef="#ctx0" brushRef="#br0" timeOffset="9">10313 9522 8256,'1'17'5160,"-1"-17"129,0 14-516,0-14-3354,0 0-387,0 0-387,0 11-516,2 1-2064,-2-12-2838,9 3-129,-9-3-645,7-8-387</inkml:trace>
  <inkml:trace contextRef="#ctx0" brushRef="#br0" timeOffset="10">10949 9218 5160,'11'43'5160,"-7"-17"-387,1 5-258,-3-5-3354,2 16-258,-4-13 0,5 10-387,-5-11-129,0-1-129,0-2-129,1-6-129,-1-5-129,0-4-129,0 2-387,0-12-1032,0 0-2709,0 0-387,0 0-387,-6-12 129</inkml:trace>
  <inkml:trace contextRef="#ctx0" brushRef="#br0" timeOffset="11">10788 9227 6321,'-10'-15'5031,"10"-6"-129,1 9-387,11 5-3096,-1-8-516,9 9 0,-4-6 0,10 10-387,-3-1 0,8 3-258,-2 2-129,2 2 0,-3 3 0,3 1-258,0 1 0,-4-5-516,9 8-2580,-9-9-1677,-1 0-258,-4 0-258,-3-1-387</inkml:trace>
  <inkml:trace contextRef="#ctx0" brushRef="#br0" timeOffset="12">11289 9397 5160,'-25'50'5031,"10"-17"-387,3-2 0,5-11-3354,3 13-645,3-14 258,4 3-258,4-11-258,9-1 129,4-10-129,1-1 0,3-11-129,-3-3 0,-1-6-129,1 4 129,-8-6-129,-4-2 0,-7 5 0,-2 1 0,-14 4-129,-3 4 129,-4 8-129,-3 0 0,-3 3-129,1 11-387,7 7-645,0-3-3483,14-1-258,5-14-387,0 16-258</inkml:trace>
  <inkml:trace contextRef="#ctx0" brushRef="#br0" timeOffset="13">11818 9111 9030,'-9'19'5160,"-4"-2"-258,-3 1-258,-1 11-4128,-5-3 129,5 7-129,-7-2-258,3 3 129,2-5-258,1-1 0,2-3-387,5-11-258,9 6-1677,2-20-2451,0 0-258,0 0-516,0-10 0</inkml:trace>
  <inkml:trace contextRef="#ctx0" brushRef="#br0" timeOffset="14">11553 9158 7998,'-4'-14'5160,"4"14"-129,0 0-129,15 8-3612,-4 1-258,8 14-129,0-5-258,6 12-129,1-2-258,2 2 0,2 0-258,-2-1 0,2 6-645,-4-16-1290,5 7-3096,-2-9 0,-3-1-516,-3-9-387</inkml:trace>
  <inkml:trace contextRef="#ctx0" brushRef="#br0" timeOffset="15">12135 8994 8256,'0'-19'5547,"0"19"-387,0 0-258,5 22-2193,-1 0-2451,3 10 0,1 5-129,1 4 129,1 5-258,-3 2 129,0 2-129,0-5 129,-1-5-258,-3-5 0,3-4-387,-6-14-774,5 0-3483,-5-17-129,0 0-258,-7-2-774</inkml:trace>
  <inkml:trace contextRef="#ctx0" brushRef="#br0" timeOffset="16">11969 8986 10062,'-25'-28'5547,"25"28"-387,0 0 0,6-14-4128,18 14-129,1 0-258,8 3-258,5-2 0,1 4-129,1-1-129,1-1-129,-2 2-516,-4-5-2193,1 0-2451,-5 0-129,-1 0-516,-7-5-387</inkml:trace>
  <inkml:trace contextRef="#ctx0" brushRef="#br0" timeOffset="17">12377 9359 11223,'3'-19'5547,"-3"19"-387,0 0-258,12-6-4128,-12 6-129,9 13-258,-4 6 0,0 8-258,0 3 0,0 2 129,-1 2-129,-2-1 0,1-2 0,-3-10-258,2 6-1161,-2-27-3741,5 11-387,-5-11-258,10-28-387</inkml:trace>
  <inkml:trace contextRef="#ctx0" brushRef="#br0" timeOffset="18">12817 9032 6063,'14'-28'5289,"-14"28"-129,5-20-645,-5 20-2838,0 0-645,-3 6 0,-7 11-645,2 5 0,-5 6-258,-1 8 129,-1 1-258,-1 4 129,-1 0 0,0-5-129,3-3 0,0-5 0,5-4-387,0-12-387,7 11-1290,2-23-2709,0 0 0,0 0-516,0 0-258</inkml:trace>
  <inkml:trace contextRef="#ctx0" brushRef="#br0" timeOffset="19">12627 9111 4128,'-3'-17'5160,"3"4"-129,0 13-129,9 8-1935,-9-8-1806,25 21-258,-11-9 0,6 7-129,-1 2-387,3 3-129,2-3 0,-3 3-129,0-1-387,1-5-129,1 7-774,-5-7-3870,4-1 258,-4-8-645,4 1-258</inkml:trace>
  <inkml:trace contextRef="#ctx0" brushRef="#br0" timeOffset="20">13085 9329 10062,'-9'0'5289,"-6"0"-516,15 0 0,-10 0-4386,10 0-774,6 0-3483,-6 0-903,19 0-129,-6 0-645</inkml:trace>
  <inkml:trace contextRef="#ctx0" brushRef="#br0" timeOffset="21">13232 9358 9288,'0'0'5031,"0"0"-774,-2-7-2451,2 7-5934,7-9-387,0 3-516,3 0-516</inkml:trace>
  <inkml:trace contextRef="#ctx0" brushRef="#br0" timeOffset="22">13373 9344 8127,'-9'13'5031,"0"-9"-129,9-4-387,0 0-3741,0 0-903,0 0-3999,6 0-387,-6 0-516,17-11-129</inkml:trace>
  <inkml:trace contextRef="#ctx0" brushRef="#br0" timeOffset="23">13878 9042 8256,'11'-36'5160,"-11"36"-129,0 0-516,0 0-3354,0 0-516,-3 27-258,-5 1-129,-6 5-129,-3 6 129,-3-1-129,3 0 129,-5-2-129,2-8-258,7 5-645,-9-16-3870,13-4 0,1-8-645,8-5-258</inkml:trace>
  <inkml:trace contextRef="#ctx0" brushRef="#br0" timeOffset="24">13659 9107 9804,'0'0'5289,"0"0"-129,9 7-129,6 16-4128,1-3-129,6 10 0,0-1-258,4 6-129,0 3-258,-3-6-129,6 9-2580,-8-14-2451,3-2 0,-4-13-645,-2-5-129</inkml:trace>
  <inkml:trace contextRef="#ctx0" brushRef="#br0" timeOffset="25">14389 8967 9159,'-1'-41'5031,"1"41"-129,0 0-258,-4 7-3999,4 20-129,0 4-129,5 10 0,-4-2-129,4 10 129,-1-4-258,-2 1 0,1-6-258,1-10-258,3 11-1935,-4-21-2193,1-3-387,-4-17-516,3 12-129</inkml:trace>
  <inkml:trace contextRef="#ctx0" brushRef="#br0" timeOffset="26">14216 8915 11739,'-9'-14'5289,"6"-4"-258,12 18-1161,8-8-3354,14-1-129,6 1 0,5 1-129,6 0 0,3 0-129,2 6-645,-8-8-2193,3 11-2322,-10 1-129,-3 9-387,-10 0-258</inkml:trace>
  <inkml:trace contextRef="#ctx0" brushRef="#br0" timeOffset="27">14727 9165 11094,'0'0'5547,"0"0"-516,-7 0 0,7 0-4515,-2 26-387,2-4 129,2 3 0,2 3-129,1 2-129,2 3 129,1-1-258,2-4 258,-1-6 0,-2-4 0,1-6-129,1-6 129,-1-6-129,3-3 0,-1-11 0,4-2 0,-1-7 0,1-3-129,0 2 258,0 3-258,-1 2 129,-5 5 0,-8 14 0,13-13 0,-13 13 129,9 5-129,-6 7 0,2 4 0,-1 4 0,2 2 0,-1 4-258,-3-4-645,9 4-3999,-7-6-129,2 1-516,-2-8-387</inkml:trace>
  <inkml:trace contextRef="#ctx0" brushRef="#br0" timeOffset="28">15244 9018 10449,'-11'5'5418,"11"-5"-387,18 3 0,-5-3-4515,9 0-258,5-3 129,3 3 0,2 0-258,2 0-129,3 4-645,-5-5-1032,0 1-3354,-7 0 129,-2 0-516,-9-1-516</inkml:trace>
  <inkml:trace contextRef="#ctx0" brushRef="#br0" timeOffset="29">15481 8923 9546,'0'0'5547,"0"0"-645,8-14 129,12 12-4386,-3-1 0,5 3-129,0-2-129,2 2-129,-2 4-129,-2 5-129,-2 2 0,-4 3 0,-7 3 0,-3 1-129,-4 8-129,-1-1-129,-5 8-516,-9-8-3999,5 3-129,0-6-129,2-1-645</inkml:trace>
  <inkml:trace contextRef="#ctx0" brushRef="#br0" timeOffset="30">16129 8714 8643,'0'0'5418,"10"0"-387,-10 0-129,0 0-3612,5 14-516,-1 5 0,-1 2-258,1 9 0,-1 2-129,2 4-129,-3 4-129,3 0 0,0 0-129,-3 0 129,0-4-129,0-3-129,1 1-258,-3-9-645,10 3-3354,-8-10-774,5 1-129,-7-19-516</inkml:trace>
  <inkml:trace contextRef="#ctx0" brushRef="#br0" timeOffset="31">15932 8843 11739,'-37'-25'5418,"21"11"-129,9 3-258,3 0-4644,11-1 0,13 1-129,12 3 0,7-1 0,11 2 0,7 0-129,9 1-129,-2 2 0,1-1-387,0 6-1032,-9-1-3612,-8 4-258,-14-3-129,-6 2-774</inkml:trace>
  <inkml:trace contextRef="#ctx0" brushRef="#br0" timeOffset="32">13705 9501 3483,'-15'3'4902,"15"-3"-129,0 0-1419,-5-12-774,5 12-516,0-16-516,0 16-387,9-32-129,4 17-516,0-9-129,5-6-3483,8-2-1419,5-5-645,1-15-387,11-4-387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59:18.54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11739 10977 0,'0'0'0,"0"0"0,0 0 0</inkml:trace>
  <inkml:trace contextRef="#ctx0" brushRef="#br0" timeOffset="1482.0846">23030 11086 0,'0'0'0,"0"0"0,0 0 0,0 0 0,0 0 0,0 0 0,0 0 0,0 0 0,0 0 0,0 0 0,0 0 0,0 0 0,147 48 0,-147-48 0,0 0 0,0 0 0,46 13 0,-46-13 0,0 0 0,55 11 0,-55-11 0</inkml:trace>
  <inkml:trace contextRef="#ctx0" brushRef="#br0" timeOffset="17854.0212">18409 18262 0,'0'0'0,"0"0"0,0 0 0,0 0 0,0 0 0,0 0 0,0 0 0,0 0 0,0 0 0,0 0 0,0 0 0,0 0 0,139-36 0,-139 36 0,0 0 0,0 0 0,54-12 0,-54 12 0,0 0 0,0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26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887.603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-312.0006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8346.0147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826.8013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1123.202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9765.6171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<inkml:trace contextRef="#ctx0" brushRef="#br0" timeOffset="7066.8124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10623.6187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11060.4194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38.9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466.4025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8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076.4019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-780.0014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-1201.2021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26.27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887.603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-312.0006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8346.0147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826.8013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1123.202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10623.6187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11060.4194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  <inkml:trace contextRef="#ctx0" brushRef="#br0" timeOffset="7066.8124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9765.6171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29:20.25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6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8.0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9 275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9.245"/>
    </inkml:context>
    <inkml:brush xml:id="br0">
      <inkml:brushProperty name="width" value="0.06667" units="cm"/>
      <inkml:brushProperty name="height" value="0.06667" units="cm"/>
      <inkml:brushProperty name="color" value="#FFFF00"/>
      <inkml:brushProperty name="fitToCurve" value="1"/>
    </inkml:brush>
  </inkml:definitions>
  <inkml:trace contextRef="#ctx0" brushRef="#br0">0 0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29.4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4717 16964 28,'0'0'29,"8"12"2,-8-12-11,0 0-3,-3 10-4,3-10-3,-3 9-3,3-9 0,-1 15-2,1-15 1,-1 24-2,-1-12 0,3 3-1,-2 0 0,2 5-1,-1 2 0,0 4-2,-1 0 2,2 2-2,-2 0 1,1 7-1,-1-1 1,1-3 0,0-3 1,0 4-1,0-4 1,0-5 0,1 2 0,0-9 1,-1 2-3,0-1 2,1-8-2,-1-9 2,0 0-1,-1 13-1,1-13-1,0 0-1,0 0-1,-4-17-4,4 17-6,1-12-18,0-8-6,1 7-3,-3-7 3</inkml:trace>
  <inkml:trace contextRef="#ctx0" brushRef="#br0" timeOffset="1117.0637">5099 17001 34,'-15'-2'29,"15"2"-6,-10 11-4,10-11-3,-11 10-4,11-10-3,-11 16-2,11-16-1,-11 19-1,4-8-1,3 3 0,-3 1 0,2 1 0,-2 5-2,0-1-1,1-1 1,0 6-2,0-3 2,2-1-1,-1 0 0,4 0-1,-1-3 1,4 1 0,1-2 1,1 3 1,0-2-2,2-2 1,0 3 0,1 0 0,1-1 0,0-7 0,-1 0-2,1-1 1,1 1 0,-1-1 0,-8-10 0,18 16-1,-9-17 1,0 9 0,0-3 0,2-5 0,0 0 0,-1-1-1,2-2 1,-2-2 0,1 4-1,-1-2 0,-1-1 1,0-1-1,-9 5 1,15-14 0,-8 5-1,0 0 0,0-1 0,0-2-1,0 0 1,-1-2-1,1-3-1,0 0 1,-2-1 0,0-1 1,0 1-1,-2-2 2,0-4-1,-1 3 1,-1 2 0,-1-2 0,0-1-1,-2 2 1,-2-2-1,0 4 1,-1 1-1,-1-1 0,0 2 0,-3 1 1,2 2-1,-1-1 0,0 4 1,-1-1-1,9 11 1,-16-15 0,16 15-1,-16-7 0,7 6 1,-1 1-1,0-1 0,1 1 0,-1 1 1,0-1-2,0 2 2,1-1-1,9-1-1,-16 1 0,16-1 0,-14 9-1,14-9-5,-12 12-6,12-12-27,-8 14 1,8-14 0,-15 16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41.4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9614 16977 39,'0'0'25,"0"0"2,0 0 0,0 0-9,0 0-1,0 0-2,0 0-3,0 0-4,0 0-1,0 0-1,0 0-2,0 0 0,0 0-2,0 0 0,3-10-1,-3 10 1,0 0-1,0 0 0,0 0 0,-1 13-1,1-13 1,-2 15 0,1-2-1,-1 0 0,0 5 1,-1 1-1,0 0 0,0 0 1,2-4-1,0 4 0,0 0 0,2-6-1,0-2 0,0 3 1,-1-14 0,4 17-1,-2-8 1,-2-9-1,0 0 2,5 17-1,-5-17 0,0 0 0,9-5 0,-9 5 2,0 0-2,14-2 0,-14 2 0,13-4 0,-13 4 0,16-5 1,-16 5-1,18 5-1,-9-7 2,-9 2-1,18-2 0,-18 2 1,16 2-1,-16-2 0,15 8 0,-15-8 0,13 9 0,-13-9 1,13 6-1,-13-6 0,14 12 0,-14-12 0,15 11 0,-15-11 0,13 11 0,-7-1 1,0-1-1,-3 1 0,0 5 1,0-6-1,-3-9 0,2 23 1,-1-9-1,-1-14 3,-1 18-2,-2-5 1,3-13-2,-6 23 2,-1-11-1,7-12 1,-15 12-2,7 0 0,-3 0-1,0-14 2,-1 6-1,-2-2-1,1 1 1,-2-1 1,0 2-1,-2-4 1,2-2-1,-1 7 0,1-7 1,0 0 0,2 1-1,0-2 1,2-1-1,0 1 0,0 0 0,2-1 1,9 4-1,-16-3 0,16 3 0,-11-7 1,11 7-1,0 0 1,-10-1-1,10 1 0,0 0 1,0 0 0,0 0-1,-6-9-1,6 9 0,0 0 0,3-17 0,-3 17-1,6-10-3,-6 10-8,10-10-8,-3-1-21,-7 11 2,14-15-2,-8 1 3</inkml:trace>
  <inkml:trace contextRef="#ctx0" brushRef="#br0" timeOffset="761.0435">9630 16912 24,'0'0'22,"-10"5"-1,10-5 1,0 0-4,0 0-1,0 0-3,0 0-1,-6 10-2,6-10 0,0 0-4,0 0 0,0 0-1,0 0 0,9-2-1,-9 2-1,11 0-1,-11 0 0,14-1 0,-14 1-1,18 2 0,-8-3 0,2 3-1,1-2 1,0 0 0,1 2-1,1-2 0,1-2 1,-1 2-1,1-1 0,-1-3 0,1 1-1,-3 2 0,-1-3 1,-1 4-1,-2 0 0,-9 0 0,11-7 1,-11 7-1,0 0 1,0 0 0,0 0 0,0 0-1,0 0 0,0 0-1,0 0-4,0 0-19,0 0-16,0 0-1,0 0 1,-11-1-1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52.57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9148 14346 25,'0'0'26,"0"0"2,-5-12-8,5 12-4,-10-9-3,10 9-2,0 0-3,-11-8-2,11 8 0,-14-4-1,5 2-1,9 2 1,-15 0-2,15 0 0,-20 1-1,20-1 0,-18 4-1,9 0 0,0 0 1,0 0-1,-2 1 0,11-5 0,-18 11 0,18-11 0,-18 15 0,18-15 0,-14 14 1,14-14-1,-12 17 0,7-8-1,1 1 1,1 2 0,1-1-1,1 1 1,0 2-1,0 1 0,1 2 1,0 1-1,0-2 0,1 3 0,0-1 1,0 3-1,1-1 1,0-2-1,0-1 1,0-1-2,1 3 2,-1-4 0,0 4-1,0-2 0,0 1 0,-1 1 0,0 0 0,-1 1 1,0 1-1,0-2 0,0 1 0,-1 0 0,1-3 0,-1 0 0,0-2 0,0 1 0,0-1 0,0 2 0,-1-5 1,0 2-1,0-1 0,0-2 0,0 1 0,2-12-1,-4 16 0,4-16-2,0 0-3,0 0-3,0 0-9,0 0-19,0 0 1,-5-19-1,-2 0 2</inkml:trace>
  <inkml:trace contextRef="#ctx0" brushRef="#br0" timeOffset="392.0225">8738 14779 34,'0'0'30,"0"0"2,0 0-3,0 0-11,0 0-3,11-11-2,0 10-5,0-5-2,5 3-1,2-2-1,4 1-1,2-1-1,3 2-1,1-1 0,1 0 0,-1 0 0,1 2 0,-2 0 0,0-1 0,-2-1-1,-2 1 1,-2 0-1,-5 0-1,-1 2 0,-5-4-4,0 6-11,-10-1-21,0 0 1,0 0-1,-10-5 0</inkml:trace>
  <inkml:trace contextRef="#ctx0" brushRef="#br0" timeOffset="1443.0826">9623 14607 26,'0'0'29,"0"0"3,0 0-5,0 0-7,-11-8-4,11 8-2,-15-1-2,15 1-4,-18 0-1,6 2-2,-3-2-1,0 3-1,-2-1 0,0 3-1,0 0-1,0 3 0,2 3 0,0 1 0,1 3 0,3 2 0,1 2-1,3 1 0,2 3 1,3 0-1,4-1 0,3-2 0,2-3 0,3-3 0,5 0 1,2-5 0,1-3-1,2-3 1,-2-2 0,1-3 0,-1-2 0,0-3 0,-3-2-1,-2-4 1,-3 0-1,1-3 1,-3-2-1,-1-2 0,-2-3 1,-2 0-1,0-3 0,0-1 1,-2 0-1,0 0 0,0 1 0,-1 4 0,0 2 0,0 5 1,0 4-1,0 11 0,-1-12 0,1 12 0,0 0 0,0 15 1,1-1-1,2 3 0,0 7 0,1 4 0,1 3 1,1 2-1,1-1 1,0 1-1,0-2 0,-1-3 0,0-5 0,1-6 0,-1-2-1,-6-15-1,9 16-2,-9-16-3,0 0-7,0 0-15,7-13-11,-5 4 1,-2-5 1</inkml:trace>
  <inkml:trace contextRef="#ctx0" brushRef="#br0" timeOffset="1923.11">9904 14259 35,'0'0'31,"11"-11"2,-11 11-4,-1-9-10,1 9-4,0 0-3,0 0-2,0 0-4,1 22 0,-3-7-2,1 7 0,-3 3-1,4 7 0,-2 1-1,1 2 0,-1 4 0,2 3 0,0-3-1,2 1 0,0-1 0,2-2 0,-1-4 1,3-1-2,0-9 1,2-2 0,0-4 0,1-4 0,-9-13-1,17 16 1,-17-16 0,17 5-1,-17-5-1,13-1-2,-13 1-6,0 0-29,11-4-2,-11 4 1,-3-12-1</inkml:trace>
  <inkml:trace contextRef="#ctx0" brushRef="#br0" timeOffset="2866.1639">10448 14480 33,'0'-14'33,"0"14"1,0 0 0,-11-6-9,11 6-10,-15-1-4,15 1-3,-15 1-1,15-1-1,-17 2-2,8 1 0,-4 0-1,1 3-1,-3-1 0,1 3-1,-3 1 0,0 6-1,0-2 1,3 2-1,0-2 1,3 3-1,2-3 0,4-1 0,2-1 1,3-11-1,4 11 0,-4-11 1,16 8-1,-3-7 1,0 0-1,4 2 0,0-1 1,2 0-1,0 1 1,0 2-1,-1 2 0,-1 2 0,-3 3 0,-1 2 1,-3 3-1,-2 1 0,-6 2 0,-2 1 0,-4-1 0,-5-1 0,-1 0 0,-5-5 0,-1-3 1,-2-2 0,1-4-1,0-2 1,0-4 0,2-2 0,2-3 0,2-2-1,11 8-2,-10-15 0,10 15-5,4-21-8,3 12-25,6 0-1,0-3 1,5 3 0</inkml:trace>
  <inkml:trace contextRef="#ctx0" brushRef="#br0" timeOffset="3520.2014">10632 14693 52,'13'6'31,"-13"-6"2,18-5-9,-8 6-10,-10-1-2,23-8-2,-13 0-2,6 3-1,-4-5-2,5 2-1,-4-2-1,3 2 0,-4-4-1,2 2 0,-4 0-1,3-3 1,-5 0 0,-2 0-1,-3 0 0,-3 0 0,-2-1-1,-5 2 1,-4-2 0,-1 6-1,-3 1 1,-1 2-1,-3 4 0,0 3 0,-2 1 0,1 5 0,1 5 0,-1 3 0,2 2 1,3 2-1,0 3 1,4 3-1,3 3 1,2 1 0,3-2 0,3 2 0,0 0 0,5-2 1,2-4 0,4 0 0,4-6 1,5-3 0,4-8 0,6 0 0,3-8 1,3-3-2,1-5 1,-1-2-3,-1 0-4,-11-2-33,-1-1-5,-10-3-1,-10-7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11.8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14516 17336 14,'-1'11'31,"1"-11"1,0 0 0,0 0-10,0 0-2,0 0-5,0 0-1,-11 0-5,11 0-2,0 0-1,0 0 0,-5 12-2,5-12 1,-2 20-3,2-9 3,0 5-3,0 0 1,0 2-1,0-5-1,1 3-1,0 0 1,0 0-1,0-1 0,0 2 1,1-5-1,1 0 0,-3-2 0,0-10 1,4 9-1,-4-9 0,0 0 1,0 0-1,0 0 0,0 0 0,10 0 1,-10 0-1,0 0 0,10-5 1,-10 5-1,12-2 0,-12 2 0,13-5 0,-13 5 1,15-5-1,-15 5 0,16-1-1,-5-1 1,-2 2 0,0-4 0,1 2 0,3 6 0,-1-5 0,0 7 0,-1 1 1,0-5 0,1 2-1,0 3-1,1-3 1,-3 1 1,0 9-1,0-4 0,-10-10 0,16 11-1,-10 3 2,-6-14 0,5 21-1,-6-7 0,-2-4 0,3-10 1,-8 28-1,1-18 0,1 1 0,-3 12 0,-1-12 1,2-1-1,-3-3 0,-2 1-1,-1-4 0,0 5 1,-2-8-1,-3-16 2,0 11-2,-1 3 1,1 2 1,0-6 1,2-1-1,-1 1 0,2 4-1,16 1 1,-28 21 3,17-24-3,-3-5-1,14 8-1,-19 3 2,19-3-1,-12-18 0,9 3 0,3 15-3,0 0 1,0 0 2,0 0 0,3-15-2,-3 15-2,6 10-2,-6-10-7,10-5-27,-10 5-1,0 0 1,13-8-1</inkml:trace>
  <inkml:trace contextRef="#ctx0" brushRef="#br0" timeOffset="676.0387">14532 17279 14,'-6'14'14,"6"-14"0,0 0 0,0 0 1,-9 6 0,9-6 0,0 0-2,0 0 0,-13-4-1,13 4-2,0 0-1,0 0-1,-13-3 0,13 3-2,0 0-1,0 0 0,0 0-1,0 0 0,0 0-1,0 0 1,0 0-1,14 0 0,-14 0 0,18-3 0,-9-3 0,6-2 0,-1 4 0,3 0-1,-1 3-1,5 2 0,-2-6-1,-1 0 1,2 5 0,-1 2 0,-2-3-1,-2-1 0,0 3 1,-6-6-1,2 7 1,-11-2-1,12 3 1,-12-3-1,0 0 0,0 0 0,0 0-1,0 0-1,-13 6-1,13-6-8,0 0-29,-13-8-2,13 8 1,-12-4-1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27.15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16370 13989 17,'0'0'28,"0"0"-1,0 0-2,-10-13-4,10 13-4,-16-2-1,16 2-4,-20 0 0,10 6-4,-3-6-1,2 5-2,-3-3-1,0 3 0,-4-2-1,1 4 0,-1-2-1,0 3 0,1-3 0,-1 4-1,-4 1 0,5 2 0,-2 1 0,3 0 0,-1 0-1,2 2 1,0 2-1,1-1 0,1 0 0,3 2 1,0 1-1,-1 1 0,4 2 0,1-1 0,-2 2 0,0 1 0,3 1 0,2-1 1,1-2-2,2 0 2,0 1-1,-1-3 0,4 1 0,2-1 1,0-3-1,2 3 0,0-2 1,0 0 0,0-1 0,5-2-1,-2-1 0,0-2 0,1-1 1,1-2-1,-1-1 0,3-1 0,-1-2 0,3-1 1,-1 1-1,1-4 0,-1-1 0,2 0 0,-1-4 0,2-1 1,-1 0-1,-2-2 0,1-2 1,-1-4 0,-1 1-1,-2-3 0,0 1 0,-1-1 1,-2 0-1,-1-1 0,-3 2 0,1 1 0,-2-1 0,-2 2 0,0-3 0,-3 3 1,1-2-1,-4 2 0,0 1 0,-3 0 1,0 1-1,0 1 0,-5 1 1,1 2-1,1 1 0,-4 1 0,3 1 0,-1 2 0,-2 0 0,1 3 0,-1 0 0,1 0-1,-2 0 1,2 3 1,-3 0-1,0 1 0,2 1 0,-1 0 0,5 0 0,-4 0 0,14-7 0,-16 16 0,16-16-1,-15 15 2,15-15-1,-10 17 0,1-8 0,9-9-1,-18 18 0,9-10-3,3 3-7,-5 0-29,11-11-1,-14 9 0,14-9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1:33.32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11310 11532 24,'0'0'29,"0"0"1,2-11-6,-2 11-4,0 0-3,-10-9-3,0 4-4,10 5-1,-15-1-2,15 1-2,-21 5-1,11-1 0,-4-1-2,2 3 1,-1-1-1,0 0 0,0 1-1,-3 1 0,3 0 1,-2 1-2,2 1 1,0 1 0,0-1-1,1 4 1,-2 0-1,4-1 1,-2 2 0,3 0-1,0-1 1,0 1-1,0 0 1,2-1 0,0 0-1,1 3 1,2-2-1,-2 2 0,3-1 1,0 0-1,1 0 0,1 2 1,1-1-1,0 0 0,0-1 1,1 4-1,0-1 1,1-1-1,0 1 0,0-2 0,1 0 1,-1-1-1,3-1-1,-2-3 2,0 0-1,1 2-1,-1-3 1,1 1 1,0 1-1,-1-1 0,2 2 0,0-1 0,0-3 0,0 2 1,1-2-1,0 0 1,-6-9-1,15 14 1,-15-14 0,19 9-1,-7-4 1,0-2 0,1-3-1,0 0 1,2-1-1,-1 0 1,1-3-1,-4 0 0,1-2 1,1-2-1,-2 1 0,2-1 0,-3-1 0,1-1 1,0 1-1,-2-3 0,0 0 0,-1 2 0,2-1 1,-2-1-1,-1 2 0,0-2 0,0 0 1,-2 2-1,-1-2 0,-2 0 1,0-1-2,-1-1 2,-2 1-1,-1-1 0,-3 2 0,0-2 0,-3 1 0,0 3 0,-1 2 0,-1 1 0,-1 0 0,1 3 0,0 1 0,-1 1 0,2 2 0,-1 1 0,0-1 0,0 2 0,0 1 0,-1-1 0,2 1 0,0 1 0,-2 0 0,0 1 0,-1 1 0,-1 1 0,2-2 0,-2 3 0,2 1 1,0-3-1,1-1 0,10-5 0,-13 10 0,13-10 0,0 0 0,-10 10 0,10-10 0,0 0-1,-9 14 1,9-14-2,-3 16-1,3-16-3,-5 22-11,2-9-22,-3-2-2,-1 1 1,-5-3 0</inkml:trace>
</inkml:ink>
</file>

<file path=ppt/ink/ink3.xml><?xml version="1.0" encoding="utf-8"?>
<inkml:ink xmlns:inkml="http://www.w3.org/2003/InkML">
  <inkml:definitions/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5:18.759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162.0664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1837.105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2313.1323">5587 15797 19,'0'0'26,"0"0"-6,0 0-3,0 0 2,0 0-5,-7 13-1,7-13-2,0 0-1,-2 9-1,2-9 0,0 0 0,20 4-2,-20-4 1,23-7-1,-9 2-1,4 3-2,0-2 0,2 2 0,-2 0-2,2 0-2,-1 2-4,-4-6-14,3 3-21,-2 1 1,-5-6-2,1-1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6:02.373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861.0492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3631.2076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4160.2369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474.2559">10293 13543 46,'2'-12'32,"-2"12"2,0 0-2,-1 15-13,1 2-9,-2 3-3,3 8-3,0 3 0,2 4-1,1 0-1,2 4 0,0 0-1,1 2 0,-1-5-1,-1-3-1,0-3 0,-3-3-2,3-2-1,-7-10-3,6 1-4,-4-16-7,-1 9-13,1-9-3,0 0 0,0 0 2</inkml:trace>
  <inkml:trace contextRef="#ctx0" brushRef="#br0" timeOffset="4982.2849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5605.320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6086.3481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6:57.165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05.855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13.639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19.614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7:29.255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15.6">5587 15797 19,'0'0'26,"0"0"-6,0 0-3,0 0 2,0 0-5,-7 13-1,7-13-2,0 0-1,-2 9-1,2-9 0,0 0 0,20 4-2,-20-4 1,23-7-1,-9 2-1,4 3-2,0-2 0,2 2 0,-2 0-2,2 0-2,-1 2-4,-4-6-14,3 3-21,-2 1 1,-5-6-2,1-1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9:55.5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3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21,'0'0'12,"0"0"-1,19-8 1,-19 8-2,14 2 0,-14-2 1,20 4-3,-7-1 1,4 0 0,5 3-1,0-2-1,6 2 0,0-2-2,5 2 0,0-4 0,5 5-1,-3-2 0,4-1-1,2 2 0,3 3-1,-5-1 2,6 3-2,-2-1-1,0 2 1,1 0-1,5 3 1,-4 2-1,0 0 0,4-4 0,1 5 0,0-4 0,2 0 0,1 1 0,0-2 1,-1-1-2,1 4 1,-3-3 0,-1 1 1,3 2-2,-2 1 1,-2-2 0,-1 0-1,0-1 1,4 0-1,-1-2 1,3 0-1,-2 0 0,2-2 1,5 3-1,1-3 0,1 2 0,-1 2 1,-1 2-1,-1 0 1,-2 0-1,-1 2 1,-3 0-1,-1 1 1,0-1 0,0 0-1,-2-1 0,2-1 1,2-1 0,-2 2-1,0 1 1,-2 0-1,0 0 1,1 0-1,2 1 1,-3-1-1,2 0 0,0 0 1,-1-4-1,1 1 0,-4-2 0,3 1 0,-2-2 0,3 0 1,-2 0-1,2-1 0,1 1 0,1 0 1,4-1-1,-1 1 0,0 3 1,-2-2-1,1 3 0,-1 2 0,-1 0 0,-6 2 0,-3-1 0,-2 2 1,-4-4-1,-5 0 0,-6-2 0,-3-3 1,-8-3-1,-2 0 0,-13-9 0,0 0-1,0 0-4,0 0-8,0 0-25,-16 0 1,-6-8-2,6 5 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68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23:58.87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076.4019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-780.0014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-1201.2021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72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0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4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88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92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96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-2-4 31,'0'0'31,"0"0"2,13-5-1,-13 5-14,0 0-4,0 0-2,0 0-6,0 0-2,0 0-2,0 0-2,6 15-3,-6-15-6,0 0-18,20 8-6,-20-8-1,0 0 1</inkml:trace>
  <inkml:trace contextRef="#ctx0" brushRef="#br0" timeOffset="1">89-39 11,'0'0'26,"0"0"1,7-20 0,-7 20-9,0 0-3,8-13-3,-8 13-3,0 0-3,0 0 0,0 0 0,-8 22-1,8-22 1,-10 22-2,10-22 0,-10 21-1,10-21 1,-4 18-2,4-18 1,0 0-1,0 0-1,14 7 1,-14-7-1,0 0 0,16-15 0,-16 15 0,11-15-1,-11 15 1,4-13-1,-4 13 1,0 0-1,-6-17 0,6 17 0,0 0 0,-16 5-1,16-5 1,-9 15-1,9-15 1,-2 19 0,2-19-1,11 20 1,-11-20 0,21 18 0,-21-18 0,22 3 0,-8-4 1,-14 1-1,21-9 0,-21 9 1,9-19-1,-9 19 0,-6-22-1,6 22 0,-16-17-2,16 17-4,-22-7-11,7 3-18,15 4 1,-15 5-2,15-5 3</inkml:trace>
  <inkml:trace contextRef="#ctx0" brushRef="#br0" timeOffset="2">37 298 14,'0'0'18,"2"-15"-1,-2 15-1,0 0-2,1-16 0,-1 16-2,0 0 0,0-13-1,0 13-1,0 0-2,0 0 1,0 0-2,-6-15 1,6 15-2,0 0-1,0 0 0,0 0-2,0 0 1,-6 19-2,6-4 0,-3 2-1,3 4 1,-3 3-1,2 4 0,-1 2 0,2 2-1,-2 1 1,1-3 0,-1 2-1,1 0 1,-2 2-1,1 0 0,1-4 1,-2-3-2,1-1 2,1-2-1,-1-6 0,1 0 0,1-18 0,-3 20 0,3-20 0,0 0 0,-2 14 1,2-14-2,0 0 1,0 0-2,0 0-2,0 0-5,0 0-12,5-20-15,-10 0 0,5 1-1,-6-13 2</inkml:trace>
  <inkml:trace contextRef="#ctx0" brushRef="#br0" timeOffset="3">-91 1185 21,'0'0'20,"0"0"-1,0 0-2,0 0 0,0 0-3,0 0-2,0 0-2,0 0-1,0 0-1,0 0-2,0 0-1,-11 13 0,11-13-2,-14 14 1,14-14-1,-22 27-1,7-12 0,-3 6-1,-5-1 0,-1 7 0,-7 0 0,3 4 0,-6-3 0,0 4 0,-3-2-1,1 1 1,1-3 0,4-2 0,-1 1 0,3 0-1,0-4 1,4 0-1,2-4 1,2 1-1,3-3 1,0 1-2,2-6 2,16-12-1,-22 17 0,22-17 0,-17 13 0,17-13 0,0 0 0,-18 12 0,18-12 0,0 0 1,-17 12-1,17-12 0,-19 13 0,19-13 0,-22 16 0,22-16 0,-24 21 1,24-21-1,-22 17 0,22-17 0,-17 17 0,17-17 0,0 0 0,-17 12-1,17-12 1,0 0-1,0 0 0,0 0-1,0 0-3,0 0-6,6-17-24,-6 17 1,11-14-1,-11 14 1</inkml:trace>
  <inkml:trace contextRef="#ctx0" brushRef="#br0" timeOffset="4">990-47 19,'0'0'27,"0"0"4,0 0-6,0 0-3,0 0-3,-18-16-4,18 16-2,-22-5-3,22 5-3,-31-3-1,14 5-2,-3-4 0,1 4-2,-3-1 0,3 4-1,-1-2 0,4 4-1,-1 2 1,0 2-1,1 3 0,1 2 0,1 1 0,0 3 0,1 2 0,-1 1 0,0 1 0,4 2 1,-2 0-1,4 2 0,1 1 0,2 3 1,2-1-1,3 1 0,0 3 0,0 3 0,3-3 0,0 2 0,0 1 0,-1 0 0,2 1 0,-4 2 0,2-2 0,-2 1 0,-2-2 1,2-2-2,-3-3 2,5 0-2,-7-5 1,5-4-1,0-5 1,0-5-2,0-14-1,0 0-4,-6 18-5,6-18-13,-19-24-11,12 9 0,-6-9-1,1 1 2</inkml:trace>
  <inkml:trace contextRef="#ctx0" brushRef="#br0" timeOffset="5">355 607 27,'0'0'32,"0"0"2,-9-16 1,9 16-12,12-13-4,-12 13-4,27-17-3,-10 4-4,13 5-1,-2-4-2,10 4-1,0 1 0,6 1-2,-2-2 0,4 4-1,-4 1-1,-1 0 1,-5 1-1,-4 1-1,-3-1-1,-8-2-3,0 8-6,-21-4-19,12-13-9,-12 13-1,-8-25 1</inkml:trace>
  <inkml:trace contextRef="#ctx0" brushRef="#br0" timeOffset="7">-1357 2217 15,'0'0'13,"0"0"-1,0 0-1,0 0-2,0 0-1,0 0-1,0 0 0,0 0 1,0 0 0,0 0-1,0 0 0,0 0 0,0 0 0,0 0 0,0 0-1,0 0 0,0 0 0,0 0-1,0 0 0,0 0-1,0 0 1,0 0-2,0 0 0,0 0 0,0 0-1,0 0 1,0 0 0,0 16-1,0-16 0,-12 14 0,12-14-1,-21 20 1,6-7-1,-2 5 0,-1 1 0,-3 0 0,-3 1-1,1 1 1,-3 0 0,2 0-1,-2-1 1,1-2-1,0 0 0,4-3 0,0 1 0,-2-6 1,5-1-1,0-1 0,3-2 0,1 0 0,14-6 0,-19 6 0,19-6 0,0 0 0,0 0 0,0 0 0,-3 15 0,3-15 0,19 12 0,-2-1 1,1 4 0,3 1-1,4 4 2,2 3-2,0 2 1,0 0 0,3 0 0,2 3-1,-2-7 1,2 1-1,0 1 0,-2-3 1,-3-2-2,2-1 2,-3-2-1,-3-5 0,-4 1 1,-4-4-1,-15-7 0,23 8 1,-23-8 0,0 0-1,0 0-1,0 0 0,0 0-4,-2-15-3,2 15-12,0 0-18,-9-17 0,9 17 0,-16-30 1</inkml:trace>
  <inkml:trace contextRef="#ctx0" brushRef="#br0" timeOffset="6">-1807 3183 12,'13'-15'12,"-13"15"1,11-14 2,-11 14 1,0 0-1,0 0 1,10-13-1,-10 13-2,0 0 0,0 0-2,0 0-2,0 0-2,0 0 0,-13 7-3,13-7-1,-17 24 0,7-6-2,-7 4 1,0 5-1,-5 2 0,-1 2-1,-4 3 0,-2 2 1,-3 2-1,-4-1 1,-2 4-1,-3 0 0,-1-3 1,1-2-1,3-3 1,1-4-1,2-3 1,5-4-1,2-6 0,6-4 1,2-3-1,3 0 0,1-2 0,1-1 0,1 2 0,14-8 0,-24 15 1,24-15-1,-20 15 1,20-15 0,-16 12 0,16-12 0,0 0-1,-14 12 1,14-12-1,0 0 0,0 0 0,0 0-2,0 0-1,0 0-3,0 0-6,0 0-14,0 0-9,3 17-1,-3-17 0,-12 18 2</inkml:trace>
  <inkml:trace contextRef="#ctx0" brushRef="#br0" timeOffset="8">-3041 4361 19,'0'0'22,"0"0"0,0 0 0,0 0-1,9-16-4,-9 16-1,0 0-3,0 0-2,0 0-3,-8 19-3,8-19-2,-18 25-1,6-7 0,-3 4-1,-5 2-1,1 5 1,-2-2 0,-2 3 0,-3-3 0,7 0-1,-4-1 2,-1 3-2,1-5 1,-1 2 0,-2-4 0,3 3 0,-1-3 0,0-1 1,1-1-2,5-2 2,3-4-2,3 1 1,12-15 0,-18 18-1,18-18 1,0 0-2,0 0 1,-14 14-1,14-14 0,0 0-2,0 0-1,0 0-4,11-14-5,-13 1-9,4-3-13,2 3-1,-4-11 2,5 5 1</inkml:trace>
  <inkml:trace contextRef="#ctx0" brushRef="#br0" timeOffset="9">-3560 4445 21,'0'0'27,"0"0"3,0 0-7,0 0-5,0 0-2,0 0-1,0 0-3,0 0-1,14 0-4,1 11-1,0-5 0,9 8-1,2 1-2,10 4 0,4 1 0,4 3-2,2-2 0,6 1 0,-2 3 0,0-3-1,-2 1 1,-6-2-1,-4-1 1,-5-2-1,-4-1 1,-6-2-1,-7-3 1,-2-3-1,-14-9 0,18 12 1,-18-12-1,0 0 1,0 0-1,0 0 0,0 0-1,0 0-3,0 0-3,0 0-10,3-15-22,-3 15 2,2-17-3,-2 17 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4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-1147-1752 22,'0'0'18,"0"0"-2,0 0 0,0 0-1,-15 0-2,15 0-2,0 0 0,-8 14-3,8-14 0,-1 19-2,5-1 0,-2-2 0,7 6-1,-2 1-2,8 10 1,-1 0 1,6 8-3,-2-1 1,5 2-1,-4-1 0,4 4 0,1-1 0,0-3-2,-1-3 1,0-1 0,-4-3 0,-1-3-1,-2-3 1,-1-6 0,-8-5-1,1-4 1,-8-13-1,7 16 1,-7-16 0,0 0-1,0 0 1,-3 15-1,3-15 1,0 0-2,0 0 0,0 0-4,-6 16-3,6-16-9,0 0-18,0 0 0,0 0-1,6 20 2</inkml:trace>
  <inkml:trace contextRef="#ctx0" brushRef="#br0" timeOffset="1">-946-573 20,'0'0'18,"9"-15"0,-9 15-1,0 0 1,0 0-3,0 0-1,8-13-1,-8 13-2,0 0-1,15 13-2,-15-13 0,15 26-3,-6-9 1,7 7-2,-3-3 0,5 6-1,-3-3 0,5 3-1,-4-4 1,4-2-2,-4-1 0,4 0 0,-2-5 0,0-2-1,1-2 1,-1-5 0,1-3-1,1-4 0,0-7 1,-1-4-1,1-3 1,0-6 0,-4-1-1,1 0 0,-2-2 1,-3 4-1,-1 0 0,-1 1 1,-4 3 0,-6 16 0,8-24 0,-8 24 0,0 0 0,0-16 1,0 16-1,0 0 0,0 0 0,0 0 0,0 0-1,0 0 0,-8 16 1,8-16-1,-1 15 1,1-15-1,-2 15 1,2-15 0,0 0 0,0 0-1,0 0 0,0 0 1,0 0-2,-9-15 2,8 0-2,2-3 1,1-2 0,1-1 0,0 0 0,1-2 0,2 5-1,0 5 1,-6 13 0,9-18 1,-9 18-2,0 0 1,0 0 0,0 0 1,6 15-1,-6-15 0,-9 28 0,2-5 0,-2 4 1,3 5-1,-2 4 1,-1 4-1,-1 0 0,-3 4 1,3 0-1,-2 0 1,1 3-1,-4-2 0,0 1 0,0 0 0,1-2 0,2 0 0,0-2 0,1-2 0,1-4 0,1-1 0,0-6 0,1-4 0,1-2 1,-1-5-1,2-1 0,0-4 0,6-13 0,-8 18 1,8-18-1,0 0 0,-7 17 0,7-17 0,0 0 0,-3 14 0,3-14 0,0 0 0,-5 16 0,5-16 0,-3 15 0,3-15 0,-6 16 0,6-16 0,-7 13 0,7-13 0,0 0 0,-6 14 0,6-14 0,0 0 0,0 0-1,0 0 1,0 0-1,0 0 1,0 0-1,0 0-1,0 0 0,0 0-1,0 0-1,0 0-5,0 0-10,0 0-20,0 0 1,0 0-1,10-18 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42:31.750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4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5291 3696 10,'11'-24'23,"11"18"2,-14-8-5,5 6-2,-13 8-5,0 0 0,19-7-3,-19 7 0,0 0-1,0 0 0,-9 23-2,-5-16 0,6 10-2,-8-1-1,2 7-1,-7 0 0,1 6 0,-5-2-2,0 6 1,0 2-1,-1 0 0,0 1 0,-2-1-1,-1 1 0,0 0 1,2 0-1,-2-2 0,0-3 0,2 1 0,0-3 0,6-3 1,1-7-1,4-1 1,16-18-1,-23 22 1,23-22 0,0 0 0,0 0-1,0 0 1,0 0 0,0 0-1,7-19-1,-7 19-2,16-13-3,-16 13-6,12-14-15,-12 14-9,0 0 0,0 0-1</inkml:trace>
  <inkml:trace contextRef="#ctx0" brushRef="#br0" timeOffset="1">4212 4654 28,'0'0'28,"0"0"-5,4-18-3,-4 18-2,0 0-4,0 0-2,0 0-3,0 0-3,20 0-1,-20 0-1,13 26 0,-7-11 0,6 6-1,1 0-1,2 5 0,0-3 0,3 4-1,0-4 1,2 1-1,-1-1 0,3-2 0,-3-6 0,2-2 0,1-5-1,-1-3 1,0-4-1,-3-7 1,2-6-1,1-3 1,-3-6-1,5-2 0,-4-3 1,2-2-1,1-4 0,0 3 0,-4 0 0,1 4 1,-4 0-1,-2 4 0,-2 5 1,-11 16 1,12-20-1,-12 20 0,0 0 0,0 0 1,-8 15-1,-1 2-1,-3 4 1,-3 6-1,0 6 0,-3 5 1,0 8-1,0 3 0,-1 1 0,0 5 0,1 1 0,3-3 1,-4-3-1,6-4 0,-2-6 0,3-4 1,3-6-1,-1-4 1,1-6 0,3-1-1,2-5 1,4-14 0,-8 18-1,8-18 1,0 0-1,-6 14 1,6-14-1,0 0 1,0 0-1,0 0-1,0 0 1,0 0 0,0 0-1,0 0-1,0 0-1,0 0-5,15 10-10,-15-10-21,14 2 2,-14-2-1,0 0 1</inkml:trace>
  <inkml:trace contextRef="#ctx0" brushRef="#br0" timeOffset="2">5598 3023 24,'-14'5'26,"14"-5"1,-15 7-5,15-7-8,0 0-2,-18 6-1,18-6-1,0 0-1,0 0 0,0 0 0,18 5-2,-18-5-1,40-14 0,-16-1-2,9 6 0,-1-6-1,9 4-1,-2-1-1,2 3 0,3 3-1,-2-2 1,0 2-1,2 3 0,-3-3 0,-2-1 0,-3 2 1,1-2-1,-10-2 0,-1 4 0,-5-1 0,-6 2 0,-15 4-3,14-5-3,-14 5-9,0 15-21,0-15-1,-17 11 0,-3-5 0</inkml:trace>
  <inkml:trace contextRef="#ctx0" brushRef="#br0" timeOffset="3">5864 2665 23,'3'-14'27,"-3"14"2,0 0-4,0 0-9,0 0-1,0 0-3,0 0-2,0 0-3,3 18 1,-3-18-3,-6 17 0,6-17-2,-6 26 0,3-10-1,0 7 0,-3 1 0,6 5 0,-3 3-1,4 4 0,-2 0 0,2 5 1,-2-2-1,2 1 0,1-3-1,-1 1 1,-1-5-1,-1-4 1,-1-5-1,-1-2 1,2-6-1,-4-1 0,5-15-1,-10 14-1,10-14-2,0 0-2,0 0-6,-21-5-7,21 5-8,-2-19-9,-6-4-1,8 6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0-10-31T17:29:20.253"/>
    </inkml:context>
    <inkml:brush xml:id="br0">
      <inkml:brushProperty name="width" value="0.06667" units="cm"/>
      <inkml:brushProperty name="height" value="0.06667" units="cm"/>
      <inkml:brushProperty name="color" value="#00B0F0"/>
      <inkml:brushProperty name="fitToCurve" value="1"/>
    </inkml:brush>
  </inkml:definitions>
  <inkml:trace contextRef="#ctx0" brushRef="#br0">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75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  <inkml:trace contextRef="#ctx0" brushRef="#br0" timeOffset="1">1313 1654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  <inkml:trace contextRef="#ctx0" brushRef="#br0" timeOffset="2">1398 2189 10,'0'0'13,"0"0"0,0 0-2,0 0 1,0 0-1,0 0-1,0 0 0,0 0-1,0 0-1,0 0 0,0 0-1,0 0 0,15 1-1,-15-1 0,0 0-1,13 2-1,-13-2 0,0 0-1,18 3 0,-18-3-1,16 1 0,-16-1-1,16 0 0,-16 0 0,24 0 0,-10-1 1,1 2-1,-1-1-1,-1 2 1,1-2-1,-14 0 1,21 1 0,-21-1-1,18 2 1,-18-2-1,15 3 1,-15-3-1,0 0 1,19 3-1,-19-3 1,0 0-1,16-1 1,-16 1-1,0 0-1,14-3-1,-14 3-4,0 0-10,0 0-18,0 0 1,0 0-2,0 0 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2:31.8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10375 13353 20,'0'0'27,"0"0"0,0 0-6,0 0-6,0 0-1,0 9-3,0-9-3,6 11-2,-6-11-1,12 17-1,-2-5 0,3 1 0,3 6 0,3-1-1,3 6 0,3 1-1,3 4 0,3 1 0,7 4 0,-1 0 0,4 3 0,5 3-1,2 3 0,3 0 1,2 4-1,2 1 0,3 2-1,-1 3 1,1 2-1,-2-4 0,1 2 1,-4-1 0,1-1 0,-2-2-1,-1 1 1,-1-4 0,-1-2-1,-5 0 1,1-2-1,-1-1 1,-1-3-1,-3 1 1,-2 0-1,-1-1 1,-1-1 0,0 0-1,-1-1 1,-2-2-1,-1-2 1,-4-5-1,-2-2 1,-2-6 0,-2-2 0,-1-3 0,-4-3-1,-3-3 1,-3-1-1,0 0 1,-11-7 0,15 7-2,-15-7 1,0 0-2,0 0-2,1 9-10,-1-9-24,-12 2 1,-1 0-2,-4-8 2</inkml:trace>
  <inkml:trace contextRef="#ctx0" brushRef="#br0" timeOffset="1">12538 15279 25,'0'0'27,"-4"14"3,-3-5-9,-2 3-5,2 2-1,-6-1-2,1 6-2,-6-3-1,3 6-2,-6-2-1,3 5-2,-5-2-1,1 5 0,-2-3-1,3 3 0,-3 0-2,1 2 1,-3-3 0,1 1-1,-3-1 1,3 0-1,-2-3 1,3-2-1,0-3 1,4-3-1,2-3 0,3-2 0,3-3-1,2-1 1,10-7-1,-12 7 0,12-7 0,0 0-1,0 0 0,0 0-1,0 0-2,0 0-4,10 6-8,-10-6-23,10-9 2,1 2-2,-7-8 3</inkml:trace>
  <inkml:trace contextRef="#ctx0" brushRef="#br0" timeOffset="2">12046 15404 48,'-6'-13'32,"6"13"3,0 0-10,-8-11-8,8 11-3,0 0-4,11-1-3,-11 1-1,18 11-2,-3 2-1,7 4 1,4 4-2,6 6 1,1 4-2,4 4 1,1 1-1,0-1 0,-1 0 0,-2-1 0,-4-2-1,-2-6 0,-4-4 0,-2-2 1,-4-5-1,-4-2 0,-4-5-1,-11-8-1,16 10-2,-16-10-6,0 0-29,9-4 1,-9 4 1,-4-10-3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6:02.70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2036 10497 28,'-10'0'17,"10"0"-2,0 0 1,0 0-1,-11-3-2,11 3-2,0 0-2,-15-3-2,15 3-1,-16-3-2,16 3 0,-20-1-1,10 2 0,-3 0-1,1 0 0,-4 1 0,1 1 0,-2 2 0,-1 0 0,-1 1-1,0 0 1,-2 2 0,-1 1 0,-2 0 0,2 0 0,-5 4 0,3-2-1,-3 3 2,2 0-2,-3 0 1,2 2-2,0-1 1,4 1-1,-1-1 1,5 2-1,-2-3 0,1 3-1,4 0 1,-1 0 0,1 3 0,-1 0 1,2 0-1,1 2 0,1 1 0,2 0 1,0 3-1,3 0 0,-1 1 0,2 1 1,2 2-1,-1 0 0,2 1 0,0 0 0,3 2 0,-1 2 0,2 1 0,0 1 0,-1 3 0,3 1 0,-1 4 0,1 1 0,0 0 0,3 2 0,-2 2 0,2 0 1,1 2-2,-3-3 2,1 1-1,4 3 0,-3-4 0,0 1 0,1 1 0,0 0 0,0 2 1,2 2-2,0-1 1,-1-1 1,1 2-2,0 0 2,1 1-1,0-1 0,0-2 0,1 0 0,-1 0 0,2-1 0,2 2 1,-1 1-1,3-2-1,-2 0 2,1 1-1,0-1 0,0 1 0,-1-2 1,0 0-1,0-2 0,0 0 0,3-1 0,-2 0 1,1 2-1,0 0 0,2-1 0,-1 2 0,-1-1 0,1-2-1,0 1 0,0-2 1,-1 2-1,1-5 1,0 2-1,2-3 1,0 1-1,0 2 2,1-2-1,4 1 0,-2 1 0,5-1 0,1 1 0,2-1 0,3 0 1,1-1-1,2 3 0,0-4 0,1-1 1,1-1-1,-1 0 0,3 2 0,-2-1 0,1 0-1,-1-2 1,2 2-1,-2 0 1,1-1-1,0-2 1,-1 0 0,-2-2 0,2-2 0,0-2 1,-1 1-1,3-1 0,0 0 1,-1-1-1,3 0 0,-1-1 0,-1 0 0,1 2-1,0-2 1,-2 0 0,-1-1-1,2 1 1,-4-1 0,1 0 1,0-1 0,1-1-1,-1-3 1,-1 1 0,-1-3-1,1 1 1,-2-2-1,-1 0 1,0 1-1,-2 0 0,0-1 0,0-1 0,-3-2 0,0 1 0,0-1 0,-1-3-1,0-1 2,0-1-2,0 1 2,1-2-1,2 2 0,0-2 1,1 2-1,0-1 1,1 2-1,1-3 1,-1 2-1,-1-1 0,-1 1 0,-1-1 0,0 0 0,-1-1 1,1 0-1,-1 0 0,0 1 0,0-1 1,-1-1-1,0 2 0,0-1 0,-1 0 1,-2-1-1,0 1 0,2-2 0,-1-1 0,1 1 0,-1-1 1,1 0-1,0-2 0,0 1 1,-1-2-1,0 1 1,-2-1-1,1-1 1,-2 0 0,1 1-1,-1-1 0,-1-2 0,0 1 0,-2-1 0,0 1 1,0-1-1,-1 0 0,3-1 0,-2 0 0,0 0 0,0 0 0,-2 3 0,3-3 0,-2-2 0,0 1 0,-4 2 0,2 0 0,-1 0 0,0 1 0,-1-5 0,-2 3 0,-2 0 1,0 1-1,1-4 0,-11-1 1,15 3-1,-15-3 0,14 3 1,-14-3-1,13 4 0,-13-4 0,13 6 1,-13-6-1,12 4 0,-12-4 0,10 3 1,-10-3-1,0 0 1,11 5-1,-11-5 0,0 0-2,0 0 0,0 0-2,0 0-4,0 0-13,0 0-16,-6-9-1,6 9 1,0 0 1</inkml:trace>
  <inkml:trace contextRef="#ctx0" brushRef="#br0" timeOffset="2139.1223">5167 16369 6,'0'0'15,"0"0"-3,0 0-1,-12-5 1,12 5-1,0 0 1,0 0 0,0 0-1,0 0-3,0 0 0,0 0-3,0 0 0,0 0-1,0 0-1,0 0 1,0 0-1,0 0 1,0 0 0,0 0-1,0 0-1,0 0 0,13 12 1,-13-12-2,11 11 1,-11-11 0,11 11 0,-11-11-1,15 13 1,-15-13 0,15 14-1,-15-14 0,17 12 0,-17-12 0,15 13-1,-15-13 1,16 10 0,-16-10 0,13 10 0,-13-10 0,14 10-1,-14-10 1,12 10 0,-12-10-1,14 12 1,-14-12-1,12 8 1,-12-8 0,12 10-1,-12-10 0,12 9 1,-12-9-1,9 10 0,-9-10 1,10 11-2,-10-11 1,10 8 0,-10-8 0,0 0 0,11 8 0,-11-8 0,0 0 0,0 0 0,9 7 0,-9-7 1,0 0-1,0 0 0,0 0 0,0 0 0,11 8 0,-11-8 1,0 0-1,0 0 0,0 0 1,9 5 0,-9-5 0,0 0-1,0 0 1,0 0 0,0 0-1,0 0 1,0 0-1,0 0 1,0 0-1,0 0 1,0 0 0,0 0 0,0 0-1,0 0 1,0 0-1,0 0 1,0 0 0,0 0-1,0 0 0,-11 0 1,11 0-1,-12-1 0,12 1 0,-12 0 0,12 0 0,-16 0 0,16 0 0,-16 2 0,7-3 0,9 1 0,-18 2 1,18-2-1,-18 4 0,18-4 0,-15 3 0,15-3 0,-17 5 1,17-5-1,-14 4-1,14-4 1,-16 4 1,16-4-1,-15 3 0,15-3 0,-14 4 0,14-4 0,-13 3 0,13-3 0,-13 3 0,13-3 0,-13 2 0,13-2 0,-11 1 0,11-1 0,-11 0 0,11 0 1,-9 0-1,9 0 0,-9 1-1,9-1 1,-11 2 0,11-2 0,-12 4 1,12-4-1,-10 1 0,10-1 0,0 0 0,-11 1 1,11-1-1,0 0 0,0 0 0,0 0 0,-9 3 0,9-3 0,0 0 0,0 0 0,0 0 0,-11 4 0,11-4 0,0 0 0,0 0 0,0 0 0,0 0 1,0 0-1,0 0 0,0 0 0,0 0 0,0 0 1,0 0-1,0 0 0,0 0 0,0 0 0,0 0 0,0 0 0,-10 6 0,10-6 0,0 0 0,0 0 0,0 0 0,-9 7 0,9-7 0,0 0 0,0 0 0,0 0-1,0 0-1,0 0-3,0 0-14,0 0-18,6-10 0,-6 10 1,11-19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6:27.49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2002 11572 12,'0'0'23,"-10"4"-4,10-4-2,0 0-2,-15 11-3,15-11-2,-18 9-1,8 0-2,-3 1-1,-2 2 1,-4 2-1,3 2-1,-3 2 0,2 4 1,-3-1-2,2 4 1,-3-2-1,5 3-1,-2 1-1,0 3 0,0 0 0,1 2-1,-1-1 1,3 4-1,-1 0 1,0 2-1,2-1 0,-1 1 0,0 3-1,-2 0 1,3 1 0,-4 2-1,2-1 1,1 0-1,0 0 0,0 0 1,3 1 0,-1 1-1,0 0 0,1 2 0,-3-1 1,1 4-1,-2-1 1,2 4-1,-1 0 0,2 0 1,-2 1-1,4 1 0,-2 1 1,3-2-1,2 3 1,0 1-1,-1 1 1,4 1-1,1 4 0,1 1 0,1 1 0,2 1 1,-2 3-1,7 1 0,1-3 1,-2 3-1,3-2 0,1 3 0,2 1 1,0-1-1,3 0-1,-6-1 2,3 1-1,1 1 0,-1-2 0,0 1 0,1-1 0,0 3 0,2-1 0,-1 1 0,1-2 0,2 2 0,0-2 0,3 1 0,3-2 1,1 0-1,3 1 0,2-3 0,3 0 1,2-3 0,2-2-1,1 0 0,1-4-1,3-3 1,2-2-1,1-1 1,4 1 0,0 0-1,3 0 1,1-3-1,2 2 1,1-1 1,1 0-1,-2-2 1,5 1-2,-3-1 0,1-1 1,-2 1-1,-2-1 1,2 2 0,0 0-1,1 2 1,0-2 0,1-1 1,2 0-1,0 0 1,4-3-1,-1-1 0,-2 0 0,2 0-1,0-5 1,1-1 0,2 1 1,1-3 1,-1 3 0,-1 3-1,5-10 1,-3 6 1,-1-6-1,1 2 0,-2-7-2,0 6 0,2-7 1,1-2 0,-1 2-1,0-2 1,1 0-1,0-6 0,-1 10 0,1-9 3,-2 0-2,0 0-1,-2 0 5,0-7-9,0 5 5,-1 5-1,-1-13 4,-2 11-11,0-5 8,-2-4-1,-2-2-4,-3 4 8,1-3-4,-1-8-4,0 9 1,1-10 7,-2-1-4,2 2-5,0 1 7,-1-2-2,1 4 0,-1-3 1,-1-6-1,-49 2 0,97 3 1,-97-3 4,98 6-5,-98-6-5,97 0 4,-48 2 5,-49-2-3,98 5-1,-48-8 0,0-3-4,-50 6 4,99-1 1,-49-6 1,0 3-2,-50 4 0,97-15 1,-97 15-2,95-11 5,-95 11-4,88-29 3,-88 29-3,83-20-3,-83 20 2,81-22 4,-81 22 1,76-33-2,-76 33 1,77-29-2,-40 13 2,0-2 1,-1 4-4,-1-6-3,0 4-1,2 2 1,-1 0-1,-1 1 4,0-5-4,1 10 4,0-6 0,1 8 0,-1-5 0,-1-4 0,-2 4 0,-2-9 0,0 10-1,-2-5 1,-2 0 1,1-4-1,-3 1 0,1 7 0,-3-6 0,-1 2 1,-2-7 1,-1 1-2,-1 1 0,-4 2 0,1 0 0,0-5 0,1 6 0,-1 2-3,2 2 1,-2-1 0,2 6 0,-2-5-1,0 4 2,-1 4-2,1-2 2,-2-2 1,1 1 0,-1 2 0,-2-3 0,1 1 0,-2 0 0,1-2 1,0 1-1,-2-3 0,-1 2 0,3-5 1,-1 3-1,1-2 1,-1 0-1,-1 4 0,0-3 0,-9 13-1,16-14-4,-14 1-9,0 3-24,-2 10-1,-2-21 1,0 10 0</inkml:trace>
  <inkml:trace contextRef="#ctx0" brushRef="#br0" timeOffset="3212.1837">8264 17111 22,'0'0'17,"9"-4"0,-9 4 0,0 0-1,0 0-2,0 0-3,0 0 0,-10 1-2,10-1-1,0 0-1,-12 6-1,2-5-1,10-1-1,-18 3-1,6-1 1,-3-1-1,1 4-1,-4-4-1,0 1 0,-1-1 0,-2 1 0,-2 0-1,2 2 1,-2-3-1,0 2 1,3 1-1,0 1 0,0 1 1,3-1-1,0-1 0,3 1 0,1 0 0,2-1 1,0-1-1,11-3 0,-14 6 0,14-6 1,-11 9-1,11-9 1,-11 7-1,11-7 1,-12 7 0,12-7-2,-13 3 2,13-3-1,-9 0 0,9 0 0,0 0-1,0 0 0,0 0-1,9-1 0,-9 1-5,16 1-9,-7-7-18,6 6 1,-15 0-1,23-11 0</inkml:trace>
  <inkml:trace contextRef="#ctx0" brushRef="#br0" timeOffset="4029.2305">8248 17120 19,'0'0'15,"0"0"0,0 0-1,0 0 1,0 0 2,0 0-1,-3-12-2,3 12-3,0 0 0,0 0-2,0 0-2,0 0-2,0 0 0,0 0-1,0 0-1,8 12 1,-8-12-1,-4 14 0,0-4 0,1 4 0,-1 0-1,2 4-1,-2-4 1,3 6-1,-2-1 1,2 0-1,-1-1 0,2 5 1,-2-5 2,1 2 0,-2 0-2,0-2 2,-3-2-2,2 9 2,-1-5-2,0-4 0,1 3-2,-1-3 0,1 0 1,2-2 0,-1 3-1,3-17 2,-2 11-2,2-11 0,-3 13 1,3-13 0,0 0-1,-7 9-1,7-9-2,-9 4-6,9-4-29,0 0-1,-17 10 0,17-10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47:26.157"/>
    </inkml:context>
    <inkml:brush xml:id="br0">
      <inkml:brushProperty name="width" value="0.05292" units="cm"/>
      <inkml:brushProperty name="height" value="0.05292" units="cm"/>
      <inkml:brushProperty name="color" value="#262673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5:53.1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6621 18127 14,'0'0'10,"0"0"-1,0 0 1,55 28 0,-55-28-5,0 0 3,0 0 0,0 0-2,58 14 2,-58-14-2,0 0 2,0 0-4,62 11 5,-62-11-4,0 0-2,56 13 1,-56-13 1,0 0-1,64 11 0,-64-11-1,0 0-6,75 3 6,-75-3-1,60 4-1,-60-4-1,68 0 0,-68 0 0,77 5-1,-77-5 3,88 0-1,-88 0-1,95 0 0,-45-5 1,1 7 0,-1-2-3,1-2 5,0 4 1,-1-7-5,1 4 2,-51 1 0,99 2-2,-48-5 1,1 4 5,0 1-6,2-6 3,0 4-1,-2-2 0,2 4-1,-1-3 2,-1 0-1,2-3-5,-3-1 5,-1 2-1,0 4 1,0-1-5,0-3 5,1-1-6,-1 0 6,-1 1 2,2 3-2,1-1-2,3-8 2,2 2-2,0 2 1,2 0 4,1-1-4,2 1 0,2-4 0,0 3-2,0 6 2,-1-3 5,4-4-5,2 0-4,-4 1 5,2-4-1,1 5-1,1-1 1,1-6 0,0-4-2,-2 7 2,-1 2 4,4-3-5,-3 1-3,-2-2 5,0-1 3,-1 3-4,0 5 3,0-8 1,2 2-1,-5 1 0,1-1 4,1 1-5,-1 4-2,-3-6 3,0 0-4,-4 6 2,1-4-1,-2 0-1,1-2-1,-1 2-1,-2-6 0,2 4 0,-1-4 0,2 3-1,-4-2 0,1 6 0,-1-5 4,-5-1-1,-1 11 0,-2-10 0,0-1 2,-5 3-2,2-1 1,-2 0 0,-1 3 0,-1-6 0,1-5 1,-2 8 0,2 8-1,-2-5 1,-1-3 1,2 2 0,1 1-1,-1 4 1,0-1-1,-1 1 0,1-7 0,-1 3-1,2 1 0,-3-1 1,0-1-1,-2-2 0,-1-1 0,-1-1 0,-2 5 0,0-4 1,-2-2-1,0 2 0,-2 1-1,0 2 1,1-1-2,-1 1 2,-1-3-2,0 5 0,2-1 0,-1 3 1,0-3 1,-1 0-1,-2 2 1,1 1-1,0 0 1,-3 1 0,-1-1 0,0 1 0,-3 2 0,0 0 0,-3-2 0,0 1 0,-3 2 1,-10 2-1,13-7 0,-13 7 0,0 0 1,10-11-1,-10 11 1,0 0-1,0 0 0,0 0 1,0 0-2,0 0 1,0 0 1,0 0-2,0 0 2,0 0-1,0 0 0,0 0 0,-1-9 0,1 9 0,0 0 0,0 0-1,0 0 1,0 0 0,0 0 0,0 0 0,0 0 0,0 0 0,0 0 0,0 0 0,0 0 0,0 0 0,0 0 0,0 0 0,0 0 0,0 0 0,9-4 0,-9 4 0,0 0 0,0 0 0,0 0 0,0 0 0,0 0 1,0 0-1,0 0 0,2-10 0,-2 10 0,0 0 0,-10-11 0,10 11 1,-15-8-1,4 7 0,-3 0 0,-3-2 0,-3 0-1,-4 0 1,-4 1 0,-3-5 0,-1 5 0,-1-2 1,-1-1 1,1-1-2,2 4 1,1-2-1,6 1 2,4 2-2,2-1 0,4 0 0,3 1 0,11 1 0,-12 2 0,12-2 0,0 0 0,0 0 0,0 0 0,18 8 1,-7-5-1,1 1 0,5-1-1,0 3 1,4-1-1,2 1 1,3-2-1,2 1 1,3 1-1,0-2 1,1 1 0,1-1 0,0 4 1,-1-4-1,-5 1 0,-4-1 1,-4-3-1,-4 1 1,-4 2 0,-11-4-1,11 1 1,-11-1 0,0 0 0,0 0 0,-6 11 0,6-11 1,-10 12-1,1-1 0,1 2 0,-3 1 1,-1 2 1,-2 4 0,1-2 0,-3 0-1,2 4 1,-3-1-1,3-1 0,-1-3-1,2-1-1,1-4 1,3 1 0,9-13-1,-13 11 1,13-11-1,0 0 1,0 0-1,0 0 1,0 0-1,0 0-1,0 0 0,0 0-3,0 0-2,0 0-7,0 0-23,0 0 0,1-11 0,-1 11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6:40.19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2154 14424 7,'0'0'5,"9"14"-1,-9-14 1,4 10-2,-4-10 0,4 10-1,-4-10 0,6 11-1,-6-11 0,6 12 1,-6-12-1,8 14 1,-8-14 1,11 17-1,-11-17 1,14 18-1,-5-10 1,-1 2-1,2-1 1,-1 1-1,0-1 0,1-2 1,-1 3-1,0-1 1,1 0 0,-2 0 0,1-1-1,-9-8 0,16 15 0,-16-15-1,15 16 0,-15-16 0,13 15-1,-13-15 2,12 15-2,-12-15 1,12 14 0,-12-14 0,12 18 0,-6-8 0,0 0 0,1 1 0,0 0 0,2 2-1,-1 1 1,5-1-1,-5 1 0,4-1 0,-1 5 1,0-2-1,-1 1 1,0 1 0,2 1-1,-3 1 2,4 0-2,-3 0 2,2-3-1,-1 2 1,2 0-1,-3-2 1,1 1 1,0-3-1,0 2 1,0-2-1,0 1 0,-1 0 0,3 1-1,-4-2 0,4 0 0,-3 1 0,0 0 0,2 0-1,-1 2 0,3-3 1,-4 2 0,4 1 0,-4 1 0,4 2 1,0 0-1,-1 3 1,-1 0 0,2 1 0,0 1 0,-1 1 0,1 0 0,-1-2-1,0 1 0,-1-2 0,3 0 0,-4 0 0,2-3 1,-2 1-1,1-1 0,0-2-1,0 1 2,1-1-2,-2-1 1,1 2 0,1-2 0,2 2-1,-2 1 1,1-3-1,0 3 1,0-1-1,3-1 1,-2-1-1,2 1 0,-5-1 1,5 0-1,-4 0 1,4 0-1,-4 0 1,-1 0 0,2 2 0,-2-3 0,1 1-1,-2 0 2,1 0-2,0-1 0,-1 1 1,1-2-1,0-2 0,0 2 1,1-3-1,0 0 0,1-1 0,-1 1 1,1-2-1,1 0 0,0-1 0,1 1 0,1-1 0,-2 1 0,1 1 0,2 0 1,-1-1-1,1 2 0,0 1 0,1 0 1,0 3-1,1-3 0,-2 3 0,1 1 0,2-2 0,-2 2 0,2-2 0,1 1 0,-2-5 0,2 5 0,0-4 0,0 0 0,-1 0 0,2 0 0,-3-1 0,2-1 0,1 4 0,0-3 1,1 1-2,0 0 2,3 3-1,0-3 0,2 4 0,0-1 0,1-2 0,0 1 0,1 2 1,1-3-1,-1 1 0,0 0 1,1 1-1,1-1 0,0 2 0,1-1 1,0 0-1,0 0 0,0 1 1,2-3-1,-4-1 0,1-1 0,0-2 0,-1 2 0,1-3 1,0 1-1,0-2 0,-1 3 0,1 0 0,-2-2 0,0 0 1,-1 1-1,1 0 0,-1 0 0,-1 2 0,0-1-1,0-2 1,-1 5-1,1-1 1,0 0-1,-1-1 1,-1 1-1,1-4 1,1 5 0,1-2 1,1 0-1,0-1 0,1 1 1,0-1 0,2 0 0,-3 1 0,1 1 1,-2-3-1,0 3 1,-1-1-1,1-2 1,-1 2-2,-1 0 2,0-2-2,-1 2 0,0 1 1,0-2-1,0-1-1,-1 2 1,0-1 1,1-1-1,0 2-1,0-2 2,1-2-1,0-1 0,0 6 1,0-5-1,-1 0 0,-1 3 0,2-4 0,-1 1 1,0 0-1,-1 0 0,1-1-1,1 0 1,-1-1 0,1-2 1,0 1-2,2 1 1,0-4 0,0 3 0,1-2 1,1-1-1,0 0 0,1 4 0,2-3 0,-1-1 0,0 1 1,1 3-1,-1-7 0,-1 5 0,1 1 1,-1-7-1,-1-1 0,1 5 0,-1 0 1,0-2-1,-1 4 1,1-5-1,2-3 1,-1 5-1,0 5 2,1-10-1,0 1-2,1 3 1,1-3 1,1 4 0,0 3-1,-1-2 0,0-4 0,-1 8 0,-1-2 1,0-6-1,1 3 0,0 1 0,-2-2 0,1 0 0,-1 3 1,0-3-1,1-5 0,-1 7 0,-1 2 0,1-3 1,0-1-1,1-1 0,0-2 0,2 4 0,-1 2 0,1-7 1,-2-1-1,2 6 1,-1-1-1,3-1 1,-1 1-1,2-5 1,-1 0-1,2 10 0,0-3 1,2-6 0,1-1-1,-1 4 0,2-2 1,1 2 0,-1 4 0,2-10-1,-1 0-1,0 3 1,1-1 0,1-3 1,-3 0-1,3 1 0,-1-3 0,2 2 1,0 0 0,3-3-1,0 1 0,-1 2-1,1-2 2,-1-1-1,0 1 0,0-2-1,-1 0 1,1 0 0,-3 1 0,1-6 1,1 3-1,-1 1-1,0-5 2,0 0-3,-1 1 1,-2-2-1,1-2 1,-2 5-2,-1 0 3,-3-6-2,1 3 1,-2 2 1,-2-3 0,-2 0-1,-2 2 2,-1-4 0,-2 0-1,-1 4 1,-2-1-1,-1-2 2,-1 2-2,2-1 1,-2-1 0,1 2-1,0-1 0,1-4 0,-1 4 0,1-2 0,-1 1 0,0 1 0,-1-2 1,0-1-1,-3-2 0,1 4 0,-1-2 0,0-2 0,-3 2 0,2 3 0,-1-3 0,1 0 0,1 4 1,0-1-1,-1-1 0,2 3 0,1-3 0,0-3 0,-2 3 1,1-1-1,1-1 0,-1 1 0,1 0 1,0-1-1,1 1 0,0 3 1,0-1-1,0 1 0,1 1 0,-1-1 0,-1 0 0,0 0 0,-2-2 0,1 4 0,-2-1 0,-1-1 0,-1 2 0,-2-1 0,-1 3 0,0-1 0,0 0 0,0-1 0,-3 4 0,0-1 0,1 2 0,-3 2 0,1-1 0,-2 3 0,-10 8 0,12-10 0,-12 10 0,11-9-1,-11 9 2,0 0-1,9-6 0,-9 6 0,0 0 0,0 0 0,0 0 0,0 0 0,0 0 0,0 0 0,0 0 1,0 0-1,0 0 0,0 0 0,0 0 0,0 0 1,0 0-1,0 0 0,0 0 0,0 0 0,-11 5 0,11-5 0,-10 4 0,10-4 0,-16 5 0,4 0 0,-2-1 0,-2 0 1,-1 2-1,-3 0 0,-1 1 0,-3-1 0,2 0 0,-2 0 0,1 1 0,-1 0 0,-1-3 0,1 2 0,0-2 0,4 2 0,-1 0 0,0-1 0,4-1 0,0-1 0,2 0 1,2 0-1,3-2 0,0 0 0,10-1 0,-13 2 0,13-2 0,0 0 0,0 0-1,0 0 1,0 0 0,0 0 0,17 0-1,-6 0 1,2-1 0,1-1 0,3 0 0,0-2 0,1-2 0,0 2 0,1-1 0,1-3 0,0 1 0,1 1 0,0 1 1,0-1-2,0-1 2,0 0-2,-2 1 1,-1 1 0,-2 1 0,-1-1 0,0 0 0,-1 3 0,-3-1 1,1 1-1,-2 0 1,-1 0-1,-9 2 0,17-4 0,-17 4 0,10-4 1,-10 4-1,9 0 0,-9 0 0,0 0 1,11 4-1,-11-4 1,6 12 0,-3-1-1,-1 1 1,2 3 0,-2 5-1,2 1 1,0 1-1,0 2 1,-1 2-1,1 0 0,-1 1 0,0-1 1,0-2-1,0 2 0,0-3 0,2 0 0,-3-4 0,1-2 0,-1-3 0,0-1 0,-2-13 1,2 14-2,-2-14 1,0 0 0,0 10-1,0-10-1,0 0-3,-4-12-10,4 12-25,-4-16 1,-2-3 0,3-3-2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57:16.180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14430 10424 9,'0'0'24,"14"2"2,-14-2 2,-3 10-13,9 3-1,-5-1-3,5 10-1,-6 0-1,8 6-2,-7-2 0,5 1-3,-2-4-1,-1 0 0,0-4-1,0-4-2,-3-15 1,8 13-1,-8-13 0,0 0 0,0 0 0,11-19 0,-10 3 0,1-2-1,1-5 0,-1-3 1,3 0 0,1 0 0,2 2 0,2 2 1,2 4 0,2 4 0,0 4 0,2 4 1,0 5 0,-1 6-1,0 3 1,-1 6-1,-1 4 0,-3 4 1,-3 2 0,1 3-2,-2-2 2,-1-1-2,-3-5 1,0-2 0,-1-4 0,1-2-1,-2-11 0,0 0 1,0 0-1,0 0 1,11-19-1,-7 5 0,2-5 0,4-1 0,3-2-1,0-3 1,5-1 0,-3 3 0,4 3 0,-1 0 1,0 2-1,-3 6 1,-1 4 0,-1 7 0,-3 5 0,-1 5 0,-3 5 0,0 6 0,-2 3 0,0 2 0,-4 3 1,1 0-2,0-2 2,1 0-2,0-4 1,0-3 0,1-4-1,2-2 0,-5-13-1,11 9-1,0-8-3,-11-1-5,19-12-12,-6 4-15,-2-8 1,2 0-1,-2-6 1</inkml:trace>
  <inkml:trace contextRef="#ctx0" brushRef="#br0" timeOffset="441.0252">15173 10400 43,'0'0'31,"0"0"3,0 19-1,-2-1-18,-6-3-3,6 8-2,-2-3-4,5 8 0,-1-1-2,6 1-1,-1-3 0,3 0-1,2-6 0,3 0 0,2-7 0,0-5-1,3-6 0,1-5 0,1-9-1,2-3 0,-1-5 0,2-4 1,-5 0-1,-3-2 0,-3-2-1,-7 3 1,-2 4 0,-7 2-1,-3 7 0,-5 6 1,2 5-1,-2 8 1,3 6 0,2 6 1,2 2-1,4 4 0,4 3 1,4-2-2,3 0 0,1-4-4,8 1-3,-3-9-13,2-3-16,8-4 0,-4-10 0,6-4 1</inkml:trace>
  <inkml:trace contextRef="#ctx0" brushRef="#br0" timeOffset="895.051">15882 10375 35,'-3'-10'32,"3"10"2,-17-3-2,4-2-12,0 9-7,-4-3-3,3 5-4,-4 0-1,5 4-1,-2-1-1,3 6 0,0-1 0,5 3-1,1-3-1,5 3 1,4-1-1,4 1 0,3-4 0,1 2-1,2 0 0,2 1 0,-1-2 1,1 2-1,-5-1 1,-1 2-1,-2-1 1,-3 0-1,-4-3 0,-2 1 1,-4-3-1,-3-2 0,-2-3 0,-6 0 1,1-4-1,-2-1 0,1-3 0,0-1-1,3-1 0,0-2-3,14 6-2,-14-13-8,14 3-24,0 10 1,7-18 0,5 8 1</inkml:trace>
  <inkml:trace contextRef="#ctx0" brushRef="#br0" timeOffset="1283.0728">16156 9974 71,'0'0'36,"2"-10"-2,-2 10 0,-3 23-25,-5-3-3,5 11 0,-3 3-2,6 10-1,-3 2-1,8 4 1,-3 1-1,1 2-1,1-4 0,3-1 1,-2-6-2,-1 0 1,3-6 0,-2-4-1,2-5 0,2-7 0,1-4 0,-1-4 0,2-5 1,4-6-2,0-4 0,1-6-3,2-1-3,-5-9-8,3-1-23,0 2 1,-9-4-1,-2 0 1</inkml:trace>
  <inkml:trace contextRef="#ctx0" brushRef="#br0" timeOffset="1511.0864">15985 10294 69,'0'0'38,"-10"-10"1,15 0-2,8 10-17,0-9-9,12 8-3,1-4-3,8 4-1,4 0-2,2 0-3,1 3-1,-1-3-5,5 2-24,-6-2-10,-7-4 2,-3-5-2</inkml:trace>
  <inkml:trace contextRef="#ctx0" brushRef="#br0" timeOffset="11840.6772">17210 10084 19,'0'0'28,"14"-2"2,-14 2 1,0 0-12,0 0-3,-6 12-4,6 4-4,-6 1-1,5 6-2,-5 2-1,2 7-1,-3 2-2,1 4 0,-2 3 0,0 0-1,2 0 0,0 0 0,1-1 1,1-2-1,3-5 1,3-2 0,4-5 1,3-2-1,2-7 2,5-3-2,0-6 1,5-3 0,1-4 0,0-1-1,-2-4-1,2-2-1,-2 0-2,-6-7-6,4 4-13,-3-1-14,-11-6 1,-1 3-2,-6-4 2</inkml:trace>
  <inkml:trace contextRef="#ctx0" brushRef="#br0" timeOffset="12120.6933">17014 10417 52,'0'0'33,"0"0"-1,5-11-2,5 1-16,8 8-3,0-2-4,5 4-2,2 0-1,3 4-1,1 1 0,3 2-2,-2 1-2,-2-2-1,1 5-5,-7-4-10,-1-4-18,1 5 0,-8-7 0,1 1 0</inkml:trace>
  <inkml:trace contextRef="#ctx0" brushRef="#br0" timeOffset="12554.7181">17544 10328 18,'0'0'28,"13"18"2,-17-8 1,4 5-11,5 7-4,-3-4-5,7 6-2,-3-6-2,7 4-2,-2-7-1,4 0 0,0-8-2,2-2 0,2-6-1,1-5 0,-1-5 0,1-3-1,-1-3 1,-3-1-1,0 1 1,-3 1 0,-5 2 0,-8 14 0,5-10 0,-5 10 0,-7 12 0,0 4 0,-4 6 0,-2 9 0,-1 7 0,-1 4 1,1 4-1,-1 6 0,2-1 0,1-1 0,2-5-1,3-9-2,5-3-2,-2-14-7,9-10-21,-5-9-4,10-14-1,2-8 0</inkml:trace>
  <inkml:trace contextRef="#ctx0" brushRef="#br0" timeOffset="12808.7326">17876 10518 36,'14'12'31,"-14"-12"3,10 24-2,-10-1-11,0-3-11,4 9-2,-4 0-2,4 5-3,-3-2 0,2 4-1,-1-3-2,0-1 0,2 1-3,-1-8-2,5 2-7,-6-11-10,-2-16-12,7 15 0,-7-15 1,4-14 0</inkml:trace>
  <inkml:trace contextRef="#ctx0" brushRef="#br0" timeOffset="13156.7525">17909 10518 68,'4'-20'35,"-2"-1"-1,5 0-8,4 7-11,-4-4-6,8 8-4,0-2-1,5 8-1,-1 0 0,4 6-1,0 3-1,0 7-1,-2 2 1,-2 2-1,-6 3-1,-5 2 1,-5 2-1,-10-3 1,-6 2 0,-6-3-1,-3-4 1,-4-1 0,-1-5 1,0-5-1,5-6 0,5 0 0,4-4-2,5-4-2,8 10-6,3-22-16,5 8-10,8 6 0,-4-3 0,10 3 0</inkml:trace>
  <inkml:trace contextRef="#ctx0" brushRef="#br0" timeOffset="13662.7815">18310 10510 40,'0'0'32,"24"-5"1,-10-2 0,4-1-16,7 6-5,-4-7-3,6 3-4,-2-4-1,1 2-1,-3-3 0,-2-1-2,-2-1 0,-5 0 0,-3-2 0,-6 1-1,-6-1 0,-6 0 0,-8 0 0,-3 4-1,-4 4 1,-6 1-1,0 8 1,-2 6 0,3 5 0,1 8 2,4 5-1,4 3 1,2 2 0,9 5 2,2-1-1,7 0 1,2-3 0,8-1-1,3-4 1,5-1-1,0-7 1,4-4-2,2-8 0,3-3 0,0-4-1,2-7-1,-2-1-4,-6-11-17,1 0-19,-3 0-1,-10-4 1,-3 3-1</inkml:trace>
  <inkml:trace contextRef="#ctx0" brushRef="#br0" timeOffset="14412.8244">19495 10321 45,'0'0'32,"-13"11"2,-2-8-4,-3-2-12,3 6-5,-5-5-5,1 5-3,-4-3-1,3 7 0,-5 1-1,3 3 1,1 3-2,1 5 1,1-1 0,8 3 0,4-1-1,9 2 0,6-5 0,9 1-1,5-4 1,8-7-1,3-4-1,1-8-4,5-1-6,-10-9-25,0-9-4,-1-3 1,-9-9-2</inkml:trace>
  <inkml:trace contextRef="#ctx0" brushRef="#br0" timeOffset="14866.8502">19636 9979 78,'0'0'36,"6"17"0,-5-1 1,-3 7-30,6 10-1,-2 3-1,4 9-2,-1 5-1,1 2 1,1-1-2,0-1 1,0-6-2,0-4 1,-1-7-1,-1-10 0,0-6 0,-1-8-1,-4-9 1,10-8-1,-4-5 1,1-8-1,0-3 1,4-3 0,1-3 0,1 0 0,1 3 0,2 5 1,-1 5 0,0 7-1,-2 7 1,-2 8 0,-1 8-1,-4 9 1,-1 7-1,-1 1 1,0 2-1,0 0 0,4-1-1,-2-7-1,5-3-4,-3-10-7,7-8-25,-2-2 0,0-6 1,1-5-2</inkml:trace>
  <inkml:trace contextRef="#ctx0" brushRef="#br0" timeOffset="15300.8752">20092 10440 50,'10'-1'36,"9"3"-1,-5-5 1,2-4-16,7 5-7,-5-7-6,4 2-2,-3-6-1,2 2-2,-3-3 1,-2-1-2,-4 0 1,-2-2-1,-6 1 0,-2 1-1,-6 1 1,-4 1-1,-5 1 0,-3 6 0,-3 1 0,-4 8 0,-1 3 0,-4 5 0,1 5 0,0 3 0,3 6 1,3 0-1,6 1 1,7 2 0,6-3 0,7 0 0,6-2 0,7-2 0,1-4 0,5-3-1,1-5-2,0-5 0,1-1-4,-5-9-5,9 2-15,-4-4-14,-2-6 2,2 0-1,-2-4 2</inkml:trace>
  <inkml:trace contextRef="#ctx0" brushRef="#br0" timeOffset="15587.8916">20682 10271 21,'-11'2'30,"-13"-6"1,3 8-2,-2 4-6,-3-1-5,5 10-4,-5-2-2,11 5-5,-3-1-1,11 5-2,3-4-1,6 4 0,5-4-2,4 0 0,5-2-3,0-2-1,7 0-6,-6-10-17,0-4-9,6-2-1,-6-8-1,6-1 2</inkml:trace>
  <inkml:trace contextRef="#ctx0" brushRef="#br0" timeOffset="15902.9096">20847 9802 77,'0'0'38,"-3"9"0,5 11 1,1 10-27,-3 3-5,6 11-1,-3 8-3,1 6 0,-1 3-1,-1 3-1,-2-2-1,0-2 1,-1-3-2,-1-4 0,0-8-1,-1-10-2,4-3-4,-4-16-6,10-2-13,-7-14-12,12-1 2,-1-8-2,-2-11 2</inkml:trace>
  <inkml:trace contextRef="#ctx0" brushRef="#br0" timeOffset="16207.927">20985 10346 30,'-7'21'28,"-8"-5"-3,5 1-1,1 2-2,1-7-3,7 5-3,1-17-4,2 21-2,-2-21-1,13 15-1,-13-15-2,20 11-1,-5-5-1,1 0-1,1-1 0,1 1-2,0-1-1,1 1-1,0 2-3,-3-8-7,0 2-28,-1 0 0,-15-2 1,13-6-2</inkml:trace>
  <inkml:trace contextRef="#ctx0" brushRef="#br0" timeOffset="17245.9864">21109 10313 28,'0'0'23,"0"0"-1,0 0-1,-11-1-3,11 1-3,0 0-1,-15 0-4,15 0-1,-23 11-2,8 1-1,-7-1-1,0 4-2,-5 1-1,-2 2-7,3-2-28,2 5-1,-6-6 0,5 1 0</inkml:trace>
  <inkml:trace contextRef="#ctx0" brushRef="#br0" timeOffset="18684.0687">14853 10997 55,'14'6'32,"-14"-6"0,16 21-2,-4-1-22,-8 3-2,5 8-1,-5 5-1,2 8-2,-3-4 1,1 2-2,-3-1 0,0-5 0,-1-4-1,0-6-1,-1-7-1,1-7-1,1-2 0,-1-10-3,0 0-1,-3-10 1,4-1-1,-3-5 1,4-2 1,-3-5 2,4 2 2,-1-1 2,1-2 3,4 4 2,-4-3 2,7 7 1,-5-1 0,9 8 1,-5-6-2,7 9-2,2-1 0,4 6-1,-1 2-2,5 4-1,-2 3-1,-2 7 0,-3 3 1,0 3-2,-8 3 1,-3 1-1,-6 2 1,-4-1-1,-6-1 0,-4-6 0,-6-3 0,-1-4 1,-5-2-1,0-6 1,-1-5 0,-1 0 0,2-4 0,4 1-1,3-3 1,3 1 0,4 1-1,10 5-1,0 0-2,-4-10-3,16 14-7,-2-1-26,9-4 1,7 2-1,0-3 1</inkml:trace>
  <inkml:trace contextRef="#ctx0" brushRef="#br0" timeOffset="19097.0923">15502 11202 42,'-20'9'33,"3"8"1,-2-3 0,-2 1-19,13 7-2,-2-6-4,13 6-3,3-6-2,9 1-1,4-4-1,7-2 0,3-5-1,1-3 0,1-4 0,-2-4 0,-6-4 0,-1-3 0,-6-3 0,-8-4 0,-5-2-1,-6-2 1,-9-2-1,-7-1 0,-6 2 0,-5 3 0,-4 2 0,1 8 0,-2 7 0,0 4-1,5 8 0,7 4-2,10 10-4,0-2-7,14 0-23,9 3 1,2-6-1,12-1 1</inkml:trace>
  <inkml:trace contextRef="#ctx0" brushRef="#br0" timeOffset="19456.1128">15821 10968 58,'0'0'33,"0"0"0,0 0 0,0 0-24,7 14 0,-7 1-2,6 9-2,-6 1-1,0 7 0,-1 1-1,1 7 0,-2 0-1,-2 1-1,1-1 1,2-2-1,1-3 0,4-1 0,4-6-1,0-5 1,3-5-1,6-5 0,0-6 0,5-5-1,2-2-2,-2-8-7,3-4-24,-2 2-3,-6-7 0,-4 1-1</inkml:trace>
  <inkml:trace contextRef="#ctx0" brushRef="#br0" timeOffset="19666.1248">15776 11178 52,'-10'8'37,"10"-8"-1,10 3 0,-1-6-10,11 3-19,-3-2-3,8 0-4,4 1-5,-2-4-7,5-3-24,0 6 0,-8-5 0,1 1-1</inkml:trace>
  <inkml:trace contextRef="#ctx0" brushRef="#br0" timeOffset="20085.1488">16116 10838 72,'0'0'36,"-2"10"-1,3 6 2,-2 9-27,-2 3-5,4 10-2,1 6-1,2 3-1,0 6 0,2 1 0,-1-4 0,2-3 0,-1-8 0,1-7 0,-1-9 1,2-9-2,-8-14 1,19-4 0,-8-10-1,0-6 1,2-2-1,1-1 0,-1 0 0,-2 3 0,1 5 0,-2 5 1,-1 6-1,1 5 1,-10-1-1,11 18 0,-5-3 0,-2 2 0,4 2 0,-4 0-2,2 4 0,-4-6-9,6-2-27,-1 2 1,-6-7-1,-1-10 0</inkml:trace>
  <inkml:trace contextRef="#ctx0" brushRef="#br0" timeOffset="20701.184">16913 10834 36,'0'0'32,"0"0"2,0 0-1,7 16-11,-7 4-8,-5 2-6,5 13-1,-2 4-2,4 7 0,-1 2-1,2 4-1,0 0 0,1-3-2,1-6 0,0-6-1,1-7-1,-3-6-2,2-5-4,-5-19-8,0 0-21,12-3 0,-10-15-2,2-1 2</inkml:trace>
  <inkml:trace contextRef="#ctx0" brushRef="#br0" timeOffset="21042.2035">16946 11180 39,'0'0'34,"-2"-11"2,2 11 0,10-12-14,6 13-6,0-5-6,11 7-3,0-3-3,4 6-1,1 1-1,1 4-1,-3 3-1,-2 3 0,-10 2 0,-6 3-2,-7 3 2,-9 0-1,-8-1 0,-6 1-1,-7-4 2,-5-3 0,-3-7 1,0-3 1,1-5-1,3-2 1,2-4 0,3-3 0,8-2-2,4-2-1,12 10-3,-7-16-3,16 13-13,4-1-18,0-3 0,11 4 0,-2-3 1</inkml:trace>
  <inkml:trace contextRef="#ctx0" brushRef="#br0" timeOffset="21589.2348">17448 11170 67,'0'0'35,"0"0"-1,0 0 1,1 11-26,5 1-3,0 3-2,5 5-2,-3 3 0,2 3-2,-1 3 1,-2-1-1,0-1-1,-3-5 0,-1-3 0,-1-7 0,-2-12 0,0 0-1,0 0 1,1-10 1,2-7-1,-1-5 1,3-2-1,2-1 1,2 0-1,0 2 1,1 3 0,0 2 0,2 6 0,0 7 0,-3 2 0,1 3 0,-1 3 1,1 2-1,0 3 1,-1-2 0,0 1-1,-9-7 0,16 2 1,-16-2-1,12-8 0,-12 8 1,1-20-1,-4 9 0,-3-1 0,-3 3 1,-4 0-1,-1 3-1,-1 4 0,1 0-1,2 6-4,0-4-8,12 0-20,0 0 0,0 0-1,0 13 0</inkml:trace>
  <inkml:trace contextRef="#ctx0" brushRef="#br0" timeOffset="22297.2753">18176 11171 48,'-21'1'33,"11"0"1,-9-2-2,-1-2-16,5 5-4,-5-4-5,4 9-2,-5-3-1,5 6 0,-4 2-1,3 5-1,1-1 1,2 6-2,1 1 1,5-1-2,2-2 1,6 2 0,8-5-1,4-2 0,5-4 1,4-3-1,6-5 0,2-4 0,1-7 1,0-4-1,-3-3 0,-2-7 1,-6-3-1,-3 0 1,-7-2 0,-3 2 0,-7 2 1,-2 3-1,-5 4 0,-1 6 1,-2 4-1,2 7 0,0 5-1,4 5 1,0 6-1,4 5 0,4 3 1,1 2-2,3 2 0,0-5-1,6 4-2,-5-10-7,10-5-20,-2-4-8,-4-13 1,4-2-1</inkml:trace>
  <inkml:trace contextRef="#ctx0" brushRef="#br0" timeOffset="22731.3001">18412 11145 78,'0'0'36,"-1"15"0,-6-4-1,-1 0-27,4 8-3,2 2-1,6 3-2,-2 0 1,5 0-2,1 0 1,4-3-1,-2-5 0,3-5-1,-2-7 0,-1-4 0,2-6 0,2-7 0,-1-3-1,3-5 1,-1-3-1,0-1 1,1 2 0,0 1 1,-3 2 0,0 7 0,-3 2 0,-10 11 0,16-7 0,-16 7 0,15 12 0,-9-1 0,-2 5 0,2 1 0,-1 2 0,-1 1-1,0 1 0,-2-3-2,-1-1-1,-2-6-7,1-11-30,5 9 2,-5-9-1,-1-10 0</inkml:trace>
  <inkml:trace contextRef="#ctx0" brushRef="#br0" timeOffset="23395.3381">19187 11150 28,'10'0'31,"-10"0"2,0 0-5,-12-6-6,1-1-5,11 7-3,-24-9-6,11 7-1,-9-4-3,2 5 0,-4 2-2,-1 4 1,-2 2-2,0 7 0,-1 4 1,2 5-1,3 3 1,3 1-1,4-2 1,8 4 0,6-4 0,8-1-1,8-4 1,6-3-1,7-2 0,4-4-1,1-3-1,-2-6-2,2 2-5,-10-12-10,-1-2-22,-1-3 2,-7-7-1,-2-5 1</inkml:trace>
  <inkml:trace contextRef="#ctx0" brushRef="#br0" timeOffset="23941.3694">19275 10863 49,'0'0'32,"14"-6"2,-14 6 0,0 0-21,13 2-1,-8 8-4,5 10 0,-6 2-2,2 11-1,-4 2-1,2 7 0,-2-1-2,0 3 0,-2 0 0,3-2-2,-1-4 1,2-3 0,-2-6-1,0-3 0,0-6 0,0-8 0,-2-12 0,0 0 0,11 5-1,-11-5 1,12-20 0,-3 1 0,2-3-1,3 1 1,1-2 0,3 0 1,-1 1-1,3 1 0,-2 4 1,0 5-1,-1 5 0,-3 3 0,0 4 0,-4 6 0,-2 5 0,-2 7 1,0 1-1,-3 5 0,-2 0-1,-1 1 0,-1 0 0,0-7-1,1 2-2,-4-11-4,5 3-6,-1-12-22,0 0-2,0 0 1,-13-6 0</inkml:trace>
  <inkml:trace contextRef="#ctx0" brushRef="#br0" timeOffset="24544.4039">19807 11185 25,'25'-1'28,"-14"-4"4,6 5-2,-3-1-11,-3-5-5,5 5-3,-6-3-4,3 2 1,-3-4-2,1 3-2,-11 3 0,18-12-2,-10 2-1,1 3 0,-4-3 0,3-1 0,-4 0 0,-1-1-1,-2-2 1,-1 2-1,-6-1 0,-3 1 0,-2 1 0,-4 2 0,-2 5 0,-2 2 0,0 5 0,-2 3 0,1 4 0,3 4 1,0 4-1,3 0 2,-1 1-1,5 2 2,1-2-1,4 2 1,0-1 0,5 3 0,1-1 0,6 2 0,-1-3 0,4 1-1,1-2 1,2-1-1,0-3 0,2-5-1,-1-2 1,3-4-1,-1-3 0,1-1-1,1-3-1,-3-4-3,2 2-5,-7-4-25,1-3-8,0 1 2,-5-7-1</inkml:trace>
  <inkml:trace contextRef="#ctx0" brushRef="#br0" timeOffset="25352.4501">20473 11015 40,'0'0'32,"-16"-5"2,3 2-10,-1 6-4,-6-3-5,3 8-3,-7-2-5,3 6-1,-4-2-1,3 6-1,-4-4-1,7 4 1,-1-5-1,6 4 0,1-5 0,5 3 0,4-2-1,6-2 0,4 0 0,5 1-1,4-2 0,4 0 0,5-1 0,1 1 0,0 1 0,-1 0-1,-3 1 1,-4 1-1,-2 1 1,-5 2-1,-6-1 0,-2 3 1,-3-2-1,-3 2 0,-1 0 1,-4 1-1,-3-3 0,0 1 0,-4-2 0,-1-1 0,-3-4 1,0-2-1,-3-2 1,2-3 0,2-3 0,2-3-1,4-2-3,2-6-5,14 2-32,1-4-1,4-2 0,5-1-1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04.4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1.6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15700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15881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15649 20,'0'0'28,"0"0"-1,0 0-5,0 0-4,7 13-2,-7-13-3,0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15799 19,'0'0'26,"0"0"-6,0 0-3,0 0 2,0 0-5,-7 13-1,7-13-2,0 0-1,-2 9-1,2-9 0,0 0 0,20 4-2,-20-4 1,23-7-1,-9 2-1,4 3-2,0-2 0,2 2 0,-2 0-2,2 0-2,-1 2-4,-4-6-14,3 3-21,-2 1 1,-5-6-2,1-1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6.7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14 0 19,'0'0'24,"0"0"-5,-15 15-2,15-15-2,0 0-3,-3 13-2,3-13-1,2 14-1,-2-14-2,4 14 0,-4-14-1,11 16-1,-11-16 0,12 24 0,-12-24 0,15 25 0,-4-12-1,-4 1 0,5 4-1,0-3 0,2 5 0,1-5 0,0 3-1,0 0 1,2 3-1,-2-3 0,3 4 0,-4-1 0,4 0 0,-3 3 0,5 2 0,-4 0-1,2-1 1,1 6 0,0-3 0,-1 1-1,2 1 1,0-1-1,-4 1 1,2 0-1,-1-2 0,-3-3 1,1 1-1,-2 0 0,-1-4 1,2 1-1,-2-3 0,3-2 0,0 3 0,2-1 0,-2-2 1,-3-2-2,3 4 2,-3-3-1,4-1 0,-7 1 0,3-2 0,-2 5 0,4-2 0,0 0 0,-1 0 0,1 3 1,-1 1-2,4-1 1,-3 1 0,-1-5 0,1 1 0,-2 2 0,-1-1 0,1-2 0,-2-2 0,1 2 0,-2-4 0,1 1 0,-10-14 0,16 21 0,-16-21 0,13 12 0,-13-12-2,0 0-1,0 0-5,0 0-27,0 0-1,0 0-1,0 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6.2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15703 9,'0'0'27,"0"0"2,0 0-6,0 0-3,0 0-3,0 0-2,0 0-4,0 0-1,0 0-3,0 0 0,0 0-2,0 0 0,0 0-2,0 0 0,0 12-2,0-12 1,-1 18-1,1-5 0,0 2 0,-1 2-1,2 2 1,-1 3 0,1 2-2,0 0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15885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15653 20,'0'0'28,"0"0"-1,0 0-5,0 0-4,7 12-2,-7-12-3,0 0-2,0 0-3,8 12 0,-8-12-3,4 10 0,-4-10-2,6 15 0,-4-5-1,1 2-1,-2 1 1,0 2-1,-1 1-1,1 5 1,-1 1 0,-1 1-1,0 1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15802 19,'0'0'26,"0"0"-6,0 0-3,0 0 2,0 0-5,-7 13-1,7-13-2,0 0-1,-2 9-1,2-9 0,0 0 0,20 4-2,-20-4 1,23-7-1,-9 2-1,4 3-2,0-2 0,2 2 0,-2 0-2,2 0-2,-1 2-4,-4-6-14,3 3-21,-2 1 1,-5-6-2,1-1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0.1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4.1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8.2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32.6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04.49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1.6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16.2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0.1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4.1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18.0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9 275 8,'0'0'13,"0"0"0,-11 13 0,11-13-1,0 0 0,0 0 0,0 0 0,0 0-2,0 0 0,0 0-1,5-16-1,-5 16 0,6-20-1,-6 20-1,11-30-1,-2 13-1,-3-4 0,4 0 1,-2-3-2,2 5-1,-1-5 0,4 6 0,-6 0 0,4 4-1,-4 1 0,-7 13 0,12-18 0,-12 18-1,0 0 1,17-15 0,-17 15-1,0 0 1,0 0-1,17 6 1,-17-6-1,6 21 1,-3-3-1,1 3 1,-1 5-1,2 4 0,-1 3 0,-1 2 1,2 4-1,-2 1 0,1-3 0,-1 1 0,0-3 0,-3-2 1,2-1-2,-1-3 2,-1-4-2,-1 0 2,-1-4-2,2-2 2,-1 0-2,-1-3 2,1 1-1,-2-2 0,3-15 0,-6 24 0,6-24 0,-5 20 0,5-5 1,0-15-2,-1 26 1,-1-13 0,2-13 0,-1 24-1,-1-10 2,2-14-2,-1 15 1,1-15 0,0 0 0,0 0-1,0 0 0,0 0-2,0 0-4,0 0-10,3-15-15,-3 15-3,1-17-1,-1 17 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28.28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08:32.64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1-11T16:29:29.711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919 8609 14,'0'0'21,"0"0"0,0 0-8,-33 58 0,33-58-1,-1 51-3,1-51-1,3 72-1,-3-72 0,5 99-1,-4-39 0,2 6-1,-1 9 0,-1 2-1,-1 7-1,-1-1 0,-1 6 0,1-1 0,0 1-1,1 1 0,-1 0 2,0 0-2,2 2-1,-2 1 1,2-2-1,0 0 0,-1 1 0,-2-1-1,2 2 1,-1-2-1,-2 1 1,1-2-1,-1 2 0,-3 2 1,4-3 0,-2 2-1,-1 0 0,0-1 0,1 0 0,-1-2 0,1 0 0,-1-6 0,-1 2 0,1-3 0,2-5 0,2-3 0,-3-3 0,3-4 1,-1-4-1,0-5 0,4-5 0,-2-54 0,1 91 0,-1-91 0,7 69-2,-7-69 0,0 0-5,9 53-6,-9-53-13,0 0-8,0 0-1,0 0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1-11T16:29:29.712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673 12040 14,'0'0'27,"0"0"0,0 0 3,0 0-17,0 0-2,0 0-2,-28 52-3,28-52 0,17 70-1,-17-70 0,23 92-2,-8-41 1,-1 2-1,2 0-1,0-3 0,-1 0-1,-15-50 1,34 83-1,-34-83 0,34 68 0,-34-68 0,0 0 1,44 59 0,-44-59 0,0 0 0,0 0 1,63-20 0,-63 20 0,29-60 0,-29 60 0,29-79-2,-29 79-1,26-80-5,-26 80-25,23-71-6,-23 71 1,0 0-2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4-11-11T16:29:29.71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1488 11100 24,'1'-22'30,"-1"22"3,-5-13-6,5 13-6,-9-7-3,9 7-4,-14 10-2,7-1-5,3 11-1,-1 3-2,2 8-2,-1 4 0,2 5-1,0 4 0,2 4-1,-2 4 1,2 0-1,0 0 0,-1 1 0,0-3 0,2-3 0,2-6 0,-1-3 0,3-9 0,0-5 1,2-7 0,6-6-1,2-7 1,5-4 0,0-5 1,4-1-1,1-3 0,0-3-1,2 1-2,-7-3-2,-1 5-6,-9-5-13,-3 1-15,0 2 0,-7-3 0,-3 1 1</inkml:trace>
  <inkml:trace contextRef="#ctx0" brushRef="#br0" timeOffset="1">1309 11408 49,'-6'-17'36,"5"5"-1,1 12-4,14-16-12,4 16-5,1-3-6,4 8-3,1 2-4,3 1-4,6 6-5,-3-8-11,3 0-17,3 2 0,-4-7-1,-1 0 1</inkml:trace>
  <inkml:trace contextRef="#ctx0" brushRef="#br0" timeOffset="2">1725 11342 25,'2'9'33,"-2"-9"2,3 25 0,-2-5-10,3-3-7,6 10-5,-3-4-4,5 5-3,0-8-1,3 1-2,3-5-1,3-4-1,1-8 0,2-5-1,0-7 0,-1-7 0,0-2 0,-1-4 0,-5-3 0,0 0 1,-3 1-1,-1 2 0,-4 3 0,-2 5 1,-7 13-1,10-6 0,-10 6 0,1 25 0,-8 0 1,1 6-1,-2 8 0,-3 4 0,-2 4 0,2-1 0,0-1 0,0-6 0,6-6-3,-1-6 0,6-5-4,0-22-6,6 10-15,-6-10-10,12-19-1,-2 3 2</inkml:trace>
  <inkml:trace contextRef="#ctx0" brushRef="#br0" timeOffset="3">2191 11498 46,'0'0'32,"20"29"1,-16-3-10,-4 2-7,5 10-5,-8-1-4,4 9 0,-4-2-3,4 4-2,-3-6 0,2 0 0,1-5-1,0-5-1,1-7-1,0-7-1,2-7-4,-4-11-7,0 0-7,5-17-10,-8-7-6,6-2 2,-9-11 1</inkml:trace>
  <inkml:trace contextRef="#ctx0" brushRef="#br0" timeOffset="4">2128 11494 53,'-4'-32'36,"-2"3"0,5-1-8,10 10-7,-2-5-6,12 10-5,-3-3-4,10 7-1,-1 2-2,4 5-1,0 2 0,0 5-1,-3 4-1,-4 4 0,-1 5 1,-6 1-1,-5 3 0,-6 3 0,-6 0 0,-4 1 0,-6 0-1,-3-2 1,-4-5 0,1-1 0,-3-5 0,0-5-1,4-4 0,0-2-2,6-2 0,-2-6-2,13 8-5,-7-14-7,7 14-14,18-11-7,-8 3 0,9 4 2</inkml:trace>
  <inkml:trace contextRef="#ctx0" brushRef="#br0" timeOffset="5">2514 11555 27,'15'5'33,"6"0"3,-4-6 0,-1-5-12,7 3-5,-8-11-7,8 4-3,-5-6-4,5 0-1,-2-3-2,-1 3 0,-1-1 0,-1 0-1,-2 0 0,-1 2 0,-5 1 0,-3 1 0,-4 0-1,-3 0 1,-2 3-1,-5-2 0,-6 2-1,-5 2 1,-2 3 0,-3 0 0,0 6-1,-4 5 1,1 2-1,1 6 1,5 7 0,1 3 0,5 3 0,3 3 1,5 2-1,6 0 2,4 1-1,8-2 2,2-3-1,6 0 0,1-5 0,5-3 0,1-5 0,2-4-2,-1-3-1,-3-9-5,6 1-23,-6-6-13,-7-9 2,0 0-1,-4-9 0</inkml:trace>
  <inkml:trace contextRef="#ctx0" brushRef="#br0" timeOffset="6">3668 11264 42,'0'0'32,"-5"-13"1,-6 5-10,-2 7-7,-10-4-4,1 7-2,-7-1-2,1 9-3,-6-3 1,2 8-2,-1-2-1,5 7 0,1 0-1,7 4-1,4-1 1,7 3-1,6 2 0,7 2 0,6-5-1,5 0 1,5 0 0,4-3 0,4-5-1,1-6-1,4-6-2,-3-10-3,6 2-6,-8-17-13,0-7-12,2-4-1,-5-7 0,1-5 2</inkml:trace>
  <inkml:trace contextRef="#ctx0" brushRef="#br0" timeOffset="7">3746 10855 61,'0'0'36,"0"0"-1,0 0-3,-5 24-17,2-1-7,5 12-3,-3 4-2,4 7 1,-1 1-2,2 6-1,0 2 1,1-1-1,0-2 1,1-3-2,-1-7 1,3-3-1,-2-8 1,1-9-1,1-8 0,-8-14-1,17 7 1,-17-7 0,15-21 0,-6 1 0,0-3 0,1-2-1,0 0 2,0-2-1,0 2 0,1 4 0,-2 4-1,0 7 2,1 6-1,-1 6 1,-9-2-1,14 23 0,-5-2 0,-1 4 1,-1 4-1,1 0 0,2 1-2,-1-3-1,4 2-4,-2-13-7,6 1-18,1-7-6,-3-10 0,6-2 1</inkml:trace>
  <inkml:trace contextRef="#ctx0" brushRef="#br0" timeOffset="8">4200 11398 53,'0'0'35,"0"0"0,16 4-8,-3 2-9,-3-7-4,9 4-5,-1-5-4,4 3 0,-1-3-2,4-1-1,-3-1 0,-1-1-1,-2-4 0,-4 2-1,-2-2 1,-4-1 0,-4-3-1,-4 2 1,-2-5-1,-6 2 0,-4-3 0,-6 2 1,-2 0-2,-4 4 1,-2 3 0,-2 2 0,-4 10 0,2 4-1,2 6 2,4 5-1,0 5 0,6 3 0,4 3 0,7 4 0,8-1 1,5 0-1,7-1 0,6-1 0,6-2-1,2-5-1,5-4-2,-1-12-4,9 4-10,-5-9-20,2-10 0,3-4-1,-3-9 2</inkml:trace>
  <inkml:trace contextRef="#ctx0" brushRef="#br0" timeOffset="9">4873 11364 58,'0'0'36,"-20"-9"-1,10 4-7,-2 7-12,-11-3-7,3 4-2,-7-1-2,5 5-1,-3-1 0,3 3-1,-1 4-1,7 1 0,1 1 0,8 5-1,4 0 1,7 0-2,5 0 0,4-1-1,7 0-1,1-4-2,8 1-4,-6-11-9,6-3-22,0-2 1,-4-9-1,1-4 2</inkml:trace>
  <inkml:trace contextRef="#ctx0" brushRef="#br0" timeOffset="10">4987 10865 64,'0'0'38,"-15"-1"0,8 16 0,4 12-23,-5 2-6,7 11-4,-1 4-2,4 8-1,3 1 0,2 6-1,1 0 0,3 0-1,-2-3 0,0-2 0,2-3-1,-3-11-1,1-3-3,-3-13-3,5-2-5,-11-22-8,11 4-8,-11-4-8,14-29-2,-3 7 4</inkml:trace>
  <inkml:trace contextRef="#ctx0" brushRef="#br0" timeOffset="11">5200 11346 19,'16'-3'28,"-16"3"1,16-5-5,-16 5-6,0 0-4,10 12-3,-10-12-1,-4 17-1,4-17-3,-15 18 0,3-8-2,0 3 0,-5-2-1,4 4 1,-4-2-1,6 3 0,-2-4 0,6 4 0,2-3 1,7 0-1,4-3-1,6 3 0,1-2 0,5-3 0,0-1-1,4 1 0,0 0-1,-2-2-1,1 1-3,-6-7-8,2 0-27,-3 1 0,-14-1-1,13-5 1</inkml:trace>
  <inkml:trace contextRef="#ctx0" brushRef="#br0" timeOffset="12">1774 12100 25,'0'0'28,"0"0"1,-11-8-7,11 8-4,0 0-3,-11-10-2,11 10-2,0 0-2,-15-10-4,5 4 0,1 6-2,-5 1 0,0 5 0,-5 2-1,2 5-1,-4 6 1,3 4 0,1 1 0,2 9-1,4-1 1,5 5-1,5 0 1,4 1-1,3-2 0,4 2 0,2-3-1,-1-1 1,2-3-1,-3-4-1,-2-3-1,-4-7-3,2 1-3,-6-18-9,0 0-17,0 0-3,-7-13-1,1 1 2</inkml:trace>
  <inkml:trace contextRef="#ctx0" brushRef="#br0" timeOffset="13">1438 12384 35,'0'0'34,"0"0"4,0 0-2,15 2-14,4-3-5,6 7-6,2-5-4,8 5-2,0-4-3,3 0-3,2 2-3,-4-7-6,4-1-25,-3 2-2,-6-6-1,-1 1 0</inkml:trace>
  <inkml:trace contextRef="#ctx0" brushRef="#br0" timeOffset="14">1999 12186 58,'0'0'34,"2"27"-1,-2-5-8,1 0-17,6 8-1,0-1-1,4 4-4,-1-1 0,2-1-2,1-6 0,-3 1 0,-2-6 0,-2-6 0,-2-4-1,-4-10 1,0 0 1,0 0 0,-15-18 1,10 1 0,-1-6 1,4-1 1,-1-5 0,7 1-1,0-2 1,6 6-2,1 2 1,2 4-3,7 5-1,-2 3-6,9 13-12,-2 1-18,-2-1 0,2 5-1,-3-3 1</inkml:trace>
  <inkml:trace contextRef="#ctx0" brushRef="#br0" timeOffset="15">2413 12282 54,'-14'10'35,"3"8"-1,-4 2 0,-1 0-20,10 8-6,-1-4-3,7 4-2,3-1-1,7 0 0,5 0-1,4-3 1,5-7-2,3-1 1,1-6 0,2-7 0,-4-4-1,-1-5 1,-5-10 0,-3 0 0,-8-6 0,-3-3 1,-7-3-1,-4 2 0,-8-2 0,-3-1-1,-3 2 0,-3 1 0,1 7-1,-2 4-2,3 12-2,-2-1-5,13 14-15,3 6-12,-1 0 0,7 8 0,2-5 1</inkml:trace>
  <inkml:trace contextRef="#ctx0" brushRef="#br0" timeOffset="16">2721 12305 68,'0'0'36,"0"0"-1,-6 17 0,-1-4-27,7 9-3,-2 1-3,4 3-1,3 2 0,3-1 1,3-1-2,2-2 1,0-3-1,3-8 1,-2-3-1,3-7 1,-3-7 0,1-3-1,-2-6 1,-2-6 0,-1-4 0,-1 2 0,1-5 0,-3 4 0,-1 2 0,0 4 0,-1 3 0,-5 13 0,11-4 0,-11 4 0,8 18-1,-3-2 0,0 2 0,1 2 1,1-3-2,-1 0 2,3-6-2,1-2 1,0-2 0,0-8 0,2-5 1,-1-4-1,2-5 0,2-4 0,-1-1 0,1-2 0,0-1 1,-1 3-1,-1 5 0,0 5 1,-4 7 0,0 8 0,-2 9-1,1 6 1,-2 3-1,0 6 1,0 1-2,-1 0-1,6 5-10,-4-7-28,-1-8 1,0-5 0,-6-15 0</inkml:trace>
  <inkml:trace contextRef="#ctx0" brushRef="#br0" timeOffset="17">3698 11963 53,'12'-5'38,"-12"5"-2,16-8 0,-15 17-16,-1-9-12,3 21-3,-1 2-2,2 10-1,1 7-1,2 7-1,0 6 1,1 1 0,0 1-1,1-4 1,2-5-2,0-7 0,1-5-2,-3-11-3,7-5-10,-4-7-22,-1-16 1,4-5-2,-7-10 3</inkml:trace>
  <inkml:trace contextRef="#ctx0" brushRef="#br0" timeOffset="18">3947 12329 35,'9'2'33,"11"5"2,-2-7 0,2-4-18,9 4-4,-3-8-2,8 4-4,-4-6-1,3 2-2,-6-3 0,0 0-2,-7 0 1,-3 1-2,-7-2 1,-3 0 0,-7-1-1,-4-1 0,-7-1 0,-3 0 0,-6-1 0,-3 1 0,-4 5-1,-3 4 0,1 6 0,-4 7 0,5 6 0,2 9 0,2 7 0,6 5 0,6 4 0,7 0 0,5 1 0,10-3 0,8-2-1,5-4 1,9-5-3,5-9-1,9 0-7,-3-14-13,4-5-15,2-4 1,-4-12-1,5-4 1</inkml:trace>
  <inkml:trace contextRef="#ctx0" brushRef="#br0" timeOffset="19">4640 12180 45,'-21'7'35,"-1"8"1,-6 0-1,-4-1-15,5 10-9,-2-5-4,8 7-1,2-4-3,9 3 0,6-2-2,7 0 1,8-3-1,7-1-1,5-4 1,4-3-1,2-6 0,2-4 1,-1-7-1,0-3 0,-5-7 1,-4-5 0,-5-5-1,-3-3 1,-6-3-1,-5 0 1,-4-1-1,-3 2 0,-3 4 1,0 6-1,0 6 0,-1 8 0,9 6 0,-13 10 1,9 8-1,2 7 0,2 3-1,3 3 0,4 3-3,2-5-3,8 6-10,-2-6-22,4-11 1,2-4-1,-1-13 2</inkml:trace>
  <inkml:trace contextRef="#ctx0" brushRef="#br0" timeOffset="20">4915 12111 68,'-5'9'37,"2"6"-2,3 8 2,3 3-28,-2 2-5,7 3-2,1 1-1,4 1 0,2-3 0,1-3-1,2-5 0,0-4 1,-1-5 0,1-7 1,-3-8 0,1-3 0,-3-11 0,0-3 1,-1-7-1,-1-3 0,1-3 0,-1 0-1,-3 1-1,-1 0 0,1 8-3,-7 0-4,-1 23-7,4-16-17,-4 16-8,0 0 0,0 13 1</inkml:trace>
  <inkml:trace contextRef="#ctx0" brushRef="#br0" timeOffset="21">5308 12320 31,'13'1'35,"4"2"1,-4-9 1,0-5-13,6 6-6,-7-10-7,8 6-4,-5-4-2,4 0-2,-3-1 0,1 2-2,-2-3 1,-1 2-1,-3-2 0,-3-1 0,-2-4-1,-4 1 1,-4 0-1,-6 0 0,-2 3 0,-2 2 0,-4 5 0,-2 6 0,-3 5 0,-2 7-1,-1 8 1,3 8 0,-2 3 0,2 6 0,2 3 0,4 3 0,5 1 0,5 0 0,7-3 0,5-3 0,5-4-2,6-5-1,7-2-6,-3-15-11,5-3-19,5-5 0,-3-11 0,4-5 1</inkml:trace>
  <inkml:trace contextRef="#ctx0" brushRef="#br0" timeOffset="22">5907 12086 53,'-11'-6'35,"2"8"1,-3-2-2,-1-3-15,2 8-9,-5-3-4,5 4-2,0-1-1,2 6 0,2-1-1,4 6 0,0-1 0,8 3 0,3 0-1,4 4 1,2 0-2,4-1 1,1 1-1,2 0 0,0-2-1,-5 3 1,-1-2-1,-6-1 0,-4-3 0,-7 2 1,-6-4-1,-5-1 1,-5-3 0,-4-3 1,-1-2-1,1-3-1,2-2-4,-1-9-11,5 0-23,6 0 1,2-8-1,8 2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3-10-30T07:21:50.694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13258 17607 0,'0'0'0,"0"0"0,0 0 0,0 0 0,0 0 0,0 0 0,0 0 0,0 0 0,0 0 0,0 0 0,0 0 0,0 0 0,0 0 0,0 0 0,0 0 0,0 0 0,0 0 0,0 0 0,0 0 0,0 0 0,0 0 0,0 0 0,0 0 0,0 0 0,0 0 0,0 0 0,0 0 0,0 0 0,0 0 0,0 0 0,0 0 0,0 0 0,0 0 0,0 0 0,0 0 0,0 0 0,0 0 0,0 0 0,0 0 0,0 0 0,-111-13 0,111 13 0,0 0 0,0 0 0,0 0 0</inkml:trace>
  <inkml:trace contextRef="#ctx0" brushRef="#br0" timeOffset="31148.7816">17165 18384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0,110 24 0,-110-24 0,0 0 0,0 0 0,0 0 0,0 0 0,0 0 0,28 13 0,-28-13 0,0 0 0,0 0 0,0 0 0,0 0 0,27 0 0,-27 0 0,0 0 0,0 0 0,0 0 0,28 11 0,-28-11 0,0 0 0,0 0 0,27 13 0,-27-13 0,0 0 0,28 12 0,-28-12 0,27 11 0,1 2 0,-28-13 0,0 0 0,45 25 0,-45-25 0,37 23 0,-37-23 0,26 12 0,-26-12 0,0 0 0,0 0 0,0 0 0,0 0 0,0 0 0,0 0 0,0 0 0,0 0 0,0 0 0</inkml:trace>
  <inkml:trace contextRef="#ctx0" brushRef="#br0" timeOffset="64272.6762">15144 17145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0,45-133 0,-45 133 0,0 0 0,0 0 0,0 0 0</inkml:trace>
  <inkml:trace contextRef="#ctx0" brushRef="#br0" timeOffset="65697.7577">14695 16794 0,'0'0'0,"0"0"0,0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0,0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7:58.8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8174 16456 21,'0'0'29,"0"0"2,0 0 2,0 0-13,0 0-3,-10-7-4,10 7-2,0 0-3,0 0-1,0 0-2,0 0 0,0 0-1,0 0-1,0 0 0,5 14-1,-5-14 0,2 14 0,-2-5-1,2 0 1,-1 4-1,0 1-1,0 0 1,1 1 0,0-1 0,-1 2 0,1-3-1,0 2 1,0-4 0,0-2-1,-1 1 1,-1-10-1,3 16 0,-3-16 1,2 12-1,-2-12 0,0 0 0,2 12 0,-2-12 1,0 0-1,0 9 0,0-9 0,0 0 0,-1 10 0,1-10 0,0 0-1,0 0-1,0 0-3,2 9-4,-2-9-11,-5-13-20,5 13 2,0-21-1,1 7 1</inkml:trace>
  <inkml:trace contextRef="#ctx0" brushRef="#br0" timeOffset="542.0309">8170 16258 47,'0'0'32,"0"0"2,0 0-2,0 0-15,0 0-3,0 0-5,6 15-3,-6-15 0,3 13-1,-3-13-1,3 17 0,-3-17-1,4 14-1,-4-14-1,0 0 0,0 0-1,0 0-2,0 0-5,0 0-13,2-17-18,-2 6 1,-5-1-2,4 3 2</inkml:trace>
  <inkml:trace contextRef="#ctx0" brushRef="#br0" timeOffset="1456.0827">8636 16135 25,'10'-6'28,"-10"6"2,4-11-6,-4 11-4,3-13-2,-3 13-4,2-12-2,-2 12-3,2-11-1,-2 11-2,-1-14 0,1 14-2,-6-13 0,6 13-1,-12-13-1,12 13 1,-15-9-2,5 6 1,-2 0-1,2 3 0,-2 0 0,1 3 0,0 1 0,0 1-1,0 4 1,2 0-1,-1 1 0,2 4 1,2 0-1,1 2 0,1 1 0,1 2 0,3-1 0,3 4 1,-1 0-1,2 1 1,0 0-1,0 2 1,1-1-1,0 0 0,0 0 1,1-1-1,-2 2 0,0-2 1,-1-2-1,1-1 0,-2 2 0,1-2 0,0-1-1,2 0 1,-2-5 0,1 0 0,-2-4-1,1 0 1,-3-10-1,5 10 1,-5-10-1,0 0 0,0 0-1,0 0-2,0 0-2,0 0-3,-4 9-10,4-9-19,-11 0 0,11 0 0,-17-5 2</inkml:trace>
  <inkml:trace contextRef="#ctx0" brushRef="#br0" timeOffset="1858.1063">8346 16460 27,'13'-2'30,"-13"2"3,0 0-6,11-6-6,-11 6-2,10 1-2,-10-1-5,15 0-1,-15 0-3,28-2-1,-11-3-1,8 2-1,-2-3-1,5 2 0,-1-3-2,2 3 0,-1-1-1,-3 0 0,-1 3-2,-5 0 0,1 2-1,-5-2-4,3 7-11,-5-3-23,-13-2 0,10 0 0,-10 0 0</inkml:trace>
  <inkml:trace contextRef="#ctx0" brushRef="#br0" timeOffset="4162.2369">7211 15509 52,'1'9'33,"-1"-9"-2,0 0-4,0 0-11,0 0-2,10 8-5,-10-8-1,15 5-2,-15-5 0,23 10-1,-10-3 0,6 6-1,-1 1-1,4 5 0,1 2-1,-2 1 0,2 3-1,1 3 1,0 0-2,-1 2 1,1 1-1,1 1 1,-1 0-1,2 0 0,-1-1 1,0-2-1,0-1 0,-1-2 0,-3-5 1,0-1-1,-3-3 0,-3-4 1,-3-3-1,-2-2 0,-10-8-1,9 7-1,-9-7-9,0 0-28,0 0-2,-13-7 1,2-4-1</inkml:trace>
  <inkml:trace contextRef="#ctx0" brushRef="#br0" timeOffset="5898.3372">5627 15025 63,'0'-14'35,"0"14"-1,0-18-6,0 18-13,0 0-5,0 0-4,-8 22-1,8-2-3,3 8 1,-1 6-1,3 6 0,-1 1 0,2 2-1,0-3 0,1-2-2,1-4-1,-2-6-2,3-4-4,-5-11-3,6 1-9,-10-14-15,0 0-1,0 0 0,-10-17 2</inkml:trace>
  <inkml:trace contextRef="#ctx0" brushRef="#br0" timeOffset="6460.3695">5510 15097 45,'9'-10'34,"0"-3"2,8 3 0,5 2-15,-6-6-7,13 9-2,-4-4-4,6 3-2,-3 3-2,3 5-1,-2 1-2,-3 5 0,-3 2-2,-5 2 1,-4 4-2,-5 2 0,-6 4 1,-9-2-1,-7 5 0,-4-3 0,-6 1 1,-1-3 0,-1-4 1,1-2 0,4-6 1,5-1 0,5-7 0,10 0 0,3-11 0,10 2 0,2 0 0,5 1 0,4 1 0,2 1 0,1 5 0,-1 5-1,-3 4 0,-4 4-1,-1 4 0,-6 2 0,-3 4 0,-5 0 0,-4 0 1,-4-1-1,-5-1 0,-4-1 2,-4-5-1,-1-2 2,-4-4-1,1-3 0,0-4 0,1-3 1,1-2-2,7-2 1,12 6-3,-15-12-2,15 12-4,2-15-12,-2 15-19,23-17 1,-6 6 0,7 1 0</inkml:trace>
  <inkml:trace contextRef="#ctx0" brushRef="#br0" timeOffset="6833.3909">6144 15226 69,'-22'16'34,"3"4"0,-3 2-8,5-7-15,11 6-4,3-7-1,11 2-2,4-6 0,11-1-2,4-6 1,6-2-1,1-5-1,1-3 1,-2-3-1,-1-1 0,-5-4 0,-5-1 0,-7-4 0,-7 0 0,-8 0-1,-7-1 0,-6 0 0,-9 4 1,-5 2-2,-5 4 0,-2 9-1,-3 3-2,4 10-3,-1-1-11,9 5-20,9 6 2,4-5-1,12 4 1</inkml:trace>
  <inkml:trace contextRef="#ctx0" brushRef="#br0" timeOffset="7213.4126">6514 15160 64,'-23'7'34,"2"11"-3,-4-1-4,4 0-19,12 3-1,2-1-2,10 1-2,7-7 0,9-2-1,6-6 0,4-4 1,2-6-2,3-5 2,-3-6-2,-1-1 1,-9-5-1,-4 2 1,-8-4-1,-8 1 1,-8 0-1,-7 7 0,-7 2 0,-6 6 0,-4 5-1,-2 5-2,2 8-2,-1 0-6,9 5-19,5 5-7,2-7 0,13 1-1</inkml:trace>
  <inkml:trace contextRef="#ctx0" brushRef="#br0" timeOffset="7530.4306">6746 14725 61,'-2'-18'35,"-4"7"-2,6 11 2,-6 18-19,3-4-9,10 12-1,-3 5-1,4 10-2,-1 7 1,3 5-1,-4 0 0,0 3 0,-2-2-2,1-4 0,0-5-1,0-9-1,3-5-2,-4-13-6,10-1-20,-1-8-9,-13-9 1,17-10-2</inkml:trace>
  <inkml:trace contextRef="#ctx0" brushRef="#br0" timeOffset="7969.4558">6957 15175 54,'16'-6'37,"5"2"-1,-3-4 1,5-8-13,3 6-14,-5-9-2,4 5-3,-4-5-2,0 2-1,-4-2 0,-2 1 0,-5 2-1,-6 0 0,-4 3 0,-5 1 0,-6 2-1,-5 5 1,-3 5-1,-4 4 0,-1 6 0,-2 5 0,1 4 0,1 4 1,4 5-1,5-1 1,4 2 0,6 0 1,5-2-1,6-1 0,5-5 1,2-1-1,4-3 0,2-4 0,1-6 0,2-4-2,1-3-2,-2-9-3,5 5-11,-3-7-23,-4-6-1,-2 1 1,-3-2-1</inkml:trace>
  <inkml:trace contextRef="#ctx0" brushRef="#br0" timeOffset="8517.4872">7535 15044 59,'0'0'35,"3"-16"1,-3 16-1,-13-9-17,0 1-8,3 6-2,-4-1-2,2 7-2,-5 1-1,-1 8 0,-1 3 0,0 5-1,1 1 0,4 7 0,2 0 0,6 0 0,6-3-1,7-2 0,5-6 0,7-1 0,2-7-1,5-9 1,1-7-1,0-4 1,-2-8-1,-2-3 0,-4-5 0,-3-4 1,-7-2-1,-4-1 0,-6 0 0,-2 3 0,-4 4 0,-2 5 0,-2 9 1,0 5-1,2 9 0,0 8 0,3 8 1,2 5-1,4 4 0,2 2 1,3-1-1,3 3 0,3-2 0,2-5 0,2-3-2,-3-5-2,6-3-4,-8-14-11,8-3-21,-4-5-1,-2-7 2,1-2-2</inkml:trace>
  <inkml:trace contextRef="#ctx0" brushRef="#br0" timeOffset="8898.509">7771 14913 67,'0'0'38,"0"0"0,2 15 1,-2 3-21,-7-3-7,8 10-3,-3-1-2,5 3-2,0-1-1,5-2-1,2-3 0,1-4-1,1-5 0,2-5-1,-1-6 1,2-5-1,-1-6 0,0-5 1,-2-3-1,3-2 0,0-2 0,0 1 0,0 2 0,0 5 0,-3 4 0,0 7 0,0 8 0,-3 5 0,-3 4 0,1 6 1,0 4-1,-2 0 0,2 3-4,-5-8-15,2-2-21,1-1-2,-5-16 2,14 3-1</inkml:trace>
  <inkml:trace contextRef="#ctx0" brushRef="#br0" timeOffset="9987.5713">9257 15252 33,'13'-10'29,"-7"-1"0,0 2-3,-6 9-3,8-14-5,-8 14-3,0 0-4,0 0-2,-2 17-3,-2-2-2,-5 4-1,-1 5 0,-6 5-1,1 6 0,-4 1-1,-4 7 0,-2 3 0,2-1 0,-2 0 0,1 0 0,1-3-1,2-5 1,0-3-1,6-7 1,2-6-1,3-4 0,2-2 0,2-6-1,6-9 0,-4 10-2,4-10-5,0 0-26,0 0-5,7-10 1,-5-5-1</inkml:trace>
  <inkml:trace contextRef="#ctx0" brushRef="#br0" timeOffset="14600.835">9149 14550 39,'6'-15'32,"-6"15"1,0 0-5,1-18-9,-1 18-3,1-11-2,-1 11-5,0 0-2,0 0-1,0 0-2,0 0 0,3 16-1,-3 2-1,-1 2 1,0 7-2,0 3 1,-1 5-1,0 2 0,0 1-1,0-3 0,1 0 1,1-2-1,0-2 0,1-3 0,0-2 0,2-3-2,-2-5 1,2 2-3,-2-9-3,3 4-4,-4-15-8,0 0-20,0 0 2,0 0-1,7-12 1</inkml:trace>
  <inkml:trace contextRef="#ctx0" brushRef="#br0" timeOffset="15060.8614">9295 14717 45,'0'0'32,"8"15"3,-8-4-1,2 4-13,0 9-9,-5-3-4,4 8-2,-1-2-3,2 2 0,-1-5-1,3 0-1,0-5 1,1-4-1,1-5 0,-6-10-1,13 3 1,-13-3-1,18-20 1,-9 3-1,1-5 1,3-2-1,-2-1 0,1-2 0,0 2 0,-2 4 0,-1 5 0,0 4 1,-9 12-1,11-9 1,-11 9-1,10 13 1,-8 3 0,2 1 0,-1 5-1,1 5 1,-1 1-1,1-1 1,0 0-1,1-5-1,1 1-2,0-7-2,5-2-7,-11-14-23,12 4-2,-2-11 0,-3-11-1</inkml:trace>
  <inkml:trace contextRef="#ctx0" brushRef="#br0" timeOffset="15421.8821">9723 14469 77,'0'0'37,"9"22"-1,-7-4 1,-7 1-28,6 9-3,-3 0-1,3 7-2,-3 2-1,2 4-1,-3-2 0,2 0 0,-2 2-1,1-3 0,1-3 1,0-2-1,1-5 1,1-4 0,0-5-1,4-2 1,1-6 0,-6-11-1,18 11 1,-4-13-2,0-4 0,1-6-4,3 2-7,-6-7-26,-2-8 0,-3-2 0,-6-4-1</inkml:trace>
  <inkml:trace contextRef="#ctx0" brushRef="#br0" timeOffset="15647.895">9583 14693 59,'6'12'37,"4"-10"0,6 1 2,11 0-23,-7-11-3,12 6-3,-6-5-3,4 2-4,-4-2-3,-2 0-4,0 7-15,-6-3-19,-7 0-1,-11 3 0,0 0 0</inkml:trace>
  <inkml:trace contextRef="#ctx0" brushRef="#br0" timeOffset="17352.9925">9236 16367 22,'0'0'15,"12"-8"0,-12 8 1,9-10-2,-9 10 2,15-11-3,-5 4-1,0-5-1,7 2-1,-2-7 0,10 1-2,2-8 0,8 1-2,3-10 0,6 4-1,1-6-1,6 2-1,3-4 0,3-1-1,-3-2 0,3 1 0,-1 1 0,0 1 0,0 0-1,0 1 1,-7 0-1,0 5 0,-6 1 1,-3 3-1,-6 2 0,-5 1 0,-4 3-1,-4 2 1,-3-1-1,-3 1 1,-1 3-1,0-1 0,0 2 1,0 2-1,-2 0 0,-5 3-2,3 5-4,-11-4-13,1 9-20,0 0 2,-16-11-2,16 11 1</inkml:trace>
  <inkml:trace contextRef="#ctx0" brushRef="#br0" timeOffset="18140.0376">10769 14684 12,'2'-10'27,"8"7"2,-10 3-5,10-17-2,-10 17-2,11-13-3,-11 13-2,8-9-3,-8 9-3,0 0-2,9 9-1,-12 2-1,3 7-1,-3 5-1,2 7 0,-1 3-1,1 5 0,-1 2 0,3 1-1,-1-3 0,2-1 0,1-6-1,0-5 0,0-2 0,1-6 0,0-3-1,-2-4 0,1-1-1,-3-10-2,2 15-2,-2-15-6,0 0-12,0 0-15,0 0 2,5-10-1,-3-5 2</inkml:trace>
  <inkml:trace contextRef="#ctx0" brushRef="#br0" timeOffset="18602.064">11003 14844 63,'0'0'35,"7"24"-1,-7-6 0,-2-1-23,6 9-4,-3-4-1,3 4-1,0-2-3,1-2 0,0-4 0,1-5 0,-6-13-1,13 11 0,-13-11 0,16-10 0,-6-2-1,2-7 1,1-4-1,2-2 1,0-2 0,3-1-1,-2 2 1,2 2 0,-5 5 0,0 5 1,-3 6 0,-10 8-1,14 2 1,-7 9-1,-3 4 0,-1 6 0,-1 5 0,0 2 0,0 2-1,-1 2 0,0-1 0,0-1 0,0-4-1,0-4-1,2-4-4,-3-18-6,10 11-19,-10-11-9,13-15 2,-5-1-1</inkml:trace>
  <inkml:trace contextRef="#ctx0" brushRef="#br0" timeOffset="18941.0834">11528 14515 49,'0'0'33,"0"0"4,11 16-3,-12 4-8,-2 1-17,7 9-2,-4 1-1,3 9-2,0 1-2,0 6 0,-1-1-1,0 1 0,-1-1 0,1-1-1,0-3 1,1-6-1,0-5 1,3-6-1,2-8 1,3-6 0,2-7-1,2-5 0,2-5-3,-1-8-5,6-1-18,-6-4-12,-6-5 0,-1-2 0,-8 0 1</inkml:trace>
  <inkml:trace contextRef="#ctx0" brushRef="#br0" timeOffset="19164.0961">11366 14758 89,'23'-2'38,"5"-2"0,6-1-8,3 4-18,-5-6-3,5 4-3,-7-1-4,-2 0-3,-3 5-6,-12-1-31,-2-4-2,-11 4 1,0 0-1</inkml:trace>
  <inkml:trace contextRef="#ctx0" brushRef="#br0" timeOffset="20626.1789">8384 16961 9,'1'10'29,"-1"-10"1,-1 9 2,1-9-9,0 0-5,-1 11-1,1-11-3,0 12-4,0-12-2,1 20-1,-2-5-2,3 6 0,-3 3-2,2 10 0,-1 4 0,0 5-2,0 1 2,1 2 0,0-1 0,1 8 0,1 1-1,0-6 1,-1-1-1,2-6 2,-2 1-3,0-7 1,-2-1-1,0-10 0,-1-4-1,0 3 0,0-10 0,0 1 1,1-14-1,-2 17 0,2-17 0,0 14-1,0-14-1,0 0-1,0 0-8,0 0-29,0 0-1,-3-19 2,-1 5-1</inkml:trace>
  <inkml:trace contextRef="#ctx0" brushRef="#br0" timeOffset="22115.2649">8917 17147 15,'8'-14'29,"-8"14"1,0 0 2,2-11-12,-2 11-3,-4-12-4,4 12-3,0 0-2,0 0-2,-3-9-2,3 9 1,0 0-1,0 9-1,0-9 0,0 18 0,0-6-1,1 8 1,-1 0-1,2 5-1,0 0 1,1 8 1,-1-4-1,1 2 1,0-1 0,1-3-1,0-2 0,-1-2 0,1-2-1,-1-10-1,1 4-2,-4-15-3,6 20-4,-6-20-10,0 0-20,0 0 1,0 0-1,1-20 3</inkml:trace>
  <inkml:trace contextRef="#ctx0" brushRef="#br0" timeOffset="22611.2933">9061 17283 57,'11'6'33,"-11"-6"1,4 12-1,1 1-23,-5-13-2,7 23 1,-2-10-4,4 0 1,-1 3-1,2 1-1,-2-1 0,2-6 0,-1 2-1,1-5-2,-10-7 0,15 4-1,-15-4 1,16-15-3,-7 0 1,2 0-2,-1-7 2,1 1-1,2 8 0,-2-4 0,1 3 1,-2 3 1,0 6 1,0 1-1,-1 4 1,0 2 0,0 0 0,1 4 0,0 3 0,0 2 0,1 1 1,-1 5 1,-1-2-1,-1 1 1,-1 4-1,-2-1 0,-1-3-1,-2-1 0,1 3-6,-4-9-3,6 5-13,-5-14-16,0 0-2,10-11 1,-10-2 1</inkml:trace>
  <inkml:trace contextRef="#ctx0" brushRef="#br0" timeOffset="22971.3138">9521 17037 79,'10'11'37,"-10"-11"-2,12 17 1,-12-17-29,5 25-1,-1-8-1,2 9-1,-2 1-2,2 6-2,-1 1 1,1-3-1,-2 1 3,2-1-1,-1-1 0,5-1 0,-3-4 1,2-8 0,0-1-1,2 1 1,1-10-3,1 2 0,0-7 0,0-7-1,1-1-2,-3-1-3,5 4-5,-10-10-24,-2 1-4,-3-6-2,-7 0 3</inkml:trace>
  <inkml:trace contextRef="#ctx0" brushRef="#br0" timeOffset="23198.3269">9429 17212 73,'0'0'38,"14"5"1,4-11 1,1 6-22,5-13-9,9-1-1,-1 0-3,4 4-2,-3 2-4,-5-1-6,3 5-31,-11 1-3,-9 0 1,-11 3-1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29.43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4717 16964 28,'0'0'29,"8"12"2,-8-12-11,0 0-3,-3 10-4,3-10-3,-3 9-3,3-9 0,-1 15-2,1-15 1,-1 24-2,-1-12 0,3 3-1,-2 0 0,2 5-1,-1 2 0,0 4-2,-1 0 2,2 2-2,-2 0 1,1 7-1,-1-1 1,1-3 0,0-3 1,0 4-1,0-4 1,0-5 0,1 2 0,0-9 1,-1 2-3,0-1 2,1-8-2,-1-9 2,0 0-1,-1 13-1,1-13-1,0 0-1,0 0-1,-4-17-4,4 17-6,1-12-18,0-8-6,1 7-3,-3-7 3</inkml:trace>
  <inkml:trace contextRef="#ctx0" brushRef="#br0" timeOffset="1117.0637">5099 17001 34,'-15'-2'29,"15"2"-6,-10 11-4,10-11-3,-11 10-4,11-10-3,-11 16-2,11-16-1,-11 19-1,4-8-1,3 3 0,-3 1 0,2 1 0,-2 5-2,0-1-1,1-1 1,0 6-2,0-3 2,2-1-1,-1 0 0,4 0-1,-1-3 1,4 1 0,1-2 1,1 3 1,0-2-2,2-2 1,0 3 0,1 0 0,1-1 0,0-7 0,-1 0-2,1-1 1,1 1 0,-1-1 0,-8-10 0,18 16-1,-9-17 1,0 9 0,0-3 0,2-5 0,0 0 0,-1-1-1,2-2 1,-2-2 0,1 4-1,-1-2 0,-1-1 1,0-1-1,-9 5 1,15-14 0,-8 5-1,0 0 0,0-1 0,0-2-1,0 0 1,-1-2-1,1-3-1,0 0 1,-2-1 0,0-1 1,0 1-1,-2-2 2,0-4-1,-1 3 1,-1 2 0,-1-2 0,0-1-1,-2 2 1,-2-2-1,0 4 1,-1 1-1,-1-1 0,0 2 0,-3 1 1,2 2-1,-1-1 0,0 4 1,-1-1-1,9 11 1,-16-15 0,16 15-1,-16-7 0,7 6 1,-1 1-1,0-1 0,1 1 0,-1 1 1,0-1-2,0 2 2,1-1-1,9-1-1,-16 1 0,16-1 0,-14 9-1,14-9-5,-12 12-6,12-12-27,-8 14 1,8-14 0,-15 16 1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9:11.7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9848 14124 1,'-25'-6'23,"12"6"3,-8-7-4,3 2-3,-1-1-3,0-1-2,2 5-1,-5-4-1,6 5-2,-7-1-1,4 5-1,-8-2-1,0 5-2,-5-2-1,0 5 0,-5-4 0,0 4-1,0-2-1,3 5 1,-1-1-1,4 3 0,1-1 0,4 2 0,0 4-1,3 2 0,-2-2 0,3 3-1,0 1 1,3-2-1,-1 4 0,1 0 1,1 0-1,3 0 0,1 0 1,-1 4-1,1 0 0,0 0 0,3 2 0,0 1 0,2 1 1,2 2-1,3 1 0,2 0 1,3-1-1,3 2 1,3 0-1,4 1 0,1-1 0,2 0 1,1-2-1,3-2 1,0 1-1,5-3 1,1-2-1,1 0 0,1-2 0,2-4 0,2-2 1,1-3-2,2-3 2,2-1-1,-2-3 0,3-3 1,1-4-1,1-1 1,3-3-1,-1-1 1,1-3 0,0-1-1,2-5 0,-1 1 1,0-4-1,-2-1 1,0 0-1,-2-1 1,-1 2-1,-2-1 0,-3 1 1,-1 0-1,-3 3 1,0-3-1,-5-1 0,2-1 0,-3-5 0,-1-2 1,-2-2-1,-1-5 0,-1-2 1,-1-2-1,-1-6 0,-1 0 1,-2-1-1,-1-2 0,-2 0 0,-1-2 1,-3-3-1,-2 1 0,-4 0-1,-2 2 2,-5-1-1,-3 1 0,-6 1 0,-4 5-1,-2 3 1,-4 3 0,-3 3 1,-2 1-1,-2 2 0,0 5 0,-1 1 0,1 3 0,1 3 0,-2 2 0,2 1 0,0 4 0,1 2 1,0 0-1,0 3 0,1 0 0,0 0-1,3 1 0,2 2-1,-1-1-2,7 8-6,-6-4-30,6-3-2,3 0 2,2-4-1</inkml:trace>
  <inkml:trace contextRef="#ctx0" brushRef="#br0" timeOffset="621.0355">9862 13229 25,'0'0'32,"0"0"2,0 0 0,0 0-11,0 0-5,-7-10-2,7 10-5,0 9-3,3 3-3,-5-3 0,4 9-2,-2 5 0,2 5-1,0 5 0,1 3 0,0 2-1,1 5 1,-1 1-1,1 1 0,0-4 0,-2 0 0,0-3-1,0-7 1,-1-5-1,0-7 1,-1-6-2,1-4 0,-1-9 0,0 0-2,0 0-3,-2-9-5,4-1-20,-2-3-10,-4-7 3,0-3-2</inkml:trace>
  <inkml:trace contextRef="#ctx0" brushRef="#br0" timeOffset="1210.0692">9623 13255 14,'0'0'28,"0"-10"0,0 10 3,0 0-12,-1-12-5,1 12-1,-1-10-3,1 10-1,0 0-3,2-9 0,-2 9-1,0 0 0,0 0-1,0 0-1,6-10 1,-6 10-1,13-2 0,-4 0 0,0-3 0,4 3-1,0-3 1,3 1-1,0-3 0,5 3-1,1-2 1,2 1-1,1 1 0,4-1 0,0 2 0,3 1 0,0 0 1,-1 1-1,-1 0 0,-1 1 0,0 0 0,-2 2 0,-4-2 0,-3 2 0,-3-2 0,-5 1-1,-1 1 1,-11-2 0,11 1-1,-11-1 1,0 0-1,0 0 0,0 0-1,0 0-1,0 0-3,-10-7-10,10 7-25,0 0-2,-11-4 2,11 4-2</inkml:trace>
  <inkml:trace contextRef="#ctx0" brushRef="#br0" timeOffset="3082.1763">11694 14303 14,'0'0'24,"-6"-16"-4,6 16-1,-10-15 2,2 6-4,8 9-2,-21-20-2,11 15-2,-7-9-3,2 6 0,-8-6-2,0 3-2,-6-2 0,2 3 0,-5-1-1,1 3 0,-2 0-1,1 4 1,-1 1-1,4 4 0,0 2-1,1 4 0,1 2 0,-2 3 0,0 1 0,2 1 0,0 4-1,0 1 0,0-1 1,0 2-1,-1-1 0,3 3 1,1 0-1,-2 2 0,-1-3 0,0 2 1,0 0-1,2 0 0,-1 2 0,3 0 0,-2 1 1,0 1-1,1 0 0,0 1 1,0 1-1,-3 0 0,2-1 0,0-2 1,1 1-2,3-1 2,1-1-2,2 0 2,1 0-1,3-1 0,0 2 0,3 1 0,-1 1 0,3 0 0,0 2 0,0 1 0,2 0 0,1 1 0,0 2 0,-1-1 0,1 2 0,2 0 0,1-1 1,2 1-1,2-1 0,4 1 0,4-3 0,5-1 1,6-3-1,4-1 1,2-4-1,5 0 1,5-4 0,2-5-1,1-5 1,2 0-1,3-4 1,-1-2 0,3 0-1,-2-2 1,0 1-1,-1 0 0,-3 0 1,2 0-1,-6 0 0,1 1 0,-2-1 1,-1-2-1,1-1 0,2-3 0,-2-1 0,1-1 1,-3-2-1,2-1 0,1-3 0,0 0 0,1-5 1,-1 0-1,-1-3 0,-1-1 0,2 0 0,-3-4 0,2-1 0,1-2 0,-3 1 1,0-1-1,0-3 0,0-1 0,-1-1 0,-1 0 0,-4-1 0,0 1 0,-3-2 0,0 0 0,-3 2 0,-5-2 1,-1 2-1,-3-2 0,-2 0 0,-5 0 0,-2-2 0,-5-2 0,-5 0 1,-4-1-1,-2-1 0,-5-2 0,-2 1 0,-3 0 0,-3 0 0,-1 3 0,1 0 0,1 0 0,-1 3 0,-1 3-1,0 3 1,0 0 0,0 3 0,-1 4 0,-1 1 0,-1 4 0,-1 5 0,-2-1 0,0 5 0,1 3 0,1 2 0,1 0-1,4 2-2,4-3-2,9 10-11,13-5-23,0 0-1,-6-17 2,16 3-2</inkml:trace>
  <inkml:trace contextRef="#ctx0" brushRef="#br0" timeOffset="3676.2103">11843 13309 51,'0'0'32,"15"7"2,-15-7-5,-1 19-13,6 0-3,-5 1-3,5 10-3,-2-1-2,3 7-1,-2 2 0,2 5-1,-4-1 0,2 0-1,-3 0-1,2-3 0,-3-4 0,-1-5-1,1-6-1,-1-8 0,2-3-1,-1-13-2,0 0-5,0 0-6,-2-16-15,0 2-7,-5-8 0,-1-2 1</inkml:trace>
  <inkml:trace contextRef="#ctx0" brushRef="#br0" timeOffset="4076.2331">11545 13317 23,'0'0'32,"-12"-6"2,12 6 1,0 0-11,5-14-6,11 13-2,-5-4-5,11 7-2,-2-3-3,7 4-1,1-1-2,9 3 0,0-3-1,4 1 0,0-3 0,8-1-1,1-3 0,3 1 1,2-1-1,-2 1 0,-5 1 0,-1 1 0,-6 1-1,-8 1 1,-6 2-1,-7 0 1,-8 1-2,-12-4-1,10 9-1,-10-9-5,1 9-15,-1-9-17,0 0 0,-16 12-1,4-6 2</inkml:trace>
  <inkml:trace contextRef="#ctx0" brushRef="#br0" timeOffset="5616.3212">9827 16785 25,'-16'-8'29,"-7"-6"3,2 7 0,-6 0-13,-5-2-5,3 6-2,-12-2-2,2 5-2,-7-1-1,-1 4-2,-4-1-1,0 1 0,-3-1-1,3 4 0,-1-4-1,5 5 0,2-2-1,6-3 0,2 2 0,3 3 0,3-4-1,6 5 1,0-2-1,2 4 1,1 0-1,0 9 1,0 2-1,-1 2 0,3 6 0,0 1 0,0 5 1,3 3-1,1-1 0,2 4 0,3-3 0,4 3-1,2 2 2,3-3 0,4 1 0,5 0 1,1 4-1,5 2 0,2-5 0,4 0 2,2-4-2,-1 4 0,3 0-2,-1-7 0,0-1 2,3-7 0,-25-27-1,49 74 4,-49-74 0,54 57 0,-54-57-3,65 47-1,-65-47 5,72 31-2,-72-31-2,82 4-8,-38-16 3,-44 12 2,87-4 4,-41-15 2,0-1-8,-1-2 2,0 11 2,-3-20 4,-1 11-3,-1-4-1,-4-1-3,-1 6 0,-2-6 3,0 6 0,-2-14-1,0 13 1,0-3 0,-2 0 1,0-3-1,-1-6 0,-3 6-1,-1-7-1,-2 1 2,-1-4-3,-1 1 2,-2-8-1,-1-2 2,-4 5-2,1 1 2,-4 1 1,-3-1-1,-4 4 0,-6-1 0,-6 3 2,-4 1-2,-5-1 0,-5-2 0,-4 4 0,-3 0 0,-1-2 1,1 4-1,0 4 0,1 0 0,0 4 0,0 6 0,0-1 0,1 5 0,-1 4 0,0 0-1,0 0 1,0 7-1,0 4-1,5 0-2,0 1-2,8 10-9,-1 1-25,6 0 0,7 6 2,4-3-2</inkml:trace>
  <inkml:trace contextRef="#ctx0" brushRef="#br0" timeOffset="6249.3574">10414 17658 54,'9'-7'35,"-9"7"0,5-21-9,-5 21-5,5-16-4,4 7-3,-9 9-4,0 0-2,6-13-3,-6 13 0,5 10-2,-5-10 0,5 19 0,-2 10-2,-1-6 1,1 6 0,-1 1-1,-2-30-4,4 64 4,-4-64-1,5 65 3,-5-65-2,5 50 1,-5-50-3,0 0 4,7 53 1,-7-53-4,0 0 0,0 0-3,0 0-3,0 0 3,0 0-3,0 0-8,0 0-26,0 0-1,0 0 2,0 0 1</inkml:trace>
  <inkml:trace contextRef="#ctx0" brushRef="#br0" timeOffset="6843.3914">10163 17609 14,'0'0'26,"-2"-12"2,2 12 3,0 0-14,-7-18-2,7 18-1,0 0-1,0 0-1,-1-9-3,1 9-1,0 0 0,16 4-1,-16-4 0,18 1-1,-7-1 0,4 4-1,1 0-1,3 3 0,1-5 0,3-9-2,-1 2 0,1 6 1,3-4-1,1-3-1,-1 2 0,1-4 0,0 2 1,-1 6-2,0-1 1,1 5 1,-4 0-2,0-3 0,-3 1 0,0 0 0,-5 0 0,1 7 0,-4-7 0,-1 1 0,-11-3 0,14 3 0,-14-3 0,0 0 0,11-2 0,-11 2 0,0 0 0,0 0 0,0 0 0,0 0 0,9 10-2,-9-10-2,9 6-2,-9-6-7,11-4-28,-11 4-2,0 0 2,10-2 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9:52.95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11681 16236 24,'0'0'18,"0"0"-1,12 1 0,-1-1-1,-2 2-2,2-2-2,2 3-1,0-3-2,6 3-2,-4-4-1,6 4 0,-7-3-2,9 0 1,-5-3-1,4 3 0,-2-5-1,1 4 0,-1-4 0,2 1-1,0-2 0,1 4-1,-2-2 1,2 0-1,0-1 0,2 2 1,0 0-1,4-2 0,-2 1 0,1 0 1,0 0-1,1 1 0,-1 0-1,0-1 1,0-1-1,1 2 0,0 1 1,0-1-1,-2 1 0,3 0 1,0-1-1,2 1 1,-2 1-1,2-2 1,-2 0-1,0 2 1,1 0-1,-2 1 0,-1 0 0,-1-1 1,-2 1-1,-2 0 0,0 1 0,1-1 0,-2-2 0,1 1 0,-4 0 0,3 0 1,-1-3-1,0 2 0,2-1 0,-2 2 0,-1-1 0,2-1 0,0 2 0,0-1 0,-1 0 0,1 0 0,-1 1 0,0-1 0,2 0 0,-1 1 0,0 0 0,0 0 0,-2 2 0,-3-1 0,-3 0-1,-3 1 0,-11-1 0,14 2-1,-14-2-1,0 0-2,0 0-1,-10 5-6,10-5-16,-2 9-8,-7-12-2,9 3 2</inkml:trace>
  <inkml:trace contextRef="#ctx0" brushRef="#br0" timeOffset="1388.0791">13090 15940 34,'0'0'19,"0"0"-1,0 0 0,0 0-5,0 0-2,0 0-2,0 0-2,0 0-1,0 0 0,0 0 0,0 0 0,0 0-1,0 0 1,10 7 1,-10-7-2,12 9 0,-12-9-1,20 10-1,-10-6 0,4 2 0,0-1-1,3 2 0,-1-3 0,4 1-1,0 0 1,2 0-1,0 0 1,3 0-1,-2-1 0,-2 0 0,1 0-1,-1 1 1,-3-2-1,-3 1 0,-2 2 0,-13-6 0,19 9 0,-19-9 0,12 10-1,-12-10 1,9 12 0,-9-12 0,8 9 0,-8-9 0,0 0 0,9 8 0,-9-8 0,0 0 0,0 0 0,12 1 0,-12-1 0,0 0 0,0 0 0,12-3 0,-12 3 0,0 0 0,9-1 0,-9 1 0,0 0 0,0 0 0,0 0 0,9-2 1,-9 2-1,0 0 0,0 0 1,0 0-1,-10 5 0,10-5 0,-13 7 1,2 0-1,-1 0-1,-1 1 1,-3 2 0,-2 3 0,-1 1 1,-1 1-1,-2-1-1,2 4 2,-1-2-1,0 0 0,1 0 0,1-1 0,3-4 0,0 3 0,5-5 0,0-3 1,11-6-1,-13 7 1,13-7 0,0 0-1,0 0 1,0 0 0,0 0-1,0 0 0,0 0 0,0 0-1,11-9-3,-11 9-3,0 0-10,13 0-23,-13 0 1,0 0 0,0-17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35:29.69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11179 8820 16,'0'20'23,"5"13"-7,-3 5-1,3 7 3,-2 2-3,-2 5-1,2 8-3,-3 3 0,3 8-3,-4-1-2,2 7 0,-3 0-1,2 6-1,0 0 0,-1 1-1,-2 0-1,1 4 1,-1 0-1,0 4 0,-2 0 0,0 1-1,-3 0 1,0 2-1,2 3-1,-2-1 1,-1-1-1,0 1 1,0-1-1,-1 2 0,1-2 0,1 1 0,-1-2 0,0 1 1,1 0-1,-2-1 0,0-1 0,1-1 0,-1 0 0,-2-1 0,-1 0 0,-2-6 0,1 1 0,-3-1 0,1-2 0,-2-3 0,0-3 0,0-2 0,3-1-1,-2-3 1,2-1 0,-2-4 0,2-2 0,1 0 0,2-4 0,-2-4 0,1-2 0,-1 0 0,1-2 0,0-1 0,1-5 0,0-4 1,-1-1-1,4-3 0,0-5 0,2-2 0,-1-6 0,4-2 0,-1-3-1,1-2 1,0-3-1,1-4-1,2-2-2,1-10-4,-3 12-9,3-12-16,0 0-2,0 0-1,-11-15 2</inkml:trace>
  <inkml:trace contextRef="#ctx0" brushRef="#br0" timeOffset="444.0254">10553 13413 5,'0'0'27,"0"0"0,0 0 2,3 15-11,-4-3-6,2 8-1,0 1-4,3 7 0,-1 2-2,2 5 0,-1-2-1,2 4 0,-1-5-1,3 1 1,-2-6 0,2-2 0,-1-7 0,5-2 0,-2-9 1,3-3-1,3-7 0,3-2-1,0-8 0,5 0-1,1-4-2,1-3-5,6-2-31,-1 3-1,-10-2 0,1 3-1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context xml:id="ctx1">
      <inkml:inkSource xml:id="inkSrc8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1" timeString="2010-10-31T18:36:04.182"/>
    </inkml:context>
  </inkml:definitions>
  <inkml:trace contextRef="#ctx0" brushRef="#br0">2022 556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2200 737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2627 506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2548 655 19,'0'0'26,"0"0"-6,0 0-3,0 0 2,0 0-5,-7 13-1,7-13-2,0 0-1,-2 9-1,2-9 0,0 0 0,20 4-2,-20-4 1,23-7-1,-9 2-1,4 3-2,0-2 0,2 2 0,-2 0-2,2 0-2,-1 2-4,-4-6-14,3 3-21,-2 1 1,-5-6-2,1-1 1</inkml:trace>
  <inkml:trace contextRef="#ctx0" brushRef="#br1" timeOffset="-672559">4775 4165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  <inkml:trace contextRef="#ctx0" brushRef="#br1" timeOffset="-671873">4758 3880 9,'3'13'21,"-3"-13"-5,0 0-2,0 0-1,13 5-3,-13-5 1,13-15-3,-13 15-2,12-17 0,-12 17-1,8-23-2,-8 23 1,-3-15-1,3 15-1,0 0 0,-20-5 1,20 5-2,-23 6-1,23-6 0,-23 12-2,23-12-3,-16 20-7,16-20-13,0 0-5,0 0 2,9 19-1</inkml:trace>
  <inkml:trace contextRef="#ctx0" brushRef="#br1" timeOffset="-670750">5589 3768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  <inkml:trace contextRef="#ctx0" brushRef="#br1" timeOffset="-669892">5146 4363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  <inkml:trace contextRef="#ctx1" brushRef="#br1">4743 1334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1.880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452.4008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5584.809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  <inkml:trace contextRef="#ctx0" brushRef="#br0" timeOffset="7144.8126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9032.4157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9516.0167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11622.0204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10514.4185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6"/>
    </inkml:context>
    <inkml:brush xml:id="br0">
      <inkml:brushProperty name="width" value="0.04667" units="cm"/>
      <inkml:brushProperty name="height" value="0.04667" units="cm"/>
      <inkml:brushProperty name="fitToCurve" value="1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7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1" timeOffset="774786.009">-565 791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1" timeOffset="774787.009">-387 972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1" timeOffset="774788.009">40 741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1" timeOffset="774789.009">-39 890 19,'0'0'26,"0"0"-6,0 0-3,0 0 2,0 0-5,-7 13-1,7-13-2,0 0-1,-2 9-1,2-9 0,0 0 0,20 4-2,-20-4 1,23-7-1,-9 2-1,4 3-2,0-2 0,2 2 0,-2 0-2,2 0-2,-1 2-4,-4-6-14,3 3-21,-2 1 1,-5-6-2,1-1 1</inkml:trace>
  <inkml:trace contextRef="#ctx0" brushRef="#br0" timeOffset="4040.4072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437 2741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379 2759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990 2759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1190 2820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1385 2544 46,'2'-12'32,"-2"12"2,0 0-2,-1 15-13,1 2-9,-2 3-3,3 8-3,0 3 0,2 4-1,1 0-1,2 4 0,0 0-1,1 2 0,-1-5-1,-1-3-1,0-3 0,-3-3-2,3-2-1,-7-10-3,6 1-4,-4-16-7,-1 9-13,1-9-3,0 0 0,0 0 2</inkml:trace>
  <inkml:trace contextRef="#ctx0" brushRef="#br0" timeOffset="5">1536 2907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2016 2806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2264 2750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49.02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12919 257 16,'3'-14'26,"10"5"-5,-13 9-3,17-23 1,-9 9-4,0-6-2,4 5-3,-4-7-1,4 5-1,-4-3-1,5 7-2,-5-7 1,3 6-1,-11 14-2,14-23 1,-14 23-2,0 0-1,9-14 1,-9 14-1,0 0-1,0 0 1,9 17 0,-4 1-1,-2-1 0,0 11 1,-2-1-1,1 12 0,-2-1 0,0 5 0,0 2 0,-2-1 1,1-1-2,-1 1 1,2-1 0,0-6 1,0-3-1,0-5 0,2-4 0,-2-4 0,3-1 0,-3-20 0,0 17 0,0-17-1,0 0 1,0 0 0,0 14-1,0-14 0,0 0-1,0 0 0,0 0 0,-20-2 0,20 2 0,-14 2-1,14-2 1,-15 4 1,15-4 0,-14 3 1,14-3 0,-14 8 0,14-8 1,0 0 1,0 0 0,0 0 0,0 0 2,0 0 0,0 0 0,29 8 0,-13-11-1,7 9 1,-2-3-1,4-2 0,-2 1-2,1 3 0,-2-1 0,-1 2-1,-3-1 0,-1-2 1,-1-2-1,-3 4 0,-13-5 0,22 5 0,-22-5 0,15-5-2,-15 5-1,0 0-4,17-1-9,-17 1-23,0 0 1,0-19-1,-9 5 2</inkml:trace>
  <inkml:trace contextRef="#ctx0" brushRef="#br0" timeOffset="1887.603">11909 1735 23,'0'0'29,"0"0"1,0 0-7,0 0-5,-3 19-2,3-19-5,-3 15-2,3-15-3,-3 20 0,3-5-2,0 7 0,0 4-1,2 5-1,-2-2 0,1 8-1,1-2 1,2 3-1,-5-3 0,4 2 0,0-8-1,0 4 1,-5-4-1,4-3 1,0 1-1,-2-5 0,0-2 0,0-5 0,-4 2 0,4-17 0,-1 14-1,1-14-1,0 0 0,0 0-2,0 0-2,0 0-5,0 0-5,0 0-10,-17 0-8,17 0-1,-8-23 3</inkml:trace>
  <inkml:trace contextRef="#ctx0" brushRef="#br0" timeOffset="2371.2041">11693 2071 21,'0'0'28,"0"0"0,0 0-4,0 0-10,0 0 0,0 0-3,0 0-3,0 0-3,0 0-1,0 0 0,2-14 0,-2 14 1,0 0-2,23-4 0,-23 4 0,32-11 1,-9 5-1,6 0 0,-3-2 0,6 2 0,-1 0-1,3 0 0,-1 4-1,0 1 0,-3 1-1,-1 0 1,4 3 0,-4 0-1,-3-2 0,1 4 0,-5-3 0,-2-1 1,-3 1-1,-3-1 0,-14-1 0,16-1-2,-16 1-2,0 0-6,13-17-27,-13 17 1,-5-17-1,5 17 0</inkml:trace>
  <inkml:trace contextRef="#ctx0" brushRef="#br0" timeOffset="4477.2076">12939 967 32,'0'0'19,"0"0"-1,16-5-1,-16 5-3,0 0-4,14-9-2,-14 9 0,0 0-2,0 0 0,17-8-1,-17 8 0,0 0-1,0 0 1,14-10 0,-14 10-2,0 0 2,0 0-2,0 0 1,0 0-1,0 0 0,0 0-1,0 0 0,0 0 1,-20 17-1,6-4 0,2 4-1,-8 2 1,-2 8-1,-4 4 1,-4 1-1,-6-1 0,1 4 0,-2-1 0,-1 1-1,4-1 1,2-6 0,4-1-1,5-1 0,3-3 0,5-6 0,3-3 0,12-14 1,-22 20-1,22-20 0,-16 20 0,16-20 0,-23 12 0,23-12 0,-23 23 0,23-23 1,-24 20-1,24-20 0,-19 15-1,19-15 1,-11 17 0,11-17 0,0 0-2,0 0-1,0 0-3,-14 0-8,14 0-23,9-14 1,-10-1-2,1 15 1</inkml:trace>
  <inkml:trace contextRef="#ctx0" brushRef="#br0" timeOffset="3369.6059">11129 970 42,'0'0'22,"0"0"-1,0 0 0,0 0-3,0 0-5,0 0-2,0 0-1,0 0-3,0 0 0,12 17-2,-12-17-1,14 18-1,-5-2 1,6 2-1,-1-1-1,6 9-1,0-3 1,4 5-1,-1 1 0,2 1 0,0 3-1,-1 3 0,1 0 1,-1-4 0,1-3-1,-2-1 0,0-2 0,-3-5 1,-2-1-1,0-6 1,-4-5-2,0-1 1,-14-8 0,0 0-1,18 12-3,-18-12-2,0 0-7,2-14-10,-2 14-13,0 0-1,-2-21 1,2 21 2</inkml:trace>
  <inkml:trace contextRef="#ctx0" brushRef="#br0" timeOffset="-7144.8126">6875 1584 6,'0'0'27,"2"-23"2,-2 23 2,0 0-13,0 0-2,0 0-2,-5-19-6,5 19-1,0 0-2,16 19 0,-16-19-1,27 19-1,-7-5 0,8 8 0,4 1 0,6-2 0,1 2-2,5 6 1,-1 1-1,0-3 0,0 1 0,-2-2-1,-5 0 1,-1 2-1,-4-2 1,-4-3 0,-2-5-1,-4 3 0,-2-4 2,-4-3-2,-15-14 1,23 20 0,-23-20-1,0 0-1,20 8-1,-20-8-6,0 0-18,15-14-9,-18-1 0,3 15-2,3-37 1</inkml:trace>
  <inkml:trace contextRef="#ctx0" brushRef="#br0" timeOffset="-7597.2134">7446 1452 28,'0'0'24,"14"1"-3,-14-1 0,0 0-3,0 0-4,0 0-1,0 0-3,0 0-2,0 0-1,0 0-1,0 0-2,0 0-1,0 0 0,0 0-1,-14 26 0,2-12-1,-2 8 0,-3 2-1,-4 1 1,-3 2-1,-2 7 0,-1 0 0,-4-5 1,0 0-1,2-1 1,0-2-1,2-2 1,0-4-1,3-3 1,-1-5-1,7 5 1,0-3-1,-1-2 1,-1 5 0,0 0-1,-1-3 1,1 6-1,0 0 1,-2-5-1,3 0 0,2 2 0,3-6 0,14-11 0,-19 15-1,19-15 0,0 0-1,0 0-1,0 0-3,0 0-4,0 0-8,2-14-9,0-2-7,10 0-1,-8-7 2</inkml:trace>
  <inkml:trace contextRef="#ctx0" brushRef="#br0" timeOffset="-1560.0028">10477 134 14,'0'0'25,"18"15"3,-18-15-8,0 0-2,0 0-3,0 0-3,0 0-3,12 14-1,-12-14-2,11 14-1,-3 0-2,-4 0 0,7 3-1,-6 1 1,6 5-3,-4 3 1,1-1 0,3-1-1,-2 1 0,0-4 0,0 1 1,2-4-1,-11-18 0,20 18 0,-20-18 0,20 11 1,-20-11-1,23-8 1,-23 8-1,26-27 0,-11 13 0,2-1 1,2-8-1,-1 0 0,2 3 1,0-3-1,-2 4 1,-1 2 1,0-1 0,-5-2-1,-12 20 1,20-17 0,-20 17 0,11-14 0,-11 14-1,0 0 1,0 0-1,0 0 0,0 0 0,-14 19-1,6-1 0,-2 2 1,-4 3-1,-1 6 0,1 4 0,-5 0 0,2 9 0,1 4 0,-3-3 0,1 0 0,1 4 0,0 1 0,-1-4 0,2 1-1,1-5 2,0-4-2,2 1 1,1 0 1,0-3-1,1-4 0,2 3 0,0-6 0,-1-2 0,4-4 1,2-2-1,4-19 0,-6 21 0,6-21 0,0 0 0,0 0 0,0 0 0,0 0 0,0 0 1,0 0-1,0 0-1,0 0-2,0 0-3,0 0-11,6-17-19,-5 0 0,1-1-1,-4-14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0:28.80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 28 20,'0'0'20,"0"-14"-3,0 14 1,0 0-2,-3-17-3,3 17-2,0 0-3,0 0 1,0 0-3,0 0 0,18 11-1,-18-11 0,23 20-1,-4-3 0,-1-2 0,7 8 0,1-2 0,3 2-1,0 0-1,6 8-1,-4-5 1,1 3 0,-1 0-2,1-3 1,-5 0 0,0 3-1,-4-4 0,-1-4 1,-2 2-1,0-5 0,-3 1 0,-1-1 0,0 0 0,-2-7 1,-2 3-1,-12-14 0,24 23 0,-24-23 0,22 18 0,-22-18 0,21 11-1,-21-11 1,19 12-2,-19-12-2,17 6-3,-17-6-8,14-4-14,-14 4-6,0 0 0,20 0 1</inkml:trace>
  <inkml:trace contextRef="#ctx0" brushRef="#br0" timeOffset="-561.601">525 5 28,'0'0'22,"0"0"-1,0 0-1,0 0-4,0 0-3,0 0-1,0 0-4,0 0-1,0 0-3,-8 21-1,8-21 0,-19 25-1,7-11-1,-2 2 0,2-2 0,-2 6 0,-1 0-1,-2-6 1,0 4 0,-1-3-1,-2 1 0,-2 2 0,1 0 1,-4-1-1,2 0 0,-3 3 0,1-2 1,-1 1-1,3 1 1,0 0 1,0-5-2,3 5 1,2-5 0,4-3 0,-1-3 0,15-9 0,-20 19 0,20-19 0,-16 14 0,16-14 0,0 0 0,-15 6-1,15-6 1,0 0-1,0 0-1,0 0 0,-14 13-1,14-13-2,0 0-5,0 0-5,0 0-12,0 0-8,8-26 0,-8 26 2</inkml:trace>
  <inkml:trace contextRef="#ctx0" brushRef="#br0" timeOffset="1872.0033">2872-122 18,'0'0'20,"0"0"-2,0 0-1,0 0-1,0 0-3,0 0-2,18 21-1,-18-21-2,17 26-1,-8-10 0,7 11-3,-3-2 1,3 2-2,-1-2-1,4 4 0,-4-5 0,3 4 0,-1-2-1,-1-3 0,0 0-1,0 0 1,-1 0-1,-3-8 2,2 0-2,-14-15 0,22 19 0,-22-19 1,21 7-1,-21-7 1,20-14-1,-20 14 0,26-18 1,-10 3-1,-1-4 1,5-2-1,0-5 0,2 2 0,-1-1 0,1-2 1,-4 2-1,2 5 1,-5 0-1,-2 2 2,-13 18-1,15-23 1,-15 23-1,0 0 0,0 0 1,0 0-1,0 0 1,-11 27-2,2-11 1,0 7-1,-3 3 2,-2 0-2,-2 3-1,1 5 1,1 1 1,-3 0-1,2 3 0,1 2-1,-1 0 1,1 4 0,0 2 0,-1-5 1,-1-1-2,3 4 1,-1-2 0,0-7 0,0 2 0,2-11 0,-1-2 0,3 1 0,0-5 0,3-5 0,7-15 0,-14 23 0,14-23 0,-9 15 0,9-15 0,0 0 1,0 0-1,0 0-2,0 0 0,0 0-2,0 0-3,0 0-6,0 0-8,0 0-14,0 0 0,0 0 1,-13-15 1</inkml:trace>
  <inkml:trace contextRef="#ctx0" brushRef="#br0" timeOffset="5148.009">3045 1195 17,'0'0'14,"0"0"1,0 0-1,0 0 0,0 0-1,0 0-1,0 0-2,0 0 0,0 0-1,0 0-2,0 0 0,0 0-2,-6 22 0,6-22-1,-15 27 0,2-13-2,1 8 0,-3-1 0,-2 2 0,-3 1 1,1 2-2,-4 4-1,0 2 1,0 4 0,-1 0-1,-2-1 1,1 0-1,-1-1 0,0 1 1,-2-5-1,4-4 1,-1-4-1,2 1 1,2-3-1,-1-2 1,1-1-1,4-2 1,-2-1-1,4 3 0,-1-5 0,3-3 1,13-9-1,-22 16 0,22-16 0,-14 10 0,14-10 0,0 0 0,0 0 0,0 0 0,0 0-1,0 0-2,0 0-4,0 0-15,2-17-11,-2 17-2,12-19 2,-4 5-1</inkml:trace>
  <inkml:trace contextRef="#ctx0" brushRef="#br0" timeOffset="3229.2055">2044 1645 9,'0'0'24,"10"14"-4,-10-14-2,0 0 0,-10 18-3,10-18-3,-5 17-2,5-17-1,0 0-1,-20 11-2,20-11 0,-14 11-1,14-11-1,-20 18 0,20-18 0,-27 23-2,11-6 0,-2 0 0,1-2-1,-4 0 0,-1 4 0,1-1 0,-3 0-1,1 5 1,2-1-1,-4-4 1,1 7-1,-1-2 1,1-4 0,2 1-1,2 0 0,0-8 0,5 2 0,-1-2 1,16-12-1,-18 16 0,18-16 0,-12 14 0,12-14 0,0 0 0,-13 15 1,13-15-1,0 0 0,-1 15 0,1-15 1,0 0-1,15 15 1,-15-15-1,22 14 1,-4-5 0,4 1 0,-1-3-1,5 7 1,0 0 0,2-4 0,0 3-1,2 4 0,-5-5 0,1 3 1,-1 0-1,-2-2 0,-2-1 0,-1 2 1,0-5-1,-4 0 1,-1 0-2,-15-9 0,21 9 0,-21-9-3,19 6-1,-19-6-5,0 0-11,14-4-15,-17-11-1,3 15 2,-8-31 1</inkml:trace>
  <inkml:trace contextRef="#ctx0" brushRef="#br0" timeOffset="4040.4071">654 1140 21,'0'0'21,"0"0"-2,0 0-1,21 6-2,-21-6-3,15 17-3,1-4-1,-2-1-1,7 11-1,-1 1-1,8 7-1,-4-1-2,7 9 0,-2 0 0,4 6 0,-3-1-1,2-2 1,-2-4-2,2 3 0,-3-4 0,-1-4 0,-1-7-1,0 0 1,-4-4-1,-2-1 1,2-2-1,-8-9 0,1 0 0,-2-3-1,-14-7-1,18 6-4,-18-6-7,17 2-18,-14-16-2,-3 14-2,14-24 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2.487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13 9,'0'0'16,"-13"-16"0,13 16-2,0 0 0,0 0-1,0 0-1,0 0-2,0 0-2,0 0-2,0 0 0,-6 14-2,6-14 1,14 13-2,-14-13 1,23 21-1,-6-9 1,-2-1-2,7 4 1,-2-1 0,3 3-1,-5 3 0,7 0 0,-4-3-1,2 4 0,0-1 1,2-1-1,-2 1 0,1 0 0,1-5-1,-1 2 2,1-2-1,-1 0 0,-4 2-1,2 0 0,1-2 1,-3 1-1,3-2 0,-2 1 1,-1-1-1,2 0 1,-1 1-1,0-3 1,-2 2-1,2 3 0,-2-2 1,-2-1 0,-1 3-1,1-2 0,0 1 0,0 0 0,0 0 0,-2-4 1,1 3-1,1 1 0,-1-4 0,0 2 0,-1-2 0,0-3 0,-1 2 0,2 3 0,-3-5 0,-13-9 1,25 25-1,-13-12 0,-1 1 0,1 1 0,4 1 1,-6-2-1,4-1 0,3 3 0,-3-5 0,1-1 0,0 3 0,1-4 0,-16-9 0,23 20 0,-23-20 0,21 20 0,-21-20 0,20 16 0,-20-16 0,19 14 0,-19-14 0,18 14 0,-18-14 0,20 14 0,-20-14 0,23 17 0,-23-17 0,24 17 0,-24-17 0,25 16 0,-25-16 0,23 16 0,-23-16 0,21 12-1,-21-12 1,19 15 0,-19-15-1,18 13 0,-18-13 0,14 12 0,-14-12 0,15 12 0,-15-12-1,16 11 0,-16-11-2,14 9 1,-14-9-2,16 6-3,-16-6-7,19 20-15,-19-20-2,18 9 0,-18-9 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7:30:41.446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9614 16977 39,'0'0'25,"0"0"2,0 0 0,0 0-9,0 0-1,0 0-2,0 0-3,0 0-4,0 0-1,0 0-1,0 0-2,0 0 0,0 0-2,0 0 0,3-10-1,-3 10 1,0 0-1,0 0 0,0 0 0,-1 13-1,1-13 1,-2 15 0,1-2-1,-1 0 0,0 5 1,-1 1-1,0 0 0,0 0 1,2-4-1,0 4 0,0 0 0,2-6-1,0-2 0,0 3 1,-1-14 0,4 17-1,-2-8 1,-2-9-1,0 0 2,5 17-1,-5-17 0,0 0 0,9-5 0,-9 5 2,0 0-2,14-2 0,-14 2 0,13-4 0,-13 4 0,16-5 1,-16 5-1,18 5-1,-9-7 2,-9 2-1,18-2 0,-18 2 1,16 2-1,-16-2 0,15 8 0,-15-8 0,13 9 0,-13-9 1,13 6-1,-13-6 0,14 12 0,-14-12 0,15 11 0,-15-11 0,13 11 0,-7-1 1,0-1-1,-3 1 0,0 5 1,0-6-1,-3-9 0,2 23 1,-1-9-1,-1-14 3,-1 18-2,-2-5 1,3-13-2,-6 23 2,-1-11-1,7-12 1,-15 12-2,7 0 0,-3 0-1,0-14 2,-1 6-1,-2-2-1,1 1 1,-2-1 1,0 2-1,-2-4 1,2-2-1,-1 7 0,1-7 1,0 0 0,2 1-1,0-2 1,2-1-1,0 1 0,0 0 0,2-1 1,9 4-1,-16-3 0,16 3 0,-11-7 1,11 7-1,0 0 1,-10-1-1,10 1 0,0 0 1,0 0 0,0 0-1,-6-9-1,6 9 0,0 0 0,3-17 0,-3 17-1,6-10-3,-6 10-8,10-10-8,-3-1-21,-7 11 2,14-15-2,-8 1 3</inkml:trace>
  <inkml:trace contextRef="#ctx0" brushRef="#br0" timeOffset="761.0435">9630 16912 24,'0'0'22,"-10"5"-1,10-5 1,0 0-4,0 0-1,0 0-3,0 0-1,-6 10-2,6-10 0,0 0-4,0 0 0,0 0-1,0 0 0,9-2-1,-9 2-1,11 0-1,-11 0 0,14-1 0,-14 1-1,18 2 0,-8-3 0,2 3-1,1-2 1,0 0 0,1 2-1,1-2 0,1-2 1,-1 2-1,1-1 0,-1-3 0,1 1-1,-3 2 0,-1-3 1,-1 4-1,-2 0 0,-9 0 0,11-7 1,-11 7-1,0 0 1,0 0 0,0 0 0,0 0-1,0 0 0,0 0-1,0 0-4,0 0-19,0 0-16,0 0-1,0 0 1,-11-1-1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14.609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5911 3616 11,'0'0'13,"0"0"-1,0 0 0,0 0-1,0 0 1,0 0-1,13-8 1,-13 8-3,14-12-1,-14 12-1,23-17-1,-12 3-1,6 2-1,0-6-1,3 1 0,1-6 0,4 1 0,-2-2 0,4 1-1,1-3 0,1-2 0,-3 2-1,3 0 1,-3 0-1,2 0 0,-5 0-1,1 0 1,-4-2 0,2 6-1,-4-2 1,2-1 0,-3 2 0,1 3-1,-2-4 1,2 4-1,1 3 1,-1-6 0,2-1-1,-2 4 0,2 1 0,-1-2 1,-2 1-1,1 0 0,-4 0-1,1 5 1,-1 1 1,0-3-1,-2-2 0,2 6 0,-14 13 0,24-26 0,-13 12 0,0-2 0,-11 16 0,20-21 2,-20 21-2,17-20 0,-17 20 0,13-20 0,-13 20 1,16-15-1,-16 15 0,15-20 0,-15 20 0,17-22 0,-17 22 0,18-26 0,-18 26 0,19-24 0,-19 24 0,15-22 0,-15 22 0,14-18 0,-14 18 0,0 0-1,15-17 1,-15 17-2,0 0 1,8-14-2,-8 14-1,0 0-3,0 0-10,17 0-14,-17 0-2,0 0 2,0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1:31.488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1711 8,'0'0'20,"0"0"1,14 6-7,-14-6-3,21 2 1,-7-1-4,3-2 0,4-1 0,4 4-1,4-7 0,5 2 0,1-3-1,7 4-1,2-7-1,7 3 1,-1-2-2,10-1 0,1-1 0,7 2-1,3-4 1,2-5 0,2 1 0,4 0 0,2-3-2,2-1 1,-2-1-1,2-2 1,0 0-2,2 6 0,3-5 1,4 4-1,-5-4 1,2 3-1,-1 0 0,-1 2 1,1-1-1,-3-2 1,-6-3-1,-1 1 0,-1 1 1,-4-2-1,2 0 0,-2-3 1,-3 0-1,1 1 0,-4-1 1,-1 2-1,-2-1 1,-1-1-1,2 0 0,-2 1 0,-2 2 1,-1-4-1,1 1 0,4 1 0,1-1 0,1 0 0,1 0 0,1 1 0,0-1 0,0 2 0,-5 1 1,-1 0-1,-6-2 0,-2 5 0,-3-3 0,-1 0 1,-7 2-2,-2 1 1,-4-2 0,-1 2 0,-2 2 0,-3-2 0,-6 5-1,0 1 1,-1 0 0,-4 0 0,1 1 0,-1-1 0,-1 0 0,2 2 0,1-1 0,-2 0 0,2-3 0,2 4 0,-1 1 0,2-3 0,0 2 0,2-3 0,-2-1 0,0 3 0,2-1 0,-2-5 0,-2 4 0,1-2 0,-2 0 0,-3 2 0,0 0 0,-5-1 0,1-1 0,-3 7 0,-13 10 0,23-23 0,-23 23 1,19-14-2,-19 14 1,15-11 0,-15 11 0,0 0 0,17-11 0,-17 11-1,0 0 0,0 0-4,15-4-7,-15 4-22,0 0 1,0 0-1,-27 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215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9 0 16,'0'0'23,"0"0"-4,0 0-3,0 0 0,0 0-5,0 0-1,0 0-2,0 0 0,0 0-1,0 0-1,0 0-1,-1 18 0,1-18-2,-3 20 0,3-20 0,-3 28-1,1-13-1,2 2 0,-1 2 0,2 0 0,1 3-1,-2 1 1,1 3-1,1-1 1,-2 1-1,1 4 1,1-1-1,-4 2 2,2-2-1,0 0-1,0-6 0,2 5 1,-2-5-1,1-5 1,1-2-1,1-1 0,-3-15 0,3 22 1,-3-22-1,0 0 0,0 0 1,6 15-2,-6-15 1,0 0-2,0 0-2,0 0-3,0 0-4,0 0-19,2-23-2,-2 23-2,-2-40 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5.901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 53 9,'3'13'21,"-3"-13"-5,0 0-2,0 0-1,13 5-3,-13-5 1,13-15-3,-13 15-2,12-17 0,-12 17-1,8-23-2,-8 23 1,-3-15-1,3 15-1,0 0 0,-20-5 1,20 5-2,-23 6-1,23-6 0,-23 12-2,23-12-3,-16 20-7,16-20-13,0 0-5,0 0 2,9 19-1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024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336 66 15,'0'0'17,"0"0"1,14-5-2,-14 5 1,0 0-1,0 0-1,-5-14-3,5 14-1,0 0-1,0 0-1,-23-18-2,23 18 0,-17-9-2,17 9-1,-20-10 0,20 10 0,-23-7-1,23 7-1,-26-3 1,12 4-1,-3 1 0,2 2-1,-3-1 1,2 4-1,1 2 0,0 2 0,1-2-1,0 3 1,0-1-1,4 3 0,-1 1 0,0-1 1,2 1-2,1 0 2,-1 1-1,3 5 0,0 1 1,3-1-1,-2 2 1,2 2-1,1-1 1,1 2-1,1 3 1,0-4-1,3 0 0,0 4 0,0 1-1,2 0 2,-2-1-2,3 4 1,0-2 0,0 1 1,-1 0-1,1-1 0,-1 0-1,-1 3 1,1-1 0,-2-4 1,-2 1-2,2 2 1,-1-3 0,1-1 0,-1-2 0,1-6 1,0-2-2,0 3 1,-2-4 0,-1-17 1,5 23-2,-5-23 1,5 20 0,-5-20 0,3 16 0,-3-16 0,0 0-1,0 0-1,0 0-2,0 0-3,0 0-11,0 0-21,7-17 3,-4 3-3,-7-8 3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12:27.882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0 32 10,'0'0'21,"0"0"-3,0 0-1,0 0 0,0 0 0,0 0-2,0 0 0,0 0-2,0 0-2,0 0-2,0 0 1,21-3-3,-21 3-1,17-2-1,-17 2-1,26-6 0,-11 5-1,5-3 0,-1-2-1,2 5 0,1-5 0,1 6 0,-2 0-1,2-2 0,-1 2-1,-1 2 1,1-2-1,-4 1 1,0-1 0,-1 3-1,-3-1 1,-14-2-1,22 4 1,-22-4-1,0 0 1,16 3-1,-16-3 1,0 0-1,0 0 0,14 0 0,-14 0 0,0 0 0,16 4 0,-16-4-1,0 0-2,0 0-3,19 7-14,-19-7-19,0 0 0,0 0 0,-18 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23.5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9345 13740 16,'0'0'26,"0"0"-3,0 0-2,0 0-5,0 0-1,0 0-4,0 0-1,0 0-2,0 0-2,0 0-1,0 11 0,0-11-2,-2 20 2,0-8-2,1 6 0,-1 2-1,1 1 0,-1 2 0,1 2-1,0-2 0,0 2 0,0-2 0,1-1-1,-1-6 0,0 3 0,0-5 0,0 0 0,0-3 0,1-2 1,0-9-2,-2 16 1,2-16-1,0 12-2,0-12 0,0 0-2,0 0-3,0 0-5,0 0-12,0 0-8,5-18-1,-4 6 3</inkml:trace>
  <inkml:trace contextRef="#ctx0" brushRef="#br0" timeOffset="1">9287 13758 32,'0'0'29,"-1"-14"3,1 14-11,1-15-4,-1 6-3,0 9-3,5-13-3,-5 13-1,10-11-2,-1 8-2,-9 3 1,21-8-1,-9 3-1,4 3 0,0-3 1,3 1-1,0-1-1,2-1 0,-1 1 0,0 3 0,-1-1-1,-1 2 1,-3 2-1,-1 4 0,-4 3 0,-3 4-1,-2 3 0,-4 1 0,-2 2 0,-4 1-1,0 0 0,-4-1 1,-2 0-1,-3-4 1,-2-1 0,-1-1 1,-1-2 0,0-2 0,-1 0 1,2-2 0,2-2 0,4-1 1,0-2-1,11-1 1,-11 1-1,11-1 0,0 0 0,0 0 0,0 0 0,13-7-1,-13 7 1,19-6 0,-6 3 0,2 1-1,0-3 1,3 4-1,-2 0 0,1 0 1,-1 3-1,-1 1 0,-3 3-1,0 0 1,-4 3 0,-2 3 0,-2 1 0,-1 0-1,-2 3 0,-3-2 0,-2 2 1,-3-2-2,-2 1 1,-4-2 1,-1 0-1,-3-1 1,-2-2-1,-1 0 1,-1-2 1,2-2 0,-1-1 0,3-1 1,1-1-1,3-2 1,1-2 0,12 1-1,-15-3 1,15 3-1,0 0 0,-11-4-1,11 4 0,0 0 0,0 0-1,0 0-2,0 0-3,6-11-6,4 6-24,0 3 0,-10 2-2,22-10 2</inkml:trace>
  <inkml:trace contextRef="#ctx0" brushRef="#br0" timeOffset="2">9898 13758 20,'-14'1'17,"14"-1"-1,-11 2 0,11-2-2,-13 8 1,13-8-4,-18 15-2,8-6-2,0 5-1,-3-2-2,3 4 0,-1 0 0,0 4-1,1-2-1,5 1 0,-3-1 1,7 0-1,3-1 0,3-3 1,2-3-2,4-1 1,2-5 0,2-1-1,2-3 0,0-3-1,-1-3 1,2 0-1,0-4 2,-3-4-1,-1 1-1,-1-3 1,-2 0 0,-4 0 0,-2 1-1,-4 1 1,-3-1-1,-4 5 1,-4-3-1,-2 4 1,-2 2-1,-2 0 1,0 2-1,-2 1 1,2 3-1,0 2-1,5 3 0,-2 1-4,8 6-4,5-12-8,-10 15-15,17-4-2,-7-11 2,13 11-1</inkml:trace>
  <inkml:trace contextRef="#ctx0" brushRef="#br0" timeOffset="3">10098 13819 31,'-6'14'27,"-8"-8"4,4 7-12,-1 1-4,1 0-2,4 7-4,0-5-1,6 6-3,0-4 0,6 1-2,1-2-1,3-1 1,6-4-2,2-3 0,2-4-1,1-3 1,0-3-1,1-3 1,-1-4-1,-2-2 0,-1-6 1,-2-2 0,-4-4-1,-3-1 1,-4 0-1,-3 0 1,-6-2-1,-4 1 1,-5 2-1,-5 6 1,-2 2-1,-2 5 1,-2 4 0,2 3-1,2 5 0,2 2 0,6 3-2,0 1-2,7 3-6,5-12-10,-7 13-13,7-13-1,0 0 1,16 12 0</inkml:trace>
  <inkml:trace contextRef="#ctx0" brushRef="#br0" timeOffset="4">10293 13543 46,'2'-12'32,"-2"12"2,0 0-2,-1 15-13,1 2-9,-2 3-3,3 8-3,0 3 0,2 4-1,1 0-1,2 4 0,0 0-1,1 2 0,-1-5-1,-1-3-1,0-3 0,-3-3-2,3-2-1,-7-10-3,6 1-4,-4-16-7,-1 9-13,1-9-3,0 0 0,0 0 2</inkml:trace>
  <inkml:trace contextRef="#ctx0" brushRef="#br0" timeOffset="5">10444 13906 32,'19'-5'29,"-6"-7"3,5 0-8,-1 5-6,-3-6-3,5 4-4,-4-5-1,0 4-3,-3-3-1,2 3-2,-6-3 0,1 3-1,-4 0 0,-5 10-1,2-18 0,-2 18 0,-7-15 0,7 15-1,-14-13 1,5 9-2,-3 0 1,1 1 0,-3 3-1,2 1 1,-1 2-1,0 3 0,1 2 0,-3 3 0,3 1 0,1 4 0,-1 0 0,3 3 0,1 0 0,0 4 0,4 0 0,4 0 1,3-1 0,4-1-1,0-2 1,3-2-1,2-2 2,2-5-2,0-2 1,2-3-1,-1-1 0,0-3-1,0-1-3,-2-6-4,7 5-12,-4-4-18,-5-4 0,2 1-1,-3-6 2</inkml:trace>
  <inkml:trace contextRef="#ctx0" brushRef="#br0" timeOffset="6">10924 13805 38,'0'0'30,"10"-12"3,-10 12-10,2-14-6,-2 14-2,-7-16-5,7 16-1,-19-10-2,8 10-2,-8-2 0,1 6-2,-4 1 1,2 8-1,-2 0 0,3 5 0,0 2 0,4 4-2,4 0 1,5 1-1,5-2 1,4-2-2,5-1 1,7-3 0,3-4 0,2-3-1,1-5 0,0-2 0,1-5 1,-1-2-1,-3-5 0,-1-3-1,-3-6 1,0-2 0,-3-1-1,-1-3 1,-4-1 0,-4-1 0,-3 1-1,-3 4 2,-2 4-1,-2 5 0,-2 7 1,-2 4-1,2 7 0,1 5 1,1 6 0,3 3-1,2 4 1,4 2-1,1-1 1,5 1-1,1-2 0,2-1 0,1-1 0,0-2-1,1-3-1,0-8-3,2 3-6,-4-12-14,2-3-15,1-5 2,-1-4-1,0-3 1</inkml:trace>
  <inkml:trace contextRef="#ctx0" brushRef="#br0" timeOffset="7">11172 13749 70,'0'0'35,"0"0"1,8 10 0,-4 1-24,-4-11-5,0 26-2,1-7-1,2 7 0,-1 1 0,2 4-1,-2-2-1,2 1 0,-1-3 0,4-4-1,-4-6 1,3-6-2,-6-11 1,11 4-1,-11-4 1,16-17-1,-7 2 1,-1-4-1,2-4-1,1 0 2,0 1-2,1-1 2,-1 2-1,2 4 0,-2 2 0,0 5 1,-1 3-1,0 3 1,-10 4-1,16 6 0,-16-6 1,15 20-1,-9-6 0,-1 3 0,0 3 0,-3 1-1,-2-1 0,-3 0-2,2 0-4,-7-9-9,0 0-24,1-1 2,-4-9-2,2-1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8:23:37.7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5061 15698 9,'0'0'27,"0"0"2,0 0-6,0 0-3,0 0-3,0 0-2,0 0-4,0 0-1,0 0-3,0 0 0,0 0-2,0 0 0,0 0-2,0 0 0,0 12-2,0-12 1,-1 18-1,1-5 0,0 2 0,-1 2-1,2 2 1,-1 3 0,1 1-2,0 1 2,0-2-2,0 2 2,0-2-2,0-4 1,-1 0 0,0-5 0,0-1 0,0-2 0,0-10 0,0 15 0,0-15 1,-1 11-1,1-11 0,-1 11 0,1-11 0,-2 12 0,2-12 0,-2 12 0,2-12 1,-1 10-1,1-10 0,0 0 0,-2 11-1,2-11-1,0 0-1,0 0-4,0 0-6,0 0-13,9-9-10,-9 9-1,6-13 2,-5 2 0</inkml:trace>
  <inkml:trace contextRef="#ctx0" brushRef="#br0" timeOffset="1">5239 15879 15,'0'0'27,"0"0"-5,0 0-1,0 0-4,0 0-1,0 0-4,0 0-3,0 0-2,0 0-1,0 0-1,0 0-1,3 9-1,-3-9 0,3 10 1,-3-10-2,3 16 0,-3-5 0,2 1-2,-1 0 2,0 3-2,0-2 0,0 0 1,-1-1-1,1 1 0,1-3 1,-2-10-1,3 16 0,-3-16 1,1 15-1,-1-15 0,0 0 1,1 10-1,-1-10 0,0 0 0,0 0 0,0 0 1,0 0-1,0 0 1,0 0 0,0 0-1,2-10 1,-2 10 0,2-14 0,1 4 0,-1-3-1,2 0 1,0-1 1,1 0-2,1 0 1,1 0 0,0 0 0,1 2 0,1 1-1,-1 0 1,1 2-1,0 1 1,2 2-1,-2 2 0,0 2 0,1 1 0,0 0 1,-10 1-1,18 4 0,-18-4 0,17 9 0,-17-9 0,14 16 1,-7-6-2,-3 2 2,1 1-1,-2-1 0,-1 2 0,0-1 0,0-1 0,1 0 0,-2-2 0,0 1 0,-1-11 0,2 16 0,-2-16 0,2 14 0,-2-14 0,0 11 0,0-11 1,0 0-2,2 10 1,-2-10 0,0 0 0,0 0-1,0 0-1,0 0-2,0 0-3,4 10-7,-4-10-23,0 0 1,0 0-1,0 0 2</inkml:trace>
  <inkml:trace contextRef="#ctx0" brushRef="#br0" timeOffset="2">5666 15648 20,'0'0'28,"0"0"-1,0 0-5,0 0-4,7 12-2,-7-12-3,0 0-2,0 0-3,8 12 0,-8-12-3,4 10 0,-4-10-2,6 15 0,-4-5-1,1 2-1,-2 1 1,0 2-1,-1 1-1,1 5 1,-1 1 0,-1 0-1,0 2 0,1 0 0,-1-1 0,1 1 0,0-3 0,1-4 0,0-4 1,2 1-1,0-4 1,-3-10 0,10 15 0,-10-15 0,15 13 0,-15-13 0,17 11 0,-17-11 0,18 9-1,-18-9 1,18 7 0,-18-7-1,17 5 1,-8-4 0,-9-1-1,18 2 0,-18-2 1,17 0-1,-17 0 1,15-4-1,-15 4-1,12-9 0,-12 9-1,11-16-4,-11 16-5,10-19-18,-7 5-9,1 2 1,-5-5-1</inkml:trace>
  <inkml:trace contextRef="#ctx0" brushRef="#br0" timeOffset="3">5587 15797 19,'0'0'26,"0"0"-6,0 0-3,0 0 2,0 0-5,-7 13-1,7-13-2,0 0-1,-2 9-1,2-9 0,0 0 0,20 4-2,-20-4 1,23-7-1,-9 2-1,4 3-2,0-2 0,2 2 0,-2 0-2,2 0-2,-1 2-4,-4-6-14,3 3-21,-2 1 1,-5-6-2,1-1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6" units="in"/>
          <inkml:channel name="Y" type="integer" max="18432" units="in"/>
          <inkml:channel name="F" type="integer" max="255" units="dev"/>
        </inkml:traceFormat>
        <inkml:channelProperties>
          <inkml:channelProperty channel="X" name="resolution" value="2540.15503" units="1/in"/>
          <inkml:channelProperty channel="Y" name="resolution" value="2540.24243" units="1/in"/>
          <inkml:channelProperty channel="F" name="resolution" value="0" units="1/dev"/>
        </inkml:channelProperties>
      </inkml:inkSource>
      <inkml:timestamp xml:id="ts0" timeString="2010-10-31T19:12:35.527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3659 3258 4,'-20'-8'11,"2"4"3,-5-5 1,-2 1 0,-5-3 1,-2 1 0,-3 1-1,-7-3-2,2 4-2,-6-2-3,-3 4 0,-5-2-2,1 4-1,-8-2 0,-2 4-1,-8-2 1,-1 4-1,-5-2-1,-1 3 1,-5-2 0,2 6-1,-5 0 0,0 4 0,-2 2-1,2 4-1,-2 3 0,4 5-1,-2 3 2,2 4-2,1 4 1,2 6 0,1 3 0,5 6 0,-3 4 0,1 5 0,1 4 0,2 6 1,3 4-1,8 5 0,2 3 0,3 6 0,4 5 0,9 1 0,0 3-2,4 2 1,9 2 0,2 2 0,6 1 0,4-2 1,7-1-1,4 1 0,6-1 1,11-2-1,-2-2 1,3-3-1,6-2 1,2-1-1,6-3 1,3-1 0,6-3-1,3-1 1,5-5 0,5 0-2,5-2 1,6-4 0,3-3 0,4-3 0,0-4 0,4-4 0,4-4 0,1-5 1,1-4 0,3-4-1,2-6 1,5-6-1,7-3 0,2-5 0,3-5 1,3-7-2,2-4 0,-2-6 2,2-4-1,-1-4 0,-2-2-1,-4-6 2,-3-2-2,-1-2 1,-3-4 0,-2-1 0,-3-2 0,-3-6 0,-4-4 0,0 2 0,-5-5 1,-5-2-1,-4-4 1,-2-1-2,-7-2 2,-3-2-1,-6 1 0,-2-6 0,-5-2 0,-1 0 0,-1-3 0,-3-4 0,-2-3 0,0-3 0,-2-3 0,-1-1 0,1-1 0,-2-6 0,-1-2 0,-2 2 0,0-1 0,-2 0 0,-2 2 0,-2 1 0,-3-1 0,-3 4 0,0 3 0,-5-2 1,-1 3-2,-2 1 1,-1 1 0,-3 0 0,-1 4 0,-2 1 0,-3 2 0,0 2 0,-3-4-1,-2 5 2,-1 1-1,-2 3 0,-1 1 0,-2 4 0,-1-1 0,-3 4 1,1 6-1,-4 2 0,-1 5 0,-4 4 0,-1 3 0,-5 3 0,-4 5 0,-3 6 0,-5 4 1,-5 5-1,-6 3 0,-4 2 0,-4 8-1,-1 3-2,-4 7-1,-3-4-5,6 11-15,-3 1-17,-3 1 1,0 6-2,0 2 3</inkml:trace>
  <inkml:trace contextRef="#ctx0" brushRef="#br0" timeOffset="3255.1861">918 6806 46,'0'0'32,"0"0"-3,2-51-4,-2 51-2,0 0-4,0 0-5,0 0-3,0 0-3,0 0-1,0 0-2,0 0-1,0 0-2,0 0 1,0 0-2,18 80 1,-18-80-1,-2 87 0,2-87 0,-9 99-1,2-47 1,0 0-1,0 0 0,7-52 0,-13 91 1,13-91-1,-4 79 1,4-79-1,9 58 1,-9-58 0,0 0 0,41 53 1,-41-53-1,51 14 1,-51-14 0,59 2-2,-28-3 1,0-3 0,-2 0-2,-2 0 0,-2 0-2,-5-2-1,-3 4-3,-8-12-4,-9 14-15,13-16-17,-15 0 1,-9 0 0,11 16 3</inkml:trace>
  <inkml:trace contextRef="#ctx0" brushRef="#br0" timeOffset="3569.2042">723 7113 73,'0'0'38,"0"0"1,0 0-10,0 0-14,0 0-2,67-18-3,-67 18-3,71 7-1,-71-7-1,83 14-1,-83-14-1,84 15-1,-47-6-1,-2 0-2,-4-1 0,-4-1-2,-7 1-2,-2-7-2,-7 4-7,-11-5-21,10-4-7,-10 4 1,6-15 0</inkml:trace>
  <inkml:trace contextRef="#ctx0" brushRef="#br0" timeOffset="4070.2328">1366 7078 73,'14'15'37,"-10"-4"0,0 1 0,-3-2-29,1 8 0,0-4-2,3 7-2,2-3 0,1 1-1,1-3-1,3 2 0,-1-5 0,6-1 0,1-7 0,2-4-1,1-5 0,2-3 0,0-3 0,1-8 0,-1-1 0,-3-2 0,-2 0-1,-3 1 1,-3 3 0,-2 2-1,-4 4 1,-6 11-1,0 0 1,0 0-1,-1 10 0,-5 7 0,-1 7 1,-1 4-2,-1 7 2,1 2-1,-1 2 0,2 3 0,2 1 1,0-2-1,3-2 1,1-4-1,2-5 0,-1-8-1,2-1 0,-2-9-3,2-2-3,-2-10-9,-7-12-25,6 2 0,-2-8 0,1-3 1</inkml:trace>
  <inkml:trace contextRef="#ctx0" brushRef="#br0" timeOffset="4372.2501">1882 7196 86,'7'10'38,"-1"1"-1,0 6 2,-7 0-32,2 8 0,-2 0-2,4 6-2,-2 2 0,1 2-1,0 3-1,1 2 0,0-1 0,1 0 0,1-2-2,-2-4 0,2-3-1,-2-5-1,0-4-3,-3-21-6,2 9-19,-2-9-10,-8-29 2,0 2-1</inkml:trace>
  <inkml:trace contextRef="#ctx0" brushRef="#br0" timeOffset="4732.2706">1784 7212 93,'4'-20'39,"1"3"2,2-3-9,10 10-19,-4-5-5,5 7-3,1-1-1,2 6-3,2 3 0,1 2 0,1 4-1,-4 4 0,-1 5 1,-3 2 0,0 4-1,-5 3 0,-4-1 1,-6 5-1,-5 0 1,-5-3-1,-3-2 1,-3-1-1,-6-5 0,-1-3 0,-1-3 1,2-6-1,-1-4 0,3-1-1,4-1-1,2-5-2,12 6-5,-10-15-7,18 5-26,2 2 0,3-1 1,6-1-1</inkml:trace>
  <inkml:trace contextRef="#ctx0" brushRef="#br0" timeOffset="5247.3002">2310 7287 64,'13'-4'39,"4"-3"-2,-1-4 3,-5-8-23,12 9-4,-5-10-5,7 6-3,-2-2-1,1 2-2,-2-1 0,0 1-1,-2-2 0,-3 4-1,-2-1 1,-6 1 0,-3-2 0,-5 0 0,-4 0-1,-5 0 0,-8 1 2,-3-2-2,-4 3 1,-4 4-1,-2 5 0,-1 4 1,0 7-1,1 5 0,5 7 0,2 6 0,2 4 0,6 3 1,3 3-1,7 2 1,6-3 0,5 4 0,7-4 1,5-3 0,4-3 0,5-3-1,4-7 2,2-5-3,0-3 0,0-6 0,0-7 0,-2-1 0,-4-3 0,-3-9-5,-3 4-4,-12-9-21,-1 3-14,-9-2 0,-8 3 0,-9-2 1</inkml:trace>
  <inkml:trace contextRef="#ctx0" brushRef="#br0" timeOffset="6055.3464">904 7953 49,'0'0'34,"0"0"3,0 0-1,0 0-18,0 0-3,59 9-6,-59-9-2,0 0-3,55-30 0,-55 30-1,0 0 0,56-33 0,-56 33 0,0 0-2,0 0 1,54-42 1,-54 42-2,0 0 1,0 0-1,0 0 0,0 0-1,-35-52 1,35 52-1,-52-9 0,52 9 0,-67 2-1,67-2 1,-67 10 0,67-10 0,-54 21 0,54-21 1,0 0-1,-49 65 1,49-65-1,-8 58 1,8-58 1,14 67-1,-14-67 0,26 71 1,-26-71-1,38 62 1,-38-62 0,46 52 0,-46-52-1,0 0 1,71 50-2,-71-50 0,53 7 0,-53-7 0,52-14 0,-27 2 0,-2-4 0,-1-6-6,-3 1-3,-5-10-10,-3 7-25,2-1-1,-7 0 2,-1 0 1</inkml:trace>
  <inkml:trace contextRef="#ctx0" brushRef="#br0" timeOffset="6624.3789">1435 7819 81,'0'0'39,"10"-7"-2,-10 7 2,0 0-31,9 13-1,-7-4-3,-1 8-2,2 4 0,2 8 0,-1 2 0,-2 4-1,1 0 1,1 3-1,2-2 1,0-4-1,0-6 0,0-5-1,-1-7 1,-5-14 0,16 10-1,-16-10 1,11-23-1,-7 6 0,1-6 0,1-4 1,1 1-1,2-4 0,1-1-1,1 3 1,5 2 1,1 1-1,1 2 0,2 7 1,-2 4-1,2 7 1,-5 7-1,0 9 1,-5 5 0,-1 7-2,-4 5 2,-2 2-1,-1 3 0,0 1 0,0-2 0,0-3 0,1-3 0,2-6-1,2-2-1,-1-8-3,3 0-5,-9-10-21,11-9-10,-2-4 1,-2-7-1</inkml:trace>
  <inkml:trace contextRef="#ctx0" brushRef="#br0" timeOffset="7038.4026">1949 7906 88,'0'0'38,"0"0"1,14 11-5,-8-2-25,-6-9-2,10 20-3,-3-7-1,2 4-2,0 0 1,1 6-2,0 2 2,0-3-1,1 0-1,1 3 0,0-3 0,-1-3 0,2-1 1,-3-6-1,2-3 1,-1-6 0,0-4 0,2-9 0,-2-5 1,2-4-1,-2-4 0,3-2 0,2-2 1,-4-2-2,0 0 1,-2 3-2,1 3 0,-3 0-2,2 8-6,-8-4-17,4 5-16,-6 14 1,11-12 0,-11 12 0</inkml:trace>
  <inkml:trace contextRef="#ctx0" brushRef="#br0" timeOffset="7339.4198">2474 7881 87,'11'1'38,"-11"-1"0,9 5 1,-9-5-31,2 13-1,2 1-4,-7 0 1,4 7-2,-1 3 0,0 1 0,-2 3 0,1 3 0,1-2-1,0-2 1,1-1-2,2-4-1,0-4-1,-2-4-2,5-1-4,-6-13-15,0 0-19,5-14 1,-6-5 0,2-3 1</inkml:trace>
  <inkml:trace contextRef="#ctx0" brushRef="#br0" timeOffset="7580.4336">2492 7684 93,'0'0'40,"6"-9"2,-6 9-2,0 0-27,0 0-6,0 0-3,0 0-1,0 0-2,-4 10-1,4-10-1,-1 17-6,1-17-12,-4 9-22,4-9-1,0 0 0,0 0-1</inkml:trace>
  <inkml:trace contextRef="#ctx0" brushRef="#br0" timeOffset="8662.4954">2797 7830 40,'0'0'33,"0"0"1,0 0 0,0 0-16,0 0-4,3 18-7,1-4-3,-2 5-2,3 4 0,1 3 1,3 3-1,-2 1 0,1 0-1,-2-2 1,2 0-1,-3-6-1,-1-5 1,-2-3 0,0-5 0,-2-9-1,0 0 0,0 0 1,-12-12-1,5-2 0,0 0 0,0-3 0,1-1 0,2-1 0,4-4 1,3 3-2,3 0 2,5 1-1,4-1 1,2 0-1,4 2 0,2 1 0,-1 4 1,1 2-1,0 1 0,-2 1 0,-4 5 0,-3 1 1,-3 0 0,-11 3 0,10-5-1,-10 5 1,0 0 0,0 0 0,-15-10 0,6 4-1,-1 4 0,1 1 1,0-1-1,9 2-1,-16 0 1,16 0-2,-9 6 0,9 4-2,0-10-6,6 9-28,-6-9 1,16 12-1,-3-5 0</inkml:trace>
  <inkml:trace contextRef="#ctx0" brushRef="#br0" timeOffset="9216.5272">3383 7779 53,'0'0'34,"0"0"-2,-19 8-7,6-1-11,4 9 0,-5-1-6,5 7-1,-6 1-1,8 6-2,-1-1 1,5 1-1,3-2-1,6 3-1,3-2 0,6-1 0,4-5-1,5-1 0,2-3 0,3-3 0,1-3 0,0-7 0,0-6 0,0-4-1,-3-7 1,-3-4 0,-2-6 0,-4-5 0,-7-5-1,-6-1 0,-8-2 1,-9-4-1,-10 0-1,-4 3 1,-5 3-1,-4 4 1,-1 8-1,0 5 1,3 8-1,4 9 1,8 8-2,1 3-1,8 10-5,-1-4-14,7 9-18,6 1 2,3-2-2,6 1 1</inkml:trace>
  <inkml:trace contextRef="#ctx0" brushRef="#br0" timeOffset="10165.5815">3826 7781 0,'0'0'27,"10"-8"2,-10 8 3,4-12-14,-4 12 0,0 0-3,9 13-3,-9-2-4,7 6-2,-5 3 0,4 9-2,-2 0 0,5 2-2,-5-3 1,4 3 0,-3-6-1,2 0 1,-3-6-1,1-5-1,-2-3 1,-3-11-1,6 10 0,-6-10 0,5-12 0,-2 0-1,1-5 1,0-4-1,2-3 1,1-2 0,2-1-1,2 5 1,0 1 0,3 2 0,-1 5 0,0 6 0,0 4 0,-1 4 0,0 2-1,-1 4 1,-1 4 0,2 7-1,-2 2 1,-1 2 0,0 1-1,0 1 1,0 1-1,0-1 0,0-1 0,-2-7-3,1 2-3,-8-17-17,10 13-16,-10-13 1,0 0-1,5-11 1</inkml:trace>
  <inkml:trace contextRef="#ctx0" brushRef="#br0" timeOffset="11493.6574">4348 7724 17,'0'0'31,"6"15"2,-6-15 2,3 19-15,5-1-2,-6-2-4,7 12-2,-6 0-5,4 4-2,-4-2-2,3 3-1,-2-3 0,-1-2-1,-1-5 0,0-4-1,0-8 1,1-1-1,-3-10 1,0 0 0,0 0-1,10-15 0,-5-3 0,0-5 0,-1-5 1,2-3-1,0-3 1,0 3-1,1-1 1,0 2 0,-2 6 0,0 5 0,0 7-1,-5 12 1,12-7 0,-12 7-1,11 14 1,-4 3-1,1 4 0,0 2 1,0 0-1,0 4 0,1-1 1,-2-3-1,0-2 0,0-5 0,-1-6 0,0-1 0,-6-9 0,9-3 0,-5-9 0,0-4 0,2-4 0,0-3 0,1-3 1,1-2-1,3 1 1,0 4 0,-1 3 0,2 5 0,-3 5 0,0 5-1,-9 5 1,15 5-1,-11 8 1,-1 4-1,-2 5 0,-1 1 0,0 7 0,-1 1-1,0 0 0,-1-4-1,3-1-3,-3-7-2,8-1-7,-6-6-26,0-12 2,11-8-2,-7-7 3</inkml:trace>
  <inkml:trace contextRef="#ctx0" brushRef="#br0" timeOffset="12006.6868">4880 7863 43,'23'7'34,"-12"-7"3,6 1-2,2-1-16,-7-9-5,9 6-5,-6-5-2,4 1-3,-4-2-1,1 0 0,-4-1-2,0 2 0,-12 8 0,13-18 1,-11 8-2,-1 0 1,-3-1 0,-3-2 0,-3 0 0,-2-1-1,-2 2 1,-1 2-1,0 0 0,-1 3 0,0 6 0,3 3 0,-1 6 0,1 6 0,2 4 0,-2 4 1,1 4-1,2 6 0,2 3 1,1 2 0,2 1 1,4-2-1,5-2 0,3-1 0,3-4 1,5-4-1,-1-9 0,5-1 0,0-7 0,-1-2-1,0-4-1,-1-5 0,-2-2-3,-3-6-4,4 2-16,-2-6-16,-9-3 0,2-3-1,-6-6 2</inkml:trace>
  <inkml:trace contextRef="#ctx0" brushRef="#br0" timeOffset="12569.719">5265 7788 66,'0'0'38,"0"0"-1,9 5 1,-9-5-21,0 0-11,3 13 0,-1-2-2,-1 0-2,2 4 0,-2 6 0,1 5-1,0 0 1,0 1-2,-1-1 1,1-1-1,1-2 1,-1-5 0,2-5-1,-4-13 1,9 9-1,-9-9 0,14-7 1,-8-4-1,1-4 0,1-2 0,1-6 0,0-1 1,1-3-2,2-2 2,0 3-1,1 0 0,-1 3 1,0 5-1,0 4 1,-1 5-1,-2 5 1,1 5-1,-1 5 1,0 2 0,1 5-1,0 4 0,0 5 0,0 1 1,-1 4-1,-3 1 1,0-1-1,-1 0 0,0 0 0,-2-4 0,-1-5 0,1-2-1,-1-4-1,-2-12-2,4 16-4,-4-16-8,0 0-26,-1-11 3,-1 2-2,2-1 2</inkml:trace>
  <inkml:trace contextRef="#ctx0" brushRef="#br0" timeOffset="13075.7479">5800 7479 50,'9'-10'36,"-9"10"1,13-1-2,-13 1-15,11 6-5,-11-6-4,11 20-4,-9-5-2,6 4 0,-5 4-2,1 5 0,-1 2-1,1 1 0,-2 2-1,2 2 0,-2-1 0,0 2 0,0-1-1,0 1 1,0-3-1,0 0 0,1-3 0,1-3 0,0-2 1,3-2-2,0-2 1,1-4 0,2-1 0,2-4 0,0-1 1,3-3-1,0-3 0,3-2 0,0-2 0,1-4 0,2-1-1,-3-3-1,2-2-2,-6-5-5,7 4-17,-7-6-16,-4-2 2,-3-1-2,-7-2 3</inkml:trace>
  <inkml:trace contextRef="#ctx0" brushRef="#br0" timeOffset="13423.7678">5707 7693 54,'9'1'38,"-9"-1"0,13 2-2,-9 7-7,-4-9-16,19 5-3,-5-2-2,9 5-1,2-1-2,6 0-1,3 0-1,4 2 0,0 0-3,0-1 0,-1 1-5,-6-10-12,-2 5-25,-3-4-2,-7-7 2,-3-5-1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E1D25-1461-4665-AF5A-2C765A8FC785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7D709-BA44-467D-B361-6AD1F7330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28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67D709-BA44-467D-B361-6AD1F733079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842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69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2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121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59D13-2138-448A-8375-48BF5A5A010C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53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34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88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794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368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291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370"/>
            <a:ext cx="8229600" cy="1143000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0992"/>
            <a:ext cx="8229600" cy="4655172"/>
          </a:xfrm>
        </p:spPr>
        <p:txBody>
          <a:bodyPr/>
          <a:lstStyle>
            <a:lvl1pPr>
              <a:defRPr>
                <a:solidFill>
                  <a:srgbClr val="008000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39F37-B38C-4B45-8190-F702639ADE0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8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987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C07ED-67B2-4346-AA03-AB1B12CC1E5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BF365-B055-4911-8388-524B161FD99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35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BB97C-414F-4ABD-A911-F57762907D2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6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924B7-028F-4C8A-B291-5A95FFDE4BC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39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B9809-E9C4-4E86-B86B-8CEF7A9DE5C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82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79B4E-7A54-4FE1-B1FE-99D3D4ACC2CF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17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E35010-6691-4A1D-90E6-E0769E1A214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0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3C80D-68D2-4345-949F-24FC763E5C9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546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D96BC-87F3-4F79-919D-82A70A25A9A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45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88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9A688A63-B9C4-46E3-826F-D313A5FD9687}" type="slidenum">
              <a:rPr lang="en-US">
                <a:solidFill>
                  <a:prstClr val="black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62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70C0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8000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0.xml"/><Relationship Id="rId13" Type="http://schemas.openxmlformats.org/officeDocument/2006/relationships/image" Target="../media/image111.emf"/><Relationship Id="rId18" Type="http://schemas.openxmlformats.org/officeDocument/2006/relationships/customXml" Target="../ink/ink95.xml"/><Relationship Id="rId26" Type="http://schemas.openxmlformats.org/officeDocument/2006/relationships/image" Target="../media/image116.emf"/><Relationship Id="rId39" Type="http://schemas.openxmlformats.org/officeDocument/2006/relationships/image" Target="../media/image121.emf"/><Relationship Id="rId3" Type="http://schemas.openxmlformats.org/officeDocument/2006/relationships/image" Target="../media/image108.emf"/><Relationship Id="rId21" Type="http://schemas.openxmlformats.org/officeDocument/2006/relationships/image" Target="../media/image89.emf"/><Relationship Id="rId34" Type="http://schemas.openxmlformats.org/officeDocument/2006/relationships/customXml" Target="../ink/ink106.xml"/><Relationship Id="rId42" Type="http://schemas.openxmlformats.org/officeDocument/2006/relationships/customXml" Target="../ink/ink110.xml"/><Relationship Id="rId7" Type="http://schemas.openxmlformats.org/officeDocument/2006/relationships/image" Target="../media/image96.emf"/><Relationship Id="rId12" Type="http://schemas.openxmlformats.org/officeDocument/2006/relationships/customXml" Target="../ink/ink92.xml"/><Relationship Id="rId17" Type="http://schemas.openxmlformats.org/officeDocument/2006/relationships/image" Target="../media/image113.emf"/><Relationship Id="rId25" Type="http://schemas.openxmlformats.org/officeDocument/2006/relationships/customXml" Target="../ink/ink99.xml"/><Relationship Id="rId33" Type="http://schemas.openxmlformats.org/officeDocument/2006/relationships/customXml" Target="../ink/ink105.xml"/><Relationship Id="rId38" Type="http://schemas.openxmlformats.org/officeDocument/2006/relationships/customXml" Target="../ink/ink108.xml"/><Relationship Id="rId2" Type="http://schemas.openxmlformats.org/officeDocument/2006/relationships/customXml" Target="../ink/ink87.xml"/><Relationship Id="rId16" Type="http://schemas.openxmlformats.org/officeDocument/2006/relationships/customXml" Target="../ink/ink94.xml"/><Relationship Id="rId20" Type="http://schemas.openxmlformats.org/officeDocument/2006/relationships/customXml" Target="../ink/ink96.xml"/><Relationship Id="rId29" Type="http://schemas.openxmlformats.org/officeDocument/2006/relationships/customXml" Target="../ink/ink101.xml"/><Relationship Id="rId41" Type="http://schemas.openxmlformats.org/officeDocument/2006/relationships/image" Target="../media/image122.emf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89.xml"/><Relationship Id="rId11" Type="http://schemas.openxmlformats.org/officeDocument/2006/relationships/image" Target="../media/image98.emf"/><Relationship Id="rId24" Type="http://schemas.openxmlformats.org/officeDocument/2006/relationships/customXml" Target="../ink/ink98.xml"/><Relationship Id="rId32" Type="http://schemas.openxmlformats.org/officeDocument/2006/relationships/customXml" Target="../ink/ink104.xml"/><Relationship Id="rId37" Type="http://schemas.openxmlformats.org/officeDocument/2006/relationships/image" Target="../media/image119.emf"/><Relationship Id="rId40" Type="http://schemas.openxmlformats.org/officeDocument/2006/relationships/customXml" Target="../ink/ink109.xml"/><Relationship Id="rId45" Type="http://schemas.openxmlformats.org/officeDocument/2006/relationships/image" Target="../media/image124.emf"/><Relationship Id="rId5" Type="http://schemas.openxmlformats.org/officeDocument/2006/relationships/image" Target="../media/image109.emf"/><Relationship Id="rId15" Type="http://schemas.openxmlformats.org/officeDocument/2006/relationships/image" Target="../media/image112.emf"/><Relationship Id="rId23" Type="http://schemas.openxmlformats.org/officeDocument/2006/relationships/image" Target="../media/image115.emf"/><Relationship Id="rId28" Type="http://schemas.openxmlformats.org/officeDocument/2006/relationships/image" Target="../media/image117.emf"/><Relationship Id="rId36" Type="http://schemas.openxmlformats.org/officeDocument/2006/relationships/customXml" Target="../ink/ink107.xml"/><Relationship Id="rId10" Type="http://schemas.openxmlformats.org/officeDocument/2006/relationships/customXml" Target="../ink/ink91.xml"/><Relationship Id="rId19" Type="http://schemas.openxmlformats.org/officeDocument/2006/relationships/image" Target="../media/image114.emf"/><Relationship Id="rId31" Type="http://schemas.openxmlformats.org/officeDocument/2006/relationships/customXml" Target="../ink/ink103.xml"/><Relationship Id="rId44" Type="http://schemas.openxmlformats.org/officeDocument/2006/relationships/customXml" Target="../ink/ink111.xml"/><Relationship Id="rId4" Type="http://schemas.openxmlformats.org/officeDocument/2006/relationships/customXml" Target="../ink/ink88.xml"/><Relationship Id="rId9" Type="http://schemas.openxmlformats.org/officeDocument/2006/relationships/image" Target="../media/image97.emf"/><Relationship Id="rId14" Type="http://schemas.openxmlformats.org/officeDocument/2006/relationships/customXml" Target="../ink/ink93.xml"/><Relationship Id="rId22" Type="http://schemas.openxmlformats.org/officeDocument/2006/relationships/customXml" Target="../ink/ink97.xml"/><Relationship Id="rId27" Type="http://schemas.openxmlformats.org/officeDocument/2006/relationships/customXml" Target="../ink/ink100.xml"/><Relationship Id="rId30" Type="http://schemas.openxmlformats.org/officeDocument/2006/relationships/customXml" Target="../ink/ink102.xml"/><Relationship Id="rId35" Type="http://schemas.openxmlformats.org/officeDocument/2006/relationships/image" Target="../media/image118.emf"/><Relationship Id="rId43" Type="http://schemas.openxmlformats.org/officeDocument/2006/relationships/image" Target="../media/image12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5.xml"/><Relationship Id="rId13" Type="http://schemas.openxmlformats.org/officeDocument/2006/relationships/image" Target="../media/image111.emf"/><Relationship Id="rId18" Type="http://schemas.openxmlformats.org/officeDocument/2006/relationships/customXml" Target="../ink/ink120.xml"/><Relationship Id="rId26" Type="http://schemas.openxmlformats.org/officeDocument/2006/relationships/customXml" Target="../ink/ink125.xml"/><Relationship Id="rId39" Type="http://schemas.openxmlformats.org/officeDocument/2006/relationships/image" Target="../media/image127.emf"/><Relationship Id="rId3" Type="http://schemas.openxmlformats.org/officeDocument/2006/relationships/image" Target="../media/image108.emf"/><Relationship Id="rId21" Type="http://schemas.openxmlformats.org/officeDocument/2006/relationships/image" Target="../media/image89.emf"/><Relationship Id="rId47" Type="http://schemas.openxmlformats.org/officeDocument/2006/relationships/image" Target="../media/image128.emf"/><Relationship Id="rId7" Type="http://schemas.openxmlformats.org/officeDocument/2006/relationships/image" Target="../media/image96.emf"/><Relationship Id="rId12" Type="http://schemas.openxmlformats.org/officeDocument/2006/relationships/customXml" Target="../ink/ink117.xml"/><Relationship Id="rId17" Type="http://schemas.openxmlformats.org/officeDocument/2006/relationships/image" Target="../media/image113.emf"/><Relationship Id="rId25" Type="http://schemas.openxmlformats.org/officeDocument/2006/relationships/customXml" Target="../ink/ink124.xml"/><Relationship Id="rId38" Type="http://schemas.openxmlformats.org/officeDocument/2006/relationships/customXml" Target="../ink/ink131.xml"/><Relationship Id="rId46" Type="http://schemas.openxmlformats.org/officeDocument/2006/relationships/customXml" Target="../ink/ink134.xml"/><Relationship Id="rId2" Type="http://schemas.openxmlformats.org/officeDocument/2006/relationships/customXml" Target="../ink/ink112.xml"/><Relationship Id="rId16" Type="http://schemas.openxmlformats.org/officeDocument/2006/relationships/customXml" Target="../ink/ink119.xml"/><Relationship Id="rId20" Type="http://schemas.openxmlformats.org/officeDocument/2006/relationships/customXml" Target="../ink/ink121.xml"/><Relationship Id="rId29" Type="http://schemas.openxmlformats.org/officeDocument/2006/relationships/customXml" Target="../ink/ink128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14.xml"/><Relationship Id="rId11" Type="http://schemas.openxmlformats.org/officeDocument/2006/relationships/image" Target="../media/image98.emf"/><Relationship Id="rId24" Type="http://schemas.openxmlformats.org/officeDocument/2006/relationships/customXml" Target="../ink/ink123.xml"/><Relationship Id="rId37" Type="http://schemas.openxmlformats.org/officeDocument/2006/relationships/image" Target="../media/image126.emf"/><Relationship Id="rId40" Type="http://schemas.openxmlformats.org/officeDocument/2006/relationships/customXml" Target="../ink/ink132.xml"/><Relationship Id="rId45" Type="http://schemas.openxmlformats.org/officeDocument/2006/relationships/image" Target="../media/image570.emf"/><Relationship Id="rId5" Type="http://schemas.openxmlformats.org/officeDocument/2006/relationships/image" Target="../media/image109.emf"/><Relationship Id="rId15" Type="http://schemas.openxmlformats.org/officeDocument/2006/relationships/image" Target="../media/image112.emf"/><Relationship Id="rId23" Type="http://schemas.openxmlformats.org/officeDocument/2006/relationships/image" Target="../media/image115.emf"/><Relationship Id="rId28" Type="http://schemas.openxmlformats.org/officeDocument/2006/relationships/customXml" Target="../ink/ink127.xml"/><Relationship Id="rId36" Type="http://schemas.openxmlformats.org/officeDocument/2006/relationships/customXml" Target="../ink/ink130.xml"/><Relationship Id="rId49" Type="http://schemas.openxmlformats.org/officeDocument/2006/relationships/image" Target="../media/image129.emf"/><Relationship Id="rId10" Type="http://schemas.openxmlformats.org/officeDocument/2006/relationships/customXml" Target="../ink/ink116.xml"/><Relationship Id="rId19" Type="http://schemas.openxmlformats.org/officeDocument/2006/relationships/image" Target="../media/image114.emf"/><Relationship Id="rId44" Type="http://schemas.openxmlformats.org/officeDocument/2006/relationships/customXml" Target="../ink/ink133.xml"/><Relationship Id="rId4" Type="http://schemas.openxmlformats.org/officeDocument/2006/relationships/customXml" Target="../ink/ink113.xml"/><Relationship Id="rId9" Type="http://schemas.openxmlformats.org/officeDocument/2006/relationships/image" Target="../media/image97.emf"/><Relationship Id="rId14" Type="http://schemas.openxmlformats.org/officeDocument/2006/relationships/customXml" Target="../ink/ink118.xml"/><Relationship Id="rId22" Type="http://schemas.openxmlformats.org/officeDocument/2006/relationships/customXml" Target="../ink/ink122.xml"/><Relationship Id="rId27" Type="http://schemas.openxmlformats.org/officeDocument/2006/relationships/customXml" Target="../ink/ink126.xml"/><Relationship Id="rId30" Type="http://schemas.openxmlformats.org/officeDocument/2006/relationships/customXml" Target="../ink/ink129.xml"/><Relationship Id="rId35" Type="http://schemas.openxmlformats.org/officeDocument/2006/relationships/image" Target="../media/image125.emf"/><Relationship Id="rId43" Type="http://schemas.openxmlformats.org/officeDocument/2006/relationships/image" Target="../media/image560.emf"/><Relationship Id="rId48" Type="http://schemas.openxmlformats.org/officeDocument/2006/relationships/customXml" Target="../ink/ink1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3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customXml" Target="../ink/ink13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1.xml"/><Relationship Id="rId3" Type="http://schemas.openxmlformats.org/officeDocument/2006/relationships/image" Target="../media/image133.emf"/><Relationship Id="rId7" Type="http://schemas.openxmlformats.org/officeDocument/2006/relationships/image" Target="../media/image135.emf"/><Relationship Id="rId2" Type="http://schemas.openxmlformats.org/officeDocument/2006/relationships/customXml" Target="../ink/ink138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40.xml"/><Relationship Id="rId5" Type="http://schemas.openxmlformats.org/officeDocument/2006/relationships/image" Target="../media/image134.emf"/><Relationship Id="rId4" Type="http://schemas.openxmlformats.org/officeDocument/2006/relationships/customXml" Target="../ink/ink139.xml"/><Relationship Id="rId9" Type="http://schemas.openxmlformats.org/officeDocument/2006/relationships/image" Target="../media/image13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5.xml"/><Relationship Id="rId13" Type="http://schemas.openxmlformats.org/officeDocument/2006/relationships/image" Target="../media/image139.emf"/><Relationship Id="rId3" Type="http://schemas.openxmlformats.org/officeDocument/2006/relationships/image" Target="../media/image133.emf"/><Relationship Id="rId7" Type="http://schemas.openxmlformats.org/officeDocument/2006/relationships/image" Target="../media/image136.emf"/><Relationship Id="rId12" Type="http://schemas.openxmlformats.org/officeDocument/2006/relationships/customXml" Target="../ink/ink147.xml"/><Relationship Id="rId2" Type="http://schemas.openxmlformats.org/officeDocument/2006/relationships/customXml" Target="../ink/ink142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44.xml"/><Relationship Id="rId11" Type="http://schemas.openxmlformats.org/officeDocument/2006/relationships/image" Target="../media/image138.emf"/><Relationship Id="rId5" Type="http://schemas.openxmlformats.org/officeDocument/2006/relationships/image" Target="../media/image134.emf"/><Relationship Id="rId10" Type="http://schemas.openxmlformats.org/officeDocument/2006/relationships/customXml" Target="../ink/ink146.xml"/><Relationship Id="rId4" Type="http://schemas.openxmlformats.org/officeDocument/2006/relationships/customXml" Target="../ink/ink143.xml"/><Relationship Id="rId9" Type="http://schemas.openxmlformats.org/officeDocument/2006/relationships/image" Target="../media/image137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emf"/><Relationship Id="rId13" Type="http://schemas.openxmlformats.org/officeDocument/2006/relationships/image" Target="../media/image15.png"/><Relationship Id="rId3" Type="http://schemas.openxmlformats.org/officeDocument/2006/relationships/customXml" Target="../ink/ink148.xml"/><Relationship Id="rId7" Type="http://schemas.openxmlformats.org/officeDocument/2006/relationships/customXml" Target="../ink/ink150.xml"/><Relationship Id="rId12" Type="http://schemas.openxmlformats.org/officeDocument/2006/relationships/image" Target="../media/image138.emf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4.emf"/><Relationship Id="rId11" Type="http://schemas.openxmlformats.org/officeDocument/2006/relationships/customXml" Target="../ink/ink152.xml"/><Relationship Id="rId5" Type="http://schemas.openxmlformats.org/officeDocument/2006/relationships/customXml" Target="../ink/ink149.xml"/><Relationship Id="rId15" Type="http://schemas.openxmlformats.org/officeDocument/2006/relationships/image" Target="../media/image17.png"/><Relationship Id="rId10" Type="http://schemas.openxmlformats.org/officeDocument/2006/relationships/image" Target="../media/image137.emf"/><Relationship Id="rId4" Type="http://schemas.openxmlformats.org/officeDocument/2006/relationships/image" Target="../media/image133.emf"/><Relationship Id="rId9" Type="http://schemas.openxmlformats.org/officeDocument/2006/relationships/customXml" Target="../ink/ink151.xml"/><Relationship Id="rId1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.xml"/><Relationship Id="rId3" Type="http://schemas.openxmlformats.org/officeDocument/2006/relationships/image" Target="../media/image144.emf"/><Relationship Id="rId7" Type="http://schemas.openxmlformats.org/officeDocument/2006/relationships/image" Target="../media/image146.emf"/><Relationship Id="rId2" Type="http://schemas.openxmlformats.org/officeDocument/2006/relationships/customXml" Target="../ink/ink153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55.xml"/><Relationship Id="rId5" Type="http://schemas.openxmlformats.org/officeDocument/2006/relationships/image" Target="../media/image145.emf"/><Relationship Id="rId10" Type="http://schemas.openxmlformats.org/officeDocument/2006/relationships/image" Target="../media/image20.png"/><Relationship Id="rId4" Type="http://schemas.openxmlformats.org/officeDocument/2006/relationships/customXml" Target="../ink/ink154.xml"/><Relationship Id="rId9" Type="http://schemas.openxmlformats.org/officeDocument/2006/relationships/image" Target="../media/image7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1.emf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" Type="http://schemas.openxmlformats.org/officeDocument/2006/relationships/image" Target="../media/image571.emf"/><Relationship Id="rId21" Type="http://schemas.openxmlformats.org/officeDocument/2006/relationships/image" Target="../media/image65.emf"/><Relationship Id="rId7" Type="http://schemas.openxmlformats.org/officeDocument/2006/relationships/image" Target="../media/image410.emf"/><Relationship Id="rId12" Type="http://schemas.openxmlformats.org/officeDocument/2006/relationships/customXml" Target="../ink/ink6.xml"/><Relationship Id="rId17" Type="http://schemas.openxmlformats.org/officeDocument/2006/relationships/image" Target="../media/image63.emf"/><Relationship Id="rId25" Type="http://schemas.openxmlformats.org/officeDocument/2006/relationships/image" Target="../media/image67.emf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69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11.emf"/><Relationship Id="rId24" Type="http://schemas.openxmlformats.org/officeDocument/2006/relationships/customXml" Target="../ink/ink12.xml"/><Relationship Id="rId5" Type="http://schemas.openxmlformats.org/officeDocument/2006/relationships/image" Target="../media/image58.emf"/><Relationship Id="rId15" Type="http://schemas.openxmlformats.org/officeDocument/2006/relationships/image" Target="../media/image62.emf"/><Relationship Id="rId23" Type="http://schemas.openxmlformats.org/officeDocument/2006/relationships/image" Target="../media/image66.emf"/><Relationship Id="rId28" Type="http://schemas.openxmlformats.org/officeDocument/2006/relationships/customXml" Target="../ink/ink14.xml"/><Relationship Id="rId10" Type="http://schemas.openxmlformats.org/officeDocument/2006/relationships/customXml" Target="../ink/ink5.xml"/><Relationship Id="rId19" Type="http://schemas.openxmlformats.org/officeDocument/2006/relationships/image" Target="../media/image64.emf"/><Relationship Id="rId31" Type="http://schemas.openxmlformats.org/officeDocument/2006/relationships/image" Target="../media/image71.emf"/><Relationship Id="rId4" Type="http://schemas.openxmlformats.org/officeDocument/2006/relationships/customXml" Target="../ink/ink2.xml"/><Relationship Id="rId9" Type="http://schemas.openxmlformats.org/officeDocument/2006/relationships/image" Target="../media/image59.emf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68.emf"/><Relationship Id="rId30" Type="http://schemas.openxmlformats.org/officeDocument/2006/relationships/customXml" Target="../ink/ink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emf"/><Relationship Id="rId2" Type="http://schemas.openxmlformats.org/officeDocument/2006/relationships/customXml" Target="../ink/ink157.xml"/><Relationship Id="rId1" Type="http://schemas.openxmlformats.org/officeDocument/2006/relationships/slideLayout" Target="../slideLayouts/slideLayout18.xml"/><Relationship Id="rId6" Type="http://schemas.openxmlformats.org/officeDocument/2006/relationships/customXml" Target="../ink/ink159.xml"/><Relationship Id="rId11" Type="http://schemas.openxmlformats.org/officeDocument/2006/relationships/image" Target="../media/image810.emf"/><Relationship Id="rId5" Type="http://schemas.openxmlformats.org/officeDocument/2006/relationships/image" Target="../media/image740.emf"/><Relationship Id="rId10" Type="http://schemas.openxmlformats.org/officeDocument/2006/relationships/customXml" Target="../ink/ink160.xml"/><Relationship Id="rId4" Type="http://schemas.openxmlformats.org/officeDocument/2006/relationships/customXml" Target="../ink/ink158.xml"/><Relationship Id="rId9" Type="http://schemas.openxmlformats.org/officeDocument/2006/relationships/image" Target="../media/image14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4.xml"/><Relationship Id="rId3" Type="http://schemas.openxmlformats.org/officeDocument/2006/relationships/image" Target="../media/image149.emf"/><Relationship Id="rId7" Type="http://schemas.openxmlformats.org/officeDocument/2006/relationships/image" Target="../media/image153.emf"/><Relationship Id="rId2" Type="http://schemas.openxmlformats.org/officeDocument/2006/relationships/customXml" Target="../ink/ink161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63.xml"/><Relationship Id="rId5" Type="http://schemas.openxmlformats.org/officeDocument/2006/relationships/image" Target="../media/image151.emf"/><Relationship Id="rId4" Type="http://schemas.openxmlformats.org/officeDocument/2006/relationships/customXml" Target="../ink/ink162.xml"/><Relationship Id="rId9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8.xml"/><Relationship Id="rId3" Type="http://schemas.openxmlformats.org/officeDocument/2006/relationships/image" Target="../media/image157.emf"/><Relationship Id="rId7" Type="http://schemas.openxmlformats.org/officeDocument/2006/relationships/image" Target="../media/image10.emf"/><Relationship Id="rId2" Type="http://schemas.openxmlformats.org/officeDocument/2006/relationships/customXml" Target="../ink/ink165.xml"/><Relationship Id="rId1" Type="http://schemas.openxmlformats.org/officeDocument/2006/relationships/slideLayout" Target="../slideLayouts/slideLayout17.xml"/><Relationship Id="rId6" Type="http://schemas.openxmlformats.org/officeDocument/2006/relationships/customXml" Target="../ink/ink167.xml"/><Relationship Id="rId5" Type="http://schemas.openxmlformats.org/officeDocument/2006/relationships/image" Target="../media/image158.emf"/><Relationship Id="rId4" Type="http://schemas.openxmlformats.org/officeDocument/2006/relationships/customXml" Target="../ink/ink166.xml"/><Relationship Id="rId9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9.xm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32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13" Type="http://schemas.openxmlformats.org/officeDocument/2006/relationships/image" Target="../media/image61.emf"/><Relationship Id="rId18" Type="http://schemas.openxmlformats.org/officeDocument/2006/relationships/customXml" Target="../ink/ink24.xml"/><Relationship Id="rId26" Type="http://schemas.openxmlformats.org/officeDocument/2006/relationships/customXml" Target="../ink/ink28.xml"/><Relationship Id="rId39" Type="http://schemas.openxmlformats.org/officeDocument/2006/relationships/customXml" Target="../ink/ink37.xml"/><Relationship Id="rId3" Type="http://schemas.openxmlformats.org/officeDocument/2006/relationships/image" Target="../media/image571.emf"/><Relationship Id="rId21" Type="http://schemas.openxmlformats.org/officeDocument/2006/relationships/image" Target="../media/image74.emf"/><Relationship Id="rId34" Type="http://schemas.openxmlformats.org/officeDocument/2006/relationships/customXml" Target="../ink/ink32.xml"/><Relationship Id="rId7" Type="http://schemas.openxmlformats.org/officeDocument/2006/relationships/image" Target="../media/image71.emf"/><Relationship Id="rId12" Type="http://schemas.openxmlformats.org/officeDocument/2006/relationships/customXml" Target="../ink/ink21.xml"/><Relationship Id="rId17" Type="http://schemas.openxmlformats.org/officeDocument/2006/relationships/image" Target="../media/image9.emf"/><Relationship Id="rId25" Type="http://schemas.openxmlformats.org/officeDocument/2006/relationships/image" Target="../media/image76.emf"/><Relationship Id="rId33" Type="http://schemas.openxmlformats.org/officeDocument/2006/relationships/image" Target="../media/image81.emf"/><Relationship Id="rId38" Type="http://schemas.openxmlformats.org/officeDocument/2006/relationships/customXml" Target="../ink/ink36.xml"/><Relationship Id="rId2" Type="http://schemas.openxmlformats.org/officeDocument/2006/relationships/customXml" Target="../ink/ink16.xml"/><Relationship Id="rId16" Type="http://schemas.openxmlformats.org/officeDocument/2006/relationships/customXml" Target="../ink/ink23.xml"/><Relationship Id="rId20" Type="http://schemas.openxmlformats.org/officeDocument/2006/relationships/customXml" Target="../ink/ink25.xml"/><Relationship Id="rId29" Type="http://schemas.openxmlformats.org/officeDocument/2006/relationships/image" Target="../media/image78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611.emf"/><Relationship Id="rId24" Type="http://schemas.openxmlformats.org/officeDocument/2006/relationships/customXml" Target="../ink/ink27.xml"/><Relationship Id="rId32" Type="http://schemas.openxmlformats.org/officeDocument/2006/relationships/customXml" Target="../ink/ink31.xml"/><Relationship Id="rId37" Type="http://schemas.openxmlformats.org/officeDocument/2006/relationships/customXml" Target="../ink/ink35.xml"/><Relationship Id="rId40" Type="http://schemas.openxmlformats.org/officeDocument/2006/relationships/image" Target="../media/image69.emf"/><Relationship Id="rId5" Type="http://schemas.openxmlformats.org/officeDocument/2006/relationships/image" Target="../media/image72.emf"/><Relationship Id="rId15" Type="http://schemas.openxmlformats.org/officeDocument/2006/relationships/image" Target="../media/image62.emf"/><Relationship Id="rId23" Type="http://schemas.openxmlformats.org/officeDocument/2006/relationships/image" Target="../media/image75.emf"/><Relationship Id="rId28" Type="http://schemas.openxmlformats.org/officeDocument/2006/relationships/customXml" Target="../ink/ink29.xml"/><Relationship Id="rId36" Type="http://schemas.openxmlformats.org/officeDocument/2006/relationships/customXml" Target="../ink/ink34.xml"/><Relationship Id="rId10" Type="http://schemas.openxmlformats.org/officeDocument/2006/relationships/customXml" Target="../ink/ink20.xml"/><Relationship Id="rId19" Type="http://schemas.openxmlformats.org/officeDocument/2006/relationships/image" Target="../media/image73.emf"/><Relationship Id="rId31" Type="http://schemas.openxmlformats.org/officeDocument/2006/relationships/image" Target="../media/image79.emf"/><Relationship Id="rId4" Type="http://schemas.openxmlformats.org/officeDocument/2006/relationships/customXml" Target="../ink/ink17.xml"/><Relationship Id="rId9" Type="http://schemas.openxmlformats.org/officeDocument/2006/relationships/image" Target="../media/image59.emf"/><Relationship Id="rId14" Type="http://schemas.openxmlformats.org/officeDocument/2006/relationships/customXml" Target="../ink/ink22.xml"/><Relationship Id="rId22" Type="http://schemas.openxmlformats.org/officeDocument/2006/relationships/customXml" Target="../ink/ink26.xml"/><Relationship Id="rId27" Type="http://schemas.openxmlformats.org/officeDocument/2006/relationships/image" Target="../media/image77.emf"/><Relationship Id="rId30" Type="http://schemas.openxmlformats.org/officeDocument/2006/relationships/customXml" Target="../ink/ink30.xml"/><Relationship Id="rId35" Type="http://schemas.openxmlformats.org/officeDocument/2006/relationships/customXml" Target="../ink/ink3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41.xml"/><Relationship Id="rId13" Type="http://schemas.openxmlformats.org/officeDocument/2006/relationships/customXml" Target="../ink/ink46.xml"/><Relationship Id="rId18" Type="http://schemas.openxmlformats.org/officeDocument/2006/relationships/image" Target="../media/image611.emf"/><Relationship Id="rId26" Type="http://schemas.openxmlformats.org/officeDocument/2006/relationships/image" Target="../media/image84.emf"/><Relationship Id="rId3" Type="http://schemas.openxmlformats.org/officeDocument/2006/relationships/image" Target="../media/image571.emf"/><Relationship Id="rId21" Type="http://schemas.openxmlformats.org/officeDocument/2006/relationships/customXml" Target="../ink/ink50.xml"/><Relationship Id="rId34" Type="http://schemas.openxmlformats.org/officeDocument/2006/relationships/customXml" Target="../ink/ink57.xml"/><Relationship Id="rId7" Type="http://schemas.openxmlformats.org/officeDocument/2006/relationships/image" Target="../media/image81.emf"/><Relationship Id="rId12" Type="http://schemas.openxmlformats.org/officeDocument/2006/relationships/customXml" Target="../ink/ink45.xml"/><Relationship Id="rId17" Type="http://schemas.openxmlformats.org/officeDocument/2006/relationships/customXml" Target="../ink/ink48.xml"/><Relationship Id="rId25" Type="http://schemas.openxmlformats.org/officeDocument/2006/relationships/customXml" Target="../ink/ink52.xml"/><Relationship Id="rId33" Type="http://schemas.openxmlformats.org/officeDocument/2006/relationships/image" Target="../media/image86.emf"/><Relationship Id="rId2" Type="http://schemas.openxmlformats.org/officeDocument/2006/relationships/customXml" Target="../ink/ink38.xml"/><Relationship Id="rId16" Type="http://schemas.openxmlformats.org/officeDocument/2006/relationships/image" Target="../media/image71.emf"/><Relationship Id="rId20" Type="http://schemas.openxmlformats.org/officeDocument/2006/relationships/image" Target="../media/image59.emf"/><Relationship Id="rId29" Type="http://schemas.openxmlformats.org/officeDocument/2006/relationships/customXml" Target="../ink/ink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0.xml"/><Relationship Id="rId11" Type="http://schemas.openxmlformats.org/officeDocument/2006/relationships/customXml" Target="../ink/ink44.xml"/><Relationship Id="rId24" Type="http://schemas.openxmlformats.org/officeDocument/2006/relationships/image" Target="../media/image69.emf"/><Relationship Id="rId32" Type="http://schemas.openxmlformats.org/officeDocument/2006/relationships/customXml" Target="../ink/ink56.xml"/><Relationship Id="rId5" Type="http://schemas.openxmlformats.org/officeDocument/2006/relationships/image" Target="../media/image79.emf"/><Relationship Id="rId15" Type="http://schemas.openxmlformats.org/officeDocument/2006/relationships/customXml" Target="../ink/ink47.xml"/><Relationship Id="rId23" Type="http://schemas.openxmlformats.org/officeDocument/2006/relationships/customXml" Target="../ink/ink51.xml"/><Relationship Id="rId28" Type="http://schemas.openxmlformats.org/officeDocument/2006/relationships/image" Target="../media/image85.emf"/><Relationship Id="rId10" Type="http://schemas.openxmlformats.org/officeDocument/2006/relationships/customXml" Target="../ink/ink43.xml"/><Relationship Id="rId19" Type="http://schemas.openxmlformats.org/officeDocument/2006/relationships/customXml" Target="../ink/ink49.xml"/><Relationship Id="rId31" Type="http://schemas.openxmlformats.org/officeDocument/2006/relationships/image" Target="../media/image22.emf"/><Relationship Id="rId4" Type="http://schemas.openxmlformats.org/officeDocument/2006/relationships/customXml" Target="../ink/ink39.xml"/><Relationship Id="rId9" Type="http://schemas.openxmlformats.org/officeDocument/2006/relationships/customXml" Target="../ink/ink42.xml"/><Relationship Id="rId14" Type="http://schemas.openxmlformats.org/officeDocument/2006/relationships/image" Target="../media/image82.emf"/><Relationship Id="rId22" Type="http://schemas.openxmlformats.org/officeDocument/2006/relationships/image" Target="../media/image83.emf"/><Relationship Id="rId27" Type="http://schemas.openxmlformats.org/officeDocument/2006/relationships/customXml" Target="../ink/ink53.xml"/><Relationship Id="rId30" Type="http://schemas.openxmlformats.org/officeDocument/2006/relationships/customXml" Target="../ink/ink55.xml"/><Relationship Id="rId35" Type="http://schemas.openxmlformats.org/officeDocument/2006/relationships/image" Target="../media/image8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3" Type="http://schemas.openxmlformats.org/officeDocument/2006/relationships/customXml" Target="../ink/ink58.xml"/><Relationship Id="rId7" Type="http://schemas.openxmlformats.org/officeDocument/2006/relationships/customXml" Target="../ink/ink60.xml"/><Relationship Id="rId12" Type="http://schemas.openxmlformats.org/officeDocument/2006/relationships/customXml" Target="../ink/ink6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emf"/><Relationship Id="rId11" Type="http://schemas.openxmlformats.org/officeDocument/2006/relationships/customXml" Target="../ink/ink63.xml"/><Relationship Id="rId5" Type="http://schemas.openxmlformats.org/officeDocument/2006/relationships/customXml" Target="../ink/ink59.xml"/><Relationship Id="rId10" Type="http://schemas.openxmlformats.org/officeDocument/2006/relationships/customXml" Target="../ink/ink62.xml"/><Relationship Id="rId4" Type="http://schemas.openxmlformats.org/officeDocument/2006/relationships/image" Target="../media/image89.emf"/><Relationship Id="rId9" Type="http://schemas.openxmlformats.org/officeDocument/2006/relationships/customXml" Target="../ink/ink6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69.xml"/><Relationship Id="rId3" Type="http://schemas.openxmlformats.org/officeDocument/2006/relationships/customXml" Target="../ink/ink65.xml"/><Relationship Id="rId7" Type="http://schemas.openxmlformats.org/officeDocument/2006/relationships/customXml" Target="../ink/ink6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7.xml"/><Relationship Id="rId5" Type="http://schemas.openxmlformats.org/officeDocument/2006/relationships/customXml" Target="../ink/ink66.xml"/><Relationship Id="rId10" Type="http://schemas.openxmlformats.org/officeDocument/2006/relationships/customXml" Target="../ink/ink71.xml"/><Relationship Id="rId4" Type="http://schemas.openxmlformats.org/officeDocument/2006/relationships/image" Target="../media/image89.emf"/><Relationship Id="rId9" Type="http://schemas.openxmlformats.org/officeDocument/2006/relationships/customXml" Target="../ink/ink7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3.png"/><Relationship Id="rId7" Type="http://schemas.openxmlformats.org/officeDocument/2006/relationships/customXml" Target="../ink/ink7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customXml" Target="../ink/ink72.xml"/><Relationship Id="rId10" Type="http://schemas.openxmlformats.org/officeDocument/2006/relationships/image" Target="../media/image7.emf"/><Relationship Id="rId4" Type="http://schemas.openxmlformats.org/officeDocument/2006/relationships/image" Target="../media/image4.png"/><Relationship Id="rId9" Type="http://schemas.openxmlformats.org/officeDocument/2006/relationships/customXml" Target="../ink/ink7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ustomXml" Target="../ink/ink7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210.em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9.xml"/><Relationship Id="rId26" Type="http://schemas.openxmlformats.org/officeDocument/2006/relationships/customXml" Target="../ink/ink81.xml"/><Relationship Id="rId51" Type="http://schemas.openxmlformats.org/officeDocument/2006/relationships/customXml" Target="../ink/ink85.xml"/><Relationship Id="rId3" Type="http://schemas.openxmlformats.org/officeDocument/2006/relationships/image" Target="../media/image96.emf"/><Relationship Id="rId50" Type="http://schemas.openxmlformats.org/officeDocument/2006/relationships/image" Target="../media/image106.emf"/><Relationship Id="rId55" Type="http://schemas.openxmlformats.org/officeDocument/2006/relationships/customXml" Target="../ink/ink86.xml"/><Relationship Id="rId7" Type="http://schemas.openxmlformats.org/officeDocument/2006/relationships/image" Target="../media/image98.emf"/><Relationship Id="rId25" Type="http://schemas.openxmlformats.org/officeDocument/2006/relationships/image" Target="../media/image37.emf"/><Relationship Id="rId2" Type="http://schemas.openxmlformats.org/officeDocument/2006/relationships/customXml" Target="../ink/ink76.xml"/><Relationship Id="rId54" Type="http://schemas.openxmlformats.org/officeDocument/2006/relationships/image" Target="../media/image107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8.xml"/><Relationship Id="rId24" Type="http://schemas.openxmlformats.org/officeDocument/2006/relationships/customXml" Target="../ink/ink80.xml"/><Relationship Id="rId58" Type="http://schemas.openxmlformats.org/officeDocument/2006/relationships/image" Target="../media/image10.png"/><Relationship Id="rId5" Type="http://schemas.openxmlformats.org/officeDocument/2006/relationships/image" Target="../media/image97.emf"/><Relationship Id="rId23" Type="http://schemas.openxmlformats.org/officeDocument/2006/relationships/image" Target="../media/image36.emf"/><Relationship Id="rId28" Type="http://schemas.openxmlformats.org/officeDocument/2006/relationships/customXml" Target="../ink/ink82.xml"/><Relationship Id="rId36" Type="http://schemas.openxmlformats.org/officeDocument/2006/relationships/customXml" Target="../ink/ink83.xml"/><Relationship Id="rId49" Type="http://schemas.openxmlformats.org/officeDocument/2006/relationships/customXml" Target="../ink/ink84.xml"/><Relationship Id="rId57" Type="http://schemas.openxmlformats.org/officeDocument/2006/relationships/image" Target="../media/image9.png"/><Relationship Id="rId4" Type="http://schemas.openxmlformats.org/officeDocument/2006/relationships/customXml" Target="../ink/ink77.xml"/><Relationship Id="rId27" Type="http://schemas.openxmlformats.org/officeDocument/2006/relationships/image" Target="../media/image8.emf"/><Relationship Id="rId35" Type="http://schemas.openxmlformats.org/officeDocument/2006/relationships/image" Target="../media/image104.emf"/><Relationship Id="rId48" Type="http://schemas.openxmlformats.org/officeDocument/2006/relationships/image" Target="../media/image105.emf"/><Relationship Id="rId56" Type="http://schemas.openxmlformats.org/officeDocument/2006/relationships/image" Target="../media/image6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auto">
          <a:xfrm>
            <a:off x="610078" y="1852551"/>
            <a:ext cx="8250299" cy="248194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Compiler        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scalac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gcc</a:t>
            </a:r>
            <a:r>
              <a:rPr lang="en-US" sz="20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)                  </a:t>
            </a: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704" y="166916"/>
            <a:ext cx="2504946" cy="1200329"/>
          </a:xfrm>
          <a:prstGeom prst="rect">
            <a:avLst/>
          </a:prstGeom>
          <a:gradFill>
            <a:gsLst>
              <a:gs pos="0">
                <a:srgbClr val="D6B19C"/>
              </a:gs>
              <a:gs pos="10000">
                <a:srgbClr val="D49E6C"/>
              </a:gs>
              <a:gs pos="33000">
                <a:srgbClr val="A65528"/>
              </a:gs>
              <a:gs pos="85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I = 0</a:t>
            </a:r>
          </a:p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while 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&lt; 10) {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= 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i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+ 1 }</a:t>
            </a:r>
          </a:p>
        </p:txBody>
      </p:sp>
      <p:sp>
        <p:nvSpPr>
          <p:cNvPr id="8" name="Rectangle 7"/>
          <p:cNvSpPr/>
          <p:nvPr/>
        </p:nvSpPr>
        <p:spPr>
          <a:xfrm>
            <a:off x="4101182" y="461665"/>
            <a:ext cx="16892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source code</a:t>
            </a:r>
            <a:endParaRPr lang="en-US" sz="2400" i="1" dirty="0">
              <a:solidFill>
                <a:prstClr val="black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4" name="Curved Connector 13"/>
          <p:cNvCxnSpPr>
            <a:stCxn id="7" idx="1"/>
          </p:cNvCxnSpPr>
          <p:nvPr/>
        </p:nvCxnSpPr>
        <p:spPr bwMode="auto">
          <a:xfrm rot="10800000" flipV="1">
            <a:off x="885400" y="767080"/>
            <a:ext cx="471305" cy="1070299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48781" y="1924191"/>
            <a:ext cx="372258" cy="2277547"/>
          </a:xfrm>
          <a:prstGeom prst="rect">
            <a:avLst/>
          </a:prstGeom>
          <a:gradFill>
            <a:gsLst>
              <a:gs pos="0">
                <a:srgbClr val="D6B19C"/>
              </a:gs>
              <a:gs pos="6000">
                <a:srgbClr val="D49E6C"/>
              </a:gs>
              <a:gs pos="21000">
                <a:srgbClr val="A65528"/>
              </a:gs>
              <a:gs pos="89000">
                <a:srgbClr val="663012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i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d3</a:t>
            </a:r>
          </a:p>
          <a:p>
            <a:pPr algn="ctr"/>
            <a:endParaRPr lang="en-US" sz="1600" dirty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=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endParaRPr lang="en-US" sz="1600" dirty="0" smtClean="0">
              <a:solidFill>
                <a:srgbClr val="FFFFFF"/>
              </a:solidFill>
              <a:latin typeface="Calibri"/>
            </a:endParaRP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0</a:t>
            </a:r>
            <a:br>
              <a:rPr lang="en-US" sz="16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LF</a:t>
            </a:r>
          </a:p>
          <a:p>
            <a:pPr algn="ctr"/>
            <a:r>
              <a:rPr lang="en-US" sz="1600" dirty="0" smtClean="0">
                <a:solidFill>
                  <a:srgbClr val="FFFFFF"/>
                </a:solidFill>
                <a:latin typeface="Calibri"/>
              </a:rPr>
              <a:t>w</a:t>
            </a:r>
          </a:p>
        </p:txBody>
      </p:sp>
      <p:cxnSp>
        <p:nvCxnSpPr>
          <p:cNvPr id="52" name="Straight Arrow Connector 51"/>
          <p:cNvCxnSpPr/>
          <p:nvPr/>
        </p:nvCxnSpPr>
        <p:spPr bwMode="auto">
          <a:xfrm>
            <a:off x="1135553" y="3078353"/>
            <a:ext cx="1522774" cy="0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226" name="Group 225"/>
          <p:cNvGrpSpPr/>
          <p:nvPr/>
        </p:nvGrpSpPr>
        <p:grpSpPr>
          <a:xfrm>
            <a:off x="1574415" y="1924191"/>
            <a:ext cx="1763052" cy="2308324"/>
            <a:chOff x="1719555" y="1924191"/>
            <a:chExt cx="1763052" cy="2308324"/>
          </a:xfrm>
        </p:grpSpPr>
        <p:sp>
          <p:nvSpPr>
            <p:cNvPr id="53" name="TextBox 52"/>
            <p:cNvSpPr txBox="1"/>
            <p:nvPr/>
          </p:nvSpPr>
          <p:spPr>
            <a:xfrm>
              <a:off x="2788953" y="1924191"/>
              <a:ext cx="693654" cy="2308324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id3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=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0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while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(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id3</a:t>
              </a:r>
            </a:p>
            <a:p>
              <a:pPr algn="ctr"/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&lt;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10</a:t>
              </a:r>
              <a:br>
                <a:rPr lang="en-US" sz="1600" dirty="0" smtClean="0">
                  <a:solidFill>
                    <a:prstClr val="white"/>
                  </a:solidFill>
                  <a:latin typeface="Calibri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Calibri"/>
                </a:rPr>
                <a:t>)</a:t>
              </a: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719555" y="3073516"/>
              <a:ext cx="7906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err="1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lexer</a:t>
              </a:r>
              <a:endPara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>
          <a:xfrm>
            <a:off x="195990" y="4422694"/>
            <a:ext cx="14778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characters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516343" y="4424582"/>
            <a:ext cx="119763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ords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(tokens)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5151821" y="4418398"/>
            <a:ext cx="8186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trees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223" name="Group 222"/>
          <p:cNvGrpSpPr/>
          <p:nvPr/>
        </p:nvGrpSpPr>
        <p:grpSpPr>
          <a:xfrm>
            <a:off x="3410394" y="2057400"/>
            <a:ext cx="3136279" cy="2250244"/>
            <a:chOff x="3497121" y="1909532"/>
            <a:chExt cx="3136279" cy="2250244"/>
          </a:xfrm>
        </p:grpSpPr>
        <p:sp>
          <p:nvSpPr>
            <p:cNvPr id="68" name="Rectangle 67"/>
            <p:cNvSpPr/>
            <p:nvPr/>
          </p:nvSpPr>
          <p:spPr>
            <a:xfrm>
              <a:off x="3743010" y="3043874"/>
              <a:ext cx="9777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solidFill>
                    <a:prstClr val="black"/>
                  </a:solidFill>
                  <a:latin typeface="Calibri" pitchFamily="34" charset="0"/>
                  <a:cs typeface="Calibri" pitchFamily="34" charset="0"/>
                </a:rPr>
                <a:t>parser</a:t>
              </a:r>
              <a:endParaRPr lang="en-US" sz="240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222" name="Group 221"/>
            <p:cNvGrpSpPr/>
            <p:nvPr/>
          </p:nvGrpSpPr>
          <p:grpSpPr>
            <a:xfrm>
              <a:off x="3497121" y="1909532"/>
              <a:ext cx="3136279" cy="2250244"/>
              <a:chOff x="3497121" y="1909532"/>
              <a:chExt cx="3136279" cy="2250244"/>
            </a:xfrm>
          </p:grpSpPr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3497121" y="3078353"/>
                <a:ext cx="1669838" cy="0"/>
              </a:xfrm>
              <a:prstGeom prst="straightConnector1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grpSp>
            <p:nvGrpSpPr>
              <p:cNvPr id="221" name="Group 220"/>
              <p:cNvGrpSpPr/>
              <p:nvPr/>
            </p:nvGrpSpPr>
            <p:grpSpPr>
              <a:xfrm>
                <a:off x="5152444" y="1909532"/>
                <a:ext cx="1480956" cy="2250244"/>
                <a:chOff x="5152444" y="1909532"/>
                <a:chExt cx="1480956" cy="2250244"/>
              </a:xfrm>
            </p:grpSpPr>
            <p:sp>
              <p:nvSpPr>
                <p:cNvPr id="62" name="TextBox 61"/>
                <p:cNvSpPr txBox="1"/>
                <p:nvPr/>
              </p:nvSpPr>
              <p:spPr>
                <a:xfrm>
                  <a:off x="5152444" y="1909532"/>
                  <a:ext cx="1465053" cy="2250244"/>
                </a:xfrm>
                <a:prstGeom prst="rect">
                  <a:avLst/>
                </a:prstGeom>
                <a:gradFill>
                  <a:gsLst>
                    <a:gs pos="0">
                      <a:srgbClr val="D6B19C"/>
                    </a:gs>
                    <a:gs pos="0">
                      <a:srgbClr val="D49E6C"/>
                    </a:gs>
                    <a:gs pos="8000">
                      <a:srgbClr val="A65528"/>
                    </a:gs>
                    <a:gs pos="46000">
                      <a:srgbClr val="663012"/>
                    </a:gs>
                  </a:gsLst>
                  <a:lin ang="16200000" scaled="0"/>
                </a:gradFill>
              </p:spPr>
              <p:style>
                <a:lnRef idx="0">
                  <a:schemeClr val="accent6"/>
                </a:lnRef>
                <a:fillRef idx="3">
                  <a:schemeClr val="accent6"/>
                </a:fillRef>
                <a:effectRef idx="3">
                  <a:schemeClr val="accent6"/>
                </a:effectRef>
                <a:fontRef idx="minor">
                  <a:schemeClr val="lt1"/>
                </a:fontRef>
              </p:style>
              <p:txBody>
                <a:bodyPr wrap="square" rtlCol="0">
                  <a:noAutofit/>
                </a:bodyPr>
                <a:lstStyle/>
                <a:p>
                  <a:pPr algn="ctr"/>
                  <a:endParaRPr lang="en-US" sz="1600" dirty="0" smtClea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6" name="Rectangle 95"/>
                <p:cNvSpPr/>
                <p:nvPr/>
              </p:nvSpPr>
              <p:spPr bwMode="auto">
                <a:xfrm>
                  <a:off x="5454942" y="2117633"/>
                  <a:ext cx="714679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sp>
              <p:nvSpPr>
                <p:cNvPr id="97" name="Rectangle 96"/>
                <p:cNvSpPr/>
                <p:nvPr/>
              </p:nvSpPr>
              <p:spPr bwMode="auto">
                <a:xfrm>
                  <a:off x="5454942" y="2781017"/>
                  <a:ext cx="690373" cy="310101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  <a:latin typeface="Calibri" pitchFamily="34" charset="0"/>
                      <a:cs typeface="Calibri" pitchFamily="34" charset="0"/>
                    </a:rPr>
                    <a:t>while</a:t>
                  </a:r>
                </a:p>
              </p:txBody>
            </p:sp>
            <p:cxnSp>
              <p:nvCxnSpPr>
                <p:cNvPr id="101" name="Straight Connector 100"/>
                <p:cNvCxnSpPr/>
                <p:nvPr/>
              </p:nvCxnSpPr>
              <p:spPr bwMode="auto">
                <a:xfrm>
                  <a:off x="5320814" y="1963010"/>
                  <a:ext cx="0" cy="97796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>
                  <a:stCxn id="96" idx="1"/>
                </p:cNvCxnSpPr>
                <p:nvPr/>
              </p:nvCxnSpPr>
              <p:spPr bwMode="auto">
                <a:xfrm flipH="1">
                  <a:off x="5320814" y="2272684"/>
                  <a:ext cx="134128" cy="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7" name="Straight Connector 106"/>
                <p:cNvCxnSpPr/>
                <p:nvPr/>
              </p:nvCxnSpPr>
              <p:spPr bwMode="auto">
                <a:xfrm flipH="1" flipV="1">
                  <a:off x="5317708" y="2940971"/>
                  <a:ext cx="134128" cy="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09" name="Rectangle 108"/>
                <p:cNvSpPr/>
                <p:nvPr/>
              </p:nvSpPr>
              <p:spPr bwMode="auto">
                <a:xfrm>
                  <a:off x="5451836" y="2427734"/>
                  <a:ext cx="412417" cy="233104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400" dirty="0">
                      <a:solidFill>
                        <a:prstClr val="white"/>
                      </a:solidFill>
                      <a:latin typeface="Calibri" pitchFamily="34" charset="0"/>
                      <a:cs typeface="Calibri" pitchFamily="34" charset="0"/>
                    </a:rPr>
                    <a:t>i</a:t>
                  </a:r>
                  <a:r>
                    <a:rPr lang="en-US" sz="1400" dirty="0" smtClean="0">
                      <a:solidFill>
                        <a:prstClr val="white"/>
                      </a:solidFill>
                      <a:latin typeface="Calibri" pitchFamily="34" charset="0"/>
                      <a:cs typeface="Calibri" pitchFamily="34" charset="0"/>
                    </a:rPr>
                    <a:t>  0</a:t>
                  </a:r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>
                  <a:off x="5943765" y="3339544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2" name="Oval 111"/>
                <p:cNvSpPr/>
                <p:nvPr/>
              </p:nvSpPr>
              <p:spPr bwMode="auto">
                <a:xfrm>
                  <a:off x="5700758" y="3632281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3" name="Oval 112"/>
                <p:cNvSpPr/>
                <p:nvPr/>
              </p:nvSpPr>
              <p:spPr bwMode="auto">
                <a:xfrm>
                  <a:off x="6162130" y="354413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5907174" y="3278490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+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5688752" y="3603334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err="1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i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6122384" y="3494444"/>
                  <a:ext cx="288862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1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cxnSp>
              <p:nvCxnSpPr>
                <p:cNvPr id="124" name="Straight Connector 123"/>
                <p:cNvCxnSpPr>
                  <a:stCxn id="111" idx="3"/>
                  <a:endCxn id="112" idx="7"/>
                </p:cNvCxnSpPr>
                <p:nvPr/>
              </p:nvCxnSpPr>
              <p:spPr bwMode="auto">
                <a:xfrm flipH="1">
                  <a:off x="5870393" y="3522789"/>
                  <a:ext cx="102477" cy="140932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29" name="Straight Connector 128"/>
                <p:cNvCxnSpPr>
                  <a:stCxn id="111" idx="5"/>
                  <a:endCxn id="113" idx="1"/>
                </p:cNvCxnSpPr>
                <p:nvPr/>
              </p:nvCxnSpPr>
              <p:spPr bwMode="auto">
                <a:xfrm>
                  <a:off x="6113400" y="3522789"/>
                  <a:ext cx="77835" cy="5278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37" name="Rectangle 136"/>
                <p:cNvSpPr/>
                <p:nvPr/>
              </p:nvSpPr>
              <p:spPr bwMode="auto">
                <a:xfrm>
                  <a:off x="5173689" y="3196654"/>
                  <a:ext cx="712606" cy="297790"/>
                </a:xfrm>
                <a:prstGeom prst="rect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r>
                    <a:rPr lang="en-US" sz="1600" dirty="0" smtClean="0">
                      <a:solidFill>
                        <a:prstClr val="white"/>
                      </a:solidFill>
                      <a:latin typeface="Calibri" pitchFamily="34" charset="0"/>
                      <a:cs typeface="Calibri" pitchFamily="34" charset="0"/>
                    </a:rPr>
                    <a:t>assign</a:t>
                  </a:r>
                </a:p>
              </p:txBody>
            </p:sp>
            <p:cxnSp>
              <p:nvCxnSpPr>
                <p:cNvPr id="138" name="Straight Connector 137"/>
                <p:cNvCxnSpPr>
                  <a:stCxn id="137" idx="0"/>
                </p:cNvCxnSpPr>
                <p:nvPr/>
              </p:nvCxnSpPr>
              <p:spPr bwMode="auto">
                <a:xfrm flipV="1">
                  <a:off x="5529992" y="3101410"/>
                  <a:ext cx="119604" cy="95244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44" name="Straight Connector 143"/>
                <p:cNvCxnSpPr>
                  <a:stCxn id="137" idx="3"/>
                  <a:endCxn id="111" idx="1"/>
                </p:cNvCxnSpPr>
                <p:nvPr/>
              </p:nvCxnSpPr>
              <p:spPr bwMode="auto">
                <a:xfrm>
                  <a:off x="5886295" y="3345549"/>
                  <a:ext cx="86575" cy="2543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150" name="Oval 149"/>
                <p:cNvSpPr/>
                <p:nvPr/>
              </p:nvSpPr>
              <p:spPr bwMode="auto">
                <a:xfrm>
                  <a:off x="6253831" y="282391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6217240" y="2762856"/>
                  <a:ext cx="287259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Calibri" pitchFamily="34" charset="0"/>
                      <a:cs typeface="Calibri" pitchFamily="34" charset="0"/>
                    </a:rPr>
                    <a:t>&lt;</a:t>
                  </a:r>
                  <a:endParaRPr lang="en-US" sz="16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sp>
              <p:nvSpPr>
                <p:cNvPr id="152" name="Oval 151"/>
                <p:cNvSpPr/>
                <p:nvPr/>
              </p:nvSpPr>
              <p:spPr bwMode="auto">
                <a:xfrm>
                  <a:off x="6115583" y="3078350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6101374" y="3023391"/>
                  <a:ext cx="231154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i</a:t>
                  </a:r>
                </a:p>
              </p:txBody>
            </p:sp>
            <p:sp>
              <p:nvSpPr>
                <p:cNvPr id="154" name="Oval 153"/>
                <p:cNvSpPr/>
                <p:nvPr/>
              </p:nvSpPr>
              <p:spPr bwMode="auto">
                <a:xfrm>
                  <a:off x="6369103" y="3078353"/>
                  <a:ext cx="198740" cy="214685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fontAlgn="base">
                    <a:spcBef>
                      <a:spcPct val="20000"/>
                    </a:spcBef>
                    <a:spcAft>
                      <a:spcPct val="0"/>
                    </a:spcAft>
                  </a:pPr>
                  <a:endParaRPr lang="en-US" sz="2400" smtClean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6291640" y="3047247"/>
                  <a:ext cx="341760" cy="27699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sz="1200" dirty="0" smtClean="0">
                      <a:solidFill>
                        <a:srgbClr val="FFFFFF"/>
                      </a:solidFill>
                      <a:latin typeface="Calibri"/>
                      <a:cs typeface="Arial" pitchFamily="34" charset="0"/>
                    </a:rPr>
                    <a:t>10</a:t>
                  </a:r>
                  <a:endParaRPr lang="en-US" sz="1200" dirty="0">
                    <a:solidFill>
                      <a:srgbClr val="FFFFFF"/>
                    </a:solidFill>
                    <a:latin typeface="Calibri"/>
                    <a:cs typeface="Arial" pitchFamily="34" charset="0"/>
                  </a:endParaRPr>
                </a:p>
              </p:txBody>
            </p:sp>
            <p:cxnSp>
              <p:nvCxnSpPr>
                <p:cNvPr id="156" name="Straight Connector 155"/>
                <p:cNvCxnSpPr>
                  <a:stCxn id="150" idx="3"/>
                  <a:endCxn id="152" idx="0"/>
                </p:cNvCxnSpPr>
                <p:nvPr/>
              </p:nvCxnSpPr>
              <p:spPr bwMode="auto">
                <a:xfrm flipH="1">
                  <a:off x="6214953" y="3007155"/>
                  <a:ext cx="67983" cy="7119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5" name="Straight Connector 164"/>
                <p:cNvCxnSpPr>
                  <a:stCxn id="150" idx="5"/>
                  <a:endCxn id="154" idx="0"/>
                </p:cNvCxnSpPr>
                <p:nvPr/>
              </p:nvCxnSpPr>
              <p:spPr bwMode="auto">
                <a:xfrm>
                  <a:off x="6423466" y="3007155"/>
                  <a:ext cx="45007" cy="7119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68" name="Straight Connector 167"/>
                <p:cNvCxnSpPr>
                  <a:stCxn id="150" idx="2"/>
                  <a:endCxn id="97" idx="3"/>
                </p:cNvCxnSpPr>
                <p:nvPr/>
              </p:nvCxnSpPr>
              <p:spPr bwMode="auto">
                <a:xfrm flipH="1">
                  <a:off x="6145315" y="2931253"/>
                  <a:ext cx="108516" cy="4815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</p:grpSp>
      </p:grpSp>
      <p:grpSp>
        <p:nvGrpSpPr>
          <p:cNvPr id="224" name="Group 223"/>
          <p:cNvGrpSpPr/>
          <p:nvPr/>
        </p:nvGrpSpPr>
        <p:grpSpPr>
          <a:xfrm>
            <a:off x="6472357" y="2273677"/>
            <a:ext cx="2024102" cy="1569660"/>
            <a:chOff x="6617497" y="2273677"/>
            <a:chExt cx="2024102" cy="1569660"/>
          </a:xfrm>
        </p:grpSpPr>
        <p:sp>
          <p:nvSpPr>
            <p:cNvPr id="92" name="TextBox 91"/>
            <p:cNvSpPr txBox="1"/>
            <p:nvPr/>
          </p:nvSpPr>
          <p:spPr>
            <a:xfrm>
              <a:off x="7370953" y="2273677"/>
              <a:ext cx="1270646" cy="1569660"/>
            </a:xfrm>
            <a:prstGeom prst="rect">
              <a:avLst/>
            </a:prstGeom>
            <a:gradFill>
              <a:gsLst>
                <a:gs pos="0">
                  <a:srgbClr val="D6B19C"/>
                </a:gs>
                <a:gs pos="6000">
                  <a:srgbClr val="D49E6C"/>
                </a:gs>
                <a:gs pos="21000">
                  <a:srgbClr val="A65528"/>
                </a:gs>
                <a:gs pos="89000">
                  <a:srgbClr val="663012"/>
                </a:gs>
              </a:gsLst>
              <a:lin ang="16200000" scaled="0"/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US" sz="1600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sz="1600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sz="1600" dirty="0" smtClean="0">
                <a:solidFill>
                  <a:prstClr val="white"/>
                </a:solidFill>
                <a:latin typeface="Calibri"/>
              </a:endParaRPr>
            </a:p>
            <a:p>
              <a:pPr algn="ctr"/>
              <a:endParaRPr lang="en-US" sz="160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75" name="Straight Arrow Connector 174"/>
            <p:cNvCxnSpPr>
              <a:endCxn id="92" idx="1"/>
            </p:cNvCxnSpPr>
            <p:nvPr/>
          </p:nvCxnSpPr>
          <p:spPr bwMode="auto">
            <a:xfrm>
              <a:off x="6617497" y="3034654"/>
              <a:ext cx="753456" cy="23853"/>
            </a:xfrm>
            <a:prstGeom prst="straightConnector1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cxnSp>
        <p:nvCxnSpPr>
          <p:cNvPr id="181" name="Straight Arrow Connector 180"/>
          <p:cNvCxnSpPr/>
          <p:nvPr/>
        </p:nvCxnSpPr>
        <p:spPr bwMode="auto">
          <a:xfrm>
            <a:off x="8496459" y="3034654"/>
            <a:ext cx="257411" cy="1316476"/>
          </a:xfrm>
          <a:prstGeom prst="bentConnector2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18" name="Freeform 217"/>
          <p:cNvSpPr/>
          <p:nvPr/>
        </p:nvSpPr>
        <p:spPr>
          <a:xfrm>
            <a:off x="8085237" y="2014984"/>
            <a:ext cx="604004" cy="557547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004" h="557547">
                <a:moveTo>
                  <a:pt x="405517" y="557547"/>
                </a:moveTo>
                <a:cubicBezTo>
                  <a:pt x="645380" y="410117"/>
                  <a:pt x="655982" y="97696"/>
                  <a:pt x="500932" y="24810"/>
                </a:cubicBezTo>
                <a:cubicBezTo>
                  <a:pt x="345882" y="-48076"/>
                  <a:pt x="192157" y="42040"/>
                  <a:pt x="0" y="263348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8" name="Freeform 227"/>
          <p:cNvSpPr/>
          <p:nvPr/>
        </p:nvSpPr>
        <p:spPr>
          <a:xfrm>
            <a:off x="4838022" y="3820694"/>
            <a:ext cx="476246" cy="486946"/>
          </a:xfrm>
          <a:custGeom>
            <a:avLst/>
            <a:gdLst>
              <a:gd name="connsiteX0" fmla="*/ 725332 w 725332"/>
              <a:gd name="connsiteY0" fmla="*/ 333218 h 582936"/>
              <a:gd name="connsiteX1" fmla="*/ 351621 w 725332"/>
              <a:gd name="connsiteY1" fmla="*/ 579709 h 582936"/>
              <a:gd name="connsiteX2" fmla="*/ 1763 w 725332"/>
              <a:gd name="connsiteY2" fmla="*/ 444536 h 582936"/>
              <a:gd name="connsiteX3" fmla="*/ 216448 w 725332"/>
              <a:gd name="connsiteY3" fmla="*/ 39020 h 582936"/>
              <a:gd name="connsiteX4" fmla="*/ 224400 w 725332"/>
              <a:gd name="connsiteY4" fmla="*/ 39020 h 582936"/>
              <a:gd name="connsiteX0" fmla="*/ 723633 w 723633"/>
              <a:gd name="connsiteY0" fmla="*/ 333218 h 676760"/>
              <a:gd name="connsiteX1" fmla="*/ 198848 w 723633"/>
              <a:gd name="connsiteY1" fmla="*/ 675124 h 676760"/>
              <a:gd name="connsiteX2" fmla="*/ 64 w 723633"/>
              <a:gd name="connsiteY2" fmla="*/ 444536 h 676760"/>
              <a:gd name="connsiteX3" fmla="*/ 214749 w 723633"/>
              <a:gd name="connsiteY3" fmla="*/ 39020 h 676760"/>
              <a:gd name="connsiteX4" fmla="*/ 222701 w 723633"/>
              <a:gd name="connsiteY4" fmla="*/ 39020 h 676760"/>
              <a:gd name="connsiteX0" fmla="*/ 811067 w 811067"/>
              <a:gd name="connsiteY0" fmla="*/ 330988 h 673626"/>
              <a:gd name="connsiteX1" fmla="*/ 286282 w 811067"/>
              <a:gd name="connsiteY1" fmla="*/ 672894 h 673626"/>
              <a:gd name="connsiteX2" fmla="*/ 33 w 811067"/>
              <a:gd name="connsiteY2" fmla="*/ 410501 h 673626"/>
              <a:gd name="connsiteX3" fmla="*/ 302183 w 811067"/>
              <a:gd name="connsiteY3" fmla="*/ 36790 h 673626"/>
              <a:gd name="connsiteX4" fmla="*/ 310135 w 811067"/>
              <a:gd name="connsiteY4" fmla="*/ 36790 h 673626"/>
              <a:gd name="connsiteX0" fmla="*/ 604328 w 604328"/>
              <a:gd name="connsiteY0" fmla="*/ 354842 h 673267"/>
              <a:gd name="connsiteX1" fmla="*/ 286277 w 604328"/>
              <a:gd name="connsiteY1" fmla="*/ 672894 h 673267"/>
              <a:gd name="connsiteX2" fmla="*/ 28 w 604328"/>
              <a:gd name="connsiteY2" fmla="*/ 410501 h 673267"/>
              <a:gd name="connsiteX3" fmla="*/ 302178 w 604328"/>
              <a:gd name="connsiteY3" fmla="*/ 36790 h 673267"/>
              <a:gd name="connsiteX4" fmla="*/ 310130 w 604328"/>
              <a:gd name="connsiteY4" fmla="*/ 36790 h 673267"/>
              <a:gd name="connsiteX0" fmla="*/ 604328 w 604328"/>
              <a:gd name="connsiteY0" fmla="*/ 354842 h 673341"/>
              <a:gd name="connsiteX1" fmla="*/ 286277 w 604328"/>
              <a:gd name="connsiteY1" fmla="*/ 672894 h 673341"/>
              <a:gd name="connsiteX2" fmla="*/ 28 w 604328"/>
              <a:gd name="connsiteY2" fmla="*/ 410501 h 673341"/>
              <a:gd name="connsiteX3" fmla="*/ 302178 w 604328"/>
              <a:gd name="connsiteY3" fmla="*/ 36790 h 673341"/>
              <a:gd name="connsiteX4" fmla="*/ 310130 w 604328"/>
              <a:gd name="connsiteY4" fmla="*/ 36790 h 673341"/>
              <a:gd name="connsiteX0" fmla="*/ 604328 w 604328"/>
              <a:gd name="connsiteY0" fmla="*/ 363027 h 681526"/>
              <a:gd name="connsiteX1" fmla="*/ 286277 w 604328"/>
              <a:gd name="connsiteY1" fmla="*/ 681079 h 681526"/>
              <a:gd name="connsiteX2" fmla="*/ 28 w 604328"/>
              <a:gd name="connsiteY2" fmla="*/ 418686 h 681526"/>
              <a:gd name="connsiteX3" fmla="*/ 302178 w 604328"/>
              <a:gd name="connsiteY3" fmla="*/ 44975 h 681526"/>
              <a:gd name="connsiteX4" fmla="*/ 87494 w 604328"/>
              <a:gd name="connsiteY4" fmla="*/ 29072 h 681526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28 w 604328"/>
              <a:gd name="connsiteY0" fmla="*/ 318052 h 636551"/>
              <a:gd name="connsiteX1" fmla="*/ 286277 w 604328"/>
              <a:gd name="connsiteY1" fmla="*/ 636104 h 636551"/>
              <a:gd name="connsiteX2" fmla="*/ 28 w 604328"/>
              <a:gd name="connsiteY2" fmla="*/ 373711 h 636551"/>
              <a:gd name="connsiteX3" fmla="*/ 302178 w 604328"/>
              <a:gd name="connsiteY3" fmla="*/ 0 h 636551"/>
              <a:gd name="connsiteX0" fmla="*/ 604300 w 604300"/>
              <a:gd name="connsiteY0" fmla="*/ 318052 h 389433"/>
              <a:gd name="connsiteX1" fmla="*/ 0 w 604300"/>
              <a:gd name="connsiteY1" fmla="*/ 373711 h 389433"/>
              <a:gd name="connsiteX2" fmla="*/ 302150 w 604300"/>
              <a:gd name="connsiteY2" fmla="*/ 0 h 389433"/>
              <a:gd name="connsiteX0" fmla="*/ 580447 w 580447"/>
              <a:gd name="connsiteY0" fmla="*/ 318052 h 501328"/>
              <a:gd name="connsiteX1" fmla="*/ 0 w 580447"/>
              <a:gd name="connsiteY1" fmla="*/ 492981 h 501328"/>
              <a:gd name="connsiteX2" fmla="*/ 278297 w 580447"/>
              <a:gd name="connsiteY2" fmla="*/ 0 h 501328"/>
              <a:gd name="connsiteX0" fmla="*/ 643051 w 643051"/>
              <a:gd name="connsiteY0" fmla="*/ 318052 h 567404"/>
              <a:gd name="connsiteX1" fmla="*/ 62604 w 643051"/>
              <a:gd name="connsiteY1" fmla="*/ 492981 h 567404"/>
              <a:gd name="connsiteX2" fmla="*/ 340901 w 643051"/>
              <a:gd name="connsiteY2" fmla="*/ 0 h 567404"/>
              <a:gd name="connsiteX0" fmla="*/ 643051 w 643051"/>
              <a:gd name="connsiteY0" fmla="*/ 318052 h 599366"/>
              <a:gd name="connsiteX1" fmla="*/ 62604 w 643051"/>
              <a:gd name="connsiteY1" fmla="*/ 492981 h 599366"/>
              <a:gd name="connsiteX2" fmla="*/ 340901 w 643051"/>
              <a:gd name="connsiteY2" fmla="*/ 0 h 599366"/>
              <a:gd name="connsiteX0" fmla="*/ 653526 w 653526"/>
              <a:gd name="connsiteY0" fmla="*/ 318052 h 599366"/>
              <a:gd name="connsiteX1" fmla="*/ 73079 w 653526"/>
              <a:gd name="connsiteY1" fmla="*/ 492981 h 599366"/>
              <a:gd name="connsiteX2" fmla="*/ 351376 w 653526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599366"/>
              <a:gd name="connsiteX1" fmla="*/ 107878 w 688325"/>
              <a:gd name="connsiteY1" fmla="*/ 492981 h 599366"/>
              <a:gd name="connsiteX2" fmla="*/ 386175 w 688325"/>
              <a:gd name="connsiteY2" fmla="*/ 0 h 599366"/>
              <a:gd name="connsiteX0" fmla="*/ 688325 w 688325"/>
              <a:gd name="connsiteY0" fmla="*/ 318052 h 639787"/>
              <a:gd name="connsiteX1" fmla="*/ 107878 w 688325"/>
              <a:gd name="connsiteY1" fmla="*/ 492981 h 639787"/>
              <a:gd name="connsiteX2" fmla="*/ 386175 w 688325"/>
              <a:gd name="connsiteY2" fmla="*/ 0 h 639787"/>
              <a:gd name="connsiteX0" fmla="*/ 688325 w 688325"/>
              <a:gd name="connsiteY0" fmla="*/ 318052 h 619846"/>
              <a:gd name="connsiteX1" fmla="*/ 107878 w 688325"/>
              <a:gd name="connsiteY1" fmla="*/ 492981 h 619846"/>
              <a:gd name="connsiteX2" fmla="*/ 386175 w 688325"/>
              <a:gd name="connsiteY2" fmla="*/ 0 h 619846"/>
              <a:gd name="connsiteX0" fmla="*/ 647999 w 647999"/>
              <a:gd name="connsiteY0" fmla="*/ 318052 h 619846"/>
              <a:gd name="connsiteX1" fmla="*/ 67552 w 647999"/>
              <a:gd name="connsiteY1" fmla="*/ 492981 h 619846"/>
              <a:gd name="connsiteX2" fmla="*/ 345849 w 647999"/>
              <a:gd name="connsiteY2" fmla="*/ 0 h 619846"/>
              <a:gd name="connsiteX0" fmla="*/ 666439 w 666439"/>
              <a:gd name="connsiteY0" fmla="*/ 318052 h 619846"/>
              <a:gd name="connsiteX1" fmla="*/ 85992 w 666439"/>
              <a:gd name="connsiteY1" fmla="*/ 492981 h 619846"/>
              <a:gd name="connsiteX2" fmla="*/ 364289 w 666439"/>
              <a:gd name="connsiteY2" fmla="*/ 0 h 619846"/>
              <a:gd name="connsiteX0" fmla="*/ 666439 w 666439"/>
              <a:gd name="connsiteY0" fmla="*/ 318052 h 649496"/>
              <a:gd name="connsiteX1" fmla="*/ 85992 w 666439"/>
              <a:gd name="connsiteY1" fmla="*/ 492981 h 649496"/>
              <a:gd name="connsiteX2" fmla="*/ 364289 w 666439"/>
              <a:gd name="connsiteY2" fmla="*/ 0 h 649496"/>
              <a:gd name="connsiteX0" fmla="*/ 634635 w 634635"/>
              <a:gd name="connsiteY0" fmla="*/ 318052 h 610053"/>
              <a:gd name="connsiteX1" fmla="*/ 54188 w 634635"/>
              <a:gd name="connsiteY1" fmla="*/ 492981 h 610053"/>
              <a:gd name="connsiteX2" fmla="*/ 332485 w 634635"/>
              <a:gd name="connsiteY2" fmla="*/ 0 h 610053"/>
              <a:gd name="connsiteX0" fmla="*/ 655837 w 655837"/>
              <a:gd name="connsiteY0" fmla="*/ 318052 h 629575"/>
              <a:gd name="connsiteX1" fmla="*/ 75390 w 655837"/>
              <a:gd name="connsiteY1" fmla="*/ 492981 h 629575"/>
              <a:gd name="connsiteX2" fmla="*/ 353687 w 655837"/>
              <a:gd name="connsiteY2" fmla="*/ 0 h 629575"/>
              <a:gd name="connsiteX0" fmla="*/ 655837 w 655837"/>
              <a:gd name="connsiteY0" fmla="*/ 318052 h 627003"/>
              <a:gd name="connsiteX1" fmla="*/ 75390 w 655837"/>
              <a:gd name="connsiteY1" fmla="*/ 492981 h 627003"/>
              <a:gd name="connsiteX2" fmla="*/ 353687 w 655837"/>
              <a:gd name="connsiteY2" fmla="*/ 0 h 627003"/>
              <a:gd name="connsiteX0" fmla="*/ 667268 w 667268"/>
              <a:gd name="connsiteY0" fmla="*/ 318052 h 627003"/>
              <a:gd name="connsiteX1" fmla="*/ 86821 w 667268"/>
              <a:gd name="connsiteY1" fmla="*/ 492981 h 627003"/>
              <a:gd name="connsiteX2" fmla="*/ 365118 w 667268"/>
              <a:gd name="connsiteY2" fmla="*/ 0 h 627003"/>
              <a:gd name="connsiteX0" fmla="*/ 671417 w 671417"/>
              <a:gd name="connsiteY0" fmla="*/ 318052 h 627003"/>
              <a:gd name="connsiteX1" fmla="*/ 90970 w 671417"/>
              <a:gd name="connsiteY1" fmla="*/ 492981 h 627003"/>
              <a:gd name="connsiteX2" fmla="*/ 369267 w 671417"/>
              <a:gd name="connsiteY2" fmla="*/ 0 h 627003"/>
              <a:gd name="connsiteX0" fmla="*/ 659474 w 659474"/>
              <a:gd name="connsiteY0" fmla="*/ 318052 h 627003"/>
              <a:gd name="connsiteX1" fmla="*/ 79027 w 659474"/>
              <a:gd name="connsiteY1" fmla="*/ 492981 h 627003"/>
              <a:gd name="connsiteX2" fmla="*/ 357324 w 659474"/>
              <a:gd name="connsiteY2" fmla="*/ 0 h 627003"/>
              <a:gd name="connsiteX0" fmla="*/ 416678 w 608639"/>
              <a:gd name="connsiteY0" fmla="*/ 468129 h 595384"/>
              <a:gd name="connsiteX1" fmla="*/ 583654 w 608639"/>
              <a:gd name="connsiteY1" fmla="*/ 46710 h 595384"/>
              <a:gd name="connsiteX2" fmla="*/ 114528 w 608639"/>
              <a:gd name="connsiteY2" fmla="*/ 150077 h 595384"/>
              <a:gd name="connsiteX0" fmla="*/ 220976 w 388393"/>
              <a:gd name="connsiteY0" fmla="*/ 508884 h 624423"/>
              <a:gd name="connsiteX1" fmla="*/ 387952 w 388393"/>
              <a:gd name="connsiteY1" fmla="*/ 87465 h 624423"/>
              <a:gd name="connsiteX2" fmla="*/ 125560 w 388393"/>
              <a:gd name="connsiteY2" fmla="*/ 0 h 624423"/>
              <a:gd name="connsiteX0" fmla="*/ 502939 w 676613"/>
              <a:gd name="connsiteY0" fmla="*/ 426351 h 538263"/>
              <a:gd name="connsiteX1" fmla="*/ 669915 w 676613"/>
              <a:gd name="connsiteY1" fmla="*/ 4932 h 538263"/>
              <a:gd name="connsiteX2" fmla="*/ 97422 w 676613"/>
              <a:gd name="connsiteY2" fmla="*/ 132152 h 538263"/>
              <a:gd name="connsiteX0" fmla="*/ 405517 w 579191"/>
              <a:gd name="connsiteY0" fmla="*/ 447053 h 558965"/>
              <a:gd name="connsiteX1" fmla="*/ 572493 w 579191"/>
              <a:gd name="connsiteY1" fmla="*/ 25634 h 558965"/>
              <a:gd name="connsiteX2" fmla="*/ 0 w 579191"/>
              <a:gd name="connsiteY2" fmla="*/ 152854 h 558965"/>
              <a:gd name="connsiteX0" fmla="*/ 405517 w 612742"/>
              <a:gd name="connsiteY0" fmla="*/ 447053 h 447053"/>
              <a:gd name="connsiteX1" fmla="*/ 572493 w 612742"/>
              <a:gd name="connsiteY1" fmla="*/ 25634 h 447053"/>
              <a:gd name="connsiteX2" fmla="*/ 0 w 612742"/>
              <a:gd name="connsiteY2" fmla="*/ 152854 h 447053"/>
              <a:gd name="connsiteX0" fmla="*/ 405517 w 568623"/>
              <a:gd name="connsiteY0" fmla="*/ 543693 h 543693"/>
              <a:gd name="connsiteX1" fmla="*/ 500932 w 568623"/>
              <a:gd name="connsiteY1" fmla="*/ 10956 h 543693"/>
              <a:gd name="connsiteX2" fmla="*/ 0 w 568623"/>
              <a:gd name="connsiteY2" fmla="*/ 249494 h 543693"/>
              <a:gd name="connsiteX0" fmla="*/ 405517 w 597385"/>
              <a:gd name="connsiteY0" fmla="*/ 573562 h 573562"/>
              <a:gd name="connsiteX1" fmla="*/ 500932 w 597385"/>
              <a:gd name="connsiteY1" fmla="*/ 40825 h 573562"/>
              <a:gd name="connsiteX2" fmla="*/ 0 w 597385"/>
              <a:gd name="connsiteY2" fmla="*/ 279363 h 573562"/>
              <a:gd name="connsiteX0" fmla="*/ 405517 w 604004"/>
              <a:gd name="connsiteY0" fmla="*/ 552003 h 552003"/>
              <a:gd name="connsiteX1" fmla="*/ 500932 w 604004"/>
              <a:gd name="connsiteY1" fmla="*/ 19266 h 552003"/>
              <a:gd name="connsiteX2" fmla="*/ 0 w 604004"/>
              <a:gd name="connsiteY2" fmla="*/ 257804 h 552003"/>
              <a:gd name="connsiteX0" fmla="*/ 405517 w 604004"/>
              <a:gd name="connsiteY0" fmla="*/ 557547 h 557547"/>
              <a:gd name="connsiteX1" fmla="*/ 500932 w 604004"/>
              <a:gd name="connsiteY1" fmla="*/ 24810 h 557547"/>
              <a:gd name="connsiteX2" fmla="*/ 0 w 604004"/>
              <a:gd name="connsiteY2" fmla="*/ 263348 h 557547"/>
              <a:gd name="connsiteX0" fmla="*/ 518739 w 576962"/>
              <a:gd name="connsiteY0" fmla="*/ 346830 h 458755"/>
              <a:gd name="connsiteX1" fmla="*/ 34732 w 576962"/>
              <a:gd name="connsiteY1" fmla="*/ 447835 h 458755"/>
              <a:gd name="connsiteX2" fmla="*/ 113222 w 576962"/>
              <a:gd name="connsiteY2" fmla="*/ 52631 h 458755"/>
              <a:gd name="connsiteX0" fmla="*/ 601202 w 659425"/>
              <a:gd name="connsiteY0" fmla="*/ 294199 h 406124"/>
              <a:gd name="connsiteX1" fmla="*/ 117195 w 659425"/>
              <a:gd name="connsiteY1" fmla="*/ 395204 h 406124"/>
              <a:gd name="connsiteX2" fmla="*/ 195685 w 659425"/>
              <a:gd name="connsiteY2" fmla="*/ 0 h 406124"/>
              <a:gd name="connsiteX0" fmla="*/ 635311 w 684617"/>
              <a:gd name="connsiteY0" fmla="*/ 285145 h 400289"/>
              <a:gd name="connsiteX1" fmla="*/ 87930 w 684617"/>
              <a:gd name="connsiteY1" fmla="*/ 395204 h 400289"/>
              <a:gd name="connsiteX2" fmla="*/ 166420 w 684617"/>
              <a:gd name="connsiteY2" fmla="*/ 0 h 400289"/>
              <a:gd name="connsiteX0" fmla="*/ 635311 w 635311"/>
              <a:gd name="connsiteY0" fmla="*/ 285145 h 452180"/>
              <a:gd name="connsiteX1" fmla="*/ 87930 w 635311"/>
              <a:gd name="connsiteY1" fmla="*/ 395204 h 452180"/>
              <a:gd name="connsiteX2" fmla="*/ 166420 w 635311"/>
              <a:gd name="connsiteY2" fmla="*/ 0 h 452180"/>
              <a:gd name="connsiteX0" fmla="*/ 590314 w 590314"/>
              <a:gd name="connsiteY0" fmla="*/ 384733 h 558240"/>
              <a:gd name="connsiteX1" fmla="*/ 42933 w 590314"/>
              <a:gd name="connsiteY1" fmla="*/ 494792 h 558240"/>
              <a:gd name="connsiteX2" fmla="*/ 211957 w 590314"/>
              <a:gd name="connsiteY2" fmla="*/ 0 h 558240"/>
              <a:gd name="connsiteX0" fmla="*/ 618742 w 618742"/>
              <a:gd name="connsiteY0" fmla="*/ 384733 h 558240"/>
              <a:gd name="connsiteX1" fmla="*/ 71361 w 618742"/>
              <a:gd name="connsiteY1" fmla="*/ 494792 h 558240"/>
              <a:gd name="connsiteX2" fmla="*/ 240385 w 618742"/>
              <a:gd name="connsiteY2" fmla="*/ 0 h 558240"/>
              <a:gd name="connsiteX0" fmla="*/ 580140 w 580140"/>
              <a:gd name="connsiteY0" fmla="*/ 357572 h 544811"/>
              <a:gd name="connsiteX1" fmla="*/ 68973 w 580140"/>
              <a:gd name="connsiteY1" fmla="*/ 494792 h 544811"/>
              <a:gd name="connsiteX2" fmla="*/ 237997 w 580140"/>
              <a:gd name="connsiteY2" fmla="*/ 0 h 544811"/>
              <a:gd name="connsiteX0" fmla="*/ 553445 w 553445"/>
              <a:gd name="connsiteY0" fmla="*/ 357572 h 500054"/>
              <a:gd name="connsiteX1" fmla="*/ 96599 w 553445"/>
              <a:gd name="connsiteY1" fmla="*/ 404257 h 500054"/>
              <a:gd name="connsiteX2" fmla="*/ 211302 w 553445"/>
              <a:gd name="connsiteY2" fmla="*/ 0 h 500054"/>
              <a:gd name="connsiteX0" fmla="*/ 517522 w 517522"/>
              <a:gd name="connsiteY0" fmla="*/ 357572 h 500054"/>
              <a:gd name="connsiteX1" fmla="*/ 60676 w 517522"/>
              <a:gd name="connsiteY1" fmla="*/ 404257 h 500054"/>
              <a:gd name="connsiteX2" fmla="*/ 238753 w 517522"/>
              <a:gd name="connsiteY2" fmla="*/ 0 h 500054"/>
              <a:gd name="connsiteX0" fmla="*/ 490454 w 490454"/>
              <a:gd name="connsiteY0" fmla="*/ 357572 h 486946"/>
              <a:gd name="connsiteX1" fmla="*/ 87929 w 490454"/>
              <a:gd name="connsiteY1" fmla="*/ 368043 h 486946"/>
              <a:gd name="connsiteX2" fmla="*/ 211685 w 490454"/>
              <a:gd name="connsiteY2" fmla="*/ 0 h 486946"/>
              <a:gd name="connsiteX0" fmla="*/ 486858 w 486858"/>
              <a:gd name="connsiteY0" fmla="*/ 357572 h 486946"/>
              <a:gd name="connsiteX1" fmla="*/ 84333 w 486858"/>
              <a:gd name="connsiteY1" fmla="*/ 368043 h 486946"/>
              <a:gd name="connsiteX2" fmla="*/ 208089 w 486858"/>
              <a:gd name="connsiteY2" fmla="*/ 0 h 486946"/>
              <a:gd name="connsiteX0" fmla="*/ 476246 w 476246"/>
              <a:gd name="connsiteY0" fmla="*/ 357572 h 486946"/>
              <a:gd name="connsiteX1" fmla="*/ 73721 w 476246"/>
              <a:gd name="connsiteY1" fmla="*/ 368043 h 486946"/>
              <a:gd name="connsiteX2" fmla="*/ 197477 w 476246"/>
              <a:gd name="connsiteY2" fmla="*/ 0 h 486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46" h="486946">
                <a:moveTo>
                  <a:pt x="476246" y="357572"/>
                </a:moveTo>
                <a:cubicBezTo>
                  <a:pt x="317757" y="608494"/>
                  <a:pt x="120182" y="427638"/>
                  <a:pt x="73721" y="368043"/>
                </a:cubicBezTo>
                <a:cubicBezTo>
                  <a:pt x="27260" y="308448"/>
                  <a:pt x="-117360" y="249473"/>
                  <a:pt x="197477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5" name="Up Arrow 84"/>
          <p:cNvSpPr/>
          <p:nvPr/>
        </p:nvSpPr>
        <p:spPr bwMode="auto">
          <a:xfrm>
            <a:off x="5997365" y="4454632"/>
            <a:ext cx="450145" cy="800947"/>
          </a:xfrm>
          <a:prstGeom prst="up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64484" y="5293164"/>
            <a:ext cx="31822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kern="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Type Checking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115404" y="3776246"/>
            <a:ext cx="231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FFFFFF"/>
                </a:solidFill>
                <a:latin typeface="Calibri"/>
                <a:cs typeface="Arial" pitchFamily="34" charset="0"/>
              </a:rPr>
              <a:t>i</a:t>
            </a:r>
            <a:endParaRPr lang="en-US" sz="1600" dirty="0">
              <a:solidFill>
                <a:srgbClr val="FFFFFF"/>
              </a:solidFill>
              <a:latin typeface="Calibri"/>
              <a:cs typeface="Arial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 bwMode="auto">
          <a:xfrm flipH="1">
            <a:off x="5297045" y="3695701"/>
            <a:ext cx="102477" cy="140932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9487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Rules with Environment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8"/>
                <a:ext cx="550440" cy="44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5225" y="2719501"/>
                <a:ext cx="26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000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sz="2400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206990" y="3405810"/>
            <a:ext cx="172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Type Rules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/>
          <p:cNvSpPr/>
          <p:nvPr/>
        </p:nvSpPr>
        <p:spPr bwMode="auto">
          <a:xfrm>
            <a:off x="194020" y="3420244"/>
            <a:ext cx="8711443" cy="327210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6" name="Ink 85"/>
              <p14:cNvContentPartPr/>
              <p14:nvPr/>
            </p14:nvContentPartPr>
            <p14:xfrm>
              <a:off x="260280" y="1125360"/>
              <a:ext cx="1958760" cy="1848960"/>
            </p14:xfrm>
          </p:contentPart>
        </mc:Choice>
        <mc:Fallback xmlns="">
          <p:pic>
            <p:nvPicPr>
              <p:cNvPr id="86" name="Ink 8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46240" y="1110240"/>
                <a:ext cx="1979280" cy="18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7" name="Ink 86"/>
              <p14:cNvContentPartPr/>
              <p14:nvPr/>
            </p14:nvContentPartPr>
            <p14:xfrm>
              <a:off x="510480" y="3075120"/>
              <a:ext cx="181800" cy="252360"/>
            </p14:xfrm>
          </p:contentPart>
        </mc:Choice>
        <mc:Fallback xmlns="">
          <p:pic>
            <p:nvPicPr>
              <p:cNvPr id="87" name="Ink 8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7160" y="3059640"/>
                <a:ext cx="2102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2" name="Ink 31"/>
              <p14:cNvContentPartPr/>
              <p14:nvPr/>
            </p14:nvContentPartPr>
            <p14:xfrm>
              <a:off x="4684294" y="2020606"/>
              <a:ext cx="303120" cy="156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614" y="20116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3" name="Ink 32"/>
              <p14:cNvContentPartPr/>
              <p14:nvPr/>
            </p14:nvContentPartPr>
            <p14:xfrm>
              <a:off x="5740565" y="1637469"/>
              <a:ext cx="303120" cy="156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6885" y="162846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/>
              <p14:cNvContentPartPr/>
              <p14:nvPr/>
            </p14:nvContentPartPr>
            <p14:xfrm>
              <a:off x="6860653" y="1613205"/>
              <a:ext cx="303120" cy="156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973" y="160420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5" name="Ink 34"/>
              <p14:cNvContentPartPr/>
              <p14:nvPr/>
            </p14:nvContentPartPr>
            <p14:xfrm>
              <a:off x="6200105" y="2173006"/>
              <a:ext cx="303120" cy="156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425" y="21640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6" name="Ink 35"/>
              <p14:cNvContentPartPr/>
              <p14:nvPr/>
            </p14:nvContentPartPr>
            <p14:xfrm>
              <a:off x="4000505" y="3044700"/>
              <a:ext cx="303120" cy="156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825" y="303570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" name="Ink 2"/>
              <p14:cNvContentPartPr/>
              <p14:nvPr/>
            </p14:nvContentPartPr>
            <p14:xfrm>
              <a:off x="879120" y="3828240"/>
              <a:ext cx="1233720" cy="6670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73360" y="3814560"/>
                <a:ext cx="1254240" cy="69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/>
              <p14:cNvContentPartPr/>
              <p14:nvPr/>
            </p14:nvContentPartPr>
            <p14:xfrm>
              <a:off x="3437640" y="4178520"/>
              <a:ext cx="2292840" cy="3582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434760" y="4165560"/>
                <a:ext cx="230976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" name="Ink 4"/>
              <p14:cNvContentPartPr/>
              <p14:nvPr/>
            </p14:nvContentPartPr>
            <p14:xfrm>
              <a:off x="604080" y="4882320"/>
              <a:ext cx="3443400" cy="7297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96880" y="4876920"/>
                <a:ext cx="3465000" cy="74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" name="Ink 5"/>
              <p14:cNvContentPartPr/>
              <p14:nvPr/>
            </p14:nvContentPartPr>
            <p14:xfrm>
              <a:off x="4291560" y="4763160"/>
              <a:ext cx="4493880" cy="6739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81480" y="4751640"/>
                <a:ext cx="4519800" cy="69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" name="Ink 6"/>
              <p14:cNvContentPartPr/>
              <p14:nvPr/>
            </p14:nvContentPartPr>
            <p14:xfrm>
              <a:off x="524880" y="5806800"/>
              <a:ext cx="3083040" cy="678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16600" y="5792400"/>
                <a:ext cx="3106440" cy="70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" name="Ink 7"/>
              <p14:cNvContentPartPr/>
              <p14:nvPr/>
            </p14:nvContentPartPr>
            <p14:xfrm>
              <a:off x="4357800" y="5698800"/>
              <a:ext cx="4264920" cy="7106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350600" y="5684760"/>
                <a:ext cx="4286880" cy="73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609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Checker Implementation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51"/>
            <a:ext cx="8445260" cy="5210355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def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typeCheck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</a:t>
            </a:r>
            <a:r>
              <a:rPr lang="en-US" sz="2400" dirty="0" smtClean="0">
                <a:solidFill>
                  <a:schemeClr val="tx1"/>
                </a:solidFill>
              </a:rPr>
              <a:t> : Map[ID, Type],  e : </a:t>
            </a:r>
            <a:r>
              <a:rPr lang="en-US" sz="2400" dirty="0" err="1" smtClean="0">
                <a:solidFill>
                  <a:schemeClr val="tx1"/>
                </a:solidFill>
              </a:rPr>
              <a:t>ExprTree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TypeTree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e </a:t>
            </a:r>
            <a:r>
              <a:rPr lang="en-US" sz="2400" b="1" dirty="0" smtClean="0">
                <a:solidFill>
                  <a:schemeClr val="tx1"/>
                </a:solidFill>
              </a:rPr>
              <a:t>match </a:t>
            </a:r>
            <a:r>
              <a:rPr lang="en-US" sz="2400" dirty="0" smtClean="0">
                <a:solidFill>
                  <a:schemeClr val="tx1"/>
                </a:solidFill>
              </a:rPr>
              <a:t>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</a:rPr>
              <a:t>case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(id) =&gt; { </a:t>
            </a:r>
            <a:r>
              <a:rPr lang="en-US" sz="2400" dirty="0" smtClean="0">
                <a:solidFill>
                  <a:schemeClr val="tx1"/>
                </a:solidFill>
                <a:sym typeface="Symbol"/>
              </a:rPr>
              <a:t> ??</a:t>
            </a:r>
            <a:r>
              <a:rPr lang="en-US" sz="2400" dirty="0" smtClean="0">
                <a:solidFill>
                  <a:schemeClr val="tx1"/>
                </a:solidFill>
              </a:rPr>
              <a:t>  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</a:t>
            </a:r>
            <a:r>
              <a:rPr lang="en-US" sz="2400" b="1" dirty="0" smtClean="0">
                <a:solidFill>
                  <a:schemeClr val="tx1"/>
                </a:solidFill>
              </a:rPr>
              <a:t>case</a:t>
            </a:r>
            <a:r>
              <a:rPr lang="en-US" sz="2400" dirty="0" smtClean="0">
                <a:solidFill>
                  <a:schemeClr val="tx1"/>
                </a:solidFill>
              </a:rPr>
              <a:t> If(c,e1,e2) =&gt; {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??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...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}}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b="1" dirty="0">
                <a:solidFill>
                  <a:schemeClr val="tx1"/>
                </a:solidFill>
              </a:rPr>
              <a:t>case </a:t>
            </a:r>
            <a:r>
              <a:rPr lang="en-US" sz="2400" dirty="0" err="1">
                <a:solidFill>
                  <a:schemeClr val="tx1"/>
                </a:solidFill>
              </a:rPr>
              <a:t>Var</a:t>
            </a:r>
            <a:r>
              <a:rPr lang="en-US" sz="2400" dirty="0">
                <a:solidFill>
                  <a:schemeClr val="tx1"/>
                </a:solidFill>
              </a:rPr>
              <a:t>(id) =&gt; { </a:t>
            </a:r>
            <a:r>
              <a:rPr lang="en-US" sz="2400" dirty="0">
                <a:solidFill>
                  <a:schemeClr val="tx1"/>
                </a:solidFill>
                <a:sym typeface="Symbol"/>
              </a:rPr>
              <a:t></a:t>
            </a:r>
            <a:r>
              <a:rPr lang="en-US" sz="2400" dirty="0">
                <a:solidFill>
                  <a:schemeClr val="tx1"/>
                </a:solidFill>
              </a:rPr>
              <a:t>(id) </a:t>
            </a:r>
            <a:r>
              <a:rPr lang="en-US" sz="2400" b="1" dirty="0">
                <a:solidFill>
                  <a:schemeClr val="tx1"/>
                </a:solidFill>
              </a:rPr>
              <a:t>match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</a:t>
            </a:r>
            <a:r>
              <a:rPr lang="en-US" sz="2400" b="1" dirty="0">
                <a:solidFill>
                  <a:schemeClr val="tx1"/>
                </a:solidFill>
              </a:rPr>
              <a:t>case</a:t>
            </a:r>
            <a:r>
              <a:rPr lang="en-US" sz="2400" dirty="0">
                <a:solidFill>
                  <a:schemeClr val="tx1"/>
                </a:solidFill>
              </a:rPr>
              <a:t> Some(t) =&gt; t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  </a:t>
            </a:r>
            <a:r>
              <a:rPr lang="en-US" sz="2400" b="1" dirty="0">
                <a:solidFill>
                  <a:schemeClr val="tx1"/>
                </a:solidFill>
              </a:rPr>
              <a:t>case</a:t>
            </a:r>
            <a:r>
              <a:rPr lang="en-US" sz="2400" dirty="0">
                <a:solidFill>
                  <a:schemeClr val="tx1"/>
                </a:solidFill>
              </a:rPr>
              <a:t> None =&gt; error(</a:t>
            </a:r>
            <a:r>
              <a:rPr lang="en-US" sz="2400" dirty="0" err="1">
                <a:solidFill>
                  <a:schemeClr val="tx1"/>
                </a:solidFill>
              </a:rPr>
              <a:t>UnknownIdentifier</a:t>
            </a:r>
            <a:r>
              <a:rPr lang="en-US" sz="2400" dirty="0">
                <a:solidFill>
                  <a:schemeClr val="tx1"/>
                </a:solidFill>
              </a:rPr>
              <a:t>(</a:t>
            </a:r>
            <a:r>
              <a:rPr lang="en-US" sz="2400" dirty="0" err="1">
                <a:solidFill>
                  <a:schemeClr val="tx1"/>
                </a:solidFill>
              </a:rPr>
              <a:t>id,id.pos</a:t>
            </a:r>
            <a:r>
              <a:rPr lang="en-US" sz="2400" dirty="0">
                <a:solidFill>
                  <a:schemeClr val="tx1"/>
                </a:solidFill>
              </a:rPr>
              <a:t>))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   </a:t>
            </a: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7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Checker Implementation Sketch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51"/>
            <a:ext cx="8445260" cy="521035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case</a:t>
            </a:r>
            <a:r>
              <a:rPr lang="en-US" sz="2400" dirty="0" smtClean="0">
                <a:solidFill>
                  <a:schemeClr val="tx1"/>
                </a:solidFill>
              </a:rPr>
              <a:t> If(c,e1,e2) =&gt; {</a:t>
            </a:r>
          </a:p>
          <a:p>
            <a:pPr marL="457200" lvl="1" indent="0"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val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tc</a:t>
            </a:r>
            <a:r>
              <a:rPr lang="en-US" sz="2000" dirty="0" smtClean="0">
                <a:solidFill>
                  <a:schemeClr val="tx1"/>
                </a:solidFill>
              </a:rPr>
              <a:t> = </a:t>
            </a:r>
            <a:r>
              <a:rPr lang="en-US" sz="2000" dirty="0" err="1" smtClean="0">
                <a:solidFill>
                  <a:schemeClr val="tx1"/>
                </a:solidFill>
              </a:rPr>
              <a:t>typeCheck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,</a:t>
            </a:r>
            <a:r>
              <a:rPr lang="en-US" sz="2000" dirty="0" smtClean="0">
                <a:solidFill>
                  <a:schemeClr val="tx1"/>
                </a:solidFill>
              </a:rPr>
              <a:t>c)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tc</a:t>
            </a:r>
            <a:r>
              <a:rPr lang="en-US" sz="2000" dirty="0" smtClean="0">
                <a:solidFill>
                  <a:schemeClr val="tx1"/>
                </a:solidFill>
              </a:rPr>
              <a:t> != </a:t>
            </a:r>
            <a:r>
              <a:rPr lang="en-US" sz="2000" dirty="0" err="1" smtClean="0">
                <a:solidFill>
                  <a:schemeClr val="tx1"/>
                </a:solidFill>
              </a:rPr>
              <a:t>BooleanType</a:t>
            </a:r>
            <a:r>
              <a:rPr lang="en-US" sz="2000" dirty="0" smtClean="0">
                <a:solidFill>
                  <a:schemeClr val="tx1"/>
                </a:solidFill>
              </a:rPr>
              <a:t>) error(</a:t>
            </a:r>
            <a:r>
              <a:rPr lang="en-US" sz="2000" dirty="0" err="1" smtClean="0">
                <a:solidFill>
                  <a:schemeClr val="tx1"/>
                </a:solidFill>
              </a:rPr>
              <a:t>IfExpectsBooleanCondition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e.pos</a:t>
            </a:r>
            <a:r>
              <a:rPr lang="en-US" sz="2000" dirty="0" smtClean="0">
                <a:solidFill>
                  <a:schemeClr val="tx1"/>
                </a:solidFill>
              </a:rPr>
              <a:t>))</a:t>
            </a:r>
          </a:p>
          <a:p>
            <a:pPr marL="457200" lvl="1" indent="0">
              <a:buNone/>
            </a:pPr>
            <a:r>
              <a:rPr lang="en-US" sz="2000" b="1" dirty="0" err="1" smtClean="0">
                <a:solidFill>
                  <a:schemeClr val="tx1"/>
                </a:solidFill>
              </a:rPr>
              <a:t>val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t1 = </a:t>
            </a:r>
            <a:r>
              <a:rPr lang="en-US" sz="2000" dirty="0" err="1" smtClean="0">
                <a:solidFill>
                  <a:schemeClr val="tx1"/>
                </a:solidFill>
              </a:rPr>
              <a:t>typeCheck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, </a:t>
            </a:r>
            <a:r>
              <a:rPr lang="en-US" sz="2000" dirty="0" smtClean="0">
                <a:solidFill>
                  <a:schemeClr val="tx1"/>
                </a:solidFill>
              </a:rPr>
              <a:t>e1); </a:t>
            </a:r>
            <a:r>
              <a:rPr lang="en-US" sz="2000" b="1" dirty="0" err="1" smtClean="0">
                <a:solidFill>
                  <a:schemeClr val="tx1"/>
                </a:solidFill>
              </a:rPr>
              <a:t>val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t2 = </a:t>
            </a:r>
            <a:r>
              <a:rPr lang="en-US" sz="2000" dirty="0" err="1" smtClean="0">
                <a:solidFill>
                  <a:schemeClr val="tx1"/>
                </a:solidFill>
              </a:rPr>
              <a:t>typeCheck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smtClean="0">
                <a:solidFill>
                  <a:schemeClr val="tx1"/>
                </a:solidFill>
                <a:sym typeface="Symbol"/>
              </a:rPr>
              <a:t>, </a:t>
            </a:r>
            <a:r>
              <a:rPr lang="en-US" sz="2000" dirty="0" smtClean="0">
                <a:solidFill>
                  <a:schemeClr val="tx1"/>
                </a:solidFill>
              </a:rPr>
              <a:t>e2)</a:t>
            </a:r>
          </a:p>
          <a:p>
            <a:pPr marL="457200" lvl="1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if </a:t>
            </a:r>
            <a:r>
              <a:rPr lang="en-US" sz="2000" dirty="0" smtClean="0">
                <a:solidFill>
                  <a:schemeClr val="tx1"/>
                </a:solidFill>
              </a:rPr>
              <a:t>(t1 != t2) error(</a:t>
            </a:r>
            <a:r>
              <a:rPr lang="en-US" sz="2000" dirty="0" err="1" smtClean="0">
                <a:solidFill>
                  <a:schemeClr val="tx1"/>
                </a:solidFill>
              </a:rPr>
              <a:t>IfBranchesShouldHaveSameType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e.pos</a:t>
            </a:r>
            <a:r>
              <a:rPr lang="en-US" sz="2000" dirty="0" smtClean="0">
                <a:solidFill>
                  <a:schemeClr val="tx1"/>
                </a:solidFill>
              </a:rPr>
              <a:t>))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t1 </a:t>
            </a:r>
          </a:p>
          <a:p>
            <a:pPr marL="45720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}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9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Derivation Using Type Rules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27" name="Ink 2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2109065" y="1185541"/>
              <a:ext cx="1238760" cy="903857"/>
            </p14:xfrm>
          </p:contentPart>
        </mc:Choice>
        <mc:Fallback xmlns=""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8265" y="1177982"/>
                <a:ext cx="1261080" cy="9229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34625" y="2183108"/>
                <a:ext cx="550440" cy="44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1" name="Ink 60"/>
              <p14:cNvContentPartPr/>
              <p14:nvPr/>
            </p14:nvContentPartPr>
            <p14:xfrm>
              <a:off x="3824825" y="2728861"/>
              <a:ext cx="7200" cy="20016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15225" y="2719501"/>
                <a:ext cx="264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2" name="Ink 61"/>
              <p14:cNvContentPartPr/>
              <p14:nvPr/>
            </p14:nvContentPartPr>
            <p14:xfrm>
              <a:off x="3810425" y="2607181"/>
              <a:ext cx="29880" cy="23040"/>
            </p14:xfrm>
          </p:contentPart>
        </mc:Choice>
        <mc:Fallback xmlns="">
          <p:pic>
            <p:nvPicPr>
              <p:cNvPr id="62" name="Ink 6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02505" y="2598181"/>
                <a:ext cx="4608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3" name="Ink 62"/>
              <p14:cNvContentPartPr/>
              <p14:nvPr/>
            </p14:nvContentPartPr>
            <p14:xfrm>
              <a:off x="4000505" y="2562181"/>
              <a:ext cx="123120" cy="38880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987905" y="2550301"/>
                <a:ext cx="1436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4" name="Ink 63"/>
              <p14:cNvContentPartPr/>
              <p14:nvPr/>
            </p14:nvContentPartPr>
            <p14:xfrm>
              <a:off x="3961985" y="2788621"/>
              <a:ext cx="158040" cy="1188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51185" y="2776021"/>
                <a:ext cx="180360" cy="3528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kern="0" dirty="0" err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000" kern="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000" kern="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sz="2400" dirty="0">
              <a:solidFill>
                <a:srgbClr val="00206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74" name="Ink 73"/>
              <p14:cNvContentPartPr/>
              <p14:nvPr/>
            </p14:nvContentPartPr>
            <p14:xfrm>
              <a:off x="1904541" y="1496361"/>
              <a:ext cx="303120" cy="156600"/>
            </p14:xfrm>
          </p:contentPart>
        </mc:Choice>
        <mc:Fallback xmlns="">
          <p:pic>
            <p:nvPicPr>
              <p:cNvPr id="74" name="Ink 7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890861" y="1487361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Ink 74"/>
              <p14:cNvContentPartPr/>
              <p14:nvPr/>
            </p14:nvContentPartPr>
            <p14:xfrm>
              <a:off x="2245432" y="2141129"/>
              <a:ext cx="769320" cy="203040"/>
            </p14:xfrm>
          </p:contentPart>
        </mc:Choice>
        <mc:Fallback xmlns="">
          <p:pic>
            <p:nvPicPr>
              <p:cNvPr id="75" name="Ink 74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234632" y="2130689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6" name="Ink 75"/>
              <p14:cNvContentPartPr/>
              <p14:nvPr/>
            </p14:nvContentPartPr>
            <p14:xfrm>
              <a:off x="2836080" y="1411544"/>
              <a:ext cx="303120" cy="156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822400" y="140254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/>
              <p14:cNvContentPartPr/>
              <p14:nvPr/>
            </p14:nvContentPartPr>
            <p14:xfrm>
              <a:off x="4684294" y="2020606"/>
              <a:ext cx="303120" cy="15660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70614" y="20116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Ink 32"/>
              <p14:cNvContentPartPr/>
              <p14:nvPr/>
            </p14:nvContentPartPr>
            <p14:xfrm>
              <a:off x="5740565" y="1637469"/>
              <a:ext cx="303120" cy="15660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26885" y="162846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Ink 33"/>
              <p14:cNvContentPartPr/>
              <p14:nvPr/>
            </p14:nvContentPartPr>
            <p14:xfrm>
              <a:off x="6860653" y="1613205"/>
              <a:ext cx="303120" cy="15660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46973" y="160420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Ink 34"/>
              <p14:cNvContentPartPr/>
              <p14:nvPr/>
            </p14:nvContentPartPr>
            <p14:xfrm>
              <a:off x="6200105" y="2173006"/>
              <a:ext cx="303120" cy="1566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6425" y="216400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Ink 35"/>
              <p14:cNvContentPartPr/>
              <p14:nvPr/>
            </p14:nvContentPartPr>
            <p14:xfrm>
              <a:off x="4000505" y="3044700"/>
              <a:ext cx="303120" cy="156600"/>
            </p14:xfrm>
          </p:contentPart>
        </mc:Choice>
        <mc:Fallback xmlns="">
          <p:pic>
            <p:nvPicPr>
              <p:cNvPr id="36" name="Ink 35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86825" y="303570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" name="Ink 8"/>
              <p14:cNvContentPartPr/>
              <p14:nvPr/>
            </p14:nvContentPartPr>
            <p14:xfrm>
              <a:off x="268404" y="3696180"/>
              <a:ext cx="2683080" cy="3150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57964" y="3682140"/>
                <a:ext cx="2708280" cy="34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/>
              <p14:cNvContentPartPr/>
              <p14:nvPr/>
            </p14:nvContentPartPr>
            <p14:xfrm>
              <a:off x="918924" y="4099020"/>
              <a:ext cx="3136320" cy="67428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913524" y="4083540"/>
                <a:ext cx="3150360" cy="70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/>
              <p14:cNvContentPartPr/>
              <p14:nvPr/>
            </p14:nvContentPartPr>
            <p14:xfrm>
              <a:off x="875004" y="4844580"/>
              <a:ext cx="3380400" cy="3754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71764" y="4832700"/>
                <a:ext cx="3397680" cy="40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/>
          <p:cNvGrpSpPr/>
          <p:nvPr/>
        </p:nvGrpSpPr>
        <p:grpSpPr>
          <a:xfrm>
            <a:off x="4949484" y="3771060"/>
            <a:ext cx="3918960" cy="922680"/>
            <a:chOff x="4989240" y="3572280"/>
            <a:chExt cx="3918960" cy="9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2" name="Ink 11"/>
                <p14:cNvContentPartPr/>
                <p14:nvPr/>
              </p14:nvContentPartPr>
              <p14:xfrm>
                <a:off x="4989240" y="3572280"/>
                <a:ext cx="3918960" cy="922680"/>
              </p14:xfrm>
            </p:contentPart>
          </mc:Choice>
          <mc:Fallback xmlns="">
            <p:pic>
              <p:nvPicPr>
                <p:cNvPr id="12" name="Ink 11"/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983840" y="3567240"/>
                  <a:ext cx="3935520" cy="9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3" name="Ink 12"/>
                <p14:cNvContentPartPr/>
                <p14:nvPr/>
              </p14:nvContentPartPr>
              <p14:xfrm>
                <a:off x="6553440" y="3919680"/>
                <a:ext cx="1625760" cy="312840"/>
              </p14:xfrm>
            </p:contentPart>
          </mc:Choice>
          <mc:Fallback xmlns="">
            <p:pic>
              <p:nvPicPr>
                <p:cNvPr id="13" name="Ink 12"/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548400" y="3908520"/>
                  <a:ext cx="1634760" cy="33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5" name="Ink 14"/>
              <p14:cNvContentPartPr/>
              <p14:nvPr/>
            </p14:nvContentPartPr>
            <p14:xfrm>
              <a:off x="6565164" y="4567380"/>
              <a:ext cx="2210760" cy="40248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562284" y="4554060"/>
                <a:ext cx="22269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6" name="Ink 15"/>
              <p14:cNvContentPartPr/>
              <p14:nvPr/>
            </p14:nvContentPartPr>
            <p14:xfrm>
              <a:off x="1255884" y="5116380"/>
              <a:ext cx="7625160" cy="65376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249404" y="5102340"/>
                <a:ext cx="7645680" cy="680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780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 for Function Application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62607" y="3827418"/>
            <a:ext cx="8155094" cy="1528354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6976" y="2514600"/>
            <a:ext cx="9023496" cy="1384995"/>
            <a:chOff x="2362200" y="4913791"/>
            <a:chExt cx="9023496" cy="138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2362200" y="4913791"/>
                  <a:ext cx="9023496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⋯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×⋯×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)→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000" dirty="0" smtClean="0"/>
                </a:p>
                <a:p>
                  <a:r>
                    <a:rPr lang="en-US" sz="3000" dirty="0"/>
                    <a:t>	</a:t>
                  </a:r>
                  <a:r>
                    <a:rPr lang="en-US" sz="3000" dirty="0" smtClean="0"/>
                    <a:t>	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f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 ⋯, 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):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9023496" cy="1384995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 bwMode="auto">
            <a:xfrm>
              <a:off x="2494753" y="5606288"/>
              <a:ext cx="8630641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7373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 for Function Application [Cont.]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077044" y="4019322"/>
              <a:ext cx="7419600" cy="981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1644" y="4007802"/>
                <a:ext cx="7436520" cy="100332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/>
          <p:cNvSpPr txBox="1"/>
          <p:nvPr/>
        </p:nvSpPr>
        <p:spPr>
          <a:xfrm>
            <a:off x="596347" y="1414087"/>
            <a:ext cx="756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We can treat operators as variables that have function type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1600200" y="1998720"/>
              <a:ext cx="4225320" cy="928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85800" y="1987920"/>
                <a:ext cx="4247640" cy="94968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/>
          <p:cNvSpPr txBox="1"/>
          <p:nvPr/>
        </p:nvSpPr>
        <p:spPr>
          <a:xfrm>
            <a:off x="662606" y="3116992"/>
            <a:ext cx="7395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We can replace many previous rules with application rule: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62607" y="3827418"/>
            <a:ext cx="8155094" cy="1528354"/>
          </a:xfrm>
          <a:prstGeom prst="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06705" y="3931414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(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06413" y="3931414"/>
            <a:ext cx="2776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itchFamily="34" charset="0"/>
              </a:rPr>
              <a:t>)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57200" y="5335132"/>
            <a:ext cx="8186857" cy="1107996"/>
            <a:chOff x="2362200" y="4913791"/>
            <a:chExt cx="8186857" cy="11079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362200" y="4913791"/>
                  <a:ext cx="8186857" cy="11079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⊢&amp;&amp;:(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)→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</m:oMath>
                    </m:oMathPara>
                  </a14:m>
                  <a:endParaRPr lang="en-US" sz="2400" dirty="0" smtClean="0"/>
                </a:p>
                <a:p>
                  <a:r>
                    <a:rPr lang="en-US" sz="2400" dirty="0"/>
                    <a:t>	</a:t>
                  </a:r>
                  <a:r>
                    <a:rPr lang="en-US" sz="2400" dirty="0" smtClean="0"/>
                    <a:t>	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&amp;&amp;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8186857" cy="110799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94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>
              <a:off x="2669726" y="5446059"/>
              <a:ext cx="7395679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1705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Computing the Environment of a Class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4870450" cy="4440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object World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data :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</a:rPr>
              <a:t>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name : String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m(x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, y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Boolean { ...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n(x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p(r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k = r + 2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m(k, n(k))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5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5333760" y="4332044"/>
              <a:ext cx="1921680" cy="1489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2960" y="4324124"/>
                <a:ext cx="1947960" cy="151056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955436" y="6005876"/>
            <a:ext cx="7627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We can </a:t>
            </a:r>
            <a:r>
              <a:rPr lang="en-US" sz="2000" dirty="0">
                <a:solidFill>
                  <a:prstClr val="black"/>
                </a:solidFill>
                <a:cs typeface="Arial" pitchFamily="34" charset="0"/>
              </a:rPr>
              <a:t>t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ype check each function </a:t>
            </a:r>
            <a:r>
              <a:rPr lang="en-US" sz="2000" dirty="0" err="1" smtClean="0">
                <a:solidFill>
                  <a:prstClr val="black"/>
                </a:solidFill>
                <a:cs typeface="Arial" pitchFamily="34" charset="0"/>
              </a:rPr>
              <a:t>m,n,p</a:t>
            </a:r>
            <a:r>
              <a:rPr lang="en-US" sz="2000" dirty="0" smtClean="0">
                <a:solidFill>
                  <a:prstClr val="black"/>
                </a:solidFill>
                <a:cs typeface="Arial" pitchFamily="34" charset="0"/>
              </a:rPr>
              <a:t> in this global environment</a:t>
            </a:r>
            <a:endParaRPr lang="en-US" sz="20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3326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Extending the Environment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4870450" cy="4440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class World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data : </a:t>
            </a:r>
            <a:r>
              <a:rPr lang="en-US" sz="2400" dirty="0" err="1">
                <a:solidFill>
                  <a:schemeClr val="tx1"/>
                </a:solidFill>
              </a:rPr>
              <a:t>I</a:t>
            </a:r>
            <a:r>
              <a:rPr lang="en-US" sz="2400" dirty="0" err="1" smtClean="0">
                <a:solidFill>
                  <a:schemeClr val="tx1"/>
                </a:solidFill>
              </a:rPr>
              <a:t>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name : String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m(x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, y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Boolean { ...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n(x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p(r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=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k:Int = r + 2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m(k, n(k))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32960" y="1255484"/>
                <a:ext cx="23745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378040" y="3663164"/>
              <a:ext cx="2246040" cy="3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67240" y="3655604"/>
                <a:ext cx="2270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2262240" y="4198484"/>
              <a:ext cx="3687480" cy="10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48200" y="4184444"/>
                <a:ext cx="371664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6017400" y="4833360"/>
              <a:ext cx="2490840" cy="3200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009840" y="4819320"/>
                <a:ext cx="2513520" cy="34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00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Checking Expression in a Body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22438"/>
            <a:ext cx="4870450" cy="444023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class World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data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name : String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m(x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, y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Boolean { ...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n(x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 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if (x &gt; 0) p(x – 1) else 3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</a:rPr>
              <a:t>def</a:t>
            </a:r>
            <a:r>
              <a:rPr lang="en-US" sz="2400" dirty="0" smtClean="0">
                <a:solidFill>
                  <a:schemeClr val="tx1"/>
                </a:solidFill>
              </a:rPr>
              <a:t> p(r : </a:t>
            </a:r>
            <a:r>
              <a:rPr lang="en-US" sz="2400" dirty="0" err="1" smtClean="0">
                <a:solidFill>
                  <a:schemeClr val="tx1"/>
                </a:solidFill>
              </a:rPr>
              <a:t>Int</a:t>
            </a:r>
            <a:r>
              <a:rPr lang="en-US" sz="2400" dirty="0" smtClean="0">
                <a:solidFill>
                  <a:schemeClr val="tx1"/>
                </a:solidFill>
              </a:rPr>
              <a:t>) : </a:t>
            </a:r>
            <a:r>
              <a:rPr lang="en-US" sz="2400" dirty="0" smtClean="0">
                <a:solidFill>
                  <a:schemeClr val="tx1"/>
                </a:solidFill>
              </a:rPr>
              <a:t>Bool</a:t>
            </a:r>
            <a:r>
              <a:rPr lang="en-US" sz="2400" dirty="0" smtClean="0">
                <a:solidFill>
                  <a:schemeClr val="tx1"/>
                </a:solidFill>
              </a:rPr>
              <a:t>ean </a:t>
            </a:r>
            <a:r>
              <a:rPr lang="en-US" sz="2400" dirty="0" smtClean="0">
                <a:solidFill>
                  <a:schemeClr val="tx1"/>
                </a:solidFill>
              </a:rPr>
              <a:t>= </a:t>
            </a:r>
            <a:r>
              <a:rPr lang="en-US" sz="2400" dirty="0" smtClean="0">
                <a:solidFill>
                  <a:schemeClr val="tx1"/>
                </a:solidFill>
              </a:rPr>
              <a:t>{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</a:t>
            </a:r>
            <a:r>
              <a:rPr lang="en-US" sz="2400" dirty="0" err="1" smtClean="0">
                <a:solidFill>
                  <a:schemeClr val="tx1"/>
                </a:solidFill>
              </a:rPr>
              <a:t>var</a:t>
            </a:r>
            <a:r>
              <a:rPr lang="en-US" sz="2400" dirty="0" smtClean="0">
                <a:solidFill>
                  <a:schemeClr val="tx1"/>
                </a:solidFill>
              </a:rPr>
              <a:t> k:Int = r + 2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m(k, n(k))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}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}	</a:t>
            </a:r>
            <a:endParaRPr lang="en-US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237640" y="1262324"/>
              <a:ext cx="2358000" cy="1558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32960" y="1255484"/>
                <a:ext cx="2374560" cy="158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5306760" y="2892764"/>
              <a:ext cx="3497760" cy="659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94160" y="2887364"/>
                <a:ext cx="3525840" cy="66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/>
              <p14:cNvContentPartPr/>
              <p14:nvPr/>
            </p14:nvContentPartPr>
            <p14:xfrm>
              <a:off x="5332680" y="1531964"/>
              <a:ext cx="73800" cy="10152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20080" y="1521164"/>
                <a:ext cx="9972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5378040" y="3663164"/>
              <a:ext cx="2246040" cy="3301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67240" y="3655604"/>
                <a:ext cx="2270880" cy="34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/>
              <p14:cNvContentPartPr/>
              <p14:nvPr/>
            </p14:nvContentPartPr>
            <p14:xfrm>
              <a:off x="2262240" y="4198484"/>
              <a:ext cx="3687480" cy="10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48200" y="4184444"/>
                <a:ext cx="3716640" cy="10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/>
          <p:cNvGrpSpPr/>
          <p:nvPr/>
        </p:nvGrpSpPr>
        <p:grpSpPr>
          <a:xfrm>
            <a:off x="978355" y="5558793"/>
            <a:ext cx="7187289" cy="738664"/>
            <a:chOff x="4201326" y="5066982"/>
            <a:chExt cx="7386638" cy="7386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4201326" y="5066982"/>
                  <a:ext cx="7386638" cy="73866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                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 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a14:m>
                  <a:r>
                    <a:rPr lang="en-US" sz="2400" dirty="0"/>
                    <a:t>	</a:t>
                  </a:r>
                  <a:r>
                    <a:rPr lang="en-US" sz="2400" dirty="0" smtClean="0"/>
                    <a:t>	</a:t>
                  </a:r>
                  <a:endParaRPr lang="en-US" sz="24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):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1326" y="5066982"/>
                  <a:ext cx="7386638" cy="738664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85" b="-181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/>
            <p:cNvCxnSpPr/>
            <p:nvPr/>
          </p:nvCxnSpPr>
          <p:spPr bwMode="auto">
            <a:xfrm flipV="1">
              <a:off x="5777071" y="5466788"/>
              <a:ext cx="3886200" cy="23258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4" name="Straight Connector 13"/>
          <p:cNvCxnSpPr/>
          <p:nvPr/>
        </p:nvCxnSpPr>
        <p:spPr bwMode="auto">
          <a:xfrm>
            <a:off x="689819" y="6407791"/>
            <a:ext cx="7764360" cy="979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41440" y="5754784"/>
                <a:ext cx="1594667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40" y="5754784"/>
                <a:ext cx="1594667" cy="430887"/>
              </a:xfrm>
              <a:prstGeom prst="rect">
                <a:avLst/>
              </a:prstGeom>
              <a:blipFill rotWithShape="0">
                <a:blip r:embed="rId14"/>
                <a:stretch>
                  <a:fillRect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416640" y="5727740"/>
                <a:ext cx="253030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200" i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2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200" i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m</m:t>
                      </m:r>
                      <m:r>
                        <a:rPr lang="en-US" sz="2200" i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200" i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Int</m:t>
                      </m:r>
                      <m:r>
                        <a:rPr lang="en-US" sz="2200" b="0" i="0" smtClean="0"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en-US" sz="2200" b="0" i="0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Bool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6640" y="5727740"/>
                <a:ext cx="2530308" cy="76944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2743200" y="6368686"/>
                <a:ext cx="3139577" cy="5091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Bool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6368686"/>
                <a:ext cx="3139577" cy="50917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6292895" y="4393090"/>
                <a:ext cx="285110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Remember</a:t>
                </a:r>
              </a:p>
              <a:p>
                <a:r>
                  <a:rPr lang="en-US" dirty="0" smtClean="0"/>
                  <a:t>{(</a:t>
                </a:r>
                <a:r>
                  <a:rPr lang="en-US" dirty="0"/>
                  <a:t>x,T</a:t>
                </a:r>
                <a:r>
                  <a:rPr lang="en-US" baseline="-25000" dirty="0"/>
                  <a:t>1</a:t>
                </a:r>
                <a:r>
                  <a:rPr lang="en-US" dirty="0"/>
                  <a:t>),(y,T</a:t>
                </a:r>
                <a:r>
                  <a:rPr lang="en-US" baseline="-25000" dirty="0"/>
                  <a:t>2</a:t>
                </a:r>
                <a:r>
                  <a:rPr lang="en-US" dirty="0"/>
                  <a:t>)}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⊕</m:t>
                    </m:r>
                  </m:oMath>
                </a14:m>
                <a:r>
                  <a:rPr lang="en-US" dirty="0"/>
                  <a:t> {(x,T</a:t>
                </a:r>
                <a:r>
                  <a:rPr lang="en-US" baseline="-25000" dirty="0"/>
                  <a:t>3</a:t>
                </a:r>
                <a:r>
                  <a:rPr lang="en-US" dirty="0"/>
                  <a:t>)}  =  {(x,T</a:t>
                </a:r>
                <a:r>
                  <a:rPr lang="en-US" baseline="-25000" dirty="0"/>
                  <a:t>3</a:t>
                </a:r>
                <a:r>
                  <a:rPr lang="en-US" dirty="0"/>
                  <a:t>),(y,T</a:t>
                </a:r>
                <a:r>
                  <a:rPr lang="en-US" baseline="-25000" dirty="0"/>
                  <a:t>2</a:t>
                </a:r>
                <a:r>
                  <a:rPr lang="en-US" dirty="0"/>
                  <a:t>)}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895" y="4393090"/>
                <a:ext cx="2851106" cy="923330"/>
              </a:xfrm>
              <a:prstGeom prst="rect">
                <a:avLst/>
              </a:prstGeom>
              <a:blipFill rotWithShape="0">
                <a:blip r:embed="rId17"/>
                <a:stretch>
                  <a:fillRect l="-1709" t="-3974" r="-4915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2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876" y="458313"/>
            <a:ext cx="47657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Type Rule for Method </a:t>
            </a: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D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efinitions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15876" y="458312"/>
            <a:ext cx="8331831" cy="599414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182770" y="1393482"/>
              <a:ext cx="4629240" cy="509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79170" y="1042482"/>
                <a:ext cx="4638240" cy="86436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Rectangle 5"/>
          <p:cNvSpPr/>
          <p:nvPr/>
        </p:nvSpPr>
        <p:spPr>
          <a:xfrm>
            <a:off x="415876" y="2140741"/>
            <a:ext cx="44063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Type Rule for Assignments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16770" y="3138042"/>
              <a:ext cx="3970080" cy="460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06330" y="2764722"/>
                <a:ext cx="3994200" cy="84852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/>
          <p:nvPr/>
        </p:nvSpPr>
        <p:spPr>
          <a:xfrm>
            <a:off x="415876" y="3751476"/>
            <a:ext cx="81881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Type Rules for Block: 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{ 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var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x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:T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... 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var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x</a:t>
            </a:r>
            <a:r>
              <a:rPr lang="en-US" sz="2400" baseline="-250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n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:T</a:t>
            </a:r>
            <a:r>
              <a:rPr lang="en-US" sz="2400" baseline="-250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n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; s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; ... 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s</a:t>
            </a:r>
            <a:r>
              <a:rPr lang="en-US" sz="2400" baseline="-250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m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; e }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053530" y="5600084"/>
              <a:ext cx="6958080" cy="480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0650" y="4460324"/>
                <a:ext cx="6968520" cy="16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1271160" y="994320"/>
              <a:ext cx="7626600" cy="58518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261440" y="981360"/>
                <a:ext cx="7638840" cy="586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29200" y="517740"/>
                <a:ext cx="31152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def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n</m:t>
                              </m:r>
                            </m:sub>
                          </m:sSub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517740"/>
                <a:ext cx="3115212" cy="276999"/>
              </a:xfrm>
              <a:prstGeom prst="rect">
                <a:avLst/>
              </a:prstGeom>
              <a:blipFill rotWithShape="0">
                <a:blip r:embed="rId10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669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Evaluating an Expression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scala</a:t>
            </a:r>
            <a:r>
              <a:rPr lang="en-US" sz="2400" dirty="0" smtClean="0">
                <a:solidFill>
                  <a:schemeClr val="tx1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smtClean="0"/>
              <a:t>&gt;</a:t>
            </a:r>
            <a:r>
              <a:rPr lang="en-US" sz="2000" dirty="0" err="1" smtClean="0"/>
              <a:t>def</a:t>
            </a:r>
            <a:r>
              <a:rPr lang="en-US" sz="2000" dirty="0" smtClean="0"/>
              <a:t> min1(x 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, y : </a:t>
            </a:r>
            <a:r>
              <a:rPr lang="en-US" sz="2000" dirty="0" err="1"/>
              <a:t>Int</a:t>
            </a:r>
            <a:r>
              <a:rPr lang="en-US" sz="2000" dirty="0"/>
              <a:t>) : </a:t>
            </a:r>
            <a:r>
              <a:rPr lang="en-US" sz="2000" dirty="0" err="1"/>
              <a:t>Int</a:t>
            </a:r>
            <a:r>
              <a:rPr lang="en-US" sz="2000" dirty="0"/>
              <a:t> = { if (x &lt; y) x else </a:t>
            </a:r>
            <a:r>
              <a:rPr lang="en-US" sz="2000" dirty="0" smtClean="0"/>
              <a:t>y+1 }</a:t>
            </a:r>
            <a:br>
              <a:rPr lang="en-US" sz="2000" dirty="0" smtClean="0"/>
            </a:br>
            <a:r>
              <a:rPr lang="en-US" sz="2000" dirty="0" smtClean="0"/>
              <a:t>min1: </a:t>
            </a:r>
            <a:r>
              <a:rPr lang="en-US" sz="2000" dirty="0"/>
              <a:t>(x: </a:t>
            </a:r>
            <a:r>
              <a:rPr lang="en-US" sz="2000" dirty="0" err="1"/>
              <a:t>Int,y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)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&gt;min1(10,5)</a:t>
            </a:r>
            <a:br>
              <a:rPr lang="en-US" sz="2000" dirty="0" smtClean="0"/>
            </a:br>
            <a:r>
              <a:rPr lang="en-US" sz="2000" dirty="0" smtClean="0"/>
              <a:t>res1</a:t>
            </a:r>
            <a:r>
              <a:rPr lang="en-US" sz="2000" dirty="0"/>
              <a:t>: </a:t>
            </a:r>
            <a:r>
              <a:rPr lang="en-US" sz="2000" dirty="0" err="1"/>
              <a:t>Int</a:t>
            </a:r>
            <a:r>
              <a:rPr lang="en-US" sz="2000" dirty="0"/>
              <a:t> = </a:t>
            </a:r>
            <a:r>
              <a:rPr lang="en-US" sz="2000" dirty="0" smtClean="0"/>
              <a:t>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How can we think about this evaluation?</a:t>
            </a:r>
            <a:endParaRPr lang="en-US" sz="2400" dirty="0">
              <a:solidFill>
                <a:schemeClr val="tx1"/>
              </a:solidFill>
            </a:endParaRPr>
          </a:p>
          <a:p>
            <a:pPr marL="400050" lvl="1" indent="0">
              <a:buNone/>
            </a:pPr>
            <a:r>
              <a:rPr lang="en-US" sz="2000" dirty="0" smtClean="0"/>
              <a:t>x </a:t>
            </a:r>
            <a:r>
              <a:rPr lang="en-US" sz="2000" dirty="0" smtClean="0">
                <a:sym typeface="Wingdings" pitchFamily="2" charset="2"/>
              </a:rPr>
              <a:t> 10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 5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5690829" y="5592651"/>
              <a:ext cx="323280" cy="48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589" y="5585451"/>
                <a:ext cx="352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160269" y="6089091"/>
              <a:ext cx="73800" cy="280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447" y="6072891"/>
                <a:ext cx="102102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7" name="Ink 66"/>
              <p14:cNvContentPartPr/>
              <p14:nvPr/>
            </p14:nvContentPartPr>
            <p14:xfrm>
              <a:off x="1783903" y="6120179"/>
              <a:ext cx="207000" cy="205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770223" y="6114779"/>
                <a:ext cx="235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8" name="Ink 67"/>
              <p14:cNvContentPartPr/>
              <p14:nvPr/>
            </p14:nvContentPartPr>
            <p14:xfrm>
              <a:off x="3423960" y="6086160"/>
              <a:ext cx="132120" cy="20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07760" y="6070680"/>
                <a:ext cx="164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9" name="Ink 68"/>
              <p14:cNvContentPartPr/>
              <p14:nvPr/>
            </p14:nvContentPartPr>
            <p14:xfrm>
              <a:off x="3145680" y="5311568"/>
              <a:ext cx="793440" cy="29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134520" y="5298608"/>
                <a:ext cx="813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Ink 69"/>
              <p14:cNvContentPartPr/>
              <p14:nvPr/>
            </p14:nvContentPartPr>
            <p14:xfrm>
              <a:off x="5193000" y="6210360"/>
              <a:ext cx="127800" cy="19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76440" y="6195240"/>
                <a:ext cx="16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5737320" y="5030640"/>
              <a:ext cx="156240" cy="246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722560" y="5018400"/>
                <a:ext cx="178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2" name="Ink 71"/>
              <p14:cNvContentPartPr/>
              <p14:nvPr/>
            </p14:nvContentPartPr>
            <p14:xfrm>
              <a:off x="3937937" y="4220538"/>
              <a:ext cx="134640" cy="24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23177" y="4207578"/>
                <a:ext cx="165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3" name="Ink 72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0" name="Ink 19"/>
              <p14:cNvContentPartPr/>
              <p14:nvPr/>
            </p14:nvContentPartPr>
            <p14:xfrm>
              <a:off x="3013833" y="5560215"/>
              <a:ext cx="264600" cy="75780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0513" y="5548695"/>
                <a:ext cx="297000" cy="78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347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2336" y="155575"/>
            <a:ext cx="8229601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Blocks with Declarations in the Middle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24240" y="5744932"/>
              <a:ext cx="4725000" cy="405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7040" y="5290972"/>
                <a:ext cx="4746240" cy="86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24240" y="4170701"/>
              <a:ext cx="4188600" cy="457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1000" y="2796840"/>
                <a:ext cx="4204800" cy="9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/>
              <p14:cNvContentPartPr/>
              <p14:nvPr/>
            </p14:nvContentPartPr>
            <p14:xfrm>
              <a:off x="1329840" y="2301659"/>
              <a:ext cx="6149880" cy="4784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27320" y="1919339"/>
                <a:ext cx="6162120" cy="874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>
          <a:xfrm>
            <a:off x="3343761" y="1914276"/>
            <a:ext cx="17703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just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expression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80016" y="2098941"/>
            <a:ext cx="1077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empty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9624" y="3967151"/>
            <a:ext cx="29528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declaration is first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9624" y="5495739"/>
            <a:ext cx="2559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statement is first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74320" y="1502229"/>
            <a:ext cx="8697403" cy="501613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880920" y="2009520"/>
              <a:ext cx="7347960" cy="4670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72280" y="1996920"/>
                <a:ext cx="7359120" cy="468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2811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Rule for While Statement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04080" y="3309480"/>
              <a:ext cx="5938920" cy="65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9400" y="3295440"/>
                <a:ext cx="59565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2033280" y="3609720"/>
              <a:ext cx="2703600" cy="407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23560" y="3605400"/>
                <a:ext cx="2725200" cy="41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4970520" y="3569760"/>
              <a:ext cx="744480" cy="322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0800" y="3560760"/>
                <a:ext cx="763560" cy="3438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Rectangle 9"/>
          <p:cNvSpPr/>
          <p:nvPr/>
        </p:nvSpPr>
        <p:spPr bwMode="auto">
          <a:xfrm>
            <a:off x="1097280" y="2364377"/>
            <a:ext cx="6753497" cy="2024743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1732320" y="2705040"/>
              <a:ext cx="6005520" cy="2794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8280" y="2690280"/>
                <a:ext cx="6022080" cy="281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0892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Rule for a Method Call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89400" y="3737880"/>
              <a:ext cx="8039880" cy="1356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83280" y="3730680"/>
                <a:ext cx="8059680" cy="13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986840" y="1358280"/>
              <a:ext cx="4361400" cy="1705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73880" y="1345680"/>
                <a:ext cx="4384080" cy="17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2705040" y="3470760"/>
              <a:ext cx="5039640" cy="3112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93880" y="3121560"/>
                <a:ext cx="5053320" cy="346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2705040" y="3859602"/>
              <a:ext cx="3197160" cy="575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93520" y="3844482"/>
                <a:ext cx="3213360" cy="60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7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to Type 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object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World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z : Boolean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u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def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f(y : Boolean)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z =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y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if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(u &gt; 0)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u = u – 1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var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z :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Int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z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= f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(!y)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+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3</a:t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  <a:latin typeface="Courier"/>
                <a:cs typeface="Courier"/>
              </a:rPr>
              <a:t>z+z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/>
            </a:r>
            <a:b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</a:b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    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} else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{</a:t>
            </a: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0 }</a:t>
            </a:r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tx1"/>
                </a:solidFill>
                <a:latin typeface="Courier"/>
                <a:cs typeface="Courier"/>
              </a:rPr>
              <a:t>  }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tx1"/>
                </a:solidFill>
                <a:latin typeface="Courier"/>
                <a:cs typeface="Courier"/>
              </a:rPr>
              <a:t>}</a:t>
            </a:r>
            <a:endParaRPr lang="en-US" sz="2200" dirty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1865" y="1263303"/>
            <a:ext cx="282575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1600" baseline="-25000" dirty="0" smtClean="0">
                <a:solidFill>
                  <a:prstClr val="black"/>
                </a:solidFill>
                <a:ea typeface="cmmi10"/>
                <a:cs typeface="cmmi10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= {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 (z, Boolean),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 (u, </a:t>
            </a:r>
            <a:r>
              <a:rPr lang="en-US" sz="1600" dirty="0" err="1">
                <a:solidFill>
                  <a:prstClr val="black"/>
                </a:solidFill>
                <a:cs typeface="Arial" pitchFamily="34" charset="0"/>
              </a:rPr>
              <a:t>I</a:t>
            </a:r>
            <a:r>
              <a:rPr lang="en-US" sz="1600" dirty="0" err="1" smtClean="0">
                <a:solidFill>
                  <a:prstClr val="black"/>
                </a:solidFill>
                <a:cs typeface="Arial" pitchFamily="34" charset="0"/>
              </a:rPr>
              <a:t>nt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 (f, Boolean </a:t>
            </a:r>
            <a:r>
              <a:rPr lang="en-US" sz="1600" dirty="0" smtClean="0">
                <a:solidFill>
                  <a:prstClr val="black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cs typeface="Arial" pitchFamily="34" charset="0"/>
              </a:rPr>
              <a:t>Int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) }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0" name="Straight Arrow Connector 9"/>
          <p:cNvCxnSpPr>
            <a:stCxn id="6" idx="1"/>
          </p:cNvCxnSpPr>
          <p:nvPr/>
        </p:nvCxnSpPr>
        <p:spPr bwMode="auto">
          <a:xfrm flipH="1">
            <a:off x="2756051" y="1801912"/>
            <a:ext cx="3075814" cy="755528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831770" y="2893137"/>
            <a:ext cx="282216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1600" baseline="-25000" dirty="0" smtClean="0">
                <a:solidFill>
                  <a:prstClr val="black"/>
                </a:solidFill>
                <a:ea typeface="cmmi10"/>
                <a:cs typeface="cmmi10"/>
              </a:rPr>
              <a:t>1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= </a:t>
            </a:r>
            <a:r>
              <a:rPr lang="en-US" sz="1600" dirty="0" smtClean="0">
                <a:solidFill>
                  <a:prstClr val="black"/>
                </a:solidFill>
                <a:latin typeface="cmmi10"/>
                <a:ea typeface="cmmi10"/>
                <a:cs typeface="cmmi10"/>
                <a:sym typeface="Symbol"/>
              </a:rPr>
              <a:t></a:t>
            </a:r>
            <a:r>
              <a:rPr lang="en-US" sz="1600" baseline="-25000" dirty="0" smtClean="0">
                <a:solidFill>
                  <a:prstClr val="black"/>
                </a:solidFill>
                <a:ea typeface="cmmi10"/>
                <a:cs typeface="cmmi10"/>
              </a:rPr>
              <a:t>0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  <a:sym typeface="Symbol"/>
              </a:rPr>
              <a:t></a:t>
            </a:r>
            <a:r>
              <a:rPr lang="en-US" sz="1600" dirty="0" smtClean="0">
                <a:solidFill>
                  <a:prstClr val="black"/>
                </a:solidFill>
                <a:cs typeface="Arial" pitchFamily="34" charset="0"/>
              </a:rPr>
              <a:t> {(y, Boolean)}</a:t>
            </a:r>
            <a:endParaRPr lang="en-US" sz="1600" dirty="0">
              <a:solidFill>
                <a:prstClr val="black"/>
              </a:solidFill>
              <a:cs typeface="Arial" pitchFamily="34" charset="0"/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 bwMode="auto">
          <a:xfrm flipH="1" flipV="1">
            <a:off x="2240442" y="3009554"/>
            <a:ext cx="3591328" cy="52860"/>
          </a:xfrm>
          <a:prstGeom prst="straightConnector1">
            <a:avLst/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771" y="3454648"/>
            <a:ext cx="3932565" cy="6364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2696" y="5132160"/>
            <a:ext cx="1520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Exercise: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4226040" y="3951720"/>
              <a:ext cx="4154400" cy="2622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23520" y="3949200"/>
                <a:ext cx="4159440" cy="262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/>
          <p:cNvGrpSpPr/>
          <p:nvPr/>
        </p:nvGrpSpPr>
        <p:grpSpPr>
          <a:xfrm>
            <a:off x="2590800" y="5715004"/>
            <a:ext cx="5410200" cy="615553"/>
            <a:chOff x="2362200" y="4913791"/>
            <a:chExt cx="7317141" cy="71768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2362200" y="4913791"/>
                  <a:ext cx="7317141" cy="71768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r>
                    <a:rPr lang="en-US" sz="2000" b="0" dirty="0" smtClean="0"/>
                    <a:t>                                     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???</m:t>
                      </m:r>
                    </m:oMath>
                  </a14:m>
                  <a:r>
                    <a:rPr lang="en-US" sz="2000" dirty="0"/>
                    <a:t>	</a:t>
                  </a:r>
                  <a:r>
                    <a:rPr lang="en-US" sz="2000" dirty="0" smtClean="0"/>
                    <a:t>	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</m:d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body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else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 { 0 }: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7317141" cy="71768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9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 bwMode="auto">
            <a:xfrm>
              <a:off x="3495842" y="5269156"/>
              <a:ext cx="5049858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84547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50183" y="-7831591"/>
            <a:ext cx="8630641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6866"/>
            <a:ext cx="9067800" cy="205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Overloading of Operators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68" y="3833568"/>
            <a:ext cx="8281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N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ot a problem for type checking from leaves to root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74320" y="1502229"/>
            <a:ext cx="8697403" cy="5016137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069" y="2485897"/>
            <a:ext cx="3860799" cy="723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6815" y="5493748"/>
            <a:ext cx="4454360" cy="7471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4502" y="1889427"/>
            <a:ext cx="221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Int </a:t>
            </a:r>
            <a:r>
              <a:rPr lang="en-US" sz="2400" dirty="0">
                <a:solidFill>
                  <a:prstClr val="black"/>
                </a:solidFill>
                <a:latin typeface="cmsy1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 Int </a:t>
            </a:r>
            <a:r>
              <a:rPr lang="en-US" sz="2400" dirty="0" smtClean="0">
                <a:solidFill>
                  <a:prstClr val="black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 Int 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177" y="4760199"/>
            <a:ext cx="358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String </a:t>
            </a:r>
            <a:r>
              <a:rPr lang="en-US" sz="2400" dirty="0">
                <a:solidFill>
                  <a:prstClr val="black"/>
                </a:solidFill>
                <a:latin typeface="cmsy10"/>
                <a:cs typeface="Arial" pitchFamily="34" charset="0"/>
              </a:rPr>
              <a:t>x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 String </a:t>
            </a:r>
            <a:r>
              <a:rPr lang="en-US" sz="2400" dirty="0" smtClean="0">
                <a:solidFill>
                  <a:prstClr val="black"/>
                </a:solidFill>
                <a:latin typeface="Symbol"/>
                <a:cs typeface="Arial" pitchFamily="34" charset="0"/>
                <a:sym typeface="Symbol"/>
              </a:rPr>
              <a:t></a:t>
            </a: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 String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8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Computing types using the </a:t>
            </a:r>
            <a:r>
              <a:rPr lang="en-US" dirty="0">
                <a:solidFill>
                  <a:schemeClr val="tx1"/>
                </a:solidFill>
              </a:rPr>
              <a:t>e</a:t>
            </a:r>
            <a:r>
              <a:rPr lang="en-US" dirty="0" smtClean="0">
                <a:solidFill>
                  <a:schemeClr val="tx1"/>
                </a:solidFill>
              </a:rPr>
              <a:t>valuation tree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scala prompt:</a:t>
            </a:r>
          </a:p>
          <a:p>
            <a:pPr marL="400050" lvl="1" indent="0">
              <a:buNone/>
            </a:pPr>
            <a:r>
              <a:rPr lang="en-US" sz="2000" dirty="0" smtClean="0"/>
              <a:t>&gt;def min1(x : Int, y : Int) : Int = { if (x &lt; y) x else y+1 }</a:t>
            </a:r>
            <a:br>
              <a:rPr lang="en-US" sz="2000" dirty="0" smtClean="0"/>
            </a:br>
            <a:r>
              <a:rPr lang="en-US" sz="2000" dirty="0" smtClean="0"/>
              <a:t>min1: (x: Int,y: Int)Int </a:t>
            </a:r>
            <a:br>
              <a:rPr lang="en-US" sz="2000" dirty="0" smtClean="0"/>
            </a:br>
            <a:r>
              <a:rPr lang="en-US" sz="2000" dirty="0" smtClean="0"/>
              <a:t>&gt;min1(10,5)</a:t>
            </a:r>
            <a:br>
              <a:rPr lang="en-US" sz="2000" dirty="0" smtClean="0"/>
            </a:br>
            <a:r>
              <a:rPr lang="en-US" sz="2000" dirty="0" smtClean="0"/>
              <a:t>res1: Int = 6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</a:rPr>
              <a:t>How can we think about this evaluation?</a:t>
            </a:r>
          </a:p>
          <a:p>
            <a:pPr marL="400050" lvl="1" indent="0">
              <a:buNone/>
            </a:pPr>
            <a:r>
              <a:rPr lang="en-US" sz="2000" dirty="0" smtClean="0"/>
              <a:t>x : Int </a:t>
            </a:r>
            <a:r>
              <a:rPr lang="en-US" sz="2000" dirty="0" smtClean="0">
                <a:sym typeface="Wingdings" pitchFamily="2" charset="2"/>
              </a:rPr>
              <a:t> 10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y : Int  5</a:t>
            </a:r>
            <a:br>
              <a:rPr lang="en-US" sz="2000" dirty="0" smtClean="0">
                <a:sym typeface="Wingdings" pitchFamily="2" charset="2"/>
              </a:rPr>
            </a:br>
            <a:r>
              <a:rPr lang="en-US" sz="2000" dirty="0" smtClean="0">
                <a:sym typeface="Wingdings" pitchFamily="2" charset="2"/>
              </a:rPr>
              <a:t>if (x &lt; y) x else y+1</a:t>
            </a:r>
            <a:endParaRPr lang="en-US" sz="2000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8" name="Ink 47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1" name="Ink 50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8" name="Ink 57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3" name="Ink 62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4" name="Ink 63"/>
              <p14:cNvContentPartPr/>
              <p14:nvPr/>
            </p14:nvContentPartPr>
            <p14:xfrm>
              <a:off x="5690829" y="5592651"/>
              <a:ext cx="323280" cy="48780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678589" y="5585451"/>
                <a:ext cx="3528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5" name="Ink 64"/>
              <p14:cNvContentPartPr/>
              <p14:nvPr/>
            </p14:nvContentPartPr>
            <p14:xfrm>
              <a:off x="6160269" y="6089091"/>
              <a:ext cx="73800" cy="28044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148447" y="6072891"/>
                <a:ext cx="102102" cy="31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6" name="Ink 65"/>
              <p14:cNvContentPartPr/>
              <p14:nvPr/>
            </p14:nvContentPartPr>
            <p14:xfrm>
              <a:off x="6194109" y="6380691"/>
              <a:ext cx="99360" cy="61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81869" y="6367731"/>
                <a:ext cx="1270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7" name="Ink 66"/>
              <p14:cNvContentPartPr/>
              <p14:nvPr/>
            </p14:nvContentPartPr>
            <p14:xfrm>
              <a:off x="1783903" y="6120179"/>
              <a:ext cx="207000" cy="20592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0223" y="6114779"/>
                <a:ext cx="2350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Ink 67"/>
              <p14:cNvContentPartPr/>
              <p14:nvPr/>
            </p14:nvContentPartPr>
            <p14:xfrm>
              <a:off x="3423960" y="6086160"/>
              <a:ext cx="132120" cy="20772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407760" y="6070680"/>
                <a:ext cx="16416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9" name="Ink 68"/>
              <p14:cNvContentPartPr/>
              <p14:nvPr/>
            </p14:nvContentPartPr>
            <p14:xfrm>
              <a:off x="3145680" y="5324820"/>
              <a:ext cx="793440" cy="29376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134520" y="5311860"/>
                <a:ext cx="81324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0" name="Ink 69"/>
              <p14:cNvContentPartPr/>
              <p14:nvPr/>
            </p14:nvContentPartPr>
            <p14:xfrm>
              <a:off x="5193000" y="6210360"/>
              <a:ext cx="127800" cy="1994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176440" y="6195240"/>
                <a:ext cx="16020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1" name="Ink 70"/>
              <p14:cNvContentPartPr/>
              <p14:nvPr/>
            </p14:nvContentPartPr>
            <p14:xfrm>
              <a:off x="5737320" y="5030640"/>
              <a:ext cx="156240" cy="24696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722560" y="5018400"/>
                <a:ext cx="1789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Ink 71"/>
              <p14:cNvContentPartPr/>
              <p14:nvPr/>
            </p14:nvContentPartPr>
            <p14:xfrm>
              <a:off x="3937937" y="4220538"/>
              <a:ext cx="134640" cy="244440"/>
            </p14:xfrm>
          </p:contentPart>
        </mc:Choice>
        <mc:Fallback xmlns="">
          <p:pic>
            <p:nvPicPr>
              <p:cNvPr id="72" name="Ink 7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923177" y="4207578"/>
                <a:ext cx="1652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" name="Ink 3"/>
              <p14:cNvContentPartPr/>
              <p14:nvPr/>
            </p14:nvContentPartPr>
            <p14:xfrm>
              <a:off x="1820520" y="5633280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806840" y="562428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" name="Ink 5"/>
              <p14:cNvContentPartPr/>
              <p14:nvPr/>
            </p14:nvContentPartPr>
            <p14:xfrm>
              <a:off x="3157740" y="5052600"/>
              <a:ext cx="769320" cy="203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46940" y="5042160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/>
              <p14:cNvContentPartPr/>
              <p14:nvPr/>
            </p14:nvContentPartPr>
            <p14:xfrm>
              <a:off x="3364964" y="5758655"/>
              <a:ext cx="303120" cy="15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351284" y="574965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/>
              <p14:cNvContentPartPr/>
              <p14:nvPr/>
            </p14:nvContentPartPr>
            <p14:xfrm>
              <a:off x="5224608" y="5917398"/>
              <a:ext cx="303120" cy="1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210928" y="590839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/>
              <p14:cNvContentPartPr/>
              <p14:nvPr/>
            </p14:nvContentPartPr>
            <p14:xfrm>
              <a:off x="6164837" y="5804127"/>
              <a:ext cx="303120" cy="15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151157" y="579512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/>
              <p14:cNvContentPartPr/>
              <p14:nvPr/>
            </p14:nvContentPartPr>
            <p14:xfrm>
              <a:off x="5700909" y="4801507"/>
              <a:ext cx="303120" cy="156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687229" y="479250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5" name="Ink 24"/>
              <p14:cNvContentPartPr/>
              <p14:nvPr/>
            </p14:nvContentPartPr>
            <p14:xfrm>
              <a:off x="3820484" y="3949734"/>
              <a:ext cx="303120" cy="15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806804" y="394073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6" name="Ink 25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794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can compute types without values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solidFill>
                  <a:schemeClr val="tx1"/>
                </a:solidFill>
              </a:rPr>
              <a:t>scala</a:t>
            </a:r>
            <a:r>
              <a:rPr lang="en-US" sz="2400" dirty="0" smtClean="0">
                <a:solidFill>
                  <a:schemeClr val="tx1"/>
                </a:solidFill>
              </a:rPr>
              <a:t> prompt: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&gt;</a:t>
            </a:r>
            <a:r>
              <a:rPr lang="en-US" sz="2000" dirty="0" err="1" smtClean="0">
                <a:solidFill>
                  <a:schemeClr val="tx1"/>
                </a:solidFill>
              </a:rPr>
              <a:t>def</a:t>
            </a:r>
            <a:r>
              <a:rPr lang="en-US" sz="2000" dirty="0" smtClean="0">
                <a:solidFill>
                  <a:schemeClr val="tx1"/>
                </a:solidFill>
              </a:rPr>
              <a:t> min1(x 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, y 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) 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= { if (x &lt; y) x else </a:t>
            </a:r>
            <a:r>
              <a:rPr lang="en-US" sz="2000" dirty="0" smtClean="0">
                <a:solidFill>
                  <a:schemeClr val="tx1"/>
                </a:solidFill>
              </a:rPr>
              <a:t>y+1 }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min1: </a:t>
            </a:r>
            <a:r>
              <a:rPr lang="en-US" sz="2000" dirty="0">
                <a:solidFill>
                  <a:schemeClr val="tx1"/>
                </a:solidFill>
              </a:rPr>
              <a:t>(x: </a:t>
            </a:r>
            <a:r>
              <a:rPr lang="en-US" sz="2000" dirty="0" err="1">
                <a:solidFill>
                  <a:schemeClr val="tx1"/>
                </a:solidFill>
              </a:rPr>
              <a:t>Int,y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)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&gt;min1(10,5)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res1</a:t>
            </a:r>
            <a:r>
              <a:rPr lang="en-US" sz="2000" dirty="0">
                <a:solidFill>
                  <a:schemeClr val="tx1"/>
                </a:solidFill>
              </a:rPr>
              <a:t>: </a:t>
            </a:r>
            <a:r>
              <a:rPr lang="en-US" sz="2000" dirty="0" err="1">
                <a:solidFill>
                  <a:schemeClr val="tx1"/>
                </a:solidFill>
              </a:rPr>
              <a:t>Int</a:t>
            </a:r>
            <a:r>
              <a:rPr lang="en-US" sz="2000" dirty="0">
                <a:solidFill>
                  <a:schemeClr val="tx1"/>
                </a:solidFill>
              </a:rPr>
              <a:t> = </a:t>
            </a:r>
            <a:r>
              <a:rPr lang="en-US" sz="2000" dirty="0" smtClean="0">
                <a:solidFill>
                  <a:schemeClr val="tx1"/>
                </a:solidFill>
              </a:rPr>
              <a:t>6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How can we think about this evaluation?</a:t>
            </a:r>
          </a:p>
          <a:p>
            <a:pPr marL="400050" lvl="1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x : </a:t>
            </a:r>
            <a:r>
              <a:rPr lang="en-US" sz="2000" dirty="0" err="1" smtClean="0">
                <a:solidFill>
                  <a:schemeClr val="tx1"/>
                </a:solidFill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y : </a:t>
            </a:r>
            <a:r>
              <a:rPr lang="en-US" sz="2000" dirty="0" err="1" smtClean="0">
                <a:solidFill>
                  <a:schemeClr val="tx1"/>
                </a:solidFill>
                <a:sym typeface="Wingdings" pitchFamily="2" charset="2"/>
              </a:rPr>
              <a:t>Int</a:t>
            </a: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/>
            </a:r>
            <a:b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en-US" sz="2000" dirty="0" smtClean="0">
                <a:solidFill>
                  <a:schemeClr val="tx1"/>
                </a:solidFill>
                <a:sym typeface="Wingdings" pitchFamily="2" charset="2"/>
              </a:rPr>
              <a:t>if (x &lt; y) x else y+1</a:t>
            </a:r>
            <a:endParaRPr lang="en-US" sz="20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3952749" y="4689051"/>
              <a:ext cx="1515240" cy="434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46629" y="4680771"/>
                <a:ext cx="1539360" cy="46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/>
              <p14:cNvContentPartPr/>
              <p14:nvPr/>
            </p14:nvContentPartPr>
            <p14:xfrm>
              <a:off x="1820520" y="5633280"/>
              <a:ext cx="303120" cy="15660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06840" y="5624280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/>
              <p14:cNvContentPartPr/>
              <p14:nvPr/>
            </p14:nvContentPartPr>
            <p14:xfrm>
              <a:off x="3157740" y="5052600"/>
              <a:ext cx="769320" cy="2030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46940" y="5042160"/>
                <a:ext cx="795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/>
              <p14:cNvContentPartPr/>
              <p14:nvPr/>
            </p14:nvContentPartPr>
            <p14:xfrm>
              <a:off x="3364964" y="5758655"/>
              <a:ext cx="303120" cy="156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51284" y="574965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/>
              <p14:cNvContentPartPr/>
              <p14:nvPr/>
            </p14:nvContentPartPr>
            <p14:xfrm>
              <a:off x="5224608" y="5917398"/>
              <a:ext cx="303120" cy="1566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0928" y="590839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/>
              <p14:cNvContentPartPr/>
              <p14:nvPr/>
            </p14:nvContentPartPr>
            <p14:xfrm>
              <a:off x="6164837" y="5804127"/>
              <a:ext cx="303120" cy="15660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51157" y="5795127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" name="Ink 23"/>
              <p14:cNvContentPartPr/>
              <p14:nvPr/>
            </p14:nvContentPartPr>
            <p14:xfrm>
              <a:off x="5687657" y="4973783"/>
              <a:ext cx="303120" cy="156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977" y="4964783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Ink 24"/>
              <p14:cNvContentPartPr/>
              <p14:nvPr/>
            </p14:nvContentPartPr>
            <p14:xfrm>
              <a:off x="3820484" y="3949734"/>
              <a:ext cx="303120" cy="15660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6804" y="3940734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" name="Ink 28"/>
              <p14:cNvContentPartPr/>
              <p14:nvPr/>
            </p14:nvContentPartPr>
            <p14:xfrm>
              <a:off x="2111709" y="4337691"/>
              <a:ext cx="1638360" cy="1784160"/>
            </p14:xfrm>
          </p:contentPart>
        </mc:Choice>
        <mc:Fallback xmlns="">
          <p:pic>
            <p:nvPicPr>
              <p:cNvPr id="29" name="Ink 2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96589" y="4320771"/>
                <a:ext cx="1666440" cy="18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" name="Ink 29"/>
              <p14:cNvContentPartPr/>
              <p14:nvPr/>
            </p14:nvContentPartPr>
            <p14:xfrm>
              <a:off x="3018189" y="5564571"/>
              <a:ext cx="264600" cy="757800"/>
            </p14:xfrm>
          </p:contentPart>
        </mc:Choice>
        <mc:Fallback xmlns="">
          <p:pic>
            <p:nvPicPr>
              <p:cNvPr id="30" name="Ink 2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004869" y="5553051"/>
                <a:ext cx="297000" cy="78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" name="Ink 31"/>
              <p14:cNvContentPartPr/>
              <p14:nvPr/>
            </p14:nvContentPartPr>
            <p14:xfrm>
              <a:off x="8020749" y="3187491"/>
              <a:ext cx="360" cy="36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008869" y="3175611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Ink 32"/>
              <p14:cNvContentPartPr/>
              <p14:nvPr/>
            </p14:nvContentPartPr>
            <p14:xfrm>
              <a:off x="4910709" y="5321211"/>
              <a:ext cx="731160" cy="97848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898109" y="5306811"/>
                <a:ext cx="761040" cy="10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Ink 33"/>
              <p14:cNvContentPartPr/>
              <p14:nvPr/>
            </p14:nvContentPartPr>
            <p14:xfrm>
              <a:off x="5690829" y="5592651"/>
              <a:ext cx="602640" cy="794160"/>
            </p14:xfrm>
          </p:contentPart>
        </mc:Choice>
        <mc:Fallback xmlns="">
          <p:pic>
            <p:nvPicPr>
              <p:cNvPr id="34" name="Ink 3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78589" y="5585451"/>
                <a:ext cx="630360" cy="81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Ink 34"/>
              <p14:cNvContentPartPr/>
              <p14:nvPr/>
            </p14:nvContentPartPr>
            <p14:xfrm>
              <a:off x="3735000" y="4807080"/>
              <a:ext cx="784080" cy="898200"/>
            </p14:xfrm>
          </p:contentPart>
        </mc:Choice>
        <mc:Fallback xmlns="">
          <p:pic>
            <p:nvPicPr>
              <p:cNvPr id="35" name="Ink 3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724560" y="4797720"/>
                <a:ext cx="805320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Ink 40"/>
              <p14:cNvContentPartPr/>
              <p14:nvPr/>
            </p14:nvContentPartPr>
            <p14:xfrm>
              <a:off x="465480" y="3775320"/>
              <a:ext cx="1488240" cy="2220120"/>
            </p14:xfrm>
          </p:contentPart>
        </mc:Choice>
        <mc:Fallback xmlns="">
          <p:pic>
            <p:nvPicPr>
              <p:cNvPr id="41" name="Ink 4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52520" y="3764520"/>
                <a:ext cx="1514880" cy="22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Ink 41"/>
              <p14:cNvContentPartPr/>
              <p14:nvPr/>
            </p14:nvContentPartPr>
            <p14:xfrm>
              <a:off x="452880" y="4165920"/>
              <a:ext cx="2525760" cy="2349720"/>
            </p14:xfrm>
          </p:contentPart>
        </mc:Choice>
        <mc:Fallback xmlns="">
          <p:pic>
            <p:nvPicPr>
              <p:cNvPr id="42" name="Ink 41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39200" y="4160160"/>
                <a:ext cx="2548800" cy="237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Ink 42"/>
              <p14:cNvContentPartPr/>
              <p14:nvPr/>
            </p14:nvContentPartPr>
            <p14:xfrm>
              <a:off x="4558809" y="5277312"/>
              <a:ext cx="303120" cy="156600"/>
            </p14:xfrm>
          </p:contentPart>
        </mc:Choice>
        <mc:Fallback xmlns="">
          <p:pic>
            <p:nvPicPr>
              <p:cNvPr id="43" name="Ink 4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45129" y="526831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Ink 43"/>
              <p14:cNvContentPartPr/>
              <p14:nvPr/>
            </p14:nvContentPartPr>
            <p14:xfrm>
              <a:off x="2383560" y="6185160"/>
              <a:ext cx="2413800" cy="372960"/>
            </p14:xfrm>
          </p:contentPart>
        </mc:Choice>
        <mc:Fallback xmlns="">
          <p:pic>
            <p:nvPicPr>
              <p:cNvPr id="44" name="Ink 4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78880" y="6172920"/>
                <a:ext cx="24307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5" name="Ink 44"/>
              <p14:cNvContentPartPr/>
              <p14:nvPr/>
            </p14:nvContentPartPr>
            <p14:xfrm>
              <a:off x="775440" y="5192640"/>
              <a:ext cx="3507120" cy="1193400"/>
            </p14:xfrm>
          </p:contentPart>
        </mc:Choice>
        <mc:Fallback xmlns="">
          <p:pic>
            <p:nvPicPr>
              <p:cNvPr id="45" name="Ink 4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2560" y="5189760"/>
                <a:ext cx="3525480" cy="12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Ink 45"/>
              <p14:cNvContentPartPr/>
              <p14:nvPr/>
            </p14:nvContentPartPr>
            <p14:xfrm>
              <a:off x="5194800" y="3528720"/>
              <a:ext cx="2420280" cy="600840"/>
            </p14:xfrm>
          </p:contentPart>
        </mc:Choice>
        <mc:Fallback xmlns="">
          <p:pic>
            <p:nvPicPr>
              <p:cNvPr id="46" name="Ink 45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190480" y="3519720"/>
                <a:ext cx="2430000" cy="62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8571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766" y="1089434"/>
            <a:ext cx="4810539" cy="53525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We do not like trees upside-down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656967" y="5677952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43287" y="566895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3212211" y="6258323"/>
              <a:ext cx="303120" cy="15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8531" y="6249344"/>
                <a:ext cx="325800" cy="179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/>
              <p14:cNvContentPartPr/>
              <p14:nvPr/>
            </p14:nvContentPartPr>
            <p14:xfrm>
              <a:off x="4037466" y="6336623"/>
              <a:ext cx="303120" cy="15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23786" y="6327644"/>
                <a:ext cx="325800" cy="179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/>
              <p14:cNvContentPartPr/>
              <p14:nvPr/>
            </p14:nvContentPartPr>
            <p14:xfrm>
              <a:off x="6411285" y="6169472"/>
              <a:ext cx="303120" cy="15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97605" y="6160472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/>
              <p14:cNvContentPartPr/>
              <p14:nvPr/>
            </p14:nvContentPartPr>
            <p14:xfrm>
              <a:off x="6171065" y="5052675"/>
              <a:ext cx="303120" cy="1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57385" y="5043675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/>
              <p14:cNvContentPartPr/>
              <p14:nvPr/>
            </p14:nvContentPartPr>
            <p14:xfrm>
              <a:off x="2229514" y="6180023"/>
              <a:ext cx="303120" cy="15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15834" y="6171023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/>
              <p14:cNvContentPartPr/>
              <p14:nvPr/>
            </p14:nvContentPartPr>
            <p14:xfrm>
              <a:off x="4912064" y="6236168"/>
              <a:ext cx="303120" cy="1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98384" y="6227168"/>
                <a:ext cx="325800" cy="17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775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Leaves are Up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862" y="1202448"/>
            <a:ext cx="4810539" cy="53525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3947961" y="2780489"/>
              <a:ext cx="303120" cy="156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34281" y="27714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2701268" y="1429939"/>
              <a:ext cx="303120" cy="156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87588" y="142093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/>
              <p14:cNvContentPartPr/>
              <p14:nvPr/>
            </p14:nvContentPartPr>
            <p14:xfrm>
              <a:off x="3640736" y="2258786"/>
              <a:ext cx="303120" cy="1566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056" y="2249786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5787340" y="2858789"/>
              <a:ext cx="303120" cy="1566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73660" y="28497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/>
              <p14:cNvContentPartPr/>
              <p14:nvPr/>
            </p14:nvContentPartPr>
            <p14:xfrm>
              <a:off x="6103958" y="1561289"/>
              <a:ext cx="303120" cy="156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90278" y="1552289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2389691" y="2200868"/>
              <a:ext cx="303120" cy="15660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6011" y="2191868"/>
                <a:ext cx="3258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/>
              <p14:cNvContentPartPr/>
              <p14:nvPr/>
            </p14:nvContentPartPr>
            <p14:xfrm>
              <a:off x="5132450" y="1855181"/>
              <a:ext cx="303120" cy="15660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18770" y="1846181"/>
                <a:ext cx="325800" cy="17928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TextBox 2"/>
          <p:cNvSpPr txBox="1"/>
          <p:nvPr/>
        </p:nvSpPr>
        <p:spPr>
          <a:xfrm>
            <a:off x="2255045" y="3742059"/>
            <a:ext cx="22168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type rules move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from leaves to root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6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 type checks to T under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 smtClean="0"/>
                  <a:t> (type environment)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sz="2400" dirty="0" smtClean="0"/>
                  <a:t>Types of constants are predefined</a:t>
                </a:r>
              </a:p>
              <a:p>
                <a:pPr lvl="1"/>
                <a:r>
                  <a:rPr lang="en-US" sz="2400" dirty="0" smtClean="0"/>
                  <a:t>Types of variables are specified in the source code</a:t>
                </a:r>
                <a:endParaRPr lang="en-US" dirty="0" smtClean="0"/>
              </a:p>
              <a:p>
                <a:r>
                  <a:rPr lang="en-US" dirty="0" smtClean="0"/>
                  <a:t>If e is composed of sub-expressions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0" name="Content Placeholder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926" t="-183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77748" y="2022243"/>
                <a:ext cx="17885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  :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748" y="2022243"/>
                <a:ext cx="1788503" cy="461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2362200" y="4913791"/>
            <a:ext cx="4608506" cy="1384995"/>
            <a:chOff x="2362200" y="4913791"/>
            <a:chExt cx="4608506" cy="138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362200" y="4913791"/>
                  <a:ext cx="4608506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⋯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oMath>
                    </m:oMathPara>
                  </a14:m>
                  <a:endParaRPr lang="en-US" sz="3000" dirty="0" smtClean="0"/>
                </a:p>
                <a:p>
                  <a:r>
                    <a:rPr lang="en-US" sz="3000" dirty="0"/>
                    <a:t>	</a:t>
                  </a:r>
                  <a:r>
                    <a:rPr lang="en-US" sz="3000" dirty="0" smtClean="0"/>
                    <a:t>	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4608506" cy="13849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Connector 7"/>
            <p:cNvCxnSpPr/>
            <p:nvPr/>
          </p:nvCxnSpPr>
          <p:spPr bwMode="auto">
            <a:xfrm>
              <a:off x="2494753" y="5606288"/>
              <a:ext cx="4343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</a:t>
            </a:r>
            <a:r>
              <a:rPr lang="en-US" dirty="0" err="1" smtClean="0"/>
              <a:t>Judgements</a:t>
            </a:r>
            <a:r>
              <a:rPr lang="en-US" dirty="0" smtClean="0"/>
              <a:t> and Type Rules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Ink 16"/>
              <p14:cNvContentPartPr/>
              <p14:nvPr/>
            </p14:nvContentPartPr>
            <p14:xfrm>
              <a:off x="736000" y="4918273"/>
              <a:ext cx="36000" cy="14187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3400" y="4912153"/>
                <a:ext cx="54720" cy="143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/>
              <p14:cNvContentPartPr/>
              <p14:nvPr/>
            </p14:nvContentPartPr>
            <p14:xfrm>
              <a:off x="673000" y="6153433"/>
              <a:ext cx="143640" cy="2455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2560" y="6143713"/>
                <a:ext cx="1634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Ink 18"/>
              <p14:cNvContentPartPr/>
              <p14:nvPr/>
            </p14:nvContentPartPr>
            <p14:xfrm>
              <a:off x="909520" y="5726833"/>
              <a:ext cx="1675080" cy="62748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98720" y="5715313"/>
                <a:ext cx="1699920" cy="65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987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01147" y="1743702"/>
            <a:ext cx="76610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if the (free) variables of e have types given by the type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environment gamma, then e (correctly) type checks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and has type T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7960" y="4705563"/>
            <a:ext cx="70992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If e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type checks in gamma and has type T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and ...</a:t>
            </a:r>
            <a:b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and e</a:t>
            </a:r>
            <a:r>
              <a:rPr lang="en-US" sz="2400" baseline="-250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n </a:t>
            </a:r>
            <a:r>
              <a:rPr lang="en-US" sz="2400" dirty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type checks in gamma and has type </a:t>
            </a:r>
            <a:r>
              <a:rPr lang="en-US" sz="24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T</a:t>
            </a:r>
            <a:r>
              <a:rPr lang="en-US" sz="2400" baseline="-25000" dirty="0" err="1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n</a:t>
            </a:r>
            <a:endParaRPr lang="en-US" sz="2400" baseline="-25000" dirty="0" smtClean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then e type checks in gamma and has type T</a:t>
            </a:r>
            <a:endParaRPr lang="en-US" sz="2400" baseline="-25000" dirty="0" smtClean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68937" y="1027840"/>
            <a:ext cx="7694579" cy="188716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8577" y="3054954"/>
            <a:ext cx="7906846" cy="317446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7049" y="6099245"/>
            <a:ext cx="136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956B43">
                    <a:lumMod val="25000"/>
                  </a:srgbClr>
                </a:solidFill>
                <a:cs typeface="Arial" pitchFamily="34" charset="0"/>
              </a:rPr>
              <a:t>type rule</a:t>
            </a:r>
            <a:endParaRPr lang="en-US" sz="2400" dirty="0">
              <a:solidFill>
                <a:srgbClr val="956B43">
                  <a:lumMod val="25000"/>
                </a:srgb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732920" y="6045840"/>
              <a:ext cx="1594800" cy="629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30400" y="6043320"/>
                <a:ext cx="159984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95837" y="1052825"/>
                <a:ext cx="1788503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Γ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⊢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  : </m:t>
                      </m:r>
                      <m:r>
                        <m:rPr>
                          <m:sty m:val="p"/>
                        </m:rPr>
                        <a:rPr lang="en-US" sz="30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3000" b="0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837" y="1052825"/>
                <a:ext cx="1788503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2057400" y="3122677"/>
            <a:ext cx="4608506" cy="1384995"/>
            <a:chOff x="2362200" y="4913791"/>
            <a:chExt cx="4608506" cy="13849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2362200" y="4913791"/>
                  <a:ext cx="4608506" cy="138499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: 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⋯  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30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oMath>
                    </m:oMathPara>
                  </a14:m>
                  <a:endParaRPr lang="en-US" sz="3000" dirty="0" smtClean="0"/>
                </a:p>
                <a:p>
                  <a:r>
                    <a:rPr lang="en-US" sz="3000" dirty="0"/>
                    <a:t>	</a:t>
                  </a:r>
                  <a:r>
                    <a:rPr lang="en-US" sz="3000" dirty="0" smtClean="0"/>
                    <a:t>	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⊢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a:rPr lang="en-US" sz="30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4608506" cy="138499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 bwMode="auto">
            <a:xfrm>
              <a:off x="2494753" y="5606288"/>
              <a:ext cx="4343400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Title 8"/>
          <p:cNvSpPr txBox="1">
            <a:spLocks/>
          </p:cNvSpPr>
          <p:nvPr/>
        </p:nvSpPr>
        <p:spPr>
          <a:xfrm>
            <a:off x="457200" y="155370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70C0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Type </a:t>
            </a:r>
            <a:r>
              <a:rPr lang="en-US" kern="0" dirty="0" err="1" smtClean="0"/>
              <a:t>Judgements</a:t>
            </a:r>
            <a:r>
              <a:rPr lang="en-US" kern="0" dirty="0" smtClean="0"/>
              <a:t> and Type Rules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8157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Type Rules as Local Tree Constraints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" name="Ink 50"/>
              <p14:cNvContentPartPr/>
              <p14:nvPr/>
            </p14:nvContentPartPr>
            <p14:xfrm>
              <a:off x="3043265" y="2191381"/>
              <a:ext cx="537840" cy="431280"/>
            </p14:xfrm>
          </p:contentPart>
        </mc:Choice>
        <mc:Fallback xmlns="">
          <p:pic>
            <p:nvPicPr>
              <p:cNvPr id="51" name="Ink 5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34625" y="2183108"/>
                <a:ext cx="550440" cy="443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Ink 58"/>
              <p14:cNvContentPartPr/>
              <p14:nvPr/>
            </p14:nvContentPartPr>
            <p14:xfrm>
              <a:off x="4239185" y="2122621"/>
              <a:ext cx="380160" cy="40896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33065" y="2112541"/>
                <a:ext cx="393480" cy="42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Ink 59"/>
              <p14:cNvContentPartPr/>
              <p14:nvPr/>
            </p14:nvContentPartPr>
            <p14:xfrm>
              <a:off x="4393625" y="2091301"/>
              <a:ext cx="1806480" cy="61776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88945" y="2080861"/>
                <a:ext cx="1821600" cy="635760"/>
              </a:xfrm>
              <a:prstGeom prst="rect">
                <a:avLst/>
              </a:prstGeom>
            </p:spPr>
          </p:pic>
        </mc:Fallback>
      </mc:AlternateContent>
      <p:sp>
        <p:nvSpPr>
          <p:cNvPr id="67" name="Rectangle 66"/>
          <p:cNvSpPr/>
          <p:nvPr/>
        </p:nvSpPr>
        <p:spPr>
          <a:xfrm>
            <a:off x="510208" y="1250970"/>
            <a:ext cx="8945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x 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000" kern="0" dirty="0" err="1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Int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/>
            </a:r>
            <a:b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</a:br>
            <a:r>
              <a:rPr lang="en-US" sz="2000" kern="0" dirty="0">
                <a:solidFill>
                  <a:prstClr val="black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y </a:t>
            </a:r>
            <a:r>
              <a:rPr lang="en-US" sz="2000" kern="0" dirty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000" kern="0" dirty="0" err="1" smtClean="0">
                <a:solidFill>
                  <a:srgbClr val="00B0F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Int</a:t>
            </a:r>
            <a:endParaRPr lang="en-US" sz="24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934580" y="2864233"/>
            <a:ext cx="1725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cs typeface="Arial" pitchFamily="34" charset="0"/>
              </a:rPr>
              <a:t>Type Rules</a:t>
            </a:r>
            <a:endParaRPr lang="en-US" sz="2400" dirty="0">
              <a:solidFill>
                <a:prstClr val="black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0" name="Ink 69"/>
              <p14:cNvContentPartPr/>
              <p14:nvPr/>
            </p14:nvContentPartPr>
            <p14:xfrm>
              <a:off x="1983600" y="5208840"/>
              <a:ext cx="2231280" cy="120384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978560" y="5200200"/>
                <a:ext cx="2242080" cy="12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1" name="Ink 70"/>
              <p14:cNvContentPartPr/>
              <p14:nvPr/>
            </p14:nvContentPartPr>
            <p14:xfrm>
              <a:off x="3139200" y="4730760"/>
              <a:ext cx="1295280" cy="1736640"/>
            </p14:xfrm>
          </p:contentPart>
        </mc:Choice>
        <mc:Fallback xmlns="">
          <p:pic>
            <p:nvPicPr>
              <p:cNvPr id="71" name="Ink 70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124440" y="4716360"/>
                <a:ext cx="1324800" cy="1767600"/>
              </a:xfrm>
              <a:prstGeom prst="rect">
                <a:avLst/>
              </a:prstGeom>
            </p:spPr>
          </p:pic>
        </mc:Fallback>
      </mc:AlternateContent>
      <p:sp>
        <p:nvSpPr>
          <p:cNvPr id="79" name="Rectangle 78"/>
          <p:cNvSpPr/>
          <p:nvPr/>
        </p:nvSpPr>
        <p:spPr bwMode="auto">
          <a:xfrm>
            <a:off x="4920915" y="2850981"/>
            <a:ext cx="4050808" cy="3748601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0" name="Ink 79"/>
              <p14:cNvContentPartPr/>
              <p14:nvPr/>
            </p14:nvContentPartPr>
            <p14:xfrm>
              <a:off x="4316101" y="5938448"/>
              <a:ext cx="671040" cy="136440"/>
            </p14:xfrm>
          </p:contentPart>
        </mc:Choice>
        <mc:Fallback xmlns="">
          <p:pic>
            <p:nvPicPr>
              <p:cNvPr id="80" name="Ink 79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310341" y="5926928"/>
                <a:ext cx="690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1" name="Ink 80"/>
              <p14:cNvContentPartPr/>
              <p14:nvPr/>
            </p14:nvContentPartPr>
            <p14:xfrm>
              <a:off x="3799080" y="3175200"/>
              <a:ext cx="233640" cy="1795320"/>
            </p14:xfrm>
          </p:contentPart>
        </mc:Choice>
        <mc:Fallback xmlns="">
          <p:pic>
            <p:nvPicPr>
              <p:cNvPr id="81" name="Ink 80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790440" y="3171960"/>
                <a:ext cx="253440" cy="1811880"/>
              </a:xfrm>
              <a:prstGeom prst="rect">
                <a:avLst/>
              </a:prstGeom>
            </p:spPr>
          </p:pic>
        </mc:Fallback>
      </mc:AlternateContent>
      <p:sp>
        <p:nvSpPr>
          <p:cNvPr id="83" name="TextBox 82"/>
          <p:cNvSpPr txBox="1"/>
          <p:nvPr/>
        </p:nvSpPr>
        <p:spPr>
          <a:xfrm>
            <a:off x="5333579" y="4602960"/>
            <a:ext cx="241014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94C600">
                    <a:lumMod val="50000"/>
                  </a:srgbClr>
                </a:solidFill>
                <a:cs typeface="Arial" pitchFamily="34" charset="0"/>
              </a:rPr>
              <a:t>for every type T, if</a:t>
            </a:r>
            <a:endParaRPr lang="en-US" sz="2200" dirty="0">
              <a:solidFill>
                <a:srgbClr val="94C600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244756" y="5208840"/>
            <a:ext cx="7344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94C600">
                    <a:lumMod val="50000"/>
                  </a:srgbClr>
                </a:solidFill>
                <a:cs typeface="Arial" pitchFamily="34" charset="0"/>
              </a:rPr>
              <a:t>then</a:t>
            </a:r>
            <a:endParaRPr lang="en-US" sz="2200" dirty="0">
              <a:solidFill>
                <a:srgbClr val="94C600">
                  <a:lumMod val="50000"/>
                </a:srgbClr>
              </a:solidFill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009427" y="4931819"/>
            <a:ext cx="354456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94C600">
                    <a:lumMod val="50000"/>
                  </a:srgbClr>
                </a:solidFill>
                <a:cs typeface="Arial" pitchFamily="34" charset="0"/>
              </a:rPr>
              <a:t>b has type Boolean, and ...</a:t>
            </a:r>
            <a:endParaRPr lang="en-US" sz="2200" dirty="0">
              <a:solidFill>
                <a:srgbClr val="94C600">
                  <a:lumMod val="50000"/>
                </a:srgbClr>
              </a:solidFill>
              <a:cs typeface="Arial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/>
              <p14:cNvContentPartPr/>
              <p14:nvPr/>
            </p14:nvContentPartPr>
            <p14:xfrm>
              <a:off x="2835905" y="1411621"/>
              <a:ext cx="1287720" cy="1539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22225" y="1402621"/>
                <a:ext cx="1309320" cy="156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" name="Ink 4"/>
              <p14:cNvContentPartPr/>
              <p14:nvPr/>
            </p14:nvContentPartPr>
            <p14:xfrm>
              <a:off x="4572905" y="1236301"/>
              <a:ext cx="2335320" cy="8305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61025" y="1224781"/>
                <a:ext cx="2358720" cy="85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" name="Ink 6"/>
              <p14:cNvContentPartPr/>
              <p14:nvPr/>
            </p14:nvContentPartPr>
            <p14:xfrm>
              <a:off x="1904541" y="1185541"/>
              <a:ext cx="1443284" cy="903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890861" y="1177981"/>
                <a:ext cx="1468485" cy="9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" name="Ink 7"/>
              <p14:cNvContentPartPr/>
              <p14:nvPr/>
            </p14:nvContentPartPr>
            <p14:xfrm>
              <a:off x="2245505" y="2140981"/>
              <a:ext cx="769320" cy="2030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34705" y="2130541"/>
                <a:ext cx="795240" cy="226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/>
          <p:cNvGrpSpPr/>
          <p:nvPr/>
        </p:nvGrpSpPr>
        <p:grpSpPr>
          <a:xfrm>
            <a:off x="5545003" y="3553359"/>
            <a:ext cx="2402516" cy="738664"/>
            <a:chOff x="2362200" y="4913791"/>
            <a:chExt cx="4831046" cy="9386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362200" y="4913791"/>
                  <a:ext cx="4831046" cy="9386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Int</m:t>
                        </m:r>
                      </m:oMath>
                    </m:oMathPara>
                  </a14:m>
                  <a:endParaRPr lang="en-US" sz="24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&lt;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Boolean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4831046" cy="938621"/>
                </a:xfrm>
                <a:prstGeom prst="rect">
                  <a:avLst/>
                </a:prstGeom>
                <a:blipFill rotWithShape="0">
                  <a:blip r:embed="rId57"/>
                  <a:stretch>
                    <a:fillRect l="-1015" r="-2284" b="-8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9" name="Straight Connector 28"/>
            <p:cNvCxnSpPr>
              <a:stCxn id="28" idx="1"/>
              <a:endCxn id="28" idx="3"/>
            </p:cNvCxnSpPr>
            <p:nvPr/>
          </p:nvCxnSpPr>
          <p:spPr bwMode="auto">
            <a:xfrm>
              <a:off x="2362200" y="5383102"/>
              <a:ext cx="4831046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5" name="Group 24"/>
          <p:cNvGrpSpPr/>
          <p:nvPr/>
        </p:nvGrpSpPr>
        <p:grpSpPr>
          <a:xfrm>
            <a:off x="5201763" y="5703816"/>
            <a:ext cx="3608104" cy="738664"/>
            <a:chOff x="2362200" y="4913791"/>
            <a:chExt cx="7590223" cy="896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362200" y="4913791"/>
                  <a:ext cx="7590223" cy="89668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Boolean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24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if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b</m:t>
                            </m:r>
                          </m:e>
                        </m:d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else</m:t>
                        </m:r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</m:e>
                          <m:sub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0" smtClean="0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2200" y="4913791"/>
                  <a:ext cx="7590223" cy="896688"/>
                </a:xfrm>
                <a:prstGeom prst="rect">
                  <a:avLst/>
                </a:prstGeom>
                <a:blipFill rotWithShape="0">
                  <a:blip r:embed="rId58"/>
                  <a:stretch>
                    <a:fillRect l="-507" r="-507" b="-826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Connector 29"/>
            <p:cNvCxnSpPr>
              <a:stCxn id="26" idx="1"/>
              <a:endCxn id="26" idx="3"/>
            </p:cNvCxnSpPr>
            <p:nvPr/>
          </p:nvCxnSpPr>
          <p:spPr bwMode="auto">
            <a:xfrm>
              <a:off x="2362200" y="5362135"/>
              <a:ext cx="7590223" cy="0"/>
            </a:xfrm>
            <a:prstGeom prst="lin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56996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</p:bldLst>
  </p:timing>
</p:sld>
</file>

<file path=ppt/theme/theme1.xml><?xml version="1.0" encoding="utf-8"?>
<a:theme xmlns:a="http://schemas.openxmlformats.org/drawingml/2006/main" name="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589</Words>
  <Application>Microsoft Office PowerPoint</Application>
  <PresentationFormat>On-screen Show (4:3)</PresentationFormat>
  <Paragraphs>161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cmmi10</vt:lpstr>
      <vt:lpstr>cmsy10</vt:lpstr>
      <vt:lpstr>Courier</vt:lpstr>
      <vt:lpstr>Symbol</vt:lpstr>
      <vt:lpstr>Wingdings</vt:lpstr>
      <vt:lpstr>Default Design</vt:lpstr>
      <vt:lpstr>1_Default Design</vt:lpstr>
      <vt:lpstr>PowerPoint Presentation</vt:lpstr>
      <vt:lpstr>Evaluating an Expression</vt:lpstr>
      <vt:lpstr>Computing types using the evaluation tree</vt:lpstr>
      <vt:lpstr>We can compute types without values</vt:lpstr>
      <vt:lpstr>We do not like trees upside-down</vt:lpstr>
      <vt:lpstr>Leaves are Up</vt:lpstr>
      <vt:lpstr>Type Judgements and Type Rules</vt:lpstr>
      <vt:lpstr>PowerPoint Presentation</vt:lpstr>
      <vt:lpstr>Type Rules as Local Tree Constraints</vt:lpstr>
      <vt:lpstr>Type Rules with Environment</vt:lpstr>
      <vt:lpstr>Type Checker Implementation Sketch</vt:lpstr>
      <vt:lpstr>Type Checker Implementation Sketch</vt:lpstr>
      <vt:lpstr>Derivation Using Type Rules</vt:lpstr>
      <vt:lpstr>Type Rule for Function Application</vt:lpstr>
      <vt:lpstr>Type Rule for Function Application [Cont.]</vt:lpstr>
      <vt:lpstr>Computing the Environment of a Class</vt:lpstr>
      <vt:lpstr>Extending the Environment</vt:lpstr>
      <vt:lpstr>Type Checking Expression in a Body</vt:lpstr>
      <vt:lpstr>PowerPoint Presentation</vt:lpstr>
      <vt:lpstr>Blocks with Declarations in the Middle</vt:lpstr>
      <vt:lpstr>Rule for While Statement</vt:lpstr>
      <vt:lpstr>Rule for a Method Call</vt:lpstr>
      <vt:lpstr>Example to Type Check</vt:lpstr>
      <vt:lpstr>Solution</vt:lpstr>
      <vt:lpstr>Overloading of Operators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sysadmin</dc:creator>
  <cp:lastModifiedBy>Ravi Kandhadai</cp:lastModifiedBy>
  <cp:revision>100</cp:revision>
  <dcterms:created xsi:type="dcterms:W3CDTF">2006-08-16T00:00:00Z</dcterms:created>
  <dcterms:modified xsi:type="dcterms:W3CDTF">2014-11-12T13:38:43Z</dcterms:modified>
</cp:coreProperties>
</file>