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2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09:01:01.31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16999 9132 258,'0'0'1677,"0"0"258,0 0-258,0 0 129,0 0-129,0 0 0,0 0-258,0 0-258,0 0-129,0 0 129,0 0-129,0 0-258,0 0 0,0 0 0,0 0-129,0 0-129,0 0-129,0 0 129,0 0-129,0 0-129,0 0 129,0 0-129,0 0 0,0 0 0,0 8 0,0-8 0,4 14 0,-4-14-129,7 12 0,-7-12 129,8 18-258,-3-8 129,-5-10 0,11 24 0,-11-24 129,13 22-258,-7-7 129,2-1-129,3 1 129,0 3-129,-1-1 0,2 0 0,2 4 0,2-3 129,0 1-129,0 1 129,-2-4-129,4-1-129,-1 3 258,2-1 0,1-3-129,-2 1 0,2 1 0,-1-2 129,3 4 0,-1-2-129,0 0 0,0-1 0,0-1 0,5 0 0,-3 0 0,2-1 0,-1-2 0,3 0 0,-1-2-129,0-1 258,1-2-258,-1-1 129,-1 0 0,1-4 129,-1-1-129,2 0 0,2 0 0,-3 0 0,3 0 0,-1-3 129,2-4-129,0 2 0,0-2 0,0-5 129,2 0-129,0 1 0,-1-6 129,-3 4-129,3-3 0,-1 0 0,-3-3 0,3 2 0,1-2 0,-4-1 0,3-1 0,-3-4 129,3 2-129,1-3 0,-1 0-129,-1-4 258,0 2-129,1-1 0,0-4 0,-1 4 0,2-9 129,-2 5-129,2-6 0,-1 0 0,0-1 0,-3-2 129,0-3-129,2 1 0,-4 0 129,-1-3-129,-3 2 0,0 0 0,-1-3-129,-2 1 258,0 0-129,-4-2 0,1 0 0,-3-5 0,0 1 129,1-3 0,-2-3 0,0 2 0,0-1 0,3 1 0,-3 3-129,4-1 129,-2 3-129,-1 5 129,0-2-258,-3 6 258,2-3-258,-4-1 129,0-2 0,-3 4 0,1-3 129,-1 0-129,-2-3 129,-1 2-129,0 2 129,0 1-129,-1 5 0,0-1 129,-1 2-258,-2-4 129,-1 4 0,-1-1 0,0 2-129,-2-2 129,-3 0 129,4 0-258,-4-1 258,0 2-129,-1-2 129,-3 1-129,1 1 129,-1 0-129,3 0 129,-5 2-129,3 5 0,0 1 0,1 2 129,0 3-129,1 2-129,-2 2 258,-1 3-258,1 2 258,0-1-258,-1 3 129,-3 1-129,0 1 258,-2-1-129,-2 2 0,1 1 0,0 0-129,-2 0 129,-1 3 0,2-1 0,0 2 0,-1 0 0,0 0-129,-1 2 129,-1 1 0,-1 2 0,-2-3 0,-3 1 0,2 2 0,0 1 0,4-2-129,-3 2 129,1 1 0,0-4 0,1 3 0,1 2 0,3 0 0,-2-2 0,1 2 0,0 2 0,1 0 0,2 4 0,-2 3 0,0 0 0,-4 3 0,1 0 129,-5 1-129,0 1 0,-4-1 0,0 2 0,-2-2 129,0-3-129,1 2 0,-3 1-129,4-1 129,2-1 129,4 1-258,0-2 258,3 4-129,3-3 129,1 0-258,3-1 258,-1 2-129,0-3 129,1 2-129,-2 2 0,0-2 0,0 1 0,2 0 0,-3 0 0,1-1 0,3 3-129,-3-3 129,5 1 0,0-2 0,1-1 0,-1 1 0,2 0 0,1 0 0,-1 0 0,0 1 0,0-1 0,0-1 0,1 0 0,-2 3 0,0 0 0,1 1-129,0-3 258,-1 2-258,-1-2 129,1 2 0,-3 0 0,2-2 0,0-1 0,1 0 0,-1 0-129,2 0 129,-1 0 0,3-2 0,10-7 0,-19 17 0,19-17 0,-19 15 0,19-15 0,-19 17 0,19-17 0,-16 19 0,16-19 0,-18 14 0,18-14 0,-15 14 0,15-14 0,-15 12 0,15-12 0,-10 9-129,10-9 129,0 0 0,-11 13 0,11-13 129,0 0-129,0 0 0,0 0 0,-12 13 0,12-13 0,0 0 0,0 0 0,0 0 0,-11 6 0,11-6 0,0 0 0,0 0 0,0 0 0,0 0 129,0 0-129,0 0 0,0 0 0,0 0 0,0 0 0,0 0 0,0 0 0,0 0 0,0 0 0,0 0 0,0 0 0,0 0 0,0 0 0,0 0 0,0 0-129,0 0 0,0 0-129,0 0-258,0 0-258,-3-12-1290,3 12-2709,6-14-516,-6 14-129,8-20-258</inkml:trace>
  <inkml:trace contextRef="#ctx0" brushRef="#br0" timeOffset="1548.0885">17027 6651 516,'5'-13'1161,"0"2"258,-5 11 129,0 0 516,8-12-129,-8 12 129,0 0-516,0-11 129,0 11-258,0 0-258,0 0-129,0 0-129,0 0-129,0-15-129,0 15-129,0 0 0,0 0-129,0 0-129,0 0 129,0 0-258,0 0 0,0 0 0,0 0 0,0 0-129,2 12 0,-2-12 129,0 22 0,0-7-129,-5 3 129,-1 0 0,-1 3-129,-2 0 129,0 1 0,-3-1-129,2 0 129,0-1-129,1 1 0,1-4 0,-2 1 129,2 0-129,0-3 0,4-1 0,-1 3 0,1-4 129,-1-2-129,5-11 0,-7 20 129,7-20-129,-4 16 0,4-16 129,-6 12-129,6-12 0,0 0 0,0 0 0,-4 11 0,4-11 129,0 0-129,0 0 0,0 0 0,0 0 0,0 0 129,0 0-129,0 0 0,0 0 0,0 0 0,0 0 0,0 0 129,0 0-129,0 0-129,0 0 258,0 0-129,0 0 0,0 0 0,0 0-129,0 0 258,0 0-258,6 5 258,-6-5-129,0 0 0,12 0 0,-12 0 0,0 0 129,16 0-129,-16 0 0,12 0 258,-12 0-258,15-5 129,-15 5 0,21-6-129,-11 4 129,5 1-129,0-2 129,3 1-129,3-2 129,2 2-129,1-1 129,1-1-129,0-1 129,1 0 0,0 1-129,-4 0 0,-4 2 129,-2-2-129,-3 2 0,-1 2 129,-12 0-129,17-2 0,-17 2 0,12-2 129,-12 2-258,0 0 258,13 0-129,-13 0-129,0 0 129,0 0 0,0 0 0,0 0 0,10 0 129,-10 0-129,0 0-129,0 0 129,0 0 0,0 0 0,0 0 0,14 0 0,-14 0 0,0 0 0,0 0 0,0 0-258,0 0-258,0 0-2322,7-8-1935,-7 8-387,0-16-258,0-1-387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7:15.59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50 1677,'0'0'3612,"0"0"-258,0 0-645,0 0-129,0 0-774,0 0-258,0 0-258,30 2-387,-30-2 0,40 0-258,-18 0-129,18 2 129,2-2-258,13 5-129,3-3 0,6 2 0,5-2 0,3 2-129,6 0 0,3 0-129,-4-2 129,11 0 0,-4-2-129,4 2 129,2 0-129,-3 2 129,-2-4-129,0 4 258,0-2-258,-3 3 0,-1-1 0,-4 4 0,-6-2 129,0-2-129,0 2 0,-8 2 0,3-5 0,2-1 0,-6 2 0,1-2 0,2 0 0,5-2 0,1 2 0,4-2 0,-1 0 0,4 0 0,4 0 0,5 0 0,-6 0 0,-2 0 0,2 0 0,-3 0 0,-3 0 0,-2 0 0,1 0 0,-2 0 0,-3-2 0,2-2 0,-3 0 0,1 1 0,3-5 0,-10 4 0,1 0 0,-6 0 0,0 4 0,0 0 0,-1 0 0,-4 0 0,0 0 0,5 0 0,-5 0 0,2 0 0,4 0 0,1 0 0,1 0 0,1-2 0,5 0 0,0 0 0,2-2 0,-1 0 0,3 2 0,-1 0 0,-3 0 0,-2 2 0,2 0 129,0-1-129,-3-1 0,1 2 0,0 0 0,-1 0 0,-2 0 0,3 0 0,-2 0-129,-1 0 129,-2 0 0,7 0 0,-5 0 0,3 0 0,0 0 0,-5 0 0,4 0 0,-1-2 0,1-2 0,-4-2 0,-5 4 0,-1 0 0,5-2 0,-5 0 0,-2-2 129,-1 2-129,2 2 0,-1-1 0,1-1 0,0 2 0,-2 0 0,-1 0 0,1 2 0,-3 0 0,3 0 0,-1 0 0,-4 0 0,0 0 0,-7 0 0,-1 0 0,-1 0 0,-8-2 129,-11-6-258,-17 8 0,28 0-1677,-28 0-3096,0 0 129,-28-24-774,-5 10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37:41.047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color" value="#0070C0"/>
      <inkml:brushProperty name="fitToCurve" value="1"/>
    </inkml:brush>
  </inkml:definitions>
  <inkml:trace contextRef="#ctx0" brushRef="#br0">454 82 645,'0'-15'2322,"0"15"-258,0 0 129,-11-15-516,11 15 129,0 0-516,-16-6 129,16 6-387,-16-11-129,16 11-258,-16-6 129,16 6-258,-24-13-129,24 13 0,-20-10 0,20 10-129,-22 0 0,22 0 0,-21-6-129,21 6 0,-19 0 129,19 0-258,-20 0 129,20 0 0,-21 0 0,21 0-129,-19 0 129,19 0-129,-27 6 0,13-1 0,14-5 129,-22 14-129,22-14 0,-24 17 0,24-17 129,-22 18-129,14-2 0,8-16 129,-18 27-129,18-27 129,-19 30 0,19-30 0,-12 27-129,12-27 129,-14 23-129,10-7 0,-2 0 0,6-16-129,-9 25 129,9-25 0,-10 27 0,6-13 0,4-14 0,-9 24 0,9-24 0,-5 27 0,3-11 0,2-16 0,0 25 0,0-11-129,0 2 258,7-2-258,-7-14 129,13 29 0,-13-29 0,19 28 0,-19-28 0,24 23 0,-24-23 0,25 27 0,-25-27 0,27 26 0,-14-15 0,3 1-129,2-5 129,-1 4 0,-2 0 0,2-7 0,1 3 0,0-3 0,-3-4 0,5 3 0,-2 2 0,-1-3 0,-1-2 0,4 0 0,-2 0 0,-1 0 0,-1 0 0,-16 0-129,32-5 129,-32 5 129,25-11-258,-25 11 129,23-16 0,-23 16 0,23-15 0,-23 15 0,21-18 0,-21 18 0,21-18 0,-21 18 129,21-20-129,-21 20 0,18-19 0,-18 19 0,13-20 0,-13 20 0,10-27 0,-10 27 0,2-30 0,1 16 0,-3-2 0,0-4 0,0 2 0,0 3 0,0-5 0,0 6 129,-3-2-129,1 1 0,0 1 0,-3-1 0,5 15 0,-10-29 0,6 12 0,-2 3 0,-2 0 129,-1-2-387,2 1 387,0 1-387,0-6 258,7 20-129,-16-23 129,7 7-129,9 16 0,-18-24 129,18 24 0,-19-18 0,19 18 0,-23-14 0,8 11 0,0 2 0,2-1-129,-6 2 129,-1 3 129,-2 5-129,4-1 0,-2 1 0,1 3 0,-1-2-129,2-1-258,18-8-774,-28 20-3096,28-20 0,-22 4-645,22-4 387</inkml:trace>
  <inkml:trace contextRef="#ctx0" brushRef="#br0" timeOffset="4775.2729">101 617 1032,'0'0'3612,"0"0"-774,0 0-129,0 0-516,0 0-387,-17-1-516,17 1-129,-15 9-258,15-9 0,-20 20-129,10-2-258,-11-2-129,3 6-129,-7 2 0,1 5 0,-6-6 0,-2 8-129,-2-2 0,2 4 0,-3-6 0,3 1 129,3-2-129,4-3-129,3-2 129,4-5 0,1-4-129,17-12 0,-20 16 0,20-16 0,0 0-129,0 0 129,0 0-129,0 0-387,0 0-387,3-14-1806,-3 14-1419,28-18-645,-28 18-129</inkml:trace>
  <inkml:trace contextRef="#ctx0" brushRef="#br0" timeOffset="5903.3376">544 602 1032,'0'0'3354,"0"0"-516,0 0-516,0 0-129,0 0-516,12 14-258,-12-14-258,10 22-129,-10-22-387,22 32 129,-9-18-387,8 9 0,4-1 0,4 10-129,2-7 0,2 8 0,3-2-129,6 0 0,-3-3 0,6 5 129,-5-8-129,2 1 129,1-4-129,-3-1 0,-5-8 129,-1 1-129,-5 0-129,-8-6 129,-3-2 0,-18-6-129,18 10 0,-18-10-387,0 0-1935,0 0-1935,-8 4-258,-8-4-645,-7 0 258</inkml:trace>
  <inkml:trace contextRef="#ctx0" brushRef="#br1" timeOffset="45723.6153">-784 1611 129,'0'0'903,"0"0"-129,0 0 129,0 0 0,0 0 129,0 0-129,0 0 258,0 0 129,0 0-258,0 0 0,0 0 0,0 0-129,0 0 0,0 0 0,0 0-258,0 0 129,0 0-129,0 0 0,0 0 0,0 0-129,0 0 258,7-18-258,-7 18-129,0 0 0,0 0 0,0 0-129,0 0 0,0 0-129,-10 7 129,10-7-129,-12 18 0,12-18 0,-13 32 129,3-14 0,2 4-129,-2 1 0,0 8 129,-4-3-258,5 2 258,-5-2-258,1 1 129,-1-4 0,3 3-129,-4-9 129,4 5-129,-3-7 129,3-1-129,-2 0 0,0-1 0,2 3 0,11-18 129,-22 22-129,22-22 0,-22 18 0,22-18 129,-20 12-129,20-12 0,-12 3 0,12-3 129,0 0-129,0 0 0,-16 0 0,16 0 129,0 0-129,0 0 0,0-11-129,0 11-129,16-11-387,-16 11-2064,12-17-1548,-12 17-516,17-11-258,-17 11 0</inkml:trace>
  <inkml:trace contextRef="#ctx0" brushRef="#br1" timeOffset="47371.7095">-1082 2236 2580,'0'0'3096,"0"-14"-387,0 14-258,0 0-387,-3-16-516,3 16 129,0 0-516,0 0 0,-11-14-387,11 14-129,0 0-129,0 0 0,-20-17-129,20 17-129,-16-13 258,16 13-387,-20-11 258,20 11-387,-28-8 258,28 8-258,-32-5 258,32 5-129,-31-5 0,16 3-129,-3 1 129,1-1-129,2-2 129,-3 4-129,1 0 129,-2 0-129,2 0 0,2 4 0,1-1 129,14-3-129,-28 15 0,28-15 129,-22 24 0,22-24 0,-19 20-129,19-20 129,-16 21 258,16-21-258,-13 20 0,13-20-129,-14 16 129,14-16-129,-11 22 129,11-22-129,-12 24 0,12-24 0,-12 26 0,12-26 0,-11 28 0,11-28 0,-10 28 0,8-12 0,-4 1 0,3-1 0,1 2 0,-3-1 0,4 2-129,-2-1 258,3 1-129,0-3 0,0 0 0,0 0 0,0 1 0,0-3 0,0 1 0,7-1 0,-3 1 0,3 0 0,-3 2 0,3-3 0,2 2 0,-1 0 0,-8-16 0,21 25 0,-21-25 0,27 26 0,-12-17-129,2-1 258,-2-2-129,3 1 0,0-3 0,2 1 0,1-4 0,-2 3 0,1-4 0,-1 0 0,5 0 0,-2 0 0,2-2 0,-3-1 0,0-5 0,1 0 0,-1-1 0,-2 1 0,1-3 0,-2-1 129,-3-2-129,0 2 0,-15 12 0,24-27 0,-24 27 0,25-25 0,-25 25 0,20-25 0,-20 25 0,19-26 0,-19 26 0,18-23 0,-18 23 0,18-26 0,-18 26 0,19-26 0,-12 9 0,-7 17 0,7-23 0,-5 7 0,-2 16 129,0-28-129,-2 12 0,-4-5 0,0 4 0,-2 0 0,1 0 129,-1 1-129,-1-5 0,0 7 0,0-2 0,-1 0 0,10 16-129,-25-26 258,11 10-258,-1 1 129,-3 3-129,0-3 129,-3 4 0,1 1-129,-2 2 258,3 0-258,-2-5 129,-3 9-129,5-1 129,3-1 0,2 2 0,-1-3-258,15 7-645,-26-3-3483,26 3-129,-17-6-516,17 6-258</inkml:trace>
  <inkml:trace contextRef="#ctx0" brushRef="#br2" timeOffset="59711.4153">-271 1609 258,'0'0'3225,"0"0"-774,0 0 0,-5 17-387,5-17-258,0 0-129,0 0-387,0 0 0,0 0-387,0 0 129,0 0-258,0 0-258,0 0 0,0 0-129,0 0 0,-7 17 0,7-17-129,0 0 129,6 23-129,4-7 0,-2-1-129,6 11 129,0-2-129,4 7 0,3-1 0,4 7 0,2 0-129,2 4 129,-1-3-129,1 2 129,-1 3-129,2-6 0,-4-2 0,-3 0 129,-3-4 0,-2-6-129,-4-1 129,-3-4 0,-3-5 0,-8-15-129,6 14 0,-6-14 0,0 0 258,0 0-258,0 0 0,0 0 0,0 0-258,-2-12-387,2 12-3354,0 0-387,0 0-645,0-17-129</inkml:trace>
  <inkml:trace contextRef="#ctx0" brushRef="#br1" timeOffset="309445.6993">-312 1050 2193,'0'0'2451,"0"0"-645,-6 2 258,6-2-387,0 0 129,0 0-516,0 0-258,-12-5 0,12 5-387,0 0 258,0 0-387,-13-10 0,13 10-258,-10-2 258,10 2-129,-11-2-129,11 2 0,-13-1 0,13 1-129,-14-4 129,14 4 0,-12-4-129,12 4 129,-13-5-129,13 5 0,-14-4 0,14 4-129,-17-5 0,7 4 129,-1-1-129,1 1 0,-2 0 129,3-1-129,-2 1 0,1 1 0,1 0 0,0 0 0,-2 0 0,1 0 0,1 3 0,-2 0 0,1 1 0,0-2 0,0 0 0,0 2 129,-1 1-258,0-1 129,1-1 129,1 2-129,-2 0 0,2 1-129,1 3 129,-3-3 129,11-6-129,-18 16 258,11-5-258,-3-2 129,0 1-129,2-1 258,-2-4-258,3 5 0,7-10 129,-18 13-258,18-13 258,-15 14-129,15-14 0,-12 17-129,7-8 129,5-9 0,-7 16 0,5-7 0,2-9 0,-5 18 0,1-8-129,2 0 129,-2 2 0,2-1 0,2 0 0,-4-1 0,4 1 0,-1 0 0,0 0 0,0-1 0,1-10 0,0 20 129,-1-8-258,1-2 258,0-1-129,0 2 0,0 0 0,1-2 0,1 4 0,0-2 129,1-1-129,-2 1 0,1-1 0,1 0 0,-1-1 0,1 1 0,0 1 0,-1-2 0,-2-9 0,7 17 0,-7-17 129,11 15-129,-11-15 0,12 12 129,-12-12-129,13 7 129,-13-7-129,12 7 0,-12-7 129,15 5 0,-15-5-129,15 4 129,-15-4-129,16 7 129,-16-7-129,17 7 129,-17-7-129,17 7 129,-17-7-129,18 10 0,-8-5 0,-10-5 129,17 6-129,-17-6 0,18 8 0,-18-8 0,17 5 0,-17-5 0,17 5 0,-17-5 0,15 5 0,-15-5 0,15 4 129,-15-4-129,12 7 0,-12-7 0,11 5 0,-11-5 0,12 2 0,-12-2 0,11 2 0,-11-2 0,13 0 0,-13 0 0,15 0 0,-15 0 0,16 0 0,-7 0 0,-9 0 0,17 0 0,-17 0 0,18-2 0,-18 2 0,13 0 0,-13 0 0,11-2 0,-11 2 0,14-2 0,-14 2 0,12-1 129,-12 1-129,13-2 0,-13 2 0,13-4 0,-13 4 0,15-4 0,-15 4 0,12-4 0,-12 4 0,12-5 0,-12 5 0,12-5 0,-12 5 0,11-7 0,-11 7 0,11-8 0,-11 8 0,10-8 0,-10 8 129,9-11-129,-9 11 0,9-12 0,-9 12 0,8-11 0,-8 11 0,9-13 0,-9 13 0,10-15 0,-10 15 0,10-13 0,-4 3 129,-6 10-129,11-18 0,-6 9-129,0-1 129,-2-1 129,0-1-129,1 1 0,-1-1 0,0 0 0,-3-2 0,1 1 0,0-2 0,-1 2 0,2 0 0,-2 0 0,0 0 0,0 1 0,0-1 129,0 3-129,0-1 0,0 2 0,0-1 0,0 10 0,-2-16 0,2 16-129,-4-17 129,1 6 0,0 2 0,3 9 0,-8-18 0,2 9 0,3 0 0,3 9 129,-9-17-129,9 17 258,-10-17-516,10 17 258,-10-14-129,3 3 129,7 11 0,-15-19 0,6 7-129,-2 0 0,1-1 129,-2 0-129,1 0 129,0 2-129,0-2 129,1 2-129,0 2 129,10 9 0,-18-13-129,8 5-258,10 8-1677,-13-3-2193,3 1-258,-3 2-387,0-1-258</inkml:trace>
  <inkml:trace contextRef="#ctx0" brushRef="#br2" timeOffset="96314.5089">-1523 2727 645,'10'-19'3741,"-10"19"258,0 0-1032,0 0-516,0 0-516,0 0-387,-10 0-387,2 16-258,-11-7-258,9 15-129,-14-3 0,5 5-129,-4-4 129,1 9-258,0-9 0,4-3-129,0 1 0,4-4 0,14-16-129,-20 21 0,20-21 0,0 0-387,0 0-645,-15 9-1806,15-9-1419,0 0-258,0 0-387,-16-6 129</inkml:trace>
  <inkml:trace contextRef="#ctx0" brushRef="#br2" timeOffset="353797.2361">-1228 2392 2580,'4'-9'2580,"-4"9"-129,0 0-516,0 0-129,0 0-129,0 0-129,0 0-387,0 0-129,0 0-258,0 0-129,0 0 0,0 0-129,0 0-129,0 7-129,-1 3 129,-4 4-129,-1 0 0,-1 2-129,-2-1 258,1 2-387,-3-1 258,3 2 0,-1-5-129,-1-2-129,1 0 129,0-3 0,9-8-129,-15 18 129,15-18-129,-15 12 129,15-12-129,-12 11 0,12-11 0,0 0 0,-12 11 0,12-11-129,0 0-258,0 0-645,0 0-903,0 0-2064,0 0-258,7 0-516,-7 0 258</inkml:trace>
  <inkml:trace contextRef="#ctx0" brushRef="#br2" timeOffset="354209.2596">-1426 2416 2193,'0'0'3870,"0"0"258,-2 12-1290,5-1-516,-3-11-258,13 13-387,-13-13-516,20 16-258,-20-16 0,24 18-387,-11-12 0,2 8 0,0-6-258,0 5 129,-1-3-258,-1 1 258,-1-1-258,1 0 0,-2 1 0,1-4-129,-2 0 129,0-2-258,0 0-129,-10-5-645,19 4-3225,-19-4-258,12 0-258,-12 0-516</inkml:trace>
  <inkml:trace contextRef="#ctx0" brushRef="#br2" timeOffset="373297.3514">-586 1271 3354,'0'0'4128,"7"-9"-129,-7 9-387,0 0-2064,0 0 0,0 0-258,0 0-516,12 5-129,-12-5 0,7 16 129,-4-7-387,4 6 129,-4-4-258,5 4 129,-3-2-258,1 3 129,0-3-258,0 1 129,1-5 129,-1 1-129,-6-10-129,15 12 0,-15-12 129,15 6-129,-15-6 0,17 0 129,-8-7-129,-9 7 0,15-13 129,-5 4-129,-3-4 0,1 3 129,-2-2-129,0 3 0,-3-2 0,2 2 0,-2-2 129,-3 11-129,2-10 0,-2 10 0,0 0 0,0 0 0,0 0 0,0 0 129,0 0-258,-6 8 129,2 4 0,1 2 0,-3 6 0,2 1 0,-1 4 0,-2 1 0,1 0 0,-1-1 129,-2-1-129,1 0 0,-1-1 0,2-4 0,0-4 0,0 2 0,2-3 0,2-5 0,1 0 0,2-9 0,-3 11 0,3-11 0,0 0-129,0 0-387,6-1-3870,-6 1-258,14-19-129,-8 1-645</inkml:trace>
  <inkml:trace contextRef="#ctx0" brushRef="#br2" timeOffset="377036.5653">251 264 2193,'0'0'4128,"0"0"0,-8 9-1419,8-9-774,0 0-129,0 0-774,0 0 0,0 0-516,0 0-129,0 0 129,10 0-129,-10 0 0,12 0 0,-12 0 0,13 1 0,-13-1-129,19 2 0,-9-2 0,2 2 0,2-2-129,0 0 0,0 0 129,1 0-258,0 0 129,-2 0 0,-1-2 0,0 2 0,-12 0-129,14 0 258,-14 0-258,0 0 129,0 0-129,2 9 0,-2-9 0,-10 13 0,1-4-129,-1-1 129,-3 1 0,-2 3 0,3-2 0,-1 2-258,-1-1 258,1 1 0,2 0-129,-1 0 129,4 2 129,1-3-129,2 1 258,1-1-258,4-11 258,-2 17-258,2-17 129,0 13 0,0-13-129,10 7 0,-10-7 0,19 1 0,-8 1 0,2-2 0,4 0 0,-2 0 0,2-4-129,1-1 0,2 5-1290,-4-2-2838,-2-2-516,-2-1-129,-12 5-516</inkml:trace>
  <inkml:trace contextRef="#ctx0" brushRef="#br2" timeOffset="377872.6131">323 384 3225,'0'0'3741,"0"0"-1161,0 0-258,0 0-645,0 0-516,12-3-387,0 3-516,5 1-1806,6 6-1935,-1-7-387,9 4-516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39:18.309"/>
    </inkml:context>
    <inkml:brush xml:id="br0">
      <inkml:brushProperty name="width" value="0.05833" units="cm"/>
      <inkml:brushProperty name="height" value="0.05833" units="cm"/>
      <inkml:brushProperty name="color" value="#0070C0"/>
      <inkml:brushProperty name="fitToCurve" value="1"/>
    </inkml:brush>
  </inkml:definitions>
  <inkml:trace contextRef="#ctx0" brushRef="#br0">-2205 3062 1032,'18'5'3741,"-18"-5"-258,0 0-774,0 0-387,0 0-258,0-11-645,0 11-258,0 0-258,0 0-129,-24-17-258,24 17-129,-31-9 0,18 9-129,-11-2 0,3 2 0,-5 0 0,2 2 0,-1 3-129,1 6 0,-1-1 0,4 2 0,2 4 0,3 1 0,2 8 0,0 3-129,10-2 129,1-1-129,3 2 258,0 0-129,7-3 0,7-5-129,2-8 258,6-2-129,-5-6 0,5-3 0,-1-1-129,3-15 0,-2-1 0,-1-5 0,-2-4-129,-1-4 129,0 2 0,-1-3 0,-6-1 129,0 8-129,-4 4 258,-5 2-258,-2 18 129,0-24-129,0 24 0,0 0 129,-17 3-129,17-3 0,-17 29 0,13-7 0,0 6 0,4 5 0,0-2 0,8-1 129,2 1 0,5-2 0,4-6 0,1-2-258,4-2-258,-4-13-774,13 6-3096,-11-4-129,6-4-645,-3-1-129</inkml:trace>
  <inkml:trace contextRef="#ctx0" brushRef="#br0" timeOffset="712.0407">-1095 2858 1935,'0'0'4128,"0"0"258,0 0-1548,21 7-258,-21-7-387,25 20-645,-25-20-516,31 34-258,-16-16-129,5 8-258,-2 0-129,3-2-129,-7-2-129,1-3-129,0 2-903,-15-21-2967,16 26-258,-16-26-516,16 11 0</inkml:trace>
  <inkml:trace contextRef="#ctx0" brushRef="#br0" timeOffset="1480.0846">-533 3115 903,'1'-25'4128,"10"8"645,-11 17-387,17-3-1677,-17 3-903,29 0-387,-29 0-516,35 0-258,-16 5-129,1 9-129,-1 0-129,0 3-129,-3 7 0,-6 3-129,-3-2 0,-7 5 0,0 2 129,0-5-129,-10-4 129,-4 2-129,-5-10 258,-1 1-258,-5-9 258,2-3-258,-2-4 129,-2 0 0,2 0 0,3-7 0,-1 0-129,7-4 258,16 11-258,-17-18 0,17 18-258,0-19-129,0 19-903,17-2-3225,4-1 129,-5-2-774,5 2 0</inkml:trace>
  <inkml:trace contextRef="#ctx0" brushRef="#br0" timeOffset="1080.0618">-593 2797 2322,'9'-21'4644,"-9"21"129,0 0-387,0 0-1419,0 0-1806,3 24-129,-3-4-129,2 17-516,-2-3 0,4 4-258,-3 2 129,3 1-129,-2-3-129,1 3 0,-3-1 0,2 2-129,1-8 129,-1 1-387,5 0-387,-7-16-1806,0 1-1677,0-4-387,0-16-258,0 0-129</inkml:trace>
  <inkml:trace contextRef="#ctx0" brushRef="#br0" timeOffset="2168.1239">526 2460 1161,'2'-18'4515,"-2"18"0,-2-18-258,2 18-2193,-27-11-516,10 11-129,-13 0-387,6 6-258,-7 0 0,5 14-129,-6-3 0,5 13-129,1-7 0,13 14 129,2-1-258,10 0-129,1 3 0,5-2-129,11-10 129,9 0-129,1-5 0,4-11-129,-1-5 0,0-6-129,4 0-516,-12-6-3999,3-2-258,-10-7-129,-6-1-645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40:14.85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color" value="#0070C0"/>
      <inkml:brushProperty name="fitToCurve" value="1"/>
    </inkml:brush>
  </inkml:definitions>
  <inkml:trace contextRef="#ctx0" brushRef="#br0">501 84 258,'4'-16'3741,"-4"16"-516,0 0-516,0 0-645,-15-21-645,15 21-258,-21-6-258,21 6-258,-31-11 0,31 11-129,-36-6-258,22 1 129,-8 0 129,7 1-258,-9 2 0,7 0 0,-2-1 0,2 3-129,0-3 129,3 3-258,-4-1 129,3 1 0,1 0-129,14 0 129,-27 3-129,27-3 0,-23 12 0,23-12 129,-24 21-129,24-21 129,-24 24 129,24-24-387,-23 25 387,11-9-258,4-2 258,0 5-258,-1-1 258,4 0-258,-2 4 0,3-3 0,-2 3 0,3 7 0,-1-2 0,1-2 0,3 1 0,-2 6 0,2-3 0,0-1 0,0-2-129,0 3 258,0 0-258,0-4 258,2 2-129,3-3 0,0-2 0,3-2 129,1-1-129,2-1 0,0-1 129,2-3 129,-13-14-258,22 25 129,-22-25-129,24 21 0,-10-14 0,-14-7 129,27 15-129,-10-8 0,1 0 0,0 0 0,2-4 129,2 1-129,-2-2 0,1 1 129,-2-1-129,3-2 0,2 0 0,-4 0 129,2 0-258,-1-5 129,0 0 129,1-1-129,-3 0 0,1 0 0,-1 1 0,-2-4 0,3 3 0,-2 1 0,-4-1 0,0-2 0,-14 8 129,28-20-129,-28 20 0,23-16 0,-23 16 0,25-22 0,-25 22 0,23-24 0,-23 24 0,19-24 0,-11 9 0,1 1 0,-2-2 129,-3 0-129,0-3 0,-1 0 0,-2-1 0,-1-1 0,0 1 129,0-1-258,0 0 258,0 2-129,0-1 0,-2 1 0,-5 0 0,2 0 0,0 2 0,-2-1 0,3 0 129,-5-2-129,2 3 0,2-2 0,-4 3 0,1 1 0,-2-3 0,2 4 0,8 14 129,-24-30-129,8 19 0,2 3 129,-4-3-387,-1 2 387,0 1-387,-5 2 387,3 2-387,-8 0 258,0 1-258,4-1 258,1 4 0,-4-1-129,9 1-129,-11-7-1161,30 7-2709,-27 0-645,27 0-129,-17-10-258</inkml:trace>
  <inkml:trace contextRef="#ctx0" brushRef="#br0" timeOffset="10095.5775">50 787 2193,'0'0'3612,"0"0"-774,0 0-387,0 0-387,0 0-645,0 0-258,-10-8-129,10 8-258,0 0-129,-13 9 0,13-9 0,-14 14-129,14-14-129,-16 18 0,16-18-129,-25 26 0,8-10 0,-3 5-129,-2-2 129,-3 6-129,-3-3 0,0 5 0,-1 0 258,5-2-129,1-3 0,3 4-129,2-8 129,4-2-129,1-2 129,13-14-129,-16 19-129,16-19 0,0 0 129,0 0 0,0 0 129,0 0-258,0 0 129,0 0-129,0 0 0,0 0-387,0 0-258,0 0-1677,10 0-2193,-10 0-258,19 0-387,-19 0-129</inkml:trace>
  <inkml:trace contextRef="#ctx0" brushRef="#br1" timeOffset="42027.4039">-263 1287 516,'0'0'2451,"0"0"-258,0 0 129,0 0-387,0 0-129,0 0-129,0 0-387,6-14-129,-6 14-258,0 0 0,0 0-387,0 0 0,8-15 0,-8 15-258,0 0 0,-1-14-129,1 14 129,0 0-129,0 0-129,0-19 129,0 19 0,0 0 0,-13-14-129,13 14 129,0 0-129,-20-19 129,20 19-129,-14-17 129,14 17-129,-21-13 0,21 13 0,-21-14 0,21 14 129,-20-11-129,20 11 129,-28-6-129,28 6 0,-26-5 0,11 3 129,1 1-129,-2-1 0,0 2 129,-1 0-258,2 0 129,-3 0 0,-1 0 0,-3 0-129,4 2 129,-1 2 0,-1-2 0,5 1 0,-5 3 0,3-1 0,2 1 0,15-6 0,-26 11 0,26-11 0,-25 15 0,25-15 0,-24 16 0,24-16 129,-24 17-129,24-17 0,-23 20 129,23-20-129,-20 27 0,12-12 129,-2 2-129,6 0 0,-2 1 0,-2 2 0,2-1 0,2 4 0,1-6 0,-2 5 0,3 0 0,-1 2 0,1-4 0,-2 4 0,4-2 0,-5 1 0,3 1 0,0-3 0,1-2 0,1-1 0,-4 0 0,4 0 0,-2-3 0,2-15 0,0 27 0,0-13 0,0-14 0,6 27 129,-3-12-129,-3-15 0,9 26 0,-9-26 129,14 22-129,-14-22 0,14 24 0,-14-24 0,17 18 129,-17-18-129,18 23 129,-18-23-129,24 16 0,-24-16 258,22 17-258,-22-17 0,26 13 0,-26-13 0,26 9 0,-26-9 0,23 13 0,-23-13 0,27 9 0,-27-9 0,23 10 0,-23-10 0,28 8 0,-28-8 0,25 6 0,-25-6 0,23 3 0,-23-3 0,27 5 0,-11-5 0,-16 0 0,29 0 0,-14 0 0,2 0 0,-2 0 0,1-3 0,-1 0 129,-15 3-129,24-5 0,-24 5 0,22-6 0,-22 6 0,18-6 0,-18 6 0,16-9-129,-16 9 129,18-9 0,-18 9 129,21-10-129,-21 10 0,20-11 0,-20 11 0,19-14 0,-19 14 0,18-14 0,-18 14 0,16-14 0,-16 14 0,13-17 0,-13 17 0,11-18 0,-11 18 0,13-24 0,-13 24 0,5-19 129,-5 19-129,6-20 0,-6 20 0,3-27 0,-3 27 0,4-19 0,-4 19 0,4-24 0,-4 24 0,0-17 0,0 17 0,0-19 0,0 19 0,1-24 0,-1 24 0,0-19 0,0 19 0,0-22 0,0 22 0,0-19 129,0 19-258,0-23 129,0 23 0,0-27 0,0 27 0,0-27 129,0 27-258,-1-22 129,1 22 129,-4-24-129,4 24 0,-7-21 0,4 7 0,3 14 0,-8-23 0,2 10 0,6 13 0,-10-23 0,10 23 0,-9-28 0,9 28 0,-14-22 0,14 22 0,-10-20 0,10 20 0,-14-24 0,14 24 129,-13-18-129,13 18 0,-11-18 0,11 18 0,-10-14-129,10 14 129,-13-16-258,13 16-645,-7-19-3225,7 19-129,-17-14-516,17 14-258</inkml:trace>
  <inkml:trace contextRef="#ctx0" brushRef="#br1" timeOffset="51599.9514">731 769 1419,'0'0'1935,"0"0"-387,0 0-129,0 0 0,0 0 0,0 0-387,0 0 0,-4-11-258,4 11 0,0 0-129,0 0 0,0 0-129,0 0 0,0 0 0,0 0-129,0 0 129,0 0-129,0 0 0,0 0-129,0 0 129,0 0 129,0 0-258,0 11 129,0-11-129,9 16-129,-9-16 129,13 19-129,-13-19 0,21 23 0,-21-23 0,22 29-129,-7-13 129,2 0-129,-3-1 129,4 1-129,0 3 0,0-2 129,3 6-129,6-4 0,-3 1 258,-1 2-258,1-2 258,0 0-258,-1 3 258,1-2-258,-5-4 129,0 3-129,-4-2 0,0 1 0,2 0 0,-3-3 129,-14-16-129,29 25 258,-29-25-258,25 19 0,-25-19 129,23 13-129,-23-13 129,16 4 0,-16-4-129,0 0 0,13 0 0,-13 0 0,0 0-258,0 0-774,0 0-3096,0 0-387,0 0-258,0 0-258</inkml:trace>
  <inkml:trace contextRef="#ctx0" brushRef="#br2" timeOffset="234102.3899">282 310 2322,'-1'-10'3999,"1"10"129,0 0-1806,0 0-645,-6-9-387,6 9-258,0 0-387,0 0-129,0 0 129,6 10-258,-6-10 129,11 14-129,-6-3-129,3 1 258,-3 0-129,4 1-129,-2-2 0,1 3 129,-1-1-129,1 0-129,1-2 129,-2-2-258,2-2 0,-9-7 0,19 14 0,-9-11 0,2 1 129,-1-3-129,-1-1 0,2 0 129,-1-6-129,-2 0 129,-9 6-129,17-15 129,-11 5-387,0-2 387,-2-3-387,0 3 258,-1 0-129,0 1 0,-2 0 0,0 2 0,-1 9 129,1-13 0,-1 13 0,0 0 0,0 0 0,0 0 0,0 0 129,0 0-129,0 6 129,-2 6 0,-2 1 129,-2 5-129,-1 0 129,0 7-129,-3-1 129,1 3-129,0-3 0,0 0 0,3 1-129,0-3 0,2-3 0,0-2 0,1-2 0,1-3 0,2 0 0,0-12-129,-1 13 0,1-13-258,1 11-2322,-1-11-1677,0 0-516,9-5-129,-9 5-258</inkml:trace>
  <inkml:trace contextRef="#ctx0" brushRef="#br2" timeOffset="241325.8031">-405 1483 129,'0'0'2322,"0"0"-387,9-9 0,-9 9-129,0 0-387,0 0-129,0 0-129,0 0-129,2-13-129,-2 13-129,0 0 0,0 0-258,0 0 129,0 0-129,4-10-129,-4 10 0,0 0 129,0 0-258,0 0 129,-9 5 0,1 1-129,0 3 0,-5 1 129,4 2-129,-5 2 0,4-1 0,-4 1-129,4 0 129,-1-1-258,3-1 129,-1 0-129,2-1 0,0 0 0,1-1 258,6-10-258,-10 13 0,10-13 0,-7 11 0,7-11-258,0 0 129,0 0-129,0 0-387,-5 12-516,5-12-2580,0 0-645,0 0-258,0 0-129</inkml:trace>
  <inkml:trace contextRef="#ctx0" brushRef="#br2" timeOffset="241701.8243">-623 1457 129,'0'0'4257,"-9"0"258,9 0-258,6 9-2322,-6-9-387,13 18-129,-13-18-258,21 25-387,-9-14-258,5 6 0,-3-4-129,3 3-129,-2-2 129,0-1-258,-1-2 0,-1-1 0,-1 0 0,-1-3-129,0-2 0,-2 0-387,6 0-2451,-5-3-1677,-10-2 0,11 3-645,-11-3 258</inkml:trace>
  <inkml:trace contextRef="#ctx0" brushRef="#br2" timeOffset="243093.9042">-852 1967 1419,'-9'4'3870,"0"7"258,-2 4-1419,-8-2-387,7 8-516,-8-4-516,5 8-129,-6-4-387,3 6-258,-3-6 0,1 2 0,0-2-129,3-1 129,-1-4-258,2 0 0,-1-4-129,5-1 0,0-3-129,2-1-129,10-7-258,-15 4-1032,15-4-2580,0 0-516,0 0-129,0 0-387</inkml:trace>
  <inkml:trace contextRef="#ctx0" brushRef="#br2" timeOffset="244009.9563">-1366 2618 1677,'-9'-5'4257,"9"5"129,-14-6-129,3-3-2193,11 9-645,-17-12 0,17 12-516,-18-9-129,18 9-258,-23-9 0,11 8-258,-6-1 129,-1 2 0,-2 1-129,-1 7 0,-2 1 0,3 5 0,0 0 129,6 4-258,0-1 129,8 3-129,1-1 0,6 1 0,6 0 0,5-3 0,2-3 0,5-3 0,2-2-129,1-4 129,2-5-129,0 0 0,-2-7 129,1-5-258,-3-1 258,0-3-129,-2-1 0,-2-4 0,-2 1 0,-4 1 0,-1 0 0,-2 0 0,-3 4 0,-3 2 0,0 3 0,0 10 0,-8-8 0,8 8 0,-11 5 0,4 6 129,1 4-129,2 3 0,2 7 0,2 0 0,0 0 0,6 1 129,3-5-129,1 1 0,4-1 0,0-7-129,3-1-258,-7-11-1935,7 5-2193,-4-6-258,2-1-387,-4-1-516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44:37.312"/>
    </inkml:context>
    <inkml:brush xml:id="br0">
      <inkml:brushProperty name="width" value="0.05833" units="cm"/>
      <inkml:brushProperty name="height" value="0.05833" units="cm"/>
      <inkml:brushProperty name="color" value="#0070C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1849 1363 1677,'0'0'1677,"0"0"-258,0 0-129,0 0 129,0 0-258,0 0 129,0 0-129,0 0-129,3 8 0,-3-8 129,0 0-129,0 0-258,0 0 258,0 0-258,0 0 0,10 3 0,-10-3-258,13 0 129,-2 0-129,0-6 0,3 4-129,-1-2 0,4 2-129,-1-1-129,1 0 0,0 3 0,-1 0-129,-4 0 0,0 0 0,-12 0 0,13 6 0,-13-6 0,5 11 0,-5-11 0,0 18 0,-8-8 0,-2 2 0,-4 2 0,-1-2-129,-2 3 129,0-2-129,1 1 129,-1-1 0,4 0-129,2-2 129,0 0-129,3 0 129,3-2 0,-1 2 0,0-1 0,6-10-129,-5 17 129,5-17 0,0 13 0,0-13 0,1 11 0,-1-11 129,10 9-129,-10-9 129,14 5-129,-4-4 129,3 0-129,0 0 129,-1-1-129,1 0 129,1 0-129,0 0 129,-2 0-129,1 0-129,-4 0-129,-9 0-129,17 0-645,-17 0-1806,0 0-1548,0 0-516,4-7-129</inkml:trace>
  <inkml:trace contextRef="#ctx0" brushRef="#br0" timeOffset="292.0166">1851 1519 4386,'0'0'4773,"0"0"-129,7-11-1161,7 11-2064,-4-2-258,12 2-258,-4-2-258,7 2 0,-2-1-516,0-3-774,8 4-3225,-8 0-645,-5 0-258,-4 0-387</inkml:trace>
  <inkml:trace contextRef="#ctx0" brushRef="#br1" timeOffset="11419.6532">2379 1231 1677,'-8'-9'3870,"-3"-3"-903,0 2-516,11 10-258,-21-18-258,12 12-516,-8-6-258,2 6-129,-5-7-258,2 6-129,-4-6-129,1 2 0,-5 1-129,1 0 0,-1-1-258,-2 3 258,-1 0-387,-1 0 258,0 3-258,-1 1 129,1 1-129,0 1 129,0 1-129,2 0 129,-2 1-129,4-1 0,1 0 0,1 1 129,-3 0-129,5 1 0,-1 2 0,3 0 0,0 2 129,2 1-129,1 2 129,1-2-258,2 2 258,0 0-129,0 1 129,0 1-258,0 0 129,2 2 0,0 1 0,1 1 0,-1-1 0,3 3 0,0-1-129,1 3 129,-1-2 0,2 2 0,-2-2 0,0 2 0,0-2 0,0 0 0,0 1 0,1 0 0,-1 0 0,1 0 129,2-1-129,1 1 0,-1 2 0,2-4 0,1 0 0,0 0 129,0 1-129,1-3 0,1 1 0,0 1 129,0-2-129,1 2 0,0-2 129,1 1 0,1-2-129,5 2 129,0-3-129,1 3 129,1-2-129,3 5 129,-1 0 129,2 1-129,1-2 0,2 1-129,-1 1 129,0-4 0,2 3 0,-1-5-129,2-2 129,-2 0-129,-1 0 0,1-2 0,-1 2 0,1-1 0,2-2-129,0 1 129,-2-1 0,0-1-129,1 2 129,1-3 0,-2 2 0,-1-3 0,0 1-129,-1 0 258,0-2-129,0 0 0,-2-2 0,1 1-129,0 0 129,1-1 0,-2 0 0,2-1 129,-1 0-258,0 0 129,0 0 129,1 0-129,0-1 0,0-2 0,3-2 0,-2 2 0,2 0 0,-2-2 0,2 2 0,-1-1 0,1 0 0,-1 0 0,-1 1 0,1-2 0,-1-1 0,-2 1 0,3 0 0,-2-2 0,-2 1 0,0 1 0,-1 0 0,-1-2 0,0 1 0,-10 6 0,15-12 0,-15 12 0,16-11 129,-16 11-258,16-13 258,-7 7-258,1 0 129,0-3 0,1 2-129,-2-2 129,2-3-129,-1-1 129,-2 1-129,0-2 129,0 0-129,-1-2 129,1 3 0,-1-2 0,-2 5 129,-2-1-258,2-3 258,-2 2-258,-1 1 129,1 0 0,-2-1 129,0-1-129,1-3 0,-1 4 0,2-1 0,-2 1 0,-1 0 129,1-2-129,-1 3 0,0-1 0,0 1 0,-1-1 0,-5-3 0,2-3 0,-2 1 0,-1-3 0,0 0 129,1-3-129,-3-2 0,2 1 0,0-1 129,-2 1-129,2 2 0,-1 1-129,0 1-129,-3-1-645,10 6-3225,-9-3-387,2 2-516,-5-1-387</inkml:trace>
  <inkml:trace contextRef="#ctx0" brushRef="#br0" timeOffset="-17430.997">-215 1970 3612,'0'-11'4128,"0"11"-903,0 0-387,0 5-516,0-5-516,3 13-387,0-4-387,9 10-258,-1-2 0,8 5-258,-2-2-129,7 2-129,2 1-129,2-2 0,-2-2 0,1 1 0,-2-6-129,0-2-129,-4 0-258,-7-8-1677,0 5-2064,-4-4-645,-10-5 0,0 0-645</inkml:trace>
  <inkml:trace contextRef="#ctx0" brushRef="#br0" timeOffset="33739.9298">1530 2545 258,'0'0'3870,"0"0"129,-11-4-1032,11 4-516,-9 0-258,-2-3-516,11 3-258,-18 0-387,18 0-129,-23 3-129,11 1 0,-3-2-258,1 4-129,-3-2 0,1 3-129,-2 1 0,1 2 0,1-2 0,1 3 0,2 1-129,4 0 129,1 1-129,6 4 0,2-3 129,0 2-129,6 0 0,5 0-129,1-1 129,4 0 0,1-3-129,0-2 0,1-2 129,-1-2-129,1-2 0,0 0 129,-1-4-129,-3 0 0,1 0 0,-2 0-129,0-1 0,-1-4-129,-1 4-258,-11 1-258,25-2-1935,-15-3-1935,1 2-258,-1-3-258,3 0-258</inkml:trace>
  <inkml:trace contextRef="#ctx0" brushRef="#br0" timeOffset="31567.8056">1784 1984 1,'0'0'3353,"0"0"-902,0 0 129,0 11-645,0-11-129,0 0 0,-6 12-387,6-12-129,0 0-258,-16 11-129,14-2-129,2-9-258,-15 22 0,2-8-129,2 8-129,-4-1 0,0 4 0,-3 0 129,3 2-258,-1-4 129,2 1-129,1-5 0,3-2 0,3-3 0,3-3 0,4-11-129,-5 11 0,5-11 129,0 0-129,0 0 0,0 0 0,0 0 0,0 0 0,0 0 0,-10 7 0,10-7-129,0 0 0,0 0-258,0 0-903,0 0-2838,0 0-516,0 0 0,0 0-516</inkml:trace>
  <inkml:trace contextRef="#ctx0" brushRef="#br0" timeOffset="34783.9895">2229 1894 2193,'0'0'3741,"0"0"-645,0 0-645,0 0-387,0 0-129,0 6-516,0-6-129,0 0-129,8 13-258,1 0 0,-3-3 0,8 7-387,-2-1 0,4 9-129,-1 1 0,4 3-129,-1 2-129,4 3 258,-3 1-258,1-2-129,-3 0 0,3-3 129,-4-3 0,1-2 0,-3-1 0,-1-2-129,-2-5 129,-3-2-129,-3-5 129,-5-10-387,8 14-129,-8-14-774,7-5-3354,-7-5-387,0 1-258,-1-1-387</inkml:trace>
  <inkml:trace contextRef="#ctx0" brushRef="#br0" timeOffset="36180.0692">2851 2547 2967,'0'0'3483,"0"0"-516,-1-12-516,1 12-387,0 0-516,0 0-129,-2-12-258,2 12-129,0 0-258,0 0-129,-12-7 0,12 7-258,-13-3 129,13 3-258,-19 0 129,8 0-129,-4 0 0,1 0-129,-5 2 129,-1 3-129,-3 0 0,1 2 129,-1 1-129,3 3 258,-1 0-258,5 4 0,3 0 0,6 2 0,3 0 0,4 3 129,9 0-129,5-1 0,6 0 0,5-2 129,2-5-129,4-1 0,1-2 0,-1-5 0,-2-4-129,-3 1 129,-3-4-258,-5-4-129,0 2-258,-11-9-1935,3 9-2193,-6-4-387,-4 9-387,2-10-387</inkml:trace>
  <inkml:trace contextRef="#ctx0" brushRef="#br0" timeOffset="35472.0289">2857 2266 1677,'2'-12'4773,"-2"12"0,0 0 0,0 0-2193,0 5-903,0-5-387,0 29-258,0-8-258,2 11-387,-2 0 129,0 6-129,0 2-129,1 6-129,-1-2 129,0-2-129,0-3-129,0-2 129,0-3-129,0-8 0,0-6 0,0-4-258,0-5-129,0-11-774,0 0-2193,0 0-1419,0-11-129,-3-3-516</inkml:trace>
  <inkml:trace contextRef="#ctx0" brushRef="#br0" timeOffset="-16843.9634">438 2335 4386,'6'-15'4902,"-6"15"-258,0 0 0,-6-5-3225,6 10-129,0-5 129,-6 27-645,0-10-129,5 9 0,-4-1-129,4 5-258,-2 2 129,3 0-129,0-1-258,0-1 129,0-1-129,0-2 0,0 0-129,0-5 129,1-1-258,-1-7-129,1 2-516,-1-16-2064,0 0-1548,0 0-387,0 0-129,-8-9-387</inkml:trace>
  <inkml:trace contextRef="#ctx0" brushRef="#br0" timeOffset="-16379.9369">410 2532 5160,'15'-13'4902,"-4"1"-258,-11 12-129,12-13-2838,3 12-387,-5-6-258,9 7-258,-5-1-129,6 1-129,0 3-258,3 3-129,2 1 0,2 5 0,-5 0-129,0 3 129,-1 0-129,-3 2 0,-5 3 0,-5-1-129,-8 2 129,0-3 0,-9 3-129,-4-4 129,-4-3 0,-5 0 0,0-4 0,-3-2 0,0-3 0,-2-2 129,2-3 0,2 0 0,2 0 129,5-1-129,2-5 0,4 2 129,10 4-258,-2-10-129,2 10-516,8-7-2451,8 6-1419,-2 0-516,2 1-258,-1 0-387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1T07:46:14.2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5007 8324 2580,'0'0'2322,"0"0"-516,0 0-387,0 0-258,0 0-129,0 0-129,0 0 0,0 0-129,42 0-129,-42 0 0,0 0-258,0 0-129,0 0 258,0 0-258,0 0 0,45 0 129,-45 0 0,0 0 0,0 0 0,0 0-129,45 0 129,-45 0 0,0 0-258,0 0 129,42 0-129,-42 0 0,45 0 0,-45 0 0,45 0 0,-45 0-129,46 0 129,-46 0-129,41 0 0,5 0 0,-46 0 129,45 0-129,-3 0 0,3 0 129,-45 0-129,45 0 0,0 0 0,-3 0 0,-42 0 0,46 0 0,-1 0 129,-3 0-258,-42 0 258,45 0-129,-45 0 0,45 0 0,0 0 0,-45 0 0,42 0 0,-42 0 129,45 0-129,-45 0 0,46 0 0,-4 0-129,-42 0 129,45 0 0,0 0 0,0 0 0,-45 0 0,42 0 129,3 0-129,-45 0 129,45 0-129,-3 0 0,-42 0 0,46 0 129,-46 0-129,45 0 0,-45 43 0,45-43 0,-3 0 0,-42 0 129,45 0-129,-45 0 0,45 0 0,-45 0 0,42 0 0,-42 0 0,45 0 0,-45 0 0,0 0 0,46 0 0,-46 0 0,45 0 0,-45 0 0,0 0-129,0 0 129,42 0 0,-42 0-129,0 0-258,0 0-903,0 0-2967,0 0-258,0 0-387,0 0 1</inkml:trace>
  <inkml:trace contextRef="#ctx0" brushRef="#br0" timeOffset="2076.1187">3854 10094 1032,'0'0'3096,"0"0"-516,0 0-645,0 0-258,0 0-258,0 0-387,0 0 129,0 0-258,0 0 129,0 0-129,0 0 0,0 0-129,0 0-258,0 0 0,0 0-129,0 0 0,0 0-129,0 0 0,0 0 0,0 0 0,46-43 0,-46 43 129,42 0-129,3 0-129,0 0 129,0 0-129,-3 0 0,3 0 129,0 0-129,43 0 0,-43 0 0,42 0 0,-42 43 0,42-43 0,-42 0 0,46 0 0,-49 0 0,3 0-129,42 0 129,-42 0-129,46 0 258,-49 44-258,3-44 0,0 0 0,-3 0 129,3 0-129,-45 0 129,45 0-129,1 0 0,-5 0 0,5 0 0,-1 0 0,-3 0 129,3 0-258,-45 0 129,45 0 0,0 0 129,-3 0-129,-42 0 0,46 0 0,-46 0 0,45 0 0,-45 0 129,42 0-129,-42 0 0,0 0-129,0 0 258,0 0-129,0 0 0,45 0 0,-45 0 0,0 0 0,0 0 0,0 0-129,0 0 129,0 0-129,0 0-903,0 0-3354,0 0-387,0 0-129,0 0-774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10:50:06.7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7973 8327 1161,'0'0'3870,"-8"-15"-387,8 15-1032,-7-13-645,7 13-387,-3-12-129,3 12-645,0 0 0,0 0-258,0 0-258,0 0 0,0 0 0,0 0-129,8 13 0,0 0 0,-1-2 129,4 4 0,4-7 0,4 0 129,2-2 129,6-1-258,1-5 129,7 0 0,1 0 0,2-3-129,0-2 129,3 2-258,-5-1 129,0 1-129,-2 1 0,-3 0 0,-2 2 0,-4 0 0,-4 0 0,-2 0-129,-3 0 129,-1 0-258,1 7-774,-6-2-3225,0-3 0,1 3-516,-1-5 129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9:22.32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18 1032,'0'0'2451,"17"-2"-129,-17 2-387,19 0-258,-19 0-129,0 0-258,23-2-258,-23 2 0,21 0-258,-21 0-129,26 0-258,-26 0 129,29 0-129,-29 0-129,33 0 0,-15 0 0,3 0 0,-1 0 129,1 0-129,4 0 0,-1 2-129,7 0 129,-5-2-129,4 0 0,-4 0 0,7 0 0,3 2-129,6-2 129,3 0-129,5 0 129,6 0-129,5 2 129,4-2 0,3 0-129,0 0 0,0 2 129,3-2-129,3 0 0,-2 0 0,-1 0 0,0 0 0,0 0 0,0-2 0,7 0 0,-8 2 0,8-2 0,5 0 129,2 0-129,-1 2 0,6-2 0,-2 0 129,-3 2-129,9-2 129,-2 0-129,-7 0 0,6 0 0,-1-1 0,0 1 0,0 0 0,9 2 0,-2 0 129,2 0-129,7 0 0,-7 0 0,5 0 0,-1 0 0,1 0 0,4 0 129,-11 0-258,5 0 129,-1 0 0,3 0 0,4 2 0,-1 0 0,1 1 0,0-3 0,3 0 0,1 2 0,0 0 0,-1 0 0,-4 0 0,-1 0-129,4 0 129,-3 0 0,1 2 0,1 0 0,1 0-129,-1 0 129,-3 1 0,5-3 0,0 0 0,2 2 0,-6-2 0,3-2 0,-3 0 0,3 2 0,6 0 0,-5 0 0,0 0 0,-3 0 0,1 0 0,-5 0 0,1 2-129,-7-2 129,-4-2 0,-2 2 129,0 0-258,-3-2 129,-6 2 0,-3 0 129,2-1-129,-10 1 0,0 0-129,-8-2 0,-2 10-1161,-11-6-3096,-18-4 0,-16 2-774,-17-2 516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9:50.29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0-3 774,'38'6'3354,"-21"-4"516,9 0-1548,7 12-516,-12-10-129,17 13-258,-11-13-129,16 8-258,-12-8 0,14 9-258,-7-9-129,9 6-129,-3-6-129,6 4-129,0-6 0,9 6-129,-8-6 0,10 4 129,1-2-258,4 2 0,2 0 129,8-2-129,-5 0 0,9 2 129,0 1-129,7-3 0,5 2 129,-2 0-129,4-2 129,6 4-258,-4-4 258,5 1-258,1-1 129,0 4 0,1-4 0,8 2-129,2-4 258,3 4 0,0 0-129,4-4 0,2-1 129,-4 1-129,5-2 0,-7 2 0,7-2 0,-6 0 0,6 3 0,4-3 0,-1 0 0,6 0 0,4 0 0,4 0 0,-4 0 0,11 0 0,-1-5 129,9 3-129,1 1 0,2-1 129,8 0 0,-2 2 0,4 0 0,-1 2-129,-6-2 129,-5 0-129,-6 0 129,-8 0-129,-14 0 0,-13 0-129,-14 5-645,-34-3-3612,-8 1-516,-33-3 0,-26 0-516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09:59:45.27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476 3387 258,'0'0'3741,"-43"14"0,43-14 0,-21 93-1032,14-29-1806,-2 22 0,1 9 0,-2 20-258,5 9-129,-4 14 129,6-4-645,3 3 129,0 3-129,1 4-129,4 7 0,1-1 129,-1-1 0,-1-4-129,1 2 129,0 4 0,-2-5 0,2-4 129,0-10 129,-1-3-258,2-2 258,2-3 0,2-6-129,0-6 129,2-4-129,0-7 0,0-6-129,7-4 0,-6-10 0,1-7 0,2-12 0,1-2-129,-2-7 129,-15-53-258,43 82 129,-43-82 0,48 62 0,-48-62 129,67 42-129,-24-26-129,5-6 129,0 0-129,3-3-129,-1 0 258,5-2-129,-4-1 129,6-1 0,-5 3 258,6-2-129,-2 0 258,4-1-129,0 3-129,9-2-129,1 0 129,9-1 0,3-1 0,5-2 0,4 0-129,9 0 0,4-5 129,8-3 0,3-3 129,-4-2-129,6-5 0,5 1 0,4 0 129,1-2 0,2 0 0,0 1 0,7 0 129,1 0 0,2 3-129,-2-1 0,3 2 0,0 1 0,2 1-129,-2 0 129,3 2 0,-1-3 0,2 0 0,-3 0 129,3-1 0,-2 0 0,2-1 0,-5 0 0,-5 3 0,1 0-129,-3 5 0,-5 0-129,-9 6 129,-1 1-258,-1 0 129,-5 2 0,-4 3-129,-6 0 129,-2 4-129,-3-2 129,2-1 0,-4 2-129,-6 0 129,-1-4 0,0 3 0,-4-3 0,1 0 0,0-2 0,-3-2 0,-1 0 129,-5 0-129,-1-2 0,-5-4 0,-4-2 0,-4 3 129,-11-4-129,-5 1 129,-10-2 0,-7-3 129,-4 0-258,-9-2 129,-6-3-129,-4-3 129,-4-7-258,-1 3 129,-4-7-129,0-4 129,-1-6 0,2-3 0,1-6 0,0-5 129,2-10 0,2-4-129,4-5 0,2-6 129,3-5-129,2-3 0,-1-4 0,2-3 0,1-4 0,2-2 0,-3 0 129,0 1-129,3-1 129,0-1-129,0-1 129,0 1-129,-3 1 129,0 4-129,1-3 129,-1 1 0,-4 2-129,0 2 129,-4-3 0,2 3 0,-2 1-129,0 1 129,-1 2-129,-3 5 129,-1 4-129,0 4 129,-1 10-129,-2 3 129,-5 4-129,0 5 0,-3 1 129,1 2-129,-1 2 0,-2 6 0,1 0 129,-2 8-129,1 4 0,0 5 0,-1 8 0,-1 3 0,-3 5 0,3 5 0,-3 2 0,1 4-129,4 0 129,-2 2 0,1 0 0,-1 0 0,4 0 0,-1 0 129,1 0-129,-1 0 0,0-3 0,-2 2 0,-1 0 129,-2-1-129,0 1 0,-4 1 0,-2 0 0,-4 0-129,2 0 129,-5 0 0,0-2 0,-4 1-129,-2 0 129,-1 1 0,-4-1 0,-1 0 0,-4 1 0,-1 1 0,0-1 0,-4 0 0,2 1 0,2 4-129,-2 1 129,3-3 0,0-1-129,-1 2 129,-2-1 0,2 0-129,-2-3 258,1 1-129,0-1 0,2 0 0,-1 0 0,1-4 0,3 2 0,-3 0 0,5-1 0,-5 1-129,-1 0 129,-4 1 0,-2 1 0,0 0 0,-3 0 0,-2 0 0,-2 3 0,-1 2 0,3-3 0,-1 1 0,-3-1 0,2 0-129,-2-1 258,0 0-129,3-1 0,-4 0 0,2 0-129,2 0 129,1-1 0,1 0 0,-1-3 0,-1 1 0,2-1-129,1 1 129,0-2 0,3 1 0,-2-2 0,0 1 0,3 2 0,3-2 0,-2 1 0,-1 1 0,-2-1-129,-2 2 129,1 2 0,-1 0 0,1-1 0,-4 1 0,1 0 0,2 0 0,2 1 0,-3-1 0,0 1 0,-2-1 0,1 2 0,0 1 0,0-2 0,2 0 0,1-1 0,2 0 0,1 1 0,2-1 0,1 1 0,-3-1 0,1 0 0,1-1 0,2-1 0,-4 1 0,5-3 0,-1 2 0,2-2 129,3 1-129,0-1 0,1 0 129,0-1-129,0 1 0,-3-1 129,-2 0-129,3-1 0,-2 2 0,-1 0-129,1-1 129,-3 2 0,2 1 129,0-1-129,1 2 0,-3 1 0,-2 0 129,-4 1-129,-3-1 0,-4 3 129,-1-1-258,0 0 129,-4 1 0,0-1 129,-2 1 0,2-1-129,1 2 129,-4-1-129,-1 1 129,-2 1-129,4-2 387,0 3-387,2-1 258,4 2-129,4 1 0,5 0 0,-1 0 0,-1 0-129,3-2 0,-1 3-129,3-2 129,-5 1-129,2-1 129,-3-1 129,4 2 129,2-3 0,1-1 0,4 0-129,1 0 129,8-4 129,36 0-129,-64 0-258,64 0 129,-48-1-129,48 1 129,-37-11-129,37 11 0,-37-10 0,37 10-129,0 0 129,-53-14-129,53 14 0,-41-6 129,41 6 0,0 0-129,-51-8 129,51 8 0,0 0-129,-43-4 129,43 4 0,0 0-129,0 0 129,-48-3 0,48 3-129,0 0 129,-40 6-129,40-6 129,0 0-129,-38 13 387,38-13-129,0 0 0,0 0 129,0 0-129,-43 9 0,43-9 129,0 0-129,0 0-258,0 0-516,0 0-3741,0 0-387,0 0-258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7:07.72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10599-107 3096,'14'11'4644,"-14"-11"-129,8 32-1935,-8-32-258,4 25-516,-4-25-387,2 38-516,-2-14 0,8 9-387,-8 2 0,2 7-258,0-3 0,5 4-129,-6 1 0,5-9-129,-5-2 0,1-5 0,2-4-129,-4-5 0,5 3-387,-5-22 0,5 21-774,-5-21-774,0 0-2580,0 0-258,0 0-258</inkml:trace>
  <inkml:trace contextRef="#ctx0" brushRef="#br0" timeOffset="352.02">10618 226 3483,'0'0'4902,"0"-23"-258,0 4-2064,0 19-516,0 0-258,29-2-516,-29 2-129,30-4-387,-8 0-258,11 2 0,-1-2-258,6 4 0,-3-6 129,3 2-387,5-2 129,-6-1-129,-3 1 129,-4 4-129,-9-2-129,-4 0 129,-17 4 0,23-2-129,-23 2-258,0 0-129,0 0-387,0 0-1677,0 0-2064,-16 10-516,16-10-258,0 0 388</inkml:trace>
  <inkml:trace contextRef="#ctx0" brushRef="#br0" timeOffset="1156.0661">11439 224 3612,'23'0'4902,"-23"0"-258,15-25-2193,15 25-387,-20-21-387,20 19-387,-15-18-258,15 14-258,-11-9-258,9-1-129,-11-3-129,2 4 0,-3-4-129,-16 19 0,22-32 0,-17 15-129,-1-3 129,-4 20-129,0-25-129,0 25 258,-17-30-258,17 30 129,-28-12 0,28 12 0,-38 0 0,13 0 0,-1 6 129,0 9-129,4 3 258,-6 2-258,4 4 129,1-1 0,6 5-129,3 3 258,5 1-129,6 1 129,3-2-129,0 4 0,17-4 0,6 0 0,-1-8 0,4-1 0,4-5-129,3-2 129,-4-1-129,2-4 129,-5-8-129,-1-1 129,1-1-129,0 0 129,-4 0-129,1-11 0,-1-1-129,-1-4 0,-3 8-129,-18 8-387,40-14-774,-40 14-2322,10-18-1290,-10 18-258,0 0-516</inkml:trace>
  <inkml:trace contextRef="#ctx0" brushRef="#br0" timeOffset="1455.0827">12014 224 5289,'19'-13'5418,"-19"13"-516,0 0-258,8 13-3354,4 12-129,-12-25-258,9 47-258,-7-24-129,1 11-258,3 2-129,-1-5 0,3-2 0,-4-1 0,3-10-258,-7-18 0,15 33-516,-15-33-3741,0 0-387,14-19-516,-7-3-258</inkml:trace>
  <inkml:trace contextRef="#ctx0" brushRef="#br0" timeOffset="-2233.1277">9457-92 774,'20'0'4257,"-20"0"129,0 0-1548,0 0-516,0 0-258,0 0-516,0 0-129,0 0-387,0 0-258,0 14 0,0-14-258,2 25 0,7 0-258,-9-2 0,3 7-129,1 3 129,-1 7-129,-3-1 0,2 2 129,-2 5-258,0-7 129,0-2-129,0 2 0,2-5 0,-2-7 0,3-3 0,-3-24-129,2 27-129,-2-27 0,0 0-258,0 0-645,14 18-2322,-14-18-1290,0 0-387,0-20-258</inkml:trace>
  <inkml:trace contextRef="#ctx0" brushRef="#br0" timeOffset="-1325.0759">9498-88 1,'0'-8'1160,"0"8"259,0 0 0,0 0-129,0 0 129,0 0-387,0 0 129,0 0 0,0 0 0,0 0-129,0 0 129,0 0-129,0 0 0,0 0 0,-14-21-258,14 21-129,0 0 0,0 0-129,0 0-129,14-8 258,-14 8-258,19-8 0,-19 8 129,32-5 129,-13-1-258,10 0 0,-3-7-129,7 7-129,-2 2 129,8 0-129,-8-3 0,-2 1-129,-1-2 129,-2 8-129,-3 0 0,-2-4 0,-21 4 129,31-10-258,-31 10 129,24-4 0,-24 4 0,23-2 0,-23 2 129,0 0-129,24 0 0,-24 0 0,0 0 0,0 0 0,19 0 0,-19 0 0,0 0 0,0 0 0,16 20 0,-16-20 129,0 0-129,12 23 129,-12-23-129,3 27 129,-3-27 129,0 31-258,0-31 258,0 37-258,0-19 129,0 1-258,0 2 387,0-21-258,0 29-129,0-29-129,9 25-1935,-9-25-2580,0 0-258,0 0-258,7-27-387</inkml:trace>
  <inkml:trace contextRef="#ctx0" brushRef="#br0" timeOffset="2456.1405">13678-308 3870,'5'-20'5031,"-5"20"-387,20-13-2193,-20-5-387,0 18-645,0 0-258,10 0-258,-10 0 0,0 0-387,12 23-129,-5 5 129,-4 2-258,6 7 258,-4 0 0,1 10-258,-6 7 0,0-6 0,0 6 0,0-3-129,0-1 0,-4-5 0,2-4-129,-1-3 0,1-9-129,0-6 129,2-5-387,0-18-129,0 0-645,0 0-1290,0 0-2451,4-22-258,5-3-645,-6-9 516</inkml:trace>
  <inkml:trace contextRef="#ctx0" brushRef="#br0" timeOffset="3243.1854">13732-324 258,'0'0'3612,"0"0"0,0 0-645,0 0-516,-9-21-645,9 21-258,0 0-129,0 0-258,0 0-258,12-14-129,-12 14-129,0 0-129,0 0 0,30-10-129,-30 10-129,19-2 0,-19 2 0,30 0 0,-10-2-129,5 2 0,1-4 0,5 4 0,0-2-129,6 1 129,-3 1-129,1-2 0,-4 2 0,-5-4 0,-1 4 0,-1 0 0,-5 0 0,2 0 0,-21 0 0,24 0 0,-24 0 0,19 4 129,-19-4-129,0 0 0,0 0 0,0 0 0,16 19 0,-16-19 258,0 0-258,2 20 129,-2-20-129,0 0 129,7 29-129,-7-29 129,1 25-129,-1-25 0,6 25 0,-6-25 0,8 31-258,-8-31-129,14 31-903,-14-31-3225,0 22-516,0-22-258,7 19-387</inkml:trace>
  <inkml:trace contextRef="#ctx0" brushRef="#br0" timeOffset="3908.2235">14704-334 3225,'0'0'4902,"0"-19"-129,0 19-2193,0 0-387,-16-16-516,16 16-516,0 0-258,0 22-129,0-22-387,0 47 0,2-9 0,0 6 0,5 3 0,0 9-258,-2-1 387,-3 0-387,0 2 129,-1-7-129,-1-7 129,0-10-258,4-2-129,-4-11 0,1 0-129,-1-20-645,0 0-645,0 0-2451,0 0-1161,0 0 0,0-14-516</inkml:trace>
  <inkml:trace contextRef="#ctx0" brushRef="#br0" timeOffset="4237.2424">14715 36 2580,'0'0'5418,"1"-21"-516,-1 21 0,19-6-2709,-19 6-645,21-14-129,-21 14-516,37-6-387,-17 1 0,7 5-258,2-2 0,6 2-129,-6 0 0,2-2-129,-3 2 0,0-2 0,-5 0 0,-23 2-129,29 0-129,-29 0-258,17 0-1032,-17 0-3096,0 0-516,-10 0-129,10 0-387</inkml:trace>
  <inkml:trace contextRef="#ctx0" brushRef="#br0" timeOffset="5048.2886">15459 40 1161,'0'0'4773,"19"0"129,-19 0-129,51 0-2838,-39-17-129,24 17-387,-17-22-258,11 14-258,-11-5-516,5 2 129,-24 11-387,37-29 258,-37 29-516,22-28 387,-22 28-387,11-27 258,-11 27-129,7-23 0,-7 23 0,0-33-129,0 33 129,-9-31-129,9 31 129,-24-17-129,24 17 0,-35 0 129,14 1 0,-3 13 129,1 4-129,1 3 129,-1 6 129,4 0 129,3 2-129,4-2-258,4 2 387,4-2-258,4 4 129,0-1-129,0-1 0,9-1 0,3-2 129,2-3-129,1-2 0,5 3 0,0-8 0,1 2 0,2-10 0,-1 0-129,3-2 129,1-5-129,0-1 129,0 0-258,2-3 0,-8-9-516,17 16-1806,-37-4-2451,33-8-258,-33 8-516,19-16-387</inkml:trace>
  <inkml:trace contextRef="#ctx0" brushRef="#br0" timeOffset="5919.3386">16147 229 1806,'0'0'5160,"0"0"-129,0-24-129,5 1-2064,19 19-1419,-19-14-129,23 14-387,-28 4-129,40-15-129,-19 9-258,1 6-129,-1 0 0,-21 0-129,28 17 0,-28-17-129,10 34 129,-10-7-129,0 5 0,-10-7 0,-6 1 0,1 3 0,-4-3-129,-2 0 129,0-7 0,21-19-129,-29 24 129,29-24 0,-20 15 0,20-15 0,0 0 0,0 0 0,0 0 0,0 0 0,9 0 129,-9 0-129,26 0 0,-5 0 0,2 0 129,3 8 0,0 0-129,1 2 129,1 0-129,3 2 129,1-6 0,-3 2-129,-3 0 0,-5-8-387,-2 13-645,-19-13-3870,0 0 0,0 0-645,0 0-258</inkml:trace>
  <inkml:trace contextRef="#ctx0" brushRef="#br0" timeOffset="10780.5918">12050 1700 1806,'7'-29'4902,"-7"29"129,0 0-258,-11-22-2709,11 22-387,0 0-387,4 14-129,-4-14-516,0 41-129,0-11-129,0 9 129,3-1-129,-1 11-129,-2 2-129,0 2 0,0-3 0,2-6-129,-2-6 129,0 0-129,0-5 0,2-10-129,-2-23 129,0 27-129,0-27-129,0 0-129,8 25-516,-8-25-516,0 0-2451,0 0-1161,0 0-258,7-19-258</inkml:trace>
  <inkml:trace contextRef="#ctx0" brushRef="#br0" timeOffset="11096.6099">12050 2086 516,'0'0'4644,"5"-22"387,-5 22-129,19-23-2193,6 23-774,-25 0-516,43-6-129,-20-4-516,10 10-129,-4-8-129,7 8 0,-6-5-258,3 5-129,-7-2 0,-3 0 0,1-4-129,-2 4 129,-22 2-129,30-4 0,-30 4 0,19-2-129,-19 2-129,0 0-387,0 0-3483,0 0-774,0 0-387,0 0-258</inkml:trace>
  <inkml:trace contextRef="#ctx0" brushRef="#br0" timeOffset="12020.6628">12880 1938 2580,'26'8'5031,"8"-2"-258,-13-6 0,12 4-2838,-33-4-516,47-10-387,-26-5-129,8 5-516,-8-8 0,9 1-129,-8-3 0,3-6-129,-10 4 0,3 3 0,-10-7 0,1 5 0,-5-1-129,-4 0 0,0-1 258,-13 3-258,3 3 0,-11 1 0,-3 8 0,-2-2 0,-2 8 0,-3 2 0,-2 2 0,0 14 0,3 9 129,1 9 0,3 6-129,7 6 258,5-1-258,5 11 258,7-1-129,4-4 129,5-4-129,9-2 0,-1-9 0,10-5 129,-1-5-129,4-7 0,3-1 0,5-10 129,-3-4-129,9-4 0,-4 0-129,4-8 129,-7 0-129,-4-6-129,-3 3-129,-8-7-258,6 18-1032,-26 0-3612,0 0 0,0 0-387,0 0-258</inkml:trace>
  <inkml:trace contextRef="#ctx0" brushRef="#br0" timeOffset="12455.688">13661 2080 7740,'0'0'5289,"0"0"-387,7-22-903,-7 22-2838,0 0-129,14 16-258,-14-16-258,1 27-258,-1-27 129,7 42-129,-7-20-129,0 3-129,2-5 129,-2 2-129,0-22 129,5 29-258,-5-29 0,0 0-516,25 26-2580,-25-26-1806,0 0-258,17-20-258,-10 3-258</inkml:trace>
  <inkml:trace contextRef="#ctx0" brushRef="#br0" timeOffset="14867.8255">14084 1907 3999,'13'-6'5160,"20"0"-129,-14-5-1290,19 13-1806,-21-8-258,27 6-387,-15-4-258,16 4-258,-5-6-387,2 4-258,-2-2-387,-11-8-1161,6 12-3225,-11-2-387,-5 2-516,-19 0-129</inkml:trace>
  <inkml:trace contextRef="#ctx0" brushRef="#br0" timeOffset="14280.792">14380 1708 903,'17'-18'4902,"-17"18"258,21-19-258,-20 1-2064,-1 18-1032,0 0-387,0 0-387,0 0-258,0 0-258,0 12-129,0-12-129,-17 29 0,5-5-129,-7 4 0,0 3 0,-4-1-129,1 3 0,-1 1 0,0-3 0,6-2 0,-2-3 0,7-8-129,12-18-129,-16 32 0,16-32-387,-7 19-258,7-19-1032,0 0-2709,0 0-645,0-14 129,0 14-258</inkml:trace>
  <inkml:trace contextRef="#ctx0" brushRef="#br0" timeOffset="14571.8085">14227 1616 3483,'5'-22'5031,"-5"22"-129,0 0-129,12 22-2967,-12-22-645,11 35 0,-10-13-258,13 19-387,-7-3-129,5 1 129,-5-2-387,5 9 0,-1-5 0,-3-8-129,1-1-129,-7-6 0,8-1-387,-10-25-258,11 35-516,-11-35-1806,0 0-1677,-11 10-516,11-10-129</inkml:trace>
  <inkml:trace contextRef="#ctx0" brushRef="#br0" timeOffset="9368.5111">10996 1732 516,'12'-20'4257,"-12"20"258,6-27-1548,-6 27-645,8-24-129,-8 24-387,0 0-516,0 0-258,0 0 0,0 0-387,0 0 0,14 16-129,-14 5-129,5 11 129,-5 2-129,7 11-129,-5-2 0,2 8 0,-3-4-129,1 5 0,-2-3-129,0-6 129,0-5-129,0-3 129,0-4-258,0-8 0,0 0-129,0-23 0,-2 23-645,2-23-1290,0 0-2580,0 0-516,0 0 129,-15-19-516</inkml:trace>
  <inkml:trace contextRef="#ctx0" brushRef="#br0" timeOffset="10111.5538">11061 1648 3096,'3'-22'3612,"-3"22"-774,0 0-645,0 0-516,0 0 0,0 0-645,0 0 0,0 0-129,0-23 0,0 23-258,0 0 0,0 0-129,0 0 129,0 0-129,0 0 0,0 0 0,0 0-258,10-13 129,-10 13-129,30-2 0,-11 2 0,5 0 0,1-2-129,2 2 0,1 0 0,2 0 0,-3 0-129,5 0 0,-5 2 0,0 2 0,-5-4 0,-3 2 0,-19-2 0,30 2 129,-30-2-129,0 0 0,0 0 0,21 4 129,-21-4-129,0 0-129,0 0 129,0 0 0,0 0 129,0 0-129,0 0 0,5 24 0,-5-24 0,5 20 0,-5-20 0,5 27 0,-5-4 0,2-1 0,-2 4 0,3-8 0,-1 1 0,-2-1-258,10 9-774,-10-27-2967,0 0-774,6 24-516,-6-24-387</inkml:trace>
  <inkml:trace contextRef="#ctx0" brushRef="#br0" timeOffset="16007.8908">14970 1933 2322,'22'0'4644,"-22"0"-129,45 0-1419,-32-12-645,23 12-516,-22-18-516,21 14-387,-13-15 0,11 9-387,-10-12-129,6 8 0,-6-2-258,-1 1 0,-4-3 0,-18 18-129,31-35 0,-31 35-129,23-34 129,-23 34-129,12-26 0,-12 26 129,3-29-129,-3 29 0,-3-23 0,3 23 0,-26-18 0,7 12 0,-4 4 0,-3 2 0,-2 6 0,0 2-129,-3 2 129,0 2 0,1 3 0,1 3 0,1-1 0,-1 1 0,6 4 129,4 2 0,5 3-129,5 2 258,6 3-129,3 4 0,0-3 129,3 2-129,16-1 0,6 1 129,3-3-129,3-5 0,7-8 0,-2 2 0,6-9-129,-4-9 129,-1-1-129,-3-2 0,-2-5 0,-6-11-387,3 8-387,-22-22-2451,19 14-1806,-26 16-258,23-27-258,-23 27-516</inkml:trace>
  <inkml:trace contextRef="#ctx0" brushRef="#br0" timeOffset="17215.9598">15647 2060 645,'0'0'4257,"0"0"387,0-15-1419,0 15-516,0 0-645,19-6-258,-19 6-516,0 0 0,5-27-387,-5 27-258,19-18 129,-19 18-129,23-16-129,-23 16-129,24-16 0,-24 16-129,31-14 0,-31 14 0,28-6-129,-28 6 0,23 0 0,-23 0-129,20 18 0,-20-18 0,11 26 0,-4-6 0,-4-1-129,-3 1 129,0-1 0,-3 5 0,-8-4 0,-4 2 0,15-22-129,-37 31 129,20-15-129,-6 1 129,4-5 0,0-2-129,19-10 129,-26 16-129,26-16 129,-14 20 0,14-20 0,0 0 0,0 0 0,0 23 0,0-23 0,16 12 0,-16-12 129,29 6-129,-29-6 0,37 5 0,-16 3 129,3-6 0,4 0 0,1 0-129,1 2 129,-4 0 0,2 0-129,-1-2 0,-1-2 0,-3 0-516,17 12-2967,-40-12-1419,31-8-387,-31 8-387,16-32-258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6:46.60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0-11 4257,'0'0'4644,"22"0"-129,-22 0-258,2 20-2322,13 17-774,-11-8-258,12 27 129,-8-7-387,8 14-129,-6-2-258,4 6 258,-7-10-387,2-2 129,-4-4-258,0-8 0,-5-5 0,0-5 0,0-9-129,0-24 0,0 35-516,0-35-774,0 0-3096,0 0-129,0-12-387,0-8-258</inkml:trace>
  <inkml:trace contextRef="#ctx0" brushRef="#br0" timeOffset="421.0241">26 98 5547,'0'0'4773,"0"0"-258,0-21-774,13 21-2322,-13 0 0,42 0-129,-23-11-387,21 9-129,-5-8-258,15 4-129,-8-6-129,1 8 0,-1-3-129,-6 3-129,-6 4 129,-1-2-129,-10 2 0,-19 0 0,28 2 0,-28-2 0,19 13 0,-19-13 0,11 20 0,-11-20 0,7 29 0,-7-29 0,5 32 0,-5-32 0,9 33-129,-9-33-129,8 40-516,-8-40-1290,4 23-2580,-4-23-258,14 20-258,-14-20-387</inkml:trace>
  <inkml:trace contextRef="#ctx0" brushRef="#br0" timeOffset="840.0481">970 73 3870,'12'27'4515,"-12"-27"-129,4 37-1032,8 2-1806,-12-8-129,5 15-387,-5-5-387,5 12-129,-1-8-129,1 2 0,-2-7-258,2-5-129,1-3 0,-3-11-129,1-1-516,-4-20-645,0 0-1806,17 24-1419,-17-24 0,0 0-516</inkml:trace>
  <inkml:trace contextRef="#ctx0" brushRef="#br0" timeOffset="1120.0637">1005 465 3999,'-4'-20'4902,"4"20"0,0-25-516,0 25-2451,0 0-516,30-10-129,-30 10-516,34-8-129,-15 0-129,13 8-258,-3-2 0,4-1-129,-5-1-129,-2 2 0,4 2-387,-30 0-774,45-10-3354,-45 10-129,24-4-516,-24 4-129</inkml:trace>
  <inkml:trace contextRef="#ctx0" brushRef="#br0" timeOffset="1745.0998">1697 300 4386,'5'19'5031,"-5"-19"-129,23 0-258,-6 2-2322,-17-2-1290,45-2-129,-22-11-129,10 7-129,-2-8-258,4 2-129,0-1 0,-2-1-129,-6-4 0,1 4 0,-10-2 0,-18 16-129,26-33 129,-26 33-129,1-33 0,-1 33 129,-17-29-129,-4 14 0,-3 7 0,-6-2-129,-4 10 129,-5 0 0,1 12-129,-2 9 129,4 8-129,-1 6 129,8 2 0,6 7 129,9-1-129,9 2 129,5 3-129,4-9 258,15-6-129,3 1 0,4-7 0,7-5 0,-1-7 129,-1-3-129,-2-8 0,-1 0-129,0-2 0,-4-2-129,-1 0-516,-23 0-1161,35-6-2967,-35 6-258,31-10-258,-31 10-516</inkml:trace>
  <inkml:trace contextRef="#ctx0" brushRef="#br0" timeOffset="2113.1209">2300 463 6708,'0'0'5160,"0"0"-258,5-18-387,-5 18-2967,0 0-258,0 0-387,5 12-258,-5-12-258,5 46-129,-5-21 129,5 4-129,-3-5-129,3 6 129,-3-8-129,2-3-129,-4-19 0,6 20-387,0-1-1419,-6-19-3225,0 0 129,0 0-516,5-12-387</inkml:trace>
  <inkml:trace contextRef="#ctx0" brushRef="#br0" timeOffset="3300.1881">3525 58 516,'23'-6'4257,"-23"6"387,0 0 0,0 0-1935,0 0-645,8 19-516,-8-19-258,14 31-129,-14-12-387,21 12-129,-11-3 0,6 13-387,-5-3 0,2 1 0,-6 4-258,-1 3 129,-5-5-129,1-2 0,-2-1 0,0-9-129,0 0-387,0-29-516,3 42-2064,-3-42-1677,0 0-258,0 0-387,2-11 129</inkml:trace>
  <inkml:trace contextRef="#ctx0" brushRef="#br0" timeOffset="3728.2132">3544 119 6837,'0'-21'5031,"0"21"-258,9-27-1290,13 27-2064,-22 0-129,28-5-387,-28 5-258,38-10 0,-15 4-387,6 6 0,-4-4-129,6 0 0,-3 0-129,1 2 129,-3-2-129,2 2 0,-5 0 0,-1 2 0,-4 0 0,-18 0 0,27 0 0,-27 0 0,0 0-129,23 20 258,-23-20-129,9 25 0,-6-3 0,-1-4 0,0 4 0,-2-1 0,0-3 0,0 1-129,0 7-387,0-26-1032,1 28-3096,-1-28-129,9 22-516,-9-22-387</inkml:trace>
  <inkml:trace contextRef="#ctx0" brushRef="#br0" timeOffset="4089.2339">4475 83 5031,'-19'-10'4902,"19"10"-129,0 0-129,-20 16-3354,20 10-258,0-4-129,0 15-129,0 2-387,0 9 0,0-5-129,7 8 0,-3 2-129,1-8 0,-1 1-258,-3-11-258,8 2-387,-9-37-2322,0 38-1548,0-38-387,0 0-258,0 0-129</inkml:trace>
  <inkml:trace contextRef="#ctx0" brushRef="#br0" timeOffset="4337.2481">4462 402 8385,'0'0'5031,"18"-17"0,-9-3-1548,17 20-2322,-26 0-129,41-4-258,-20 2-258,5 2-258,-2 0 0,-5 0-387,4 4-516,-23-4-3096,23 0-903,-23 0-387,17 0-774</inkml:trace>
  <inkml:trace contextRef="#ctx0" brushRef="#br0" timeOffset="5024.2872">5117 350 5676,'0'0'5289,"-14"3"-258,14-3-387,0 0-2967,0 0-645,0-10-258,0 10-129,30-14-258,-8 8-129,-3-2-129,7-3 129,0-1-129,-1 6 129,-5-4-258,1-5 129,-21 15 0,26-22-129,-26 22 129,26-24-129,-26 24 0,18-27 0,-18 27 0,8-26 129,-8 26-129,0-27 0,0 27 0,-19-29 0,19 29-129,-36-21 129,8 13 0,0 8-129,-1 0 0,-4 12 129,3 10-129,-4 10 129,2 1 0,3 6 0,6-1 0,6 5 129,5 0-129,6 3 129,6-9 0,4 2 0,13-7 0,6-3 0,1-1 0,14-7-129,1-5 129,-3-7 0,-1 0-258,5-9 0,1 10-903,-41-10-3870,45-14 0,-24-4-387,-2 0-516</inkml:trace>
  <inkml:trace contextRef="#ctx0" brushRef="#br0" timeOffset="5700.326">5606 546 3483,'0'0'5160,"0"0"-258,0 0 0,7-28-2322,18 28-1161,-25 0-258,20-19-387,-20 19-129,37-16-258,-37 16 0,36-16-129,-36 16-129,33 0 129,-33 0-258,26 12 129,-26-12-129,14 30 0,-14-9 0,0 6 0,-5 1 0,-7 4 0,-4 1 0,-3-8-129,-2 3 129,2-2 0,2-4-129,1-3 129,16-19 0,-27 24 0,27-24 0,0 0 0,0 0 0,0 0 0,0 0 0,0 0 129,19 15-129,3-13 0,2-2 129,6 0-129,8 2-387,-17-2-3483,15 0-1032,-8-2-258,-3-4-387</inkml:trace>
  <inkml:trace contextRef="#ctx0" brushRef="#br0" timeOffset="-3602.8762">2713 2058 1161,'0'0'4386,"0"0"258,15 6-258,-15-6-1935,32-2-903,2 2-129,-9-17-258,16 11-258,-10-8-258,13 4-129,-11-7 0,7 5-129,-12-8-129,1 2 0,-10 1-129,-19 17 129,28-39-129,-23 19-129,-5 0 0,0-2 129,-7 4-129,7 18 0,-33-27 0,4 12 0,-1 9 0,-6 4 0,-1 2-129,1 15 129,-2 7 0,1 3 0,2 11 0,11 7 129,2 4-129,9 3 129,5-1 0,8-1 0,0-4 0,10-3 0,6-4 0,3-2 0,2-14 0,3-3 0,7-9-129,-1 1 129,-1-8-129,6-2 0,7 0-387,-13-19-645,22 13-3741,-20-12 0,5 6-387,-13-1-387</inkml:trace>
  <inkml:trace contextRef="#ctx0" brushRef="#br0" timeOffset="-3122.8487">3384 2295 4773,'0'0'4644,"0"-16"0,0 16-258,11-8-2967,-11 8-387,17-21-258,-17 21 0,21-20-387,-21 20 0,21-14-129,-21 14-129,0 0 0,22-12 0,-22 12 0,0 0-129,0 0 129,11 12-129,-11-12 129,3 28-129,-3-9 0,0 5 0,0-5 129,0 7-129,0 4 258,0-5-258,0 1-258,6 1-129,-6-27-1290,0 20-2838,0-20-129,1 24-129,-1-24-645</inkml:trace>
  <inkml:trace contextRef="#ctx0" brushRef="#br0" timeOffset="-2882.835">3388 2498 4902,'0'0'4644,"0"0"258,0 0-387,19 21-2580,-19-21-645,37 0-258,-17-8-387,13 8-258,-5-2 0,2 0-645,3 2 0,-14-11-1548,8 7-2580,-6 0-387,-21 4-129,28-19-645</inkml:trace>
  <inkml:trace contextRef="#ctx0" brushRef="#br0" timeOffset="53200.3728">3796 2033 2451,'0'0'2451,"0"0"129,0 0-645,0 0-129,0 0 0,0 0-387,0 0 129,0 0-129,0 0-258,0 0-258,0 0 0,0 0-258,0 0 0,-2-10 0,2 10-129,0 0-129,16-2 0,-16 2 0,24-4-129,-24 4 129,31 0-258,-31 0 0,42 0 0,-19 0 0,-1 0-129,4 0 129,4 0-129,-1 0 0,1 0 0,4 0 129,-1 0-129,0-3 0,-3 1 0,-1 2 0,-4 0 0,-3 0-129,-22 0 129,31 0-258,-31 0-645,23 0-2580,-23 0-1161,0 0-258,0 0-516</inkml:trace>
  <inkml:trace contextRef="#ctx0" brushRef="#br0" timeOffset="52216.3165">3969 1775 903,'0'0'2451,"0"0"-129,0 0 0,0 0-387,0 0-387,0 0 129,0 0-516,0 0 0,0 0-129,6 12-258,-6-12 0,0 29-129,0-29 0,3 46-129,-3-28 0,2 17-129,-2-4 0,2 9-129,-2-3 0,3 4 129,-3-4-258,0 3 0,0-8 0,0-1-129,0-10 0,0 0 129,0-21-129,0 19 0,0-19-129,0 0-387,0 0-1032,0 0-2838,0 0-129,16-13-129,-16 13-387</inkml:trace>
  <inkml:trace contextRef="#ctx0" brushRef="#br0" timeOffset="-1683.7664">4480 2110 5289,'0'0'5160,"0"0"-258,31-13-258,-29-6-3225,24 19 0,-11-20-516,15 11 0,-4-7-387,9 2-129,-7-5-129,4 3 0,-5-2-129,-1-4 0,-7 1 0,-19 21 0,27-33-129,-25 11 129,-2 4-129,0 18 0,-14-32 0,14 32 0,-41-11 0,9 11-129,-1 7 129,-5 9 0,-3 12-129,2 6 129,-4 1 0,10 4 129,3 3-129,11-5 129,9 0 0,10 3 0,0-9 0,14-2 0,8-3 0,6 0 0,5-4 0,-2-3-129,2-5 129,0-6-258,2 1-129,-7-9-645,22 6-3870,-22-6-129,1 0-387,-6 0-387</inkml:trace>
  <inkml:trace contextRef="#ctx0" brushRef="#br0" timeOffset="-1135.7351">5020 2330 6063,'0'0'5418,"0"0"-387,-9-14-258,9-9-2967,0 23-903,19-8 129,4 4-387,-23 4-129,38-12-258,-17 12 0,5 0-129,-5 0 0,-1 4 0,-20-4-129,25 24 0,-25-24 0,1 39 0,-1-13 0,-13 1 0,-5 1 0,-1-5 0,0 6 129,-5-6-129,6-4 129,18-19-129,-27 28 0,27-28 0,-14 17 129,14-17-129,0 0 0,0 0 129,19 16-129,-19-16 129,40 0-129,-16 0 129,5 0-129,-1 0-129,9 8-1032,-10-8-3741,3 0 0,-6-6-387,1-4-516</inkml:trace>
  <inkml:trace contextRef="#ctx0" brushRef="#br0" timeOffset="-5767">725 1850 774,'17'-16'3483,"-17"16"-258,13-27-387,-13 27-258,8-26-258,-8 26-516,9-23-258,-9 23-387,10-20-129,-10 20-258,0 0 129,0 0-387,0 0-129,18 12 0,-18-12-129,8 43 0,-6-12 258,3 13-258,-1-1 0,-4 8 0,0-1 0,0 0-129,0 4 0,0-7 0,0-6-129,0-1 0,-7-9 0,5-8 129,0-1-129,2-22-129,0 0-258,0 0-516,0 0-3096,0 0-774,0-10-129,-1-11-516</inkml:trace>
  <inkml:trace contextRef="#ctx0" brushRef="#br0" timeOffset="-5302.9729">772 1675 5547,'0'0'4902,"12"-12"-129,-12 12-258,23 0-3225,-23 0-129,22 0-129,-22 0-258,32-4-129,-15-2-129,12 6-258,-8 0 0,7 0-129,2 0 129,-1 0-129,4-4 0,0 3-129,-4 1 129,1-2-129,3-4 0,-4 6 129,-2-2-258,-1 0 258,-4 2-129,-1 0 0,-21 0 0,26 13 0,-26-13 0,16 24 0,-13-5 0,-3 9 0,2 0 0,-2 3 0,0-3 0,-2 3 0,-1 3 0,1-3 0,2 0-387,0-31-774,0 36-3483,0-36-129,7 24-387,-7-24-387</inkml:trace>
  <inkml:trace contextRef="#ctx0" brushRef="#br0" timeOffset="-4534.9295">1897 1716 2322,'-7'-20'4128,"7"20"258,0 0-774,0 0-1548,-4 20-387,4-20-258,0 59-387,0-25-387,2 17 258,-2-6-387,11 16-129,-11-13-129,7 0 0,-4 0-129,0-3 0,3-4-129,-3-5 0,2-1-129,-5-11-258,7 13-387,-7-37-645,9 38-2709,-9-38-645,0 0 129,0 0-516</inkml:trace>
  <inkml:trace contextRef="#ctx0" brushRef="#br0" timeOffset="-4256.9136">1885 2097 3225,'0'0'4773,"0"-19"0,0 19-387,27 0-2322,-27 0-516,44 0-129,-29 0-516,24 0-258,-13 0-129,12 2 0,-9-2-258,1 4-129,-1 2-129,-6-4-129,1 5-516,-24-7-387,42 11-2064,-42-11-1548,23 4-258,-23-4-516,0 0 258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10:00:33.54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10328 3468 3354,'29'7'3870,"-13"-4"-258,-4 2-1290,7 15-1032,-6 2-387,3 15-258,-6 5-387,-1 13 258,-3 10-129,-1 12-129,-4 8 0,4 15 129,-5 9-258,1 7 258,0 6-258,2 12-129,-3 4 0,0 7 0,0 3 0,0-3-129,-2-1 129,1 3-387,-1 1 258,0 0-129,-2-7 129,-1-5 129,1-11 0,2-5-129,4-9 0,-2-12 258,6-12 0,8-10 0,4-14 0,10-7 0,7-10 258,11-9-129,4-9-129,11-3 129,5-11-129,9-1 0,5-2-129,8-4 0,4-3 0,4 4 0,7-1 0,3 0-129,6 1 129,2 0-129,5-2 129,0 2 0,3-1 129,7-2-129,2-3 129,4 0 0,3-2 0,10-1 129,2-7 0,7 1-129,8-4 129,1 0-129,6-3 129,9-1-129,-1 1 0,-3-1 0,8 0-129,0-1 0,0-3 129,2 0-129,0 2 129,-2-1-129,0 2 129,5 3-129,-3 4 0,-4 4 258,-1 3-258,-2 2 0,-7 3 0,-2 4 129,-1 1-129,-8 0 0,0-2 0,-4 0 129,-6-2-129,-4-1 129,-6-2-129,-6 3 0,-6-2 0,-2-1 0,-11 1 0,-7-1 0,-11-1 0,-8 0 0,-7-3 0,-10-4 0,-8-1 0,-9-4 0,-13-3 129,-7 1-129,-6-1 0,-7-5 129,-8-5 0,-2 2 0,-10-5 0,0-3 0,-5 0-258,1-6 258,-3-4-258,0-2 129,-1-2-129,1-4 129,1-7-129,2-8 0,2-7 258,3-5-258,0-5 387,2-2-258,3-6 0,0 0 129,-1-4-129,-2-1 0,1-1 0,1-1 129,-2-2-129,3-1 0,0-6 129,1 0-129,-1 0 0,1-3 129,-2 3-129,0 3 0,-4 2 0,-2 2 0,-1 8 0,-2 4 129,-1 6-129,-6 6 0,0 8 0,-5 5 0,-1 1-129,-1 5 258,-2 5-129,-3 1 0,3 5 0,-5 2 0,2 5 0,-1 2 0,0 3 129,-2 5-129,-2 2 0,0-1-129,-2 5 258,-1-1-129,-1 1 0,0 0 258,-3 4-129,0 0 129,1-1-129,-4 4 258,-2-2-387,-5 5 0,0-2-129,-6 4-258,-1-4 258,0 4-129,-3-1 129,0 0-129,2 3 258,0 0 0,-2 3 0,3-1 0,-4 2 0,-1-2 0,-2 2 0,-2-1-129,-2-1 129,2 0-129,-3-1 258,2-1-129,-2 2 129,3-1-129,-3 0 0,0 0 0,0 3 129,-2 1-129,1 0 0,-3 1 0,-1 0 129,3 1-129,-4 2 0,-1 3 0,-2 2 0,-2 0 0,0 3 0,-1 2 0,0 0 0,-1 2 0,2 0 0,-4-2 0,6 3 129,-3-3 129,0 4-129,2-2 387,2-1-516,-1 0 0,1 1 129,0 0 0,0-2-258,2-3-129,-2 0 258,-1 0-387,1-4 387,1 0 0,0-1 0,-1-1 0,4-2 0,-1 3-129,-2-2 129,-2 2 0,1-3 0,-4 2-129,2-1 258,-5-1-258,1-1 129,-1 2 0,-1-2 0,1 0 0,1 0 129,-2 0-129,4 0-129,-3 0 258,3 0-129,-2 0 0,2 0 0,-3 3 0,1 1 0,-1-1 0,1-1 0,-3 2 0,3 0 0,1 0 0,-1 0 0,1 0 0,0-1 0,1 3 0,3-2 0,-1-1 0,4 1 0,0 0 0,3 0 0,1-3 0,-1-1 0,4 0 0,1 0 0,0-5 0,1 1 0,2-1 0,2 1-129,-3-1 129,-1 1 0,-1 3 0,-2 0 0,1 1 0,2 0-129,-2 1 129,4 0 0,2 1-129,7 1 129,3-1 0,6-1 0,0 2 0,3-2 0,2 0 0,0-1 0,-2 1 0,1 1 0,-2 1 0,0-2 0,-1 5-129,0-3 129,0 0 0,0 1 0,1-2 0,-3-1 0,3 0 129,1-1-129,-1 0 0,0 0 0,-1 0 0,3-4 0,0 0 0,-2-1 129,2-2-129,1 1 0,1 0 0,3 0 0,0 1 0,3 1 0,1 2 0,5 1-129,-2 1 129,4 0 0,3 0 0,0 3 0,2 2 0,1 1 0,2-2 0,1 3-129,8-7 129,-12 10 0,12-10 0,-8 7 0,8-7 0,0 0 0,0 0 0,0 0 0,0 0 0,0 0 0,-9 13 0,9-13 0,-9 15 0,4-3 0,-4-1 0,1 7 0,-2-1 0,-1 1 0,-1 1 0,4 4 0,0 3-129,3 13-1161,-1-5-2967,3 5-387,-1-1-387,-1-2-516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8:47.926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</inkml:brush>
  </inkml:definitions>
  <inkml:trace contextRef="#ctx0" brushRef="#br0">-240-1628 1548,'0'0'3354,"0"0"-129,0 0-516,0 0-387,0 0-129,0 0-387,-10 24-258,-15-17-258,17 22-258,-17-12 129,11 14-387,-10-5-129,7 17 0,-6-9 0,11 7-387,-2 0 0,11 0 0,-3 2-129,6 2 0,2-5 0,14-1-129,-4 0 129,4-1-129,1-7 0,2-2 129,-3-3-258,-2-8 0,-2 4-516,-12-22-1290,0 0-2451,24 0-387,-24 0-258,17-30-387</inkml:trace>
  <inkml:trace contextRef="#ctx0" brushRef="#br0" timeOffset="676.0387">-125-1376 4902,'0'0'4644,"0"0"0,0 0-387,0 0-2709,22 9-258,-22-9-129,42 24-258,-14-13-387,10 12 0,-9-9-129,11 1-129,-14 3-129,4 3-129,-4-5 0,-2-5-387,4 14-645,-28-25-1548,24 15-1806,-24-15-387,30 18-387,-30-18 0</inkml:trace>
  <inkml:trace contextRef="#ctx0" brushRef="#br0" timeOffset="396.0227">260-1371 3354,'24'-11'4644,"-24"11"-387,0 0 129,0 0-2322,0 0-903,-12 0 0,-12 2 0,24-2-516,-49 33-129,21-12 0,-5 6-258,6 2 258,-5 2-387,5-2 0,-1 1-129,10-2 129,3-7-129,6-1 0,2 1-387,7-21-258,-7 26-774,7-26-2064,0 0-1161,0 0 0,-5-16-516</inkml:trace>
  <inkml:trace contextRef="#ctx0" brushRef="#br0" timeOffset="880.0507">449-1113 5289,'12'29'4902,"-10"-9"-387,0 4-129,-2-24-3096,5 49 0,-5-30-387,0 11-258,0 1-516,-5-9-258,5 5-903,0-27-2064,-21 20-1290,21-20-258,0 0-258</inkml:trace>
  <inkml:trace contextRef="#ctx0" brushRef="#br1" timeOffset="3.14964E10">798-1172 2967,'7'3'4386</inkml:trace>
  <inkml:trace contextRef="#ctx0" brushRef="#br0" timeOffset="2491.1425">2312-1471 1548,'14'-25'4128,"-14"25"129,0 0-1161,0 0-774,-14-2-516,-14-4-258,28 6-645,-47 4 0,21 10 0,-17-5-129,10 13-129,-6-6 0,1 12-129,0-5-129,12 8 258,-2-6-387,14 10 0,6-2 0,8-4-129,0 0 0,12-1 129,10-4-258,8-3 129,5-1-129,-1-7 0,1-3 0,0-4-387,0 5-387,-15-18-1677,3 7-2322,-23 0-129,21-14-258,-21 14-387</inkml:trace>
  <inkml:trace contextRef="#ctx0" brushRef="#br0" timeOffset="2720.1556">1994-1286 6321,'0'0'4902,"-19"-11"-129,19 11-258,0 0-3354,33-8 0,-10 2-516,20 6-129,-3-2-129,5 2-387,2 0-387,-7-8-1161,-2 8-2967,-7-5-129,-7 1-387,-24 4-258</inkml:trace>
  <inkml:trace contextRef="#ctx0" brushRef="#br0" timeOffset="3080.1762">2725-1742 5934,'0'0'5160,"0"0"-258,0 0-258,7 18-2967,-7-18-645,0 48-129,-4-19 129,4 12-516,-1 3 0,2 4-129,-2-1 0,1 3-129,-6-9-129,5-2 0,-5-1-129,6-11-258,0-2-129,0-25-903,0 20-3483,0-20-129,0 0-387,0 0-387</inkml:trace>
  <inkml:trace contextRef="#ctx0" brushRef="#br0" timeOffset="3475.1988">2622-1649 6063,'0'-22'5418,"14"11"-258,5 7-387,4-19-3096,13 23-645,-1-5 0,15 1-387,-8-2-258,8 4-129,-3-2-129,0 2 0,-3-2 0,-6 2-129,-7 2 0,-3 0 0,-6 0 0,-2 0 0,-20 0 0,0 0 0,19 18 129,-19 4 0,0-22-129,-6 41 258,-7-16 0,-1 3 0,0 2 0,0 3 0,0-8 0,4-7-258,10 15-645,0-33-4257,0 0-258,0 0-258,24-4-645</inkml:trace>
  <inkml:trace contextRef="#ctx0" brushRef="#br0" timeOffset="1988.1137">1223-1680 5289,'18'-8'4902,"1"10"0,0 0-1032,14 27-2451,-11-13 258,24 15-516,-20-4-258,12 13-129,-5-5-258,-2 8-258,-8 3-129,-10-7-129,-6 2 129,-7-1-129,0 0 0,-8-2-129,-4-4 129,-6-5-258,4-6-129,14-23-387,-15 37-516,-6-27-3096,21-10-387,0 0-129,0 0-516</inkml:trace>
  <inkml:trace contextRef="#ctx0" brushRef="#br0" timeOffset="3.14964E10">795-928 903,'0'0'1290,"0"0"-129,0 0 129,0 0-258,0 0 0,0 0 0,0 0-129,0 0-129,0 0-129,0 0 129,0 0-129,0 0 129,0 0-129,0 0-129,0 0 129,0 0-129,0 0 0,0 0-129,0 0 0,0 0 0,0 0 129,0 0-129,0 0 0,0 0-129,6-7 0,-6 7 129,0 0-129,0 0 0,22 0-129,-22 0 129,17 0-129,-17 0 0,19 0 0,-19 0 0,17 0 0,-17 0-129,14 2 129,-14-2-129,13 0 0,-13 0 0,18 0 129,-18 0-129,13 0 0,-13 0 0,18 0 0,-18 0 0,18 0 129,-18 0-129,0 0 0,18 0 0,-18 0 0,0 0 0,25 0 0,-25 0 0,14 0 0,-14 0 129,16-2-129,-16 2 0,16 0 0,-16 0 0,15 0 0,-15 0 0,0 0 0,20 0 0,-20 0 0,0 0 0,17 0 0,-17 0 0,0 0 0,20 5 0,-20-5 129,0 0-129,18 0 0,-18 0 0,0 0 0,18 0 0,-18 0 0,0 0 129,16 0-129,-16 0 0,0 0 0,0 0 0,19 0 129,-19 0-129,0 0 0,0 0-129,19 0 129,-19 0 129,0 0-129,0 0 0,14 0 0,-14 0 0,0 0 129,0 0-129,0 0 129,0 0-129,0 0 129,0 0-129,0 0 129,0 0 0,0 0-129,0 0 129,0 0-129,0 0 0,0 0-129,0 0-258,0 0-2709,0 0-1419,-8-9-129,8 9-645</inkml:trace>
  <inkml:trace contextRef="#ctx0" brushRef="#br0" timeOffset="40631.324">4903-1566 1806,'21'-8'3870,"-17"-12"-258,-4 20-774,0 0-516,0 0-258,0 0-645,24-6 0,-24 6-516,0 0 0,0 0-129,0 0-129,0 0-129,17 22-129,-17-22 0,0 45-129,0-18 387,0 14-387,0-7-129,0 6 129,0-3-129,0 3 129,-3-1-129,3-2 0,-2 1-129,2-3 0,0-2 0,0-6 129,0-1-129,2-6 0,-2-20-129,7 28 129,-7-28-129,0 0-129,0 0-258,0 0-903,14-18-3096,-14-1-387,0 19-387,0-42-387</inkml:trace>
  <inkml:trace contextRef="#ctx0" brushRef="#br0" timeOffset="41803.3909">5032-1614 1,'0'0'1676,"0"0"-128,0 0 0,0 0-387,0 0 387,-16 4 0,16-4-129,0 0 129,0 0-258,0 0 0,0 0-258,0 0 0,0 0-387,0 0-129,0 0-129,0 0 0,-8 19-258,8-19 0,0 0 0,0 0 129,0 23 129,0-23 0,0 0 0,20 2 0,-20-2 129,25 0 129,-6 0-258,-19 0-258,40 0 258,-21-2-129,7 2 0,-4-2-129,3 2 0,2-2 0,1 2 0,2 0 129,3-6-129,-9 3-258,6 1 129,-1 0-129,2-7 129,-10 7-129,-4 0 129,-17 2-258,23 0 387,-23 0-129,0 0 0,0 0 0,0 0 0,19 0 0,-19 0 0,0 0 129,0 0-129,0 0 0,0 0 0,0 0 0,0 0 129,0 0 0,0 0 0,0 0-129,14 20 129,-14-20 258,0 29-258,0-29 129,0 32-129,0-32-129,0 27 129,0-27-129,0 23 0,0-23 0,0 0-129,16 21-129,-16-21-903,22-4-3483,-22 4-129,19-11-516,-19 11-258</inkml:trace>
  <inkml:trace contextRef="#ctx0" brushRef="#br0" timeOffset="42487.43">5961-1581 3354,'0'23'4902,"0"-23"0,10 43-1548,-10-43-1032,12 43-516,-12-43-387,12 47-516,-12-25-258,11 13-129,-11-8-258,0 11 129,0-3-129,0 3-129,-7 0 0,2 1 0,-2-8-129,3 6 129,6-5-129,-2-1 0,0-7 0,3-7 0,-3-17 0,16 24-129,-16-24-258,0 0-516,26 4-1548,-26-4-2193,3-20-387,-3 1-258,2 1-258</inkml:trace>
  <inkml:trace contextRef="#ctx0" brushRef="#br0" timeOffset="42975.4581">6018-1248 2451,'0'0'3354,"0"0"-129,2-18-387,-2 18-516,0 0-387,33 0-258,-33 0-258,0 0-258,15 0-129,-15 0 0,26 0-258,-7 0-129,-19 0 129,38 0-387,-18 0 0,9 0-129,-6-2 0,1 2-129,0 0-129,6-1 0,-9-1 129,-2-2-129,-19 4-129,33 0 129,-33 0 0,0 0 0,22 0-129,-22 0 0,0 0-129,0 0 0,0 0-774,0 0-1161,0 0-2709,0 0-129,-14-6-387,14 6-129</inkml:trace>
  <inkml:trace contextRef="#ctx0" brushRef="#br0" timeOffset="45298.5908">6919-1248 129,'27'8'4128,"-2"-8"516,-25 0-1548,22-4-774,6 4-129,-28 0-516,40-2-129,-40 2-516,40-16-129,-40 16 0,42-15-387,-42 15 0,41-24-258,-41 24-129,32-28 0,-32 28 0,26-23-129,-26 23 129,13-28-129,-13 28 258,6-23-258,-6 23 0,0-22 0,0 22 0,-2-21 0,2 21 0,-17-19-258,17 19 258,-30-11 0,11 5 0,-2 4 0,2 2 0,-4 0 0,-6 2 0,5 11 0,-4 1 258,0 9-129,2 0 0,4 6 0,-1 1 129,4 8 0,3-3 0,6 6 0,1 3-129,9-3 129,0-6-129,0 11 129,11-11-129,11-4 0,2-2 129,8-2 0,2-12 0,10-1-129,-1-12 129,11-2-129,-4-6 0,-1-6 0,0-8 0,-10 2-129,-7 1 0,-3-1-129,-6 6-129,-23 12-387,31-9-2451,-31 9-2064,0 0-129,0 0-516,-14-16-387</inkml:trace>
  <inkml:trace contextRef="#ctx0" brushRef="#br0" timeOffset="-9215.5271">1171 433 3096,'0'-18'4644,"0"18"0,0 0-129,19-4-2193,-19 4-645,37-10-129,-16-2-516,17 12-258,-5-6 0,12 6-387,-5-4-129,0 3 0,-7-5-129,1 4 0,-6 2-129,-9 0 0,-19 0 0,26 0 0,-26 0 0,0 0 0,0 0 0,0 0-129,11 15-129,-11-15-387,0 0-2838,0 0-1032,0 0-387,0 0-387,0 0-129</inkml:trace>
  <inkml:trace contextRef="#ctx0" brushRef="#br0" timeOffset="-9532.5452">1216 138 3483,'19'-33'4644,"-19"33"0,0 0-1419,11-26-645,-11 26-774,3 10-516,6 17-129,-11-1-516,2 14 0,-10 5-129,5 7-129,-7 2 0,5 6-129,-2-2-129,7-6 0,-7-5 0,9 1-129,0-11 0,0-8 129,0-5-258,0-24 129,11 24-258,-11-24-129,0 0-387,0 0-645,0 0-1161,7-24-2064,-7 24-129,0-34-516,0 34 387</inkml:trace>
  <inkml:trace contextRef="#ctx0" brushRef="#br0" timeOffset="-8248.4717">2020 309 2451,'-12'-26'4515,"2"-9"258,10 35-258,0 0-1935,0 0-645,22 16-258,-22-16-516,47 43-129,-24-17-387,16 11-129,-2-8 0,6 5-258,-10-5 0,5-1-129,-5 1 0,2-6 0,-9-4-129,-1-2 129,-6 1-129,-19-18 0,26 19 0,-26-19 0,0 0-129,22 24 0,-22-24-387,0 0-387,21 17-3096,-21-17-774,0 0-258,10-11-516</inkml:trace>
  <inkml:trace contextRef="#ctx0" brushRef="#br0" timeOffset="-8540.4885">2284 307 1419,'29'-26'4386,"-29"26"258,21-21-258,-21 21-1806,18-12-516,-18 12-516,0 0-258,0 0-387,0 0-129,5 16-129,-5 9-258,-16-1-129,-1 15 0,-7-2-129,-4 13 0,2-9 0,0 6 0,-2-4 0,4 0-129,1-6 129,7-4-129,1-8 0,4-6-129,11-19 0,-15 18-387,15-18-387,0 0-645,0 0-1419,0-10-1677,0-11-129,0-9-645,0-8 645</inkml:trace>
  <inkml:trace contextRef="#ctx0" brushRef="#br0" timeOffset="-7676.439">2694 383 5805,'0'0'5031,"0"0"-387,0 0-516,29 0-2838,-8-9 129,21 5-516,-6-6-129,13 4-129,-9-2-258,3 4-258,-8 3-129,-4-1-258,-8 2-645,-23 0-903,0 0-2709,0 0-258,0 0-387,-11 9 0</inkml:trace>
  <inkml:trace contextRef="#ctx0" brushRef="#br0" timeOffset="-7443.4257">2728 529 5031,'-17'11'4902,"-2"12"-258,19-23-645,14 9-2064,-14-9-387,55 0-258,-23-11-387,16 11 0,1-13-516,5 7 0,-9 0-129,-5 1-129,-7 3-258,-16-2-258,6 13-1677,-23-9-2580,0 0-129,0 0-516,-16 8-258</inkml:trace>
  <inkml:trace contextRef="#ctx0" brushRef="#br0" timeOffset="-6240.3569">3558 456 1548,'0'0'3999,"0"0"387,0 0-1419,0 0-516,0 0-516,30 6-129,-18-15-516,21 9-129,-11-24-129,20 13-258,-11-6-258,14 1 0,-3-5 0,-4 3-258,-1 1-129,-8-7 0,-5 4 0,-4 0-129,-10-1 129,-7 0-129,-3-1 0,0 22 0,-24-28 0,0 20 0,-9 0 0,-9 8 0,-5 6 0,-3 13 0,-6 4 0,3 2 0,-3 9 129,9 7-129,2 2 129,10 4 0,8-1 0,13 1 129,10-4-129,4 2 258,18-8-258,15-2 258,3-9-129,13-10 0,3-6 0,3-4 0,1-6-129,-1 0 0,-3-6 0,-6-6-129,-10 3 0,-7-6-129,-11 5 0,-18 10-387,28-9-774,-28 9-3612,0 0-129,-23-2-516,23 2-258</inkml:trace>
  <inkml:trace contextRef="#ctx0" brushRef="#br0" timeOffset="-10296.5888">-4 140 1419,'0'-18'3870,"0"18"387,5-17 0,-5 17-2193,19-22-258,7 20-258,-26 2-258,47-19-258,-24 4 0,15 9-387,-8-3-258,11 1 0,-4 0-129,4 6 129,-6-4-258,8 4 0,-6-2 0,1 4 0,-3 0-129,-2 0 129,-2 0-129,-5 0 0,-7 0 129,2 0-129,-21 0 0,21 0 0,-21 0 0,0 0 0,0 0 0,17 0 0,-17 0 0,0 0 0,0 0 0,0 0 0,0 0 0,0 0 129,7 12-129,-7-12 0,4 23 0,-4-23 0,7 38 0,-4-16 129,-1-1-129,-1-1 0,3 3 0,-4-4 129,0 0-129,0-19 0,0 33-258,0-33-129,0 22-1161,0-22-2838,0 0-387,0 0-129,0 0-387</inkml:trace>
  <inkml:trace contextRef="#ctx0" brushRef="#br0" timeOffset="-10831.6195">85 223 903,'5'-39'4257,"12"3"387,-17 36-129,0 0-1419,2-30-1161,-2 30-258,0 0-258,24 10-258,-24-10-387,4 37 0,-4-11-258,5 13 0,-5 2-129,0 15-129,0-4 0,-5 10 0,-2-10-129,2 3 0,-1-5 0,3-5-129,3-5 0,0-15 0,0-4 0,0-21-258,0 0 0,0 0-387,22 10-516,-27-31-1290,5-3-2322,-8-12-129,2 3-258,-13-16-258</inkml:trace>
  <inkml:trace contextRef="#ctx0" brushRef="#br0" timeOffset="79119.5254">-688 3572 1677,'0'0'4644,"0"0"0,0 0-129,0 0-1290,24 8-1290,-24-8-258,0 27-516,0-5 0,0 19-645,0-3 129,0 13-258,0 4-129,-5 2 0,-2-2 0,2 8-129,2-10-129,1 0 258,0-6-258,-1-4 0,1-9 0,2-6 129,-4-9-258,4-19 129,-3 22-129,3-22-129,0 0-258,-14-14-903,14 14-3225,0-39-129,0 14-387,-3-17-258</inkml:trace>
  <inkml:trace contextRef="#ctx0" brushRef="#br0" timeOffset="80035.5778">-651 3505 1935,'0'0'3741,"0"0"0,0 0-903,0 0-903,0 0-258,0 0-258,0 0-129,0 0-258,0 0-129,0 0-129,0 0 129,0 0-258,17 10-129,-17-10 0,17 11 0,-17-11 0,38 2-258,-17-2 129,9 0-129,-2 0-129,3 0 129,0-6-129,-1 1 0,-3 1-129,-2 0 129,-1 0-129,-1 2 0,-23 2 129,29-2-129,-29 2 129,19 0-129,-19 0 0,0 0 129,0 0-129,19 16 129,-19-16-129,0 0 0,0 0 0,21 17 129,-21-17-129,0 0 0,0 0 0,21 14 0,-21-14 0,0 0 0,14 24 0,-14-24 0,3 29 0,-1-7-129,-2-22 258,7 37-129,-5-12 0,-1-2-129,5 2 258,-3-7-258,1 5 129,-4-23-387,8 40-258,-8-40-1161,0 18-2709,0-18-387,0 21-129,0-21-516</inkml:trace>
  <inkml:trace contextRef="#ctx0" brushRef="#br0" timeOffset="81258.6477">380 3650 5547,'24'0'4773,"-24"0"0,0 0-387,5-17-2838,-5 17-129,0 0-387,16 11-258,-16-11 0,0 44-387,0-16 0,0 13-129,-9 0 0,4 12 0,0-2-129,1 5 129,-3-6-129,6 1-129,1 3 129,0-9-129,0-7 0,1-11-129,1 1-129,-2-28-129,9 25-258,-9-25-516,0 0-1419,0 0-2064,0-20-387,-2-1 0,0-3-129</inkml:trace>
  <inkml:trace contextRef="#ctx0" brushRef="#br0" timeOffset="81568.6655">357 3977 2709,'0'0'4902,"0"0"-129,19 0 129,-19 0-1548,35 10-1548,-35-10-387,49 4-129,-23-4-387,15 4-258,-4-4-258,3 0 0,-2 0-258,0 0 0,-5 0-129,-5 2 0,0-2-129,-28 0 129,29 2-129,-29-2 0,0 0-129,0 0 0,0 0-258,0 0-516,0 0-3225,0 0-258,-14-8-774,14 8-129</inkml:trace>
  <inkml:trace contextRef="#ctx0" brushRef="#br0" timeOffset="82398.7124">1558 3739 5160,'18'-19'5031,"-18"19"-129,0 0-516,-7-32-2709,7 32-258,-21-12-516,21 12-129,-38 0-129,15 2-258,-8 5-129,1 8 129,-4-1-258,2 5 0,1-1 0,3 1 0,6-3 0,5 3-129,8 2 129,9-21-129,0 27 0,0-27 0,33 20 129,-7-10-129,2 1 0,3-1 0,-2 0 0,-1 5 0,-4 2 0,2-3 0,-5 5 0,-3 5 0,-6-3 0,-5 4 0,-7 2 0,-4 0 0,-10 4 0,-6 3 0,-8-6 0,-5-5 0,0-5 129,-7-1-129,5-1 129,-1-10 0,3-4 129,2-2-129,8 0 129,6 0-258,17 0 129,-19-4-129,19 4-129,1-22-258,27 22-2838,-28 0-1548,42-19-387,-16 1-258,8 5-774</inkml:trace>
  <inkml:trace contextRef="#ctx0" brushRef="#br0" timeOffset="83518.777">3209 3627 5934,'0'0'5031,"0"0"-129,24 19-387,-24-19-2709,4 46-645,-4-20 129,7 17-774,-7-6 129,7 12-258,-4-6 0,1 9-258,-4-3 129,2 0-129,-2-3 0,3-5 0,-6 0-129,-1-1 0,-6-3-129,3-10 0,1-4 0,6-23-258,-10 37-387,10-37-774,0 0-3225,0 0-129,-7-16-387,4-10-129</inkml:trace>
  <inkml:trace contextRef="#ctx0" brushRef="#br0" timeOffset="84390.8269">3242 3648 1032,'0'0'4257,"0"0"387,9 0-645,10 6-1806,-19-6-129,31 0-387,-31 0-387,30-8 0,-30 8-387,38 0-258,-38 0 129,43 0-258,-24 0-129,9 0 0,-5 0-129,4 0 0,3 0-129,-2 0 0,1 0 0,-1 0-129,-4 2 129,6 0-129,-6-2 0,-1 0 0,-4 0 129,2 0-129,-21 0 0,29 0 0,-29 0 0,21-4 129,-21 4-129,0 0 129,0 0-129,0 0 0,0 0 129,19 0-129,-19 0 0,0 12 0,0-12 0,2 34-129,1-16 129,-1 3 0,-2-1 0,0 3-129,0-1 129,0-22 0,0 34-129,0-34 0,0 27-258,0-27-774,0 0-3612,0 0 0,0 0-516,0 0-516</inkml:trace>
  <inkml:trace contextRef="#ctx0" brushRef="#br0" timeOffset="84911.8566">4331 3708 7353,'22'-10'4902,"-13"22"129,-1 13-1032,-8-25-2580,2 51-387,-2-21 0,0 17-258,0-8-387,2 13 0,-2-3-258,0 5 129,0-2-258,0-3 129,0-7 0,-2 3-129,2-4-129,0-7 129,0-9-129,0-25-129,0 33-129,0-33-387,4 18-1419,-4-18-2709,7-16-129,-7-3-129,0 19-516</inkml:trace>
  <inkml:trace contextRef="#ctx0" brushRef="#br0" timeOffset="85247.8759">4351 4130 6708,'0'0'5160,"0"0"-258,0 0-258,19 0-2967,-19 0-516,42 0-129,-14 0-387,10 2-129,5-2 0,4 0-258,2 0 0,0 0-129,-8-2 0,-1-1 0,-7-3-129,-3 4 0,-15-2 0,-15 4-129,23 0 129,-23 0-129,0 0 0,0 0-129,-16 0-258,-3-8-1032,19 8-3354,-24-2 0,24 2-516,-30-8-387</inkml:trace>
  <inkml:trace contextRef="#ctx0" brushRef="#br0" timeOffset="86086.9239">5657 3855 6321,'0'0'5031,"0"0"-258,0 0-387,0 0-3225,0 0 129,0 0-516,-35-2-258,18 2 129,-15 6-387,3 6 129,-8-6-129,4 5 0,2 1-129,3 2 0,6-2 0,22-12 129,-19 28-258,19-28 129,15 31-129,8-15 0,5-5 0,5 9 129,3-8-129,6 3 0,-9 6 0,2-2 0,-6-3 0,-1 7 129,-6 1-129,-6-1 0,-2 5-129,-7-4 129,-2-3 0,-5 7 0,-2-1 0,-12-7 0,-10 0 0,-5 1 0,-10-9 0,-4 4 129,-4-10 0,-1-4 0,-1-2 0,7 0 129,6-12-129,6 2 0,8-4-129,10-7 0,12 21-258,0-35-645,33 22-3741,-13-8-387,10 11-258,-2-12-645</inkml:trace>
  <inkml:trace contextRef="#ctx0" brushRef="#br0" timeOffset="86759.9619">5389 3550 7998,'0'0'5160,"-8"22"-387,8-22-387,0 0-2967,34 26-129,-9-26-258,27 7-258,-11-7 0,17 8-258,-3-4 129,6-2-258,-7-2 0,1 0-129,-4-2-129,-11 2 0,-9-4 0,-5 2-258,-9 0 0,-17 2-258,25 0-645,-25 0-3999,0 0 0,-23-11-516,23 11-387</inkml:trace>
  <inkml:trace contextRef="#ctx0" brushRef="#br0" timeOffset="92090.2671">10356 4477 3354,'12'-25'5031,"-10"0"-129,-2 25-258,-7-31-2451,7 31-645,0 0-129,0 0-516,-26-20-129,26 20-258,-23 0-129,23 0-258,-31 8 0,12 2 129,0 4-258,19-14 0,-33 38 0,19-19 0,2 7 0,5-3 0,7 0 0,0 1-129,7-4 129,5 0 0,10-3-129,-1 3 258,2-6-258,-1 1 129,1-1 0,-6 1 0,-17-15 0,30 35-129,-30-35 129,7 31 0,-7-8 0,0-5 0,-12 2-129,-2-2 129,14-18 0,-33 23 0,12-13 0,2-4 0,0-6 0,0 0 0,19 0 129,-28 0-129,28 0-258,-19-21-387,19 21-2580,0 0-1419,10-28-258,-3 6-516,9 4-129</inkml:trace>
  <inkml:trace contextRef="#ctx0" brushRef="#br0" timeOffset="92606.2962">10639 4427 8514,'-23'-10'5289,"4"-3"-387,19 13-129,23-14-3612,18 14-387,-4-2-258,17 2-258,-4 0-258,2 0-774,12 0-3870,-13 0-129,-12 12-387,-7-8-516</inkml:trace>
  <inkml:trace contextRef="#ctx0" brushRef="#br0" timeOffset="92398.2849">10823 4088 10062,'0'0'5160,"0"0"-258,0 0-129,5 21-4257,-5 4-129,0 20 0,-2 1-129,2 17 0,-2 0-129,1 5-129,1 2 0,0-4 129,0-1-129,3-8 0,4-5 0,10-11-129,-1-8-129,-16-33-645,45 28-3741,-45-28-258,30 0-258,-22-16-645</inkml:trace>
  <inkml:trace contextRef="#ctx0" brushRef="#br0" timeOffset="93255.3339">11531 4526 7224,'-2'-20'5031,"2"20"0,-24-25-258,-2-2-3354,26 27-516,-50-15 0,22 15-387,-9 0-129,1 15 0,1 6-129,6 8 0,-1 6-129,13 11 0,8-5-129,9 2 129,2 1-129,22-3 129,7-12-129,8-7 0,4-12 0,0-7 0,2-3 0,-1-19 0,-4-8 0,-7-7 0,-9-10 129,-3-4-129,-9 1 0,-7-3 0,-1 1 0,-4 8 0,0 9 0,-11 9 0,11 23 0,-19-8 0,19 8 0,-17 33 129,12 1-129,8 9 129,-6 10-129,3-1 129,3-7-129,4 8 0,5-10-129,-1-14-129,8 3-645,-19-32-2580,22 10-1419,-22-10-387,28-10-258,-18-16-387</inkml:trace>
  <inkml:trace contextRef="#ctx0" brushRef="#br0" timeOffset="93719.3599">11699 4311 9288,'-19'-20'5289,"19"20"-387,28-11 0,-4 1-3870,30 10-387,2 0-129,3 0-258,3 0-516,-11 0-903,16 6-3741,-29-4 0,4 6-516,-19-4-129</inkml:trace>
  <inkml:trace contextRef="#ctx0" brushRef="#br0" timeOffset="93515.3486">11883 4074 7482,'0'-21'5547,"0"21"-387,0 19-129,0 20-2322,0-10-1935,0 27 0,0 0-258,0 12-129,0-2-129,4 2-129,-4-4-129,2-5-129,3-2-129,-5-16-129,14 1-516,-14-42-3354,15 23-774,-15-23-387,23 0-129</inkml:trace>
  <inkml:trace contextRef="#ctx0" brushRef="#br0" timeOffset="94215.3884">12276 4534 7482,'22'15'5418,"-4"-17"-645,13-6 129,-10-15-3741,22 15 0,-8-13-516,8 1-129,-8-8-129,5 4-129,-12 1-129,1-2 0,-17 1 0,-1 3 0,-11-8 0,0 10-129,0 19 0,-37-25 0,13 21 129,-11 4-129,-5 2 0,2 17 0,-7 10 0,5 17 258,-2 3-129,4 7 129,9 2-129,6 8 129,9-6 0,12-3 0,2-9-129,13-5 0,14-10-129,5-9 129,9-8-258,3-10 0,3-6-258,-6-8-645,20 0-3870,-19-20-387,1 8-129,-10-11-645</inkml:trace>
  <inkml:trace contextRef="#ctx0" brushRef="#br0" timeOffset="94839.4244">12824 4328 8643,'0'39'5418,"-2"-14"-387,2 16-258,-8-9-3483,8 19-387,0-8-387,7 9-129,-4-13-129,6 0-129,1-5-129,1-9 129,3-7-129,-14-18 0,36 6 0,-15-10 0,1-12 0,3-11-129,-1-9 129,0-1 0,-1-4 0,-1-2 0,-4 5 0,-4 8 0,-2 5 0,-5 4 0,-7 21 0,0 0 129,0 0-129,2 29 0,-2-2 0,0 8 129,-7 3-129,5 3 0,-2 0 0,4-7 129,0-4-129,4-11 0,-4-19 0,29 18 0,-29-18 0,39-8 0,-10-13 0,-1-11-129,3-6 129,2-1 0,4-4 0,-5-5-129,5 7 129,-8 6 0,-4 7 0,-4 8 129,-21 20-129,19 0 129,-19 0-129,0 41 129,-2-2-129,-8 0 0,-1 6 129,2 0-129,1-2-129,1-9-258,7 7-774,0-41-3741,-7 32 129,7-32-774,0 0 0</inkml:trace>
  <inkml:trace contextRef="#ctx0" brushRef="#br0" timeOffset="95318.4519">13734 4532 11223,'24'-12'5031,"16"4"0,-19-8-1161,17 14-3096,-2-9-129,6 5-258,-4-10-129,4 7-129,-7-4-129,-2-3 0,-2 1 129,-31 15-129,28-34-129,-21 9 129,-7 25 0,0-29 0,0 29 0,-35-32 0,9 26 0,-4 0 0,-4 6 0,-8 15 0,-1 5 129,-1 12-129,3 7 258,4 8-129,4 1 129,11 7 0,4-4 0,15-4 0,3 0-129,7-9 129,12-11-258,7-3 129,8-7-258,3-7 129,1-4-258,-3-6-258,3 0-516,-19-14-3612,18 7-387,-15-17-516,8 8 0</inkml:trace>
  <inkml:trace contextRef="#ctx0" brushRef="#br0" timeOffset="95790.4789">14267 4324 10449,'0'0'5289,"29"15"-129,-29-15-645,26 43-3225,-24-19-387,8 18-387,-8-3-129,5 6 0,-5-3-258,1-5 0,2-6-129,1 0 129,2-7-129,-8-24 0,32 24 0,-13-24-129,8-4 129,3-17-129,3-6 129,2-10-129,3-10 129,-2-1-129,-3 2 129,0-3 0,-5 9 0,-7 5 0,-5 7 0,-16 28 129,12-17-129,-12 17 0,0 17 129,-2 11 0,-5-3 0,-2 18 0,1 5-129,2-3 129,-2 1 0,1-2-129,5-1-258,0-15-129,2 6-387,0-34-2709,0 0-1548,0 0-387,26 0-258,-13-27-387</inkml:trace>
  <inkml:trace contextRef="#ctx0" brushRef="#br0" timeOffset="96363.5117">14803 4254 10191,'0'0'5547,"33"-2"-387,-2-13 0,42 15-3741,-10-6-645,15 4-129,2 0-645,-11-17-1419,4 15-3483,-16-13-387,-5 5-516,-20-13-516</inkml:trace>
  <inkml:trace contextRef="#ctx0" brushRef="#br0" timeOffset="96130.4984">15143 3922 10191,'-12'28'5418,"2"1"-387,10 18 0,-4-1-4128,4 11 0,0-1-387,0 10-129,-7-4-129,2 1 0,-9-4-129,-3 2 0,-4-10-129,5 3 0,3-13 0,4-2 0,7-5 0,4-9 0,20-9 0,6-6-258,10-4 0,-1-8-129,8 2-903,-21-22-3741,13 7 0,-22-21-516,3 8-258</inkml:trace>
  <inkml:trace contextRef="#ctx0" brushRef="#br0" timeOffset="91135.2121">9026 4343 1032,'17'0'4515,"-17"0"0,21-13-129,-21-10-2064,0 23-645,0 0-258,-12-17-516,-9 7-129,21 10 0,-45 0-258,17 8-129,-8 5-129,1 10 129,-5-6-258,7 11 129,0-3-129,11-2 129,6 6-258,9-4 129,7-2 0,7-1-129,10-3 0,13 3 129,3 0-129,5 0 129,0-1-129,1-1 0,-5 3 0,-4-1 129,-6 6-129,-10-3 0,-7-1 0,-7 3 0,0-5 129,-16 4-129,-6-6 129,-1 1-129,-1-5 129,1-7-129,1-3 129,-3-2-129,6 0 0,4-4 129,15 0-129,-30 0-258,30 0-129,0 0-516,0 0-3225,0 0-645,0-18-258,0 18-516</inkml:trace>
  <inkml:trace contextRef="#ctx0" brushRef="#br0" timeOffset="91478.2319">9404 4624 7353,'0'0'5160,"0"0"0,20 2-387,6 12-3096,-2-14-774,19 0 0,-1-8-387,5 4-258,-7-2 0,3 2-129,-6 1-129,-8-3 0,-5 0 0,-24 6-129,26 0-258,-26 0-645,0 0-3741,0 0-258,0 0-258,-8-8-387</inkml:trace>
  <inkml:trace contextRef="#ctx0" brushRef="#br0" timeOffset="64014.6615">-309 5550 774,'0'0'3612,"0"-25"258,0 25-1806,0 0-387,1-25 129,-1 25-129,0 0-258,0 0-258,14-26 0,-14 26-258,0 0-129,33-13 0,-33 13-129,30-19-129,-30 19 0,40-8-129,-14 6-129,3 2 0,-1 0 129,7 0-258,1 0-129,2 6 129,6-2-129,-3 3 129,-2-3-129,0-2 0,-4 2 0,-2-2 0,-9 0 0,-3 2 0,-21-4 0,25 3 0,-25-3 0,0 0 0,3 18 0,-3-18 0,0 18 129,0-18-129,-12 29 0,5-10 0,0 8 129,5-6-129,-3 3 0,3-1 129,1 2-258,1 4 258,0-10-258,0 5 0,1-5-258,-1-19-1548,0 0-2451,0 18-516,0-18-129,0 0-387</inkml:trace>
  <inkml:trace contextRef="#ctx0" brushRef="#br0" timeOffset="63443.6288">-285 5630 3354,'-4'-26'4773,"4"26"-387,0 0-258,0 0-2193,0 0-258,0 0-258,0 12-258,0 7-387,9 15-258,-7 0 129,5 9-129,-7 2-258,0 6-129,0 2 0,0 1 0,-4-2 0,1 1 0,-6-3-129,-1-3 0,4-8 0,0-3 0,-1-9 0,3-5 0,1-5-129,3-17 0,-6 22-129,6-22-258,0 0-516,-5-18-1161,5 18-2322,2-33-387,3 13 0,-5-15-516</inkml:trace>
  <inkml:trace contextRef="#ctx0" brushRef="#br0" timeOffset="63002.6035">-313 5844 1161,'14'20'1290,"-14"-20"-516,0 0-516,0 0-2064</inkml:trace>
  <inkml:trace contextRef="#ctx0" brushRef="#br0" timeOffset="64955.7153">834 5616 3612,'27'-20'4644,"-8"11"-129,-19 9-387,0 0-2580,0 0-387,0 0-129,8 29-129,-8-8-129,0 16-129,-1 5-258,1 11 0,-6-1-129,1 4 0,2-3-129,-1 3 129,-1 0-258,2-6 129,-4-5-258,3-4 258,1-1-258,-4-13 129,7-3-387,0-24 129,-4 25-258,4-25-645,0 0-1806,0 0-1806,0-14 129,0-5-645,0-3 646</inkml:trace>
  <inkml:trace contextRef="#ctx0" brushRef="#br0" timeOffset="65239.7315">808 5992 5676,'32'0'4644,"9"2"129,-20-4-1419,17 4-1806,-17-6-129,23 4-258,-15-2-516,11 2-129,-9-6-129,2 6-129,-7-2 0,0 0-129,-5 2-129,-21 0-129,23 0-129,-23 0-129,0 0-516,0 0-2967,0 0-774,0 0-387,0 0-258</inkml:trace>
  <inkml:trace contextRef="#ctx0" brushRef="#br0" timeOffset="73487.2031">2216 5742 129,'0'0'4128,"21"-20"258,-21 20-129,0 0-1935,0 0-516,0 0-258,9-17-387,-9 17-387,0 0 0,0 0 0,0 0-258,0 0 0,0 0-129,0 0-129,0 0 129,0 0-258,-16-15 258,16 15-258,-26-2 129,26 2-258,-36 0 129,17 7 0,-4-1-129,-3 4 129,0-1-129,2 5 129,3 0-129,0-1 129,21-13 0,-26 20-129,26-20 129,-12 21-129,12-21 129,0 0-129,0 21 0,0-21 129,24 15-129,-7-5 0,6-2 0,1 2 0,4-2 129,-2 5-129,4 7 0,-4-3 0,-2 1 0,-5 6 0,-3-2 0,-6 3 0,-1 4-129,-8 4 129,-1-10 0,0 4 0,-5-1 0,-7-7 0,-2 1 0,14-20 129,-29 26-129,29-26 0,-35 12 0,16-10 0,-2-2 129,5 0-129,-11-6 129,8 0-129,1 0 0,18 6 129,-28-13-129,28 13 0,0 0 0,0 0-129,0 0-258,0 0-129,0 0-1161,9-13-2967,15 13-129,-6-4-516,6 4-129</inkml:trace>
  <inkml:trace contextRef="#ctx0" brushRef="#br0" timeOffset="75250.3041">2732 6230 3354,'0'0'4386,"0"0"-258,0 0-774,0 0-1677,0 0-387,0 0-129,-4 15-258,4-15-258,-14 22 0,14-22 0,-10 21-258,10-21 0,-2 26-258,2-26 258,0 0-129,0 0-129,12 14 0,-12-14 0,21 0 0,-21 0-129,16-18 516,-16 18-516,10-20 0,-10 20 129,0 0-129,-3-21 129,3 21-129,0 0 0,-23-6 0,23 6 0,-22 0 129,22 0-129,-21 10 0,21-10 129,-12 19-258,12-19 129,-5 24-129,5-24 258,0 22-258,0-22 129,0 0-129,19 23 258,-19-23-129,0 0 129,20 2-129,-20-2 129,0 0 0,0 0 0,0 0 129,0 0-258,20-13 129,-20 13-129,0 0 129,0 0 0,0 0 0,5 15-129,-5-15 0,3 22 129,-3-5 0,0-17-129,0 36 0,-7-12 0,-3-5 0,-2 1-129,-2 3 129,14-23-258,-35 28 0,35-28-129,-40 0-903,40 0-3354,0 0-258,-24-14-387,12-13 0</inkml:trace>
  <inkml:trace contextRef="#ctx0" brushRef="#br0" timeOffset="74227.2456">2728 5833 129,'0'0'4257,"0"0"387,0 0-387,0 0-1548,0 0-774,0 0-258,0 0-516,-8 1-387,8-1 129,-21 24-387,21-24-129,-19 29 0,19-29-129,-5 29 0,5-29-129,0 22 129,0-22-129,22 6-129,-22-6 0,30 0 0,-30 0 129,24-20-129,-24 20 0,10-29 129,-10 29-129,0-25 0,0 25 0,-24-22 129,24 22-129,-28-12 0,28 12 0,-29 0 0,29 0 0,0 0 0,-21 16 0,21-16 0,0 0-129,0 23 0,0-23-387,0 0-1032,16 8-2838,-16-8-516,0 0-129,17 4-387</inkml:trace>
  <inkml:trace contextRef="#ctx0" brushRef="#br0" timeOffset="76331.3659">3676 5883 3612,'0'0'4773,"0"0"-258,5 20-1290,-5-20-1161,0 0-387,-12-2-516,12 2-129,0 0-258,-22 0-258,4 0 0,18 0-129,-33 4 0,14 4-129,0-6-129,-2-1 129,0 3-129,21-4-129,-29 8 129,29-8 0,-26 14-129,26-14 0,-19 20 129,19-20-129,-5 24 0,5-24 0,0 21 0,0-21 129,13 24-129,-13-24 129,32 23-129,-13-11 129,3 0-129,4 0 0,-1-2 129,-1 4-129,0-1 0,1-3 0,-5 4 129,-20-14-129,32 25 0,-22-4 0,-10-21 0,9 31 0,-6-12 0,-3 1 0,-10-3 0,-9 1-129,3-2 258,-8-6-129,1-2 0,-6-2-129,3-6 129,-7 0 0,3 0 0,1 0 0,-1-4 0,6 0 129,-2-2-129,7 0 258,19 6-387,-30-6 129,30 6-516,-12-22-1161,12 22-2838,0 0-645,17-17 0,-17 17-516</inkml:trace>
  <inkml:trace contextRef="#ctx0" brushRef="#br0" timeOffset="77116.4102">3423 5663 3096,'0'0'5031,"0"0"-129,0 25-258,0-25-2193,0 0-645,17 0-387,9 4-129,-5-4-387,15 0-129,-6 0-258,6 0 0,1 0-129,3 3 0,-4-3-129,6 2-129,-4-2 0,-3 0-129,1 0 0,-5 0 0,-3 0 0,-5 0 0,-23 0-129,19-9-129,-19 9-387,0-21-2967,0 21-1290,0 0-387,-11-16-387,11 16-645</inkml:trace>
  <inkml:trace contextRef="#ctx0" brushRef="#br0" timeOffset="100322.7381">10269 6064 3096,'0'0'5031,"-23"-2"-387,1 2-129,-15 0-2709,17 15-129,-24-14-387,18 15-516,-12-8-129,17 8-129,-8-5-129,29-11 129,-18 22-258,18-22-129,12 21 0,11-13 129,1 4-129,6-4 0,-1-2 0,1 8 0,-6-4-129,-1 7 129,-23-17 0,29 39-258,-22-11 258,-3 2-258,-4 1 129,0-2-129,-2 3 129,-7 0-129,-8-9 129,-1-7-129,18-16 129,-38 16 0,17-16 0,1 0 0,2-8 0,18 8 0,-24-20-387,12 1-774,12 19-3483,2-31-387,-2 31-258,19-23-129</inkml:trace>
  <inkml:trace contextRef="#ctx0" brushRef="#br0" timeOffset="100998.7767">10481 6170 5031,'-25'-4'5676,"-2"-5"-645,27 9 0,17-28-2193,13 26-1806,-1-9-129,21 9-516,-1-6-129,3 2-258,7 6-258,-5-8-774,10 8-3225,-15 0-645,5 4-387,-9-4-258</inkml:trace>
  <inkml:trace contextRef="#ctx0" brushRef="#br0" timeOffset="100771.7637">10627 5686 5547,'0'0'5289,"0"0"-387,3 13-129,-3-13-2838,3 53-774,-3-20-129,7 20-258,-7 2-387,4 5 0,-4 2-258,0 3 129,-9-2-129,1-2-129,-3 0 0,-1-4 0,3-10 129,8-2-129,1-7 0,3-10 0,21-9 0,4-9 0,9-8-129,1-2-129,7 0-387,-14-28-1677,7 17-2580,-10-18-258,-5 10-258,-16-12-387</inkml:trace>
  <inkml:trace contextRef="#ctx0" brushRef="#br0" timeOffset="101495.8052">11482 6131 6966,'-74'18'5289,"27"-12"-387,10 5 0,-18-7-3741,20 20-129,-12-12-129,18 14-516,-1-3 0,9 2-129,6 1 0,6 2-129,4-2 0,8-1 0,9-6 0,11 1-129,3-8 258,9-5-258,0-5 0,4-2 0,3-5 0,-2-11 0,3-7-129,-4-3 258,-3-9-258,-6 1 129,-8-5-129,-4 2 0,-6 7 129,-7-6 0,-5 15 0,0 21 0,-9-25 0,9 25 0,-21 3 0,21-3 129,-15 39-129,11-7 129,1 0-129,3 1-129,0-2 258,7 3-129,3-6 0,-1-5-129,8-5-129,-17-18-1032,37 10-3612,-37-10 0,33-6-645,-21-14-258</inkml:trace>
  <inkml:trace contextRef="#ctx0" brushRef="#br0" timeOffset="101975.8327">11698 6075 8901,'-20'-27'5289,"-2"-6"-387,22 33-774,0 0-2967,17 0-258,4 0-387,10 14-129,2-7-258,6 5-258,0 4-258,-4-14-1032,10 18-3225,-13-14-516,1 4 0,-9-6-645</inkml:trace>
  <inkml:trace contextRef="#ctx0" brushRef="#br0" timeOffset="101770.821">11777 5794 6708,'-3'-46'5418,"3"46"-258,0 0-387,0 0-2580,-5 25-1161,5 10-258,0 5-387,1 9 129,-1 5-387,4 2 129,-4 5-129,2-2 0,-1-4-129,-1-3-129,11-6-129,-9-14-516,18 16-1032,-20-31-3225,0-17-129,0 0-129,16 18-645</inkml:trace>
  <inkml:trace contextRef="#ctx0" brushRef="#br0" timeOffset="102411.8576">12241 6158 5934,'0'0'5418,"0"0"-129,0 0-645,26 16-2322,-26-16-1290,47 0-387,-18-10-258,4 1-129,-7-3-129,2 0 0,-7-1-129,-21 13 129,28-34-129,-25 14 0,-3 2 0,-2 1 0,-10-3 0,-7 3 0,-3 1 0,-3 4 0,-6 10 0,2 2 0,-8 12 0,2 13 129,2 9 0,4 8 129,-4 6-129,12 5 0,7-3 258,6 3-129,8-8 0,10-4-129,9-7 129,14-7-258,5-11 129,4-13-258,3 0-387,-5-15-774,22 4-3741,-27-23 0,7 7-516,-13-13-387</inkml:trace>
  <inkml:trace contextRef="#ctx0" brushRef="#br0" timeOffset="103011.8919">12708 5974 7740,'-11'45'5418,"3"-18"-387,8 13-129,-11-16-3225,24 23-645,-8-18-387,10 9 0,4-7-387,2-7 0,-2-11-129,2 1 0,2-12-129,-4-2 0,2-14 0,1-3-129,-4-7 129,2-7-129,-2-1 129,-3-3-258,-1 7 258,-3-1-129,-3 8 258,-4-2-258,-4 23 129,0 0 0,0 0 0,0 0 0,-11 26 0,5-2 0,0 5 0,1 2 0,2 5 0,3-2 0,0-5 129,8-10-129,-8-19 0,30 24 129,-9-24-129,5-6 0,5-12 0,4-7 0,-1-6 0,1-3 0,2 0 0,-3 3-129,-1 2 258,-7 8-129,-7 2 0,4 11 0,-23 8 129,0 0-129,10 18 0,-10 8 0,-5 1 0,0 9 129,-2 1-258,4-5 0,3 1-387,0-33-645,22 41-3741,-22-41-129,26 22-129,-26-22-645</inkml:trace>
  <inkml:trace contextRef="#ctx0" brushRef="#br0" timeOffset="103430.9157">13574 6149 6450,'19'-10'5547,"5"10"-516,1 0-129,-25 0-2709,43-6-1161,-20-2-258,13 4-258,-10-7-129,4 1-258,-8 0 0,-1-3-129,-21 13 129,28-33-129,-21 16 129,-7-3-258,0-1 129,-7 3 0,7 18-129,-37-28 129,13 22 0,-7 6 0,-4 6 0,0 16 0,1 4 129,1 9 0,2 4 0,8 7 129,-1 1-129,13 0 0,9-6 129,2-2-129,7-7 0,9-2-129,10-9 0,2-11-516,10-6 0,-8-12-1419,13 4-2967,-15-23-258,15 9-387,-15-18-258</inkml:trace>
  <inkml:trace contextRef="#ctx0" brushRef="#br0" timeOffset="103840.9384">14074 6001 9804,'-9'22'5031,"9"-22"-129,-8 54-903,-6-35-2838,14 20-258,0-10-387,0 4-129,7-8-129,3 4 0,1-11-129,-11-18 0,34 25 0,-15-25-129,7 0 0,-3-14 0,0-3-129,1-8 0,-2-5 129,1-2 0,-4 3 0,-3-2-129,-2 5 129,-4 6 0,-10 20 0,7-20 0,-7 20 129,0 10 0,0 10 0,0 6 0,-5 5-129,1 6 258,4 1-258,0 1 0,0-4 0,0-5-258,9-2 0,-9-28-1290,24 19-3354,-24-19-258,23-2 0,-15-21-774</inkml:trace>
  <inkml:trace contextRef="#ctx0" brushRef="#br0" timeOffset="104318.9661">14419 5976 8643,'0'0'5418,"0"0"-387,42 25-387,-14-19-3354,20 16-387,-1-16-258,7 3-387,-2-3-258,-10-6-903,3 0-3999,-21-12 0,-3 3-387,-21-13-645</inkml:trace>
  <inkml:trace contextRef="#ctx0" brushRef="#br0" timeOffset="104114.9549">14584 5575 6321,'4'-23'5418,"-4"23"-258,8 37-387,-8-10-2193,0 28-1419,0-6-258,4 18-258,-1 4-258,-3 1 0,0 3-258,0-10 129,-3-2-129,-1-6-129,4-8-129,-1-11-129,1-5 0,0-13-387,10 11-1548,-10-31-2838,0 0-129,0 0-258,4-19-258</inkml:trace>
  <inkml:trace contextRef="#ctx0" brushRef="#br0" timeOffset="98783.6501">8533 5810 5160,'0'0'5160,"17"-27"0,8 23-387,-8-18-3096,20 22-258,-15-13-387,15 13 0,-10-6-387,6 6-258,-5 0 0,-5 0-258,1 4 0,-3 4-129,1-3 0,-1-5-387,9 18-903,-30-18-3612,34 6-129,-34-6-387,30-4-387</inkml:trace>
  <inkml:trace contextRef="#ctx0" brushRef="#br0" timeOffset="98382.6272">8934 6009 3870,'0'0'5031,"0"0"-516,0 0 129,0-23-2838,0 23-387,0 0-258,-22-6-516,2 0 0,20 6-258,-34-2 129,15 2-258,-6 0-129,3 10 0,-6-2 0,-2 3-129,3 3 0,1 7 129,3-1-258,7 2 258,6-4-129,5 2 0,5-1 0,0-19 129,29 33 0,-4-15 0,4-5 0,2 4 0,-3-1-129,2 3 0,-11-1 129,0 5-129,-7-1 0,-3-4 0,-9 8 0,0-9 0,-12 1 0,12-18 129,-44 25-129,13-15 0,0 2 0,-6-9 0,2-3 0,1 0 0,4-1 0,1 1-129,29 0 129,-26-2-129,26 2-258,0 0-1161,0 0-3354,1-28 0,20 24-516,-3-9-129</inkml:trace>
  <inkml:trace contextRef="#ctx0" brushRef="#br0" timeOffset="99539.6934">9234 6277 1935,'-1'19'5031,"1"-19"-129,10 26 0,-10-26-2838,43 6-129,-23-12-258,28 6-645,-13-8-387,7 4 0,-8-10-387,3 4-645,1 10-3354,-19-7-1032,-19 7-258,17-6-774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10:35.83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329 49 516,'0'0'4257,"0"0"258,-16 10-258,16-10-2193,-19 0-516,-3-16-258,22 16-387,-28-18-129,28 18-129,-35-13 0,35 13 0,-41-8-258,41 8 0,-39 0-129,39 0-129,-34 4 0,34-4 0,-26 23 0,26-23-129,-14 28 0,14-28 129,-4 34 0,4-17 0,0-17 0,4 30-129,-4-30 129,21 33 0,-21-33 258,27 29-258,-27-29-129,33 30 129,-12-16-129,-21-14 129,31 31-129,-31-31 0,26 30 129,-26-30-129,14 28 0,-14-28 0,0 33 0,0-33 0,-17 23 0,-2-15 0,-4 2 0,1 0 0,-6-8 0,0-2 0,4 0 0,1 0 0,23 0 0,-29 0 0,29 0 0,-21-12-258,21 12-129,0 0-645,0 0-1161,0 0-2580,10-12-387,-10 12-258,25-11 129</inkml:trace>
  <inkml:trace contextRef="#ctx0" brushRef="#br0" timeOffset="548.0313">534 258 5676,'54'6'5031,"-25"-12"-258,6-10-1161,10 16-2322,-17-17-129,15 13-387,-12-9-387,4 5 0,-11-2-129,-1 5-129,-23 5 0,28-22 0,-28 22 0,0 0 0,3-25 0,-3 25 0,-12-22 0,-7 11-129,-2 3 258,-7 0-258,-1 4 129,-6 1-129,-5 3 129,2 0-129,-5 13 129,-3 6 0,8-3 0,4 7 0,2 3 129,11 6-129,6-1 0,11 0 129,4-1-129,13 4 0,11-5-129,4-7 0,8-1 0,6-5 0,3-5-129,-3-5-129,4 2-387,-11-16-1161,10 6-2967,-10-11-516,7 7 0,-11-14-516</inkml:trace>
  <inkml:trace contextRef="#ctx0" brushRef="#br0" timeOffset="1092.0619">1299 72 5547,'-33'-6'4902,"33"6"0,-38-11-645,24 22-2838,-19-11-258,18 16-258,-18-3-387,10 16 0,-5-11 0,6 13-258,-4 2 0,10 5 0,2-7-129,7 4 0,9-6 0,-2-6-129,16-5 129,8-10-129,5-3 0,4-5 129,2-9-129,3-5 129,-5-4-129,2-6 0,-7-3 129,-7-1-129,-7-1 0,-2 2 0,-7 4 0,-3 4 0,-2 19 129,0-24-129,0 24 129,0 0-129,-21 20 129,10 7 0,3 7 0,-3 3-129,3 6 129,-1 1-129,2 3 129,2 4-129,3-13 0,-3 7 129,3-2-258,0-13-129,2-3-129,0-27-645,4 20-2967,3-34-903,-7 14-516,17-45-516</inkml:trace>
  <inkml:trace contextRef="#ctx0" brushRef="#br0" timeOffset="1555.0889">1591-67 5805,'0'11'5289,"-7"20"-387,-9-12-129,15 26-3483,-17-12-387,15 25 129,-11-19-258,14 13-258,0-11-258,5 0 129,4-9-258,6-7 129,10-7-129,-1-10-129,7-8 129,-1 0-129,3-10 129,-2-10-129,0-10 129,-1 3-129,-4-10 0,-4 0 0,-9-2 0,0 2 0,-7 6 129,-3 4-258,-3 8 129,0 19 129,-17-4-129,17 4 0,-25 31 0,12-2 0,0 8 0,3 9 129,5-3-129,3-4 129,2-2-129,10-1-129,11-7-129,-21-29-645,61 28-3612,-35-28-387,7-4-516,-5-16-387</inkml:trace>
  <inkml:trace contextRef="#ctx0" brushRef="#br0" timeOffset="2051.1173">2117 140 7224,'0'0'5031,"0"0"0,29 17-258,-29-17-3612,40 4-387,-15-4 0,8 0-258,-7 0-258,8 0-129,-1-2 0,-3-4 0,-4-3-129,-2-7 129,-5-6-129,-3 5 0,-16 17 0,17-38 0,-17 18 0,0 1 0,-10-1 0,-9 3-129,-6 11 258,-6 4-258,-4 2 258,3 2-129,-8 13 129,1 11-129,5 3 129,6 6 129,4 5-129,8-3 129,9 6 0,7-5-129,2-3 0,13-1 129,8-7-258,1-3 129,6-6-258,1-8 129,4-4-258,-7-6-258,6 0-516,-18-20-2322,13 10-1677,-8-16-258,12 8-258,-7-11-258</inkml:trace>
  <inkml:trace contextRef="#ctx0" brushRef="#br0" timeOffset="2479.1418">2686-14 9030,'-8'16'5160,"4"9"-129,-8-7-774,12 24-2967,-10-19-387,10 14-258,0-5-258,0 4 0,5-11-258,3-3 129,-8-22-129,28 25-129,-5-19 0,-1-6 0,4-6 0,0-10-129,0-9 258,4-4-258,-1-2 129,1-2 0,-1 0 0,-6 4 0,-7-3 129,-2 14-129,-14 18 0,0 0 0,0 0 129,0 0-129,-6 29 0,-11 2 129,12 6-129,-2-2 129,7 0-129,0 3 0,0-7-129,9-3 0,11-5-387,-20-23-645,49 28-2193,-23-28-1677,17 0-258,-10-13-258,16 2-258</inkml:trace>
  <inkml:trace contextRef="#ctx0" brushRef="#br0" timeOffset="2771.1585">3544 24 8127,'-2'-47'5160,"-15"26"-258,17 21-258,-37-21-3354,37 21-129,-47 0-516,18 17 0,-6 2-258,2 10 0,-2 0 0,6 10-129,3 3-129,7-1 129,8 0-258,8 1 129,3-9-129,14-5 0,10-1-129,6-10-129,6 2-258,-3-19-645,21 10-3870,-23-10-129,12-4-129,-11-12-645</inkml:trace>
  <inkml:trace contextRef="#ctx0" brushRef="#br0" timeOffset="3248.1857">3726 138 8256,'0'0'5160,"0"0"-387,33 17-516,-33-17-3225,56 0 129,-27 0-516,11 2-258,2-6-129,-6-7-129,4 1 0,-9-2 0,-5-5 0,-3 1-129,-9-5 0,-6 0 0,-8 0 0,0-1 0,-8-7 129,-10 0-258,-1 12 129,-14 3 0,2 4 0,-7 7 129,-4 3 0,1 17 0,-1 10 0,0 13 129,6 3 0,6 4 0,8 5 129,11-5 0,10 1 0,2-2-129,20-10 0,16-7 0,4-9-258,8-10 129,8-6-258,-1-4-129,3 0-387,-19-31-3354,15 16-1290,-22-14-258,2 5-387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10:11:08.17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5988 8761 1677,'0'20'3612,"0"-6"-774,-3 2-645,2 4-387,-4 0-645,5 9 0,-5-1-258,5 11-129,-2-2 0,2 11-129,-2 0-258,2 4 129,0 3-258,0 5 129,0 0-129,0 4-129,1 1 129,0 3-129,0 2 0,-1 3 0,0 1-129,0 4 129,0 3-129,0 3 129,-1-3 0,0 5-129,-2-2 129,0 4 0,1-2 0,-2 3 0,4-6 0,-3 2 0,-1 5 0,-1-4-129,2-1 129,1-5-129,-3-1 0,4-4 0,1-2 129,0-2-129,0-3 0,1-6 0,2-2 0,1-4 0,-1-3 258,2-2-258,0-4 0,2 0 0,-3-5 0,2-3 0,1-2 0,-3-2 0,4-4 0,-2-1 0,2-6-258,-3-4 516,2-1-516,3-3 516,-3-4-516,0-1 258,-7-11 0,14 18 0,-14-18 0,16 12 0,-8-7 0,2-1 0,-1-1 0,0 0 0,1 2-129,1-1 129,1 0 0,1 0 0,2 2 0,0-1 0,1 2 0,-1 0 0,6-2 0,-1 5 0,2-4 129,3 3-129,3-2 0,0 1 258,3 0-258,5 2 0,1 1 0,3-3 0,5 2 0,1 0 0,2-5 0,1-1 0,2-1 0,2-2 0,-2 1 0,2-2 0,4 0 129,0 0-129,4 0 0,2 0 0,-2 0 129,2 0-129,2 0 0,-3 0 0,3 0 0,-3 0 0,4 0 0,0 0 0,1-2 0,1 2 0,-1 0-129,-1-1 129,0 0 0,-1 1 0,-3-1 0,4 1 0,-4 0-129,4-1 129,-3-2 0,0 3 0,0 0 0,0-4-258,-2 3 258,-1-3 0,2 2 0,-1 2-129,1 0 129,3-1-129,-3 1 129,-2 0 0,4 2-129,-2 2 129,-1-2-129,-1 0 129,2 0-129,0 2 129,1-3 0,-5 0 0,2 2-129,1-2 129,-3 1 0,1 0-129,-4-2 129,0 0 0,3 0 0,2 0-129,1 2 129,0-2 0,-1-4 0,5-2 0,-2 0 0,-1 2-129,0 2 129,3-3 0,2 1 0,1 2-129,0 2 129,0 0 0,2 0 0,-2 0 0,3 0-129,-4 0 129,1 0 0,1 0 0,1 0 0,0 0-129,-1 0 129,3-1 0,-2 1 0,2 0 0,0 0 0,0 0 0,-1 0 0,1 0 0,0 0 0,-2 0 0,2 0 0,0 0-129,0 0 258,0 0-258,0 0 129,1 0 0,0 0 0,0 1 0,-1 0 0,2-1-129,-2 1 129,3-1 0,-3 0 0,3-1 0,0-2 0,-1-1 0,1 1 0,0 0 0,-3-2 129,0 2-129,2 0 0,-1 0 0,-1 1 0,-2 2 129,1-5-129,-2 4 0,-6 1 129,3 0-129,-2 0 129,-2 1-129,1 1 0,-4 1 0,1 4 129,-2-3-129,-1 1 0,-4 0 129,-2 0-129,-1-3 0,1 3 0,-1-2 129,-2-2-129,-1 2 0,-1-1 129,-4 0-129,-2 1 0,-3-1 129,-6-1-129,0 3 0,-6-2 129,0-1-129,-6 0 0,1 2 129,-6-3-129,-3 0 129,-1 0-129,-1 1 129,-9-1 0,0 0 129,0 0-129,0 0 0,0 0 0,0 0 0,0 0-129,0 0 0,0 0 0,-5-3 0,5 3 0,0 0 0,0 0 0,0 0-129,0 0 129,1-11 0,-1 11 0,0 0 0,12 0 0,-12 0 0,12 3 0,-12-3 0,10 5 0,-10-5 0,11 5 0,-11-5 0,11 0 0,-11 0 0,0 0 0,9 0 129,-9 0-129,0 0 0,0 0 0,0 0 0,0 0 0,8 0 0,-8 0 0,0 0 0,0 0 129,0 0-129,0 0 0,8-5 0,-8 5 0,0 0 0,0 0 0,0 0 0,0 0 129,8-6-129,-8 6 0,0 0 0,0 0 0,9-2 0,-9 2 0,0 0 0,0 0 0,9 0 0,-9 0 0,0 0 0,9 0 0,-9 0 0,0 0 129,11 0-129,-11 0 0,8 1 0,-8-1 0,8 5 0,-8-5 0,0 0 0,11 3 0,-11-3 0,0 0 0,0 0 0,10 4 0,-10-4 0,0 0 0,0 0 0,0 0-129,0 0-1032,0 0-3096,4-9-516,-4 9-129,0-13-387</inkml:trace>
  <inkml:trace contextRef="#ctx0" brushRef="#br0" timeOffset="3439.1967">6023 8677 258,'0'-12'2709,"0"12"0,0 0 0,6-12-774,-6 12-258,9-1-387,0 1-129,-9 0-129,17 0-258,-7 0 129,7 0-129,-7 0 0,8 0-258,-2-1 0,4 1 0,-3-3-387,6 3 129,-2 0-258,0 0 129,1-1-129,3 1 129,0 0-258,4 0 258,-1 0-129,6 0 129,0 0 129,3 0-129,4 0 0,4 0-129,0 0 129,3-1 129,3-5-129,2 3-258,-1-7 129,3 3-258,2-2 516,3-2-516,3-2 516,1 4-258,1 0 129,2-3-129,-1 2 129,2 2-129,1 0 129,-3 0-129,1-2 129,3 2-129,-1 1 129,2 2-129,0-1 129,1 1-129,-1-1 0,3 1 0,-2 0 0,2 1 0,1-1 0,-1-1 0,3 2 0,-5-2 0,5-1 129,-1 3-129,0-3 0,0 3 0,0-1 0,2 3 0,-2-1 0,4 2 0,-1 0 0,2 0 0,1-1 0,-3 2 0,5 0-129,-2 0 129,0-2 0,2-2 0,2 4-129,-2-1 129,0 1 0,-2 0-129,-2 0 129,3 0 0,2 0 0,-3 5-129,2-1 129,-3-2 0,0 1 0,0-1 0,-2-1-129,1 3 129,-1-2 0,-1-1 0,0-1 0,-4 1 0,1 1 0,-1 0 0,-1 1 0,0-2 0,1-1-129,-3 3 129,3-2 0,0 0 0,-1-1 0,0 1 0,0 0 0,-1 0 0,-1 1 0,0 0-129,0 0 129,-1 1 0,0-1 0,1 1 0,-1 1 0,-2-1 0,1 1 0,-2-1 0,1 4-258,0-3 258,0 1 0,-3 1 258,2 0-516,0 2 258,-2-1 0,-1-1 0,-1-1 0,0 2 258,2-2-258,3-1-258,-4-1 258,0-1 258,2 1-258,-1-3 0,-3 1 0,0-1 129,1 0-129,-1 0 0,0 0 0,-2 0 0,3 0 0,-3 0 0,-2 0 0,1 0 0,-4 0 0,-2 1 0,1 1 0,1 1 0,0-1 0,-2 2 0,1 0 0,-2-2-129,-1 3 129,0-3 0,-5 0 0,-2 1 0,-3-2 0,0 0 0,-1 0-258,-2 0 258,-2 0 0,-5 2 0,2-2 0,-6 1 258,-1 2-258,-5-1 0,-1 2 0,-6-1 0,-2 0 0,-3-1 0,-9-3 0,11 6 129,-11-6-129,0 0 0,0 0 129,0 0-129,0 0 0,0 0 129,8 0-129,-8 0 0,0 0 0,0 0 0,0 0 0,9-7 0,-9 7 0,0 0 0,0 0 129,11-8-129,-11 8-129,0 0 129,8-3 0,-8 3 129,0 0-129,10-2-129,-10 2 258,0 0-129,0 0 129,7-1-129,-7 1 129,0 0 0,0 0 0,0 0 0,0 0 0,0 0 129,0 0-129,0 0 0,0 11 0,0-11 0,0 13 0,0-3-129,0 3 129,-3 2-129,1 2 387,0 4-258,-1 1 0,3 4 0,-1 3 0,0 7 0,1 0 0,0 5-129,1 2 0,3 7 129,-4 5-258,2 0 129,0 1 0,-2 2 129,0 3-258,0-2 129,0-4 129,0-1-129,0-1 0,0 0 129,-2-2-129,0-3 0,-1 3 129,1 0-129,-2-1 0,-1 4 129,1-2-258,-2-2 258,1-2-129,-1 0 0,2 3-129,-1-4 258,3-2-129,-3 1 129,1 0-129,-1-1 129,-1 5 0,-1-1-129,0-2 129,0 1-129,0 1 0,0 3 0,-2 1 0,2-5 0,-1 1 0,3 1-129,0-1 258,2-1-129,-1 1 0,0-5 0,1-1 129,1-1-129,1 1 129,-1-4-129,0-1 0,0 4 0,0-3 0,0 1 129,0-1-258,2 3 129,-2-3 0,-1 3 0,3-5 0,-2-1 0,0 2 0,1-3-129,-1-1 129,0-2-129,1-1 129,0 4 0,0-3 0,-1-2 0,4 0 0,-2-1 0,0 1 0,0-2 129,0-4-258,0-1 129,1-1-129,1 0 129,0-2 0,-2 0 0,2 2-129,-1-4 129,-1-3 0,0 0 0,0 2 0,0-2 0,0 0 0,0-2 0,0-2 0,0 2 0,0-1 0,0-12 0,-3 18 0,3-18 0,-2 14 0,2-14 0,-3 11 0,3-11 0,0 0 0,0 0 129,0 0-129,-9 11 0,9-11 0,0 0 0,0 0 0,0 0 129,-7 0-129,7 0 0,0 0 0,0 0-129,0 0 0,0 0-387,0 0-3870,0-8-387,0 8-645,0 0-387</inkml:trace>
  <inkml:trace contextRef="#ctx0" brushRef="#br0" timeOffset="6615.3782">5445 13759 516,'0'0'2709,"0"0"-258,-6 15-1290,6 0 258,-3 0 258,3 16-129,-5 3-516,5 17 0,-8 7 129,6 22-129,-5 7-129,2 24-258,-2 12-129,4 17 129,-5 11-258,2 19-129,0 2-129,0 7 0,-1 8 0,2-8 0,3-10-129,-3 0 0,5-17 0,0-8 0,3-10 129,3-8-129,-1-6-129,0-9 129,1-3 0,-1-6 0,-1-1 0,-4-8-129,0-8 129,0-6 129,0-16-129,-2-2 0,1-17 0,0-7-258,1-13-516,0-10-2580,0-14-774,0-24-258,0-13-387</inkml:trace>
  <inkml:trace contextRef="#ctx0" brushRef="#br0" timeOffset="9319.5331">5481 13637 1032,'-10'-9'2193,"10"9"-387,0 0 0,0 0-129,0 0-129,10 0-387,2 7-387,-3 0-258,8 5 129,-2-3 0,6 4-129,-2-2-129,4 4 129,2-4-258,3-1 0,1-4 0,4 0 0,2-5 129,4-1-129,7-1 0,4-7 0,1-7 0,6-1 0,1-3-129,1 3 258,4-1-258,0 0 0,2-2 0,1 7 0,2 1 0,2-1 0,1 3 129,4-1-129,0-3 0,1 4-129,1-2 129,1 1-129,0 2 0,0 2 129,0 1-129,-2 1 0,3 3 0,1 1 0,1 0 0,1 0 0,0 0 0,-3 1 0,5 2 0,-5 2 0,5-1-129,-4 1 129,1 1 0,1-1 0,-6-1 0,4-1 0,2-2 0,-1 2 0,3-2 0,5 1 0,-3-1-129,-2 1 258,5-1-258,0 2 0,0 0 129,1-1 0,1 2-129,-3-1 129,0-2 0,0 3-129,-1-1 129,2-1 0,0-1-129,0 1 129,0-1 0,0 0-129,1 0 0,4-1 129,2 1 0,1 0-129,-1-1 129,1 1 0,0-1 0,2 0 0,-2 2 0,3-1 0,-5 1 0,-1-1 0,1 3 0,-1-3 0,2 4 0,0-5 0,-2 1 0,0-1 0,2-1 0,0-5-129,7-1 129,1 0 0,-2-3 0,1-1 0,4 2 0,4 1 0,5 0 0,-1 0 0,-2 1 0,2 3 0,5 2 0,2 2 0,-1 0-129,-3 0 129,-1 0 0,4 0 129,0 3-258,0 1 258,-4-3-129,-2 3 0,6-2 129,-2 1-129,2 1 0,-4-1 0,-2 0 0,4 3 129,2-2-129,0 1 0,-4-1 0,-2 1 0,5 1 0,2-1 0,-3-1 0,0-2-129,-1 0 129,5-1-129,1-1 129,1 0-129,-5 0 129,0 0-129,5 2 129,-2-1 0,1 0-258,-9 1 258,3-1-129,2-1 129,1 2-129,-4-1 129,-2 0 0,-3 0-129,4 3 0,-2-3 129,-1 2 0,-7 1-129,1-2 129,2 2-129,1 0 129,-1 1 0,-4-3-129,2 1 129,0 0-129,1-1 129,3 1 0,-3-2 0,-1-1-129,-1 2 129,1 0-129,2 0 129,1-1 0,-6 1-129,2 0 129,-1 1-129,3 0 129,0-1 0,-2 2 0,-1-4 0,-4 0 0,2 0 0,0 1 0,-2 0 0,-5 1 0,-5 2 0,-1-2 129,-2 3-129,-4 2 0,0 0 129,-5 0-129,-1 0 0,-5 1 0,0-1 0,-4 1 129,-3-1-129,-2 3 0,-6-5 129,-5 0-129,-1 1 129,-4-1-129,0-1 129,-4 2-258,-2-2 129,-4-3 0,1 0 0,-5 0 0,0-1 0,-8 0 0,1 0 0,-6 0 0,-2 0 0,1 0 129,-5 0-129,-1 0 129,0 0 0,-3 0 0,-1 0 0,-1 0 0,-9 0 258,11 0-387,-11 0 258,0 0 0,0 0-129,4 7 0,-4-7 129,-1 20-129,-2-2 0,-4-1-129,1 8 0,-1 2-129,-1 7 129,-1-2-129,0 6 129,-1 0 129,2 4 0,-3 6-129,3 1 129,1 5 0,-2 2-129,1 5 129,-1 6-258,2 6 0,0 1 0,2 1 129,1 0 0,-2 2 0,5-2-129,2-1 258,-1-1-258,0-3 129,3 3 0,1 3 0,1-2-129,3 3 0,-4-2 129,6 3 0,-4-3 0,2 2 0,-1-3-129,-1-1 129,0 4 0,-1-2 129,2 1-258,-4 1 129,1 0 0,0 7-129,1-3 129,-3-6 0,1 4-129,-2-2 129,-1-2-129,0 10 129,0 5-129,-4-8 0,1 1 0,1 5-129,-4-1 258,4 0-129,0 3 258,-1-3-387,3-2 516,-2-2 129,4-2-258,-2-8 129,0-1-387,0-10 387,0-9-516,0-1 645,0-52-387,0 78-129,0-78 129,0 65-129,0-65 387,0 98-387,0-98 258,-7 88-258,7-88-129,-14 100-516,2-33-129,4 9-1548,8-76-2838,-21 87 0</inkml:trace>
  <inkml:trace contextRef="#ctx0" brushRef="#br0" timeOffset="10851.6207">5438 17454 258,'-2'16'1548,"2"-16"-129,-4 17 0,2 0-258,0 4 0,0 2 0,-1 8-129,3 22 129,-3-7-258,4 25-129,-3-6 129,2 32-258,0-11 258,2 14-129,-2 6-258,6-14-129,-3 2 258,3-15-258,-4 1 129,3-20-258,-3 8 0,-1-8 0,-1-60 0,1 83-258,-1-83 129,0 61-129,0-61-129,-1 55-129,1-55-1032,0 0-2451,0 0-387,0 0-387,0 0-129</inkml:trace>
  <inkml:trace contextRef="#ctx0" brushRef="#br1" timeOffset="25799.4757">18072 8822 645,'0'0'2838,"0"0"129,0 0-516,0 0-387,0 0-516,0 0 129,0 0-129,-6-2-516,6 2-129,-9 3-129,9-3-129,-10 13-129,5-2 0,-4 0-258,1 4 129,-1-1-258,-1 5 129,0 2-129,-1 4 129,1 4-129,0 4 129,0-2-129,2 8 129,1 1-129,2 2 0,0-2 0,4 4 129,1-6-129,0 3 0,3-7 0,4 1 0,0-6 129,0 1-129,1-5 0,1-3 0,0-6 129,1 0-258,0-2 258,-10-14-258,12 17 0,-12-17 0,11 12-258,-11-12 129,0 0-516,0 0-774,11-2-3354,-11 2 129,3-11-774,-3 11 0</inkml:trace>
  <inkml:trace contextRef="#ctx0" brushRef="#br1" timeOffset="26714.528">18565 9026 129,'9'-14'4128,"-9"14"516,0 0-516,1-12-2322,-1 12 0,0 0-645,0 0 0,-3 12-387,0 3-129,-6 2-129,0 9 0,-3 0 0,-3 8-129,-3-1-129,1 1 0,-3-2 0,4 0-129,-3-4 0,3-3 0,2-2 0,2-2 0,2-6-129,1 1 129,2-4-129,7-12 0,-9 17-258,9-17-129,-3 13-387,3-13-903,0 0-2064,0 0-1290,0 0 258,0-12-645</inkml:trace>
  <inkml:trace contextRef="#ctx0" brushRef="#br1" timeOffset="27095.5498">18281 9069 3225,'6'-1'4902,"-6"1"-258,10 4-129,4 11-3096,-5-11-516,8 14 258,-3-7-387,10 9 129,-6-2-258,7 3-258,0-1-129,-1 3-129,-2 3 0,-1-4 0,-1-1 0,-4 1-129,-2 0 0,0-2 129,-3-5-129,-2 1 258,-9-16-258,12 16 0,-12-16-258,7 12-258,-7-12-516,0 0-2838,0 0-903,0 0-387,0 0-258</inkml:trace>
  <inkml:trace contextRef="#ctx0" brushRef="#br1" timeOffset="27411.5679">18793 9494 2580,'10'13'5031,"-10"-13"-387,6 14-1290,1 4-903,-7-18-645,1 28-516,-1-15-258,0 7-258,-1-8-387,0 6 0,-1-5-258,-1 0-129,1 1-129,2-14-387,-1 25-1290,1-25-2709,0 0-387,0 0-387,0 0-258</inkml:trace>
  <inkml:trace contextRef="#ctx0" brushRef="#br1" timeOffset="28086.6065">19003 9427 2580,'0'0'4773,"0"0"-258,0 0 258,0 0-3225,15 3-129,-15-3-516,26 0 0,-12 0 0,10 0-258,-3 0-258,6 0-129,-3-1-129,4-1 0,-2 2 0,1 0 0,-3-1 0,-2 1-129,-4 0 129,-1 1 129,-2 2-258,-3 0 129,-12-3 0,12 4-129,-12-4 0,0 0-129,0 0-774,0 0-2967,3-8-774,-3-4-645,0 12-129</inkml:trace>
  <inkml:trace contextRef="#ctx0" brushRef="#br1" timeOffset="28635.6379">19331 8810 2451,'5'-16'4773,"6"16"-129,-3 0 0,4 10-3225,-2-4 129,9 16-387,-8-1-129,8 11-129,-4 4-258,2 9-129,-3 5-129,1 5-129,-5 4 0,-1 2-129,-4 0-129,-1-4 129,-4-1-129,0-5 0,-2-6 0,-2-7 0,-2-6 129,2-8-129,-3-4 129,2-6 0,5-14-129,-9 15 129,9-15-258,0 0-387,0 0-3741,0 0-516,0 0-645,0-14-129</inkml:trace>
  <inkml:trace contextRef="#ctx0" brushRef="#br1" timeOffset="30306.7335">19966 8979 516,'9'-5'4386,"-9"5"258,0 0-1161,0-14-903,0 14-516,0 0-387,0 0-516,-13-5-258,13 5-129,-12 0-258,12 0-129,-16 2-129,2 0 0,1 2-129,-1 2 0,-1 1 0,0 6-129,-1-1 129,2 6 0,-1 3-129,3 1 0,0 4 0,3 1 129,-1 1-129,3 1 0,2 1 0,2 0 0,1 2 0,2-5 0,0 1 258,5-2-258,2-1 0,4-4 0,0-1 129,3-5-129,3-3 0,4-3 0,-4-1 0,5-4 0,-5-2 0,3 0-129,-2-2 129,-3 0-387,-3 0-129,-12 0-774,24-12-3354,-24 12-258,7-11-258,-7 11-258</inkml:trace>
  <inkml:trace contextRef="#ctx0" brushRef="#br1" timeOffset="30602.7504">19751 9308 1677,'-9'-2'4386,"9"2"258,0 0-129,6-17-2967,7 17-258,-2-9-129,9 9-129,-3-8-258,8 5-129,-5-1 0,7 1-387,-5 1 0,2 1-129,0 0-129,-3-4-258,1 5-903,-9-7-2193,6 2-1290,-5 2-258,-3-3-387</inkml:trace>
  <inkml:trace contextRef="#ctx0" brushRef="#br1" timeOffset="31162.7824">20328 8677 1935,'2'-11'4773,"-2"11"-129,0 0 0,0-15-2709,0 15-387,2 7-387,5 7-387,-7 3 258,2 9-516,-2 1 129,3 15-129,-3-3-258,0 9 129,0-1-258,2 4 129,-2 0-258,2-6 129,1 0-129,0-10 0,1 2-129,1-11 129,0-3-129,0-6-129,0 1-645,-5-18-516,7 10-3354,-7-10-129,0 0-387,0 0-387</inkml:trace>
  <inkml:trace contextRef="#ctx0" brushRef="#br1" timeOffset="31939.8269">20330 8695 129,'0'0'645,"0"0"-258,0 0 645,4-12 0,-4 12 129,0 0 387,0 0 516,0 0-258,0 0-129,0 0 129,0 0-258,0 0-129,0 0-129,0 0-258,0 0-258,0 0-129,0 0-129,15-10 0,-15 10-258,16-6 129,-6 2 0,4 0 0,3-3-258,3 1 0,-3 0 0,4-1-129,0 0 0,0 2 0,0-2 0,0 1-129,-4 0 129,-2 4 0,1-1 129,-4 1-129,-3 0 0,-1 0 129,-8 2-129,12-3 129,-12 3 0,0 0-129,0 0 129,7-4 0,-7 4 0,0 0-129,0 0 129,0 0-129,0 0 129,0 10-129,2 2 0,0 3 129,1 4 0,0 0 0,1 2 0,-1 1 129,1-1-129,-1 1 0,0-6 129,0 0-258,-2-5 0,-1-11 0,4 15 0,-4-15 0,0 0-129,0 0-516,0 0-387,0 0-3483,0 0-516,0 0-258,0 0-258</inkml:trace>
  <inkml:trace contextRef="#ctx0" brushRef="#br1" timeOffset="35523.0318">17301 10281 903,'0'0'2580,"0"0"-129,0 0 0,11 0-129,-11 0-516,16 4-258,-7-4-129,7 9-258,-1-8-258,6 11 0,-1-9-129,9 10 0,-3-7-129,8 3 0,-4-7 0,9 4-258,0-5 0,6 2 0,3-3-258,3 0 129,3 0-129,1-1 0,2-5-129,3 2 129,-1 0-129,-1-1 129,2-2-129,2 0 129,4-1-258,3-2 258,-3 4-258,5-5 258,0-1-258,2 1 258,1 1-129,3 2 0,-1 0 129,2 5 0,2-4-129,2 5 258,2 3-258,0 4 0,3 3 0,1-1 0,-5 1 0,2 0-258,-3 1 258,-1 0 0,1-3 0,2-4-129,-5 0 129,1-1 0,-1 0 129,-2-1-129,0 0-129,-3 0 129,-1 0 0,-2-1 0,-4 0 0,0-2 0,-5 2 0,-6 1 0,-3-1 0,-7 0-129,-4 1 0,-12-3-1161,-6 3-3612,-10 0-387,-14 0 129,0 0-645</inkml:trace>
  <inkml:trace contextRef="#ctx0" brushRef="#br1" timeOffset="36935.1126">18057 10962 2193,'4'-11'3870,"-4"11"-129,0-13-1290,0 13-258,0 0-645,0 0 129,0 0-129,0 16-516,-2-1-129,2 12-129,-1 1-258,1 7 0,-1 2 0,1 4-258,-3 4-129,3-1 129,0-5-129,0 0 0,-2-3-129,1-4 0,1 0 0,0-7 0,-2-5 0,2 0 0,0-1-129,-2-8-129,2-1-129,0-10-258,0 17-387,0-17-774,0 0-2322,5-9-774,-1-1-258,-3-3 129</inkml:trace>
  <inkml:trace contextRef="#ctx0" brushRef="#br1" timeOffset="37707.1568">18034 10930 129,'0'0'1419,"0"0"-258,0 0 129,0 0-129,0 0 129,0 0 0,0 0 0,0 0-129,0 0 0,0 0-258,0 0 129,0 0-129,6-5 129,-6 5-258,0 0 129,11-2-258,-3 2 0,-8 0 0,19-1-129,-9-3-129,4 3 0,-2-4-129,6 3 0,-3-1 0,3 0-129,-1-2 0,0 1 0,-1 1 0,2 1 0,-4 0 0,0 1-129,0 1 258,-2-1-129,-3 1 0,1 0 0,-10 0 0,14-3 0,-14 3-129,7-2 129,-7 2-129,0 0 129,0 0-129,10-2 0,-10 2 0,0 0 0,0 0 0,5 9 129,-5-9-129,5 20 129,-3-7-129,0 1 129,1 7 0,0 1 0,1-2 0,-2 0 0,1-3 0,-1-1-129,-2-1 258,2-3-258,-2-12 0,1 11 0,-1-11 0,0 0 0,0 0-258,0 0-129,4 17-1032,-4-17-3225,0 0-387,0 0-129,0 0-516</inkml:trace>
  <inkml:trace contextRef="#ctx0" brushRef="#br1" timeOffset="38663.2112">18844 10977 3354,'4'-34'3612,"-4"34"-516,0-19-774,0 19-258,0 0-645,0 0 0,0 0-258,0 0-387,0 0 0,3 11-387,-3 9 258,5 8-387,-3-1 516,1 12-516,-2-1 258,2 7-258,-3 1-129,0 0 0,-2-2-129,1 1 129,-3 0-258,4-4 258,-4-2-258,3-4 258,-1-6-129,2-1 0,0-5 0,-2-7-258,2-1-258,0-15-774,2 12-2967,-2-12-774,0 0 129,9-11-645</inkml:trace>
  <inkml:trace contextRef="#ctx0" brushRef="#br1" timeOffset="39083.2349">18885 11311 1032,'5'-15'3612,"-5"15"-1419,0 0 0,4-15-258,-4 15 0,0 0-387,10-4 0,-10 4-129,11-6-387,-3 0-387,9 4-129,-3-4-129,10 4 0,0-5 0,5 1-129,-3-1 0,3 1 0,-3 1-129,-1 3 129,-8-3-129,1 4 0,-5 1-129,-4 0 129,-9 0-129,8 3 129,-8-3-129,0 0 0,0 0-387,0 0-774,0 0-3225,2 11-387,-2-11-516,0 0 258</inkml:trace>
  <inkml:trace contextRef="#ctx0" brushRef="#br1" timeOffset="39887.2815">19911 11001 1161,'7'-12'4644,"4"-3"258,-11 15-774,9-9-1935,-9 9-774,0 0-258,-11 0-258,3 12-129,-4 3 129,-2 8-516,-3 4 258,-2 3-387,-4 5 258,-2 4-387,1 3 129,0-4-258,-2 0 0,4 1 258,1-3-258,4-4 0,-3-5 0,10-5 0,-1-4-258,6-8 129,5-10-129,-10 13-258,10-13-516,0 0-1548,-1-7-2193,1-6-387,1-1-387</inkml:trace>
  <inkml:trace contextRef="#ctx0" brushRef="#br1" timeOffset="40230.301">19585 11097 4386,'-2'-15'4773,"2"15"0,0 0-516,7-15-3225,6 15-258,-2 1-258,11 9 0,-6 0 0,7 7 129,-2 0-129,4 5-129,0 1-129,1 4 0,1-2-129,0-1 0,1 4 0,0-3-129,0-3 0,-2-3 0,-2 2 0,-2-7 0,-5 1 0,-3-3-258,0 3-387,-14-15-3225,12 14-903,-12-14-516,0 0-387</inkml:trace>
  <inkml:trace contextRef="#ctx0" brushRef="#br1" timeOffset="46950.6855">22550 9874 1419,'2'-19'2451,"5"2"-387,-5 5 0,-2 12-645,0-18 0,0 18-258,0-16-129,0 16 0,0 0-387,0 0 0,0 0 0,0 0 0,-5 17-258,1 4 129,0-3-129,-1 9 129,0 2-129,2 1 0,1-1-129,0 2 0,2-9-129,0-1 0,4-3-129,2-3 129,-6-15-129,17 14 129,-7-14-129,1 0 129,1-6 0,0-2-129,2-6 129,-1-2-129,-2-3 129,1-2-129,-2-1 0,-2-3 0,0 2 129,-2-1-129,-2 2 0,-1 4 0,-1 6 0,-2 1 0,0 11 0,0 0 0,0 0 0,0 7 0,0 9 0,0 4 0,0 1 0,2 4 129,-2-2-129,0 4 129,3-4-129,1-2 129,-1-1-258,1-4-129,5 0-774,-9-16-2322,6 12-1161,-6-12-516,0 0 0</inkml:trace>
  <inkml:trace contextRef="#ctx0" brushRef="#br1" timeOffset="47523.7182">22934 9853 1806,'9'-9'2451,"-9"9"0,0 0-258,3-11-387,-3 11-258,0 0-258,0 0-129,0 0-258,-5-4-387,-2 4 129,7 0-387,-17 7 0,7 0 129,-1 0-129,3 3 258,-1-3-258,2 4 129,7-11-258,-7 19 129,7-19-129,0 15 0,0-15 0,7 15 0,2-9-129,0 2 0,1 0 129,0-1-129,0 5 0,-1-1 129,-1 0-129,-1 2 0,-1-2 129,-2 1 0,-3 2-129,-1 0 129,-1-3 0,-5 0 0,-3-3 0,1 0-129,-3-2 129,-2 0-129,2-5 129,1-1-129,3 0-129,7 0-516,-10-7-903,10 7-2967,-4-19 0,4 19-516,2-23 130</inkml:trace>
  <inkml:trace contextRef="#ctx0" brushRef="#br1" timeOffset="48182.7558">23135 9950 903,'32'-13'3741,"-20"5"-258,-5 0-1161,7 3-516,-14 5-516,16-12-129,-16 12-258,8-15 0,-8 15-387,3-15 0,-3 15-129,0-16-129,0 16 129,-9-18-129,9 18 0,-8-14 0,8 14-129,-12-11 129,12 11-129,-12-4 0,12 4 0,-11-2-129,11 2 129,-13 0 0,13 0 0,-13 4 129,5 1-129,0 6 129,-3-4 0,3 5 258,-4 1-258,4 2 0,-3 2-129,3 1 129,1-2-129,3-1 0,-2-1 0,6 3 0,0-2 0,2 1 0,4-4 0,4-2 0,0 2 0,3-3 0,2 0 0,1-1 0,1-3 129,1-1-129,-1 0-129,0-1 129,0 0-129,-2 0 0,-1-3 0,-1 1-129,1 2-258,-7-3-387,6 3-2064,-13-3-2064,11-2-129,-11 2-645,8-14 517</inkml:trace>
  <inkml:trace contextRef="#ctx0" brushRef="#br1" timeOffset="49166.8122">23613 9923 2451,'0'-18'4257,"0"18"-129,0 0-903,0 0-1935,-15-5-387,15 5 0,-16 7-387,11 4 0,-4-2 129,4 5-129,5-14 0,-8 27-129,6-14 0,2 3-129,2-2-129,4 0 0,1 0 0,2-2 0,0-2-129,1-3 129,3-5-129,1 0 129,-3-2-129,3-2 258,2-5-258,-2-3 0,0-2 0,0-5 0,3 1-258,-6-4 258,-1 0 0,-3-5 0,-2 3 0,-5-2 0,0 1 0,-6 6 0,-6 0 0,0 5 0,0 2 0,-3 4 0,-1 5 0,1 1 0,0 1 0,-1 3 0,4 6-129,-1-4-129,2 5-258,1-9-774,10 11-1935,0-13-1290,0 10-387,0-10-129</inkml:trace>
  <inkml:trace contextRef="#ctx0" brushRef="#br1" timeOffset="49678.8415">24108 9669 2322,'5'-15'3999,"6"3"-1677,-13 2-516,2 10-258,-11-12-516,3 11 129,-2-7-516,0 8 258,-1-2-516,-1 2 129,0 0-258,-1 2 129,2 0 0,2 5-129,-4 0 258,5 1-258,-1 0 129,4 7-258,-1-2 0,4 4 0,-2-1 0,4 3 0,0 2 0,0 1 129,3-1-129,1 5 129,0-2-129,0 1 129,1 2-258,-1-1 129,1-1-129,0 0 0,0-3-129,0-2 0,0-3-258,-5-17-645,9 26-1677,-9-26-2064,0 14-129,0-14-258</inkml:trace>
  <inkml:trace contextRef="#ctx0" brushRef="#br1" timeOffset="49942.8566">23841 9980 2322,'20'-12'3999,"-9"2"0,2 1-2322,8 9-258,-4-7-258,4 7 0,-4-2-258,8 2-258,-7-3 129,11 3-387,-4 0-129,1-2-516,5 2-1032,-2 0-2322,-5-3-645,2 3-387,-10-3 1</inkml:trace>
  <inkml:trace contextRef="#ctx0" brushRef="#br1" timeOffset="51226.93">23387 10501 3354,'8'-6'4257,"-8"6"-774,0 0-1032,0-13-645,0 13-387,0 0-387,0 0 0,-10-7-516,10 7 0,-11-6-258,11 6 0,-16-4-258,16 4 129,-18 0-258,8 0 258,-2 4-129,-1 6 129,0 1-129,0 6 129,0-2-129,0 2 129,4 2 0,2 3 0,4-2-129,3-3 129,0-2-129,7 2 0,3-5 129,2 1-129,2-9 129,1-2-129,-2-2 129,3-4-129,2-5 387,-1-4-258,0-5 129,-3 3 0,-2-3-129,1 0 129,-4-3-129,-2 5 129,-6 0-258,0 2 0,-1 3 0,0 11 0,0-18 0,0 18 0,0 0-129,0 0 129,0 16 0,0-4-129,1 6 129,6 1 0,-2 7 0,4-2 0,1 0-129,0-2-387,7 2-2967,-7-8-1161,0-5-258,-10-11-258</inkml:trace>
  <inkml:trace contextRef="#ctx0" brushRef="#br1" timeOffset="52082.979">22467 11060 4386,'0'0'4128,"0"0"129,0 0-1677,0 8-1677,4 5 0,-4-13-258,11 30 129,-5-16-129,5 7 0,-2-5-129,4 4-129,-1-6-129,0 3 0,0-5 0,3-2-129,-4-5 129,-1-2-258,0-3 129,0 0-129,0-6 129,-2-5-129,0-2 0,1-3 129,-2-3-129,3-6 0,0-2 0,-1-1 0,0 3 0,1 2 129,-3 2-387,2 2 129,-2 7-387,-3 1-774,-4 11-3225,0 0-129,0 0-516,0 11 129</inkml:trace>
  <inkml:trace contextRef="#ctx0" brushRef="#br1" timeOffset="52743.0168">22941 11098 2322,'7'-12'4386,"-3"0"0,-4 12-258,-6-13-2580,6 13-645,-9-3 0,9 3-258,-15 0-129,15 0 0,-19 9-129,7 2-129,-3-2 129,2 5-129,-2 2-129,3-1-129,0 1 0,1 1 258,4 0-258,5 0 0,2-1 129,2-1 0,9-2 0,0-2 129,3-5-129,2-2 0,2-3 0,-1-1 0,0-3 0,0-5-129,-1-7 0,-1 2 0,-1-3 0,-2 0 0,-3-4 0,-2 2 0,-2-1 0,-2 2 0,-3 1 0,0 4 0,0 12 0,0-18 0,0 18-129,0 0 129,0 0 0,-5 8 0,5-8 0,0 24 0,0-6 0,4-3 129,-1 3-129,3 3 0,-4-3 0,3-1-129,-2 1-387,-3-18-1677,6 18-2322,-6-18-129,5 13-645,-5-13 258</inkml:trace>
  <inkml:trace contextRef="#ctx0" brushRef="#br1" timeOffset="53103.0372">23117 11097 1161,'18'-16'4386,"-10"9"-129,5 7-258,-4 5-2064,-9-5-1161,16 19-387,-11-5-129,1 3 0,-2-2-129,0 4 129,-4-1 0,3-2 129,-3-4-129,0-12 0,0 16-129,0-16 129,0 0-129,0 0-129,-3-10 129,2-2 0,1-3-129,1-2 0,4 0 0,3 0 0,1 2 0,0 3-129,1 1 0,0 0-258,3 11-1290,-4 0-2580,0-1-258,0 1-129</inkml:trace>
  <inkml:trace contextRef="#ctx0" brushRef="#br1" timeOffset="53359.052">23342 11086 4386,'0'0'4902,"0"0"-645,9 1 129,-2 10-3612,-7-11-258,9 24-129,-5-9 0,0 4 0,1-1-129,-2 1-129,-1-3-258,0-4-387,3 4-1677,-5-16-1935,0 0-645,0 0-129</inkml:trace>
  <inkml:trace contextRef="#ctx0" brushRef="#br1" timeOffset="53547.0628">23361 10976 2451,'0'0'4515,"0"-16"-258,10 16-1161,-10 0-5031,9 0-2064,3 2-258,-3 0 130</inkml:trace>
  <inkml:trace contextRef="#ctx0" brushRef="#br1" timeOffset="54199.1">23654 11076 2322,'18'-8'4386,"-18"8"-645,0 0-645,0 0-516,0 0-903,-18-4-258,18 4-645,-17 2-129,8 5-129,-5-5 0,3 9 129,-3-7-258,3 6 0,-2 0 0,3 1 0,-2 0-129,3 3 258,2 0-387,3 5 0,3-3-129,1-1 0,0 1 0,5-2 0,2 1 0,2-6 0,0-2 0,2-2 129,-2-5-129,3 0 129,-2-9-129,2-1 0,-5-5 129,1 1-129,-3-7 0,1 1 0,-3-2 0,-1 3 0,-2 2 0,0 3 0,3 0 0,-3 14-129,0-13 129,0 13 0,0 0-129,0 0 129,-3 12 0,3-12 0,-4 24 0,3-12 0,1 5 0,0 1 0,0-1 0,3-2 0,2 1-129,-1-4 0,6 4-516,-10-16-645,21 13-2838,-21-13-645,17 0-516,-17 0-129</inkml:trace>
  <inkml:trace contextRef="#ctx0" brushRef="#br1" timeOffset="54487.1165">23789 10833 5031,'15'-20'5160,"-15"20"-516,11 0-129,-11 0-3354,2 14-516,-2 7-258,0 9 129,0-1 129,0 11-258,0-5 129,3 4-387,-1-3 258,3-3-387,-1-1 258,1-6-516,3-1-258,-6-12-516,9 8-1677,-11-21-1935,0 0-516,0 0-129</inkml:trace>
  <inkml:trace contextRef="#ctx0" brushRef="#br1" timeOffset="54831.1362">23839 11105 1677,'7'-8'4644,"-7"8"258,15-8-387,-15 8-2193,21-2-774,-21 2-387,29 0-258,-17 0 0,7 6-258,-5-1-258,3 8 0,-2-3-258,-4 3 129,-3 3-258,-2 1 258,-6-2-129,0 0-129,-9-1 129,-1-1 0,-3-4 0,-2 2 0,-2-5 0,1-1 129,1-4-129,3-1 0,-1 0 0,5-1-129,8 1-129,-8-17 0,8 17-258,0-19-774,12 11-3354,-8-3-516,4 3-258,1-4-258</inkml:trace>
  <inkml:trace contextRef="#ctx0" brushRef="#br1" timeOffset="55155.1547">24117 10835 4386,'33'-13'4902,"-20"13"-645,-1 0 258,-12 0-3483,7 26-516,-7-6 129,0 9-129,2 0 258,-4 10-258,-5-4 129,2 7-258,-1-10 129,1 5-258,1-7-258,4 1 129,0-6-258,3-8-387,9 7-903,-2-9-3096,1-10-387,-1-1 0,5-4-387</inkml:trace>
  <inkml:trace contextRef="#ctx0" brushRef="#br1" timeOffset="55626.1816">24368 11143 1548,'35'-2'4257,"-13"2"258,1-4-258,-3-4-1935,3 7-1161,-23 1 129,44-9-258,-44 9-129,38-14 0,-38 14 0,0 0-258,44-37 258,-44 37-258,0 0-516,0 0 0,30-54-258,-30 54 129,0 0-258,0 0 258,-21-42-387,1 37-129,-1 5 129,-3 0 129,3 4 129,-7 6 0,3 5 129,1 4-129,0-1 645,5 6-258,-1-5 387,9 8-387,-1-6 258,7 1-129,5-5 129,7 1 0,5-6-129,5 2 0,7-7 0,-24-7 258,57 9-258,-57-9 129,62 0-387,-62 0-387,56-9-4386,-56 9-387,41-27-258,-41 27-645</inkml:trace>
  <inkml:trace contextRef="#ctx0" brushRef="#br0" timeOffset="61127.4963">17031 8477 645,'-11'27'2064,"6"-7"-129,0 13-258,2 9-258,-3 13-129,3 13-258,-4 14-258,-1 15-129,1 15 258,-1 13-258,0 9-258,-1 12 129,-1 3-258,-1 7 0,1 1 129,-1 6 129,2 1-387,1-1 129,1 1 0,-1-1 258,-3 1-258,4-1 0,-1-2 0,2-4-129,-1-5 0,-1 1 0,1-10 0,0-4 0,2-13-129,3-7 129,-1-14 0,3-12-129,0-15 258,0-15-903,7-16-2967,5-12-258,-1-25-387,7-10-258</inkml:trace>
  <inkml:trace contextRef="#ctx0" brushRef="#br0" timeOffset="62706.5866">16810 12580 1419,'8'5'2064,"9"1"-387,-8-1 129,5 1-516,3-1-258,3 1-258,4 2 0,4 0-387,6 2 129,6-2-129,7 2 0,5-2 129,8 2-258,5-3 258,3 3-258,8-3 0,8-3 0,3 2-129,6 1 258,1-1-258,4 1-129,1 0 0,4 5 129,2-1-258,-1 0 129,-3 0 0,1-1-129,0 3 129,7-3-258,0-2 258,1-3-129,-3-1 0,0-1 129,3-1-129,4-1 129,-6 0-129,-5-1 129,0 0-129,2-2 129,1-5-129,0 1 129,-2-2 0,-2-3 0,3-2-129,2-1 129,1 0 129,2 1-129,-5 0 0,2 1 129,-1 1-129,3 0 0,-3 2 129,2 2-129,-3 0 129,-4 4 0,2-1-129,3 3 129,1 1-129,-3-1 0,0 1 129,3 0 129,1 0-258,1 0-258,1 2 258,-3 0 258,5 0-129,2 0-129,2 3 0,-1-2 0,2 3 129,-2 1 0,2-1 0,2 3-129,2-1 0,0-2-129,6 1 129,19-3-258,-1 5-1419,15-2-1935,-23-7-516,-4 3 0</inkml:trace>
  <inkml:trace contextRef="#ctx0" brushRef="#br0" timeOffset="64262.6756">17058 8241 516,'24'-14'1677,"-7"10"-387,9 0-387,5 0 0,5-1-129,8-1 0,0 0-129,7 2 0,7-6-129,7 4 0,7-3 129,9-1-258,4 0-129,6-1 258,8 0-129,7 0 129,8 0-129,4 1 129,-1-1-129,8 4 0,8-4 0,3 5-129,1-3-129,2 5-129,3 1 129,1 0-129,-1 3 129,-3 0-129,-2 3 0,0 4 129,1 3-129,-6-1 0,-5 3 129,-2 1-129,1 1 0,-4-1 258,-2 0-258,0 2 0,2-4 0,-1 1 129,6-1-258,-4 2 258,-1-4-258,5 0 258,-2 0-129,-1-2 0,0 2 0,-2-3 129,3 2-129,-3-3 0,2 1 0,-6 1 129,2-1-129,0 2 0,-5 1 0,0 5 258,-6-3-258,2 3 129,4-1-129,3 2 0,3-2 0,0-1 0,17-2 129,7-1 0,-1-1 0,9-2 129,-13 3-258,2-3 0,-15 2-387,7-3-1290,-40 1-2709,-8 12-903,-12-14 517</inkml:trace>
  <inkml:trace contextRef="#ctx0" brushRef="#br0" timeOffset="66286.7914">25158 8571 903,'45'-28'1548,"-45"28"258,0 0 258,0 0 0,0 0-129,19 71-258,-19-71-258,-1 84-516,-6-31 0,-1 12-387,1 3 0,1 5 0,-4 6-258,5 0 0,-2 1-258,0 1-129,3-2 0,2-3 0,2 1-129,-1-2-129,1 0 258,0 4 129,0-4 129,0 3 258,-6 4-129,-1 3 129,-3-1 0,-1 2 0,-3-8 0,1 2 0,4-4-258,0 0 129,3-4 0,-1-4 0,-1 0 0,6 1-129,-2-3 0,1 1 0,-1-7 129,1 4-258,0-3 258,2 2-258,0-2 0,-5-2 129,3-1-129,0 0 129,1 0-129,-2 0 0,-1 0 0,1 0 0,1-3 129,3 2-129,-3 1 0,3 0 0,-3-2 0,3 3 129,-1-1-129,-1 1 129,-2-3-129,2 1 0,-1-6 0,1 1 129,-5-4-129,7-48 0,-7 87 258,7-87-516,-5 70 516,5-70-258,-9 62 0,9-62 0,-2 51 0,2-51 0,0 0 0,-4 57 0,4-57 0,0 0 0,0 0 0,0 0 0,0 0 0,0 0 0,0 0 129,0 0 0,0 0 0,0 0 0,0 0 0,0 0 0,0 0-129,0 0 129,0 0-129,-35-21 129,35 21-129,0 0 129,0 0-129,0 0 129,0 0-129,0 0 129,0 0 0,-38 7-129,38-7 129,0 0-129,0 0 129,0 0-129,0 0 129,0 0 0,0 0 0,-44 31-129,44-31 129,0 0 0,0 0 129,-49 23-129,49-23 0,0 0 0,-54 27 0,54-27 0,-48 18 129,48-18-129,-46 8-258,25-8 0,1 0 0,-2-5 0,2-5 0,0 2 129,2 0-129,-5 1 0,-6 1 258,-5 4 0,-6 0 0,1 2 129,-3 0-387,-1 0 0,3 1-258,-2-4-1806,9 0-2709,5-3-258,2-5-516,3 2-387</inkml:trace>
  <inkml:trace contextRef="#ctx0" brushRef="#br0" timeOffset="67338.8516">17140 8234 516,'7'-12'387,"-3"0"-129,-4 12 258,3-12 258,-3 12 129,0 0 0,0-11 387,0 11 0,0 0 0,-11-5 129,11 5-129,-18 2-258,18-2 0,-19 26-129,9 1-129,-1 7-129,5 14-129,3 16-903,3 9-3225,1 3-516,14 19-129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09:19:54.3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4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28T09:20:04.331"/>
    </inkml:context>
  </inkml:definitions>
  <inkml:trace contextRef="#ctx0" brushRef="#br0">21739 8013 3870,'9'-32'4773,"-6"20"0,-3 12-387,0-23-2451,0 23-516,0 0-387,-13 15-387,-3 3-258,-6 18-129,-4 11-129,-6 13 129,-11 13-387,-5 8 258,-7 8-129,0 3 129,-1 4-129,1-4 0,5-8 129,5-6 0,9-13-129,9-8 129,8-13-258,7-10 0,8-5-258,4-29-516,6 7-3096,2-13-645,7-17-258,3-10-258</inkml:trace>
  <inkml:trace contextRef="#ctx0" brushRef="#br0" timeOffset="523.03">22020 7823 6321,'-5'-15'5160,"5"15"-387,9 7-129,6 14-3225,12 21-516,7 7 0,10 21-129,4 9 0,11 12-387,3 8 129,5 3-258,0 2-129,0 0 129,-7-11-129,-2-5-129,-10-11 129,-8-7-258,-11-7-258,-13-19-1935,-6-1-2580,-10-15-387,-11-13-258,-12-11-645</inkml:trace>
  <inkml:trace contextRef="#ctx0" brushRef="#br0" timeOffset="1255.0718">20800 9410 6321,'18'-48'5031,"-12"31"-387,-6 17-387,0 0-2967,-1 6-516,-2 18-516,-5 6-129,1 8-129,0 4 0,4 7 129,0 0 0,3 1 0,3-6 0,7 0 129,7-6-129,4-5 129,3-6 0,8-6 0,4-7 0,5-6 0,4-5-129,2-3 0,3-4 0,4-3-129,1-6 0,-1 2-129,0-1-258,-8-2-516,0 14-1677,-8-11-1935,-11 5-516,-11 2-387,-16 4 0</inkml:trace>
  <inkml:trace contextRef="#ctx0" brushRef="#br0" timeOffset="1691.0968">20759 9550 9030,'-2'-37'5160,"30"16"-258,7-9-258,15 6-3741,12-7-387,12 6 0,5 0-387,4 5 0,0 3 0,-4 3 0,-4 3-129,-8 4 0,-7 5 0,-12 2 0,-11 8 0,-11 7 0,-10 10 0,-6 7 0,-10 6 0,0 5 0,-5 8 0,-2 1 0,0-1 0,0 2-129,1-3 129,3-3 0,3-5 0,1-3-129,4-6-129,-2-10 0,4 0-129,-7-9-516,2-2 129,-2-12-129,-11 11-129,-7-10 129,-1 8-645,-5-4-2967,0 1-129,5-4-129,1-2 258</inkml:trace>
  <inkml:trace contextRef="#ctx0" brushRef="#br0" timeOffset="2267.1297">22338 9408 3225,'8'0'5031,"4"15"-387,-11 1-129,-2 2-2838,1 15-258,-4-1-516,3 10-387,-4-1-258,1-2-129,1 6-129,1-3 129,2-5-129,2-4 258,7-2 0,7-4 0,7-10 0,11 2 0,4-10 0,10-4-129,4-2 0,7-3 0,1 0 129,2-5-129,2-1-129,0-2 0,-2 1 0,-5-4-387,1 7-387,-13-10-774,3 7-3096,-16-4-387,-11 2 0,-14-5-387</inkml:trace>
  <inkml:trace contextRef="#ctx0" brushRef="#br0" timeOffset="2599.1483">22343 9486 5676,'43'-38'5289,"3"22"-387,7-4-258,14 9-2709,3-8-516,13 12-387,-2 0-387,5 5-258,-10 2 0,1 4-129,-13 8-129,-6 3-129,-13 2 258,-8 7-258,-13 3 258,-9 2-129,-11 3 0,-4 2 0,-1-1 129,-6 3-258,-2 1-258,2-7-387,7 6-4257,-2-7-129,2-7-645,7-12-516</inkml:trace>
  <inkml:trace contextRef="#ctx0" brushRef="#br0" timeOffset="4263.2436">20750 10144 5031,'8'-9'5031,"-8"9"-516,0 0-1032,-7-13-1935,7 13-387,-16 9-258,7 7 0,-11-1-387,6 10 0,-9 1 0,3 4 0,-2-3-129,3 4-258,0-6 0,2-2 0,5-4-129,3-5-258,4-2-516,5-12-903,0 0-3096,-8 0-129,8 0-387,0-16-258</inkml:trace>
  <inkml:trace contextRef="#ctx0" brushRef="#br0" timeOffset="4487.2567">20513 10148 8256,'-3'-11'5289,"3"11"-258,0 0-129,0 0-3612,12 0-516,0 1-129,5 13-129,0 3 0,6 4-258,1 4 129,0 2-258,2 0-129,1-1-129,-1 0-387,1-10-774,5 3-3741,-4-6 0,4-2-645,-3-9-387</inkml:trace>
  <inkml:trace contextRef="#ctx0" brushRef="#br0" timeOffset="5470.3129">21650 10303 5805,'6'-11'5418,"-6"11"-387,7-14-129,2 14-2967,-9 0-774,0-12-258,0 12-387,0 0 0,-11 0-258,0 6-129,-2 7 0,-1 3-129,-3 0 129,0 5-258,-1 1 258,0 0-258,2 1 129,2-4-258,4 3 0,-2-8-387,7 4-903,-6-10-3096,8 2-516,3-10-129,0 0-387</inkml:trace>
  <inkml:trace contextRef="#ctx0" brushRef="#br0" timeOffset="5727.3276">21422 10326 7482,'3'-16'5418,"-3"16"-516,13-10 0,0 10-3741,-13 0 0,21 4-516,-8 6-129,1 5-129,0 2-129,3 7 0,-3-4-258,2 3 129,2 2-258,-2-5 129,3 1-387,-4-5-129,5 8-903,-9-17-3612,5 1 0,-7-8-258,3 0-516</inkml:trace>
  <inkml:trace contextRef="#ctx0" brushRef="#br0" timeOffset="5930.3392">21754 10071 8643,'23'-24'5418,"-9"23"-387,-7 1-387,8 5-3741,-5 8-258,1 6-387,-3 9-387,-3-2-2064,3 8-2451,-5-2-387,2-2-387,-2-7-258</inkml:trace>
  <inkml:trace contextRef="#ctx0" brushRef="#br0" timeOffset="6823.3903">22305 10271 8256,'0'0'5289,"0"-6"0,0 6-387,0 0-3354,-2-14-645,2 14-387,0 0 129,-4 9-387,3 6 0,1 2-258,0 3 129,2 4-129,3 1 129,2 0-129,1 0 0,4-4 129,0-7-129,2-2 129,3-9-129,-1-3 0,1-4 129,0-10-129,-1-6 129,-1-3-129,0 1 0,-5-3-129,-1 0 129,-3 6 0,-3 2-129,0 5 129,-3 12-258,0 0 258,0 0 0,-3 18 0,-1 6 129,-2 11-129,-1 7 0,-2 10 0,0 5 129,-1 0-129,0 0 0,3-2 0,0-7-129,2-8-129,5-5-516,-4-17-4128,9-8-129,-5-10-387,20-11-645</inkml:trace>
  <inkml:trace contextRef="#ctx0" brushRef="#br0" timeOffset="7491.4285">23234 10247 8643,'0'0'5418,"-5"6"-129,5-6-516,2 18-3741,-2-18-129,10 21-387,-5-8 129,4 3-387,-1-1 0,2 3-129,-1-3-129,3-5 129,0 0-129,5-5 258,-6-3-258,6-2 258,0-3-129,0-7 129,-3-2-129,2-3 129,-2-1-129,-7 0-129,2 3 258,-5 3-258,-4 10 0,0 0 129,0 0-129,0 0 129,0 20-129,-2 4 0,-2 8 129,2 6-129,-3 4 0,3 7 129,-1-4-129,2 3 0,0-7-129,-1-4-129,2-4-516,-7-18-1806,7 3-2580,0-18-129,0 0-258,-3-14-516</inkml:trace>
  <inkml:trace contextRef="#ctx0" brushRef="#br0" timeOffset="7679.4392">23578 10065 11868,'13'-12'5547,"3"3"-129,-16 9-258,10 9-4128,-10 11-774,0 0-4128,1 18-1419,-1-7-129,0 0-774</inkml:trace>
  <inkml:trace contextRef="#ctx1" brushRef="#br0">24825 16076 0,'0'0'0,"0"0"0,0 0 0,0 0 0,0 0 0,0 0 0,0 0 0,0 0 0,0 0 0,0 0 0</inkml:trace>
  <inkml:trace contextRef="#ctx0" brushRef="#br0" timeOffset="13034.7456">21615 7660 516,'-11'-68'3612,"9"40"516,-4 0-2064,-3-2-258,7 13-387,-5-3-129,7 20 0,0 0-129,0 0-258,-9 12-129,11 16-129,-2 4-387,1 10 129,-1 4 0,0 3-129,0 3 129,0 2-129,0-5 129,0-4-387,0-4 258,0-6-129,0-4 129,2-4-258,3-13 129,1-2 0,3-5 0,3-5 0,2-2 0,1-1 129,4-6-129,6 0 129,-1-2-129,7 5 129,0-3-129,5 3 129,4 1-129,6 0 0,-2 3 0,2 0 0,-3 0 0,-1 0-129,-4 0 129,-3 0 0,-7 0 129,-3 0-129,-7 0 129,-2-4-129,-5 1 0,-1 0 129,-10 3-129,11-15 0,-11 15-129,9-21 0,-5 6-129,-1-2 129,2-3-129,-1-1 129,1-7-129,-1-1 129,-1-9-129,-1-2 129,0-1 0,-2-3 0,-2-3 0,2-2 0,-4 5 129,-2 4-129,-1 3 0,0 5 0,-3 6 0,-1 5 0,1 6 0,0 2 0,-1 1-129,-3 3 129,-2 4 0,-3 3 0,-5 2 0,-7 0 0,-7 5 0,-7 4 129,-6 3-129,-6-1 129,-3 4 0,1 1-129,2-1 129,7-1-129,3 1 0,6-1 129,7-3-258,7 1 258,6-5-129,3-2 0,6-2 0,3-3-258,9 0-645,-10 0-3999,10 0-129,5-15-516,4-1-645</inkml:trace>
  <inkml:trace contextRef="#ctx0" brushRef="#br0" timeOffset="13710.7842">21251 6690 2709,'23'-23'4773,"-23"23"0,0 0-387,0 10-2322,-3 19-774,-17-1-516,3 14-129,-9 1-129,0 7-129,-5 3-129,0-2 0,-3-4 0,4-2-129,3-5-129,2-1-129,4-8-258,0-7-645,13 1-1032,-2-14-2451,10-11-516,0 0-129,0 0 259</inkml:trace>
  <inkml:trace contextRef="#ctx0" brushRef="#br0" timeOffset="13942.7975">20947 6869 5289,'0'-47'5031,"2"33"-129,-2 14-516,0 0-3354,9-2-129,2 15-129,0 8-387,5 9 129,1 2 0,10 11 0,-3 0 0,5-1-258,3 0 0,2-5-258,6 2-387,-6-14-2193,8-1-2193,-2-8-387,4-9-516,-1-7-129</inkml:trace>
  <inkml:trace contextRef="#ctx0" brushRef="#br0" timeOffset="15090.8632">22396 6724 5289,'-7'-12'5418,"-3"-2"-516,6 1-903,4 13-2322,0 9-387,0 10-516,0-2-258,5 8-129,0 0 0,4 4-129,0 2-129,4-3 0,-2-7-129,6-4 129,0-4-129,2-5 129,-2-6-129,6-2 129,-5-8 0,1-4-129,0-6 129,-3-2-129,-2 0 0,-2-3 129,-3 1 0,-2 3 0,-3 5-129,-4 14 0,0 0 129,8-1-129,-8 12 0,0 13 0,0 10 0,0 3 0,0 13 129,-3 2 0,-1 1 0,-1 4-129,0-2 129,-1-5 0,0-2-129,0-4-129,2-9-129,0-10-387,4 1-516,0-26-3354,0 0-516,0 0-387,-3-31-387</inkml:trace>
  <inkml:trace contextRef="#ctx0" brushRef="#br0" timeOffset="15270.8735">22730 6370 6966,'26'-22'5289,"-13"22"0,5 14-387,-6 4-4128,2 21-516,1 19-645,-7 6-3870,-3 5-387,-5 1-645,-10-4-645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15:12.10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0 115 1677,'23'2'2193,"-23"-2"-258,30 0 258,-8 3-645,-1-3 0,10 0-258,-3 0-129,12 0 0,-5 0-258,13 0-258,-8 0 129,16 0-258,-4 0 0,9 4 0,-8-4 0,13 0-129,-8 0 0,9 0 0,1 0-129,1 0 0,-1 0 0,2 0-129,-1 0 0,2 0 0,2 0 0,2 0 0,-2 0 129,5 0-129,2 0 0,1 0 0,4 4-129,2 0 129,-2-4-129,2 2 129,1 0-129,4-2 0,-5 0 0,-3 0 0,1 0 129,1 0-258,-1 0 258,4 0-258,-2 0 258,0 0-129,1 0 0,-1 2 0,3-2 0,-7 2 0,3-2 0,-5 0 0,-1 0 0,-2 0 0,0 0-129,2 0 129,-2 0 0,4 0 0,-2 0 0,12 0 0,-4-2 0,2 2 0,9-4 0,-3 0 0,1-4 0,5 1 0,3-1 0,-5 0 0,1-4 0,-4 1 0,2-2 0,2 3-129,1 2 129,1 0 0,-1-3 0,0 3 0,1 2 0,1 0 0,-2 2 0,1 2 0,1 2 0,-2 0 0,4 0 0,0 4 0,2 2 0,8 2 0,-7-2 0,4 0 0,2 1 0,-9-3 0,-9 0 0,-10-2-129,-16-2 0,-19 0-645,-5 0-3483,-26-6-387,-21 6-387,-5-19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15:32.42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1243-176 2709,'0'0'4773,"0"0"-129,0 0 0,-4-26-2709,4 26-387,0 0-258,0 0-258,-17-6-387,17 6-129,0 0-129,-23-6 129,23 6-258,-29-8 0,29 8-129,-30-7 0,30 7 0,-29-6 0,29 6 0,-25-6-129,25 6 129,0 0-129,-22-2 129,22 2-129,0 0 0,0 0 0,-12 10 0,12-10 0,0 27 0,0-6 0,-2-2 129,2 8-258,-3 5 129,3 7 129,0-3-129,0 5 0,0 2 0,0 3 0,0 2 0,0 2 0,0-3 0,0 2 0,0-1 0,0-5 0,0-2 0,0 2 0,0-7 0,3-5 0,2-3 0,0-2 0,-1-3 0,1-2 0,-5-21 0,9 30 0,-9-30 0,2 17 0,-2-17 0,0 0 0,0 23 0,0-23 0,0 0 129,0 0-129,0 0 0,0 0 0,0 0 0,0 0 0,0 0 0,0 0 0,0 0 0,22 0 0,-22 0 0,31-8 0,-31 8 0,33-6 0,-33 6 0,32-7 0,-32 7 0,19-6 0,-19 6 0,0 0 0,0 0-129,0 0-129,19 0-903,-19 0-3741,0 0 258,0 0-774,0 0-129</inkml:trace>
  <inkml:trace contextRef="#ctx0" brushRef="#br0" timeOffset="3792.2169">1458 194 1032,'0'0'4515,"0"0"129,0 0-129,0 0-2322,7 16-645,-7-16-129,33 35-129,-33-35-129,40 47-387,-25-25-258,10 4 0,-3-3 0,1 2-258,-4-3-129,5 1 0,-1-6 0,-4 0 0,0-3-129,2-6-258,0 4-258,-21-12-1032,33 0-2838,-33 0-516,22 0-387,-22 0-258</inkml:trace>
  <inkml:trace contextRef="#ctx0" brushRef="#br0" timeOffset="3484.1993">1692 206 516,'0'-24'3870,"0"24"387,0 0-1419,0 0-258,0 0-516,0 0-258,0 0-516,0 0-387,0 0-129,0 0-129,12-2 0,-12 2-258,0 0-129,0 0 0,4 20 0,-4-20-129,0 33 129,0-33-129,-4 39 129,-6-17 0,5 4 0,-9-2 0,2 3-129,-4-6-129,2 1 129,0-3 0,0 2-129,14-21 0,-22 33 0,22-33 0,-21 23 0,21-23 0,0 0 0,-24 28 0,24-28 0,0 0-129,-21 15 0,21-15-516,0 0-387,0 0-1419,0 0-2322,0 0-129,0 0-387,0 0 129</inkml:trace>
  <inkml:trace contextRef="#ctx0" brushRef="#br0" timeOffset="4168.2382">2041 225 6450,'0'0'5289,"0"0"-516,5 22-387,-5-22-3096,0 0-903,0 0-258,0 0-645,21 0-3741,-21 0-387,0 0-258,11 19-387</inkml:trace>
  <inkml:trace contextRef="#ctx0" brushRef="#br0" timeOffset="4388.251">2135 450 5160,'-2'21'5031,"2"-21"-387,-8 22-258,8-22-3612,0 0 0,0 0-258,5 17-387,-5-17-903,0 0-2838,17 18-903,-17-18-258,0 0 0</inkml:trace>
  <inkml:trace contextRef="#ctx0" brushRef="#br0" timeOffset="4663.2667">2383 239 5676,'0'0'5160,"24"-21"-387,-24 21-129,37 0-3483,-37 0-258,43-6-129,-18-2-258,4 8-129,-5 0-258,1 0-129,-3 0-645,-22 0-1161,28 0-2580,-28 0-516,0 0-258,0 0-258</inkml:trace>
  <inkml:trace contextRef="#ctx0" brushRef="#br0" timeOffset="4919.2814">2517 353 1806,'-19'20'4902,"19"-20"-129,-14 19-129,14-19-1548,0 0-2064,12 18 0,-12-18 0,24 0-516,-24 0-129,40 0-129,-17 0-129,-1 0-258,4 0-387,-26 0-1548,42-8-2322,-25 8-645,4-2 0,-21 2-258</inkml:trace>
  <inkml:trace contextRef="#ctx0" brushRef="#br0" timeOffset="5280.302">2998 182 5805,'0'0'5160,"0"0"-387,0 0-129,17 26-3483,-17-26-129,0 39-258,0-20-258,0 11-129,0 2 0,3-3-129,-1-1-129,3 1 0,-3-5-129,5-6-129,0 3-258,-7-21-1032,0 0-2967,0 0-516,0 0-387,0 0-129</inkml:trace>
  <inkml:trace contextRef="#ctx0" brushRef="#br0" timeOffset="7323.4189">3032-61 7353,'0'0'4902,"19"1"0,-19-1-1548,0 0-1935,27 20-258,-27-20-129,20 4-129,-20-4-387,0 0 0,0 0-258,23 6 0,-23-6-129,0 0-129,0 0 0,0 0 0,0 0-129,0 0-645,12 21-3483,-12-21-387,0 0-774,0 0-129</inkml:trace>
  <inkml:trace contextRef="#ctx0" brushRef="#br0" timeOffset="6024.3446">3168 225 4386,'0'0'4902,"0"0"0,19 22-387,-5 3-3225,-14-25-129,12 46-129,-9-24-516,8 9-129,-6-4-129,2 4-129,-2-6 0,0 2-129,-5-27 0,11 29 129,-11-29-129,19 10 0,-19-10 0,24-6 0,-24 6 0,33-33 0,-17 8 0,-1-4 0,-1-4 0,0 0 129,-2 2-129,0-3 0,1 6 0,-3 7 0,0 1 0,-10 20 129,20-17-129,-20 17 0,0 0 129,22 10 0,-22-10 0,11 37 129,-11-16-129,3 8 0,-1 0-129,-1 0 129,3-6 0,-2 3-129,-2-2-129,0-24 0,12 37-903,-12-37-2451,0 0-1161,0 20-645,0-20 0</inkml:trace>
  <inkml:trace contextRef="#ctx0" brushRef="#br0" timeOffset="6632.3794">3694 259 7482,'-21'-8'5289,"21"8"-516,0 0 0,-9-26-3741,21 26-258,-12 0 0,37-11-387,-9 1-129,1 4 0,-5 0-129,11 0-129,-5 0-129,-6-6-645,18 12-3999,-25-6 0,-17 6-516,23-10-258</inkml:trace>
  <inkml:trace contextRef="#ctx0" brushRef="#br0" timeOffset="6375.3647">3779-146 8256,'2'-24'5160,"-2"24"-516,0 0-387,6 14-3483,-6 5-129,2 17-258,-2 2 129,2 10-258,0 7-129,-1 3 0,-1-4 0,0 6-129,0-6 0,0-6 129,6 1-258,-1-12 258,2-4-129,1-4 0,1-8 0,-9-21-129,19 25 0,-19-25-129,26 14-516,-26-14-903,16-10-3096,-16 10-129,17-19-387,-17 19-258</inkml:trace>
  <inkml:trace contextRef="#ctx0" brushRef="#br0" timeOffset="8683.4967">4142-127 4257,'0'0'5031,"0"0"-258,0 0-258,0 0-3096,10 0-258,16 0-129,-26 0-258,42 0-129,-23-6-258,12 4 0,-8-4 129,4 5-258,-4-5 0,-4 6-129,-19 0-129,30-4 0,-30 4 0,17 0 0,-17 0 129,0 0-129,0 0-129,0 0 258,9 11-129,-9-11 0,0 0 0,5 26 129,-5-26-129,0 27 0,0-9 0,0 6 129,0-2-129,0 3 0,0 6 129,-5 1-129,5 6 0,0 1 129,0 0-129,0 3 0,0 0 0,0 1 0,5 1 0,0-5 0,-2 0 0,4-2-129,-3-8 129,1 0 0,-1-4 0,-3-4 129,-1-21-129,0 29 0,0-29 0,0 18 0,0-18 0,-22 10 0,22-10 129,-37 3-258,13-1 258,-2 2-129,0-4 129,2 4-129,1-4 0,6 2 0,17-2 0,-21 8-387,21-8-2580,17 10-1935,4-10-129,-2-6-516,5-12-129</inkml:trace>
  <inkml:trace contextRef="#ctx0" brushRef="#br0" timeOffset="-1712.0979">0 78 258,'0'0'4386,"24"-24"387,-24 24-129,0-35-2064,0 35-516,0 0-387,0 0-129,12-20-645,-12 20-129,0 0-258,4 12-258,-4-12 258,1 43-258,1-7-129,3 5 129,-1 10-129,1 10 0,0-6 0,1 10 129,-1-4-258,0-2 129,4-6-129,-4-5 0,2-9 0,1-4 0,-2-7 0,1-6-129,-7-22 0,5 23-129,-5-23-387,0 0-645,0 0-1935,7-12-1548,-7 12-258,0-40-516,-2 13 516</inkml:trace>
  <inkml:trace contextRef="#ctx0" brushRef="#br0" timeOffset="-1036.0592">69-30 774,'0'0'3999,"0"0"258,0 0-1290,0 0-903,0 0-129,0 0-129,0 0-258,0 0-516,0 0 0,9 0-129,-9 0-258,0 0 0,0 0-258,0 0 0,0 0 129,24-2-258,-24 2 0,25-2-129,-6-2 129,1 0-129,8-4 0,2 6-129,1 0 129,-2-2-129,6 2 0,-5 1 0,-6 1 0,2 0 0,-3 0 0,-1 0 0,-4 0 0,-18 0 0,33-2 0,-33 2 0,22 0 0,-22 0 0,0 0 0,23-5 0,-23 5 0,0 0 0,0 0 0,0 0 0,15 14 0,-15-14 0,9 32 0,-9-32 0,10 33 0,-6-10 0,1 5 0,-3 6 129,3-3-258,-5 0 258,2 1-129,-2-2 0,0-3 0,0-2-129,0-5 0,0-20-387,0 30-645,0-30-2709,0 0-903,0 0-258,0 0-516</inkml:trace>
  <inkml:trace contextRef="#ctx0" brushRef="#br0" timeOffset="14143.809">6103-107 1419,'-19'0'4386,"19"0"258,0 0-1548,0 0-774,0 0-387,0 0-258,0 0-516,0 0-258,23-8 129,-23 8-258,38-10-129,-16 2 129,13 8-387,-4-6 129,16 4-258,-5-1 129,6 1-129,1-4-129,1 4 129,-6 0-258,-6 0 129,-7-2-129,-8 4 0,-23 0 0,26 0-129,-26 0-129,0 0-258,12 20-2709,-12-20-1806,0 0-129,0 0-645,0 0 0</inkml:trace>
  <inkml:trace contextRef="#ctx0" brushRef="#br0" timeOffset="13143.7518">6395 133 903,'0'0'4773,"19"0"258,-19 0-387,0-12-2451,0 12-258,0 0-516,0 0-258,2-19-516,-2 19 0,0 0-258,0 0-129,0 0-129,0 0 129,-14-8 0,14 8-258,-25 0 129,25 0-129,-33 0 0,33 0 129,-34 9-129,13-1 0,2 4-129,0-2 258,-2 3-129,2-1 0,19-12 0,-31 24 0,31-24-129,-27 28 258,27-28-129,-19 17 0,19-17 0,-10 20 0,10-20 0,0 0 0,0 23 0,0-23 129,19 16-129,-19-16 129,35 10-129,-14-4 129,3-1-129,0 2 0,1 3 0,1 0 129,-7 2-129,3 5 0,-22-17 0,33 35 129,-17-13-129,-2-2 0,-6-2 0,1 1 0,-9-19 0,9 31 0,-9-31 0,0 36 0,0-36 0,-14 30 0,14-30 0,-35 29 0,16-17 0,-2 2 129,-3-9-129,1 1 0,6-2 0,-4-4 0,0 0 0,2 0 0,0-8 129,19 8-129,-36-19 129,36 19-129,-26-12 0,26 12 129,0 0-129,0 0-129,0 0-387,0 0-1290,0 0-2838,0 0-516,22-4-129,-22 4-516</inkml:trace>
  <inkml:trace contextRef="#ctx0" brushRef="#br0" timeOffset="10907.6239">5095-15 1419,'0'0'4386,"0"0"516,0 0-1032,-9-23-1806,9 23-258,0 0-387,0 12-387,0-12-258,0 31 129,-2-10-387,2 15 0,0 0 0,2 9 129,-2 0-387,2 4 129,-2-4-258,0 7 129,0 0-129,0-5 0,0-3-129,-2-1 129,0-4-129,2-3 0,-9-6 0,6-3 0,3-6-258,0-21-129,0 33-774,0-33-1935,0 0-1548,-5-20-774,5 20 0,0-32-129</inkml:trace>
  <inkml:trace contextRef="#ctx0" brushRef="#br0" timeOffset="11659.6667">5147 369 2967,'0'0'3741,"0"0"-903,0 0-258,0 0-387,5-16-516,-5 16-258,0 0-129,0 0-258,0 0-129,0 0-129,0 0 0,0 0-258,0 0-129,0 0 0,0 0 129,0 0-258,0 0 258,33-2-258,-33 2 0,36-2 0,-13-7 0,6 7 0,4-2-129,6 0-129,-3 0 129,0 0-129,1-2 129,-1 2-129,-4-1 0,-5 0-129,-4 5-258,-23 0-516,38 0-3225,-38 0-774,0 0-258,0 0-645</inkml:trace>
  <inkml:trace contextRef="#ctx0" brushRef="#br0" timeOffset="-12475.7136">4291 2320 4902,'21'-17'5031,"-21"17"-516,0 0 129,0 0-3096,0 0-516,5 17 0,-5-17-258,-7 31-387,-9-12 0,4 12 0,-5-1-129,-1 8 0,-1-3-258,2 1 129,-2 0 0,2-2 0,1-7-129,4-2-129,1-7 0,11-18-387,-7 32-774,-12-32-2709,19 0-774,0 0-129,-17-14-645</inkml:trace>
  <inkml:trace contextRef="#ctx0" brushRef="#br0" timeOffset="-6179.3534">4461 2002 1548,'36'17'4128,"-6"14"-645,-9 7-903,-6-9-387,15 20-387,-18-3-516,7 16-258,-10-5-258,1 13-387,-10-1-129,0 1-387,0 7-516,-15 4-3483,-6-25-129,7 3-258,-16-19-129</inkml:trace>
  <inkml:trace contextRef="#ctx0" brushRef="#br0" timeOffset="-5132.2935">4430 2241 129,'0'0'3225,"0"0"-516,0 0-129,0 0-516,0 0-516,0 0-258,-12 6-387,12-6 0,-18 31-387,6-10-516,2 2-2709,-9-4-1161,17 10-387,-17-17 129</inkml:trace>
  <inkml:trace contextRef="#ctx0" brushRef="#br0" timeOffset="-3468.1983">5497 2084 3612,'-21'0'4773,"21"0"129,-1-26-1290,20 26-1290,-19-12-516,33 12-258,-18-6-387,29 6-129,-9-1-258,13 1-258,3 0 0,8 0-258,-6 0 0,1 1-129,0 5-258,-14-6-1032,0 0-3741,-9 0-258,-12-2 0,-19 2-903</inkml:trace>
  <inkml:trace contextRef="#ctx0" brushRef="#br0" timeOffset="-3960.2265">5779 2251 4128,'19'-12'4902,"-19"12"-645,0 0-1548,0 0-516,-6-23-516,6 23-516,0 0-258,0 0-258,-33 0-129,33 0-258,-36 5 0,10 7 0,-4-4-129,4 4-129,-3 1 0,3 1 0,2-1 0,1 3 0,23-16 0,-19 26 0,19-26 0,0 26 129,0-26-129,24 15 0,0-9 129,6 0-129,3-2 129,5 1 129,0 1-129,-1 0 0,-2 4-129,-4 2 129,-7 4 0,0 2-129,-8-1 129,-4 8-129,-7 5 0,-3-3 0,-2 5 0,-9-3 0,-4-6 129,-7 3-129,-2-4 0,-2-6 129,1-7 0,0-3 129,-1-4-129,3-2 129,-1 0-129,4-2 129,-2-7-129,20 9 0,-30-16-258,30 16-387,0 0-1032,-31-10-3225,31 10-387,0 0-129,0 0-387</inkml:trace>
  <inkml:trace contextRef="#ctx0" brushRef="#br0" timeOffset="26463.5134">5088 2207 645,'0'0'2322,"0"0"-129,0 0 258,0 0-516,0 0-129,0 0-258,0 0-129,0 0-129,0 0-258,-11 21-258,11-21-129,0 0 129,-21 12-258,21-12-129,0 0 129,-5 21-129,5-21 0,0 0-129,0 0 129,-3 24-129,3-24-129,0 0 0,0 0 0,0 0 0,0 0 0,14 15-129,-14-15 129,0 0 0,17-11-129,-17 11 0,0 0 129,7-24-129,-7 24 0,0 0 129,0-19-129,0 19 129,0 0-129,-23-8 0,23 8 0,-20 0 0,20 0 0,-18 12-129,18-12 258,-14 19-129,14-19 0,0 24 0,0-24 129,0 21 0,0-21 0,0 0 0,21 22 0,-21-22 0,0 0 0,24 0 129,-24 0-258,0 0 258,14-13-258,-14 13 129,2-23-129,-2 23 0,0-21 0,0 21-129,0 0-387,-7-26-774,7 26-3354,0 0 0,0 0-516,-21 14-129</inkml:trace>
  <inkml:trace contextRef="#ctx0" brushRef="#br0" timeOffset="27942.5982">5063 2604 774,'0'0'3483,"0"0"-258,14 19-774,-14-19-387,0 0-516,0 0 129,0 0-258,0 0-387,0 22 0,0-22-387,0 0-129,0 0 0,0 0-129,0 0 0,0 0 0,0 0 0,19 0-129,-19 0-129,0 0 129,21-18-258,-21 18 129,0 0 0,23-25-129,-23 25 129,0 0-129,10-20 0,-10 20 0,0 0 129,0-20-129,0 20 129,0 0-129,-24-6 0,24 6 0,-18 0 0,18 0 0,-19 15 129,19-15-129,-12 19 0,12-19 129,0 0-129,0 18 129,0-18 0,0 0-129,0 0 129,18 0-129,-18 0 129,0 0 0,19-4-129,-19 4 0,0 0 129,0 0 0,22-8-129,-22 8 0,0 0 0,19 0 0,-19 0 0,0 0 258,0 0-258,0 0 0,0 0 0,0 0 0,0 0 0,-10-4 0,10 4 0,-23 0 0,23 0 0,-20 0 0,20 0-258,0 0 258,-18 16 0,18-16 0,0 0 0,0 0 0,2 21 0,-2-21 258,0 0-258,21 22 0,-21-22 129,15 23 0,-15-23 0,18 25-129,-18-25 129,15 25 0,-15-6-129,9-1 129,-9-18-129,0 25 0,0-25 0,-12 30 0,12-30-129,-26 18 0,26-18-387,-30 8-516,30 13-2193,0-21-1548,-24 10-129,24-10-645,-24 14 388</inkml:trace>
  <inkml:trace contextRef="#ctx0" brushRef="#br0" timeOffset="-12151.695">3952 2290 5934,'0'0'5289,"0"0"-516,0 15 0,30 9-3354,-9-12-387,20 15-129,-2-11 0,11 7-258,-5-5-258,7 4-129,-12-6-129,3-1 0,-10 1 0,-3-5-129,-6 1 129,-1 2-129,-4-6 0,3-1 0,-22-7-129,32 16 0,-13-5-387,-19-11-1161,26 0-2967,-26 0-387,0 0-258,0 0-129</inkml:trace>
  <inkml:trace contextRef="#ctx0" brushRef="#br0" timeOffset="-17419.9963">36 2088 516,'0'0'3354,"19"0"-903,-19 0-387,0 0-129,30 0-129,-30 0-387,0 0-387,0 0-129,22-10-258,-22 10 129,0 0-387,0 0 0,0 0-129,0 0 0,0 0 129,0 0-258,0 0 258,0 0-129,0 0 0,0 0 0,0 0 0,0 0 0,0 0 0,0 0 0,18-18-129,-18 18 0,0 0 0,0 0-129,0 0 129,0 0-129,0 0 129,19 0 0,-19 0 129,0 0-129,28 0 0,-28 0 129,27-2-129,-27 2 129,37-6-129,-18 0 0,7 2 0,-2-1 0,4 1-129,0-2 129,1 0-129,-3-4 129,2 6-129,-2 1 0,0-5 0,-3 4 129,-2 2-129,-4-2 0,-17 4 0,30-2 0,-30 2 0,0 0 0,20 0 0,-20 0 0,0 0 0,0 0 0,7 18 0,-7-18 0,4 27 0,-4-27 0,5 39 0,-2-13 129,1 1 0,-2 0 0,-1-1-129,1 0 129,0-3 0,-2 1 129,0-24-258,7 25-258,-7-25-258,8 21-1161,-8-21-2709,0 0-258,0 0-258,0 0-258</inkml:trace>
  <inkml:trace contextRef="#ctx0" brushRef="#br0" timeOffset="-18192.0405">52 2202 1161,'9'-30'2193,"-9"30"129,0 0 129,5-22-258,-5 22-129,0 0-258,0 0-129,0 0-129,12 26-258,-12-26-129,0 55-258,0-26 258,0 22-516,-5-3 129,5 10-387,-11-6 129,6 4-129,-4-3-129,6-6 0,-1-2-129,4-7-129,0-7 0,0-8 129,0-3-258,0-20 0,11 21-129,-11-21-387,0 0-387,0 0-774,14-10-2064,-12-7-774,-1-3-258,-1-9-129</inkml:trace>
  <inkml:trace contextRef="#ctx0" brushRef="#br0" timeOffset="-16291.9318">1194 2108 3096,'0'0'3870,"0"0"516,0 0-1935,9 15-516,-9-15-258,0 41-258,0-22-258,0 21-258,0-10 129,0 16-516,0-6 129,0 5-387,0-6 0,1 7-129,-1-6-129,4-3 129,-2-1-129,1-8 0,-3-5 0,0-4-129,0-19-129,0 0-387,11 31-903,-11-31-1548,0 0-1290,-11-13-387,11 13-258</inkml:trace>
  <inkml:trace contextRef="#ctx0" brushRef="#br0" timeOffset="-15963.9131">1170 2440 903,'12'0'4257,"-12"0"387,29-7-258,-29 7-1806,47-10-774,-24-6-129,20 16-387,-10-8-258,12 8-387,-8-7-129,8 7-258,-12-4-129,0 4 0,-7 0-129,-2 0 0,-24 0 129,30 0-258,-30 0 129,0 0 0,15 6-258,-15-6-258,0 0-1548,0 0-2193,0 0-645,0 0 129,0 0-516</inkml:trace>
  <inkml:trace contextRef="#ctx0" brushRef="#br0" timeOffset="-14124.8078">2272 2362 3096,'0'0'4515,"0"0"-129,23 0-129,-23 0-2580,0 0-258,15 28-258,-15-28-387,4 33 0,-4-11-258,5 5-129,0 1 0,-3 5-258,1-2 0,1 1 0,-4-5-129,0-2-129,3 3-516,-3-28-645,12 30-2193,-12-30-903,0 0-516,0 0-129</inkml:trace>
  <inkml:trace contextRef="#ctx0" brushRef="#br0" timeOffset="-13936.7971">2350 2054 2967,'0'0'3870,"0"0"-258,0 0 129,0 0-3483,0 0-1419,0 0-2193,11 38-516,-11-38 258</inkml:trace>
  <inkml:trace contextRef="#ctx0" brushRef="#br0" timeOffset="-13431.7682">2564 2293 1032,'26'36'4128,"-26"-36"129,10 43 129,-10-8-2709,0-8-258,7 15-258,-7-9 0,7 8-387,-2-9-129,6 1-258,-4-13-129,8 5 0,-15-25 129,26 16-258,-26-16 0,33-6-129,-17-14 129,1-1-129,-1-8 129,3-3-129,-2 1 0,-1 1 0,-2 1 129,-2 4-129,-2 5 0,-10 20 0,19-22 129,-19 22-129,0 0 129,23 6 0,-23-6 0,12 34 0,-8-11 0,4 7 129,-4-3-129,4 0-129,-4 5 129,6-7-129,-1 1-129,-9-26-387,21 41-387,-21-41-1548,16 3-2064,-16-3-129,32-2-516,-32 2 258</inkml:trace>
  <inkml:trace contextRef="#ctx0" brushRef="#br0" timeOffset="-13136.7514">3220 2106 3870,'2'-30'4386,"-2"30"-129,0 10 129,0-10-2709,0 51-645,0-20 0,8 20 0,-8-4-129,9 14-258,-9-10-129,9 4-258,-8-4 0,8 4-129,1-8 129,3-2-129,4-10-258,0-3 129,4-11-258,0-7-129,8 4-774,-29-18-2709,33-2-774,-33 2-387,23-31-258</inkml:trace>
  <inkml:trace contextRef="#ctx0" brushRef="#br0" timeOffset="-12911.7385">3143 2407 6450,'0'0'4773,"0"0"129,27-8-516,-5-3-3354,21 11 129,-10-10-387,13 10-258,-8-4-387,0 0-258,0 6-1161,-8 0-2967,-6-2-645,-7 2 0,-17-2-516</inkml:trace>
  <inkml:trace contextRef="#ctx0" brushRef="#br0" timeOffset="-9996.5718">2170 1955 1032,'-52'58'3999,"17"-17"516,7 9-1677,6 22-516,-11 1-387,19 19-645,0 1-129,14 17-516,14-7-387,15-1-387,16 6-1161,14-10-2709,11-18-387,18-3-129,-1-27-129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15:37.93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-5 13 5805,'-4'-25'5160,"4"25"-258,0 0-387,0 0-3225,0 0-645,0 0-258,0 0-903,0 0-1806,0 0-2193,0 23-129,0-5-774,0 1 387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20:45.914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-2113 6106 2580,'5'-22'4386,"1"4"-258,-6 18-1032,0 0-645,0 0-516,0 0-516,0 0-516,24 9-129,-24 12 0,10 14-258,-8-4 0,9 15-129,-8-1-129,4 4 258,-7-3-387,7 6 129,-5-11-129,1 1 0,1-3-129,-1-6 0,-1-2 0,-2-6 0,3-5-258,-3-20 0,5 23-387,-5-23-129,0 0-1161,0 0-1419,0 0-1161,-8-25-129,6 1-387</inkml:trace>
  <inkml:trace contextRef="#ctx0" brushRef="#br0" timeOffset="428.0245">-2160 6094 3096,'0'0'4515,"0"0"-129,0 0-129,0 0-2451,7-25-258,21 25-387,-7-11 0,17 7-387,0-14-129,9 10-129,-7-5-129,9 1 129,-9 0-129,3 5-129,-8-3-129,-2 6 0,-11 0 0,-1 4-129,-21 0 0,24 0 129,-24 0-129,0 0 0,13 21 0,-13-21 129,0 28-129,0-28-129,0 29 258,-4-9-129,4-20 0,-3 36 0,3-36 0,0 31 0,0-13 0,0-18-129,10 35-387,-10-35-1290,0 0-2580,21 26-258,-21-26-516,22 18-129</inkml:trace>
  <inkml:trace contextRef="#ctx0" brushRef="#br0" timeOffset="1068.061">-1130 6346 2322,'15'-21'4515,"4"13"-129,-19 8 0,25 0-1806,-25 0-774,36-9-516,-36 9-129,52-12-387,-27 6-258,11 4-129,-5-2-129,6-2 0,-6 4-258,-1 0-258,2 2-129,-12-7-516,11 7-2064,-31 0-1419,22 2-258,-22-2-387,0 0 0</inkml:trace>
  <inkml:trace contextRef="#ctx0" brushRef="#br0" timeOffset="1317.0754">-1109 6474 5289,'0'0'4773,"0"0"-387,26 3 0,7-1-3096,-13-7 0,20 3-129,-10-10-516,10 8-258,-5-3-129,3-1-129,-4 6-258,-4-5-774,13 3-3225,-8 0-258,-5 0-258,-3-4-516</inkml:trace>
  <inkml:trace contextRef="#ctx0" brushRef="#br0" timeOffset="2531.1447">255 5761 3354,'-24'-2'4257,"-16"0"258,21 2-387,19 0-1935,-42 0-645,42 0-258,-40 0-129,40 0-516,-36 8-258,36-8 0,-26 18-129,26-18 0,-18 23 0,18-4-129,0 0-129,0 1 0,9 3 129,5 0-129,-2 1 0,4 8 0,-3-5 129,3-1-258,-4-3 258,4 3-258,-9-2 129,-5 1 0,-2-1 0,0-7 0,-13 3 0,-4-3 0,-11-2 0,4-1 0,-6-7 129,1 1-129,3-6 129,3 2-129,4-4 0,19 0 0,-19 0 129,19 0-129,0 0-129,0 0 129,11-6 0,-11 6 0,39 4-129,-16 8 129,1 0 0,-1 5 0,1 3 0,-5 1 0,-3 2 0,-4-2 0,-3 4-129,-2 3 258,-2-1-129,-3-1 0,3-2 0,-3-3 129,-1 1-129,-1-22 0,9 31 0,-9-31 129,14 24-258,-14-24-129,33 24-3354,-33-24-774,31 10-387,-31-10-129</inkml:trace>
  <inkml:trace contextRef="#ctx0" brushRef="#br0" timeOffset="4327.2476">856 5840 3870,'0'0'4386,"0"0"-258,-14 6 129,-4-2-2838,10 21-129,-15-11-129,14 19-129,-8-6-258,5 15-129,-4-5-129,13 12-129,-6-1-129,9 3 0,4-5 0,-1 1-129,9-5-129,7-5-387,9 4-2322,-7-20-1548,0-3-387,0-5-387,-21-13-129</inkml:trace>
  <inkml:trace contextRef="#ctx0" brushRef="#br0" timeOffset="5260.3009">1182 5991 5676,'0'0'4644,"0"0"-258,0 0 0,-7-17-2838,19 17-258,-12 0-387,45-2-129,-19-6-258,21 8 129,-7-6-387,9 4 0,-8-3 0,10 3-258,-13-1 129,-5 3 0,-7 0-129,-7 0 0,-19 0 0,0 0 0,9 22 0,-9-22 129,-32 37-129,5-15-129,-10 3 129,-4 0 0,-5 7 0,3 0-129,5-1 129,1-6-129,8 4 129,5-2 0,6-4 0,8 1 0,10-24 0,-4 25 0,4-25 0,0 23 0,0-23 0,30 13 0,-13-9 0,7-4 0,6 2 129,3-2-129,2 0 0,1 0-129,-1 0-129,-2-2-387,10 4-1806,-18-2-1935,-1 0-258,-5 0-258,-19 0-387</inkml:trace>
  <inkml:trace contextRef="#ctx0" brushRef="#br0" timeOffset="5755.3292">1258 6137 3096,'0'0'4515,"0"0"-258,0 0 0,23 6-2451,-23-6-258,36-4-387,-11-6-387,13 8-129,-9 0-258,10-2-516,0 8-1290,-4-2-2451,-5 0-645,-3 4 0,-6 0-516</inkml:trace>
  <inkml:trace contextRef="#ctx0" brushRef="#br0" timeOffset="12867.736">1937 6387 4773,'21'-2'4515,"-21"2"-258,0 0 0,28 19-2709,-28-19-387,14 29 0,-14-29 0,12 42-387,-12-20-258,10 5 129,-10-5-387,4 3-129,-4-6-129,0-19-387,-14 35-645,-9-35-1290,4 6-1935,-4-4-387,3 0-258,-1-2-129</inkml:trace>
  <inkml:trace contextRef="#ctx0" brushRef="#br0" timeOffset="15819.9049">2552 6003 4902,'0'0'4644,"0"0"-129,0 0-516,0 0-2064,0 0-387,0 0-258,0 31-645,0-11 0,1 14-129,1-3 0,0 4-258,-2 1 0,0 2-129,0-11-129,0 2 129,0-5-129,0-24 0,3 30-387,-3-30-258,0 0-1032,0 0-2580,0 0-387,0 0-258,0 0-387</inkml:trace>
  <inkml:trace contextRef="#ctx0" brushRef="#br0" timeOffset="16026.9167">2619 5763 7611,'0'-25'4386,"0"25"-129,0 0-516,0 0-2967,0 0-387,-8 19-387,8 3-774,0-22-2451,1 35-903,6-7-258,-3-3-129</inkml:trace>
  <inkml:trace contextRef="#ctx0" brushRef="#br0" timeOffset="16522.9451">2881 5972 7224,'0'0'4257,"0"0"258,4 15-387,1 9-3354,-5-24 0,2 53 129,-2-21-258,0 7-258,0-4-129,2 5 0,-1-11 0,6-1 0,-2-7 0,-5-21-129,23 18 0,-23-18-129,29-2 129,-11-16-129,-3-3 129,3-7-129,-1-5 0,1 1 129,-1 1-129,-5 3 129,-2 3-129,-3 6 129,-7 19-129,11-17 129,-11 17 0,0 0-129,5 10 129,-5 8 0,0 10-129,2 1 0,-2 6 129,1 3-129,1-3 0,3-4 0,1-1 0,-1-4-258,7-3-645,-12-23-2967,0 0-516,0 0-516,23 0-387</inkml:trace>
  <inkml:trace contextRef="#ctx0" brushRef="#br0" timeOffset="17076.9768">3293 6115 7998,'-33'-6'4902,"33"6"-258,0 0-129,31-9-3354,-7-1-387,21 10 0,-6 0-387,9 0-129,1 0-516,-7-4-774,8 6-2451,-15 0-1032,-4 4-387,-10-6-387</inkml:trace>
  <inkml:trace contextRef="#ctx0" brushRef="#br0" timeOffset="16856.9642">3329 5740 5934,'18'-20'5160,"2"-4"-516,-20 24 0,19 0-2322,-1 24-1161,-15-4-129,18 19-258,-17 0-258,6 16-129,-3-6-129,-2 7-129,-1 4 0,-1-2 0,-1-4-129,5 0 0,-2-13 0,5-2 0,3-8 0,0 2 0,7-18 0,0-5 0,3-8-258,-4-2-516,11 0-1677,-11-4-2193,-19 4-258,20-29-258,-20 29-387</inkml:trace>
  <inkml:trace contextRef="#ctx0" brushRef="#br0" timeOffset="17403.9955">3701 5777 7740,'48'-30'5031,"-25"30"-258,-4 0-129,14 20-3225,-33-20 0,45 58-516,-31-23-258,10 11-258,-13 2-129,-1 5 0,-3 2-129,0 2 0,-7-2-129,0-5 0,-2-5 129,-8-4-129,3-1 0,-4-7-129,5-12-129,6-21-774,0 0-3870,0 0 258,0 0-516,0 0-516</inkml:trace>
  <inkml:trace contextRef="#ctx0" brushRef="#br0" timeOffset="18787.0746">4300 5586 2451,'-13'-22'4386,"13"22"0,0 0 0,25-10-2322,-24-9-258,22 19-258,-23 0-129,31-4-516,-31 4-129,38-2 0,-38 2-387,35 0-129,-35 0 0,30 19-129,-30-19-129,24 31 0,-21-10 0,-1-1 0,-2 5 0,0 2 129,-5-1-129,-9 6 129,-2-1-129,-3-2 129,-1 5 0,2-4 0,4-3 0,2-2 0,7-3 0,5-1 0,0-21 129,9 38-129,-9-38 0,33 22-129,-13-16 129,3 0-129,-2-2 0,0-1 129,-4-3-129,-17 0 0,24 0 0,-24 0 0,0 0 0,0 0-129,0 0 258,0 26-258,0-26 129,-19 26 0,5-4 0,2 3-129,7 6 129,-4-1 0,8 4 0,-1 1 129,2-2-258,0 2 129,5 1 0,4-10 0,-1-3 0,-1 0 0,-7-23 0,4 33 0,-4-33 0,-12 29 0,-7-21 0,-4-2 0,-1-1 0,-4-1 0,5 2-258,-1-6-1290,24 0-3225,-16 0 0,16 0-516,0 0-387</inkml:trace>
  <inkml:trace contextRef="#ctx0" brushRef="#br0" timeOffset="100266.735">213 8379 2967,'12'-20'4257,"-12"20"-645,0 0-645,13-30-645,-13 30-387,0 0-258,0 0-516,0 0-129,17-2-258,-17 2-129,0 0-258,0 0 0,7 18 129,-7-18-258,3 39 0,-1-15 0,0 9-129,1 3 0,-3 7 0,0 2 129,0 1-258,0-1 129,2 7-129,2-6 129,-1-5-258,-1-8 258,5 2-129,-6-8 0,3-8-129,-4-19 129,0 0 0,10 18-129,-10-18 0,0 0-258,2-10-258,-2 10-774,0-21-2709,0 21-645,0-39 0,0 12-645</inkml:trace>
  <inkml:trace contextRef="#ctx0" brushRef="#br0" timeOffset="101022.7782">220 8357 3483,'0'0'3870,"-19"-6"-903,19 6-258,0 0-516,0 0-387,0 0-387,0 0-387,0 0-129,0 0-258,12 0 0,-12 0 129,23-2-258,-23 2 0,33-4-129,-14 2 0,7 2 0,-3-4-129,4 4 0,1 0-129,0 0-129,1 0 129,-4 0-129,-1 0 129,-1 2-129,-1-2 0,-3 0 0,-19 0 0,35-8 129,-35 8-129,23-8 0,-23 8 129,19-12-129,-19 12 0,0 0 129,0 0-129,17-17 0,-17 17 0,0 0 0,0 0 0,0 0 0,0 0 0,0 0 0,0 0 0,12 13 0,-12-13 0,14 29 0,-14-29 0,12 35 0,-5-14 0,2-1 0,-4-1 0,-5 3 129,5-4-129,-5-18 0,5 31 0,-5-31 0,11 18-129,-11-18-129,0 0-387,0 0-1677,0 0-2193,0 0-258,0 0-129,14-12-516</inkml:trace>
  <inkml:trace contextRef="#ctx0" brushRef="#br0" timeOffset="102558.8661">1439 8298 2451,'0'0'3612,"0"0"-129,0 0-774,0 0-516,0 0-516,0 0-129,0 0-387,0 0-258,0 0-129,-14 0-258,14 0 0,0 0 129,-26 0-258,26 0 0,-30 0 0,11 0-129,4 0 0,-13 0 0,28 0 0,-35-2 129,35 2-258,-29 0 0,29 0 129,-26 2-129,26-2 0,0 0 0,-25 15 0,25-15 0,0 0-129,-22 23 129,22-23-129,-12 19 0,12-19 0,-14 24 129,14-24-129,-7 29 129,7-29-129,0 33 0,0-33 129,0 38-258,7-15 258,-4-5-129,8 4 0,-10 3 0,6-1 0,-3 4 0,1 1 0,0-4 0,2 5 0,-7 4 0,4-1 0,-1-4 0,2 2 0,-5 2 0,0-6-129,4 2 129,-4-3 0,0-2 0,0-3 0,0 1-129,0-22 129,-9 29 0,9-29 0,-7 22 0,7-22 0,0 0 0,0 0 0,0 0 0,0 0 0,0 0 0,0 0 0,0 0 0,11 11 0,-11-11 0,19 0 0,-19 0 0,29-5 0,-29 5 0,31-8 0,-13 4 0,1 2 0,2-2 0,0 0 0,-2 2 0,-19 2 0,31-4 0,-31 4-258,22-4-129,-22 4-1290,0 0-2838,0 0-258,0 0-387,0-19-258</inkml:trace>
  <inkml:trace contextRef="#ctx0" brushRef="#br0" timeOffset="108274.193">1663 8655 5547,'-18'-28'4773,"18"28"-258,0 0-645,-20-19-1935,20 19-258,0 0-645,22 23-258,-22-23-129,33 34-129,-12-17-129,5 13 0,-3-2-129,4 1-129,3-2 0,-4-3 0,0 0 0,-2-4-129,1-1 0,4-7 0,-3-2-129,-7-3-129,5 3-387,-24-10-387,39 10-2580,-39-10-903,22 4-645,-22-4 0</inkml:trace>
  <inkml:trace contextRef="#ctx0" brushRef="#br0" timeOffset="107975.1759">1887 8620 1032,'26'-20'3870,"-26"20"516,0 0-387,0 0-1419,8-24-516,-8 24-387,0 0-387,0 0-258,0 0-258,0 0 0,14-22-258,-14 22 129,0 0-258,0 0 0,0 0-129,2 14 0,-2-14 0,-2 26-129,-8-4 0,-1 1 0,-2 4 0,-3 7-129,-1 2 129,-4-3 0,2-2-129,1-2 0,1 2 129,3-4-129,2-7 0,12-20-129,-17 25 129,17-25 0,-7 19-129,7-19-129,0 0 0,0 0-387,-7 21-258,7-21-1161,0 0-1935,0 0-774,-2-13-258,2 13-258</inkml:trace>
  <inkml:trace contextRef="#ctx0" brushRef="#br0" timeOffset="108560.2093">2164 8659 4644,'21'-10'4644,"-21"10"129,0 0-774,0 0-1419,0 0-1806,18 19-129,-18-19-129,8 22-387,-8-22-516,7 19-1032,-7-19-2709,21 23-258,-21-23-387,9 17 129</inkml:trace>
  <inkml:trace contextRef="#ctx0" brushRef="#br0" timeOffset="108791.2225">2164 8659 1677,'113'168'4257,"-113"-168"258,0 27-129,0-8-1806,0-19-903,0 20-516,0-20-387,0 0-258,0 17-129,0-17-129,0 0-387,0 0-516,19 22-1806,-19-22-1806,0 0-258,0 0-129,0 0-129</inkml:trace>
  <inkml:trace contextRef="#ctx0" brushRef="#br0" timeOffset="109116.2411">2428 8627 6321,'21'-5'4644,"-21"5"129,24-2-516,4 2-2580,-28 0-516,30 2-387,-30-2-258,36 0 0,-13 0-258,1 0-129,-1 0 0,1 0-129,2 0-129,-4-4-129,3 4-645,-25 0-645,33-10-2580,-33 10-516,0 0 0,0 0-645</inkml:trace>
  <inkml:trace contextRef="#ctx0" brushRef="#br0" timeOffset="109456.2606">2527 8790 4128,'0'0'4902,"-7"18"-516,7-18 0,18 12-2451,-18-12-516,29 0 0,-29 0-516,45-14-129,-26-2 0,14 7-258,-7-1-129,7-2-129,0 2 0,-5 8 0,0-3-129,-4 5-129,-3 0 129,-4 0-129,-17 0-129,28 0-129,-28 0-645,0 0-3741,16 21-129,-16-21-258,0 0-387</inkml:trace>
  <inkml:trace contextRef="#ctx0" brushRef="#br0" timeOffset="110859.3408">3124 8572 1806,'19'0'4515,"-19"0"0,7 24 129,-7-24-1677,13 28-1161,-13-28-516,10 27-129,-10-27-516,9 39-129,-4-20-129,0 10 0,2-6-258,-2 1 0,0 1-129,-1 0 0,-1 0 0,-3 0-258,4-9-258,-4-16-645,0 0-3096,2 19-387,-2-19-258,0 0-258</inkml:trace>
  <inkml:trace contextRef="#ctx0" brushRef="#br0" timeOffset="111082.3536">3133 8356 5676,'0'0'4128,"0"0"-387,14 0-516,-14 0-3225,21 20-2709,-2-1-903,-19-19-387,22 33 0</inkml:trace>
  <inkml:trace contextRef="#ctx0" brushRef="#br0" timeOffset="111662.3868">3386 8523 8901,'0'0'4902,"0"0"-645,13 25-645,-13-25-2709,8 34-129,-8-34-258,11 38-258,-6-19 0,0 3-258,2-1 258,0 1-258,-7-22 0,16 28 0,-16-28 0,12 23 0,-12-23-258,0 0 258,0 0 0,17 8-129,-17-8 129,0 0 0,18-17 0,-18 17 0,15-39 0,-4 20 129,-1-4-129,0-1 0,3 3 0,-3-3 0,2 2 258,-12 22-258,16-28 0,-16 28 0,0 0 129,0 0-129,0 0 129,21 22 0,-21 0-129,7 4 129,-2-3-129,3 4 0,1 9 0,1 0 0,3-3 0,-3-4 0,-1-5-129,-1 2 129,3-5-258,-11-21-258,19 24-516,-19-24-3096,0 0-516,0 0-258,17-12-258</inkml:trace>
  <inkml:trace contextRef="#ctx0" brushRef="#br0" timeOffset="112286.4224">3801 8588 5289,'0'0'4773,"0"0"0,0 0-129,32-16-2064,-32 16-1548,55-10 0,-25-4-258,10 12-258,-9-3-129,7 3-129,-3 2-258,-7 0-129,-4 0-387,-24 0-1806,26 0-2064,-26 0-516,0 0 0,0 0-645</inkml:trace>
  <inkml:trace contextRef="#ctx0" brushRef="#br0" timeOffset="112014.4067">3874 8279 5676,'7'-29'4773,"-7"29"0,0 0-387,0 0-2580,11 19-516,-10-1-387,13 17-129,-3 3-258,-3 5-129,3 4-258,-1 5 129,1-8-258,-4 4 0,1 1 0,1 0 0,1-3 0,1-9 0,1-6 0,2-2-129,1-8 129,-15-21-129,40 17 0,-19-17-258,5-4-645,-14-21-1290,14 3-2193,-13-8-387,4 7-258,-15-4-129</inkml:trace>
  <inkml:trace contextRef="#ctx0" brushRef="#br0" timeOffset="114014.5213">4300 8188 1161,'0'0'4515,"0"0"-129,0 0 0,0 0-1677,0 0-903,0 0-645,24 6-129,-24-6-258,33 0-387,-14-4 0,10 0-129,-6-4 0,10 3 0,-9-1 0,2 4-129,-5-6 0,0 6 0,-21 2 0,26 0 0,-26 0 129,0 0-129,0 0 129,19 0-129,-19 0 0,0 0 0,0 0 129,0 0-129,0 16 0,0-16 0,0 21-129,0-21 129,0 36-129,0-14 0,0 1 0,0 6 129,0 3-129,0 2 0,4 1 0,6 4 0,-3-1 0,3 3 0,3 4 0,-1-3 0,-4 3-129,3-4 129,-3 1 0,-1-5-129,2-4 129,-4-1 0,2-8-129,-3-1 129,-4-23 0,7 25 129,-7-25-258,0 0 129,0 0 129,0 0-129,-18 14 0,18-14 129,-34 0 0,11 0 0,0 0 0,1 0 0,-2 0 0,3 0 0,21 0 0,-26 4-129,26-4 0,0 0-129,-4 29-258,4-29-2064,0 0-2193,11 9-258,-11-9-516,27 2-387</inkml:trace>
  <inkml:trace contextRef="#ctx0" brushRef="#br0" timeOffset="116594.6689">5497 8297 1161,'0'0'4386,"0"0"129,0 0-258,0 0-1806,6 25-645,-6-25-387,5 54-129,-5-33-258,14 16-258,-6-7-129,6 11-129,-5-5 0,5 9-129,-6-4-129,5 6 0,-5-1-129,1-5 0,-4-2-129,2-4 0,-3-8-129,-3-4 0,5-3-129,-6-20-258,6 17-516,-6-17-645,0 0-3096,0-13 129,0 13-516,0-24 0</inkml:trace>
  <inkml:trace contextRef="#ctx0" brushRef="#br0" timeOffset="117030.6938">5572 8616 1419,'0'0'4515,"0"0"0,0 0 258,0 0-2193,29 6-645,-29-6-258,0 0-258,0 0-516,21 0 0,-21 0-387,23 0 0,-23 0-129,29-2-129,-8 0 0,5 0 0,2 0-129,7 0 0,3 2-129,2-4 0,2-4 0,-4 4 0,2-2 0,-4-4-129,-1 4 0,-9-4-129,-2 4-258,-19-13-2193,-5 19-1806,0 0-516,0 0-258,0 0-258</inkml:trace>
  <inkml:trace contextRef="#ctx0" brushRef="#br0" timeOffset="355604.3395">7169 8306 3999,'0'0'4902,"0"0"-258,11 2-129,11 22-2580,-22-24-645,30 34 0,-30-34-387,40 45-129,-21-24 0,7 13-387,-7-8-129,9 1 0,-7-2-129,1 1 0,-1-8 0,-2 6-129,2-7 0,-2-3 0,2-2 0,-21-12 0,35 19-129,-35-19-258,26 16-258,-26-16-516,24 16-2322,-24-16-1290,0 0-258,0 0-387</inkml:trace>
  <inkml:trace contextRef="#ctx0" brushRef="#br0" timeOffset="355277.3207">7452 8391 1935,'6'-21'4386,"-6"21"129,8-22-1548,-8 22-516,0 0-516,0 0-387,0 0-516,0 0-258,0 0 0,0 0-387,0 0 0,0 0-129,0 0-129,0 20 129,-8 1-129,-6 7 0,-9 9 0,-3 1 129,-3-1 0,4 6-129,-1-7 0,-2 1 0,11-2 0,0-3-129,6-6 129,4-5-129,7-21 129,-7 35-129,7-35-129,-1 22 129,1-22 0,0 0-129,0 0-258,0 0-258,0 0-516,-9-20-1806,9 20-1677,0-35-258,0 16-258,0-7 0</inkml:trace>
  <inkml:trace contextRef="#ctx0" brushRef="#br0" timeOffset="356544.3932">7885 8564 3612,'0'0'4773,"5"20"0,-5-20-258,45 6-2709,-26-8-387,19 2 0,-10-6-516,10 4-258,-5-4-258,0 2 0,-5-2-129,1 4-258,-6 0-129,-23 2-387,38 0-1161,-38 0-3096,21 6 129,-21-6-387,0 0-387</inkml:trace>
  <inkml:trace contextRef="#ctx0" brushRef="#br0" timeOffset="356261.377">7940 8370 2322,'0'0'4515,"0"0"129,0 0-129,0 15-2451,0-15-129,16 0-645,-16 0-129,43-17-387,-20 7-258,10 6-129,-2-4-129,0 4 129,-3-1-258,-4 0-258,-1 5 0,-23 0-387,29 2-516,-29-2-2322,0 0-1161,0 0-516,-10 16-129</inkml:trace>
  <inkml:trace contextRef="#ctx0" brushRef="#br0" timeOffset="357792.4646">8943 8236 1935,'0'0'4386,"0"0"258,0 0-258,0 0-2451,0 0-258,0 0-258,0 0-387,32 0 0,-32 0-387,47-4-129,-18 0-129,9 4 0,-5 0 0,7 0-258,-2 0 0,1 0-129,-1 0 129,-2 4-129,-8 0 0,2 4 129,-4 0-129,-6 1 0,-20-9 0,26 24 0,-26-24 0,0 33 0,-3-11 0,-14 2 0,-6 1-129,-5 3 258,-3-1-129,-2 1 0,0 0 0,-3-1 0,-1-4-129,6 3 129,3-4 0,7-2 0,2-5 0,19-15-129,-21 24 258,21-24-129,6 23 129,-6-23-129,29 8 129,-6-4 0,-4-2 0,3 0-129,4-2 0,0 0 129,-7 0-258,2 0 129,0 0 0,2 0 0,-8-2-129,4 0 0,-19 2 0,26-4-516,-5 10-903,-21-6-3096,0 0-258,0 0-258,0 0-129</inkml:trace>
  <inkml:trace contextRef="#ctx0" brushRef="#br0" timeOffset="358349.4965">9155 8462 1548,'-12'-12'4128,"12"12"387,0 0-1548,0 0-387,31 0-387,-31 0-387,37-4-387,-37 4-258,50-4-258,-29-2-387,10 6 0,-6 0 0,2 0-387,3 0 0,-4 0-258,3 0-129,-4 0-516,13 6-1806,-17-6-1935,1 0-387,-22 0-258,30 0-129</inkml:trace>
  <inkml:trace contextRef="#ctx0" brushRef="#br0" timeOffset="359121.5406">9867 8403 5160,'-24'0'4902,"24"0"129,0 0-516,0 0-2967,17-2-387,26 2-258,-8-6-129,15 6-129,-3-6-258,7 0-258,-5 1 0,1-3-258,-10 8-258,-10-14-1290,-1 14-2838,-10-2-516,0 2 0,-19 0-387</inkml:trace>
  <inkml:trace contextRef="#ctx0" brushRef="#br0" timeOffset="358837.5244">10079 8173 3870,'24'-2'4773,"-5"0"129,-19 2-387,0 0-2193,23 8-1161,-23-8 0,0 38-387,0-13-387,0 10 129,0 2-129,0 5-258,-2-1 0,-2-2 0,4 1-129,0-3 129,0-7-258,4-7-129,3 3-645,-7-26-1806,0 0-1806,0 0-516,0 0 0,0 0-516</inkml:trace>
  <inkml:trace contextRef="#ctx0" brushRef="#br0" timeOffset="360336.6101">10704 8200 3612,'-7'-20'4515,"7"20"-387,-11-29-1161,11 29-774,-1-23-516,21 21-387,-14-18-258,13 16 0,-7-18-258,14 16-129,-26 6 129,42-16-258,-22 7-129,8 9 0,-5-6-129,1 6 0,-3 0-129,0 8 129,-21-8-258,31 27 129,-22-5-129,-6 6 0,-3 1 0,-3 8 0,-15 5 0,-4-5 0,-4 4 0,-6 1 0,3-3 0,-4-2 0,3-3 0,4-2 0,4-7-129,6-2 258,-1 3-258,6-4 129,11-22 0,-10 31 0,10-31 0,0 20 0,0-20 0,0 0 0,19 12 0,-19-12 0,35 0 0,-11 0 129,6 0-129,-1 0 129,2-4 0,6 2 0,-4 0 0,0 0-129,-7 0 129,3 2 0,-10-2-129,-19 2-129,25 0-129,-25 0-387,0 0-3612,0 0-645,0 0-387,0 0-516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22:00.901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760 10101 2967,'0'0'2838,"0"0"-258,0 0-516,0 0-129,0 0-258,-9-18-129,9 18-258,0 0-387,0 0 129,0-20-258,0 20 0,0 0-129,0 0-129,0 0 129,14 0-258,-14 0 0,21-2-129,-21 2 129,33 0 0,-33 0-129,40-4-129,-17-2 258,-1 4-129,2-2-129,3 1 0,-5-5-129,4 4 129,-2 0 0,1 2 0,-8-2-129,4 4 0,-21 0 129,33-4-129,-33 4 0,26 0 0,-26 0 0,19 4 0,-19-4 129,0 0-129,0 0 0,0 0 0,0 0 0,0 0 129,0 0-129,0 0 129,19 6-129,-19-6 0,0 0 129,0 0 0,11 23-129,-11-23 0,5 18 0,0 0-129,-2 2 129,3 0 0,-1 1 0,-2-3-129,1-1 129,-4-17 0,8 31 0,-8-31-129,0 0 0,0 0-258,11 25-1032,-11-25-3096,0 0-387,0-20 0,0 20-774</inkml:trace>
  <inkml:trace contextRef="#ctx0" brushRef="#br0" timeOffset="-820.0468">760 10181 1,'0'0'3353,"0"0"-257,14-14-387,-14 14-387,0 0 0,0-17-258,0 17-387,0 0-129,0 0-387,0 0-129,0 0-129,0 0-258,0 0-129,0 0-129,3 16-129,-3-16 0,0 29-129,0-7 258,0 11-258,0 1 0,0 5 0,0-1 0,0 11 129,0-1-258,0 2 129,0-3 0,0 5-129,0-11 129,0-8-129,4-4 0,-1 1 129,-3-30-129,6 32 0,-6-32 0,0 0 0,0 0-129,0 0 0,0 0-258,0 0-258,0 0-516,0-32-774,0 32-2451,5-26-516,-5 26 0,2-31-258</inkml:trace>
  <inkml:trace contextRef="#ctx0" brushRef="#br0" timeOffset="1756.1003">1871 10370 2580,'0'0'4644,"16"0"-129,-16 0-258,0 0-1806,27-1-1290,1 1 129,-28 0-258,45-12-258,-20 2-258,4 8 0,1-7-258,4 7-129,-11 0 0,1 2 0,1 0 129,-5 0-258,-2 0 129,3 0-129,-21 0-129,26 4 129,-26-4 0,20 4 0,-20-4-258,0 0-129,0 0-516,0 0-2580,0 0-1032,0 0-387,0 0-387</inkml:trace>
  <inkml:trace contextRef="#ctx0" brushRef="#br0" timeOffset="1388.0791">1817 10075 1548,'0'0'4257,"0"0"129,0-20-129,0 20-2193,0 0-387,0 0-258,0 0-387,0 0-387,0 10 0,0 10-258,2 6 0,5 7 0,-5-2 0,6 13-129,-2-5 0,1 6-129,-1-3 0,0-1 258,1-4-387,-2 0 0,0 1 129,2-6-129,-5-5 0,3-6 0,-2 4 0,-3-8 0,0-17-129,0 18 129,0-18-516,0 0 129,0 0-645,0 0-903,0 0-2322,0-27-516,0 27-258,-3-40 0</inkml:trace>
  <inkml:trace contextRef="#ctx0" brushRef="#br0" timeOffset="288837.5205">3505 10258 1419,'0'0'4515,"10"-19"387,-10 19-387,0 0-2193,0 0-516,0 0-387,0 0-387,0 0-258,13 11-129,-7 11-129,-6-3-129,0 13 0,0 0-129,2 5 0,-2-4-129,0 8 0,0-5-129,2-3 0,0-1 0,3-11-129,-2 4 0,-3-25-129,9 25-645,-9-25-516,0 0-3225,12-10-129,-12 10-258,5-35-516</inkml:trace>
  <inkml:trace contextRef="#ctx0" brushRef="#br0" timeOffset="289045.5324">3524 10022 5805,'0'0'4515,"0"0"-516,0 0-516,10 0-3612,-10 0-2193,32 22-1677,-32-22-129,26 29-516</inkml:trace>
  <inkml:trace contextRef="#ctx0" brushRef="#br0" timeOffset="289541.5608">3805 10329 3483,'6'24'4773,"-6"11"-129,0-12-258,0-23-2967,0 51-258,0-51-258,0 44-258,5-24-129,7-3-258,-12-17 0,24 22-129,-24-22-129,33 0 129,-33 0 0,33-20-129,-17-1 0,3-3 129,-2-10-129,1 5 0,-6-4 129,9 1 0,-6 0-129,-1 9 129,-2 5 0,-12 18 0,0 0-129,23-10 258,-23 10-129,7 24 0,-7 3 0,3 7 258,1 2-258,-1 3 0,2-1-129,4 1 129,1-2-129,4-10 0,2 1-129,-16-28-387,29 36-129,-29-36-1419,21 0-2451,-21 0-387,26-30-387,-19 7 0</inkml:trace>
  <inkml:trace contextRef="#ctx0" brushRef="#br0" timeOffset="290105.5931">4298 10359 1548,'-48'-19'4773,"48"19"-129,-25-10 0,25 10-2193,0 0-516,14 0-645,-14 0-129,45-1-387,-17-1-258,14 2-129,-6 0 129,6 0-387,-4 0-129,-3-4-516,8 10-1806,-13-6-2322,-4 1-387,-26-1 0,24 0-645</inkml:trace>
  <inkml:trace contextRef="#ctx0" brushRef="#br0" timeOffset="289874.5799">4409 10016 6966,'0'0'5031,"0"0"-129,0 0-903,0 12-2709,4 23-387,-4-5-258,0 13-129,0-4-129,0 15-129,0-7 0,0 2-258,0-2 129,0-2 0,0-2-129,5-3 0,2-7 129,10 1-129,-3-8 0,5-5 129,4-7-129,1-6-129,2-2 0,-3-6-258,5 0-516,-20-12-258,22 12-1806,-28-16-1806,-2 16-258,0-36-387</inkml:trace>
  <inkml:trace contextRef="#ctx0" brushRef="#br0" timeOffset="290829.6345">5546 10227 2580,'0'0'5160,"0"10"-387,0-10 129,-5 25-2709,-17-25-387,18 22-387,-20-11-516,13 17-258,-11-8-129,4 9-129,-2-3-129,-5 3-129,1 2 0,1 7 0,3-10 0,-1 1-129,2-4 0,3 0 0,-1-4-129,17-21-129,-18 31-258,18-31-516,-1 20-2322,1-20-1548,0 0-129,0 0-516,-4-20 387</inkml:trace>
  <inkml:trace contextRef="#ctx0" brushRef="#br0" timeOffset="291129.6516">5140 10329 4128,'0'0'5160,"0"0"-129,11-6-258,-11 6-2451,33 4-903,-33-4-258,46 26 0,-25-9-516,12 7-129,-3-5-258,8 9 0,-3-7 0,-1 9-129,-1-6 0,2-1-129,-4 1 0,-1-7 0,-8 2 0,-1-9-258,2 7-516,-23-17-3354,0 0-774,0 0-387,0 0-387</inkml:trace>
  <inkml:trace contextRef="#ctx0" brushRef="#br0" timeOffset="291925.6972">6001 10241 5289,'0'0'5031,"0"0"-258,-21 4-258,21-4-2967,0 0-774,-5 27-129,5-27-258,0 0 0,0 19-129,0-19-129,17 14 0,-17-14-129,23 4 0,-23-4 129,24 0-129,-24 0 0,0 0-129,16-12 258,-16 12-129,0-17 0,0 17 129,-10-22-129,10 22 0,0 0 0,-26-23 0,26 23 129,0 0-129,-23-8 0,23 8 0,0 0 0,0 0 0,-21 8-258,21 11-645,0-19-3483,0 22-387,0-22-258,0 19-516</inkml:trace>
  <inkml:trace contextRef="#ctx0" brushRef="#br0" timeOffset="292977.7573">6107 10555 1677,'-2'-22'3354,"2"22"-129,0 0-516,-21-13-258,21 13-258,0 0-516,-15 10-129,15-10-516,0 0-258,-28 23-129,26-5 129,2-18-387,-7 32-129,7-32 129,-1 19-258,1-19 129,1 18-129,-1-18 0,0 0 0,0 0 0,16 10 0,-16-10 0,0 0 0,21 0-129,-21 0 258,0 0-258,12-28 129,-12 28-129,0-21 0,0 21 0,0 0 0,-2-25 0,2 25 0,0 0 0,0 0 0,0 0 0,0 0 0,-10 14 0,10-14 129,0 21-258,0-21 258,9 17-129,-9-17 0,0 0 129,20 12 0,-20-12 0,0 0-129,19 6 258,-19-6-129,0 0 0,0 0 0,13 21-129,-13-3 129,0-18-129,-6 42 0,-4-13 0,-4 0-129,-2 2 0,1 0-387,6 14-1548,-8-22-2709,5 2-258,12-25-258,-26 31-387</inkml:trace>
  <inkml:trace contextRef="#ctx0" brushRef="#br0" timeOffset="297789.0325">6845 10179 2709,'-9'-31'4902,"9"31"0,0 0-129,0 0-2451,0 0-645,9 10-258,19 19-516,-4 1-258,9 11 0,-2-10-258,7 10-129,-3 3-129,1-5 129,1-1-258,3-2 0,-9-5 0,-1-4-129,-1 2 0,-6-13-258,4 5-516,-27-21-903,32 5-2967,-32-5-258,29 0-258,-29 0-387</inkml:trace>
  <inkml:trace contextRef="#ctx0" brushRef="#br0" timeOffset="297498.0159">7246 10167 2451,'0'0'4773,"0"0"0,-5 22-903,-18-20-1677,21 26-258,-25-16-645,14 19-129,-16-11-516,15 9 0,-14-4-129,11 13 0,-6-10-129,6 7 0,1-10-258,2 7 0,1-4 0,0 1 0,6-6-129,-3-4 0,10-19-129,-14 29 0,14-29 0,-10 18-258,10-18-258,0 0-516,-4 19-1032,4-19-1935,-17 0-903,17 0-258,-12-13 0</inkml:trace>
  <inkml:trace contextRef="#ctx0" brushRef="#br0" timeOffset="298130.0516">7557 10237 5160,'3'10'5031,"-3"-10"0,21 0-516,-21 0-3096,41-2-516,-23-8-129,11 10-258,-3-6-129,4 2-258,-2 2-258,-7-9-516,8 11-2451,-29 0-1419,24 0-516,-24 0-258,0 0 130</inkml:trace>
  <inkml:trace contextRef="#ctx0" brushRef="#br0" timeOffset="298361.0653">7563 10423 5160,'-8'20'5289,"8"-20"-129,17 9-516,1-18-2838,11 9-903,-8-8 0,19 4-387,-7-6 0,1 6-387,3 4-516,-13-11-774,23 11-3354,-26-2-258,3 2-387,-24 0-387</inkml:trace>
  <inkml:trace contextRef="#ctx0" brushRef="#br0" timeOffset="299018.1026">8216 10158 8256,'-21'17'5031,"21"-17"-258,0 0-129,11 10-3999,18-6 0,-3-4 0,11 0-258,-3 0-258,6 2 129,-3 0-258,-1 4 129,-6 2-129,-8-3 0,1 2 0,-23-7 0,26 18 0,-26-18 0,12 25 129,-12-25-258,0 33 129,-14-13 0,-3 5 0,-6 4 0,-1 2-129,-2 4 129,0-1-129,-4 5 129,4-8 0,4 4-129,1 4 129,7-10 0,2 0 0,7-2 0,1-2 0,4-25 0,5 33 0,-5-33 0,37 18 0,-13-13 0,4-5 129,2-2-258,2-1 0,-4-7-258,5 8-645,-22-18-2967,11 13-774,-22 7-258,25-27-516</inkml:trace>
  <inkml:trace contextRef="#ctx0" brushRef="#br0" timeOffset="299320.1201">8202 10522 4773,'32'-16'5160,"-15"8"-258,7 6-129,-24 2-3096,45-2-387,-45 2-387,47 0-387,-19 4-258,0 2-258,6 10-1032,-13-14-3354,11-2-516,-8 0-387,0-2-129</inkml:trace>
  <inkml:trace contextRef="#ctx0" brushRef="#br0" timeOffset="300030.1606">8782 10449 7224,'0'0'5031,"0"-20"0,0 20-258,43-10-3870,-20-1 0,13 9 0,-3-6-387,4 8-258,1-2-129,0 2 0,0 0-516,-13-4-903,9 4-3354,-13 0-258,0 2-387,-21-2-387</inkml:trace>
  <inkml:trace contextRef="#ctx0" brushRef="#br0" timeOffset="299745.1444">9001 10160 6450,'0'0'5418,"21"2"-516,-21-2-387,5 43-3225,-5-21-516,0 17 0,0-4-258,-2 11-258,-1 1-129,-1 4 0,-1-7-129,1 2 0,3-3 0,-5-7-258,6 4-516,0-40-903,-1 37-3096,1-37-129,0 0-258,0 0-516</inkml:trace>
  <inkml:trace contextRef="#ctx0" brushRef="#br0" timeOffset="301005.2165">9535 10212 3612,'0'-19'5289,"0"-1"-387,0 20-129,20-13-2709,-20-9-516,24 14-387,-16-9-258,17 11 0,-25 6-516,36-14 129,-36 14-258,40 0 0,-22 2-129,-18-2 0,31 28 0,-19-7-129,-2 2 0,-6 7 0,-4 2 0,-4 1-129,-4-2 129,-6 6 0,0 3-129,-5-6 0,-2 3 0,-2-3 0,8 3 0,-6-8 0,5 1 0,-3-8 129,5-2 0,14-20 0,-20 21 0,20-21 0,0 0 0,0 0 129,0 0-129,0 0 129,15 20-129,4-19 129,4-1 0,-2 0 0,3 0 0,2 0 129,7 0-129,0 0 0,-4-3 0,1-1 0,-2 4-129,-1-2-129,-4-2-129,-23 4-903,33-8-3741,-33 8-129,0 0-516,0 0-129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23:17.56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0 410 1806,'30'2'3096,"-30"-2"-774,0 0-516,0 0 0,0 0-258,17 6 129,-17-6-516,0 0-129,0 0 0,28 6-258,-28-6-129,24 3-129,-24-3-129,31 8 0,-31-8-129,39 10 0,-19-10-129,8 2 129,-2-2 0,4 0-129,-1 0 0,4 0 129,-5 0 0,5 0-129,0 0 0,0 0 0,-5 0 0,3 0-129,2 0 129,-2 0-129,4 0 129,0 0-129,-1 0 0,3 2 129,4-2-129,-4 2 129,6-2-129,4 0 0,-3 4 0,2-1 129,5-1-129,1 4 0,5-5 129,9-1-129,-5 2 0,5 0 0,0-2 129,3 0-129,1 0 129,-3 0-129,-1 0 129,0 0-129,-1-4 0,4 4 129,-3-1-129,-2-1 0,4 2 0,3-2 129,2-2-129,5 1 0,-3-1 0,3 0 0,5-2 0,4 2 129,3 0-129,-3-2 0,5 3 0,-2-3 0,7 2 0,-3 2 0,0-4 0,0 0 0,1 0-129,-1 0 129,7 1 0,-2-1 0,1-2 0,1-2 0,1 2 0,-5 6 0,4-7 129,-2 7-258,-3-5 129,-3-1 0,-4 2 0,-1 4 0,-4 0-129,3-2 129,-1 4 0,-4-2 0,5 2 0,-2 0 0,3 0 0,-3 0 0,0 2 0,-3 0 0,0 0 0,-3 0 0,0-2 0,-3 0-129,-3 0 129,3 0 0,-1 0 0,1 0 0,2 0 0,2 0 0,7 0 0,0 0 0,3 0 0,5 0 0,3 0 0,-3 0 0,8-2-129,-4 0 129,3 2 0,-1 2 0,3-4 0,2 0 0,3 2 0,9 0 0,0 0 0,2 0 0,7 0 0,-2 2 0,5 0 0,-3-2 0,3 2 0,-4-2 0,1 0 0,0 0 0,1 0 0,-3-2 0,0-2 0,2-1 0,-4 1 0,-5-2 0,2 0 0,-5-4 0,-4 0 0,0 5 0,0-7 0,-2 6 0,-3-4 0,0 2 0,-4 3 0,1 1 0,-1-2 0,-3 2 0,-2 1 0,-3-5 0,0 4 0,-2-4 0,3 3 0,1-3 0,-1 4 0,4-6 0,0 2 0,-2 2 0,2 3 0,-1-3 0,-3 0 0,2 0 0,-12-2 129,4 2-129,-8 0 0,-1-3-129,0 1 258,-2-1-129,-7 1 0,4 0 0,-4 1 0,-1-3-129,1 2 129,-5 2 0,-5-2 0,-4 3 0,-2-1 0,-11 0 0,-3 2-258,-15-4-387,9 8-3096,-35 0-903,30 0-258,-30 0-387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9T11:04:10.95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41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1" timeString="2012-10-29T11:05:49.373"/>
    </inkml:context>
  </inkml:definitions>
  <inkml:trace contextRef="#ctx0" brushRef="#br0">897 12563 3096,'-32'-51'3354,"32"51"129,0 0-1032,-9-60-774,9 60 0,0 0-516,0 0 0,5-53 0,-5 53 129,0 0-129,0 0 129,0 0-387,0 0-129,0 0-129,33 47-129,-33-47 129,10 60-258,-10-60 0,0 78-258,0-78 129,-2 81-258,2-81 129,-11 80-129,11-80-129,-11 58 0,11-58-129,0 0-387,-7 55-2451,7-55-1290,0 0-387,0 0-387,0 0-129</inkml:trace>
  <inkml:trace contextRef="#ctx0" brushRef="#br0" timeOffset="400.0229">854 12381 8901,'-37'-53'5031,"37"53"-387,0 0 0,8-58-3096,-8 58-387,0 0-129,57-47-516,-33 33-129,3 3-258,4 1 129,-4 3-129,1-3-129,1 3 0,-1-1-129,-1 5 258,-3-3 0,-1 4-129,-5-1 129,0 1-129,-2 2 0,-5 0 129,-3 6-129,-8-6 0,13 16 0,-10-3 0,0 2 0,-3 2 0,0 8 0,0-4 0,1 4 0,-1 0 0,0-1 0,0-4-129,0 3-387,0-23-2580,3 25-1806,-3-25-129,6 18-516,-6-18-516</inkml:trace>
  <inkml:trace contextRef="#ctx0" brushRef="#br0" timeOffset="1256.0719">1612 12145 9933,'0'0'5160,"-7"-14"-129,7 14-258,-18-9-3096,18 9-645,-18-4-516,8 3-129,-4 0-258,-1 1 0,3 0-129,-2 0 129,1 0-129,2 4-129,1 0 129,1 3 0,9-7 0,-12 19 0,10-2 0,0 1 0,2 7-129,0 5 258,2 4-258,2 7 258,1 6-258,-1 2 129,1 3 0,-2-3 0,0 4 0,-2-4-129,-1 0 129,0-3-129,0-1 129,-2-6-129,-3-3 0,3-6 0,-2-5 0,3-3 129,0-5 0,1-7-129,0-10 129,0 0 129,8 7-129,0-7 0,4 0 129,0-2-129,2-2 0,0 1 0,1 1-258,-1-8-1677,3 10-2967,-3-6 0,6-1-387,-6-4-516</inkml:trace>
  <inkml:trace contextRef="#ctx0" brushRef="#br0" timeOffset="1556.089">1962 12450 10320,'9'-5'5031,"-9"5"-387,0 0-258,-4 11-3483,-9 5-258,-1 7-258,-4 4-129,-3 4-129,-2 2 258,0-1-258,1-3 129,2-1-258,2-2 0,1-9-258,7 2-387,-2-14-2322,12-5-1677,-9 4-258,9-4-516,-3-14 0</inkml:trace>
  <inkml:trace contextRef="#ctx0" brushRef="#br0" timeOffset="1780.1019">1705 12493 9030,'0'0'5031,"0"0"129,0 0-645,12 9-3225,-3-1-258,6 9-129,-2-3-129,5 4-387,-2 2 0,3-2-129,-3 1-129,3-3-258,3 2-516,-11-9-2193,12 5-2064,-7-9 0,3 1-516,-2-6-387</inkml:trace>
  <inkml:trace contextRef="#ctx0" brushRef="#br0" timeOffset="2012.1151">2137 12447 10062,'0'0'4644,"0"0"129,0 0-516,10-2-3741,-10 2 0,6 7-516,2 8-1419,-8-15-2838,8 22-258,-4-12-516,5 2-129</inkml:trace>
  <inkml:trace contextRef="#ctx0" brushRef="#br0" timeOffset="2207.1263">2200 12618 11223,'-7'13'5031,"7"-13"-129,-5 15-258,5-15-3741,0 0-516,0 10-387,0-10-516,13 18-2064,-13-18-2064,16 11-387,-7-10-258,1-1-387</inkml:trace>
  <inkml:trace contextRef="#ctx0" brushRef="#br0" timeOffset="2488.1423">2325 12530 7611,'0'0'4902,"11"-8"0,-11 8-387,20-2-2838,-11-2-1032,8 4 0,0-3-258,4 3 0,0-1-258,2 0 0,-2-1-129,1-2-129,0 4-645,-7-9-1677,5 9-2064,-10-4-258,0 3-258,-10 1-516</inkml:trace>
  <inkml:trace contextRef="#ctx0" brushRef="#br0" timeOffset="2684.1536">2427 12611 8901,'-8'14'4902,"8"-14"-129,4 0-258,-4 0-3354,27-1 129,-15-4-645,8 3-129,0-2-387,0 0-258,6 4-3870,-11-2-645,3 2-258,-8-3-258</inkml:trace>
  <inkml:trace contextRef="#ctx0" brushRef="#br0" timeOffset="3808.2179">2854 12395 7482,'0'0'4902,"0"0"-258,0 0-387,0 13-3225,1 7-258,-1 0 0,2 8-387,-1-4 129,1 4-387,0-5 129,-2-4-516,2 3-516,-2-22-1161,1 18-2580,-1-18-129,0 0-258,0 0-258</inkml:trace>
  <inkml:trace contextRef="#ctx0" brushRef="#br0" timeOffset="3971.2272">2865 12203 7611,'-5'-13'4386,"5"13"-516,0 0-1290,-5 8-6450,5 6-258,7 5-387,0 1 129</inkml:trace>
  <inkml:trace contextRef="#ctx0" brushRef="#br0" timeOffset="4388.251">2986 12342 8514,'0'0'4773,"0"0"-129,-5 18-387,5 8-3225,-1-3-516,1 6 0,0 3 0,0 0-387,5 0 0,-3-8-129,3-3 258,0-7-258,4-5 258,-1-7-129,1-2-129,2-8 129,-2-9-129,5-6 129,-3-3-129,4 0 129,-5 0-129,2 4 129,-5 1-129,3 4 129,-10 17 129,9-8-129,-9 8 0,10 12 0,-8 2 0,3 4-129,0 2 129,2-1-129,-2 3-129,2-5-258,5 4-645,-12-21-3612,14 21 129,-4-21-645,2 0-387</inkml:trace>
  <inkml:trace contextRef="#ctx0" brushRef="#br0" timeOffset="4619.2642">3309 12095 10449,'0'-14'4902,"0"14"-258,3 21 0,-3 1-3999,1 15-258,0 5-129,1 7-129,1 4 0,-1 1-129,4-4 129,-1-2-387,6-5-387,-8-14-1548,10 0-2193,-8-12-258,6-6-387,-11-11-258</inkml:trace>
  <inkml:trace contextRef="#ctx0" brushRef="#br0" timeOffset="4791.2741">3263 12450 7998,'-13'-3'4773,"13"3"0,-3-16-258,12 13-2709,10-5-1290,11 2-258,4 3-1677,1-5-2838,0 4-387,-1-6-387,-1 2-129</inkml:trace>
  <inkml:trace contextRef="#ctx0" brushRef="#br0" timeOffset="5355.3063">3498 12032 10062,'-11'-4'5160,"11"4"-516,0 0-387,11-4-3354,-1 2-258,5 4 129,-1-1-258,3 3-258,-3-1 0,0 1-129,-1-1 129,-2 0-258,-3 0 0,-8-3 0,12 4 129,-12-4-129,0 0 0,8 8 0,-8-8 0,1 17 0,-1-4 0,0 2 129,1 1-129,-1 9 0,2 6-129,0 4 129,1 2 0,0 4 0,1 3 0,3 2 0,-2 0 0,1-2 0,0-5 129,-2 0-129,-1-4 0,-2-3 0,0-2 0,-3-5 0,-3-3 0,-2-2 0,-2-4 0,-1-4 0,-5-2 129,3-4 0,-2-5-129,0 0 129,1-1 0,2 0-129,1-3 0,1-1 0,9 4-258,-10-7-387,10 7-3354,0 0-645,5 0-516,-5 0-387</inkml:trace>
  <inkml:trace contextRef="#ctx0" brushRef="#br0" timeOffset="5904.3376">4015 12350 11094,'-7'0'5418,"7"0"-774,0 0 387,-1-9-4257,13 6-258,4-6 0,6 6-258,-2-3 0,2 3-129,1 0-258,-3 2 0,-1 1-774,-8 0-3483,3 4-258,-14-4-645,12 10-129</inkml:trace>
  <inkml:trace contextRef="#ctx0" brushRef="#br0" timeOffset="6115.3498">4014 12502 10320,'0'13'5418,"0"-13"-645,23 0 258,-7-6-3741,10 4-258,-2-8-387,0 9-129,0 0-387,-2 2-258,4 7-2064,-7-6-2709,-1 7-129,-7-2-516,-1 5-258</inkml:trace>
  <inkml:trace contextRef="#ctx0" brushRef="#br0" timeOffset="7951.4548">4754 12025 3225,'0'-14'4773,"-2"-2"-387,2 16-129,-5-21-1677,5 21-1290,0 0 129,-10-8-645,2 8-258,8 0-129,-18 14-129,11 2 0,-2 0 0,3 7 129,2-2-258,4 5 0,0-2-129,4 1 129,5 4-129,-1-5 129,2 3-129,-3-1 0,-1-2 0,-4 1 0,-2 0 0,-5-4 0,-3-4 0,-4 0 0,0-6 0,-4-3 0,1-4 0,2-4 129,2 0-129,0 0 0,11 0 0,-13-7 0,13 7 0,0 0 0,7-10 0,2 10 0,6 0 0,-1 1 0,2 6 0,0 2 0,-2 6 0,-1 5-129,-3 5 258,-6 2-258,-1 2 0,-3 2 0,-1 1 129,-4-1-258,0-1 258,0-4-129,4-1-129,1-5 258,0-6 0,0-14-129,12 15 258,-1-13-129,-1-2 0,1-1-387,7-2-3741,-4-7-129,-2 0-387,2-3-387</inkml:trace>
  <inkml:trace contextRef="#ctx0" brushRef="#br0" timeOffset="13035.7456">5136 12022 3870,'-5'0'4515,"-8"4"0,0 2-129,3 11-2451,-10-4-258,10 11-129,-8-2-645,9 12-129,-2 0-258,8 6-129,-1-2 0,4 6-129,3-8-129,3 4 0,1-6-129,2-4 129,0-2-258,1-10-387,4 7-1935,-4-14-1935,4-1-129,-4-8-516,5 0-129</inkml:trace>
  <inkml:trace contextRef="#ctx0" brushRef="#br0" timeOffset="13583.777">5299 12118 10062,'-12'0'4773,"12"0"0,-9 0-387,9 0-3225,0 0-387,9 0-129,0 0-258,5 0-129,1-2-129,5 0 0,-1-1 0,2 3 0,-2 0-129,-4 0 0,-1 4 0,-4 4 0,-10-8 0,7 23 0,-7-6-129,-7 2 129,-3 6-129,-3 2 129,-2-3 0,-2 3-129,0 3 129,2-3 0,3-2-129,3-4 129,1-2 0,4-3 0,4-2 0,0-14 0,10 16 0,-1-10 0,3-2 0,5-3 0,0 2 0,1-3-129,3 0-258,-3-3-903,4 3-3225,-7-4-129,3 4-258,-10-4-516</inkml:trace>
  <inkml:trace contextRef="#ctx0" brushRef="#br0" timeOffset="13807.7898">5340 12356 8127,'-35'-18'4902,"24"8"-258,11 10-129,-9-16-3096,16 16-129,2-8-516,7 7-258,2-4-258,4 4-129,2 1-258,1-8-903,5 8-3483,-9 0 129,3 9-645,-5-7-387</inkml:trace>
  <inkml:trace contextRef="#ctx0" brushRef="#br0" timeOffset="14020.802">5615 12424 10449,'8'13'4773,"-8"-13"-258,7 13-258,-2 3-3354,-5-16-258,5 25-387,-5-6 0,0-1-516,0 5-387,-5-10-1548,0 7-2064,-2-6-387,3 1-129,4-15-516</inkml:trace>
  <inkml:trace contextRef="#ctx0" brushRef="#br0" timeOffset="14531.8312">5899 12101 9933,'3'-14'4902,"-3"14"-258,0 0-258,9 14-3096,-9-14-645,2 31-129,1-6-258,-2 9 0,0 3-258,-1-4-129,2 4-129,0-10-645,0 3-3483,-2-10-129,0-1-258,0-19-387</inkml:trace>
  <inkml:trace contextRef="#ctx0" brushRef="#br0" timeOffset="14703.8411">5924 11987 7224,'-6'-12'4257,"-1"4"-387,7 8-2451,0 7-4644,0-7-903,7 25-129,-2-10 0</inkml:trace>
  <inkml:trace contextRef="#ctx0" brushRef="#br0" timeOffset="15159.8667">6074 12132 11352,'-3'-16'5289,"3"16"-774,0 0 258,3 8-4128,-2 6-129,3 9-129,-3 0-129,3 5-129,-1 3-129,1-2 129,1-3-258,2-2 129,0-6 0,-7-18-129,17 16 0,-7-16 129,3-3 0,-2-10-129,0-7 129,0-7-129,1-1 129,-3-1 0,2-4 0,-3 0 0,2 2 0,-3 5 0,-2 7 129,-1 6 0,-4 13-129,0 0 129,10 0-129,-8 12 129,-2 3-129,0 8 129,2 2-129,-1 2 0,1 1-129,0-2 0,1 0-258,0-9-774,11 6-3354,-10-13-129,6 2-258,0-12-387</inkml:trace>
  <inkml:trace contextRef="#ctx0" brushRef="#br0" timeOffset="15431.8827">6523 11874 11094,'3'-16'5031,"-3"16"-387,-10 4 0,6 18-3870,-2 7-387,4 14 0,-3 1-258,2 9-129,3 2-129,-4-1 0,4-3-129,0-3 129,0-4-129,3-11-129,4-1-387,-3-21-2709,6 2-774,0-11-516,1-2-129,-3-1-258</inkml:trace>
  <inkml:trace contextRef="#ctx0" brushRef="#br0" timeOffset="15627.8939">6480 12266 8514,'-37'-24'4902,"28"14"-129,3-5-129,6 15-2580,11-21-1290,6 11-258,9-1-129,3 1-258,3 8-645,-4-12-2064,5 13-1806,-5-8-258,-1 7-387,-6-7-258</inkml:trace>
  <inkml:trace contextRef="#ctx0" brushRef="#br0" timeOffset="15927.9111">6735 11886 7353,'-1'-33'4902,"1"33"0,12-6-387,-12 6-2193,19 16-645,-9 2-774,4 12 0,-6 3-516,4 6 0,-5 4-258,1-4 129,-2 4-258,-3 2 0,0-3-129,-3 0 129,0-6-129,0-4 0,0-3-129,0-6 0,0-2-387,0-21-774,0 16-3096,0-16-129,0 0-387,4-9-387</inkml:trace>
  <inkml:trace contextRef="#ctx0" brushRef="#br0" timeOffset="16167.9248">7054 12278 6966,'31'32'4902,"-22"-14"-516,0 9-387,-9-10-2064,3 12-387,-7-12-258,1 11-387,-9-10-387,1 1-129,-2-3-258,1-3-645,8 3-3870,-6-7-258,10-9-258,-10 8-258</inkml:trace>
  <inkml:trace contextRef="#ctx0" brushRef="#br0" timeOffset="16759.9587">7459 11787 1419,'11'-6'4386,"-17"24"258,-4 5 0,-4 5-1161,3 19-1032,-9-8-387,10 12-516,-1-2-516,8 7-387,0-10-258,3-2 0,8-5-258,5-9-129,7-3-645,-3-14-2967,8 1-774,-2-14-387,1 0-387</inkml:trace>
  <inkml:trace contextRef="#ctx0" brushRef="#br0" timeOffset="17031.9742">7831 11954 11481,'-7'-11'5031,"-10"21"-516,-2 10 0,-15 6-3999,8 4-258,-5 9 0,3 4 0,1 2-129,2 1-129,6-8 0,7-5 129,3-4-258,4-12-258,6 2-1806,-1-19-2193,13 0-129,-6-17-516,1-2-258</inkml:trace>
  <inkml:trace contextRef="#ctx0" brushRef="#br0" timeOffset="17235.9859">7581 12055 10191,'0'0'5289,"0"0"-258,4-10 0,4 10-2580,-8 0-1548,24 10-258,-9 2-258,1 5 0,3 1-516,1-5-129,3 7-387,0-6-645,8 5-3354,-7-12-258,2 6-387,-2-11-129</inkml:trace>
  <inkml:trace contextRef="#ctx0" brushRef="#br0" timeOffset="17415.9962">7912 12213 9417,'15'15'5031,"-5"1"-129,-10-16-258,4 29-2451,-4-29-903,0 29-516,-4-12-258,-1 6-129,-4-2-258,1 5-129,-1-2 0,-1-5-258,5 5-258,-7-14-1677,10 3-2580,2-13 0,0 0-516,5-5-387</inkml:trace>
  <inkml:trace contextRef="#ctx0" brushRef="#br0" timeOffset="17684.0114">8177 11967 11094,'0'0'5160,"10"-6"-387,-10 6 0,0 19-3741,-1-1-516,1 6 0,-2 1-258,-1 7 0,1-1-258,0 4 129,0-3-129,2-2-129,0-1-129,0-13-903,9 3-3483,-9-19-129,10 13-258,-10-13-258</inkml:trace>
  <inkml:trace contextRef="#ctx0" brushRef="#br0" timeOffset="17860.0216">8223 11847 10965,'-7'-15'4644,"-2"-2"-129,9 17-516,0 0-6837,0 6-1161,3 5-774,4 2 0,3 2-387</inkml:trace>
  <inkml:trace contextRef="#ctx0" brushRef="#br0" timeOffset="18288.0461">8340 11979 8256,'0'27'4902,"-3"-15"-129,2 5-258,-4-2-1677,5 8-2322,-3-4-258,3 4 0,0-2-129,5 3 0,2-7-129,2-3 0,3-7 0,-2-3 0,5-4 0,-1-2 0,0-10 0,4-5 0,-5-5 129,-1-5-129,-1 4 0,0-2 0,-4 4 0,-2 2 0,-2 4 0,-3 15 0,0 0 0,0 0 0,0 0 129,-2 21-129,1-1 129,-2 4-129,3 1 0,0 3 0,0 2 0,3-4 0,0 2-387,1-14-1419,3 3-2709,-7-17-129,16 9-258,-5-13-645</inkml:trace>
  <inkml:trace contextRef="#ctx0" brushRef="#br0" timeOffset="18615.0648">8803 11731 10965,'-5'19'5160,"-4"-5"-258,4 9 0,-1-2-3612,5 10-645,-3-1-258,3 6 0,-3 3-258,-2 2 0,1 2-129,1-6 129,-1-1-258,1-1 129,1-3 0,3-5 0,0-4-129,2-3 129,3-8 0,4-6 0,2-2-129,1-4 0,3 0-387,-2-11-1032,6 1-3225,-7-4 0,0 2-387,-5 2-516</inkml:trace>
  <inkml:trace contextRef="#ctx0" brushRef="#br0" timeOffset="18803.0755">8693 12146 10965,'-32'-1'5031,"32"1"-129,-7-13-129,14 5-3741,6-7-258,6 3-387,5-1-258,3 0-129,4 4-645,-8-5-3096,6 8-903,-6-2-387,3 2-387</inkml:trace>
  <inkml:trace contextRef="#ctx0" brushRef="#br0" timeOffset="19099.0924">9002 11795 9030,'7'-23'5160,"-7"23"-129,22 0-387,-12 4-2193,6 19-1677,-1 1-129,-1 14-129,-7 1-129,-1 11-129,-3 0-129,-3 3 0,0-4 0,-3 1 0,-2-7-129,3-1 0,-1-8 0,3-10-129,0 0-258,0-24-516,3 19-3870,-3-19-258,0 0 0,1-20-645</inkml:trace>
  <inkml:trace contextRef="#ctx0" brushRef="#br0" timeOffset="20051.1469">9396 11727 11223,'-3'-17'5289,"-1"2"-387,4 15-129,5-13-3870,-5 13-387,20-4-129,-6 4 0,5 1-129,-2 3-129,4 8 0,-7 1 0,-1 3-129,-4 2 129,-7 7-129,-2 1 0,-2-1 0,-5 3 0,-3 0 0,-2-2 0,3-2 0,0-4 0,4-5 129,0 0-129,5-15 0,0 21 0,0-21 129,9 7 0,1-5-129,-1-2 0,3-1 0,-1-4 0,-3 0-129,2-3 129,-10 8-129,10-10 129,-10 10-129,0 0 129,0 0 0,0 0-129,0 0 129,-6 14-129,-2 2 129,5 4 0,-4 5 0,2 0 0,-3 6 0,4 1 0,1 4 0,-1-1 0,4-1 129,-3 0-129,1-4 0,2-2 0,0-1 0,0-4 0,0-6 0,0-4 0,2-3 0,-2-10 0,3 16 0,-3-16 0,0 12 0,0-12-129,0 0 129,-5 15 0,5-15 0,-12 11 0,12-11 0,-20 13 0,11-8-129,1 4-387,-6-9-3354,14 0-903,-17 3-387,17-3-258</inkml:trace>
  <inkml:trace contextRef="#ctx0" brushRef="#br0" timeOffset="28235.615">6353 13196 1,'-10'0'644,"10"0"-257,0 0-258,0 0 129,0 0 0,0 0 258,0-10 0,0 10 258,7-22 129,-3 8 0,2-7-129,0-1 129,2-3-258,-1 0-258,0-3-129,1 0-129,-1-1-129,2 4 129,0 2-129,0-1 0,0 5 0,-2 1 0,-2 5 0,5 4-129,-10 9 129,14-14 0,-14 14 0,17 0 0,-10 0 0,5 2-129,3 5 129,1 0 0,3-1 0,1 2 0,5-2 0,2-1 0,2-2 0,1-1 0,0-2 0,-1 0 0,5 0 0,-6 0 129,4 0-129,-3-2 0,-1 1 0,2-1 0,-2 2 129,5 0-129,-3 0 0,3-1 0,1 0 0,4-1 0,-2-1 0,2-1 0,0 0 0,-3-1 0,-1 1 0,-4 1 0,0 0 0,-2 2 0,-2 0 0,1 1 0,0 0 0,2 0 0,2 0-129,0 0 129,6 0 0,1-2 0,4-1 0,2 1 0,1-3 0,3-1 129,2 0-129,1-2 0,2 2 0,-1-1 129,1 0-129,2 0 0,-3 4 0,4-1 258,-1 2-258,-2 1 0,-1 1 0,-2 0 0,-1 0 129,-1 0-258,3 0 129,-6 0 0,3 0 0,4-3 0,-3 3 0,8-1 0,-4 1-258,2 0 258,-2 0 0,3 0 0,0-1 0,-4 0-129,0 0 129,1-2 0,-3 1 0,5 0 0,-2 1 0,1-1 0,-4 2 0,3 0 0,-1 0 0,-1 0 0,2 0 0,-3 0 0,2 0-129,5-1 129,0 0 0,5-5 0,1-1 0,0 0 0,-2 0 0,4 1 0,-3-1-129,0 1 129,-3 2 0,3-2 0,-2 1-129,2 0 129,3 0 0,-3 0 0,-2-2 0,-3 1 0,-1 1 0,-5 0 0,-6 2-129,0 0 129,-6 2 0,-4 1 0,-3 0 0,0 0 0,-3 1 0,-3 3-258,1-3 258,-1 0 0,-1 0 0,-2-1 0,1 2-129,-5-2 129,0 1 0,-3 1 0,-1 2 0,-2-1 0,-3 2 0,1-1 0,-11-4 0,12 7 0,-12-7 0,10 4 0,-10-4 0,0 0 0,0 0 0,9 7 0,-9-7 0,0 0 129,13 5-129,-13-5 0,11 7 0,-11-7 0,15 17 258,-6-3-129,1 7 129,1 2-129,0 5 258,1 13-258,-1 0 0,4 9-903,2 9-2064,-5-6 0</inkml:trace>
  <inkml:trace contextRef="#ctx1" brushRef="#br0">16942 9526</inkml:trace>
  <inkml:trace contextRef="#ctx1" brushRef="#br0" timeOffset="110.0063">16942 9526</inkml:trace>
  <inkml:trace contextRef="#ctx1" brushRef="#br0" timeOffset="375.0209">16942 9526</inkml:trace>
  <inkml:trace contextRef="#ctx1" brushRef="#br0" timeOffset="757.0433">16942 9526</inkml:trace>
  <inkml:trace contextRef="#ctx1" brushRef="#br0" timeOffset="1262.0719">16942 9526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35:50.931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1608-195 2193,'-19'10'4128,"-11"14"258,5-16-1935,13 18-387,-17-7-516,13 18-387,-12-6 129,14 13-516,-6-2-129,14 11-258,0-1 0,6-2-129,2 1 129,9-2-387,6-6 0,1-1 129,1-8-258,1-7 129,1-7-387,-7-6-129,9 7-1032,-23-21-2838,20 12-387,-20-12-129,0 0-129</inkml:trace>
  <inkml:trace contextRef="#ctx0" brushRef="#br0" timeOffset="665.0381">1770 89 4128,'0'0'4773,"0"0"129,15-1-645,-15 1-2838,11 12-387,-11-12-258,23 36 0,-11-18-258,8 8-129,-2-3-129,1 0 0,-1 0-129,2-1-129,-1-3 129,-3 1-129,2-3-258,-18-17-129,29 28-645,-29-28-1677,17 5-2064,-17-5-258,12 0-258</inkml:trace>
  <inkml:trace contextRef="#ctx0" brushRef="#br0" timeOffset="368.0209">1982 24 2580,'0'0'4644,"0"0"-387,0 9 129,0 7-3354,0-16-129,-13 33 0,-2-15-129,4 15-258,-5-8-129,4 4-129,-4 2 0,2-1-129,-2-5 0,2 3-129,1-8 0,2-3 0,1 0-387,10-17-258,-9 22-1677,9-22-2064,0 0-387,-17 0-258</inkml:trace>
  <inkml:trace contextRef="#ctx0" brushRef="#br0" timeOffset="1061.0607">2184 252 5160,'0'0'4902,"0"0"-387,0 0-1419,12 19-2064,-12-19-129,2 32-258,-2-18-258,0 8 0,0-3-129,2 2-129,-2-3 0,5 0-129,-3-2-387,-2-16-387,9 14-2580,-9-14-1161,0 0-387,2-8-129</inkml:trace>
  <inkml:trace contextRef="#ctx0" brushRef="#br0" timeOffset="1316.0753">2370 364 1806,'23'19'4902,"-8"6"-129,-15-25-258,8 25-1935,1-5-1548,-9-20-129,0 30-516,0-30-129,-11 28-258,6-12-258,5-16-645,-8 16-2193,8-16-1548,0 0 0,-20 9-516</inkml:trace>
  <inkml:trace contextRef="#ctx0" brushRef="#br0" timeOffset="1948.1115">2524-12 5289,'-16'-17'5031,"16"17"129,0 0-645,30-6-2967,-12-3-516,19 9-258,-3-7-129,10 6-258,1-2 129,5 3-258,-5-5 0,1 3-258,-3 1 0,-3-4 0,5 5-516,-12-6-1161,6 6-2967,-11-3-516,-1 3 0,-27 0-645</inkml:trace>
  <inkml:trace contextRef="#ctx0" brushRef="#br0" timeOffset="1656.0945">2717-23 5547,'16'-12'5160,"5"-5"-516,-21 17-129,0 0-3612,25 1-129,-25-1 129,9 36-516,-7-12 129,3 11-258,-5 0 0,0 3 0,0 1-129,0-1 0,-2-5-129,-1 0 0,1-6-129,-5-5-387,7 2-645,0-24-3483,-7 16-258,7-16-129,0 0-516</inkml:trace>
  <inkml:trace contextRef="#ctx0" brushRef="#br0" timeOffset="2286.1308">3188 176 5289,'3'30'5160,"-3"-13"-129,0 5-516,-7-7-3354,7 12-129,0-4-387,0 9-258,0-8-129,0 3-258,0-5 0,0-6-258,0 4-645,0-20-2709,0 0-1161,0 0-129,0 0-645</inkml:trace>
  <inkml:trace contextRef="#ctx0" brushRef="#br0" timeOffset="2909.1663">3346-209 3612,'19'0'5289,"5"23"-387,-7-6 0,-17-17-3483,36 41-129,-18-18-258,14 14-258,-11-4-258,4 5-129,-10 0-129,-5 7 0,-7 0-129,-3-3-129,-11 3 129,-6-6 0,-3-3-258,-3-2 129,3-1-129,3-10 0,4 1-516,-6-18-903,19-6-3225,-8 21-129,8-21-387,0 0-387</inkml:trace>
  <inkml:trace contextRef="#ctx0" brushRef="#br0" timeOffset="4589.2625">3837 511 2580,'30'9'4644,"-30"-9"0,23 7-774,-9 11-2451,-14-18-387,7 32-258,-7-16-387,-2 8-129,-12-3 0,1 1-129,-2-5-129,-2-3-129,4 2-129,-9-12-258,22-4-645,-28 7-774,28-7-2322,0 0-516,-11-10 129</inkml:trace>
  <inkml:trace contextRef="#ctx0" brushRef="#br0" timeOffset="4856.2769">4169 506 1161,'0'17'3870,"0"-17"0,0 0-387,17 6-3999,-17-6-3096,28 0-258,-28 0 129</inkml:trace>
  <inkml:trace contextRef="#ctx0" brushRef="#br0" timeOffset="5045.2886">4395 527 3354,'0'0'3870,"10"-19"-258,6 14-3096,-16 5-2967,0 0-1290,21-1 129</inkml:trace>
  <inkml:trace contextRef="#ctx0" brushRef="#br0" timeOffset="5257.3007">4576 514 2193,'0'0'4515,"14"4"0,-14-4-258,18 6-3096,-18-6-387,0 0-903,26 0-2451,-26 0-1419,21-1-774,-21 1 258</inkml:trace>
  <inkml:trace contextRef="#ctx0" brushRef="#br0" timeOffset="-4767.2726">269 12 774,'0'0'2709,"-15"-3"-645,15 3-387,-24-3-387,24 3 129,-21 0-387,21 0 0,-25 0 0,25 0-129,-25 6-129,25-6 0,-25 13-129,25-13 129,-26 16-387,26-16-129,-24 22 0,24-22-129,-20 19 0,20-19 0,-18 23 129,9-6-258,9-17 129,-14 28 0,8-13 0,1 3 129,0-4-129,1 5 0,3-1 129,-1 4-129,1-7 0,1 7 0,0-3 0,0 2 0,0-2 0,3 0 0,0-2 0,4 0 0,-2 3-129,3-3 129,-1-3 0,7 3-129,-14-17 129,24 25-129,-24-25 129,25 23-129,-10-17 0,2 1 129,0-3-129,-2-1 0,3 1 0,0-3 0,-1-1 129,1 0-129,-2 0 0,3-5 0,-1 1 0,-1-4 0,-3-1 129,4-3-129,-1 4 0,-2-5 0,2 1 0,-3 2 0,0-7 258,-14 17-258,26-26 0,-26 26 0,21-29 0,-11 13 129,-2 0-129,-4-1 0,0 0 0,-1-4 0,-3 0 129,0 1-129,0 0 0,-4-1 0,-4 5 129,-6-5-129,0 1 0,-3 3 0,0 0 0,-1 1 129,-1-4-258,-1 5 258,-2-4-258,1 5 129,0 0-129,-4 4 258,1 1-387,1-1 258,0 7 0,3-1-129,0 4-387,-1 0-129,9 13-1161,-6-3-2709,5 1 0,-4 2-645,2-1 388</inkml:trace>
  <inkml:trace contextRef="#ctx0" brushRef="#br0" timeOffset="-3975.2273">273 93 3999,'0'0'4257,"5"-14"-1161,-5 14-516,0 0-774,0 0-516,0 0-516,5 21 0,-5-21-258,2 40-129,-2-15 129,5 10-258,-3-3 0,5 6 129,-5-1-258,4 6 129,-5-5-258,2-4 129,-2-1-129,-1-5 0,2-2-129,1-3-129,-1-4-129,-2-19-774,5 16-2967,-5-16-516,0 0-387,0 0 258</inkml:trace>
  <inkml:trace contextRef="#ctx0" brushRef="#br0" timeOffset="-3579.2047">-46 350 1032,'10'-11'4644,"7"4"0,-17 7 129,28 0-2709,-28 0-387,39-11-258,-21 2-516,11 9-129,-1-5-258,14 1-258,-5-1 0,2 2-129,6-4-129,-3 1-258,4 6-516,-11-6-2193,2 6-1677,-7 0-258,-5 0-387</inkml:trace>
  <inkml:trace contextRef="#ctx0" brushRef="#br0" timeOffset="-1404.08">1066-269 3483,'0'0'4257,"0"0"-903,-3-20-1161,3 20-387,0 0-645,0 0 0,-19-4-516,19 4 129,-17 0-258,17 0-129,-21 0 0,21 0-129,-23 2-129,23-2 0,-27 10 0,27-10-129,-24 17 129,24-17-129,-13 22 0,7-3 129,2 0-129,4 3 129,0 0-129,0-1 0,7-1 0,1 5 129,6-4-129,0 1 0,1-1 0,1 1-129,-2 2 258,1-4-258,-5 4 258,-2-2-258,-5 0 258,-3 2-129,0-2 129,-10-3-129,-4-2 0,-3-3 0,-1-2 0,-1 0 129,-4-6-129,4-1 0,2-5 0,3 0 129,14 0-129,-21 0 0,21 0 0,0 0 0,0 0 0,0 0 0,0 0 0,9-6 0,6 6-129,0 0 258,4 6-258,0 7 129,-5-1 0,-1 5 0,-4 5 0,-5 4-129,-4 4 129,0 1 0,-4 0-129,-3 0 129,-4-4 0,6 3 0,-2-5 0,2-3 0,5 0-129,0-8 129,0-14 0,9 19 0,-9-19 0,21 15 0,-5-13 0,1-2-129,5 3-1161,-2-3-2967,-1-8-387,2-5-516,-7-5 258</inkml:trace>
  <inkml:trace contextRef="#ctx0" brushRef="#br0" timeOffset="7485.4282">5444-76 1677,'-29'25'4644,"13"-8"258,1 4-129,7 13-2967,-13-11-129,18 19-516,-11-5-129,14 13-258,-6-3 0,6 4-516,2-1 0,9-3 0,4-5-129,1-5-258,10 3-1548,-2-19-2967,1-5-516,-6-13 0,2-3-645</inkml:trace>
  <inkml:trace contextRef="#ctx0" brushRef="#br0" timeOffset="9964.57">5697 162 3096,'0'0'5160,"6"7"-387,-6-7 0,22 26-3225,-22-26-387,30 28-129,-12-13-258,11 6-258,-5-4-129,6 5-129,-3-4-129,1 5 0,-3 1-258,-3-7-258,3 7-387,-25-24-1161,28 27-2709,-28-27-258,19 27-516,-19-27 0</inkml:trace>
  <inkml:trace contextRef="#ctx0" brushRef="#br0" timeOffset="9672.5533">5991 131 2451,'0'0'4515,"0"0"0,-1 8-1290,-16-7-1290,16 21-645,-17-9-258,7 15-258,-12-4-258,7 8-129,-5-6-129,1 6 0,-1 0-129,-1-6-129,4 1 0,1-7-387,7 5-387,-8-19-1935,18-6-1806,-12 14-387,12-14-129</inkml:trace>
  <inkml:trace contextRef="#ctx0" brushRef="#br0" timeOffset="10428.5965">6139 368 3225,'0'0'4902,"15"15"-129,-15-15-387,0 19-3096,0 4-387,0-23-129,10 28-387,-10-28 0,11 30-258,-11-30 0,14 19 0,-14-19-129,20 3 0,-6-3-129,2-7 129,3-2-129,-1-8 129,0-2 0,-1 2-129,-5-1 129,3 2 0,-6 2 0,-9 14 129,0 0 0,16-14 0,-16 14 0,0 0 0,3 15 258,1 0-258,-4-1 0,3 4 0,-3-1 0,0-1-258,0 4-258,0-20-903,2 19-3354,-2-19-129,0 16-516,0-16 129</inkml:trace>
  <inkml:trace contextRef="#ctx0" brushRef="#br0" timeOffset="10647.6091">6547 465 3354,'28'0'5289,"-10"21"-129,-12-5-516,-6-16-3096,1 35-258,-1-21-387,0 9-387,0-5-387,0-4-258,0 10-1161,0-24-3225,-1 14-387,1-14-387,0 0-258</inkml:trace>
  <inkml:trace contextRef="#ctx0" brushRef="#br0" timeOffset="11217.6417">6857 49 5289,'23'-17'5547,"-23"17"-645,41-20 0,-25 7-3612,22 10-258,-10-6-387,8 9-129,-5-5-258,6 4 129,-4 1-387,-4-2-387,0 4-516,-29-2-3483,33 3-516,-33-3-387,24 8-387</inkml:trace>
  <inkml:trace contextRef="#ctx0" brushRef="#br0" timeOffset="10947.6262">7056 32 6708,'0'0'5289,"10"17"-129,-8 5-387,-2-2-3870,2 17-258,-2-4 0,0 7-387,0 0 129,0 0-258,0-2-129,0-4 0,0 2-129,0-14-387,0 7-387,0-29-1935,-9 18-1935,9-18-516,0 0-258</inkml:trace>
  <inkml:trace contextRef="#ctx0" brushRef="#br0" timeOffset="11720.6704">7385 282 2193,'0'51'5031,"0"-26"-129,0-1-258,-4-4-2967,9 14-387,-5-17-645,3 5-129,-3-3-258,0-19-129,12 18-129,-12-18 0,19 0 0,-19 0 0,25-12-129,-10-5 129,2-2-129,-1-3 129,3 0 0,-4-2-129,0 5 129,-4 2 0,2 3 129,-13 14-129,15-13 0,-15 13 0,0 0 129,18 11 0,-18-11 0,9 31 0,-7-7 0,0 3-129,-1-3 258,1-4-516,-2 4 0,0-24-774,7 27-3612,-7-27-129,0 0-516,0 0 258</inkml:trace>
  <inkml:trace contextRef="#ctx0" brushRef="#br0" timeOffset="12030.6882">7623-91 4386,'15'-6'5418,"-15"6"-516,27 8 0,-27-8-3870,32 40 0,-13-17 129,9 20-516,-3 0 0,5 7-387,-4 7 129,-1 2-258,-5-1 129,-2 7-129,-2-7-258,-9-3-129,-1 1-774,-14-22-2838,6-1-1032,-6-11-645,4-5-129</inkml:trace>
  <inkml:trace contextRef="#ctx0" brushRef="#br0" timeOffset="27595.5784">8099-144 516,'0'0'3483,"0"0"-774,0 0-516,0 0-645,0 0-129,0 0-258,23 0-129,-23 0 0,0 0-258,18-6 0,-18 6-129,15-2-129,-15 2-129,21-1 0,-21 1-129,20 0-129,-20 0 0,20 4-129,-20-4 129,21 11-129,-21-11 0,20 14 0,-20-14 129,14 18-129,-14-18 129,11 19 0,-11-19 0,8 24-129,-8-24 129,7 22 0,-7-22 0,2 18 0,-2-18 0,0 18-129,0-18 129,-3 17 0,3-17-129,-13 23 258,13-23-258,-14 25 258,7-11-129,-1 0 129,4 0-258,0 4 387,5-2-258,-1-1-129,0 1 129,0-16 0,14 25-129,-14-25 129,21 20-129,-21-20 129,26 8-129,-26-8 129,30 1-129,-14-1 0,1 0 0,-3-6 0,1-1 0,-15 7 0,27-11 0,-27 11 0,15-8 0,-15 8 129,0 0-129,0 0-129,0 0 129,0 0 0,0 0 0,0 0 0,-5 11 0,5-11 0,-13 21 0,13-21 0,-15 24 0,6-9 0,4 1 0,-2 4 0,-1 3 0,3-3 0,1 4 0,-1-1 0,3 1-129,-1 5 129,3-3 0,-1 0 0,1 3 0,-1-6 0,1 2 0,0 2 0,0-3 0,0-5 0,0 0 0,0-4 0,0 1 0,-3 0 0,3-16 0,-4 21 0,4-21 0,-17 19 0,17-19 0,-18 14 0,18-14 129,-27 9-129,27-9 0,-26 11 0,26-11 0,-21 6 0,21-6 0,0 0 0,-18 7-516,18-7-1161,0 0-3096,0 0-129,10 9-645,-10-9 387</inkml:trace>
  <inkml:trace contextRef="#ctx0" brushRef="#br0" timeOffset="5864.3355">4942 498 3870,'18'7'5289,"-18"-7"-258,19 16-129,-3 4-3354,-16-20-516,17 33 0,-16-19-387,5 12-129,-6-4-387,0 0-258,-6 6-903,-17-6-3612,6-4-129,-7-4-516,1-3-258</inkml:trace>
  <inkml:trace contextRef="#ctx0" brushRef="#br0" timeOffset="44996.5735">8816 30 1032,'0'0'4128,"0"0"258,0 0-1935,0 0-903,19 0 0,-19 0-645,0 0 0,0 0-258,0 0 0,8-14 0,-8 14 0,0 0-129,0 0-129,0 0 129,0 0-258,0 0 129,0 0 0,0 0-129,0 0-129,0 0 258,0 14-387,2 2 258,-1 6-129,2 7 129,-2 5-258,2 0 258,0 6-258,0 1 0,2-5 129,1 3-258,0-3 258,0-7-129,1-4 0,-2 1 0,0-10 0,-2 1-129,-3-17 258,7 19-129,-7-19 0,0 0-129,0 0 129,0 14-129,0-14 129,0 0-387,0 0-129,0 0-903,0 0-3096,0 0-645,3-9-258,-3 9 258</inkml:trace>
  <inkml:trace contextRef="#ctx0" brushRef="#br0" timeOffset="45739.6162">8930 284 2451,'0'0'3096,"0"0"-387,-10-8-645,10 8-387,0 0-258,0 0-129,0 0 0,0 0-258,0 0-129,0 0-129,0 0 0,14-2-129,-14 2 0,29 0-129,-9-1 129,6 1-129,-1 0-258,5 0 0,-4-2-129,1 2 0,-5-1 0,-3-1-129,-2 2 0,-17 0-129,18 0-258,-18 0-387,0 0-2193,0 0-1806,0 0-387,0 0-387</inkml:trace>
  <inkml:trace contextRef="#ctx0" brushRef="#br0" timeOffset="120823.9107">9746-171 1806,'0'0'2322,"0"0"-645,0 0 0,0 0-258,0 0-129,0 0-258,0 0 0,0 0-129,0 0-129,0 0-129,0 0 0,0 0-129,0 0 0,0 0 129,10 10-258,-10-10-129,15 0 129,-15 0 129,30 0-258,-14 0 0,7 0 0,3 0-129,5 0 0,1 1 129,3 1-129,-3 0-129,3-1 129,-5 2-129,-1-1 0,-6 2 0,-5-2 0,-18-2 0,19 2-129,-19-2 0,0 0-387,18 9-1290,-18-9-2709,0 0-129,0 0-516</inkml:trace>
  <inkml:trace contextRef="#ctx0" brushRef="#br0" timeOffset="33491.9157">-430 2110 2580,'22'-4'3741,"-22"4"-1032,0 0-516,9-19-387,-9 19-129,0 0-387,0 0 129,0 0-387,0 0 0,0 0 0,0 0-258,0 14 258,0 8-387,-2-1 0,2 12-258,-4-3 258,4 16-387,-3-7 0,3 6 0,-4 0-129,4 3 129,0-4-258,0-5 129,0-2 0,0-7-129,4-7 0,-1-4 0,-3-19 0,4 18-129,-4-18-129,0 0-129,0 0-516,-3-23-1161,3 23-2580,-4-25-258,4 25-387,-9-33 0</inkml:trace>
  <inkml:trace contextRef="#ctx0" brushRef="#br0" timeOffset="34152.9535">-398 2384 3354,'0'0'4773,"0"0"0,0 0-1419,0 0-1032,0 0-516,0 0-516,0 0-129,0 0-516,10 0 0,-10 0 129,17 0-258,-17 0-129,30-2-129,-10-1 0,6 0 0,1-3-129,0 3 0,1-1 0,-1 0-129,-5 1 0,-1 1 129,-4 1-258,-17 1 0,21 0-387,-21 0-1032,0 0-3354,0 0-129,0 0-258,0 0-387</inkml:trace>
  <inkml:trace contextRef="#ctx0" brushRef="#br1" timeOffset="645627.9279">3871 4546 5031,'0'0'4773,"14"11"-258,-14-11-1290,6 29-2064,-6-29 0,4 36-258,-4-13-258,9 5 0,-7-8-258,6 4-129,-4-5 0,3-5-258,-7-14-258,9 19-258,0-5-1419,-9-14-2451,0 0-387,0 0-387,10-11 129</inkml:trace>
  <inkml:trace contextRef="#ctx0" brushRef="#br1" timeOffset="645827.9393">3949 4318 4386,'0'0'4515,"0"0"-129,0 0-258,0 0-3741,0 0-516,-7 24-2322,8-2-1548,-1-22-387,9 32-129</inkml:trace>
  <inkml:trace contextRef="#ctx0" brushRef="#br1" timeOffset="646315.9672">4125 4509 2967,'1'26'4644,"0"16"0,-1-22-129,0-4-2838,10 17-645,-10-9-129,14 6-258,-10-13-258,9 3 129,-13-20-258,22 21-129,-22-21-129,27 2 0,-27-2 0,26-20 0,-9 0 0,-8-2 0,5-3 0,0-3 0,-2-4 129,-1 5-129,0 1 0,-6 8 0,-5 18 129,12-24-129,-12 24 129,0 0-129,6 10 0,-6 9 129,0 5-129,0 5 129,2-1 0,2 4-129,3 0 0,-3-4 0,2 1-258,-2-14-387,13 7-1677,-17-22-2193,18 7-516,-18-7-258,14-13 259</inkml:trace>
  <inkml:trace contextRef="#ctx0" brushRef="#br1" timeOffset="646904.0008">4470 4605 4773,'-22'-2'5160,"22"2"-258,0 0 0,21-4-3612,-7-6-129,15 10-387,-3-1-129,11 1-258,-7 0-258,1 0-387,5 3-774,-18-2-3612,7 3-258,-8-4-258,-17 0-387</inkml:trace>
  <inkml:trace contextRef="#ctx0" brushRef="#br1" timeOffset="646655.9867">4575 4287 6708,'0'0'5160,"5"22"-258,-5-22-1161,4 46-2709,-4-20 0,0 17-387,0 0-129,5 4-129,-4-4-258,6 7 258,1-4-387,-2-1 0,1-3 0,0-2 0,-2-7-258,2 1 258,2-9 0,-2-8-129,-7-17 0,16 17 0,0-11-516,-16-6-516,39-12-2967,-25-2-774,4 0-258,-7-5-258</inkml:trace>
  <inkml:trace contextRef="#ctx0" brushRef="#br1" timeOffset="647348.0262">4962 4371 4902,'0'0'5418,"17"1"-129,-17-1-516,14 13-2580,5 10-1290,-11-4 0,11 18 0,-11-6-516,2 9 0,-3 5-258,-3-4 0,-4 5-129,0-2 0,-4-3-258,-6-11 0,3-1-387,-8-11-645,15 4-2580,0-22-1032,-12 11-645,12-11 0</inkml:trace>
  <inkml:trace contextRef="#ctx0" brushRef="#br1" timeOffset="649339.1401">5273 4271 1935,'11'0'4515,"-11"0"258,0 0-2064,14-15-516,-14 15-258,0 0-387,26-5-387,-26 5-258,22-6 0,-22 6-387,28 0-129,-28 0 0,25 0-258,-25 0 129,20 9-258,-20-9 0,14 20 0,-14-20 0,7 27 0,-6-10 129,-1 0-129,0 3 0,-1-3 0,-3 2 0,-3-2 0,-3-1 0,3 1 258,-1 1-516,-1-4 516,9-14-258,-9 23 0,9-23 0,-3 25 129,3-25-129,0 23 129,0-23 0,11 16 0,-11-16-129,18 11 129,-18-11-129,26 6 129,-26-6-129,27 0 0,-27 0 0,28-5 0,-28 5 0,21-3 0,-21 3 0,0 0 0,15-5 0,-15 5 0,0 0 0,0 0 0,0 0 0,-10 5 0,10-5 0,-15 19 0,15-19 0,-17 23 0,10-6-129,-1 6 129,1 2 0,0 0 0,3 0 0,0 1 0,2 1 0,2-6 0,0 4 0,0-7 0,2 0 0,-2-18 0,12 26-129,-12-26 129,7 17 0,-7-17 0,0 0 129,3 18-129,-3-18 0,0 0 0,-8 17 0,8-17 0,-17 18 0,17-18 129,-20 17-129,20-17 0,-18 16 0,18-16 0,-17 10 0,17-10-258,0 0-516,-20 5-2193,20-5-1806,0 0-516,0 0-258,9-9-129</inkml:trace>
  <inkml:trace contextRef="#ctx0" brushRef="#br1" timeOffset="637180.4447">-1028 4836 4644,'18'25'4773,"-18"-25"0,13 15-1161,5 6-1548,-18-21-516,14 21-387,-14-21-258,4 19-516,-4-19-258,2 17-387,0 0-1419,-2-17-2838,-8 14 0,8-14-516,-24 11-258</inkml:trace>
  <inkml:trace contextRef="#ctx0" brushRef="#br1" timeOffset="637667.4724">-649 4515 3225,'0'0'4902,"0"0"-258,0 0-258,13 6-2064,-13-6-774,1 21-129,-1-21-516,4 40-258,-4-22 0,5 9-258,-4-3 0,3 3-258,-4-4 0,2 2 0,-2-5-258,0-6-129,1 5-387,-1-19-1032,0 0-2838,0 0-516,0 0 0,0 0-258</inkml:trace>
  <inkml:trace contextRef="#ctx0" brushRef="#br1" timeOffset="637896.4856">-597 4350 3612,'0'-16'4902,"0"-6"-258,0 22-129,0 0-2709,0 0-645,0 0-387,0 0-645,0 0-1419,10 17-2838,-6 1-258,-3-1-516,-1 4 0</inkml:trace>
  <inkml:trace contextRef="#ctx0" brushRef="#br1" timeOffset="638420.5156">-454 4518 6966,'17'11'4902,"-17"-11"-258,10 26-645,1 4-2967,-11-12 0,12 14-258,-6-7-387,2 2-129,1-3 0,-2-1-129,0-8-129,-7-15 258,15 22-258,-15-22 0,0 0 0,21 0-258,-21 0 258,15-16-129,-15 16 129,13-30-129,-6 6 129,0 2-129,1-4 129,-2 0 0,-1 4 0,2 0 0,-3-1 0,2 9 129,-6 14-129,8-23 129,-8 23-129,0 0 129,0 0 129,9 16-129,-9 2 0,1 3-129,0 3 129,1 2 0,1 3-129,-1 0 0,1-3 0,0-6-129,4 3-645,-7-23-1161,3 17-2580,-3-17-258,0 0-258,0 0-387</inkml:trace>
  <inkml:trace contextRef="#ctx0" brushRef="#br1" timeOffset="639043.5512">-16 4586 5805,'0'0'5031,"14"-15"-258,9 8-387,-7-2-3096,13 9-129,-8-6-387,11 6-258,-10-3-258,-1 1-516,6 5-1419,-8-1-2709,-19-2-258,15 0-258,-15 0-516</inkml:trace>
  <inkml:trace contextRef="#ctx0" brushRef="#br1" timeOffset="638787.5366">55 4278 6321,'0'0'4902,"0"20"-387,0 3-129,0 9-3612,-6-5 0,6 14 129,-1-5-387,1 5 0,0 0-258,0 0 0,1-7-129,2 5 0,1-8-129,2-1 258,-1-5-516,2-1 258,-1-7 0,1-3 0,-7-14 0,19 17-129,-19-17-129,25 3-258,-5 7-1290,-20-10-2580,25-3-387,-25 3-129,18-13-258</inkml:trace>
  <inkml:trace contextRef="#ctx0" brushRef="#br1" timeOffset="639544.5789">368 4317 6837,'0'0'5160,"18"0"-258,-18 0-258,31 23-3096,-31-23-387,28 46-129,-20-16-387,8 13-129,-8-1-258,2 9 0,-5-1-129,-2 2 0,-1-3-258,-2-3 258,-3-2-258,-6-10 0,2 0-129,-2-16-129,6 1-387,-14-19-1677,17 0-2193,-15 5-387,15-5-129,0 0-387</inkml:trace>
  <inkml:trace contextRef="#ctx0" brushRef="#br1" timeOffset="640168.6156">782 4768 2193,'0'0'4773,"0"0"258,18-8-258,-18 8-1677,0 0-1032,17 20-645,-17-20-516,11 27 129,-7-12-516,6 13 0,-7-5-258,2 2 0,-5-1-129,0-4 0,-2 4-387,-12-8-258,7 6-645,-20-13-3612,9-1 0,-1-3-516,5-2-258</inkml:trace>
  <inkml:trace contextRef="#ctx0" brushRef="#br1" timeOffset="642111.7267">1387 4400 3870,'0'0'4128,"0"0"-129,0 0-1935,0 0-258,0 0-258,-21-3-387,17 11-258,-14 3-129,9 12-129,-10 0 0,9 8 0,-7 0-258,8 14 129,-5-1-258,11 3 0,-6 2 0,11-1-129,-2-5 0,0 0-129,4-8 0,4-6 0,-3-4 0,6-5-129,0-4-258,-11-16-645,24 14-2064,-24-14-1548,16 0 0,-16 0-645,17-19 388</inkml:trace>
  <inkml:trace contextRef="#ctx0" brushRef="#br1" timeOffset="642515.7498">1554 4607 3870,'0'0'4515,"8"14"0,-8-14-258,0 25-2838,0 5-645,0-8 0,0 14 0,0-7-258,0-1 0,0-1-129,10 3-129,-3-8-129,4-5 0,-11-17 0,24 17-129,-24-17 129,25 0-129,-8-6 0,-2-11 0,3-7 129,0-9-129,0 0 0,1-4 0,-1-2 0,0 3 0,-2 5 0,-3 1 0,0 9-258,-4 6-129,-9 15-774,17-16-1419,-17 16-1935,0 0-258,17 17-387</inkml:trace>
  <inkml:trace contextRef="#ctx0" brushRef="#br1" timeOffset="643096.7818">2081 4633 3354,'18'-6'4257,"-18"6"129,0 0-1806,-16-5-516,16 5-516,-15 3 0,15-3-645,-24 18-129,15-2 0,-9 0-387,8 4 129,-4 0-258,4 7 0,0-5-129,3 0 0,3-1 0,4 1 0,0-3 0,6-2-129,-6-17 129,22 16-129,-5-13 258,-2-3-258,3-2 129,5-10-129,-3-7 0,1-3 0,-3 0 0,1-3 0,-4-3 0,-3 0 0,-3 0 0,-5 6 0,-3 2 0,-1 20-129,0-24 129,0 24 0,0 0 0,-15 1 0,11 17 0,-4 6 0,2 1 0,6 6 0,0 2-258,0 0 258,0-1 0,4 0 0,2-12-129,2-3 0,2 3-387,-10-20-903,18 7-3096,-18-7-129,17 0-387,-17 0-387</inkml:trace>
  <inkml:trace contextRef="#ctx0" brushRef="#br1" timeOffset="643405.8008">2383 4267 5676,'3'-24'5031,"-3"24"-387,5 13-258,4 12-3483,-9 0-129,0 15 129,0-3-258,0 13-129,0 1-129,0 0 0,-6 3-258,5-2 258,-1-7-387,2 0 129,0-4-258,0-14-387,3 4-645,-3-13-3225,0-18-387,0 0-516,15 13 0</inkml:trace>
  <inkml:trace contextRef="#ctx0" brushRef="#br1" timeOffset="643891.8286">2549 4572 5160,'0'0'4902,"-7"11"-387,7 5 0,0 7-3483,0-4-258,0 16-258,0-8 0,4 2-129,0-1-258,9 0 129,-2-9-129,6 1 129,1-9-258,1-4 129,4-5-129,0-2 129,4-9-129,-4-5 129,0-3-129,-2-7 0,-6-1 0,-3-1 129,-3-2-129,-4-1 0,-5 2 0,0 0 0,0 8 0,0 19 0,-14-20 0,14 20 0,-18 0 0,18 0 0,-12 29 0,6-2 129,3 0 0,1 3 0,2 1 0,0-2 0,0-4 0,9-1-129,-2-7 0,-7-17-645,31 22-2967,-14-20-1032,-3-2-387,2 0-387</inkml:trace>
  <inkml:trace contextRef="#ctx0" brushRef="#br1" timeOffset="644491.8629">3024 4659 1419,'17'16'4644,"1"-16"387,-18 0-387,21-13-1677,1 13-1419,-15-12-516,14 8-129,-7-6-516,7 6 0,-7-6-258,2 2-129,-16 8 0,27-20 129,-27 20-129,16-16 0,-16 16 0,3-23 0,-3 23 129,-7-26-129,7 26 0,-22-14 0,7 6 129,-3 4-129,-1 2 0,-1 2 129,-4 0-129,7 6 129,-5 2 129,2 8 0,1 2 129,4 5 0,-2-1-129,8 6 129,2 1-129,10 1 0,-3 0 0,11-2-129,-1-1 0,10-5 0,1-6-129,1-2 129,2-5-129,3-3 0,0-6 0,1 0-129,0-3-258,-9-9-645,13 7-3870,-15-6-129,1 3-258,-18 8-516</inkml:trace>
  <inkml:trace contextRef="#ctx0" brushRef="#br1" timeOffset="644791.88">3439 4810 6837,'29'9'5289,"-12"-1"-258,-17-8-129,32 35-3483,-32-35-129,22 33-516,-17-13-258,3 4-129,-8-2-258,0 2-129,0-1-774,-14-13-2580,6 7-1548,-10-8-387,4-3-129,-4-5-516</inkml:trace>
  <inkml:trace contextRef="#ctx0" brushRef="#br1" timeOffset="627467.8892">-3990 4900 5934,'-18'20'5160,"18"-20"-258,11 17-258,-11-17-2967,45 0-387,-21-5-129,17 5-387,-6-6-129,7 3-387,-4-3-129,-8 0-387,5 7-1290,-20-1-3354,3 0 129,-18 0-516,0 0-387</inkml:trace>
  <inkml:trace contextRef="#ctx0" brushRef="#br1" timeOffset="627219.875">-3920 4752 4257,'-21'0'4902,"21"0"0,-14-5-387,-1-6-2838,15 11-258,0 0-258,0 0-516,0 0-129,0 0-129,14 0 0,0 4-129,2-4 0,8 3-129,-3-3 0,5 0-129,1 0 0,-5 0-129,6 3-387,-28-3-645,42 0-2838,-42 0-645,0 0-387,0 0-387</inkml:trace>
  <inkml:trace contextRef="#ctx0" brushRef="#br1" timeOffset="629911.0289">-3070 4408 1419,'0'0'3225,"0"0"-258,-9-22-387,9 22-387,-7-14-258,7 14-258,0 0-258,-16-9-258,0 4-258,16 5-129,-29 0-258,29 0 0,-31 3 129,15 7-258,2-3-129,14-7 0,-25 19 0,25-19-129,-13 27 0,9-12 0,3 5 0,1-5 0,0 4-129,0 0 129,2 0-129,5 3 129,2-3-129,-2 0 0,-7-19 0,15 28 129,-11-12-129,-1-1 0,-3-1 0,0-14 0,-3 26-129,-5-12 129,-5 3 0,-3-2-129,-3-4 129,0 0 0,2-3 0,-1-3-129,3 1 129,15-6 0,-20 2 0,20-2 0,0 0 0,0 0 0,0 0 0,0 0 0,16 7 0,-2-2 129,1 0-129,3 1 0,-4 5 0,0 5 0,-2-2 0,-5 10 0,3-2 0,-8 3 0,-2 0 0,0 2 0,0 0 0,-6-2 0,-2 0 0,1-4 0,-3-4 0,3 0 0,7-17 0,-10 22 0,10-22 0,0 0 0,0 19 0,0-19 129,17 6-129,-17-6 0,33 0 129,-16 0-258,5 0-129,-5 0-774,11-8-3096,-10 4-516,0-4-129,-4 0-516</inkml:trace>
  <inkml:trace contextRef="#ctx0" brushRef="#br1" timeOffset="630656.0715">-2662 4495 1677,'4'-17'3225,"-4"17"-387,0 0-516,0 0-516,7-16-258,-7 16-258,0 0-129,0 0-258,0 0-258,-8 0 0,8 0 0,-21 9-129,4-1 0,9 8-129,-9-1 129,5 10-129,-7 1 0,4 9 258,-2-4-258,5 12 129,-6-6-129,8 10 0,-4-8 0,13 1-129,-2-3 129,3-4-129,4-10 0,10-3 0,-4-5-129,9-7-129,-1-6 129,-5-2-387,5 0-516,-18 0-3354,18-10-516,-18 10-387,8-19-387</inkml:trace>
  <inkml:trace contextRef="#ctx0" brushRef="#br1" timeOffset="635527.3501">-2273 4591 2967,'0'0'3999,"-2"-17"129,2 17-1935,0 0-645,-12-19-129,12 19-258,0 0-387,-18-3-129,18 3-258,-16 0-129,16 0 0,-21 1-129,21-1 129,-23 13-129,23-13 0,-18 17 0,18-17 0,-14 14-129,14-14 129,0 0 0,-4 19 0,4-19 0,5 16-129,-5-16 129,21 14 0,-21-14 0,26 14 0,-10-3 129,-16-11-129,26 21 0,-26-21 0,17 29-129,-11-10 129,-5 5-129,-1-3 0,0-1 0,-7 2 0,0-2 0,-6 0 0,4-6 0,9-14 0,-27 19 129,27-19-129,-23 6 0,23-6 0,-23 0 0,23 0 0,-21-6 0,21 6 0,0 0-129,-9-18 0,9 18-516,0 0-1032,0 0-2580,9-10-258,-9 10-387,17-4 129</inkml:trace>
  <inkml:trace contextRef="#ctx0" brushRef="#br1" timeOffset="636164.3866">-2094 4594 3870,'10'11'4128,"-10"-11"-129,-8 13-2193,8 7-258,-13-5-129,13 10-258,-12-8-258,12 13-129,-7-12-258,7 7 0,0-8 0,3 2-129,-3-19 129,19 29-258,-19-29-129,31 18 129,-15-12-129,0-1-129,1-5 129,-1 0-129,-16 0 129,25-15-129,-25 15 0,24-28 0,-14 9 0,1-4 0,-4 0 129,1-2-129,1-3 0,-7 6 0,3-1 0,-3 0 129,-2 4-129,0 19 129,0-20 0,0 20-129,0 0 129,0 0 0,0 0 0,-2 11 129,-3 5-129,4 8 129,0 1-129,1 1 129,-5 6-129,5-3-129,0-4 129,0 0-129,5-2 129,-1-5-258,4 1 0,-8-19-129,18 28-645,-18-28-645,23 2-2967,-23-2-258,19 0-129,-19 0-387</inkml:trace>
  <inkml:trace contextRef="#ctx0" brushRef="#br1" timeOffset="636891.4282">-1713 4596 4386,'4'-14'4644,"-4"14"-258,0 0-1161,11 7-1677,-11-7 0,4 27-387,-4-10-387,0 9 0,0-3-387,0 6 0,0-6-129,3 6-129,-2-10 0,6-1 0,-4 0-129,-3-18 0,14 18 0,-14-18 0,17 5 0,-17-5 0,14-5-129,-14 5 129,22-31 0,-14 12-129,2-4 129,4-6 0,0 1 0,-1 1 0,-4-2 0,3 4 129,-5 10-129,-7 15 0,9-21 129,-9 21 0,0 0 0,4 8-129,-4 8 129,0 7 0,-2 0 129,0 2-129,1 0-129,1-2 129,0-3-129,0-1 129,0-19-129,17 12 0,-17-12 0,25 0 129,-25 0-129,30-17 0,-13 1 0,3 0 0,0-3 0,3-3 0,-1 5 0,2-2 0,-1 1 0,1 4 0,-4 5 0,-1 1 129,-4 3-129,-15 5 0,21 2 129,-21-2-129,6 33 0,-6-12 129,0 6 0,0 1-129,-2-2 0,-2 5 129,3-8-258,0-3 129,2-2-258,-1-18-516,3 29-1548,-3-29-2322,0 0-129,0 0-387,18-5-129</inkml:trace>
  <inkml:trace contextRef="#ctx0" brushRef="#br1" timeOffset="661686.8464">-4817 4560 3225,'0'0'3741,"0"0"-1290,0-20-129,0 20-516,0 0-129,0 0-387,0 0-387,0 0 129,0 0-387,0 0 0,-9 4-129,9 10 0,0-14-129,0 29 0,0-11 0,0 7 0,0 1-129,3 9 0,-2 2 0,1 3 0,-2 4 0,1 9-129,1-11 0,-2 7 129,5-8-258,-3 1 0,5-8 129,-5-4-129,4-7 0,-5-2 0,-1-21 0,9 24 0,-9-24 0,1 19-129,-1-19-258,0 0-129,4 23-1161,-4-23-2838,0 0-258,0 0-258,0 0-258</inkml:trace>
  <inkml:trace contextRef="#ctx0" brushRef="#br1" timeOffset="662775.9087">-4847 4576 1677,'0'0'2580,"-15"7"129,15-7-258,0 0-387,0 0-129,0 0-129,0 0-387,0 0-129,0 0-258,11 0-129,3 0-129,-14 0 0,28-1-129,-13-9-129,9 9 0,-2-5-129,6 3 0,-1-2-129,5 5 0,-6-6 0,5 2-129,-2 0 0,0 0 0,-2-4-129,-1 3 0,-3 2 129,-4 0-129,-4 1 0,-15 2 0,24-6 0,-24 6 0,0 0 0,0 0 0,14 0 0,-14 0 0,0 0 0,0 0 0,0 0 0,0 0 0,0 0 0,0 0 0,15 0 0,-15 0 0,0 0 0,0 0 0,0 0 0,16 0 0,-16 0 0,0 0 0,0 0 0,0 0 0,0 0-129,0 0 129,7 10 0,-7-10 0,4 17 0,-4-17 0,5 24 0,-5-24 129,7 28-258,-7-28 129,9 22 0,-9-22 129,5 19-258,-5-19 129,0 0-129,0 0-387,10 23-516,-10-23-2064,0 0-1548,0 0-258,0 0-516,0 0 258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37:53.23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 17 1,'0'0'1805,"0"0"-128,0 0-387,0 0-258,-10-12 0,10 12 129,0 0-258,0 0 0,0 0 0,0 0-258,0 0 129,0 0 129,0 0-387,0 0 258,0 0 0,0 0-129,0 0 129,10 0-258,-10 0 0,25 0 0,-25 0 0,35 0-129,-16-2 0,8 2-258,-1 0 129,-1 0-129,2 0 0,1 0 0,-5 0-129,1 0 0,-2 0 0,-5 2 129,-17-2-258,25 3-129,-25-3-516,9 14-3741,-9-14 129,0 0-774,0 0 387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49:05.738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1071-1481 1419,'0'0'2967,"0"0"-387,0 0-258,0-14-645,0 14-129,0 0 0,0 0-258,0 0-387,0 0 129,-11-5-516,11 5 258,0 0-258,0 0-129,-15 0 0,15 0 0,0 0-129,-14 0 0,14 0 129,0 0-129,-24-5 0,24 5 129,-17-1-258,17 1 129,-20-2-129,20 2 0,-23 0 0,23 0 0,-25 0 0,25 0-129,-25 5 129,25-5-129,-21 8 129,21-8-129,-16 11 129,16-11-129,-19 9 0,19-9 129,-16 11-129,16-11 0,-14 16 0,14-16 129,-17 11 0,17-11-129,-10 16 258,10-16-258,-16 17 258,16-17-258,-14 19 387,14-19-387,-13 22 0,13-22 129,-10 24-129,10-24 0,-11 22 0,11-22 0,-7 22 129,7-22-129,-3 22 0,3-22 129,0 22-129,0-22 0,0 24 0,0-24 129,3 21-129,-3-21 0,6 22 0,-6-22 0,4 19 129,-4-19-129,14 15 0,-14-15 0,10 21 0,-10-21 129,9 19-129,-9-19 0,12 19 0,-12-19 0,11 20 0,-11-20 0,14 18 0,-14-18 0,0 0 0,21 22 0,-21-22 0,0 0 0,18 21 0,-18-21 0,16 12 0,-16-12 129,14 14-258,-14-14 129,17 10 129,-17-10-129,24 6 0,-24-6 0,19 6 129,-19-6-129,21 0 0,-21 0 129,25 5-129,-25-5 0,16 0 0,-16 0 0,18-11 0,-18 11 0,19-11 0,-19 11 0,14-16 0,-14 16 0,18-14 0,-18 14 0,15-16 0,-15 16 0,16-16 0,-16 16 129,14-16-129,-14 16 0,14-14 0,-14 14 0,12-17 0,-12 17 0,16-16 0,-16 16-129,0 0 258,16-20-129,-16 20 0,0 0 0,11-20 0,-11 20 0,6-15 0,-6 15 129,3-17-129,-3 17 0,1-21 0,-1 21 0,2-20 0,-2 20 0,0-26 0,0 26 0,0-17 0,0 17 0,0-16 0,0 16 0,0-19 0,0 19 0,0-14 0,0 14 0,0-14 0,0 14 0,-2-16 0,2 16 129,-5-14-129,5 14 0,0 0 129,-9-22-129,9 22-129,-7-16 129,7 16-129,-12-14 129,12 14 0,0 0 0,-18-16-129,18 16 129,0 0 0,-18-15 0,18 15 0,-14-9 0,14 9-129,-17-11 129,17 11 129,-17-11-129,17 11 0,-15-9 0,15 9 0,-18-7 0,18 7 0,-16-3 0,16 3 0,-18 0-129,18 0-258,-22-3-1032,22 3-2967,0 0-258,-18 2-258,18-2-516</inkml:trace>
  <inkml:trace contextRef="#ctx0" brushRef="#br0" timeOffset="1719.0984">749-1232 516,'0'0'3483,"0"0"258,0 0-774,0 10-903,0-10-387,0 0 0,0 0-258,21 6-129,-21-6-129,18 0-258,-18 0 129,20 0-258,-20 0-129,24-4 0,-24 4-258,26-7 129,-9 5-258,2 1-129,-1-1 0,5 2-129,-1 0 0,2 0 0,2 0 0,-2-5-516,11 8-2064,-9-3-1935,-1 0-129,-2 0-387,-4 0-387</inkml:trace>
  <inkml:trace contextRef="#ctx0" brushRef="#br0" timeOffset="983.0563">957-1453 516,'-13'-16'2193,"13"16"-258,0 0-516,0 0 258,0 0-258,0 0-129,0 0 129,0 0 0,-4-14-258,4 14 129,0 0-129,0 0-258,0 0 0,0 0-258,0 0 0,0 0-129,0 0-129,2 11 0,-2-11 258,5 22-258,-5-8 0,3 7 0,-3-2 0,7 6-258,-6 0 258,1 3-387,3-2 129,-2 3 0,-1-1-129,-1-1 0,2 0 0,-2-5 0,1 0 0,-1-1 0,-1-2-129,0-4 129,0 1 0,0 0 0,0-2-129,0-14 0,1 24-258,-1-24-516,7 20-1806,-7-20-1548,0 0-387,0 0-387,0 0 258</inkml:trace>
  <inkml:trace contextRef="#ctx0" brushRef="#br0" timeOffset="3599.2059">989-1249 645,'17'-2'1548,"-17"2"-129,15-5-129,-15 5 129,0 0-258,17-3-387,-17 3-387,0 0 129,15 0-387,-15 0 0,0 0 0,17 0-129,-17 0 0,0 0 0,19 0 0,-19 0 0,0 0-129,23 2-129,-23-2-516,0 0-1290,21 3-903,-21-3 129</inkml:trace>
  <inkml:trace contextRef="#ctx0" brushRef="#br0" timeOffset="6667.3814">1634-1689 3225,'0'0'3483,"0"0"-645,0 0-387,0 0-516,0 0-258,0 0-258,-15-15 0,15 15-387,0 0-258,0 0-129,-27-15 0,27 15 0,-16-5-258,16 5-129,-21-7 0,21 7 0,-20-2-129,20 2 0,-21 0 0,21 0-129,-22 9 0,22-9 129,-21 16-129,21-16 0,-18 22 0,18-22 129,-14 25-129,9-10 129,3-1-129,2 3 129,0-17 0,4 28 129,-4-28-258,17 25 0,-7-9 129,-10-16-129,18 26 0,-18-26 129,17 23-258,-17-23 258,15 27-129,-15-27 129,8 25 0,-8-25-129,4 29 0,-4-29 0,0 23 129,0-23-129,-2 22 0,2-22 0,-20 21-129,20-21 129,-26 15 0,10-8 0,2-3 0,14-4 0,-23 6 0,23-6-129,-20 0 129,20 0 129,0 0-129,0 0 0,0 0 0,-15 0 0,15 0 0,0 0 0,0 0 0,11 1 0,-11-1 0,21 8 0,-6-2 0,1 5 0,-16-11 0,25 21 0,-25-21-129,19 28 129,-12-8 0,-5-3 0,0 3-129,-2-1 129,0 0 0,-2 0-129,-4-3 129,-1 4 0,1-4 0,6-16 0,-12 22 0,12-22 0,-7 22 0,7-22 0,0 16-129,0-16 129,0 0 0,6 22 0,-6-22 0,18 8 0,-18-8 0,23 8 0,-23-8 0,25 0-258,-9 5-645,-16-5-3354,16 0-258,-16 0-258,19-8-387</inkml:trace>
  <inkml:trace contextRef="#ctx0" brushRef="#br0" timeOffset="29039.661">1964-1603 903,'14'-15'1032,"-14"15"129,0 0-129,0 0 387,0 0 0,0 0 0,0 0 0,0 0-258,0 0 0,0 0 258,0 0-258,0 0 0,0 0-258,0 0-129,0-15 129,0 15-258,0 0-129,0 0 0,0 0-129,0 0 0,-16-2-129,16 2 0,0 0-129,0 0 0,-20 15 129,20-15-129,-17 21 0,10-6 0,7-15 0,-18 32 0,9-15 0,0 6 129,-1-5 0,6 6-129,-4-1 129,4 3-129,0-1 129,1 0-258,3 0 258,0 3-129,0-5-129,5-1 258,4 0-258,-2-1 129,1-3-129,2-3 129,-10-15-129,14 22 0,-14-22 0,0 0 129,16 14-129,-16-14 129,0 0-129,0 0 0,0 0 0,0 0-258,0 0-516,5-14-1419,-5 14-2322,0 0 0,0-14-387,0 14-387</inkml:trace>
  <inkml:trace contextRef="#ctx0" brushRef="#br0" timeOffset="30050.7188">2090-1295 4128,'-13'-17'4386,"13"17"129,0 0-387,0 0-2322,25-5-387,-25 5-258,39-4 0,-18-3-387,8 5-258,-2-4-129,2 3 129,-2-4-387,-2 3 0,1 2-129,-6-3-387,5 5-903,-25 0-2064,22 0-1161,-22 0-129,24-4-516</inkml:trace>
  <inkml:trace contextRef="#ctx0" brushRef="#br0" timeOffset="29750.7017">2446-1624 2709,'0'0'3741,"-1"-25"0,1 25-1548,0 0-129,-14-20-387,14 20-258,0 0-129,0 0-387,-18-20-129,18 20-129,-15-5 129,15 5-387,-23-3 0,23 3 0,-29 1-129,29-1-129,-26 14 129,26-14-129,-28 24 129,15-8-129,-1 3-129,5 3 129,-1-2-129,1 4 258,5-1-258,-1 3 129,5-2 0,0 1-129,5-3 129,1 4-129,4-6 0,1 0 0,-4 2 129,4-1-258,0-2 129,-7 0 0,2-2 0,1-3-129,-4 0 129,-3-14 0,0 25 0,0-25-129,0 19-516,0-19-258,-3 17-1677,3-17-1806,0 0-129,-24 8-387,24-8-258</inkml:trace>
  <inkml:trace contextRef="#ctx0" brushRef="#br0" timeOffset="30639.7525">2720-1476 3999,'0'0'4386,"0"0"-258,-10 0-645,-7 0-1677,16 14 0,-17-6-516,15 10-258,-14-6-129,11 10-387,-5-5 129,9 2-387,-4-2 129,7 6-258,-1-6 0,6 4 0,-6-21 0,26 22 0,-7-13 0,1-3 0,4-3-129,0-3 129,2 0 0,-1-3-129,0-6 0,-1-4 129,-2-2-129,-4-6 129,-5 0-258,-2-1 258,-5 0-129,-5 2 0,-1-2 0,-5 1 129,-5-4-258,-8 6 129,-2 2 0,-3 3 0,-1 3 0,-3 4 0,-1 7-129,2 0 129,0 10 0,2 5-129,7 3-129,-1-6-387,18 16-2322,0-10-1548,0 3-129,0-21-516,27 26 0</inkml:trace>
  <inkml:trace contextRef="#ctx0" brushRef="#br0" timeOffset="31270.7886">3104-1483 4644,'0'0'4644,"0"0"-129,0 0-129,-10-15-2322,10 15-645,0 0-129,-16 9-645,16-9-129,-13 19-258,13-19 258,-8 28-387,8-12 129,0 2-129,0-3 129,14 3-258,-14-18 258,23 26-129,-23-26-129,30 23 129,-12-20 0,3 2 0,-1-5-129,6 0 129,-4-3-129,2-9 129,-2 3-129,0-1 0,-4-1 0,-2-3 129,-16 14-258,22-28 258,-21 12-129,-1-2 0,0 1 0,-8-3 0,-7 2 0,-1 3 0,-2-1 0,-6 4 0,1 3 0,0 4 0,3 4-129,-3 1 129,5 1 0,0 5 0,1 4 0,17-10-129,-22 27-129,22-27-129,-8 33-1419,8-33-2709,0 31 0,0-31-645,7 29-129</inkml:trace>
  <inkml:trace contextRef="#ctx0" brushRef="#br0" timeOffset="31900.8247">3596-1310 1935,'0'0'4386,"0"0"258,15 6-258,-15-6-1806,0 0-387,0 0-645,23 16-258,-23-16-387,8 15-129,-8-15-387,1 19 0,-1-19-258,0 25 0,0-25 0,-15 24-129,15-24 0,-27 21-258,27-21 0,-30 11-258,30-11-774,-28 3-2064,28-3-1290,-15-2 0,15 2-645</inkml:trace>
  <inkml:trace contextRef="#ctx0" brushRef="#br0" timeOffset="-17319.9906">-20-1534 3096,'0'0'4515,"0"0"-129,0 0-903,-4-17-1290,4 17-258,0 0-516,0 0-258,0 0-387,0 16-258,0-16 0,4 23 129,-4-23-258,3 29-129,-3-10 129,3 6-258,-3 3 258,0 3-387,0-1 258,0 2-258,0 4 129,0-5-129,0 1 0,0-4-129,1-6 129,-1-4 0,0-18-129,0 23 0,0-23-129,0 0-387,0 0-903,0 0-2193,0 0-1032,3-19-129,-3 19-516</inkml:trace>
  <inkml:trace contextRef="#ctx0" brushRef="#br0" timeOffset="-14828.8481">0-1520 774,'0'0'3225,"0"0"-516,0 0-516,0 0-645,0 0 129,0 0-387,0 0-129,0 0 0,0 0-129,0 0-258,0 0 129,0 0-258,0 0-129,0 0 0,0 0 0,0 0-129,-8 19-129,8-19 129,-5 23 129,4-9-129,1 6-129,-1-4 129,1 5-129,0-3 0,0 0 0,0 3-129,0 1 0,0-4 0,0 5-129,0-4 258,0 0-258,0 0 129,0-3-129,0 0 0,0-2 129,0-14-129,-2 25 0,2-25 0,-1 23 129,1-23-129,-6 18 0,6-18 0,0 18 0,0-18 129,-3 14-129,3-14 0,0 0 0,0 0 0,0 15 0,0-15 129,0 0-129,0 0 0,0 0 0,0 0 0,0-9 0,0 9 0,0 0 0,13-17-129,-13 17 0,0 0-129,0 0 129,18-13-258,-18 13 129,0 0 0,0 0-387,10 17-1032,-10-17-2451,0 0-387,0 0-516,0 0 0</inkml:trace>
  <inkml:trace contextRef="#ctx0" brushRef="#br0" timeOffset="-16335.9343">3-1585 1419,'0'0'1935,"0"0"0,0 0 387,0 0-129,0 0-258,0 0-387,0 0 0,0 0-129,0 0 0,0 0-258,8-2-129,-8 2-258,0 0 0,0 0 0,15-6-129,-15 6-129,0 0-129,20-3 0,-20 3 129,24 0-258,-8 0 0,1 0-129,2 0 129,1 0-129,2 0-129,1 0 129,0 0-129,-2 1 0,-3 2 0,3-3 129,-3 4-129,-18-4 0,24 6 0,-24-6 129,0 0-129,17 1 129,-17-1-129,0 0 129,0 0-129,0 0 129,0 0 0,0 0-129,14 0 0,-14 0 129,0 0-129,0 0 0,0 0 0,0 0 0,16-1 0,-16 1 0,0 0 0,0 0 0,18-2 0,-18 2 0,0 0 0,14 0 0,-14 0 0,0 0 0,12 16 0,-12-16 0,4 23 0,-4-23 0,4 31 0,-3-15 0,-1-2 0,2 5 129,-1-2-129,-1-17 0,3 22-129,1-6-516,-4-16-1935,0 0-1935,0 0-258,0 0-516,0 0-258</inkml:trace>
  <inkml:trace contextRef="#ctx0" brushRef="#br0" timeOffset="32342.8499">3922-1535 8385,'10'-17'4773,"-10"17"-129,1-16-258,-1 16-2967,0 0-258,0 0-516,0 0 0,11 19-258,-11-19-129,4 27 0,-4-11 0,3 3-129,-1-2 129,2 5-258,-1-2 129,-3 3-129,2-6 129,2-1-258,-1 3 129,-3-19-258,9 25-129,-9-25-516,15 13-3225,-15-13-516,0 0-516,0 0 129</inkml:trace>
  <inkml:trace contextRef="#ctx0" brushRef="#br0" timeOffset="32574.8632">3965-1697 7998,'-4'-18'4902,"-3"-4"-387,7 22-258,-10-21-2709,10 21-774,0 0-129,0 0-645,6 22-1032,-6-22-2709,0 26-645,1-9-387,5-1-258</inkml:trace>
  <inkml:trace contextRef="#ctx0" brushRef="#br0" timeOffset="33178.8978">4163-1606 2580,'15'0'4773,"-15"0"-258,0 0-129,18 8-1290,-8 9-1419,-10-17-258,7 25-387,-7-9-387,3 4-129,-3 0-129,4-1-258,-3-3 129,2 1-129,0-3 0,-3-14 0,13 21 0,-13-21-129,14 8 129,-14-8-129,15 0 0,-15 0 129,17 0-129,-17 0 0,15-11-129,-15 11 258,22-21-258,-11 7 258,3-4-258,2 1 129,-2 0 0,2-7 0,-3 5 129,-1 0-129,-1 5 0,-11 14 0,16-20 0,-16 20 0,0 0 0,15 0 129,-15 0-129,10 15 0,-9 1 0,3 4 129,1 1-129,-5 5 0,1-3 129,2-1-258,-3-2 258,1 3-258,2-9 258,3 2-258,-6-16 129,9 17-516,-9-17-1548,20 9-2322,-20-9-516,17-3 129,-17 3-774</inkml:trace>
  <inkml:trace contextRef="#ctx0" brushRef="#br0" timeOffset="33883.9381">4605-1538 5676,'26'-19'5031,"-2"13"-516,6 2-129,-6-6-2580,18 10-387,-14-4-516,9 4-258,-9 0-129,0 0-645,0 7-1419,-9-6-2838,-2 2 0,-17-3-645,18 3 0</inkml:trace>
  <inkml:trace contextRef="#ctx0" brushRef="#br0" timeOffset="33614.9226">4789-1893 6063,'0'0'5031,"0"0"-387,0 0-258,-9 28-1935,2-11-1548,7 15-129,0 1 0,0 5-258,0 0-258,0 5 0,0-5-129,6-2 129,-2-3-129,3 1 0,0-9-129,3-2 129,1-2 0,-1-6-258,-10-15 258,22 28-258,-22-28 258,19 17-258,-19-17 258,18 11-258,-18-11 129,20 6-129,-20-6 0,24 0 0,-24 0-258,23 0-387,1 0-1677,-24 0-2193,20-2-129,-20 2-129,0 0-516</inkml:trace>
  <inkml:trace contextRef="#ctx0" brushRef="#br0" timeOffset="34670.9831">5156-1881 6837,'0'-18'4902,"0"18"-129,3-16-258,12 19-2451,-15-3-774,16 8-129,-16-8-516,19 31 0,-5-9-258,0 12-129,4-4 0,-1 2 0,-2 7-129,1 3 129,-2-1-129,-2 4-129,-2-3 129,-3-1-129,-2-5 129,-2 0-258,-3-3 258,2-8-258,-2-2 129,-2-7-129,2-16 0,-8 21 0,8-21 0,0 0-129,0 0-258,-18 5-774,18-5-3483,0 0 129,0 0-774,0-8 0</inkml:trace>
  <inkml:trace contextRef="#ctx0" brushRef="#br0" timeOffset="36595.0928">5556-1909 1677,'0'0'3870,"0"0"129,0 0-1032,0-14-387,0 14-645,0 0-258,0 0-387,6-20-258,-6 20 0,0 0-258,21-9-129,-21 9-129,0 0-129,18-8 129,-18 8-258,18 0 0,-18 0 0,24 7-129,-24-7-129,27 18 129,-13-1-129,0-3 0,-1 0 0,-2 6 0,2 1 0,-8 3 0,1-5 0,-2 1 0,-4-3 0,0 1 0,-4 2 0,-5 0 0,0 0 0,-1-4 0,0 1 0,3 3 0,3-3 0,1 1 0,3-2 129,7 0-129,-7-16 129,24 26-129,-9-16 129,6-4-129,0 1 129,0-5 0,-2-2-129,4 0 0,-5 0 0,-2-3 129,-16 3-129,21-14 0,-21 14 0,0 0 0,10-15 0,-10 15 129,0 0-129,0 0 0,-12-13-129,12 13 129,-21 3 0,21-3 0,-20 19 0,20-19 0,-18 29 0,8-12 0,6 2 0,1 3 129,2 1-258,1 2 258,0 0-258,6-3 258,-1-2-258,6 3 258,-4-1-129,2-3 0,-1-4 0,-7-1-129,-1 2 129,0-16 0,0 21 0,0-21 0,-18 19 129,18-19-129,-25 12 0,10-7 0,1-3 0,-3 2 0,17-4 0,-25 5 0,25-5-129,0 0-387,-25 0-2580,25 0-1419,0 0-258,0 0-516,0 0-258</inkml:trace>
  <inkml:trace contextRef="#ctx0" brushRef="#br0" timeOffset="38035.1755">6214-1794 2967,'0'0'4257,"0"0"-258,0 0-1032,0 0-129,0 0-903,0 0-516,4 8-387,6 13-129,-10-21-258,8 41-129,-8-21 0,6 12-258,-2-4 129,0 6-258,-3-1 0,4 1 0,-1 1 129,1 0-258,0 1 129,-1-3-129,0-4 129,0-3-258,-1-1 258,-2-10-258,1-1-258,-2-14-387,0 0-1806,0 0-1677,0 0-645,0 0 129,5-9-516</inkml:trace>
  <inkml:trace contextRef="#ctx0" brushRef="#br0" timeOffset="38727.2149">6250-1523 1032,'0'0'4128,"13"-11"129,-13 11 258,4-14-1935,11 14-516,-15 0-516,0 0-258,14-12-129,-14 12-387,15 0 0,-15 0-129,16 1-258,-16-1 0,23 8-129,-5-3 0,-1-5-129,7 1 0,-5-1 0,2 0-129,-1 0 129,-1-4-129,-1 1 0,-2-4 0,-16 7-129,18-8-387,-3 8-1548,-15 0-2451,0 0-258,0 0-387,0 0-129</inkml:trace>
  <inkml:trace contextRef="#ctx0" brushRef="#br0" timeOffset="43614.4946">7248-1745 645,'0'0'3483,"7"-14"516,-7 14-1677,0 0 0,-5-17-516,5 17-258,0 0-258,0 0-129,-26-15-258,26 15-129,-18-6 0,18 6-129,-20-5 129,20 5-387,-23-3 0,23 3 0,-28 0-129,14 5-129,-3-5 129,17 0-129,-28 14 129,28-14-258,-22 13 129,22-13-129,-10 15 0,10-15 129,0 16-129,0-16 0,14 23 0,-14-23 0,29 25 0,-15-10 0,2 1 0,2 3 0,-1-1 0,-2 2 129,0-2-129,-2 0 0,-2 3-129,-4-4 258,-4 1-129,1 1 0,-4-5 0,-4 0-129,-5 2 258,9-16 0,-23 18-129,7-13 0,0 2 0,-1-5 0,1-2 0,1 0 129,15 0-258,-25-12 0,25 12 129,-18-11 0,18 11 0,0 0 0,-7-16 0,7 16-258,0 0-387,3-15-903,12 13-2580,-15 2-516,24-3-129,-24 3-387</inkml:trace>
  <inkml:trace contextRef="#ctx0" brushRef="#br0" timeOffset="44147.5248">7412-1756 2580,'10'-25'4257,"-10"25"0,0 0-258,0 0-2838,0 0 0,-6 25 129,-5-8-387,11 12-258,-5-4-129,7 8 0,-4-4 129,2 4-258,2-10-129,5 4 129,3-7-129,0 0-129,-10-20 129,29 17-129,-15-15 0,4-2 0,0-5 0,0-7 0,0-7-129,1-4 129,-3 0-129,0-1 0,-1-3 258,-1-1-516,-4-1 516,-2 6-258,-4-1 0,-1 6 0,-3 1 0,0 17 129,0 0-129,0 0 0,0 0 129,-10 24-129,5 0 129,5 6 0,-2 4 0,2 1 0,0-5-129,4 1 129,6-5 0,4-1-129,0-7-129,-14-18-258,39 28-1161,-39-28-2967,32 0 0,-17 0-645,2-5 0</inkml:trace>
  <inkml:trace contextRef="#ctx0" brushRef="#br0" timeOffset="44831.5643">7896-1747 5160,'0'11'4902,"0"-11"-387,-3 28 0,3-28-3354,-3 40 0,2-24-129,2 10-387,5-10-129,5 4-258,-2-4 0,-9-16-129,21 22 0,-21-22 129,27 11-258,-27-11 0,23 1 0,-23-1 129,27-8-129,-13-6 129,1 0-129,-2-2 0,3-6 0,0-2 0,-4-2 129,-1 1-129,1 1 0,-5 6 0,0 2 0,-7 16 0,0 0 129,0 0-129,5 11 0,-5 12 0,0 2 129,0 5-129,0-2 0,0 1 129,0-4-129,3-6 0,5-2 0,-8-17 0,16 17 0,-16-17 0,18 1 129,-18-1-129,21-12 0,-13-3 0,2-1 0,-2-1 0,3 0 0,-1-4-129,-2 3 258,1 3-258,-9 15 129,12-15 0,-12 15 129,0 0-129,9 8 0,-9-8 0,2 32 0,0-11 0,-2-1-129,1-1 129,1 3 0,0-8 0,-2-14 0,17 24-258,-17-24-516,0 0-1677,18 5-2064,-18-5-387,15-3 0,-15 3-516</inkml:trace>
  <inkml:trace contextRef="#ctx0" brushRef="#br0" timeOffset="45419.5968">8548-1661 5547,'-2'17'5160,"2"-17"-387,9 6-129,-9-6-3096,23 5 0,-23-5-516,34 0-129,-18 0-387,8 0-129,-6 0 0,2 0-258,-2 0 0,-2 0-129,0 0-258,-16 0-1161,24 0-3225,-24 0-258,0 0-387,15-5-516</inkml:trace>
  <inkml:trace contextRef="#ctx0" brushRef="#br0" timeOffset="45132.5815">8488-1761 6321,'19'-14'5031,"1"8"-387,-20 6-129,15-16-3096,6 16-387,-21 0-258,35 0-387,-20 0-129,3 0 0,-1 0-129,0 0-258,1 10-645,-18-10-774,25 0-2838,-25 0-387,18 0-129,-18 0-387</inkml:trace>
  <inkml:trace contextRef="#ctx0" brushRef="#br0" timeOffset="47331.7072">9258-1811 3483,'-10'-21'4128,"10"21"-1419,0 0-258,-27-11-645,27 11-387,-21-2-258,21 2-258,-25 0-129,25 0-258,-24 0 0,24 0-129,-24 8 0,24-8 0,-22 15-129,22-15 0,-14 17 129,14-17-258,-7 25 0,7-25 0,0 27-129,8-10 129,2-2 0,3 2-129,2-1 0,2 0 0,-17-16 129,28 30-129,-16-14 0,-5-2 0,0 5 0,-7 0 0,0-2 0,-7 2 129,-3-3-129,-5 0 0,0-4 0,-9-1 0,4-4 0,1-4 0,1-3 0,1 0 0,3 0 0,14 0 0,-21-13 0,21 13-129,0 0-258,-1-28-1161,1 28-2451,17-16-645,-17 16-129,29-18-258</inkml:trace>
  <inkml:trace contextRef="#ctx0" brushRef="#br0" timeOffset="47827.7348">9346-1828 1677,'-13'34'4128,"4"-13"387,6-1-1290,3 20-1290,-9-16-258,15 10-129,-5-9-516,13 6-387,-1-13 0,5 3-258,-1-7-129,2-3 0,-1-8-129,0-3 0,-2 0 0,1-9-129,-17 9 129,26-30-129,-15 9 0,-1-5 129,0 2-129,-2-3 0,-1 3 0,-1-1 0,-4 1 129,1 7-129,-3 17 0,3-14 129,-3 14 0,0 0 0,-3 14-129,0 3 258,-1 9-129,1 2 0,1-3 0,2 5 0,0-3 0,0-2 0,2-3-129,5-3 0,4-2-387,-11-17-1032,23 4-2967,-23-4-387,28-1 0,-28 1-645</inkml:trace>
  <inkml:trace contextRef="#ctx0" brushRef="#br0" timeOffset="48470.7722">9739-1780 3999,'10'21'4902,"-10"12"-516,0-12 129,-7-4-3096,7 11-387,0-10-129,5 6-129,-2-5-387,8-5 0,-11-14-129,22 11-129,-22-11 129,23-3-258,-23 3 129,26-27-129,-15 3 129,2 0-129,-1 1 0,0-6 0,3 4 129,-7-4-129,2 7 0,0 5 0,-10 17 129,12-15-129,-12 15 0,7 7 129,-7 11-129,0 2 0,0 5 129,0 2-129,0 2 0,0-4 129,4-3-129,2-6 0,1 1 0,-7-17 0,19 10 129,-19-10-129,27-3 0,-12-12 0,2-3 0,2-2 0,0-2 0,-1 0 0,-3-1 0,2 0 0,-1 9 0,0 0 0,-16 14 0,19-10 0,-19 10 0,13 11 0,-8 7 0,-3 0 0,-1 5 0,1 1 0,0-1 0,-2-1 0,5-1 0,-3-4-258,7 2-387,-9-19-2451,0 0-1290,0 0-516,0 0-387,19 0 129</inkml:trace>
  <inkml:trace contextRef="#ctx0" brushRef="#br0" timeOffset="49004.8029">10334-1724 5547,'0'0'5160,"0"0"-387,18-10-258,-18 10-3225,43-10 0,-23 3-387,10 7-387,-5 0-129,5 0-129,-5 0-258,-6 0-516,8 15-1032,-13-13-3096,1 1-129,-15-3-258,24 4-516</inkml:trace>
  <inkml:trace contextRef="#ctx0" brushRef="#br0" timeOffset="48763.7892">10454-1957 3870,'15'0'4773,"-7"10"0,-5 8-258,-3 1-2838,1 15-516,-1-4-258,3 10 0,-3 1-516,0 0 0,2-8-258,-2 0 0,0-5-258,0-5 0,0-3-645,0-20-1548,0 0-2064,0 0-387,0 0-258,0 0-129</inkml:trace>
  <inkml:trace contextRef="#ctx0" brushRef="#br0" timeOffset="65778.7619">10979-1617 2580,'-9'-15'5031,"9"15"-129,0-17 0,0-2-2451,21 19-774,-21 0-258,46-12-387,-22 4-258,12 7-387,-5-1-258,4 2 0,-5 0 0,0 0-258,-1 6-129,-7-6-645,13 11-1677,-10-9-2064,-4 1-258,-3-3-516,-1 0 129</inkml:trace>
  <inkml:trace contextRef="#ctx0" brushRef="#br0" timeOffset="65501.7465">11352-1939 3096,'0'-14'4257,"0"14"129,-22-19-2064,22 19-258,-15-11-387,15 11-387,-19-8-516,19 8 0,-22-8-258,22 8-129,-21-8 129,21 8-258,-25-1-129,25 1 0,-21 0 129,21 0-129,-19 12 0,19-12 0,-18 25 0,11-4 129,-3-4-129,4 9 0,1-3 0,-1 4 0,3 7 0,2-2 0,-2-3 129,3 4-129,0-3-129,0 0 129,4 1-129,2-3 0,-2-3 129,2 0-129,-1 1 0,1-1 0,-3-3-129,-2-4 258,-1 1 0,0-19-258,0 26 129,0-26-258,0 20-129,0-20-645,0 0-2322,0 0-1419,0 0-387,-5-14-129</inkml:trace>
  <inkml:trace contextRef="#ctx0" brushRef="#br0" timeOffset="66314.7919">11603-1762 4773,'-20'12'5031,"2"16"-387,9-14-129,-8-2-3096,17 16-258,-6-10-258,6 12-387,0-6-129,5-1-129,1 1-129,6-4 0,-1 0 0,3-5 0,2-5-129,0-2 129,5-4-129,0-4 0,1 0 0,0-1 0,0-12 0,2-1 0,-4-3 0,-2-3 0,-3-3 0,-5-2 0,-6-2 0,-4 1 0,0 1 0,-11 5 0,1-4 129,-9 9-129,2 3 0,-7 4 0,0 8 0,2 0 0,3 8 0,-1 2 0,8 1-129,12-11-129,-16 31-516,16-31-1290,0 0-2322,0 18-516,0-18-258,25 9-387</inkml:trace>
  <inkml:trace contextRef="#ctx0" brushRef="#br0" timeOffset="66930.8283">12114-1775 645,'0'0'4515,"0"0"258,3-14-258,-3 14-2064,0 0-516,-12-13-645,12 13-258,-14 4-258,14-4-129,-24 22-129,13-4 0,-7 1-258,8 5 129,-4 2-258,8 0 258,2-1-258,4 1 0,3-2 0,10-4-129,3-3 129,9-6-129,-2-5 129,2-1-129,-2-1 0,1-4 0,0-4 0,-2-2 0,-2-5 0,-1-5 0,-2 2 0,-2-3 129,-5-7-129,-3 3 0,-3-2 0,-4-4 0,-1 0 0,-12 3 129,-2 2-129,-3 3 0,-3 8 0,-3 0 0,2 11 0,-2 0-129,7 5-258,-4 3-645,21 8-3483,-9-2-387,5 0-258,4-14-387</inkml:trace>
  <inkml:trace contextRef="#ctx0" brushRef="#br0" timeOffset="141302.082">12606-1519 1,'0'0'3998,"0"0"1,-19-3-903,19 3-774,0 0-516,-23 0-387,23 0-387,-14 17-129,13-3-258,1-14-129,-10 27 0,10-27 0,0 22-258,0-22 0,6 16 0,-6-16 129,21 8-387,-21-8 129,25 0-129,-25 0-387,25-11 387,-25 11-129,14-15 129,-14 15-129,8-15 129,-8 15 0,0 0 0,0 0 0,-8-16 0,8 16 0,0 0 0,-18-3 0,18 3 0,0 0 0,0 0 0,-9 8 0,9-8 0,0 0 258,2 19-258,-2-19 0,0 0 0,22 15 516,-22-15-516,14 12 387,-14-12-258,10 17 0,-10-17 0,3 24 258,-3-12-258,0 4 0,-7 0 0,-3 3-258,-6-6-129,7 9-774,-16-13-1806,7 8-1806,-2-3 0,-1 1-516,4-1 130</inkml:trace>
  <inkml:trace contextRef="#ctx0" brushRef="#br0" timeOffset="140404.0307">12570-1731 1548,'-4'18'2322,"4"-18"-129,0 16-516,0-16-387,0 0-387,16 3 0,-16-3-387,20-10 0,-20 10-129,12-18 129,-10 1 0,-2 17 0,4-23 129,-4 23 0,-10-18 0,10 18 129,-19-3-129,19 3-129,-22 0 258,22 0-387,-19 14 0,19-14-129,-8 16-129,8-16 0,0 19-258,0-19-516,8 16-2193,-8-16-1419,17 8-129,-17-8-387</inkml:trace>
  <inkml:trace contextRef="#ctx0" brushRef="#br0" timeOffset="69926.9996">11355-941 903,'18'4'2580,"-3"-4"-387,-15 0-129,19-3-516,-19 3-129,16-1-387,-16 1 0,0 0 0,24 0-129,-24 0 129,14 0-129,-14 0-258,15 0 0,-15 0 129,24 0-258,-24 0-129,21 0 0,-21 0 0,23 1-129,-23-1 0,21 3-129,-21-3 129,17 0-129,-17 0 0,17 2 0,-17-2 258,18 0-258,-18 0 129,21 0-129,-21 0 129,22 0-129,-22 0 0,24 0 0,-24 0-129,23-2 129,-23 2-129,24-1 0,-24 1 129,24-3-129,-24 3 0,21-2 129,-21 2-129,25 0 129,-25 0-129,24 0 0,-24 0 0,22 0 129,-22 0-129,21 0 0,-21 0 0,22 0 0,-22 0 0,20 3 0,-20-3 0,18 2 0,-18-2 0,21 0 0,-21 0 0,22 1 0,-22-1 0,25 2 0,-25-2 0,25 0 0,-25 0 0,24 0 0,-24 0 0,22 1 129,-22-1-129,26 0-129,-26 0 129,21 4 0,-21-4 0,24 1 0,-24-1 0,18 0 0,-18 0 0,21 0 0,-21 0 0,18 0 129,-18 0-129,18 0 0,-18 0 0,20 0 0,-20 0 0,18 0 0,-18 0 0,18 0 0,-18 0 0,21 0 0,-21 0 0,18 0 0,-18 0 0,18 3 0,-18-3 0,18 0 0,-18 0 0,20 0 0,-20 0 0,19 0 0,-19 0 0,14 0 0,-14 0 0,17-1 0,-17 1 0,0 0 0,19-5 0,-19 5 0,17-5 0,-17 5 0,14-3 0,-14 3 0,18-1 0,-18 1 0,20-5 129,-20 5-129,14 0 0,-14 0 0,16 0 0,-16 0 0,17-2 0,-17 2 0,0 0 0,18 0 0,-18 0 0,0 0 0,15 0 0,-15 0 0,0 0 0,17 0 0,-17 0 0,0 0 0,14 0 0,-14 0 0,0 0 0,15 0 129,-15 0-129,0 0 0,0 0 0,0 0 0,17 0 0,-17 0-129,0 0-774,0 0-3483,0 0-258,0-9-387,0 9-258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28T09:28:52.01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28T09:29:03.817"/>
    </inkml:context>
  </inkml:definitions>
  <inkml:trace contextRef="#ctx0" brushRef="#br0">16598 17632 0,'0'0'0</inkml:trace>
  <inkml:trace contextRef="#ctx1" brushRef="#br0">14137 3868 903,'15'3'3483,"5"-3"-129,10 0-774,-2-2-129,16 2-645,1-1-387,15 1-258,1 1-387,12 4-129,2-2-258,5 4-258,3-2 0,1-2-774,3 8-3096,-3-6-645,-5-3 0,-5-2-129</inkml:trace>
  <inkml:trace contextRef="#ctx1" brushRef="#br0" timeOffset="34908.9966">16268 4662 129,'0'0'1806,"0"0"-129,0 0 387,0 0-258,0 0-129,0 0-129,0 0-258,0 0-258,0 6 0,0-6-258,10 11 258,-2-9 0,8 5-387,-2-5 0,9 4 0,-1-3-258,9-1 0,1-2 0,9 1-129,4-1-129,3 0 129,6 0-129,3-1 0,7-5-129,2 3 0,5-2 0,4-1 0,4 0 0,3 2 0,3-3 0,2 2-129,-2 0 129,1 0 0,-1 2 0,-2-1-129,-4 0 129,-3 0-129,-7 1 129,-1-2 0,-5 3 0,-8 2-129,-4 0 129,-10 0-129,-6 0 129,-7 0-129,-4 2 129,-9 1-129,-2 0 129,-6-2-129,-7-1-129,0 0-387,10 12-903,-10-12-2580,-7 5-129,7-5-645,-7 4 775</inkml:trace>
  <inkml:trace contextRef="#ctx0" brushRef="#br0" timeOffset="71039.0631">14530 12300 0,'0'0'0,"0"0"0,0 0 0,0 0 0,0 0 0,0 0 0,0 0 0,0 0 0,0 0 0,0 0 0,0 0 0,0 0 0,0 0 0,0 0 0,0 0 0</inkml:trace>
  <inkml:trace contextRef="#ctx1" brushRef="#br0" timeOffset="94290.3931">16715 9732 645,'48'14'2064,"-12"-3"-129,9-3-774,6 2-129,11-1-387,9-1-516,9 3-2064,2-11-1032,13 6 259</inkml:trace>
  <inkml:trace contextRef="#ctx1" brushRef="#br0" timeOffset="94838.4244">19305 9712 3612,'41'6'3999,"-10"-5"-1677,7 8-516,5-6-387,12 2-645,0-4-516,1-1-1419,2 0-2580,2 0-387,-10-5 0</inkml:trace>
  <inkml:trace contextRef="#ctx0" brushRef="#br0" timeOffset="106870.1124">22610 16284 0,'0'0'0,"0"0"0,0 0 0,0 0 0,0 0 0,0 0 0,0 0 0,0 0 0,0 0 0,0 0 0,0 0 0,0 0 0,0 0 0,0 0 0,0 0 0</inkml:trace>
  <inkml:trace contextRef="#ctx0" brushRef="#br0" timeOffset="201708.537">23095 18688 0,'0'0'0,"0"0"0,0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1" brushRef="#br0" timeOffset="191342.9442">16849 11630 5805,'0'0'4515,"0"-13"-258,0 13-129,0 0-3225,0 0-129,0 0-387,-5 11-258,5-11 129,-4 19 0,0-3 0,-2-3 129,-1 10 0,-3-2 129,-2 4-258,-4 1 258,1 5-258,-2-3 129,-1 0 0,2-1-258,2-4 0,2-1 0,2-5 0,3-4-129,7-13 0,-7 15 129,7-15-129,0 0 129,0 0 0,7-8 0,0-7 0,2-6 0,1-4 0,3-6-129,1-6 129,3 0-129,-2-6 129,-1 2 0,3-3 129,-3 3-129,-2 2 0,-1 3 258,-2 3-258,-2 4 129,2 7-129,-6 4 129,1 6-258,-4 12 129,14-2 0,-14 2 0,15 21 0,-6 2-129,1 3 0,1 11 129,1 0-129,-1 6 129,0-1-129,1 1 0,-2-1 0,1 2 0,0-6 129,1-3-129,0-2 0,0-5 0,-2-4-258,2-2-129,-5-11-258,5 5-387,-12-16-2322,0 0-1548,0 0-387,0 0-258,-3-8 0</inkml:trace>
  <inkml:trace contextRef="#ctx1" brushRef="#br0" timeOffset="191546.9559">16765 11850 9417,'0'0'5160,"12"-10"-258,5 1-129,12 7-3870,-2-9 0,9 10-387,-1 1-1032,-2 0-3870,4 1-258,-6 1-516,0 0-774</inkml:trace>
  <inkml:trace contextRef="#ctx1" brushRef="#br0" timeOffset="192190.9927">17528 11757 6837,'-9'-4'5031,"-1"-1"0,10 5-516,0 0-2580,7 0-645,13 3-387,-2-1 0,12 7-258,1-3 0,10 5-258,5 2 129,1 4-258,1 2 0,2-1-129,-1-1 0,-3 1-129,-1-1-129,-9-3-258,-1 2-645,-12-11-3870,0 1-258,-11-6-258,2 0-516</inkml:trace>
  <inkml:trace contextRef="#ctx1" brushRef="#br0" timeOffset="192499.0103">18311 11686 8901,'0'0'5418,"6"-11"-387,-6 11-129,8 11-2967,-2 6-1548,0 1 0,2 7 0,-2 4-129,0 6-129,0 2 129,-1-1-258,0-1 129,0 0-129,0-5-129,-2-5-258,4-4-516,-7-21-1935,4 13-2064,-4-13-129,1-8-645,-2-13 0</inkml:trace>
  <inkml:trace contextRef="#ctx1" brushRef="#br0" timeOffset="192991.0385">18287 11637 10836,'-17'-34'5418,"12"17"-387,5 17 129,16-17-4386,7 16-129,6 1-258,8 0 0,2 7-129,5 4-129,2 7 0,-5 1 0,-4 2-129,-8 1 0,-6-2-129,-10 1 129,-8 1-129,-8-4 0,-11 2 129,-10-5-129,-6 0 129,-2-3 0,-4-1 129,4-2-129,3-5 129,8-1-129,6-2 0,15-1 0,0 0 0,10 1 129,12 0-129,4 5 0,5 1 0,-1 4 0,1 2 0,-5 3 129,-4 4-258,-8 1 129,-7 2 0,-7 0 0,-7 0 0,-7-1 129,-8-5 0,-4 0 0,-1-5 0,-2-3 0,2-3 0,2-6 129,4 0-129,3-6-129,8 0-645,-3-11-4257,13 17-387,1-30-258,11 7-645</inkml:trace>
  <inkml:trace contextRef="#ctx1" brushRef="#br0" timeOffset="193675.0776">18981 11933 8127,'-32'-4'5031,"23"0"258,9 4-516,7-1-3741,18 4 258,5 1-387,9 10 0,4 0-129,7 7-258,5 1-129,0 5-129,0 0-129,-1-2-129,-1 1 0,-1-2-129,-1-5-129,-8-2-258,2 4-903,-13-19-3612,0 1-258,-9-3-258,-4 0-516</inkml:trace>
  <inkml:trace contextRef="#ctx1" brushRef="#br0" timeOffset="194051.0991">20440 12145 8385,'0'-38'5418,"-12"21"-387,0 5-129,-12-9-3612,2 13-129,-9 0-387,-7 8-258,-1 4 0,-3 11-129,1 12-129,6 9 0,4 10 0,12 6 0,12 5-258,8 3 258,17-3-258,13-3 129,9-8 129,5-7-258,4-9 129,0-10-387,1 2-3096,-9-19-1935,-9-3-258,-9-10-387,-5-11-774</inkml:trace>
  <inkml:trace contextRef="#ctx1" brushRef="#br0" timeOffset="195835.2012">17944 11783 1677,'0'0'4773,"-9"-11"-129,9 11 0,-3-14-1935,3 14-774,0 0-645,9-5-258,-9 5-258,14-2-129,-7 2 0,7 6-258,-1 2 0,4 6-258,0 4 0,2 3 0,0 4 0,1 0-129,-4-1 0,-4 5 0,-5-4 0,-4 0-129,-4 0 129,-8-4 0,-5-3 0,-2 1 0,0-1 0,0-5-129,3 2-258,-1-6-129,14 5-2451,0-14-1677,5 12-258,8-12-516,8 0 0</inkml:trace>
  <inkml:trace contextRef="#ctx1" brushRef="#br0" timeOffset="196383.2325">19504 11942 3999,'-19'19'4902,"12"-6"-258,7 1-129,0-2-2967,16 13-516,0-8-129,11 11-129,-3-6-258,8 2-129,-4 0-129,-1 3-129,-3-4 0,-7 0-129,-6-2 129,-6-3-129,-5 1 129,-9-2-129,-5-1 0,-6-5 129,-1 2-129,-1-6 0,0 5-516,0-12-1161,6 6-2838,4-3-387,12-3-129,0 0-516</inkml:trace>
  <inkml:trace contextRef="#ctx1" brushRef="#br0" timeOffset="197171.2776">19893 12546 6708,'21'-7'5160,"-21"7"-129,0 0-258,-15-2-3483,6 6-387,-13-1 129,3 7-387,-10-1 129,-3 5-387,-5-3 0,1 5-129,-7-2 0,0 1-129,-5 1-129,-3 1 129,-1-1 0,-6-3-129,-7 0 129,-5-1-129,-9-4 129,-5-1 0,-4-5 0,-6 1 0,-2-3-129,-3-5 0,1-3 129,2-2 0,6-5-129,6 0 0,4-1-129,6-5 129,5 0 0,7 2 0,3-4-129,1-1 129,0 3-129,0-1 258,-1 1-129,-1 3 0,-2 0 0,0 2 0,1 4 0,4-1 0,1 5 0,3 1 0,5 1 129,7-1-258,3 1 258,10 4-129,3 0 0,9-2 0,2 2 129,6 1-129,8 1 0,0 0 0,-10-2 0,10 2 0,0 0-129,0 0 0,0 0-516,0 0-129,4 16-1290,-4-16-2967,13 12 129,-3-7-516,4 1-258</inkml:trace>
  <inkml:trace contextRef="#ctx1" brushRef="#br0" timeOffset="197767.3117">17483 12256 8127,'5'-12'4902,"-10"-2"-258,5 14-129,-22-20-3741,12 16-258,-6-6 129,4 6 0,-7-3-129,2 7-129,-5-2 0,3 1 0,-5-2 0,0 3-129,-3 4-129,2 3 129,0 0-258,2 3 129,3 0-129,1 7 0,5-1 0,5 1 0,5 5 0,2 1 129,2 3-129,10 2 258,1 1-129,6 0 129,5 4-129,2 1 0,2 3 258,1-4-258,2 4 0,-4-3-903,5 2-3870,-9-4-258,1-8-516,-8-7-387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47:55.038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-1 0 1161,'0'0'3741,"0"0"0,0 8-258,0-8-2580,0 15-387,0-15-258,0 19-2064,0-19-1548,1 14-387,-1-14 258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46:07.759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-54-567 3225,'0'0'3483,"0"0"-387,0 0-1419,22 5 129,-22-5-387,22 0 0,-22 0-387,27-3-129,-27 3 0,30-7-387,-10 3 0,5 2-129,-4-1-129,7 1 0,1 1-129,3 1 129,-3-2-129,5 2 0,0 0 0,3 0 129,-5 0-129,7 0 0,-3 0 0,3 0-129,-1 0 129,-1 0 0,1 2-129,-2-1 129,0 1 0,5-2-129,0 0 129,4 0 0,2 0-129,6 0 129,0 0 0,4 0-129,5-3 0,3 0 129,1 1-129,5 1 0,5-4 0,4 2 129,3-2-129,0 0 0,0 2 0,6-2 0,-4-2 0,2 1 0,-4 0 0,5 1 129,-3-1-129,4 0 0,2 1 0,-1 0 0,0 1 0,0 0 0,2 3 0,-4-1 0,0-1 0,-3 0 129,-5 0-258,3 1 258,-3 1-129,5-2 0,-2-1 0,2 3 0,2-2 0,-2 0 0,2 1 129,3-1-129,-3 0 0,0 0-129,3 0 129,2-1 0,0 0 129,8-2-258,0 0 258,-1 0-129,6 1 0,2 0 0,3-1 0,-7 0 0,6 1 0,-1 0 0,2 1 0,6-3 0,0 3 0,-1-4 0,5 3 0,3 0 0,-3 1 0,2-1 0,2 0 0,3 1 0,0 1-129,1-1 129,2 0 0,1 1 0,1 2 0,-1-2 0,0 4-129,0-2 129,0-2 0,1-1 0,-2 1 0,-2 0 0,1-2 0,1-1-129,-5 0 258,2 3-258,1-2 129,1-1 0,-3 1 0,1 4 0,1-6 0,3 6 0,-7-4 0,6 5 0,1-6-129,-4 4 129,1 1 0,-1-3 0,-3 4 0,0-1 0,-3-1 0,-1-1 0,-12 3 0,2 0 0,-9 0 0,-4 0 0,-6 0 0,-8 0 0,-5 0 0,-9 0 0,-5 0 0,-7 0-129,-8 0-387,-17 0-2967,0 3-1032,-9-1-258,-23-2-387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46:09.286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42 78 1548,'-5'-15'3999,"5"15"387,0 0-774,-18-30-1161,18 30-387,-8-17-387,8 17-387,0 0-129,0 0-387,-7-17-258,7 17-129,0 0-129,0 0 0,0 17 0,0 3-129,0 8 0,0 11 0,0 6 0,0 9 129,0 4-258,0 6 129,0-6 0,0 4 0,1-5-129,-1-7 129,5-7-129,-1-7 0,0-9 129,2-7-129,-1 0 129,-5-20-258,10 18 0,-10-18-387,0 0-645,0 0-1548,0 0-1806,8-14-387,-8 14-258,0-30-129</inkml:trace>
  <inkml:trace contextRef="#ctx0" brushRef="#br0" timeOffset="853.0488">11 17 3096,'0'0'3741,"0"0"-1032,0 0-129,0 0-516,0 0-387,0 0-258,10-3 0,6 3-387,-16 0-258,28-9-129,-11-1-129,7 9 0,-1-7-258,7 5 0,-2-3-129,4 3 0,-2 0 0,2 2-129,-2 1 0,-3 0 0,0 0 129,-3 0-129,-6 0 0,0 0 0,-1 4 129,-2-2-129,-15-2 0,19 5 129,-19-5-129,16 3 0,-16-3 129,0 0-129,14 5 0,-14-5 129,0 0-129,8 17 0,-8-17 129,6 21-129,-5-7 129,-1 6 0,3-1-129,-2 4 0,-1 0 0,3-2 129,-2-3-258,-1-2-387,11 8-1032,-11-24-2709,0 0-387,17 13-129,-17-13-387</inkml:trace>
  <inkml:trace contextRef="#ctx0" brushRef="#br0" timeOffset="66295.7919">921 25 3096,'0'0'3354,"0"0"-645,10-1-516,-10 1-258,0 0-387,0 0-129,0 0-258,0 0-387,0 0 129,1-18-387,-1 18 0,0 0-129,0 0 0,0 0-129,0 0 0,0 0 0,0 0 129,3 19-258,2-3 129,-5 3-129,4 11 0,-1-2 129,1 5-129,-4 7 0,7 3 0,-5-1-129,-2-1 129,3 0-129,1-2 129,-1-5-129,1-3 0,-1-6 0,4-5 129,-7-20-129,5 27 0,-5-27 0,0 0 0,0 0 0,0 0-129,0 0-129,0 0-387,18 0-645,-18-16-1677,0 16-1290,0-22-516,0 22 0,0-23 130</inkml:trace>
  <inkml:trace contextRef="#ctx0" brushRef="#br0" timeOffset="67468.859">984 237 516,'0'0'903,"0"0"129,0 0 516,0 0 0,0 0 258,0 0 0,-3 14-129,3-14-258,0 0 129,0 0-258,0 0-387,0 0 129,0 0-129,0 0 0,0 0-258,0 0 0,0 0-129,0 0 0,0 0 0,0 0 0,0 0 0,8-10-129,-8 10 0,18-4-129,-18 4 0,24-3 0,-7 1-129,-2 2 129,0 0-258,6 0 129,-3 0-129,0 0 0,0 0 0,1 3 0,-1 0 0,-3-3 0,0 2 0,-15-2 129,21 0-129,-21 0 0,0 0 0,0 0-129,9-13-258,-9 13 0,0 0-645,0 0-3225,-12-14-258,12 14-387,-15 0-258</inkml:trace>
  <inkml:trace contextRef="#ctx0" brushRef="#br0" timeOffset="99119.6694">1865 139 1,'0'0'3611,"0"0"388,-13-13-903,13 13-258,0 0-129,0 0-903,0-23-129,0 23-516,0 0 0,0 0-516,0 0 0,11-5-258,-11 5-258,0 0 129,18 16-129,-8 1 0,-2 2 129,3 3-258,-1 5 129,4 1-129,-5 1 0,8-3 129,-3 2-129,3-8 0,-2-6 0,-15-14 129,27 13-129,-27-13 0,21-8 129,-14-11-129,-2-1 0,1-9 0,-5 0 129,3-2-129,-2 0 0,-1 0 0,-1 5 129,0 5-258,0 4 258,0 17-258,3-24 129,-3 24-129,0 0-258,0 0-516,19 0-1806,-19 0-1677,17 6-387,-17-6-387,20 16 0</inkml:trace>
  <inkml:trace contextRef="#ctx0" brushRef="#br0" timeOffset="99583.6959">2366 31 4644,'0'0'4386,"0"0"0,0 0-129,-9 13-2967,9-13-387,-12 31 129,3-11-258,9 10-129,-2-5-258,4 6 0,1-2-129,10 1 129,-4-7-129,10 5 0,0-17-129,6 0 258,0-8-258,7-3 129,-2-14-129,3-4 0,-4-7-129,0-2 129,-9-3-129,-2 0 129,-10-3-129,-3 3 0,-8 1 129,-7 4-258,-9 3 258,-5 3-129,-7 5 0,-4 6-129,1 5 129,-5 3 0,2 6 129,4 9-129,5 0-129,4 4 129,8 3-258,5-2-258,11 8-1290,0-28-2709,16 29-129,2-22-387,5 1-387</inkml:trace>
  <inkml:trace contextRef="#ctx0" brushRef="#br0" timeOffset="99864.7119">2764-16 7353,'0'0'4773,"0"0"-129,8 11-129,-3 10-3354,-5-2-387,2 10 129,0-3-129,6 7-258,-1-6-258,7-2 0,-1 1-258,1-9-129,2-1-516,-16-16-2580,18 0-1290,-18 0-387,14-21-258,-12-2-258</inkml:trace>
  <inkml:trace contextRef="#ctx0" brushRef="#br0" timeOffset="100067.7236">2855-262 5031,'-18'-10'5160,"18"10"-774,-17 0 129,15 11-1677,2-11-2709,0 21-516,10-3-1032,0-1-2709,7 2-258,-1-2-387,4-1 0</inkml:trace>
  <inkml:trace contextRef="#ctx0" brushRef="#br0" timeOffset="100683.7588">3154-236 9288,'2'-18'5031,"-2"18"-387,0 0-516,0 0-3096,1 9 0,7 14-387,-5 0-258,4 7 0,3-2-129,-2 7 0,1-2-129,-1 5 0,0-4-129,2 0 0,0-7 0,-2-1 129,-2-6-129,-6-20 0,12 25 0,-12-25 0,0 0-129,0 0 129,2-8 0,-2 8 0,-6-28-129,-4 11 0,-1-1 0,-6 0 0,1 7 129,-4 2-129,-1 9 0,-2 0 0,-1 3 129,-4 10 0,3 6 0,1-1-129,6 10 129,4-3 129,5-5-129,9 4 0,0 0 129,9-7-129,11 0 129,2-4 0,3-10 0,7 0 0,-2-3 0,-1-1 0,-3-9-129,-1 1 129,-5-4 0,-3-1-129,-17 14 0,20-19-129,-20 19 0,3-18 0,-3 18-258,0 0-387,0 0-903,-21 0-2838,21 0-258,-18 10-387,18-10-387</inkml:trace>
  <inkml:trace contextRef="#ctx0" brushRef="#br0" timeOffset="102259.849">3922 33 2580,'15'-22'4128,"-11"8"0,-4 14-258,0-16-2064,-5-2-387,5 18 0,-22-18-516,22 18 0,-34-15-129,20 15-129,-11-3-129,4 3 0,-2 7-258,2 7 129,-2 4-258,7 8 258,2-1-258,4 7 129,3-3-129,7 5 0,3-4 0,11 0 0,5-4 0,5-6 0,0-9-129,3-5 129,-3-6-129,1-6 129,-3-10-129,-3-1 0,-4-7 0,0-1 0,-8-5 0,-1 5 0,-6-3 0,0 3 0,0 2 0,-7 6 0,7 17 129,-17-18-129,17 18 0,-14 2-129,10 15 129,1 7 129,3 4-258,0 2 129,3 3 0,5-1 0,5 2 0,-1-5 0,7-5-258,-19-24-516,43 29-2193,-25-29-1677,4-1-129,-2-15-387,3-3-258</inkml:trace>
  <inkml:trace contextRef="#ctx0" brushRef="#br0" timeOffset="102791.8794">4249-245 5160,'3'38'4902,"-1"-13"-387,-2 2-129,6 15-3225,-6-11 0,9 10 0,-8-8-516,6 2-258,3-7-258,0-3 0,-2-2-129,2-8 0,-10-15-129,10 16-129,-10-16-129,0 0-129,0 0-258,0 0 129,0 0 0,-10-14 129,10 14 0,-24-19 0,24 19 258,-24-15 129,8 7-129,0 4 258,1-1 0,15 5 258,-29 0-129,29 0 129,-25 8 0,14 10 129,11-18 129,-14 30 0,8-18 0,6 10 129,0-22 0,10 34 0,-10-34-258,30 26 129,-11-18-129,3 0 0,0-5-258,2-1 0,2-1-387,-6-7-903,10 1-3096,-14-7-387,2-1-129,-4-2-645</inkml:trace>
  <inkml:trace contextRef="#ctx0" brushRef="#br0" timeOffset="103579.9244">4549-242 1161,'4'-17'4386,"-4"17"387,1-19-516,-3-1-1290,2 20-516,0-16-903,0 16-129,0 0-516,0 0-129,0 16-258,1 7-129,3 2-129,-1 9 0,-2 4-129,5 7 0,-3-4 0,2 2 0,1 5 0,2-9-129,3-3 0,2-4 129,0-7-129,-2-9 0,-11-16-129,22 11 129,-22-11-129,0 0 0,11-19 0,-11 3-129,-10-4 0,-4-3 0,-1 6 129,-3-5-129,0 5 129,0 3 0,-2 4 0,1 2 129,2 4 0,2 4 0,-1 1 0,2 10 0,-1 0 129,3 3-129,-2 2 129,4 4 0,2-3 0,3 3 0,3-1 0,2 1 129,0-4-129,9 0 129,7-4-129,2-2 0,1-3 129,6-1-129,2-6-129,1 0-387,5 5-1935,-11-10-2193,2-1-387,-9-5-258,-1 2-387</inkml:trace>
  <inkml:trace contextRef="#ctx0" brushRef="#br0" timeOffset="105528.0359">5200-311 1161,'4'-21'4128,"-7"7"387,3 14-387,-14-14-1935,14 14-387,-25 1-129,15 21-645,-16-1-129,10 12 0,-12-4-129,15 15-129,-10 0-129,12 7 129,6-4-258,5 4-129,2-7 0,12-3-129,9-2-129,2-10-129,5 0-387,-6-22-1419,8 1-2451,-8-8-387,-1 0-387,-4-15-129</inkml:trace>
  <inkml:trace contextRef="#ctx0" brushRef="#br0" timeOffset="106068.0667">5360-135 1161,'29'8'4128,"-29"-8"129,0 0 129,0 0-2064,0 0-129,0 0-645,0 0-516,4 18 0,-4-18-258,0 32-129,0-17-129,4 7-129,-2-3 0,5 2-258,-4-2 0,1-2 0,1-1-129,-5-16-258,9 26-387,-9-26-903,0 0-2709,0 0-387,0 0-258,0 0-387</inkml:trace>
  <inkml:trace contextRef="#ctx0" brushRef="#br0" timeOffset="106272.0785">5371-330 3096,'0'0'3225,"0"0"258,0 0-1290,0 0-5160,-1 18-387,1-18 0</inkml:trace>
  <inkml:trace contextRef="#ctx0" brushRef="#br0" timeOffset="106728.1045">5556-180 3999,'16'17'4515,"-9"8"0,-3-9-258,-2 8-2451,-2-10-645,7 11-258,-7-6-387,7 2 0,-4-2-129,3-3-129,-6-16-129,12 17 129,-12-17-129,20 0 0,-5 0 0,0-11-129,-1-5 0,5-1 129,-3-2-129,0-3 0,-3 4 0,0 1 0,-13 17 0,14-23 0,-14 23 0,0 0 0,0 0 0,0 0 129,11 14-129,-7 1 0,-2 4 129,3 0-129,-1 1 0,5 3 0,1-4-258,-10-19-516,25 22-3483,-25-22-129,22 9-387,-22-9-387</inkml:trace>
  <inkml:trace contextRef="#ctx0" brushRef="#br0" timeOffset="107276.1359">5909-66 4773,'0'0'4773,"0"0"0,12-2-129,13 2-2451,-2-5-1032,17 5-258,-12-1-258,4-1-645,4 2-1032,-14 0-3096,2 0-387,-10 0-387,-14 0-258</inkml:trace>
  <inkml:trace contextRef="#ctx0" brushRef="#br0" timeOffset="107052.1231">6026-338 5289,'14'-14'5031,"-12"21"-129,3 8-516,-5-15-1548,2 32-2193,-2-10 129,7 7-258,-7 5-129,2 2-129,-1-6-129,3 5 0,-1 0-129,3-3 129,-2 2-129,1-2 0,4-4 0,-4-5 0,5-2-129,-10-21-387,22 30-1161,-22-30-2709,0 0-258,0 0-258,14-8-258</inkml:trace>
  <inkml:trace contextRef="#ctx0" brushRef="#br0" timeOffset="110352.3118">6559 2 5160,'-14'-23'4644,"14"23"-387,14-19-1032,9 19-1677,-23 0-258,36-9-387,-14 7-258,10 2-258,2 0-774,-5 0-903,13 0-2838,-6 2-129,3-1-387,1-1-258</inkml:trace>
  <inkml:trace contextRef="#ctx0" brushRef="#br0" timeOffset="110131.2992">6929-343 2709,'14'2'3741,"-14"-2"-774,0-8-258,0 8-516,0 0-516,-2-24-258,2 24-129,0 0-516,0 0 0,-11-20-258,11 20 0,0 0-129,-18-9 129,18 9-258,-22-8 0,22 8-129,-24-3 129,9 3-129,15 0 129,-32 0-129,32 0 129,-33 12 0,18 1 0,1 5 129,3 6-258,0 1 129,8 4 0,0 5-129,3 2 0,0 3-129,11 0 129,1-2 0,3-1-129,-3 1 129,4 2-129,-5-5 0,-4-2 0,3-5 0,-3-2 0,-3-3-258,-4-22-387,1 30-774,-9-27-2580,8-3-645,-24 0-258,24 0-387</inkml:trace>
  <inkml:trace contextRef="#ctx0" brushRef="#br0" timeOffset="110792.337">7153-128 3225,'-27'8'4386,"27"-8"258,-23 25-258,7-18-2451,16 16-387,0-23-258,-8 39-258,7-19-387,3 2-129,8-5-129,7 3 0,-3-7-129,7-4-129,0-2 0,4-3 0,0-4-129,0-9 0,-3-5 0,-2-3 0,-2-2 0,-7 0 0,-3-3 0,-5 1 0,-6-3 0,-9 4 0,-6 0 129,-7 2-129,-3 4 0,-3 1 0,-4 7 129,2 3-129,2 3-129,5 3 129,8 5-258,1 1-516,17 15-1935,0-24-1548,21 25-645,0-17 0,11-2-516</inkml:trace>
  <inkml:trace contextRef="#ctx0" brushRef="#br0" timeOffset="117751.7351">7664-158 645,'0'0'3483,"0"0"-258,0-16-516,0 16-774,0 0-387,0 0 0,-15-11-516,15 11 0,0 0-129,-21 0-129,21 0-258,-20 0 0,20 0-258,-22 14 129,22-14-129,-22 22-129,11-4 129,2 0-129,-2 0 129,4 4 129,-1 0-129,5 5-129,2-3 129,1 1-129,0 0 129,3 0-129,6-4 129,8-3-129,1-4 0,2-5 0,3-3 0,0-6-129,2 0 129,-4-10-129,2-6 0,-3-3 0,-2-8 0,-7-3 0,-4 3 0,-4-1 0,-3-1 0,-4 2 0,-16 2 129,-5 5-129,-1 4 0,-8 3-129,1 7 129,-1 3 0,2 3 0,7 1 0,6 9-129,3-1-258,15 9-1032,1-18-2967,0 20-129,0-20-258,24 11-387</inkml:trace>
  <inkml:trace contextRef="#ctx0" brushRef="#br0" timeOffset="118866.7988">7926-412 1161,'0'0'4128,"0"0"0,15-5-1161,-15 5-129,0 0-645,0 0-387,19-8-516,-19 8-258,0 0 0,0 0-387,18 5 0,-18-5-258,14 18 129,-14-18-258,19 32 0,-9-7-129,4 1 0,-6-1 0,3 5-129,-2 3 0,0 2 0,-2 3 0,-2-2 0,-3 2 0,-2-3 0,0 3-129,-8-5 129,-2-3 0,1-7 0,-3-2 0,1-6 0,11-15 0,-18 20 0,18-20 0,0 0 0,0 0-387,-14 0-1290,14 0-2709,0 0-387,10-16-258,-10 16-387</inkml:trace>
  <inkml:trace contextRef="#ctx0" brushRef="#br0" timeOffset="122856.027">8578-417 2193,'0'-16'2580,"0"16"0,0 0-387,0 0-258,-12-11-258,12 11-258,0 0-129,0 0-258,-14-8-258,14 8-258,0 0 129,0 0-258,-24-1 0,24 1-129,-17 0 0,17 0 129,-19 4-129,19-4 0,-18 13 0,18-13 0,-14 16-129,14-16 258,-9 21-258,9-21-129,-1 20 129,1-20-129,0 22 129,0-22 0,3 23 0,-3-23-129,7 26 129,-7-26 0,7 27-129,-7-27 129,8 20-129,-8-20 129,7 24-129,-7-24 0,1 21 0,-1-21 0,0 20 0,0-20 0,-9 22 0,9-22 0,-23 19 0,9-10 0,-2-1 0,-2-3 0,5 0 129,-4-2-129,17-3 0,-25 1 0,25-1 129,-14 0-129,14 0 129,0 0-129,0 0 0,0 0 129,0 0-129,12-14 129,-12 14 0,20 0 0,-20 0 0,26 8-129,-26-8 129,23 20 129,-23-20-258,20 28 0,-12-14 0,-1 2 0,-3 2 0,-1 2 0,-3 0 0,0 1 0,0-2 0,0-1-258,0 4 258,-3-7 0,3-15 0,-1 25 0,1-25 0,0 17 258,0-17-258,0 16 0,0-16 0,0 0 0,18 21 0,-18-21 0,12 14 0,-12-14 0,14 19 0,-14-19-258,10 19-129,-10-19-1419,0 0-2709,0 0-129,0 0-387,20 6-387</inkml:trace>
  <inkml:trace contextRef="#ctx0" brushRef="#br0" timeOffset="128931.3745">2713 731 903,'0'0'2064,"0"0"-258,16 9-129,-16-9 0,0 0-516,0 0 258,17 7-258,-17-7-129,0 0 0,0 0-129,0 0 0,0 0 0,0 0-129,0 0-129,0 0 0,0 0-129,-10 0-129,10 0 0,-21 0-129,21 0 0,-23 3 0,5 3 0,18-6-129,-28 9 0,28-9 0,-25 15 129,25-15-258,-24 16 258,24-16-129,-18 17 0,18-17 0,-11 16-129,11-16 129,0 17-129,0-17 129,11 10-129,-11-10 129,23 14 0,-4-10-129,-4 3 0,3-1 0,2 1 0,-2 1 129,-2 3-129,-2-3 0,-14-8 0,24 28 129,-17-9-129,-3-2 0,-4 6 0,0-6 0,-4 3 0,-9-1 0,1-5 0,-3 2 129,-1-6-129,0-7 0,-3-3 129,3 0-129,-1-2 129,17 2-129,-25-18 0,25 18 0,-15-15 129,15 15-258,0 0-129,0-17-387,0 17-774,0 0-2322,18 0-774,-18 0-129,29-7-387</inkml:trace>
  <inkml:trace contextRef="#ctx0" brushRef="#br0" timeOffset="129572.4111">2995 756 3354,'0'0'3999,"0"0"0,0 0-1548,0 0-645,0 0-258,-12 5-258,12-5-387,-7 17-258,7 4-129,0-21 0,-7 35-129,4-18 129,3 9-129,-1-4-129,1 4 0,0-4 0,3-1-129,6-7 129,5 2-129,0-8-129,4-2 129,-2-6 0,2 0-129,0-1 129,-1-9-129,-17 10 129,26-27 0,-18 10-129,-1-1 0,2 1 129,-7-5-129,1 3 0,-1 1 0,-2 3 258,0 15-258,0-22 0,0 22 129,0 0-129,0 0 0,0 0 0,-7 12 129,7 4-129,0 7 0,0 0 0,0 4 129,0-4-129,7 2 0,1-2 0,3-6 0,-11-17 0,21 22-129,-21-22-387,20 2-645,-1-1-3096,-19-1-387,18-4-258,-18 4-258</inkml:trace>
  <inkml:trace contextRef="#ctx0" brushRef="#br0" timeOffset="130472.4624">3345 780 4128,'0'0'4386,"0"0"-129,0 0-1161,0 0-1290,0 0-258,7 10-387,-7-10-387,6 23 0,-6-23-258,7 28 0,-7-13-129,5 3-129,-2 0-129,3 3 129,-1-7-129,-5-14 0,15 25 0,-15-25-129,19 17 258,-19-17-258,20 0 129,-20 0-129,21-6 0,-21 6 0,17-27 0,-7 13 129,-5-3-129,0-4 0,3 4 0,-2-9 0,3 5 0,0-1 129,0 0-129,1 4 0,0 0 0,-10 18 129,19-25-129,-19 25 0,18 0 129,-18 0-129,16 16 0,-12 3 0,2 0 0,-2 6 0,0 1 0,0-3 0,2 4 0,-1-3 0,1-5-129,1-5 258,-7-14-258,10 19 129,-10-19 0,0 0 0,0 0 0,16 1 0,-16-1 0,0 0 0,10-17 0,-10 17 0,10-30 0,-5 15 0,4 0 0,0-6 0,3 1 0,-1 3 129,0-1-129,0 4 0,-11 14 0,20-22 0,-20 22 0,18-10 129,-18 10-129,0 0 0,18 16-129,-18-16 129,12 29 0,-6-13 0,1 4 0,-2 0 0,1 1-129,1-6 258,-1 0-129,-1 1 0,1 0 0,-6-16 0,8 20 0,-8-20-129,4 16 0,-4-16-258,0 0-645,0 0-1161,0 0-2193,0 0-387,0 15-129,0-15-258</inkml:trace>
  <inkml:trace contextRef="#ctx0" brushRef="#br0" timeOffset="132036.5521">4145 783 1806,'0'0'4128,"-4"15"387,4-15-258,0 0-2322,0 0-387,9 3-129,10 0-129,-19-3-258,33-6-387,-19 1-129,5 2-129,-2-1-129,0-1-129,0 5-129,-17 0-129,26 7-258,-26-7-387,13 10-516,-13-10-1032,0 0-2193,0 15 0,0-15-516,0 0 258</inkml:trace>
  <inkml:trace contextRef="#ctx0" brushRef="#br0" timeOffset="132311.5678">4173 933 2709,'0'19'4644,"0"-19"-129,0 0-258,0 0-2322,25 0-129,-25 0-516,25-5-129,-25 5-387,28-3-258,-28 3-258,25 0 0,-25 0-129,28 0-129,-28 0 0,23 3-258,-5 2-516,-18-5-2709,27-2-903,-27 2-516,26-12-258</inkml:trace>
  <inkml:trace contextRef="#ctx0" brushRef="#br0" timeOffset="133515.6367">4910 712 129,'0'0'3483,"0"0"645,0 0-387,-13-11-1806,13 11 0,0 0-516,0 0-258,-23-22-129,23 22-258,-14-5-129,14 5 0,-20-3-258,20 3 129,-22 0-258,22 0-129,-25 1 0,25-1-129,-24 11 129,24-11-129,-22 17 129,22-17-129,-11 15 129,11-15-129,-2 22 129,2-8 0,0-14 0,11 25-129,-11-25 129,23 28 0,-23-28 0,25 26 0,-10-16 0,-1-1-129,-14-9 129,31 21-129,-31-21 0,26 22 0,-26-22 0,21 25 0,-21-25 0,14 27 0,-11-11 0,-3-16 0,0 23 0,0-23-129,-20 23 129,3-14 0,2-4 0,-4 0 0,2-5 0,2 0 0,-2 0 0,17 0 0,-25-13 0,25 13 0,0 0 0,-14-24-129,14 24-258,0 0-645,7-9-2064,-7 9-1290,15-5-387,-15 5-258,21-8 129</inkml:trace>
  <inkml:trace contextRef="#ctx0" brushRef="#br0" timeOffset="134288.6809">5089 704 774,'0'25'3870,"0"-25"-258,-2 27-1161,2 0-387,0-27-387,-6 37-258,6-37-387,-1 32-129,1-32-129,0 33-129,0-33-129,9 25-129,-9-25 0,16 18-129,-16-18-129,14 11 129,-14-11 0,23 7-129,-23-7-129,20 3 129,-20-3 129,15 0-129,-15 0 0,13 0-129,-13 0 129,0 0-129,19-13 129,-19 13 0,16-17-129,-16 17 0,11-24 129,-11 24-129,11-22 129,-4 5-129,-7 17 129,7-26-129,-7 12 129,4-1 0,-3 0 0,-1 15 129,3-24-129,-3 24 129,0-20-129,0 20 0,0 0 0,0 0 129,0 0-258,0 0 129,0 0-129,0 0 129,0 0-129,0 0 0,0 0 0,0 17 0,0 0 0,0 0 0,2 2 0,-1-1 0,5 3 0,-2-1 0,3-4 0,-2 3 0,2-3 0,-7-16 0,16 24 0,-16-24 0,15 17 0,-15-17 0,0 0 0,17 12-129,-17-12-387,0 0-387,16 2-2838,-16-2-774,0 0-387,5-11-258</inkml:trace>
  <inkml:trace contextRef="#ctx0" brushRef="#br0" timeOffset="135092.7269">5461 711 4644,'6'-16'4644,"-6"16"-129,0 0-258,0-16-2580,0 16-516,0 0 0,0 13-516,0-13-129,0 20-129,0-4 0,7 6-258,-3-3 129,0 6 0,3-3-258,2 2 129,-4-4-129,4 2 0,-4-7 0,-5-15 0,13 22 0,-13-22 0,15 8 0,-15-8 0,15 0 0,-15 0 0,14-13 0,-14 13 0,16-30 0,-11 5-129,2 3 129,2-2 129,0-3-129,1 0 0,-2 5 0,1-3 129,2 6-129,-11 19 0,21-21 0,-21 21 0,14-4 0,-14 4 0,8 7 129,-8-7-258,7 34 258,-6-9-258,1 0 258,1 4-258,1-1 129,-3-3 0,5-4 0,-3 2 0,-3-23-129,12 23 129,-12-23 0,15 0 0,-15 0 0,19-11 0,-11-4 129,3-7-258,0-3 258,5 3-129,-7-3 0,5 2 0,-4 5 129,4 2-129,-14 16 0,19-22 129,-19 22-129,21 0 0,-21 0 0,17 14 0,-6 2 0,-5 3 0,1 4 0,0 1 0,-3 3 0,0-2-129,-1-1 129,0 0 0,-1-8-387,-2-16-1032,6 14-2967,-6-14-129,0 0-516,0 0-258</inkml:trace>
  <inkml:trace contextRef="#ctx0" brushRef="#br0" timeOffset="136698.8188">6154 821 3354,'0'0'4644,"0"0"-258,0-19 129,0 19-2580,7-9-387,12 9 0,-19 0-645,31-9-129,-14 0-387,5 7 0,-2-6 0,3 7-258,-2-1-129,-3 2-129,0 0-258,-18 0-387,38 8-1935,-38-8-1548,25 5-645,-25-5-129,17 3-258</inkml:trace>
  <inkml:trace contextRef="#ctx0" brushRef="#br0" timeOffset="136401.8013">6293 664 1677,'0'0'4257,"0"0"516,0 0-387,2-17-1935,-2 17-645,0 0-387,7 19-516,-7-19-129,0 27-258,0-11-129,1 8-129,-1-3 0,3 5-258,-3-2 129,3 2-129,-2-4 0,0 2 0,-1-5 0,0-3-258,3 0-129,-3-16-516,6 20-1677,-6-20-1806,0 0-387,0 0-258,0 0 0</inkml:trace>
  <inkml:trace contextRef="#ctx0" brushRef="#br0" timeOffset="279370.9792">6676 843 3999,'-1'-17'4902,"1"-2"-387,3 3 129,20 13-2709,-14-21-387,19 19-129,-10-10-645,12 10 129,-3-8-645,8 10 129,-6 0-258,2 3-129,-1 0 0,-3 2 0,-2 4-258,1-5-258,1 15-1032,-12-11-2838,7 3-258,-5-7-387,3-1-387</inkml:trace>
  <inkml:trace contextRef="#ctx0" brushRef="#br0" timeOffset="279102.9638">7112 565 2451,'0'0'3999,"0"0"258,0 0-1677,0 0-129,0 0-516,0 0-387,0-14-516,0 14-129,0 0 0,0 0-258,0 0-129,0-16 0,0 16-129,-15-11-129,15 11 129,-18-6-258,18 6 129,-26-3-129,10 3-129,1 0 129,-2 0 0,0 4-129,1 1 0,2 5 0,-3-3 129,17-7-129,-28 24 129,19-10-129,-1 4 0,3-1 0,4 5 129,2 3-129,1 3 0,1 1-129,5 0 129,2 0-129,0 4 129,2-4 0,0 1-129,0-1 129,-1-2 0,-3-5-129,-2 0 129,0-4 0,-2 0 0,-2-18-129,0 25 0,0-25 0,0 0-516,-16 10 0,16-10-774,-23 0-1935,23 0-1290,-27-10-258,12 3-258</inkml:trace>
  <inkml:trace contextRef="#ctx0" brushRef="#br0" timeOffset="279994.0148">7372 711 1677,'0'0'4386,"0"0"258,-14 1-129,14-1-2322,-27 3-516,27-3-129,-26 22-516,15 0-129,-6-6-258,9 8-258,-2-3 0,6 4-129,2-2 129,2 4-258,9-8 0,6 2-129,2-7 129,-1 0-129,5-3 0,-1-3 0,1-7 0,-2-1 0,3-1 0,-2-10 0,-1-5 0,2-1 0,0-4 0,-5-5 0,-2-5 0,-1 5 129,-8-1-129,-4 0 0,-1 1 129,-8 3-129,-9 1 0,-1 8 129,-3 4-129,-3 2 0,3 6 0,0 2 0,3 7 0,3 3-129,7 9-129,8-19-903,-9 40-2193,9-22-1290,0 4-258,6-8-387</inkml:trace>
  <inkml:trace contextRef="#ctx0" brushRef="#br0" timeOffset="280575.0476">7845 660 3354,'-14'-2'4902,"-2"2"-129,16 0-258,-25 11-2451,2-11-645,21 16-258,-18-8-258,14 11-258,-9 3-129,8 3-129,0-1 0,7 5-258,-1-7 129,1 4-258,7-2 129,8-6-129,5-4 129,3-5-129,2-2 0,2-4 0,5-3 0,-1 0 0,-2-8 129,-1-5-129,-3-2 0,0-3 0,-4-6 0,-6 2 129,-5-6-129,-5 4 0,-5-3 0,-2 4 129,-14-1-129,-2 2 129,-4 6-129,-3 3 129,-4 7-129,-1 1 0,2 5-129,3 0 129,2 3-129,2 0-387,19 18-1419,2-21-2709,-2 21-258,2-21-129,13 14-516</inkml:trace>
  <inkml:trace contextRef="#ctx0" brushRef="#br0" timeOffset="282142.1376">8325 887 1548,'0'0'4515,"0"0"258,0 0-258,-10-13-2064,10 13-645,0 0-516,0 0-129,0 0-387,0 0-129,0 0-258,0 0 0,0 0 0,0 0-258,0 0 129,0 0-258,0 0 129,14 11-129,-14-11 0,0 0 129,15 14-129,-15-14 0,0 0 0,17 7 0,-17-7 0,0 0 0,0 0 0,0 0 129,0 0-129,0 0 0,8-11 0,-8 11 0,0 0 129,0-18-129,0 18 0,0 0 0,0 0 0,-17-9 0,17 9 0,0 0 0,0 0 0,-9 14 0,9-14 129,0 18-129,0-18 0,5 17 0,-5-17-129,16 13 129,-16-13 0,0 0 0,18 5 0,-18-5 0,0 0 0,0 0 0,0 0 0,0-8 129,0 8-129,0 0 0,0 0 0,-11-13 0,11 13 0,0 0 129,0 0-129,0 0 0,0 0 0,-2 11 0,2-11 129,0 14-129,0-14 0,2 24 129,-2-24-129,0 23 0,0-6 0,0-17 0,-12 28-129,-1-12 129,0 2-129,-8-5-645,14 10-3870,-17-14-129,8 10-387,-7-10-258</inkml:trace>
  <inkml:trace contextRef="#ctx0" brushRef="#br0" timeOffset="281295.0892">8329 627 4773,'0'0'4773,"-4"12"-258,4-12-129,0 0-2838,0 0-258,0 0-516,-5 19-387,5-19-258,0 0 0,0 0 0,17 10-129,-17-10 0,0 0 129,15 0-129,-15 0 129,0 0-129,0 0 129,0 0 0,0 0-129,3-13 0,-3 13 129,0 0 0,-12-3 0,12 3 0,-17-2 0,17 2 0,-15 0 129,15 0-258,0 0 258,0 0-516,-14 0 0,14 0-645,0 0-2838,0 14-1032,0-14 0,0 0-516</inkml:trace>
  <inkml:trace contextRef="#ctx0" brushRef="#br0" timeOffset="262531.016">2066 1555 2967,'0'0'2967,"0"0"129,0 0-774,0 0 129,-12-5-516,12 5-129,0 0-387,0 0-387,0 0-129,0 0-129,0 0 0,0 0-129,0 0-258,0 0 0,5-15-129,-5 15 0,20 0 129,-20 0-258,29 4 0,-14 1-129,-15-5 129,28 17-129,-14-7 129,-14-10-129,24 26 0,-24-26 129,18 23-129,-14-7 0,-3-1 0,-1 1 0,0 4 129,-2 0-258,-8-1 258,0 1-129,-5 1 0,4-1-129,1-2 258,3 1-258,1-5 129,6-14 0,-2 26 0,2-26-129,5 18 258,-5-18-129,20 15 129,-20-15-129,26 4 129,-12-2-129,1-2 129,1-2 0,0-4-129,-16 6 129,21-15-129,-21 15 129,17-17 0,-17 17 0,0 0-129,0-17 129,0 17-129,-14-5 129,14 5-129,-19 0-129,19 0 129,-19 9-129,19-9 129,-16 27 0,13-11-129,3 3 129,0 2 0,0 2 0,0 4 0,3 0 0,2-5 0,-3 2 0,0-1 0,3 0 129,-5-8-129,0 4 129,0-19-129,-5 21 129,5-21 0,-12 12-129,12-12 0,-20 2 129,20-2-129,-20 0 0,20 0 0,-19 0 0,19 0-129,0 0 0,0 0-258,-15 0-1290,15 0-2967,3 14-129,-3-14-387,24 19-516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10.79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4770 190 6708,'0'0'5160,"9"12"-258,-4 6-1290,-5-18-2580,6 24 129,-6-24-516,7 30-258,-7-13-129,5 0-129,-3 3 0,0-5-387,0 6-129,-2-21-1548,0 12-2580,0-12-645,0 0 0,-24 10-516</inkml:trace>
  <inkml:trace contextRef="#ctx0" brushRef="#br0" timeOffset="187.0104">4797 31 4386,'14'-32'5031,"-14"32"-258,9-22-258,-9 22-4128,0 0-1290,0 0-3096,23-3-774,-23 3 0</inkml:trace>
  <inkml:trace contextRef="#ctx0" brushRef="#br0" timeOffset="644.0368">5031 119 3612,'0'0'5031,"12"22"129,-12-8-516,2 13-2967,-2-10-1032,2 12 0,-2-5-129,6-1-129,-2-2-258,5-1-129,-9-20 129,15 24 0,-15-24-129,28 2 129,-11-2 0,1-10 0,0-6-129,1-3 129,2 0 0,-3 1-129,2-4 129,-4 4-129,-16 18 0,24-22 0,-24 22 0,0 0 129,14 0-129,-14 0 129,6 23-129,-6-2 0,1 1 129,0 3-129,2-1 129,3-3-258,1-1 258,1-4-516,3 0 0,-11-16-1806,18 0-2322,-18 0-645,20-11-258,-12-7 129</inkml:trace>
  <inkml:trace contextRef="#ctx0" brushRef="#br0" timeOffset="1171.067">5493 103 2580,'-16'-5'5160,"16"5"-129,0 0-387,21 0-1935,-6-6-2064,18 6-258,-6-3 0,5 3 0,3 0-645,-9-3-516,13 3-2967,-15 0-1161,-2 0 0,-5-3-516</inkml:trace>
  <inkml:trace contextRef="#ctx0" brushRef="#br0" timeOffset="956.0547">5584-188 5160,'0'0'5160,"0"0"-258,17 5-516,-17 16-3483,0 12-258,0 2-129,1 11 0,-1 1-258,3 4 0,-2-7-129,3 0 129,-1-2-258,3-6 129,1-3-129,2-5 129,3-6 0,0-7-258,6 0 129,0-9-129,7 1-129,-5-7-258,12 6-1290,-14-8-2967,-1-4-129,-17 6-387,17-26 129</inkml:trace>
  <inkml:trace contextRef="#ctx0" brushRef="#br0" timeOffset="1483.0846">5943-199 5676,'0'0'5289,"21"5"-387,-1 19-129,-9-3-4128,8 15 387,0-3-516,6 11 0,-9-1-258,5 6 0,-5-1-129,-5 0 0,-3-2-129,-5-5 0,-3-3 129,0-2-258,-3-6 0,-8-8-258,3-3-129,-13-13-1032,21 8-2451,-17-14-1032,17 0-258,-21 0-129</inkml:trace>
  <inkml:trace contextRef="#ctx0" brushRef="#br0" timeOffset="1731.099">6342 390 5031,'15'19'5676,"-15"-19"-645,6 24-129,2-5-3354,-8-19-387,0 28-516,-4-12 0,0 3-516,0 0-129,-3 2-516,7 10-1548,-9-12-2838,5 0-258,4-19-258,-24 27-387</inkml:trace>
  <inkml:trace contextRef="#ctx0" brushRef="#br0" timeOffset="-7152.4091">43 210 2451,'1'-22'4773,"-1"22"-129,0 0-2064,0-20-774,0 20-258,0 0-258,13 1-387,-13-1-387,8 27 0,-6-8-129,5 11 129,-5 2-129,2 5-129,-1 6 129,0 6-258,-3-4 129,1 2-258,1-1 258,1-5-258,-3-5 0,1-4 0,-1-10 0,3-5 0,0-2-129,-3-15-129,0 0-387,0 0-645,0 0-1290,0 0-2193,12-15-258,-12-6-387</inkml:trace>
  <inkml:trace contextRef="#ctx0" brushRef="#br0" timeOffset="-6672.3817">12 196 258,'-8'-20'4515,"-1"-5"258,9 25-903,0 0-1677,0-29-387,10 29-387,-10 0-387,25-14-387,-9 1-129,7 10-129,4-8 129,8 6-387,-6 1 129,4-3-129,-1-1 0,2 4 0,-4-4-129,5 2 129,-5 1-129,0-1 129,-2-1-129,-1 2 0,-4 0 0,1 1 0,-6 0 0,0 3 0,-18 1 0,24 0 0,-24 0 0,0 0 0,18 11 0,-18-11 0,8 23 129,-4-6-129,-2 2 0,1 1 129,-2 5-129,2 1 129,-2-4-129,1 0 0,-1 0 0,0-4-129,5-1-129,-6-17-645,17 23-3096,-17-23-903,0 0-129,0 0-645</inkml:trace>
  <inkml:trace contextRef="#ctx0" brushRef="#br0" timeOffset="-6081.3479">818 662 3870,'-14'5'5031,"-2"18"-516,0-13-2451,16 16-516,-16-12-129,16 11-516,-4-10-258,4 6-258,0-21-129,21 25 0,-4-18-129,5-3 0,-1-4 0,4-1 0,-3-11 0,2 1-129,-9-4 129,2-6-129,-10-1 0,0 3 0,-7-3 258,0 1-258,-8 3 0,-8-1 0,-3 6 129,-5 4-129,2 6 0,-5 1-129,6 2-129,-2 0-129,13 16-516,-8-15-1806,18-1-2064,0 18-129,0-18-516</inkml:trace>
  <inkml:trace contextRef="#ctx0" brushRef="#br0" timeOffset="-5661.3238">1327 204 3870,'-19'8'5031,"19"-8"-516,0 0-2322,0 0-258,0 0-387,0 0-645,1-10-258,-1 10-258,28-14-129,-8 2 0,3 4-129,2-1 129,2 1-129,1 1-258,-4 0-258,2 7-258,-26 0-903,36-2-3096,-36 2-258,16 3-258</inkml:trace>
  <inkml:trace contextRef="#ctx0" brushRef="#br0" timeOffset="-5396.3086">1329 350 4257,'-9'15'5160,"9"-15"-258,13 13-2580,-13-13-1032,31 0 387,-31 0-645,43-8-258,-22-1-516,4 4 258,-3-3-516,0 5 0,-1 1-129,-4-6-903,12 8-2967,-29 0-1032,24-1 0,-24 1-387</inkml:trace>
  <inkml:trace contextRef="#ctx0" brushRef="#br0" timeOffset="-3952.2261">2260-70 1161,'0'0'3999,"-12"-20"-1161,12 20-774,-18-12-258,18 12-516,-21-5-129,21 5-129,-21 0-387,21 0 0,-22 11-129,22-11-129,-19 24 0,10-8-129,1 0 129,4 2-258,0 1 0,4 2 129,0-2-258,4 3 129,4-2 0,1 5-129,2-2 129,0 1 0,-3-6-129,1 4 129,-5-1-129,0-2 129,-4-1-129,0-3 129,0-15 0,-6 22 0,6-22-129,-22 17 129,5-12 0,2-2 0,-5-3 0,5 0-129,15 0 129,-24 0-129,24 0 0,-15-1 0,15 1 0,0 0 0,0 0-129,0 0 129,11 7 129,-11-7-129,25 23 129,-8-7-258,-3 3 387,0-1-387,-3 4 258,-1 6-258,-3 2 129,-6-4 0,-1 3 0,0 1 0,0-2-129,-4-3 129,-2-2 0,2-4 129,-3-2-258,7-17 129,-7 23 0,7-23 0,0 21 0,0-21 129,2 16-129,-2-16 0,16 16-129,-16-16 129,24 12-258,-24-12-903,31 0-3225,-14 0-516,-1-3-387,0-6 388</inkml:trace>
  <inkml:trace contextRef="#ctx0" brushRef="#br0" timeOffset="-2325.133">2750 51 3612,'-18'10'5031,"4"-3"-516,7 11-2064,-19-15-645,19 22-258,-14-9-516,12 13-387,-7-4-129,9 7-129,-3 5 129,6 1-387,-1-1 129,5 2-258,0 2 0,0 0 0,10-3 129,-1 2-258,3-6-258,-2-9-258,9 11-903,-12-18-2967,10-5-387,-17-13-258,32 4-128</inkml:trace>
  <inkml:trace contextRef="#ctx0" brushRef="#br0" timeOffset="-1849.1058">3150 210 1677,'10'-19'4773,"-10"19"-129,0-14 0,-20 8-3354,20 6-258,-24 0-129,24 0-258,-37 14-387,20 0 0,-2-1-129,0 5 0,0-3-129,5 1 129,1 1-129,9 1 0,4-3 0,0 2 0,0-17 129,20 23-129,-2-9 129,0-4-129,0 4 129,0-2-129,-1 1 129,-4 3-258,-7-2 129,-1 2 0,-5-2 0,0 0 0,0-14 0,-23 27 0,8-18 0,-6 0 129,2-4-129,-2-2 0,1-2 0,2-1-258,18 0-129,-26 0-774,26 0-1935,0 0-1548,0 0-387,12-9 129</inkml:trace>
  <inkml:trace contextRef="#ctx0" brushRef="#br0" timeOffset="-1384.0791">3316 272 3612,'-18'24'4773,"6"-7"-258,-6 1-2967,18 15-129,-9-11 0,9 14-516,0-11 0,8 5-516,3-9 0,9-3 0,2-4-129,0-10 0,2-4 0,-1-11-129,1-8 129,-3-1 0,1-6-258,-6-3 258,-1-8-258,-4 6 129,-4 1-258,0 2 387,-4 3-258,-2 8 0,-1 17 129,0-14 0,0 14-129,0 0 129,-11 25 0,8-1-129,-1-1 129,3 8-258,1-2 258,0 3-258,3 0 258,2-9-516,12 2-387,-17-25-903,24 22-2967,-24-22-387,29 3-258,-29-3 259</inkml:trace>
  <inkml:trace contextRef="#ctx0" brushRef="#br0" timeOffset="-785.0449">3727 263 1806,'0'0'5031,"0"0"-387,5 20 129,-5-20-2838,0 39-774,-7-16-129,7 7-516,0-10 0,4 7-258,1-8 129,-5-19-258,16 22 0,-16-22 0,21 0 0,-5-5 0,0-12-258,0-7 387,0 2-387,1-1 258,0-4-129,-2 1 0,-1 4 0,-4 3 0,-10 19 129,11-20-129,-11 20 0,0 0 0,0 0 129,7 20-129,-7 1 129,0 4-129,0 2 129,0-3-129,4 1 129,-3-3-129,5-1 129,-6-21-129,18 20 0,-18-20 0,24 0 0,-7-3 0,1-11-129,-6-5 258,6-2-258,-1 1 258,-2 2-258,-1 0 129,0 3-129,-14 15 258,21-21-129,-21 21 0,17 0 0,-17 0 0,11 20 129,-8-1-129,1 1 258,-1 2-258,0 3 129,-1 2-258,-2-1 129,0-11-645,14 12-3483,-14-27-774,4 23-387,-4-23-258</inkml:trace>
  <inkml:trace contextRef="#ctx0" brushRef="#br0" timeOffset="-557.0318">4450 491 6063,'25'22'5418,"-11"6"-258,-14-13-516,14 10-3483,-17-11-516,0 10-258,-5-3-516,-10-8-1032,11 7-3483,-13-9-387,3 0-258,-2-6-258</inkml:trace>
  <inkml:trace contextRef="#ctx0" brushRef="#br0" timeOffset="2475.1415">7059-120 3483,'5'-17'4644,"-5"17"-903,0 0-1290,-10-4-258,10 4-774,-21 9-129,11 13-387,-15-3-387,8 14 129,-6 0 0,6 18-129,-1-2-129,8 6 0,4-1-129,6 3 0,6-12 0,12 4-129,6-9 129,4-11-387,5-3 0,-5-15-1032,11 6-3354,-12-13-516,-2-3-258,-25-1-387</inkml:trace>
  <inkml:trace contextRef="#ctx0" brushRef="#br0" timeOffset="3346.1914">7547 37 5289,'1'-18'5031,"-1"18"-129,-9-14-1677,9 14-1935,-34 0-129,19 8-387,-13-3-129,7 8-129,-5-2-258,6 4 0,-2 1-129,4 9 0,7 3 0,4-2 0,7-1-129,0 3 129,11-2-258,4 3 129,6-6-516,-4-15-1161,13 3-2709,-6-6-645,3-4-258,-7-1-258</inkml:trace>
  <inkml:trace contextRef="#ctx0" brushRef="#br0" timeOffset="3747.2143">7742 61 5160,'-28'36'5031,"13"-9"-129,1-10-1032,11 16-2967,-4-6-129,11 8 0,6-11-258,7 1-129,4-10-258,7-5 0,1-7 0,3-2 129,-4-2-258,1-12 129,-4-4 0,-1-3-129,-7-7 129,-5 0-129,-6-2 0,-5 3-129,-1-1 258,-11 4-258,-6 6 129,-5 6 0,-6 10-129,-1 1 129,-2 11-129,-4 7 129,10 7-387,-3 0-258,16 8-1548,2-8-2322,9-3-387,1-4-516,14-10 517</inkml:trace>
  <inkml:trace contextRef="#ctx0" brushRef="#br0" timeOffset="4184.2392">8175-14 5160,'5'13'5289,"-5"4"-387,-9 6-258,-5-1-3741,10 11-387,-6-1 129,10 5-129,0-4-129,3-2-129,7-6-129,7-3 129,1-16-258,3-3 129,4-3-129,-3-6 129,-1-10-129,1-3 129,-4-8-129,-1-1 0,-3 1 0,0 0 0,-9 5 0,0 3 0,-3 3 0,-2 16-129,0 0 129,0 0 129,0 0-129,-2 27 0,-1-4 0,1 5 129,0 2-129,2-1 0,0 0-129,4-7-129,14 5-903,-18-27-3612,24 22 0,-9-22-645,4 0 0</inkml:trace>
  <inkml:trace contextRef="#ctx0" brushRef="#br0" timeOffset="4603.2632">8638 34 4386,'-20'41'5031,"12"-13"0,-6-2-387,14 8-3483,-12-6-516,12 11 129,-3-11-129,3 0-258,5-9-129,11-8-129,0-6 0,4-5 0,-1-4 0,5-10 0,-3-11 0,1 0-129,-2-5 129,-5-3-258,0 2 258,-2-1-129,-3 5 0,-2 6 0,-1 4 0,-7 17 0,0 0 0,0 0 129,0 0-129,15 19 0,-15 3 129,2 4 0,-2 2-129,3-1 0,1 2-129,-1-6-258,6 5-903,-9-28-3483,11 19 0,-11-19-645,17 0-129</inkml:trace>
  <inkml:trace contextRef="#ctx0" brushRef="#br0" timeOffset="5075.2903">8982-8 4773,'-45'-1'5289,"45"1"-516,0 0 0,0 0-3354,5 9-903,20 2-129,5-1-903,19 9-2064,-11-6-2064,4-1-258,-2 1-387</inkml:trace>
  <inkml:trace contextRef="#ctx0" brushRef="#br0" timeOffset="4887.2795">9106-358 8127,'0'0'5031,"0"33"-129,0-8-1290,-4 28-2838,-6 0-387,3 14 0,-5 2-258,3 3 129,1-8-129,4 1 0,1-15-129,3-1 129,8-14-129,8-4 129,5-8 0,8-12-129,4-2-387,-9-12-2967,11-2-1290,-7-9-516,-2-5-387</inkml:trace>
  <inkml:trace contextRef="#ctx0" brushRef="#br0" timeOffset="5289.3025">9524 350 7611,'0'48'5289,"0"-20"-258,-10-11-645,3 14-3483,-7-11-516,2 4-258,1 3-645,-10-14-3096,15 1-1290,6-14-258,-18 0-258</inkml:trace>
  <inkml:trace contextRef="#ctx0" brushRef="#br0" timeOffset="7947.4545">10901-387 5031,'0'0'5289,"0"0"-129,0 0-645,-16-25-3225,16 25-258,0 0-387,13-4-387,-13 4 0,26 0-129,-10 0 0,3 0-129,-2 3 129,4 2-129,-6 7 0,0 6 0,-5-4 0,-3 8 0,-4-2 0,-3 5 0,0 9 0,-7-1 0,0-5 0,-1 1 129,-2-1-129,3 1 129,-1-3-129,1 2 129,7-3 0,-2-5-129,2-4 258,0 3-129,2-5-129,-2-14 129,22 19-129,-22-19 129,29 5-129,-12-5 0,1 0 0,0-6 0,-1-4 0,-3 1 0,-14 9-129,19-13 129,-19 13 0,0 0-129,0 0 129,0 0-129,-4 16-129,-9 0 258,4 7 0,-4 1 0,3 3 0,2 4 258,1 2-516,4 2 516,3 0 0,0 1-258,2-6 258,6 3-258,-1-3 129,-1-3-129,-1-1 258,-2-1-258,-3-5 0,0-1 129,-8 0 0,-5-3-129,13-16 129,-26 27 0,10-18 0,1 1-258,15-10 0,-27 7-645,27-7-4257,0 0 0,-20 10-645,20-10-129</inkml:trace>
  <inkml:trace contextRef="#ctx0" brushRef="#br0" timeOffset="5535.3166">9636 40 6708,'15'14'5160,"-7"4"0,-5 0-516,10 16-3612,-13-9-387,5 6 0,-5-1-387,1 4 129,4-8-645,-5-5-129,8 2-903,-8-23-3483,0 20-129,0-20-516,0 0-258</inkml:trace>
  <inkml:trace contextRef="#ctx0" brushRef="#br0" timeOffset="5699.326">9669-48 3870,'-7'-22'4644,"7"22"-129,0 0-1032,0 0-6579,8 11-1032,-8-11-774,24 26 517</inkml:trace>
  <inkml:trace contextRef="#ctx0" brushRef="#br0" timeOffset="6098.3488">9846 56 3483,'0'14'5160,"3"11"-258,-1-5 0,-2-20-3612,5 47-129,-3-29-387,7 9-129,-1-9-387,2 4 129,-10-22-258,18 16 0,-18-16 0,28 0 0,-13-13 0,3-7-129,-1-3 0,0-4 0,1 2 129,-1 0-129,-6-1 0,-2 6 0,-2 4 129,-7 16 0,0 0-129,0 0 129,0 0-129,7 24 129,-7-1-129,0 5 129,0-3-258,0-2 0,0 1-387,0-24-645,12 32-3096,-12-32-774,0 0 0,19-3-645</inkml:trace>
  <inkml:trace contextRef="#ctx0" brushRef="#br0" timeOffset="6351.3632">10274-309 6321,'8'-22'5160,"-8"22"-129,6 8-645,2 25-3225,-8 4-645,0 10 0,0 5-258,0 4 0,0 2-129,0-4 0,-6 0-258,4-7 129,0 0-387,-3-11-129,5 5-774,-5-20-774,11 2-2064,0-7-1032,-6-16-129,18 18 388</inkml:trace>
  <inkml:trace contextRef="#ctx0" brushRef="#br0" timeOffset="6571.3758">10147 148 3096,'-41'-19'5160,"41"19"-387,0 0 0,-5-17-2451,23 17-1419,6 0-387,12 0 0,-1 0-258,4-1-258,4 1-774,-17 0-2838,8 0-1032,-10-5-387,-4 2-258</inkml:trace>
  <inkml:trace contextRef="#ctx0" brushRef="#br0" timeOffset="6839.3912">10483-239 5160,'22'4'5289,"-8"18"-129,0 0-258,12 20-3483,-15-6-387,12 15-258,-9-7-258,4 10 0,-9-4-387,1-3 129,-7-1-516,-3-12 129,0 5-774,-13-24-2322,7 12-1548,6-27-645,-17 16 0</inkml:trace>
  <inkml:trace contextRef="#ctx0" brushRef="#br0" timeOffset="36367.08">-2733 3286 1161,'10'-19'4386,"-10"19"-387,0 0-774,0 0-645,0 0-645,0 0-387,0 0-516,0 0-258,0 0-129,-4 11 0,4-11-387,-24 23 129,6-6-258,-3 5 129,-4 0-129,-3 1-129,-1-1 258,-1 0-258,2-3 129,1 2 0,5-2 0,4-5-129,18-14 258,-18 17-129,18-17-129,0 0 129,11 11 0,8-11 129,5 0-129,5 0 0,2 0 0,4 0 129,2 0-129,4 5 0,-9-1-129,1 3 129,-2 3-258,-5-4-387,11 19-2451,-14-16-1806,-2 2-516,-4-4 0,-17-7-516</inkml:trace>
  <inkml:trace contextRef="#ctx0" brushRef="#br0" timeOffset="37258.1308">-779 2902 6321,'21'-17'5418,"-21"17"-387,0 0-258,0 0-3741,16 18-129,-16 3-258,7 16 129,-7 2-387,0 7 0,0-2-129,0 7 0,0 0-129,0 2 0,0-6-129,-2-5 129,4-2 0,-2-7-129,0-3-129,0-11-129,3 2-258,-3-21-516,18 14-2967,-18-14-903,0 0-516,13-25-129</inkml:trace>
  <inkml:trace contextRef="#ctx0" brushRef="#br0" timeOffset="37847.1645">-800 2903 2967,'0'-20'5031,"4"-2"-129,-4 22-129,24-11-2967,-21-8-645,15 19 129,-7-15-516,11 11-129,-5-7-258,7 5 0,-2-2-129,0-2 0,0 4-129,-2 1 0,-1 1 0,-2 2-129,-17 2 0,27-5 0,-27 5 0,25-1 0,-25 1 0,26 0 0,-9 0 0,0-2 0,2 2 0,1 0 0,3 0 0,4 0-129,-8 2 129,4-1 0,-5 1 0,-2 1 0,0 0 0,-16-3 0,19 6 0,-19-6 0,16 5 0,-16-5 0,0 0 0,18 14 0,-18-14 0,8 14 129,-7 0-129,2 2 129,-3 4-129,0 5 129,0-5 0,0 7-129,0 2 129,0-3-129,0-4 0,0-4 0,0 2-258,0-20-258,11 27-3354,-11-27-1032,0 0-258,0 0-645</inkml:trace>
  <inkml:trace contextRef="#ctx0" brushRef="#br0" timeOffset="38942.2265">-89 3500 903,'0'0'4773,"0"17"258,0-17-1548,0 0-645,0 0-774,0 0-387,0 0-258,-7-7-516,7 7-129,8-21-387,-8 21 129,18-30-258,-5 16 0,-5-4-129,-8 18 129,24-23-258,-24 23 0,16-13 129,-16 13-129,0 0 129,11 11-129,-11-11 258,2 27-258,-2-6 129,0 3-129,1-4 129,1 5-129,3-3 129,-3-1-129,-1 1 0,3-3 0,-1 3-129,-3-7 0,4 3-129,-4-18-129,7 22-516,-7-22-1290,0 0-2838,0 0-129,0 0-387,0 0 129</inkml:trace>
  <inkml:trace contextRef="#ctx0" brushRef="#br0" timeOffset="39636.2668">-94 3738 2709,'0'0'4902,"0"0"-129,0 0-1677,0 0-774,0 0-516,0 0-516,16 0-258,6 0-387,-1-3 0,7 0-258,-5-5 129,7 3-258,0-1 129,1 1-129,-6 2-129,2-1-258,-7 4-258,-20 0-1032,32-5-3354,-32 5-387,0 0-129,0 0-258</inkml:trace>
  <inkml:trace contextRef="#ctx0" brushRef="#br0" timeOffset="40431.3125">489 3205 3354,'-3'16'5160,"3"-16"-129,10 4-129,16 3-3354,-8-9-387,18 2 129,-8-8-387,11 5-258,-4-5-258,1 2-129,-4 3-516,-8-5-387,10 8-3870,-16 0-516,-18 0-129,15 0-645</inkml:trace>
  <inkml:trace contextRef="#ctx0" brushRef="#br0" timeOffset="40202.2985">515 3049 2967,'0'0'5160,"0"0"-129,18 0-258,9 2-2967,-12-9-387,21 7-387,-11-8-258,12 5-387,-4-5-129,2 0-258,-6 8-258,-8-11-774,7 11-3612,-28 0-258,0 0-387,0 0-258</inkml:trace>
  <inkml:trace contextRef="#ctx0" brushRef="#br0" timeOffset="41679.3839">1527 2751 1677,'-7'-23'3999,"7"23"387,0 0-1935,0-14-1161,0 14-258,0 0-129,14-11 0,-14 11-258,0 0 0,0 0 0,16-9 0,-16 9-258,0 0 129,18-11-129,-18 11 0,21-10 0,-21 10 0,25-6 0,-9 3 0,-16 3 0,32-11 0,-11 3-129,4 6 129,3-3-258,5 2 129,-1 0-129,4 1 258,1-1-387,0 1 129,-1 2 0,-2-1-129,-5 1 0,-4 0 0,-4 0 0,-6 0 129,-15 0-129,24 6 0,-24-6 0,0 0 0,0 0 129,14 17-129,-14-17 129,0 0-129,0 23 129,1-7 0,-1-1-129,2 4 129,-2 0 0,1 4-129,-1 2 129,0-2-129,3-4 0,-3-1 0,1-4 0,-1-14-258,5 28-387,-5-28-1677,0 0-2709,0 0 0,0 0-516,18 0-258</inkml:trace>
  <inkml:trace contextRef="#ctx0" brushRef="#br0" timeOffset="41063.3487">1562 2711 5547,'18'0'5418,"-18"0"-387,9 17-129,-9-17-3612,7 34-129,-7-11-387,7 10 129,-7 2-387,3 9-129,-3 4-129,0-1 0,0 1-129,-5 0 0,-2-2-129,4-5 129,0-8-258,0-3 0,6-4-129,-3-11-129,1-1-516,-1-14-1290,0 0-2709,13-6-516,-13 6-129,10-31-258</inkml:trace>
  <inkml:trace contextRef="#ctx0" brushRef="#br0" timeOffset="42317.4203">2223 3298 2322,'-9'0'5031,"-11"11"129,6-6-387,0 12-2193,-5-15-1290,12 17 0,-7-6-645,10 7 129,-2-3-258,6 7 0,3-3-258,8-2-129,6-1 129,2 1-129,8-8 0,1-3-258,2 1 258,-3-9-129,1 0 0,-3-4 0,-3-7-258,-4-3 387,-7 0-387,-4-5 387,-5-2-387,-2-1 258,-9 0-258,-8 3 258,-2 2 0,-5 4-129,2 2 129,-3 4-129,5 7 0,2 0-129,18 0-645,-26 18-3612,26-18-387,0 0-516,0 0 0</inkml:trace>
  <inkml:trace contextRef="#ctx0" brushRef="#br0" timeOffset="44442.5418">3263 2588 903,'19'-3'4386,"-19"3"129,0 0-1290,0 0-645,-3-18-516,3 18-516,0 0-387,0 0-258,0 0-129,0 0-129,-11-20-258,11 20 0,0 0-129,-23-8-129,23 8 129,-24-5-129,9 2-129,-2 1 129,2 2-129,-2 0 258,0 0-258,0 0 0,3 5 0,14-5 129,-23 10-129,23-10 0,-16 17 0,16-17 129,-4 19 0,4-19-129,0 28 129,4-9-129,2 4 129,2 3 0,1 1-129,-4 7 129,2 6-129,-1 3 0,-1 1 129,-5 2-129,0 5 0,0-4 129,0 3-129,0-1 0,0-4 0,-4-3 0,1-4 0,-4-3 0,3-4-129,-1 0 129,-1-2 0,-2-7 129,6-4-129,-2-3 129,4-15-129,-4 24 129,4-24-129,0 0 129,0 0-129,0 0-129,10-2 129,-10 2-129,23-16 129,-9 10-129,5 2 129,-1-1-129,3 5 129,-3 0 129,1 0-129,-5 0 0,-14 0 0,24 11 129,-24-11-129,0 0 0,18 12-258,-18-12-1032,0 0-3354,0 0-258,1-12-387,-1 12-774</inkml:trace>
  <inkml:trace contextRef="#ctx0" brushRef="#br0" timeOffset="47671.7265">3633 3074 2709,'0'-19'5289,"0"19"-387,14-16-129,-4-6-2838,19 19-516,-11-13-258,20 10-387,-3-5-129,7 6-258,-2-1-258,-1 0-258,4 6-387,-5-3-516,9 7-2193,-9-4-1548,-6 2-387,-4-2-258</inkml:trace>
  <inkml:trace contextRef="#ctx0" brushRef="#br0" timeOffset="47423.7125">4033 2690 3999,'0'-22'4515,"0"22"-1032,4-15-1032,-5-5-258,1 20-645,-11-17-387,11 17-387,-17-17 0,17 17-258,-22-14 0,22 14 0,-27-7-258,27 7 0,-28 0-129,28 0 0,-23 14 0,23-14 0,-21 27-129,13-11 129,-4 6 0,5 4 0,-2-1 0,3 4 0,3 5 0,3 4 0,0 2 129,3 2-129,5-6 0,4 9 0,0-6-129,-1-3 0,0-1 0,-2-4 0,1-3 0,-5-5-129,-3-4 0,-2-3-258,0 1-129,0-17-387,-7 22-903,-13-21-2709,20-1-387,-29 4-516,13-4 129</inkml:trace>
  <inkml:trace contextRef="#ctx0" brushRef="#br0" timeOffset="48107.7515">4329 2864 2580,'-16'-3'5031,"16"3"-129,-29 3-129,1-1-2967,18 23-387,-12-13-258,14 18-129,-8-2-516,14 8 0,-1-5-129,4 1-129,9-2 129,8-5-258,2-2 0,6-3 0,1-11-129,2-4 0,0-5 0,0-2 0,1-9 0,-5-7 0,-3-2-129,-8-8 0,0-2 129,-11 0-129,-3-3 129,-7 0-129,-13-1 129,2 3-258,-4 9 258,-3 3 0,-3 11 0,1 5 0,2 3-129,7 8 0,6 12-387,12-20-258,-6 39-2193,6-21-1806,8-2-387,10-3-387</inkml:trace>
  <inkml:trace contextRef="#ctx0" brushRef="#br0" timeOffset="48541.7763">4783 2861 4773,'4'-17'5160,"-4"17"-258,-20 12-129,-7-5-3483,13 19-129,-13-4-387,12 10-129,-3 1-129,9 3-129,4-4 0,5 1-129,3-5 0,15-4-129,1-8 0,6-2-129,3-12 129,6-2-129,-2 0 129,-3-12-129,2-5 0,-4-3 0,-4-1 0,-5-4-129,1-1 129,-6-2-129,-10 0 129,-3-2 0,-12 0 0,-3 3 0,-3 2 0,-6 3 0,-5 6 0,1 3 0,-1 7 0,3 4-258,9 7-258,-5-5-774,22 0-3354,-19 24-387,17-8-387,2-16-258</inkml:trace>
  <inkml:trace contextRef="#ctx0" brushRef="#br0" timeOffset="48846.7918">5241 2816 6837,'0'0'5160,"0"0"-258,0 0-516,0 8-3354,0-8-1290,0 0-645,25 8-3354,-25-8-516,18 12-387,-18-12 0</inkml:trace>
  <inkml:trace contextRef="#ctx0" brushRef="#br0" timeOffset="49046.8053">5314 3031 3225,'0'24'5289,"-3"-3"-258,3-21 0,0 0-2838,0 17-1032,0-17-387,0 0-258,1 16-387,-1-16-516,17 17-903,-17-17-3354,0 0-129,0 0-516,19 6-129</inkml:trace>
  <inkml:trace contextRef="#ctx0" brushRef="#br0" timeOffset="49331.8215">5531 2913 6708,'0'0'5289,"18"-14"-258,-18 14-129,43-13-3870,-23-2-129,9 11-387,2-8 0,1 6-258,1-2-129,-2-1-258,-2 9-129,-5-3-387,-2 9-774,-22-6-2064,0 0-1548,0 0-258,0 28-387</inkml:trace>
  <inkml:trace contextRef="#ctx0" brushRef="#br0" timeOffset="49574.8355">5645 3012 3999,'-14'22'5289,"14"-22"-129,0 0-258,24 18-3225,-24-18-129,38 0-387,-18-12-258,11 12-258,-3-7-258,3 5-129,-5-3 0,-1 4-258,-5 1-129,-20 0-387,32 4-2709,-32-4-1806,0 0-258,0 0-387,4 15-129</inkml:trace>
  <inkml:trace contextRef="#ctx0" brushRef="#br0" timeOffset="56650.2402">6320 2726 2451,'5'-17'4902,"-5"17"0,17-6-1935,-17 6-516,0 0-387,0 0-645,21 31-258,-21-5-387,8 15-129,-4-4-258,2 11-129,-1-7 0,-2 4-129,0-5-129,0-1 0,-2-11 0,-1-5-129,9-1-387,-9-22-129,8 23-516,-8-23-1677,0-10-2064,0 10-387,0-36-129</inkml:trace>
  <inkml:trace contextRef="#ctx0" brushRef="#br0" timeOffset="56853.2518">6388 2499 3483,'-4'-23'4902,"4"23"-129,0 0-516,0 0-3096,0 0-645,0 0-129,0 14-258,8 2-387,-8-16-645,24 41-1806,-13-16-1677,-3-5-258,1 7-258</inkml:trace>
  <inkml:trace contextRef="#ctx0" brushRef="#br0" timeOffset="57320.2785">6568 2785 645,'13'5'4644,"-13"-5"516,12 14-258,3 9-2709,-15-23-516,10 39-258,-10-16-645,7 7 0,-7-3-387,5 2 0,-2-9-258,3 2 129,-2-3-258,-4-19 129,14 15-129,-14-15 0,22 0 0,-22 0 0,28-20 0,-13 0 0,2-4 0,2-6 0,-2-2 0,-2 6 0,2-4 0,-3 3 0,-3 0 0,-1 7 0,-10 20 0,11-19 0,-11 19 0,0 0 0,0 0 0,9 25 129,-9 0-129,0 5 0,1 2 129,3 1 0,-1-1-129,4 1 0,1-4-129,1-8 0,6-3-387,-15-18-516,35 17-1548,-35-17-2193,26-6-387,-16-12-258</inkml:trace>
  <inkml:trace contextRef="#ctx0" brushRef="#br0" timeOffset="57618.2948">7123 2441 1935,'3'-27'5031,"-3"27"-129,18 0 0,-15 24-2322,-3-5-1548,14 17-387,-13-2 387,13 17-387,-12-5-258,9 9 0,-8-1-129,4 1-129,-5-5 0,5-2-129,0-7 0,0-1 0,2-9 0,0-4 0,4-8-129,-13-19-129,31 25-387,-31-25-903,32 0-2709,-32 0-774,18-15-258,-18 15-129</inkml:trace>
  <inkml:trace contextRef="#ctx0" brushRef="#br0" timeOffset="57859.3093">7051 2804 3870,'-18'-8'5160,"0"2"-129,18 6-258,11 0-3225,-11 0-516,28-6-129,-9-4-258,15 9-258,-1-4-129,3 3-129,1-1 0,-5-1-387,4 4-258,-15-8-1032,11 8-2967,-14-3-516,-3-2-258,-15 5-258</inkml:trace>
  <inkml:trace contextRef="#ctx0" brushRef="#br0" timeOffset="58562.3495">7479 2444 2580,'0'0'5160,"21"-13"-129,-21 13-903,0 0-1935,26-5-387,-26 5-516,35-6-387,-17 0-516,13 6 129,-5-3-129,9 0 129,-4 0-258,3 1-129,-7-1 0,-1 0 0,0 3-129,-7-3 0,-5 3 0,-14 0 0,19 0 0,-19 0 0,0 0 0,0 0 0,9 7 0,-9-7 0,0 21 129,0-21-129,-2 32 129,0-12-258,-3 1 387,1 2-387,-1 5 258,1 3-129,2 0 0,-2 8 0,3-2 0,1 2 0,0 4 129,0 0-129,7 1 0,2-3 0,0 0 0,0-1 0,1-4 0,-2-1 0,-1-4 0,-1-3 0,-2-2 0,-1-2 0,-3-9 0,0-15 0,-3 22 0,3-22 129,-19 10-129,19-10 129,-32 0 0,14 0-129,-3-2 129,1 2 0,-1-3-129,6 2 129,15 1-129,-20 0 0,20 0-516,0 0-1806,0 0-2580,13 3-387,2 3-258,-15-6-516</inkml:trace>
  <inkml:trace contextRef="#ctx0" brushRef="#br0" timeOffset="61794.5344">-3210 7527 129,'15'-19'1806,"2"10"129,-17 9-258,19-5 387,-19 5-258,20-8 129,-20 8-129,19-9-129,-19 9 0,22-12-516,-22 12 129,21-12-258,-21 12-258,17-11 0,-17 11 0,0 0-129,0 0-129,15-8-258,-15 8 129,0 0-129,-14 5 0,14-5 0,-26 17-129,5-6 0,-5 4-129,-2 2 258,-6-3-258,2 3 258,0-1-129,3-1 0,1 0 0,4 1 0,10-5 0,14-11 0,-13 17 0,13-17-129,8 10 129,11-6 0,4 1 0,5 0 0,2-2 0,4 2 0,0 1 0,3 2 0,0-3 0,-5 5-129,5-6-129,-4-1 0,2 5-387,-6-8-1419,0 0-3096,-4 0 129,1-3-774,-11-6-129</inkml:trace>
  <inkml:trace contextRef="#ctx0" brushRef="#br0" timeOffset="62949.6005">-672 6915 2709,'0'0'5031,"14"-5"0,-10 14-1032,-4-9-1419,3 35-516,-3-16-258,0 21-645,0-1-258,0 8-387,0-3 0,0 9-258,0-6 0,1 1-129,2-8 0,0-4-129,1-8 0,2 0 0,-2-6-129,0-5-129,-4-17 0,10 18-258,-10-18-516,0 0-1032,18 0-2838,-18 0-258,6-16-129,-6-5-387</inkml:trace>
  <inkml:trace contextRef="#ctx0" brushRef="#br0" timeOffset="64139.6685">-682 6922 3870,'0'0'4257,"0"0"-1290,0 0-516,3-17-258,-3 17-387,0 0-645,28-9-258,-28 9-129,0 0-258,18-19-129,-18 19-129,0 0-129,17-9-129,-17 9 258,0 0-129,0 0 0,0 0-129,0 0 129,0-17 0,0 17-129,0 0 258,0 0-129,-14-5 0,14 5 129,0 0-129,0 0 0,0 0 129,-14-4 0,14 4-129,0 0 129,0 0 129,0 0-258,0 0 0,0 0 129,0 0-129,0 0 129,-3-17-129,3 17 0,0 0 0,0 0 0,4-15 0,-4 15 0,0 0 0,0 0-129,0 0 129,0 0 0,0 0-129,0 0 129,0 0 0,0 0-129,0 0 129,10-17-129,-10 17 0,0 0 0,0 0 0,0 0 0,0 0 0,0 0 0,0 0 0,0 0 0,0 0 0,0 0 0,0 0 129,0 0-129,0 0 0,0 0 0,0 0 0,0 0 0,0 0 0,0 0 0,0 0 0,0 0 0,0 0 0,0 0 0,0 0 0,0 0 0,0 0 0,0 0 0,0 0 0,0 0 0,0 0 0,17-1 0,-17 1 0,19 0 0,-2 0 0,0 1 0,4 2 0,4-1 0,4 0 0,6 1 0,4-3 0,-2 0 0,1 0 0,3 0 0,-5 0-129,3-3 129,-7 1 0,-3-1 0,-2 3 0,-5 0 0,-5 0 0,1 0 0,-3 0 0,-15 0 0,19 0-129,-19 0 258,0 0-129,0 0 0,14 0 0,-14 0 0,0 0 0,0 0 0,0 0 0,0 0 0,0 0 0,0 0 0,0 0 0,16 9 0,-16-9 0,0 0 129,0 17-129,0-17 0,-2 24 0,2-24 129,-7 29-129,5-13 0,2-1 0,0-15-129,0 24-129,0-10-129,0-14-1032,0 0-3741,0 0 129,22 15-516,-22-15-387</inkml:trace>
  <inkml:trace contextRef="#ctx0" brushRef="#br0" timeOffset="65158.7268">53 7679 5289,'-10'14'5418,"10"-14"-387,0 0-258,17 8-2709,-17-8-1032,41-3 0,-18-7-387,9 7-129,-7-3-258,5 0 0,-6 0-258,0 2-258,-2 4-387,-22 0-1677,18-5-2709,-18 5 129,0 0-645,0 0-129</inkml:trace>
  <inkml:trace contextRef="#ctx0" brushRef="#br0" timeOffset="64898.712">60 7482 2580,'0'0'4644,"-12"0"129,12 0-1935,0 0-387,0-22-645,0 22-387,5-18-387,-5 18-129,16-24-258,-16 24 0,24-25-258,-24 25 129,21-27-129,-21 27-129,18-18 0,-18 18 0,0 0-129,18 0 0,-18 0 0,4 18 0,-2 3 0,-2 2 0,1-1-129,2 5 129,-2 2-129,5 1 129,-2-5 0,3 0 0,-1-4 0,-2-5-129,4-2 0,-8-14-258,10 23 0,-10-23-774,5 14-1677,-5-14-2193,0 0-258,0 0-387,0 0-258</inkml:trace>
  <inkml:trace contextRef="#ctx0" brushRef="#br0" timeOffset="65790.7619">695 7151 6321,'-18'0'5160,"18"0"0,0 0-774,-24 0-2967,24 0-387,14-8-258,8 5 0,2-5-387,5 4-129,6-6 0,6 6-258,-4-4-129,-2 1-129,1 7-258,-12-6-903,7 6-2967,-31 0-645,20 5-258,-20-5-387</inkml:trace>
  <inkml:trace contextRef="#ctx0" brushRef="#br0" timeOffset="66018.776">783 7273 5934,'-20'22'5418,"20"-22"-516,0 19-258,0-19-3225,25 3-387,-5-3-129,15 0-258,-6-3-258,7 1-129,0 1-387,-1-10-516,8 9-3999,-16-5-387,-2 0-258,-8-2-516</inkml:trace>
  <inkml:trace contextRef="#ctx0" brushRef="#br0" timeOffset="66694.8147">1773 6713 4128,'20'-15'5160,"-20"15"0,0 0-1419,4-15-1677,10 16-258,-14-1-387,0 14-258,0-14-516,-1 40 0,-2-11-258,3 11-129,-4 6 0,5 6 0,-4 5-129,3 6 129,0 2-258,0-2 129,0-1 0,0-12-129,2-1 0,3-13 0,-2-4-258,2-15-258,-5-17-129,0 0-516,24 5-2709,-24-17-1161,4-10-387,-4-12-387</inkml:trace>
  <inkml:trace contextRef="#ctx0" brushRef="#br0" timeOffset="67183.8424">1662 6789 3225,'0'0'5031,"4"-15"0,-4 15-258,14-22-2838,14 20-516,-9-10 0,18 9-387,-8-10 0,11 10-387,1-7-258,5 4-129,1 0 0,0 1-129,-2-1 0,0 3 0,-6 0-129,0 0 0,-7 1 0,1 0 0,-5 2 0,-7 0 0,-3 0 0,-3 0 0,-15 0 129,21 2-129,-21-2 0,0 0 129,13 14-129,-13-14 0,0 17 129,0-1 0,0 0 0,0 4-129,0 4 129,0 3 0,1 1-129,-1 3 129,0-6-129,0 3 129,0-3-387,0-4-129,0 4-903,0-25-3741,0 16-129,0-16-387,0 0-516</inkml:trace>
  <inkml:trace contextRef="#ctx0" brushRef="#br0" timeOffset="67894.8833">2503 7320 3612,'-9'8'5289,"-12"11"-129,21-19-258,-16 34-2193,16-34-1419,-11 32-387,7-17 0,4 11-387,6-8-129,10 3-129,-3-7-129,8-2 0,1-2 0,6-6-129,1-4 0,0 0 0,4-8 0,-8-4 0,4-5 0,-11-4 0,1-1-129,-9-5 129,-7 4 0,-3-4-129,-13 1 129,-6 6 0,-7 2-129,-2 3 129,-6 7 0,1 5-129,2 3 0,2 3-645,20 16-3096,-7-8-1032,16-11-258,-9 23-645</inkml:trace>
  <inkml:trace contextRef="#ctx0" brushRef="#br0" timeOffset="71763.1046">5521 6750 8385,'0'0'5418,"0"0"-516,0 0-258,0 0-3096,0 0-1419,0 0-516,16 20-2838,-16-20-1419,12 25-387,-12-25-387,6 31-129</inkml:trace>
  <inkml:trace contextRef="#ctx0" brushRef="#br0" timeOffset="71975.1167">5581 7038 9804,'0'0'5289,"0"0"-516,-10 22-774,10-22-2967,0 0-387,0 0-387,0 0-516,14 12-1032,-14-12-3354,0 0-387,17-2-258,-17 2-387</inkml:trace>
  <inkml:trace contextRef="#ctx0" brushRef="#br0" timeOffset="72239.1318">5776 6823 9546,'42'-17'5289,"-21"8"-258,8 9-903,-1-10-3096,15 7-258,-4-8-387,7 5-129,-3-1-129,-2 0-387,1 6-129,-16-8-1419,0 9-2967,-26 0-258,19 6-258,-19-6-387</inkml:trace>
  <inkml:trace contextRef="#ctx0" brushRef="#br0" timeOffset="72463.1446">5907 6937 8256,'0'0'5160,"0"0"-387,0 0-387,35 0-3612,-13-6 0,14 2-129,-8-3-258,10 0-516,-2 7-645,-12-12-2064,2 10-1677,-8 1-516,-2 1-387,-16 0-129</inkml:trace>
  <inkml:trace contextRef="#ctx0" brushRef="#br0" timeOffset="72762.1617">6487 6735 8256,'0'0'5547,"0"0"-387,0 0-258,0 0-3096,0 8-1161,0 10-129,0 8-129,1-1-129,5 5 0,-4 5-258,4-3 0,-2-1-129,3-4 0,0 2-129,-7-15-645,18 4-3225,-18-18-903,0 0-258,0 0-516</inkml:trace>
  <inkml:trace contextRef="#ctx0" brushRef="#br0" timeOffset="72972.1737">6505 6556 8901,'-6'-27'5289,"6"27"-516,0 0-258,0-18-4128,0 18-258,13 12-903,-13-12-3612,5 24-387,2-10-387,0 1-387</inkml:trace>
  <inkml:trace contextRef="#ctx0" brushRef="#br0" timeOffset="73438.2004">6657 6702 10449,'7'20'5289,"0"-3"-516,-7-17-1290,14 31-2709,-9-11-258,9 5-129,0-3-129,0 5-129,-2-4-129,2-1 0,-1-8 0,-13-14 0,22 22-129,-22-22 0,20 0 0,-20 0 0,19-16 0,-8-1 0,1-7 0,1-2 0,4-3 0,1 2 129,-4-1 129,3 2-129,-2-1 258,-1 13-129,-14 14 129,23-19 0,-23 19 129,0 0-129,13 13 0,-10 4 0,-1 8-129,-2 3 0,0 1 0,1 1-129,2 2 0,1-7-258,6 5-516,-10-30-1806,12 25-2322,-12-25-129,18 6-516,-18-6-258</inkml:trace>
  <inkml:trace contextRef="#ctx0" brushRef="#br0" timeOffset="74003.2319">7225 6716 8514,'0'0'5289,"0"0"-258,0 0-387,11-3-3483,21 3-645,-1-7-129,7 7-129,2-1-258,-2-4-258,8 5-1161,-17 0-3225,4 0-387,-9-4 0,-4-1-774</inkml:trace>
  <inkml:trace contextRef="#ctx0" brushRef="#br0" timeOffset="73770.2194">7299 6352 6708,'17'-11'5547,"-17"11"-387,7 8-129,-7-8-2580,2 40-1806,-2-4 0,3 10-129,-3 6-129,3 4-258,0 2 129,-3-1-258,3-1 258,1 0-258,-1-12-129,6-1 258,0-9-129,3-4-129,4-2 129,0-8-129,4-6 0,-1-8-129,6-3-129,-7-6-903,15-1-3741,-17-10 129,4 3-516,-12-11-258</inkml:trace>
  <inkml:trace contextRef="#ctx0" brushRef="#br0" timeOffset="74739.2748">7824 6386 8514,'0'0'5547,"0"0"-516,13 2 0,-13-2-3999,35-5-387,-13-6 0,13 6-129,-7-2-129,5 1-129,-4-2 0,3 2-129,-8 3 129,1 0-129,-11 3-129,-14 0 129,22 0-129,-22 0 129,0 0-129,5 15 0,-5-15 0,0 32 0,-6-11 0,-1 1 0,-1 4-129,1 13 129,1-2 129,1 5 0,-2 2 0,2 3-129,5 5 129,0 4-129,9 0 129,0-2 0,4 1-258,4 1 129,2-3 0,1-1 0,2-11-129,-4-2 129,-4-7 0,-6-10-129,-1-6 0,-7-16 129,0 0 0,-20 11 0,-4-11 0,-3 0 0,-3-5 0,-2 2 129,2-3 0,4 6-129,-1 0 0,9 0-387,18 19-2322,0-19-2451,0 0 0,0 18-516,0-18-387</inkml:trace>
  <inkml:trace contextRef="#ctx0" brushRef="#br0" timeOffset="68954.942">3614 6607 5547,'7'-19'5160,"-7"19"-387,-6-29-1419,6 29-1935,0 0-258,0 0 0,-29-23-516,29 23 0,-22-7-387,22 7 0,-28-3 129,14 2-258,-4 1 0,1 0-129,-1 0 129,1 0 0,3 3 0,14-3-129,-25 23 129,25-23-129,-15 31 258,12-17-387,3 5 387,0 6-258,0-2 0,3 5 129,4 0-129,-2 5 129,1 7-129,2 5 129,-1 0-129,-4 6 0,3 5 0,-4-1 0,0 4 0,2-3 129,-3 0-129,-1-8 0,2 3 0,-1-10-129,-1-8 129,2-3 0,-2-11 0,2-3 0,-2-16 0,0 14 0,0-14 0,0 0 0,0 0 0,2-11 0,-2 11 0,10-17 0,-10 17 0,19-15 0,-19 15 129,32-9-129,-12 9 0,-1 0 0,5 0 0,-1 0 0,3 3-129,-4-3-387,10 13-1419,-17-13-2838,2 0-258,-17 0-516,22-2 0</inkml:trace>
  <inkml:trace contextRef="#ctx0" brushRef="#br0" timeOffset="70187.0144">4026 6582 8127,'21'-45'5031,"-21"45"-129,13-22-1290,-2 32-2451,-11 4-258,7 18-387,-6-1 129,3 10-387,1 2 0,-3 4-129,0 2-129,2-3 258,-3-5-258,2-1 0,-2-4-129,-1-4-258,7 2-129,-7-17-645,9 16-774,-9-33-2322,0 28-774,0-28-387,0 0 0</inkml:trace>
  <inkml:trace contextRef="#ctx0" brushRef="#br0" timeOffset="70563.0359">4094 6915 2193,'-5'-33'5160,"5"17"0,0 16-129,0-33-2193,19 33-774,-19 0-645,37-11-258,-16 6-387,12 5-258,-1 2-129,3 8-129,1 1-129,0 5 0,-8 4-129,-3 2 0,-8 3 0,-9 0-129,-5 2 129,-3 1 0,-11-4-129,-13 1 129,3-2-129,-8-5 129,3-7 0,-2-1 0,1-9 0,1-1 0,5 0 129,4-3-129,17 3-129,-16-17-129,16 17-129,0-20-645,19 20-2451,-19 0-1419,28 0-516,-11-2-258,2 2 129</inkml:trace>
  <inkml:trace contextRef="#ctx0" brushRef="#br0" timeOffset="71103.0667">4636 6918 5934,'10'-16'5160,"-4"-10"-129,-6 26-387,-17-23-3483,17 23-129,-25-6-129,25 6 0,-29 1-387,12 13-129,-1 1 0,1 7-129,-4-1 0,9 7 0,-1 1-129,9-1 129,-3 0-129,7-1 0,7-8 0,7 0 0,8-8-129,-1-6 0,7-5 0,0 0 0,1-11 0,-5-6-129,1-6 129,-6-4 0,-6 1 0,1-4 0,-10-4 0,-4 6 0,0 0 0,-1 4 0,-8 2 0,1 7 0,8 15 0,-17-12 0,17 12 0,-11 12 0,8 3 129,2 7-129,1 2 0,0 4 129,4-1-129,4 3 0,6-3 0,2-4 0,2-1-258,0-8 0,6 3-387,-9-14-387,14 16-1677,-29-19-2322,28 0-129,-28 0-387,20-13-258</inkml:trace>
  <inkml:trace contextRef="#ctx0" brushRef="#br0" timeOffset="71516.0904">4908 6848 7353,'10'-20'5418,"-10"20"-516,17-3-258,2 15-3225,-19-12-387,22 40-258,-13-15-387,6 7-129,-7-1-129,2 1-129,-1-4 0,-5-3-129,1-5 0,-5-20 0,3 22 0,-3-22-129,0 0 0,0-11 129,0-7-129,0-7 129,0-5 129,0 2-129,0-4 258,4 0-129,2 0 129,6 4 129,2 8 0,6 1 0,-5 3 0,10 7 0,-4-1 0,3 7 0,-6 0-129,0 0 0,-18 3-258,24 2 0,-24-2-516,0 0-1806,0 0-2451,0 0-258,0 0-258,0 0-387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46.23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0 361 2580,'42'-3'4902,"-5"-5"-129,6-4-129,6-11-3354,42 9 258,-4-19-516,36 9 129,-2-11-516,20 8 0,-2-6-387,8 3-129,-5 3 129,-11 5-258,-13 4 129,-12 1 0,-18 6-258,-17-1-258,-11 10-387,-34-10-1419,-10 12-2451,-16 0-387,-24 1-258,-18 4-129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1:11.7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-16 350 516,'-16'5'4128,"16"-5"258,0 0-903,0 0-516,0 0-516,8 0-516,-8 0-645,46-8-129,-13-6-387,26 6 129,6-6-258,24 2-129,10-14-129,27 5 0,12-7-258,12 5 258,9-6-129,4 5-129,-3-6 0,-1 5 0,-17 2-129,-16 5 0,-21 2-129,-21 2-258,-17 5 0,-27-2-774,-6 12-2580,-34-1-1290,0 0-129,-35 10-387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2:11.29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220 0 2322,'0'0'3483,"0"0"-129,0 0-516,0 0-387,4 13-645,-4-13-258,-3 19-129,3-19-516,-18 28-258,0-11-129,4 4-129,-10 4-129,3 3 0,-4-2-129,0 4-129,2-5 129,3-1-129,3-4 0,8 4 129,2-8-129,7-16 129,0 20 0,0-20 0,35 14 0,-6-9 129,4 0-129,6-2 129,6-3-129,4 2-129,5 2-258,-4-4-645,14 2-3096,-15-1-516,-2 1-258,-5 0-387</inkml:trace>
  <inkml:trace contextRef="#ctx0" brushRef="#br0" timeOffset="-699.04">108 226 1677,'21'0'3870,"-21"0"129,36-17-387,2 12-1935,-2-19 129,26 13-258,-5-17-129,21 12-387,3-14-129,13 9-129,-2-7-129,13 4-258,-4-2-129,8 0 0,-2 2-129,2 2-129,-10 4-129,-8-3-387,-8 13-774,-28-3-2322,-11 6-903,-22 3-129,-22 2-516</inkml:trace>
  <inkml:trace contextRef="#ctx0" brushRef="#br0" timeOffset="640.0364">2268-517 3354,'0'0'4257,"-10"10"0,10-10-1677,0 19-387,9 2-258,-9-4-387,6 21-387,-6-11 0,7 7-516,-5 0 0,5 5-387,-6-3 129,1 3-129,0-8 0,1-1-258,-1-1 0,-2-3 129,0-1-129,0-6-129,0 3-387,0-22-387,7 24-2064,-7-24-1419,0 0-387,0 0-129,11-11-129</inkml:trace>
  <inkml:trace contextRef="#ctx0" brushRef="#br0" timeOffset="1361.0778">2258-508 3096,'0'-23'3741,"3"6"129,-3 17-1806,0 0-387,1-24-258,-1 24-387,0 0-258,0 0-258,0 0 129,0 0-258,0 0-129,16-7 0,-16 7 0,0 0 0,0 0-129,0 0 0,0 0 0,0 0 0,0 0-129,18 0 129,-18 0 0,0 0 0,0 0 0,18-2 0,-18 2 129,22-5 129,-8 2-258,6 0 129,2-2 0,10 2 0,-1-1-129,10 0 0,-3 0 129,7-3-129,-4-1-129,1 3 129,-3 0 0,-1 1 0,-5-1-129,-6 2 129,-8-2-129,-2 5 129,-17 0 0,17-1 129,-17 1-129,0 0-129,0 0 129,0 0-129,0 0 129,0 7-129,0-7 0,0 15 0,0-15 0,0 27 0,0-11 0,0 2 0,1 1 0,3-1 0,-4 3 0,4-4 0,-2 0 0,-1-3 0,-1-14 0,3 27 0,-3-27-129,3 19-387,8 2-1548,-11-21-2322,0 0-129,10 20-516,-10-20 0</inkml:trace>
  <inkml:trace contextRef="#ctx0" brushRef="#br0" timeOffset="2140.1223">3087-85 2967,'0'-14'3999,"0"14"0,0 0-1161,-17 0-1032,17 0-387,-18 15-258,14 0-258,4-15-258,-15 32 0,6-14-129,5 3 129,1-1-129,3 2-129,0-6 0,9 7 0,-9-23-129,26 28-129,-6-20 129,2-1-129,3-3 0,3-4 0,0 0 0,3-7 129,-4-1-258,0-6 0,-8-3 129,-5-1-129,-4 1 0,-6-2 0,-4 3 0,-15-1 0,-7 1 129,-2 5-129,-2 3 0,-2 2 0,1 6 0,3 0-129,6 12-645,-5 1-3225,23-13-516,-13 26-129,13-26-645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04.12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12 196 258,'-8'-20'4515,"-1"-5"258,9 25-903,0 0-1677,0-29-387,10 29-387,-10 0-387,25-14-387,-9 1-129,7 10-129,4-8 129,8 6-387,-6 1 129,4-3-129,-1-1 0,2 4 0,-4-4-129,5 2 129,-5 1-129,0-1 129,-2-1-129,-1 2 0,-4 0 0,1 1 0,-6 0 0,0 3 0,-18 1 0,24 0 0,-24 0 0,0 0 0,18 11 0,-18-11 0,8 23 129,-4-6-129,-2 2 0,1 1 129,-2 5-129,2 1 129,-2-4-129,1 0 0,-1 0 0,0-4-129,5-1-129,-6-17-645,17 23-3096,-17-23-903,0 0-129,0 0-645</inkml:trace>
  <inkml:trace contextRef="#ctx0" brushRef="#br0" timeOffset="-480.0274">43 210 2451,'1'-22'4773,"-1"22"-129,0 0-2064,0-20-774,0 20-258,0 0-258,13 1-387,-13-1-387,8 27 0,-6-8-129,5 11 129,-5 2-129,2 5-129,-1 6 129,0 6-258,-3-4 129,1 2-258,1-1 258,1-5-258,-3-5 0,1-4 0,-1-10 0,3-5 0,0-2-129,-3-15-129,0 0-387,0 0-645,0 0-1290,0 0-2193,12-15-258,-12-6-387</inkml:trace>
  <inkml:trace contextRef="#ctx0" brushRef="#br0" timeOffset="591.0338">818 662 3870,'-14'5'5031,"-2"18"-516,0-13-2451,16 16-516,-16-12-129,16 11-516,-4-10-258,4 6-258,0-21-129,21 25 0,-4-18-129,5-3 0,-1-4 0,4-1 0,-3-11 0,2 1-129,-9-4 129,2-6-129,-10-1 0,0 3 0,-7-3 258,0 1-258,-8 3 0,-8-1 0,-3 6 129,-5 4-129,2 6 0,-5 1-129,6 2-129,-2 0-129,13 16-516,-8-15-1806,18-1-2064,0 18-129,0-18-516</inkml:trace>
  <inkml:trace contextRef="#ctx0" brushRef="#br0" timeOffset="1011.0578">1327 204 3870,'-19'8'5031,"19"-8"-516,0 0-2322,0 0-258,0 0-387,0 0-645,1-10-258,-1 10-258,28-14-129,-8 2 0,3 4-129,2-1 129,2 1-129,1 1-258,-4 0-258,2 7-258,-26 0-903,36-2-3096,-36 2-258,16 3-258</inkml:trace>
  <inkml:trace contextRef="#ctx0" brushRef="#br0" timeOffset="1276.0728">1329 350 4257,'-9'15'5160,"9"-15"-258,13 13-2580,-13-13-1032,31 0 387,-31 0-645,43-8-258,-22-1-516,4 4 258,-3-3-516,0 5 0,-1 1-129,-4-6-903,12 8-2967,-29 0-1032,24-1 0,-24 1-387</inkml:trace>
  <inkml:trace contextRef="#ctx0" brushRef="#br0" timeOffset="2720.1556">2260-70 1161,'0'0'3999,"-12"-20"-1161,12 20-774,-18-12-258,18 12-516,-21-5-129,21 5-129,-21 0-387,21 0 0,-22 11-129,22-11-129,-19 24 0,10-8-129,1 0 129,4 2-258,0 1 0,4 2 129,0-2-258,4 3 129,4-2 0,1 5-129,2-2 129,0 1 0,-3-6-129,1 4 129,-5-1-129,0-2 129,-4-1-129,0-3 129,0-15 0,-6 22 0,6-22-129,-22 17 129,5-12 0,2-2 0,-5-3 0,5 0-129,15 0 129,-24 0-129,24 0 0,-15-1 0,15 1 0,0 0 0,0 0-129,0 0 129,11 7 129,-11-7-129,25 23 129,-8-7-258,-3 3 387,0-1-387,-3 4 258,-1 6-258,-3 2 129,-6-4 0,-1 3 0,0 1 0,0-2-129,-4-3 129,-2-2 0,2-4 129,-3-2-258,7-17 129,-7 23 0,7-23 0,0 21 0,0-21 129,2 16-129,-2-16 0,16 16-129,-16-16 129,24 12-258,-24-12-903,31 0-3225,-14 0-516,-1-3-387,0-6 388</inkml:trace>
  <inkml:trace contextRef="#ctx0" brushRef="#br0" timeOffset="4347.2486">2750 51 3612,'-18'10'5031,"4"-3"-516,7 11-2064,-19-15-645,19 22-258,-14-9-516,12 13-387,-7-4-129,9 7-129,-3 5 129,6 1-387,-1-1 129,5 2-258,0 2 0,0 0 0,10-3 129,-1 2-258,3-6-258,-2-9-258,9 11-903,-12-18-2967,10-5-387,-17-13-258,32 4-128</inkml:trace>
  <inkml:trace contextRef="#ctx0" brushRef="#br0" timeOffset="4823.2759">3150 210 1677,'10'-19'4773,"-10"19"-129,0-14 0,-20 8-3354,20 6-258,-24 0-129,24 0-258,-37 14-387,20 0 0,-2-1-129,0 5 0,0-3-129,5 1 129,1 1-129,9 1 0,4-3 0,0 2 0,0-17 129,20 23-129,-2-9 129,0-4-129,0 4 129,0-2-129,-1 1 129,-4 3-258,-7-2 129,-1 2 0,-5-2 0,0 0 0,0-14 0,-23 27 0,8-18 0,-6 0 129,2-4-129,-2-2 0,1-2 0,2-1-258,18 0-129,-26 0-774,26 0-1935,0 0-1548,0 0-387,12-9 129</inkml:trace>
  <inkml:trace contextRef="#ctx0" brushRef="#br0" timeOffset="5288.3025">3316 272 3612,'-18'24'4773,"6"-7"-258,-6 1-2967,18 15-129,-9-11 0,9 14-516,0-11 0,8 5-516,3-9 0,9-3 0,2-4-129,0-10 0,2-4 0,-1-11-129,1-8 129,-3-1 0,1-6-258,-6-3 258,-1-8-258,-4 6 129,-4 1-258,0 2 387,-4 3-258,-2 8 0,-1 17 129,0-14 0,0 14-129,0 0 129,-11 25 0,8-1-129,-1-1 129,3 8-258,1-2 258,0 3-258,3 0 258,2-9-516,12 2-387,-17-25-903,24 22-2967,-24-22-387,29 3-258,-29-3 259</inkml:trace>
  <inkml:trace contextRef="#ctx0" brushRef="#br0" timeOffset="5887.3368">3727 263 1806,'0'0'5031,"0"0"-387,5 20 129,-5-20-2838,0 39-774,-7-16-129,7 7-516,0-10 0,4 7-258,1-8 129,-5-19-258,16 22 0,-16-22 0,21 0 0,-5-5 0,0-12-258,0-7 387,0 2-387,1-1 258,0-4-129,-2 1 0,-1 4 0,-4 3 0,-10 19 129,11-20-129,-11 20 0,0 0 0,0 0 129,7 20-129,-7 1 129,0 4-129,0 2 129,0-3-129,4 1 129,-3-3-129,5-1 129,-6-21-129,18 20 0,-18-20 0,24 0 0,-7-3 0,1-11-129,-6-5 258,6-2-258,-1 1 258,-2 2-258,-1 0 129,0 3-129,-14 15 258,21-21-129,-21 21 0,17 0 0,-17 0 0,11 20 129,-8-1-129,1 1 258,-1 2-258,0 3 129,-1 2-258,-2-1 129,0-11-645,14 12-3483,-14-27-774,4 23-387,-4-23-258</inkml:trace>
  <inkml:trace contextRef="#ctx0" brushRef="#br0" timeOffset="6115.3498">4450 491 6063,'25'22'5418,"-11"6"-258,-14-13-516,14 10-3483,-17-11-516,0 10-258,-5-3-516,-10-8-1032,11 7-3483,-13-9-387,3 0-258,-2-6-258</inkml:trace>
  <inkml:trace contextRef="#ctx0" brushRef="#br0" timeOffset="6672.3817">4770 190 6708,'0'0'5160,"9"12"-258,-4 6-1290,-5-18-2580,6 24 129,-6-24-516,7 30-258,-7-13-129,5 0-129,-3 3 0,0-5-387,0 6-129,-2-21-1548,0 12-2580,0-12-645,0 0 0,-24 10-516</inkml:trace>
  <inkml:trace contextRef="#ctx0" brushRef="#br0" timeOffset="6859.3924">4797 31 4386,'14'-32'5031,"-14"32"-258,9-22-258,-9 22-4128,0 0-1290,0 0-3096,23-3-774,-23 3 0</inkml:trace>
  <inkml:trace contextRef="#ctx0" brushRef="#br0" timeOffset="7316.4185">5031 119 3612,'0'0'5031,"12"22"129,-12-8-516,2 13-2967,-2-10-1032,2 12 0,-2-5-129,6-1-129,-2-2-258,5-1-129,-9-20 129,15 24 0,-15-24-129,28 2 129,-11-2 0,1-10 0,0-6-129,1-3 129,2 0 0,-3 1-129,2-4 129,-4 4-129,-16 18 0,24-22 0,-24 22 0,0 0 129,14 0-129,-14 0 129,6 23-129,-6-2 0,1 1 129,0 3-129,2-1 129,3-3-258,1-1 258,1-4-516,3 0 0,-11-16-1806,18 0-2322,-18 0-645,20-11-258,-12-7 129</inkml:trace>
  <inkml:trace contextRef="#ctx0" brushRef="#br0" timeOffset="7843.4486">5493 103 2580,'-16'-5'5160,"16"5"-129,0 0-387,21 0-1935,-6-6-2064,18 6-258,-6-3 0,5 3 0,3 0-645,-9-3-516,13 3-2967,-15 0-1161,-2 0 0,-5-3-516</inkml:trace>
  <inkml:trace contextRef="#ctx0" brushRef="#br0" timeOffset="7628.4364">5584-188 5160,'0'0'5160,"0"0"-258,17 5-516,-17 16-3483,0 12-258,0 2-129,1 11 0,-1 1-258,3 4 0,-2-7-129,3 0 129,-1-2-258,3-6 129,1-3-129,2-5 129,3-6 0,0-7-258,6 0 129,0-9-129,7 1-129,-5-7-258,12 6-1290,-14-8-2967,-1-4-129,-17 6-387,17-26 129</inkml:trace>
  <inkml:trace contextRef="#ctx0" brushRef="#br0" timeOffset="8155.4665">5943-199 5676,'0'0'5289,"21"5"-387,-1 19-129,-9-3-4128,8 15 387,0-3-516,6 11 0,-9-1-258,5 6 0,-5-1-129,-5 0 0,-3-2-129,-5-5 0,-3-3 129,0-2-258,-3-6 0,-8-8-258,3-3-129,-13-13-1032,21 8-2451,-17-14-1032,17 0-258,-21 0-129</inkml:trace>
  <inkml:trace contextRef="#ctx0" brushRef="#br0" timeOffset="8403.4807">6342 390 5031,'15'19'5676,"-15"-19"-645,6 24-129,2-5-3354,-8-19-387,0 28-516,-4-12 0,0 3-516,0 0-129,-3 2-516,7 10-1548,-9-12-2838,5 0-258,4-19-258,-24 27-387</inkml:trace>
  <inkml:trace contextRef="#ctx0" brushRef="#br0" timeOffset="9147.5232">7059-120 3483,'5'-17'4644,"-5"17"-903,0 0-1290,-10-4-258,10 4-774,-21 9-129,11 13-387,-15-3-387,8 14 129,-6 0 0,6 18-129,-1-2-129,8 6 0,4-1-129,6 3 0,6-12 0,12 4-129,6-9 129,4-11-387,5-3 0,-5-15-1032,11 6-3354,-12-13-516,-2-3-258,-25-1-387</inkml:trace>
  <inkml:trace contextRef="#ctx0" brushRef="#br0" timeOffset="10018.5731">7547 37 5289,'1'-18'5031,"-1"18"-129,-9-14-1677,9 14-1935,-34 0-129,19 8-387,-13-3-129,7 8-129,-5-2-258,6 4 0,-2 1-129,4 9 0,7 3 0,4-2 0,7-1-129,0 3 129,11-2-258,4 3 129,6-6-516,-4-15-1161,13 3-2709,-6-6-645,3-4-258,-7-1-258</inkml:trace>
  <inkml:trace contextRef="#ctx0" brushRef="#br0" timeOffset="10419.596">7742 61 5160,'-28'36'5031,"13"-9"-129,1-10-1032,11 16-2967,-4-6-129,11 8 0,6-11-258,7 1-129,4-10-258,7-5 0,1-7 0,3-2 129,-4-2-258,1-12 129,-4-4 0,-1-3-129,-7-7 129,-5 0-129,-6-2 0,-5 3-129,-1-1 258,-11 4-258,-6 6 129,-5 6 0,-6 10-129,-1 1 129,-2 11-129,-4 7 129,10 7-387,-3 0-258,16 8-1548,2-8-2322,9-3-387,1-4-516,14-10 517</inkml:trace>
  <inkml:trace contextRef="#ctx0" brushRef="#br0" timeOffset="10856.621">8175-14 5160,'5'13'5289,"-5"4"-387,-9 6-258,-5-1-3741,10 11-387,-6-1 129,10 5-129,0-4-129,3-2-129,7-6-129,7-3 129,1-16-258,3-3 129,4-3-129,-3-6 129,-1-10-129,1-3 129,-4-8-129,-1-1 0,-3 1 0,0 0 0,-9 5 0,0 3 0,-3 3 0,-2 16-129,0 0 129,0 0 129,0 0-129,-2 27 0,-1-4 0,1 5 129,0 2-129,2-1 0,0 0-129,4-7-129,14 5-903,-18-27-3612,24 22 0,-9-22-645,4 0 0</inkml:trace>
  <inkml:trace contextRef="#ctx0" brushRef="#br0" timeOffset="11275.645">8638 34 4386,'-20'41'5031,"12"-13"0,-6-2-387,14 8-3483,-12-6-516,12 11 129,-3-11-129,3 0-258,5-9-129,11-8-129,0-6 0,4-5 0,-1-4 0,5-10 0,-3-11 0,1 0-129,-2-5 129,-5-3-258,0 2 258,-2-1-129,-3 5 0,-2 6 0,-1 4 0,-7 17 0,0 0 0,0 0 129,0 0-129,15 19 0,-15 3 129,2 4 0,-2 2-129,3-1 0,1 2-129,-1-6-258,6 5-903,-9-28-3483,11 19 0,-11-19-645,17 0-129</inkml:trace>
  <inkml:trace contextRef="#ctx0" brushRef="#br0" timeOffset="11747.672">8982-8 4773,'-45'-1'5289,"45"1"-516,0 0 0,0 0-3354,5 9-903,20 2-129,5-1-903,19 9-2064,-11-6-2064,4-1-258,-2 1-387</inkml:trace>
  <inkml:trace contextRef="#ctx0" brushRef="#br0" timeOffset="11559.6612">9106-358 8127,'0'0'5031,"0"33"-129,0-8-1290,-4 28-2838,-6 0-387,3 14 0,-5 2-258,3 3 129,1-8-129,4 1 0,1-15-129,3-1 129,8-14-129,8-4 129,5-8 0,8-12-129,4-2-387,-9-12-2967,11-2-1290,-7-9-516,-2-5-387</inkml:trace>
  <inkml:trace contextRef="#ctx0" brushRef="#br0" timeOffset="11961.6842">9524 350 7611,'0'48'5289,"0"-20"-258,-10-11-645,3 14-3483,-7-11-516,2 4-258,1 3-645,-10-14-3096,15 1-1290,6-14-258,-18 0-258</inkml:trace>
  <inkml:trace contextRef="#ctx0" brushRef="#br0" timeOffset="12207.6983">9636 40 6708,'15'14'5160,"-7"4"0,-5 0-516,10 16-3612,-13-9-387,5 6 0,-5-1-387,1 4 129,4-8-645,-5-5-129,8 2-903,-8-23-3483,0 20-129,0-20-516,0 0-258</inkml:trace>
  <inkml:trace contextRef="#ctx0" brushRef="#br0" timeOffset="12371.7077">9669-48 3870,'-7'-22'4644,"7"22"-129,0 0-1032,0 0-6579,8 11-1032,-8-11-774,24 26 517</inkml:trace>
  <inkml:trace contextRef="#ctx0" brushRef="#br0" timeOffset="12770.7305">9846 56 3483,'0'14'5160,"3"11"-258,-1-5 0,-2-20-3612,5 47-129,-3-29-387,7 9-129,-1-9-387,2 4 129,-10-22-258,18 16 0,-18-16 0,28 0 0,-13-13 0,3-7-129,-1-3 0,0-4 0,1 2 129,-1 0-129,-6-1 0,-2 6 0,-2 4 129,-7 16 0,0 0-129,0 0 129,0 0-129,7 24 129,-7-1-129,0 5 129,0-3-258,0-2 0,0 1-387,0-24-645,12 32-3096,-12-32-774,0 0 0,19-3-645</inkml:trace>
  <inkml:trace contextRef="#ctx0" brushRef="#br0" timeOffset="13243.7575">10147 148 3096,'-41'-19'5160,"41"19"-387,0 0 0,-5-17-2451,23 17-1419,6 0-387,12 0 0,-1 0-258,4-1-258,4 1-774,-17 0-2838,8 0-1032,-10-5-387,-4 2-258</inkml:trace>
  <inkml:trace contextRef="#ctx0" brushRef="#br0" timeOffset="13023.7449">10274-309 6321,'8'-22'5160,"-8"22"-129,6 8-645,2 25-3225,-8 4-645,0 10 0,0 5-258,0 4 0,0 2-129,0-4 0,-6 0-258,4-7 129,0 0-387,-3-11-129,5 5-774,-5-20-774,11 2-2064,0-7-1032,-6-16-129,18 18 388</inkml:trace>
  <inkml:trace contextRef="#ctx0" brushRef="#br0" timeOffset="13511.7729">10483-239 5160,'22'4'5289,"-8"18"-129,0 0-258,12 20-3483,-15-6-387,12 15-258,-9-7-258,4 10 0,-9-4-387,1-3 129,-7-1-516,-3-12 129,0 5-774,-13-24-2322,7 12-1548,6-27-645,-17 16 0</inkml:trace>
  <inkml:trace contextRef="#ctx0" brushRef="#br0" timeOffset="14619.8362">10901-387 5031,'0'0'5289,"0"0"-129,0 0-645,-16-25-3225,16 25-258,0 0-387,13-4-387,-13 4 0,26 0-129,-10 0 0,3 0-129,-2 3 129,4 2-129,-6 7 0,0 6 0,-5-4 0,-3 8 0,-4-2 0,-3 5 0,0 9 0,-7-1 0,0-5 0,-1 1 129,-2-1-129,3 1 129,-1-3-129,1 2 129,7-3 0,-2-5-129,2-4 258,0 3-129,2-5-129,-2-14 129,22 19-129,-22-19 129,29 5-129,-12-5 0,1 0 0,0-6 0,-1-4 0,-3 1 0,-14 9-129,19-13 129,-19 13 0,0 0-129,0 0 129,0 0-129,-4 16-129,-9 0 258,4 7 0,-4 1 0,3 3 0,2 4 258,1 2-516,4 2 516,3 0 0,0 1-258,2-6 258,6 3-258,-1-3 129,-1-3-129,-1-1 258,-2-1-258,-3-5 0,0-1 129,-8 0 0,-5-3-129,13-16 129,-26 27 0,10-18 0,1 1-258,15-10 0,-27 7-645,27-7-4257,0 0 0,-20 10-645,20-10-129</inkml:trace>
  <inkml:trace contextRef="#ctx0" brushRef="#br0" timeOffset="43039.4615">-2733 3286 1161,'10'-19'4386,"-10"19"-387,0 0-774,0 0-645,0 0-645,0 0-387,0 0-516,0 0-258,0 0-129,-4 11 0,4-11-387,-24 23 129,6-6-258,-3 5 129,-4 0-129,-3 1-129,-1-1 258,-1 0-258,2-3 129,1 2 0,5-2 0,4-5-129,18-14 258,-18 17-129,18-17-129,0 0 129,11 11 0,8-11 129,5 0-129,5 0 0,2 0 0,4 0 129,2 0-129,4 5 0,-9-1-129,1 3 129,-2 3-258,-5-4-387,11 19-2451,-14-16-1806,-2 2-516,-4-4 0,-17-7-516</inkml:trace>
  <inkml:trace contextRef="#ctx0" brushRef="#br0" timeOffset="43930.5127">-779 2902 6321,'21'-17'5418,"-21"17"-387,0 0-258,0 0-3741,16 18-129,-16 3-258,7 16 129,-7 2-387,0 7 0,0-2-129,0 7 0,0 0-129,0 2 0,0-6-129,-2-5 129,4-2 0,-2-7-129,0-3-129,0-11-129,3 2-258,-3-21-516,18 14-2967,-18-14-903,0 0-516,13-25-129</inkml:trace>
  <inkml:trace contextRef="#ctx0" brushRef="#br0" timeOffset="44519.5464">-800 2903 2967,'0'-20'5031,"4"-2"-129,-4 22-129,24-11-2967,-21-8-645,15 19 129,-7-15-516,11 11-129,-5-7-258,7 5 0,-2-2-129,0-2 0,0 4-129,-2 1 0,-1 1 0,-2 2-129,-17 2 0,27-5 0,-27 5 0,25-1 0,-25 1 0,26 0 0,-9 0 0,0-2 0,2 2 0,1 0 0,3 0 0,4 0-129,-8 2 129,4-1 0,-5 1 0,-2 1 0,0 0 0,-16-3 0,19 6 0,-19-6 0,16 5 0,-16-5 0,0 0 0,18 14 0,-18-14 0,8 14 129,-7 0-129,2 2 129,-3 4-129,0 5 129,0-5 0,0 7-129,0 2 129,0-3-129,0-4 0,0-4 0,0 2-258,0-20-258,11 27-3354,-11-27-1032,0 0-258,0 0-645</inkml:trace>
  <inkml:trace contextRef="#ctx0" brushRef="#br0" timeOffset="45614.6089">-89 3500 903,'0'0'4773,"0"17"258,0-17-1548,0 0-645,0 0-774,0 0-387,0 0-258,-7-7-516,7 7-129,8-21-387,-8 21 129,18-30-258,-5 16 0,-5-4-129,-8 18 129,24-23-258,-24 23 0,16-13 129,-16 13-129,0 0 129,11 11-129,-11-11 258,2 27-258,-2-6 129,0 3-129,1-4 129,1 5-129,3-3 129,-3-1-129,-1 1 0,3-3 0,-1 3-129,-3-7 0,4 3-129,-4-18-129,7 22-516,-7-22-1290,0 0-2838,0 0-129,0 0-387,0 0 129</inkml:trace>
  <inkml:trace contextRef="#ctx0" brushRef="#br0" timeOffset="46308.6487">-94 3738 2709,'0'0'4902,"0"0"-129,0 0-1677,0 0-774,0 0-516,0 0-516,16 0-258,6 0-387,-1-3 0,7 0-258,-5-5 129,7 3-258,0-1 129,1 1-129,-6 2-129,2-1-258,-7 4-258,-20 0-1032,32-5-3354,-32 5-387,0 0-129,0 0-258</inkml:trace>
  <inkml:trace contextRef="#ctx0" brushRef="#br0" timeOffset="47103.6942">489 3205 3354,'-3'16'5160,"3"-16"-129,10 4-129,16 3-3354,-8-9-387,18 2 129,-8-8-387,11 5-258,-4-5-258,1 2-129,-4 3-516,-8-5-387,10 8-3870,-16 0-516,-18 0-129,15 0-645</inkml:trace>
  <inkml:trace contextRef="#ctx0" brushRef="#br0" timeOffset="46874.6809">515 3049 2967,'0'0'5160,"0"0"-129,18 0-258,9 2-2967,-12-9-387,21 7-387,-11-8-258,12 5-387,-4-5-129,2 0-258,-6 8-258,-8-11-774,7 11-3612,-28 0-258,0 0-387,0 0-258</inkml:trace>
  <inkml:trace contextRef="#ctx0" brushRef="#br0" timeOffset="48351.7648">1527 2751 1677,'-7'-23'3999,"7"23"387,0 0-1935,0-14-1161,0 14-258,0 0-129,14-11 0,-14 11-258,0 0 0,0 0 0,16-9 0,-16 9-258,0 0 129,18-11-129,-18 11 0,21-10 0,-21 10 0,25-6 0,-9 3 0,-16 3 0,32-11 0,-11 3-129,4 6 129,3-3-258,5 2 129,-1 0-129,4 1 258,1-1-387,0 1 129,-1 2 0,-2-1-129,-5 1 0,-4 0 0,-4 0 0,-6 0 129,-15 0-129,24 6 0,-24-6 0,0 0 0,0 0 129,14 17-129,-14-17 129,0 0-129,0 23 129,1-7 0,-1-1-129,2 4 129,-2 0 0,1 4-129,-1 2 129,0-2-129,3-4 0,-3-1 0,1-4 0,-1-14-258,5 28-387,-5-28-1677,0 0-2709,0 0 0,0 0-516,18 0-258</inkml:trace>
  <inkml:trace contextRef="#ctx0" brushRef="#br0" timeOffset="47735.7302">1562 2711 5547,'18'0'5418,"-18"0"-387,9 17-129,-9-17-3612,7 34-129,-7-11-387,7 10 129,-7 2-387,3 9-129,-3 4-129,0-1 0,0 1-129,-5 0 0,-2-2-129,4-5 129,0-8-258,0-3 0,6-4-129,-3-11-129,1-1-516,-1-14-1290,0 0-2709,13-6-516,-13 6-129,10-31-258</inkml:trace>
  <inkml:trace contextRef="#ctx0" brushRef="#br0" timeOffset="48989.8021">2223 3298 2322,'-9'0'5031,"-11"11"129,6-6-387,0 12-2193,-5-15-1290,12 17 0,-7-6-645,10 7 129,-2-3-258,6 7 0,3-3-258,8-2-129,6-1 129,2 1-129,8-8 0,1-3-258,2 1 258,-3-9-129,1 0 0,-3-4 0,-3-7-258,-4-3 387,-7 0-387,-4-5 387,-5-2-387,-2-1 258,-9 0-258,-8 3 258,-2 2 0,-5 4-129,2 2 129,-3 4-129,5 7 0,2 0-129,18 0-645,-26 18-3612,26-18-387,0 0-516,0 0 0</inkml:trace>
  <inkml:trace contextRef="#ctx0" brushRef="#br0" timeOffset="51114.9235">3263 2588 903,'19'-3'4386,"-19"3"129,0 0-1290,0 0-645,-3-18-516,3 18-516,0 0-387,0 0-258,0 0-129,0 0-129,-11-20-258,11 20 0,0 0-129,-23-8-129,23 8 129,-24-5-129,9 2-129,-2 1 129,2 2-129,-2 0 258,0 0-258,0 0 0,3 5 0,14-5 129,-23 10-129,23-10 0,-16 17 0,16-17 129,-4 19 0,4-19-129,0 28 129,4-9-129,2 4 129,2 3 0,1 1-129,-4 7 129,2 6-129,-1 3 0,-1 1 129,-5 2-129,0 5 0,0-4 129,0 3-129,0-1 0,0-4 0,-4-3 0,1-4 0,-4-3 0,3-4-129,-1 0 129,-1-2 0,-2-7 129,6-4-129,-2-3 129,4-15-129,-4 24 129,4-24-129,0 0 129,0 0-129,0 0-129,10-2 129,-10 2-129,23-16 129,-9 10-129,5 2 129,-1-1-129,3 5 129,-3 0 129,1 0-129,-5 0 0,-14 0 0,24 11 129,-24-11-129,0 0 0,18 12-258,-18-12-1032,0 0-3354,0 0-258,1-12-387,-1 12-774</inkml:trace>
  <inkml:trace contextRef="#ctx0" brushRef="#br0" timeOffset="54344.1083">3633 3074 2709,'0'-19'5289,"0"19"-387,14-16-129,-4-6-2838,19 19-516,-11-13-258,20 10-387,-3-5-129,7 6-258,-2-1-258,-1 0-258,4 6-387,-5-3-516,9 7-2193,-9-4-1548,-6 2-387,-4-2-258</inkml:trace>
  <inkml:trace contextRef="#ctx0" brushRef="#br0" timeOffset="54096.0942">4033 2690 3999,'0'-22'4515,"0"22"-1032,4-15-1032,-5-5-258,1 20-645,-11-17-387,11 17-387,-17-17 0,17 17-258,-22-14 0,22 14 0,-27-7-258,27 7 0,-28 0-129,28 0 0,-23 14 0,23-14 0,-21 27-129,13-11 129,-4 6 0,5 4 0,-2-1 0,3 4 0,3 5 0,3 4 0,0 2 129,3 2-129,5-6 0,4 9 0,0-6-129,-1-3 0,0-1 0,-2-4 0,1-3 0,-5-5-129,-3-4 0,-2-3-258,0 1-129,0-17-387,-7 22-903,-13-21-2709,20-1-387,-29 4-516,13-4 129</inkml:trace>
  <inkml:trace contextRef="#ctx0" brushRef="#br0" timeOffset="54780.1333">4329 2864 2580,'-16'-3'5031,"16"3"-129,-29 3-129,1-1-2967,18 23-387,-12-13-258,14 18-129,-8-2-516,14 8 0,-1-5-129,4 1-129,9-2 129,8-5-258,2-2 0,6-3 0,1-11-129,2-4 0,0-5 0,0-2 0,1-9 0,-5-7 0,-3-2-129,-8-8 0,0-2 129,-11 0-129,-3-3 129,-7 0-129,-13-1 129,2 3-258,-4 9 258,-3 3 0,-3 11 0,1 5 0,2 3-129,7 8 0,6 12-387,12-20-258,-6 39-2193,6-21-1806,8-2-387,10-3-387</inkml:trace>
  <inkml:trace contextRef="#ctx0" brushRef="#br0" timeOffset="55214.1581">4783 2861 4773,'4'-17'5160,"-4"17"-258,-20 12-129,-7-5-3483,13 19-129,-13-4-387,12 10-129,-3 1-129,9 3-129,4-4 0,5 1-129,3-5 0,15-4-129,1-8 0,6-2-129,3-12 129,6-2-129,-2 0 129,-3-12-129,2-5 0,-4-3 0,-4-1 0,-5-4-129,1-1 129,-6-2-129,-10 0 129,-3-2 0,-12 0 0,-3 3 0,-3 2 0,-6 3 0,-5 6 0,1 3 0,-1 7 0,3 4-258,9 7-258,-5-5-774,22 0-3354,-19 24-387,17-8-387,2-16-258</inkml:trace>
  <inkml:trace contextRef="#ctx0" brushRef="#br0" timeOffset="55519.1755">5241 2816 6837,'0'0'5160,"0"0"-258,0 0-516,0 8-3354,0-8-1290,0 0-645,25 8-3354,-25-8-516,18 12-387,-18-12 0</inkml:trace>
  <inkml:trace contextRef="#ctx0" brushRef="#br0" timeOffset="55719.187">5314 3031 3225,'0'24'5289,"-3"-3"-258,3-21 0,0 0-2838,0 17-1032,0-17-387,0 0-258,1 16-387,-1-16-516,17 17-903,-17-17-3354,0 0-129,0 0-516,19 6-129</inkml:trace>
  <inkml:trace contextRef="#ctx0" brushRef="#br0" timeOffset="56004.2032">5531 2913 6708,'0'0'5289,"18"-14"-258,-18 14-129,43-13-3870,-23-2-129,9 11-387,2-8 0,1 6-258,1-2-129,-2-1-258,-2 9-129,-5-3-387,-2 9-774,-22-6-2064,0 0-1548,0 0-258,0 28-387</inkml:trace>
  <inkml:trace contextRef="#ctx0" brushRef="#br0" timeOffset="56247.2172">5645 3012 3999,'-14'22'5289,"14"-22"-129,0 0-258,24 18-3225,-24-18-129,38 0-387,-18-12-258,11 12-258,-3-7-258,3 5-129,-5-3 0,-1 4-258,-5 1-129,-20 0-387,32 4-2709,-32-4-1806,0 0-258,0 0-387,4 15-129</inkml:trace>
  <inkml:trace contextRef="#ctx0" brushRef="#br0" timeOffset="63322.6212">6320 2726 2451,'5'-17'4902,"-5"17"0,17-6-1935,-17 6-516,0 0-387,0 0-645,21 31-258,-21-5-387,8 15-129,-4-4-258,2 11-129,-1-7 0,-2 4-129,0-5-129,0-1 0,-2-11 0,-1-5-129,9-1-387,-9-22-129,8 23-516,-8-23-1677,0-10-2064,0 10-387,0-36-129</inkml:trace>
  <inkml:trace contextRef="#ctx0" brushRef="#br0" timeOffset="63525.6335">6388 2499 3483,'-4'-23'4902,"4"23"-129,0 0-516,0 0-3096,0 0-645,0 0-129,0 14-258,8 2-387,-8-16-645,24 41-1806,-13-16-1677,-3-5-258,1 7-258</inkml:trace>
  <inkml:trace contextRef="#ctx0" brushRef="#br0" timeOffset="63992.6602">6568 2785 645,'13'5'4644,"-13"-5"516,12 14-258,3 9-2709,-15-23-516,10 39-258,-10-16-645,7 7 0,-7-3-387,5 2 0,-2-9-258,3 2 129,-2-3-258,-4-19 129,14 15-129,-14-15 0,22 0 0,-22 0 0,28-20 0,-13 0 0,2-4 0,2-6 0,-2-2 0,-2 6 0,2-4 0,-3 3 0,-3 0 0,-1 7 0,-10 20 0,11-19 0,-11 19 0,0 0 0,0 0 0,9 25 129,-9 0-129,0 5 0,1 2 129,3 1 0,-1-1-129,4 1 0,1-4-129,1-8 0,6-3-387,-15-18-516,35 17-1548,-35-17-2193,26-6-387,-16-12-258</inkml:trace>
  <inkml:trace contextRef="#ctx0" brushRef="#br0" timeOffset="64290.6772">7123 2441 1935,'3'-27'5031,"-3"27"-129,18 0 0,-15 24-2322,-3-5-1548,14 17-387,-13-2 387,13 17-387,-12-5-258,9 9 0,-8-1-129,4 1-129,-5-5 0,5-2-129,0-7 0,0-1 0,2-9 0,0-4 0,4-8-129,-13-19-129,31 25-387,-31-25-903,32 0-2709,-32 0-774,18-15-258,-18 15-129</inkml:trace>
  <inkml:trace contextRef="#ctx0" brushRef="#br0" timeOffset="64531.6909">7051 2804 3870,'-18'-8'5160,"0"2"-129,18 6-258,11 0-3225,-11 0-516,28-6-129,-9-4-258,15 9-258,-1-4-129,3 3-129,1-1 0,-5-1-387,4 4-258,-15-8-1032,11 8-2967,-14-3-516,-3-2-258,-15 5-258</inkml:trace>
  <inkml:trace contextRef="#ctx0" brushRef="#br0" timeOffset="65234.7312">7479 2444 2580,'0'0'5160,"21"-13"-129,-21 13-903,0 0-1935,26-5-387,-26 5-516,35-6-387,-17 0-516,13 6 129,-5-3-129,9 0 129,-4 0-258,3 1-129,-7-1 0,-1 0 0,0 3-129,-7-3 0,-5 3 0,-14 0 0,19 0 0,-19 0 0,0 0 0,0 0 0,9 7 0,-9-7 0,0 21 129,0-21-129,-2 32 129,0-12-258,-3 1 387,1 2-387,-1 5 258,1 3-129,2 0 0,-2 8 0,3-2 0,1 2 0,0 4 129,0 0-129,7 1 0,2-3 0,0 0 0,0-1 0,1-4 0,-2-1 0,-1-4 0,-1-3 0,-2-2 0,-1-2 0,-3-9 0,0-15 0,-3 22 0,3-22 129,-19 10-129,19-10 129,-32 0 0,14 0-129,-3-2 129,1 2 0,-1-3-129,6 2 129,15 1-129,-20 0 0,20 0-516,0 0-1806,0 0-2580,13 3-387,2 3-258,-15-6-516</inkml:trace>
  <inkml:trace contextRef="#ctx0" brushRef="#br0" timeOffset="68466.9157">-3210 7527 129,'15'-19'1806,"2"10"129,-17 9-258,19-5 387,-19 5-258,20-8 129,-20 8-129,19-9-129,-19 9 0,22-12-516,-22 12 129,21-12-258,-21 12-258,17-11 0,-17 11 0,0 0-129,0 0-129,15-8-258,-15 8 129,0 0-129,-14 5 0,14-5 0,-26 17-129,5-6 0,-5 4-129,-2 2 258,-6-3-258,2 3 258,0-1-129,3-1 0,1 0 0,4 1 0,10-5 0,14-11 0,-13 17 0,13-17-129,8 10 129,11-6 0,4 1 0,5 0 0,2-2 0,4 2 0,0 1 0,3 2 0,0-3 0,-5 5-129,5-6-129,-4-1 0,2 5-387,-6-8-1419,0 0-3096,-4 0 129,1-3-774,-11-6-129</inkml:trace>
  <inkml:trace contextRef="#ctx0" brushRef="#br0" timeOffset="69621.9819">-672 6915 2709,'0'0'5031,"14"-5"0,-10 14-1032,-4-9-1419,3 35-516,-3-16-258,0 21-645,0-1-258,0 8-387,0-3 0,0 9-258,0-6 0,1 1-129,2-8 0,0-4-129,1-8 0,2 0 0,-2-6-129,0-5-129,-4-17 0,10 18-258,-10-18-516,0 0-1032,18 0-2838,-18 0-258,6-16-129,-6-5-387</inkml:trace>
  <inkml:trace contextRef="#ctx0" brushRef="#br0" timeOffset="70812.0502">-682 6922 3870,'0'0'4257,"0"0"-1290,0 0-516,3-17-258,-3 17-387,0 0-645,28-9-258,-28 9-129,0 0-258,18-19-129,-18 19-129,0 0-129,17-9-129,-17 9 258,0 0-129,0 0 0,0 0-129,0 0 129,0-17 0,0 17-129,0 0 258,0 0-129,-14-5 0,14 5 129,0 0-129,0 0 0,0 0 129,-14-4 0,14 4-129,0 0 129,0 0 129,0 0-258,0 0 0,0 0 129,0 0-129,0 0 129,-3-17-129,3 17 0,0 0 0,0 0 0,4-15 0,-4 15 0,0 0 0,0 0-129,0 0 129,0 0 0,0 0-129,0 0 129,0 0 0,0 0-129,0 0 129,10-17-129,-10 17 0,0 0 0,0 0 0,0 0 0,0 0 0,0 0 0,0 0 0,0 0 0,0 0 0,0 0 0,0 0 129,0 0-129,0 0 0,0 0 0,0 0 0,0 0 0,0 0 0,0 0 0,0 0 0,0 0 0,0 0 0,0 0 0,0 0 0,0 0 0,0 0 0,0 0 0,0 0 0,0 0 0,0 0 0,17-1 0,-17 1 0,19 0 0,-2 0 0,0 1 0,4 2 0,4-1 0,4 0 0,6 1 0,4-3 0,-2 0 0,1 0 0,3 0 0,-5 0-129,3-3 129,-7 1 0,-3-1 0,-2 3 0,-5 0 0,-5 0 0,1 0 0,-3 0 0,-15 0 0,19 0-129,-19 0 258,0 0-129,0 0 0,14 0 0,-14 0 0,0 0 0,0 0 0,0 0 0,0 0 0,0 0 0,0 0 0,0 0 0,16 9 0,-16-9 0,0 0 129,0 17-129,0-17 0,-2 24 0,2-24 129,-7 29-129,5-13 0,2-1 0,0-15-129,0 24-129,0-10-129,0-14-1032,0 0-3741,0 0 129,22 15-516,-22-15-387</inkml:trace>
  <inkml:trace contextRef="#ctx0" brushRef="#br0" timeOffset="71831.1085">53 7679 5289,'-10'14'5418,"10"-14"-387,0 0-258,17 8-2709,-17-8-1032,41-3 0,-18-7-387,9 7-129,-7-3-258,5 0 0,-6 0-258,0 2-258,-2 4-387,-22 0-1677,18-5-2709,-18 5 129,0 0-645,0 0-129</inkml:trace>
  <inkml:trace contextRef="#ctx0" brushRef="#br0" timeOffset="71571.0937">60 7482 2580,'0'0'4644,"-12"0"129,12 0-1935,0 0-387,0-22-645,0 22-387,5-18-387,-5 18-129,16-24-258,-16 24 0,24-25-258,-24 25 129,21-27-129,-21 27-129,18-18 0,-18 18 0,0 0-129,18 0 0,-18 0 0,4 18 0,-2 3 0,-2 2 0,1-1-129,2 5 129,-2 2-129,5 1 129,-2-5 0,3 0 0,-1-4 0,-2-5-129,4-2 0,-8-14-258,10 23 0,-10-23-774,5 14-1677,-5-14-2193,0 0-258,0 0-387,0 0-258</inkml:trace>
  <inkml:trace contextRef="#ctx0" brushRef="#br0" timeOffset="72463.1447">695 7151 6321,'-18'0'5160,"18"0"0,0 0-774,-24 0-2967,24 0-387,14-8-258,8 5 0,2-5-387,5 4-129,6-6 0,6 6-258,-4-4-129,-2 1-129,1 7-258,-12-6-903,7 6-2967,-31 0-645,20 5-258,-20-5-387</inkml:trace>
  <inkml:trace contextRef="#ctx0" brushRef="#br0" timeOffset="72691.1577">783 7273 5934,'-20'22'5418,"20"-22"-516,0 19-258,0-19-3225,25 3-387,-5-3-129,15 0-258,-6-3-258,7 1-129,0 1-387,-1-10-516,8 9-3999,-16-5-387,-2 0-258,-8-2-516</inkml:trace>
  <inkml:trace contextRef="#ctx0" brushRef="#br0" timeOffset="73856.2244">1662 6789 3225,'0'0'5031,"4"-15"0,-4 15-258,14-22-2838,14 20-516,-9-10 0,18 9-387,-8-10 0,11 10-387,1-7-258,5 4-129,1 0 0,0 1-129,-2-1 0,0 3 0,-6 0-129,0 0 0,-7 1 0,1 0 0,-5 2 0,-7 0 0,-3 0 0,-3 0 0,-15 0 129,21 2-129,-21-2 0,0 0 129,13 14-129,-13-14 0,0 17 129,0-1 0,0 0 0,0 4-129,0 4 129,0 3 0,1 1-129,-1 3 129,0-6-129,0 3 129,0-3-387,0-4-129,0 4-903,0-25-3741,0 16-129,0-16-387,0 0-516</inkml:trace>
  <inkml:trace contextRef="#ctx0" brushRef="#br0" timeOffset="73367.1964">1773 6713 4128,'20'-15'5160,"-20"15"0,0 0-1419,4-15-1677,10 16-258,-14-1-387,0 14-258,0-14-516,-1 40 0,-2-11-258,3 11-129,-4 6 0,5 6 0,-4 5-129,3 6 129,0 2-258,0-2 129,0-1 0,0-12-129,2-1 0,3-13 0,-2-4-258,2-15-258,-5-17-129,0 0-516,24 5-2709,-24-17-1161,4-10-387,-4-12-387</inkml:trace>
  <inkml:trace contextRef="#ctx0" brushRef="#br0" timeOffset="74567.265">2503 7320 3612,'-9'8'5289,"-12"11"-129,21-19-258,-16 34-2193,16-34-1419,-11 32-387,7-17 0,4 11-387,6-8-129,10 3-129,-3-7-129,8-2 0,1-2 0,6-6-129,1-4 0,0 0 0,4-8 0,-8-4 0,4-5 0,-11-4 0,1-1-129,-9-5 129,-7 4 0,-3-4-129,-13 1 129,-6 6 0,-7 2-129,-2 3 129,-6 7 0,1 5-129,2 3 0,2 3-645,20 16-3096,-7-8-1032,16-11-258,-9 23-645</inkml:trace>
  <inkml:trace contextRef="#ctx0" brushRef="#br0" timeOffset="75627.3257">3614 6607 5547,'7'-19'5160,"-7"19"-387,-6-29-1419,6 29-1935,0 0-258,0 0 0,-29-23-516,29 23 0,-22-7-387,22 7 0,-28-3 129,14 2-258,-4 1 0,1 0-129,-1 0 129,1 0 0,3 3 0,14-3-129,-25 23 129,25-23-129,-15 31 258,12-17-387,3 5 387,0 6-258,0-2 0,3 5 129,4 0-129,-2 5 129,1 7-129,2 5 129,-1 0-129,-4 6 0,3 5 0,-4-1 0,0 4 0,2-3 129,-3 0-129,-1-8 0,2 3 0,-1-10-129,-1-8 129,2-3 0,-2-11 0,2-3 0,-2-16 0,0 14 0,0-14 0,0 0 0,0 0 0,2-11 0,-2 11 0,10-17 0,-10 17 0,19-15 0,-19 15 129,32-9-129,-12 9 0,-1 0 0,5 0 0,-1 0 0,3 3-129,-4-3-387,10 13-1419,-17-13-2838,2 0-258,-17 0-516,22-2 0</inkml:trace>
  <inkml:trace contextRef="#ctx0" brushRef="#br0" timeOffset="76859.3961">4026 6582 8127,'21'-45'5031,"-21"45"-129,13-22-1290,-2 32-2451,-11 4-258,7 18-387,-6-1 129,3 10-387,1 2 0,-3 4-129,0 2-129,2-3 258,-3-5-258,2-1 0,-2-4-129,-1-4-258,7 2-129,-7-17-645,9 16-774,-9-33-2322,0 28-774,0-28-387,0 0 0</inkml:trace>
  <inkml:trace contextRef="#ctx0" brushRef="#br0" timeOffset="77235.4157">4094 6915 2193,'-5'-33'5160,"5"17"0,0 16-129,0-33-2193,19 33-774,-19 0-645,37-11-258,-16 6-387,12 5-258,-1 2-129,3 8-129,1 1-129,0 5 0,-8 4-129,-3 2 0,-8 3 0,-9 0-129,-5 2 129,-3 1 0,-11-4-129,-13 1 129,3-2-129,-8-5 129,3-7 0,-2-1 0,1-9 0,1-1 0,5 0 129,4-3-129,17 3-129,-16-17-129,16 17-129,0-20-645,19 20-2451,-19 0-1419,28 0-516,-11-2-258,2 2 129</inkml:trace>
  <inkml:trace contextRef="#ctx0" brushRef="#br0" timeOffset="77775.4481">4636 6918 5934,'10'-16'5160,"-4"-10"-129,-6 26-387,-17-23-3483,17 23-129,-25-6-129,25 6 0,-29 1-387,12 13-129,-1 1 0,1 7-129,-4-1 0,9 7 0,-1 1-129,9-1 129,-3 0-129,7-1 0,7-8 0,7 0 0,8-8-129,-1-6 0,7-5 0,0 0 0,1-11 0,-5-6-129,1-6 129,-6-4 0,-6 1 0,1-4 0,-10-4 0,-4 6 0,0 0 0,-1 4 0,-8 2 0,1 7 0,8 15 0,-17-12 0,17 12 0,-11 12 0,8 3 129,2 7-129,1 2 0,0 4 129,4-1-129,4 3 0,6-3 0,2-4 0,2-1-258,0-8 0,6 3-387,-9-14-387,14 16-1677,-29-19-2322,28 0-129,-28 0-387,20-13-258</inkml:trace>
  <inkml:trace contextRef="#ctx0" brushRef="#br0" timeOffset="78188.4721">4908 6848 7353,'10'-20'5418,"-10"20"-516,17-3-258,2 15-3225,-19-12-387,22 40-258,-13-15-387,6 7-129,-7-1-129,2 1-129,-1-4 0,-5-3-129,1-5 0,-5-20 0,3 22 0,-3-22-129,0 0 0,0-11 129,0-7-129,0-7 129,0-5 129,0 2-129,0-4 258,4 0-129,2 0 129,6 4 129,2 8 0,6 1 0,-5 3 0,10 7 0,-4-1 0,3 7 0,-6 0-129,0 0 0,-18 3-258,24 2 0,-24-2-516,0 0-1806,0 0-2451,0 0-258,0 0-258,0 0-387</inkml:trace>
  <inkml:trace contextRef="#ctx0" brushRef="#br0" timeOffset="78435.4861">5521 6750 8385,'0'0'5418,"0"0"-516,0 0-258,0 0-3096,0 0-1419,0 0-516,16 20-2838,-16-20-1419,12 25-387,-12-25-387,6 31-129</inkml:trace>
  <inkml:trace contextRef="#ctx0" brushRef="#br0" timeOffset="78647.4984">5581 7038 9804,'0'0'5289,"0"0"-516,-10 22-774,10-22-2967,0 0-387,0 0-387,0 0-516,14 12-1032,-14-12-3354,0 0-387,17-2-258,-17 2-387</inkml:trace>
  <inkml:trace contextRef="#ctx0" brushRef="#br0" timeOffset="78911.5134">5776 6823 9546,'42'-17'5289,"-21"8"-258,8 9-903,-1-10-3096,15 7-258,-4-8-387,7 5-129,-3-1-129,-2 0-387,1 6-129,-16-8-1419,0 9-2967,-26 0-258,19 6-258,-19-6-387</inkml:trace>
  <inkml:trace contextRef="#ctx0" brushRef="#br0" timeOffset="79135.5263">5907 6937 8256,'0'0'5160,"0"0"-387,0 0-387,35 0-3612,-13-6 0,14 2-129,-8-3-258,10 0-516,-2 7-645,-12-12-2064,2 10-1677,-8 1-516,-2 1-387,-16 0-129</inkml:trace>
  <inkml:trace contextRef="#ctx0" brushRef="#br0" timeOffset="79434.5434">6487 6735 8256,'0'0'5547,"0"0"-387,0 0-258,0 0-3096,0 8-1161,0 10-129,0 8-129,1-1-129,5 5 0,-4 5-258,4-3 0,-2-1-129,3-4 0,0 2-129,-7-15-645,18 4-3225,-18-18-903,0 0-258,0 0-516</inkml:trace>
  <inkml:trace contextRef="#ctx0" brushRef="#br0" timeOffset="79644.5554">6505 6556 8901,'-6'-27'5289,"6"27"-516,0 0-258,0-18-4128,0 18-258,13 12-903,-13-12-3612,5 24-387,2-10-387,0 1-387</inkml:trace>
  <inkml:trace contextRef="#ctx0" brushRef="#br0" timeOffset="80110.5821">6657 6702 10449,'7'20'5289,"0"-3"-516,-7-17-1290,14 31-2709,-9-11-258,9 5-129,0-3-129,0 5-129,-2-4-129,2-1 0,-1-8 0,-13-14 0,22 22-129,-22-22 0,20 0 0,-20 0 0,19-16 0,-8-1 0,1-7 0,1-2 0,4-3 0,1 2 129,-4-1 129,3 2-129,-2-1 258,-1 13-129,-14 14 129,23-19 0,-23 19 129,0 0-129,13 13 0,-10 4 0,-1 8-129,-2 3 0,0 1 0,1 1-129,2 2 0,1-7-258,6 5-516,-10-30-1806,12 25-2322,-12-25-129,18 6-516,-18-6-258</inkml:trace>
  <inkml:trace contextRef="#ctx0" brushRef="#br0" timeOffset="80675.6144">7225 6716 8514,'0'0'5289,"0"0"-258,0 0-387,11-3-3483,21 3-645,-1-7-129,7 7-129,2-1-258,-2-4-258,8 5-1161,-17 0-3225,4 0-387,-9-4 0,-4-1-774</inkml:trace>
  <inkml:trace contextRef="#ctx0" brushRef="#br0" timeOffset="80442.6011">7299 6352 6708,'17'-11'5547,"-17"11"-387,7 8-129,-7-8-2580,2 40-1806,-2-4 0,3 10-129,-3 6-129,3 4-258,0 2 129,-3-1-258,3-1 258,1 0-258,-1-12-129,6-1 258,0-9-129,3-4-129,4-2 129,0-8-129,4-6 0,-1-8-129,6-3-129,-7-6-903,15-1-3741,-17-10 129,4 3-516,-12-11-258</inkml:trace>
  <inkml:trace contextRef="#ctx0" brushRef="#br0" timeOffset="81411.6565">7824 6386 8514,'0'0'5547,"0"0"-516,13 2 0,-13-2-3999,35-5-387,-13-6 0,13 6-129,-7-2-129,5 1-129,-4-2 0,3 2-129,-8 3 129,1 0-129,-11 3-129,-14 0 129,22 0-129,-22 0 129,0 0-129,5 15 0,-5-15 0,0 32 0,-6-11 0,-1 1 0,-1 4-129,1 13 129,1-2 129,1 5 0,-2 2 0,2 3-129,5 5 129,0 4-129,9 0 129,0-2 0,4 1-258,4 1 129,2-3 0,1-1 0,2-11-129,-4-2 129,-4-7 0,-6-10-129,-1-6 0,-7-16 129,0 0 0,-20 11 0,-4-11 0,-3 0 0,-3-5 0,-2 2 129,2-3 0,4 6-129,-1 0 0,9 0-387,18 19-2322,0-19-2451,0 0 0,0 18-516,0-18-387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46.23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0 361 2580,'42'-3'4902,"-5"-5"-129,6-4-129,6-11-3354,42 9 258,-4-19-516,36 9 129,-2-11-516,20 8 0,-2-6-387,8 3-129,-5 3 129,-11 5-258,-13 4 129,-12 1 0,-18 6-258,-17-1-258,-11 10-387,-34-10-1419,-10 12-2451,-16 0-387,-24 1-258,-18 4-129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1:11.7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-16 350 516,'-16'5'4128,"16"-5"258,0 0-903,0 0-516,0 0-516,8 0-516,-8 0-645,46-8-129,-13-6-387,26 6 129,6-6-258,24 2-129,10-14-129,27 5 0,12-7-258,12 5 258,9-6-129,4 5-129,-3-6 0,-1 5 0,-17 2-129,-16 5 0,-21 2-129,-21 2-258,-17 5 0,-27-2-774,-6 12-2580,-34-1-1290,0 0-129,-35 10-387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28T09:48:23.60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28T09:48:29.605"/>
    </inkml:context>
  </inkml:definitions>
  <inkml:trace contextRef="#ctx0" brushRef="#br0">17303 7260 0,'0'0'0,"0"0"0,0 0 0,0 0 0,0 0 0,0 0 0,0 0 0,0 0 0,0 0 0,0 0 0,0 0 0,0 0 0,0 0 0,0 0 0,0 0 0</inkml:trace>
  <inkml:trace contextRef="#ctx1" brushRef="#br0">11225 4547 129,'-9'-7'903,"9"7"0,-3-12 129,3 12-129,0 0 0,-4-11 129,4 11 387,0 0-387,0 0 0,0 0 129,-6-11-387,6 11 0,0 0-258,0 0 0,0 0-258,0 0 0,0 0 0,0 0-258,0 0 129,0 0-129,0 0 129,0 0-129,0 0 129,10 5 0,-10-5 129,12 8-129,-12-8 258,15 14-258,-6-8 129,2 0-129,0 0 129,-1 0-129,1-3 0,-1 3 0,0-5 129,0 3-129,-1-4 0,0 4 0,1-4 0,0 2 0,-10-2 0,16 0-129,-16 0 129,12 0 0,-12 0 0,12 1-129,-12-1 129,8 0-129,-8 0 129,0 0-129,10 1 129,-10-1-129,0 0 129,0 0-129,8 1 0,-8-1 258,0 0-258,0 0 0,0 0 0,0 0 0,0 0 129,0 0-129,0 0 0,8 0 129,-8 0-129,0 0 129,0 0-129,0 0 129,0 0 0,0 0 0,0 0 0,0 0-129,0 0 129,0 0-129,0 0 129,0 0-129,0 0 0,0-8 129,0 8-129,0 0 129,0 0-129,0 0 129,0 0-129,-2 10 129,1 5-129,-4 3 0,3 6 129,-2 8-129,0 0 0,-1 0-129,2 9-774,-3-7-3096,6-4-258,-4-9-387,-3-9-129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2:11.29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220 0 2322,'0'0'3483,"0"0"-129,0 0-516,0 0-387,4 13-645,-4-13-258,-3 19-129,3-19-516,-18 28-258,0-11-129,4 4-129,-10 4-129,3 3 0,-4-2-129,0 4-129,2-5 129,3-1-129,3-4 0,8 4 129,2-8-129,7-16 129,0 20 0,0-20 0,35 14 0,-6-9 129,4 0-129,6-2 129,6-3-129,4 2-129,5 2-258,-4-4-645,14 2-3096,-15-1-516,-2 1-258,-5 0-387</inkml:trace>
  <inkml:trace contextRef="#ctx0" brushRef="#br0" timeOffset="-699.04">108 226 1677,'21'0'3870,"-21"0"129,36-17-387,2 12-1935,-2-19 129,26 13-258,-5-17-129,21 12-387,3-14-129,13 9-129,-2-7-129,13 4-258,-4-2-129,8 0 0,-2 2-129,2 2-129,-10 4-129,-8-3-387,-8 13-774,-28-3-2322,-11 6-903,-22 3-129,-22 2-516</inkml:trace>
  <inkml:trace contextRef="#ctx0" brushRef="#br0" timeOffset="640.0364">2268-517 3354,'0'0'4257,"-10"10"0,10-10-1677,0 19-387,9 2-258,-9-4-387,6 21-387,-6-11 0,7 7-516,-5 0 0,5 5-387,-6-3 129,1 3-129,0-8 0,1-1-258,-1-1 0,-2-3 129,0-1-129,0-6-129,0 3-387,0-22-387,7 24-2064,-7-24-1419,0 0-387,0 0-129,11-11-129</inkml:trace>
  <inkml:trace contextRef="#ctx0" brushRef="#br0" timeOffset="1361.0778">2258-508 3096,'0'-23'3741,"3"6"129,-3 17-1806,0 0-387,1-24-258,-1 24-387,0 0-258,0 0-258,0 0 129,0 0-258,0 0-129,16-7 0,-16 7 0,0 0 0,0 0-129,0 0 0,0 0 0,0 0 0,0 0-129,18 0 129,-18 0 0,0 0 0,0 0 0,18-2 0,-18 2 129,22-5 129,-8 2-258,6 0 129,2-2 0,10 2 0,-1-1-129,10 0 0,-3 0 129,7-3-129,-4-1-129,1 3 129,-3 0 0,-1 1 0,-5-1-129,-6 2 129,-8-2-129,-2 5 129,-17 0 0,17-1 129,-17 1-129,0 0-129,0 0 129,0 0-129,0 0 129,0 7-129,0-7 0,0 15 0,0-15 0,0 27 0,0-11 0,0 2 0,1 1 0,3-1 0,-4 3 0,4-4 0,-2 0 0,-1-3 0,-1-14 0,3 27 0,-3-27-129,3 19-387,8 2-1548,-11-21-2322,0 0-129,10 20-516,-10-20 0</inkml:trace>
  <inkml:trace contextRef="#ctx0" brushRef="#br0" timeOffset="2140.1223">3087-85 2967,'0'-14'3999,"0"14"0,0 0-1161,-17 0-1032,17 0-387,-18 15-258,14 0-258,4-15-258,-15 32 0,6-14-129,5 3 129,1-1-129,3 2-129,0-6 0,9 7 0,-9-23-129,26 28-129,-6-20 129,2-1-129,3-3 0,3-4 0,0 0 0,3-7 129,-4-1-258,0-6 0,-8-3 129,-5-1-129,-4 1 0,-6-2 0,-4 3 0,-15-1 0,-7 1 129,-2 5-129,-2 3 0,-2 2 0,1 6 0,3 0-129,6 12-645,-5 1-3225,23-13-516,-13 26-129,13-26-645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04.12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12 196 258,'-8'-20'4515,"-1"-5"258,9 25-903,0 0-1677,0-29-387,10 29-387,-10 0-387,25-14-387,-9 1-129,7 10-129,4-8 129,8 6-387,-6 1 129,4-3-129,-1-1 0,2 4 0,-4-4-129,5 2 129,-5 1-129,0-1 129,-2-1-129,-1 2 0,-4 0 0,1 1 0,-6 0 0,0 3 0,-18 1 0,24 0 0,-24 0 0,0 0 0,18 11 0,-18-11 0,8 23 129,-4-6-129,-2 2 0,1 1 129,-2 5-129,2 1 129,-2-4-129,1 0 0,-1 0 0,0-4-129,5-1-129,-6-17-645,17 23-3096,-17-23-903,0 0-129,0 0-645</inkml:trace>
  <inkml:trace contextRef="#ctx0" brushRef="#br0" timeOffset="-480.0274">43 210 2451,'1'-22'4773,"-1"22"-129,0 0-2064,0-20-774,0 20-258,0 0-258,13 1-387,-13-1-387,8 27 0,-6-8-129,5 11 129,-5 2-129,2 5-129,-1 6 129,0 6-258,-3-4 129,1 2-258,1-1 258,1-5-258,-3-5 0,1-4 0,-1-10 0,3-5 0,0-2-129,-3-15-129,0 0-387,0 0-645,0 0-1290,0 0-2193,12-15-258,-12-6-387</inkml:trace>
  <inkml:trace contextRef="#ctx0" brushRef="#br0" timeOffset="591.0338">818 662 3870,'-14'5'5031,"-2"18"-516,0-13-2451,16 16-516,-16-12-129,16 11-516,-4-10-258,4 6-258,0-21-129,21 25 0,-4-18-129,5-3 0,-1-4 0,4-1 0,-3-11 0,2 1-129,-9-4 129,2-6-129,-10-1 0,0 3 0,-7-3 258,0 1-258,-8 3 0,-8-1 0,-3 6 129,-5 4-129,2 6 0,-5 1-129,6 2-129,-2 0-129,13 16-516,-8-15-1806,18-1-2064,0 18-129,0-18-516</inkml:trace>
  <inkml:trace contextRef="#ctx0" brushRef="#br0" timeOffset="1011.0578">1327 204 3870,'-19'8'5031,"19"-8"-516,0 0-2322,0 0-258,0 0-387,0 0-645,1-10-258,-1 10-258,28-14-129,-8 2 0,3 4-129,2-1 129,2 1-129,1 1-258,-4 0-258,2 7-258,-26 0-903,36-2-3096,-36 2-258,16 3-258</inkml:trace>
  <inkml:trace contextRef="#ctx0" brushRef="#br0" timeOffset="1276.0728">1329 350 4257,'-9'15'5160,"9"-15"-258,13 13-2580,-13-13-1032,31 0 387,-31 0-645,43-8-258,-22-1-516,4 4 258,-3-3-516,0 5 0,-1 1-129,-4-6-903,12 8-2967,-29 0-1032,24-1 0,-24 1-387</inkml:trace>
  <inkml:trace contextRef="#ctx0" brushRef="#br0" timeOffset="2720.1556">2260-70 1161,'0'0'3999,"-12"-20"-1161,12 20-774,-18-12-258,18 12-516,-21-5-129,21 5-129,-21 0-387,21 0 0,-22 11-129,22-11-129,-19 24 0,10-8-129,1 0 129,4 2-258,0 1 0,4 2 129,0-2-258,4 3 129,4-2 0,1 5-129,2-2 129,0 1 0,-3-6-129,1 4 129,-5-1-129,0-2 129,-4-1-129,0-3 129,0-15 0,-6 22 0,6-22-129,-22 17 129,5-12 0,2-2 0,-5-3 0,5 0-129,15 0 129,-24 0-129,24 0 0,-15-1 0,15 1 0,0 0 0,0 0-129,0 0 129,11 7 129,-11-7-129,25 23 129,-8-7-258,-3 3 387,0-1-387,-3 4 258,-1 6-258,-3 2 129,-6-4 0,-1 3 0,0 1 0,0-2-129,-4-3 129,-2-2 0,2-4 129,-3-2-258,7-17 129,-7 23 0,7-23 0,0 21 0,0-21 129,2 16-129,-2-16 0,16 16-129,-16-16 129,24 12-258,-24-12-903,31 0-3225,-14 0-516,-1-3-387,0-6 388</inkml:trace>
  <inkml:trace contextRef="#ctx0" brushRef="#br0" timeOffset="4347.2486">2750 51 3612,'-18'10'5031,"4"-3"-516,7 11-2064,-19-15-645,19 22-258,-14-9-516,12 13-387,-7-4-129,9 7-129,-3 5 129,6 1-387,-1-1 129,5 2-258,0 2 0,0 0 0,10-3 129,-1 2-258,3-6-258,-2-9-258,9 11-903,-12-18-2967,10-5-387,-17-13-258,32 4-128</inkml:trace>
  <inkml:trace contextRef="#ctx0" brushRef="#br0" timeOffset="4823.2759">3150 210 1677,'10'-19'4773,"-10"19"-129,0-14 0,-20 8-3354,20 6-258,-24 0-129,24 0-258,-37 14-387,20 0 0,-2-1-129,0 5 0,0-3-129,5 1 129,1 1-129,9 1 0,4-3 0,0 2 0,0-17 129,20 23-129,-2-9 129,0-4-129,0 4 129,0-2-129,-1 1 129,-4 3-258,-7-2 129,-1 2 0,-5-2 0,0 0 0,0-14 0,-23 27 0,8-18 0,-6 0 129,2-4-129,-2-2 0,1-2 0,2-1-258,18 0-129,-26 0-774,26 0-1935,0 0-1548,0 0-387,12-9 129</inkml:trace>
  <inkml:trace contextRef="#ctx0" brushRef="#br0" timeOffset="5288.3025">3316 272 3612,'-18'24'4773,"6"-7"-258,-6 1-2967,18 15-129,-9-11 0,9 14-516,0-11 0,8 5-516,3-9 0,9-3 0,2-4-129,0-10 0,2-4 0,-1-11-129,1-8 129,-3-1 0,1-6-258,-6-3 258,-1-8-258,-4 6 129,-4 1-258,0 2 387,-4 3-258,-2 8 0,-1 17 129,0-14 0,0 14-129,0 0 129,-11 25 0,8-1-129,-1-1 129,3 8-258,1-2 258,0 3-258,3 0 258,2-9-516,12 2-387,-17-25-903,24 22-2967,-24-22-387,29 3-258,-29-3 259</inkml:trace>
  <inkml:trace contextRef="#ctx0" brushRef="#br0" timeOffset="5887.3368">3727 263 1806,'0'0'5031,"0"0"-387,5 20 129,-5-20-2838,0 39-774,-7-16-129,7 7-516,0-10 0,4 7-258,1-8 129,-5-19-258,16 22 0,-16-22 0,21 0 0,-5-5 0,0-12-258,0-7 387,0 2-387,1-1 258,0-4-129,-2 1 0,-1 4 0,-4 3 0,-10 19 129,11-20-129,-11 20 0,0 0 0,0 0 129,7 20-129,-7 1 129,0 4-129,0 2 129,0-3-129,4 1 129,-3-3-129,5-1 129,-6-21-129,18 20 0,-18-20 0,24 0 0,-7-3 0,1-11-129,-6-5 258,6-2-258,-1 1 258,-2 2-258,-1 0 129,0 3-129,-14 15 258,21-21-129,-21 21 0,17 0 0,-17 0 0,11 20 129,-8-1-129,1 1 258,-1 2-258,0 3 129,-1 2-258,-2-1 129,0-11-645,14 12-3483,-14-27-774,4 23-387,-4-23-258</inkml:trace>
  <inkml:trace contextRef="#ctx0" brushRef="#br0" timeOffset="6115.3498">4450 491 6063,'25'22'5418,"-11"6"-258,-14-13-516,14 10-3483,-17-11-516,0 10-258,-5-3-516,-10-8-1032,11 7-3483,-13-9-387,3 0-258,-2-6-258</inkml:trace>
  <inkml:trace contextRef="#ctx0" brushRef="#br0" timeOffset="6672.3817">4770 190 6708,'0'0'5160,"9"12"-258,-4 6-1290,-5-18-2580,6 24 129,-6-24-516,7 30-258,-7-13-129,5 0-129,-3 3 0,0-5-387,0 6-129,-2-21-1548,0 12-2580,0-12-645,0 0 0,-24 10-516</inkml:trace>
  <inkml:trace contextRef="#ctx0" brushRef="#br0" timeOffset="6859.3924">4797 31 4386,'14'-32'5031,"-14"32"-258,9-22-258,-9 22-4128,0 0-1290,0 0-3096,23-3-774,-23 3 0</inkml:trace>
  <inkml:trace contextRef="#ctx0" brushRef="#br0" timeOffset="7316.4185">5031 119 3612,'0'0'5031,"12"22"129,-12-8-516,2 13-2967,-2-10-1032,2 12 0,-2-5-129,6-1-129,-2-2-258,5-1-129,-9-20 129,15 24 0,-15-24-129,28 2 129,-11-2 0,1-10 0,0-6-129,1-3 129,2 0 0,-3 1-129,2-4 129,-4 4-129,-16 18 0,24-22 0,-24 22 0,0 0 129,14 0-129,-14 0 129,6 23-129,-6-2 0,1 1 129,0 3-129,2-1 129,3-3-258,1-1 258,1-4-516,3 0 0,-11-16-1806,18 0-2322,-18 0-645,20-11-258,-12-7 129</inkml:trace>
  <inkml:trace contextRef="#ctx0" brushRef="#br0" timeOffset="7843.4486">5493 103 2580,'-16'-5'5160,"16"5"-129,0 0-387,21 0-1935,-6-6-2064,18 6-258,-6-3 0,5 3 0,3 0-645,-9-3-516,13 3-2967,-15 0-1161,-2 0 0,-5-3-516</inkml:trace>
  <inkml:trace contextRef="#ctx0" brushRef="#br0" timeOffset="7628.4364">5584-188 5160,'0'0'5160,"0"0"-258,17 5-516,-17 16-3483,0 12-258,0 2-129,1 11 0,-1 1-258,3 4 0,-2-7-129,3 0 129,-1-2-258,3-6 129,1-3-129,2-5 129,3-6 0,0-7-258,6 0 129,0-9-129,7 1-129,-5-7-258,12 6-1290,-14-8-2967,-1-4-129,-17 6-387,17-26 129</inkml:trace>
  <inkml:trace contextRef="#ctx0" brushRef="#br0" timeOffset="8155.4665">5943-199 5676,'0'0'5289,"21"5"-387,-1 19-129,-9-3-4128,8 15 387,0-3-516,6 11 0,-9-1-258,5 6 0,-5-1-129,-5 0 0,-3-2-129,-5-5 0,-3-3 129,0-2-258,-3-6 0,-8-8-258,3-3-129,-13-13-1032,21 8-2451,-17-14-1032,17 0-258,-21 0-129</inkml:trace>
  <inkml:trace contextRef="#ctx0" brushRef="#br0" timeOffset="8403.4807">6342 390 5031,'15'19'5676,"-15"-19"-645,6 24-129,2-5-3354,-8-19-387,0 28-516,-4-12 0,0 3-516,0 0-129,-3 2-516,7 10-1548,-9-12-2838,5 0-258,4-19-258,-24 27-387</inkml:trace>
  <inkml:trace contextRef="#ctx0" brushRef="#br0" timeOffset="9147.5232">7059-120 3483,'5'-17'4644,"-5"17"-903,0 0-1290,-10-4-258,10 4-774,-21 9-129,11 13-387,-15-3-387,8 14 129,-6 0 0,6 18-129,-1-2-129,8 6 0,4-1-129,6 3 0,6-12 0,12 4-129,6-9 129,4-11-387,5-3 0,-5-15-1032,11 6-3354,-12-13-516,-2-3-258,-25-1-387</inkml:trace>
  <inkml:trace contextRef="#ctx0" brushRef="#br0" timeOffset="10018.5731">7547 37 5289,'1'-18'5031,"-1"18"-129,-9-14-1677,9 14-1935,-34 0-129,19 8-387,-13-3-129,7 8-129,-5-2-258,6 4 0,-2 1-129,4 9 0,7 3 0,4-2 0,7-1-129,0 3 129,11-2-258,4 3 129,6-6-516,-4-15-1161,13 3-2709,-6-6-645,3-4-258,-7-1-258</inkml:trace>
  <inkml:trace contextRef="#ctx0" brushRef="#br0" timeOffset="10419.596">7742 61 5160,'-28'36'5031,"13"-9"-129,1-10-1032,11 16-2967,-4-6-129,11 8 0,6-11-258,7 1-129,4-10-258,7-5 0,1-7 0,3-2 129,-4-2-258,1-12 129,-4-4 0,-1-3-129,-7-7 129,-5 0-129,-6-2 0,-5 3-129,-1-1 258,-11 4-258,-6 6 129,-5 6 0,-6 10-129,-1 1 129,-2 11-129,-4 7 129,10 7-387,-3 0-258,16 8-1548,2-8-2322,9-3-387,1-4-516,14-10 517</inkml:trace>
  <inkml:trace contextRef="#ctx0" brushRef="#br0" timeOffset="10856.621">8175-14 5160,'5'13'5289,"-5"4"-387,-9 6-258,-5-1-3741,10 11-387,-6-1 129,10 5-129,0-4-129,3-2-129,7-6-129,7-3 129,1-16-258,3-3 129,4-3-129,-3-6 129,-1-10-129,1-3 129,-4-8-129,-1-1 0,-3 1 0,0 0 0,-9 5 0,0 3 0,-3 3 0,-2 16-129,0 0 129,0 0 129,0 0-129,-2 27 0,-1-4 0,1 5 129,0 2-129,2-1 0,0 0-129,4-7-129,14 5-903,-18-27-3612,24 22 0,-9-22-645,4 0 0</inkml:trace>
  <inkml:trace contextRef="#ctx0" brushRef="#br0" timeOffset="11275.645">8638 34 4386,'-20'41'5031,"12"-13"0,-6-2-387,14 8-3483,-12-6-516,12 11 129,-3-11-129,3 0-258,5-9-129,11-8-129,0-6 0,4-5 0,-1-4 0,5-10 0,-3-11 0,1 0-129,-2-5 129,-5-3-258,0 2 258,-2-1-129,-3 5 0,-2 6 0,-1 4 0,-7 17 0,0 0 0,0 0 129,0 0-129,15 19 0,-15 3 129,2 4 0,-2 2-129,3-1 0,1 2-129,-1-6-258,6 5-903,-9-28-3483,11 19 0,-11-19-645,17 0-129</inkml:trace>
  <inkml:trace contextRef="#ctx0" brushRef="#br0" timeOffset="11747.672">8982-8 4773,'-45'-1'5289,"45"1"-516,0 0 0,0 0-3354,5 9-903,20 2-129,5-1-903,19 9-2064,-11-6-2064,4-1-258,-2 1-387</inkml:trace>
  <inkml:trace contextRef="#ctx0" brushRef="#br0" timeOffset="11559.6612">9106-358 8127,'0'0'5031,"0"33"-129,0-8-1290,-4 28-2838,-6 0-387,3 14 0,-5 2-258,3 3 129,1-8-129,4 1 0,1-15-129,3-1 129,8-14-129,8-4 129,5-8 0,8-12-129,4-2-387,-9-12-2967,11-2-1290,-7-9-516,-2-5-387</inkml:trace>
  <inkml:trace contextRef="#ctx0" brushRef="#br0" timeOffset="11961.6842">9524 350 7611,'0'48'5289,"0"-20"-258,-10-11-645,3 14-3483,-7-11-516,2 4-258,1 3-645,-10-14-3096,15 1-1290,6-14-258,-18 0-258</inkml:trace>
  <inkml:trace contextRef="#ctx0" brushRef="#br0" timeOffset="12207.6983">9636 40 6708,'15'14'5160,"-7"4"0,-5 0-516,10 16-3612,-13-9-387,5 6 0,-5-1-387,1 4 129,4-8-645,-5-5-129,8 2-903,-8-23-3483,0 20-129,0-20-516,0 0-258</inkml:trace>
  <inkml:trace contextRef="#ctx0" brushRef="#br0" timeOffset="12371.7077">9669-48 3870,'-7'-22'4644,"7"22"-129,0 0-1032,0 0-6579,8 11-1032,-8-11-774,24 26 517</inkml:trace>
  <inkml:trace contextRef="#ctx0" brushRef="#br0" timeOffset="12770.7305">9846 56 3483,'0'14'5160,"3"11"-258,-1-5 0,-2-20-3612,5 47-129,-3-29-387,7 9-129,-1-9-387,2 4 129,-10-22-258,18 16 0,-18-16 0,28 0 0,-13-13 0,3-7-129,-1-3 0,0-4 0,1 2 129,-1 0-129,-6-1 0,-2 6 0,-2 4 129,-7 16 0,0 0-129,0 0 129,0 0-129,7 24 129,-7-1-129,0 5 129,0-3-258,0-2 0,0 1-387,0-24-645,12 32-3096,-12-32-774,0 0 0,19-3-645</inkml:trace>
  <inkml:trace contextRef="#ctx0" brushRef="#br0" timeOffset="13243.7575">10147 148 3096,'-41'-19'5160,"41"19"-387,0 0 0,-5-17-2451,23 17-1419,6 0-387,12 0 0,-1 0-258,4-1-258,4 1-774,-17 0-2838,8 0-1032,-10-5-387,-4 2-258</inkml:trace>
  <inkml:trace contextRef="#ctx0" brushRef="#br0" timeOffset="13023.7449">10274-309 6321,'8'-22'5160,"-8"22"-129,6 8-645,2 25-3225,-8 4-645,0 10 0,0 5-258,0 4 0,0 2-129,0-4 0,-6 0-258,4-7 129,0 0-387,-3-11-129,5 5-774,-5-20-774,11 2-2064,0-7-1032,-6-16-129,18 18 388</inkml:trace>
  <inkml:trace contextRef="#ctx0" brushRef="#br0" timeOffset="13511.7729">10483-239 5160,'22'4'5289,"-8"18"-129,0 0-258,12 20-3483,-15-6-387,12 15-258,-9-7-258,4 10 0,-9-4-387,1-3 129,-7-1-516,-3-12 129,0 5-774,-13-24-2322,7 12-1548,6-27-645,-17 16 0</inkml:trace>
  <inkml:trace contextRef="#ctx0" brushRef="#br0" timeOffset="14619.8362">10901-387 5031,'0'0'5289,"0"0"-129,0 0-645,-16-25-3225,16 25-258,0 0-387,13-4-387,-13 4 0,26 0-129,-10 0 0,3 0-129,-2 3 129,4 2-129,-6 7 0,0 6 0,-5-4 0,-3 8 0,-4-2 0,-3 5 0,0 9 0,-7-1 0,0-5 0,-1 1 129,-2-1-129,3 1 129,-1-3-129,1 2 129,7-3 0,-2-5-129,2-4 258,0 3-129,2-5-129,-2-14 129,22 19-129,-22-19 129,29 5-129,-12-5 0,1 0 0,0-6 0,-1-4 0,-3 1 0,-14 9-129,19-13 129,-19 13 0,0 0-129,0 0 129,0 0-129,-4 16-129,-9 0 258,4 7 0,-4 1 0,3 3 0,2 4 258,1 2-516,4 2 516,3 0 0,0 1-258,2-6 258,6 3-258,-1-3 129,-1-3-129,-1-1 258,-2-1-258,-3-5 0,0-1 129,-8 0 0,-5-3-129,13-16 129,-26 27 0,10-18 0,1 1-258,15-10 0,-27 7-645,27-7-4257,0 0 0,-20 10-645,20-10-129</inkml:trace>
  <inkml:trace contextRef="#ctx0" brushRef="#br0" timeOffset="43039.4615">-2733 3286 1161,'10'-19'4386,"-10"19"-387,0 0-774,0 0-645,0 0-645,0 0-387,0 0-516,0 0-258,0 0-129,-4 11 0,4-11-387,-24 23 129,6-6-258,-3 5 129,-4 0-129,-3 1-129,-1-1 258,-1 0-258,2-3 129,1 2 0,5-2 0,4-5-129,18-14 258,-18 17-129,18-17-129,0 0 129,11 11 0,8-11 129,5 0-129,5 0 0,2 0 0,4 0 129,2 0-129,4 5 0,-9-1-129,1 3 129,-2 3-258,-5-4-387,11 19-2451,-14-16-1806,-2 2-516,-4-4 0,-17-7-516</inkml:trace>
  <inkml:trace contextRef="#ctx0" brushRef="#br0" timeOffset="43930.5127">-779 2902 6321,'21'-17'5418,"-21"17"-387,0 0-258,0 0-3741,16 18-129,-16 3-258,7 16 129,-7 2-387,0 7 0,0-2-129,0 7 0,0 0-129,0 2 0,0-6-129,-2-5 129,4-2 0,-2-7-129,0-3-129,0-11-129,3 2-258,-3-21-516,18 14-2967,-18-14-903,0 0-516,13-25-129</inkml:trace>
  <inkml:trace contextRef="#ctx0" brushRef="#br0" timeOffset="44519.5464">-800 2903 2967,'0'-20'5031,"4"-2"-129,-4 22-129,24-11-2967,-21-8-645,15 19 129,-7-15-516,11 11-129,-5-7-258,7 5 0,-2-2-129,0-2 0,0 4-129,-2 1 0,-1 1 0,-2 2-129,-17 2 0,27-5 0,-27 5 0,25-1 0,-25 1 0,26 0 0,-9 0 0,0-2 0,2 2 0,1 0 0,3 0 0,4 0-129,-8 2 129,4-1 0,-5 1 0,-2 1 0,0 0 0,-16-3 0,19 6 0,-19-6 0,16 5 0,-16-5 0,0 0 0,18 14 0,-18-14 0,8 14 129,-7 0-129,2 2 129,-3 4-129,0 5 129,0-5 0,0 7-129,0 2 129,0-3-129,0-4 0,0-4 0,0 2-258,0-20-258,11 27-3354,-11-27-1032,0 0-258,0 0-645</inkml:trace>
  <inkml:trace contextRef="#ctx0" brushRef="#br0" timeOffset="45614.6089">-89 3500 903,'0'0'4773,"0"17"258,0-17-1548,0 0-645,0 0-774,0 0-387,0 0-258,-7-7-516,7 7-129,8-21-387,-8 21 129,18-30-258,-5 16 0,-5-4-129,-8 18 129,24-23-258,-24 23 0,16-13 129,-16 13-129,0 0 129,11 11-129,-11-11 258,2 27-258,-2-6 129,0 3-129,1-4 129,1 5-129,3-3 129,-3-1-129,-1 1 0,3-3 0,-1 3-129,-3-7 0,4 3-129,-4-18-129,7 22-516,-7-22-1290,0 0-2838,0 0-129,0 0-387,0 0 129</inkml:trace>
  <inkml:trace contextRef="#ctx0" brushRef="#br0" timeOffset="46308.6487">-94 3738 2709,'0'0'4902,"0"0"-129,0 0-1677,0 0-774,0 0-516,0 0-516,16 0-258,6 0-387,-1-3 0,7 0-258,-5-5 129,7 3-258,0-1 129,1 1-129,-6 2-129,2-1-258,-7 4-258,-20 0-1032,32-5-3354,-32 5-387,0 0-129,0 0-258</inkml:trace>
  <inkml:trace contextRef="#ctx0" brushRef="#br0" timeOffset="47103.6942">489 3205 3354,'-3'16'5160,"3"-16"-129,10 4-129,16 3-3354,-8-9-387,18 2 129,-8-8-387,11 5-258,-4-5-258,1 2-129,-4 3-516,-8-5-387,10 8-3870,-16 0-516,-18 0-129,15 0-645</inkml:trace>
  <inkml:trace contextRef="#ctx0" brushRef="#br0" timeOffset="46874.6809">515 3049 2967,'0'0'5160,"0"0"-129,18 0-258,9 2-2967,-12-9-387,21 7-387,-11-8-258,12 5-387,-4-5-129,2 0-258,-6 8-258,-8-11-774,7 11-3612,-28 0-258,0 0-387,0 0-258</inkml:trace>
  <inkml:trace contextRef="#ctx0" brushRef="#br0" timeOffset="48351.7648">1527 2751 1677,'-7'-23'3999,"7"23"387,0 0-1935,0-14-1161,0 14-258,0 0-129,14-11 0,-14 11-258,0 0 0,0 0 0,16-9 0,-16 9-258,0 0 129,18-11-129,-18 11 0,21-10 0,-21 10 0,25-6 0,-9 3 0,-16 3 0,32-11 0,-11 3-129,4 6 129,3-3-258,5 2 129,-1 0-129,4 1 258,1-1-387,0 1 129,-1 2 0,-2-1-129,-5 1 0,-4 0 0,-4 0 0,-6 0 129,-15 0-129,24 6 0,-24-6 0,0 0 0,0 0 129,14 17-129,-14-17 129,0 0-129,0 23 129,1-7 0,-1-1-129,2 4 129,-2 0 0,1 4-129,-1 2 129,0-2-129,3-4 0,-3-1 0,1-4 0,-1-14-258,5 28-387,-5-28-1677,0 0-2709,0 0 0,0 0-516,18 0-258</inkml:trace>
  <inkml:trace contextRef="#ctx0" brushRef="#br0" timeOffset="47735.7302">1562 2711 5547,'18'0'5418,"-18"0"-387,9 17-129,-9-17-3612,7 34-129,-7-11-387,7 10 129,-7 2-387,3 9-129,-3 4-129,0-1 0,0 1-129,-5 0 0,-2-2-129,4-5 129,0-8-258,0-3 0,6-4-129,-3-11-129,1-1-516,-1-14-1290,0 0-2709,13-6-516,-13 6-129,10-31-258</inkml:trace>
  <inkml:trace contextRef="#ctx0" brushRef="#br0" timeOffset="48989.8021">2223 3298 2322,'-9'0'5031,"-11"11"129,6-6-387,0 12-2193,-5-15-1290,12 17 0,-7-6-645,10 7 129,-2-3-258,6 7 0,3-3-258,8-2-129,6-1 129,2 1-129,8-8 0,1-3-258,2 1 258,-3-9-129,1 0 0,-3-4 0,-3-7-258,-4-3 387,-7 0-387,-4-5 387,-5-2-387,-2-1 258,-9 0-258,-8 3 258,-2 2 0,-5 4-129,2 2 129,-3 4-129,5 7 0,2 0-129,18 0-645,-26 18-3612,26-18-387,0 0-516,0 0 0</inkml:trace>
  <inkml:trace contextRef="#ctx0" brushRef="#br0" timeOffset="51114.9235">3263 2588 903,'19'-3'4386,"-19"3"129,0 0-1290,0 0-645,-3-18-516,3 18-516,0 0-387,0 0-258,0 0-129,0 0-129,-11-20-258,11 20 0,0 0-129,-23-8-129,23 8 129,-24-5-129,9 2-129,-2 1 129,2 2-129,-2 0 258,0 0-258,0 0 0,3 5 0,14-5 129,-23 10-129,23-10 0,-16 17 0,16-17 129,-4 19 0,4-19-129,0 28 129,4-9-129,2 4 129,2 3 0,1 1-129,-4 7 129,2 6-129,-1 3 0,-1 1 129,-5 2-129,0 5 0,0-4 129,0 3-129,0-1 0,0-4 0,-4-3 0,1-4 0,-4-3 0,3-4-129,-1 0 129,-1-2 0,-2-7 129,6-4-129,-2-3 129,4-15-129,-4 24 129,4-24-129,0 0 129,0 0-129,0 0-129,10-2 129,-10 2-129,23-16 129,-9 10-129,5 2 129,-1-1-129,3 5 129,-3 0 129,1 0-129,-5 0 0,-14 0 0,24 11 129,-24-11-129,0 0 0,18 12-258,-18-12-1032,0 0-3354,0 0-258,1-12-387,-1 12-774</inkml:trace>
  <inkml:trace contextRef="#ctx0" brushRef="#br0" timeOffset="54344.1083">3633 3074 2709,'0'-19'5289,"0"19"-387,14-16-129,-4-6-2838,19 19-516,-11-13-258,20 10-387,-3-5-129,7 6-258,-2-1-258,-1 0-258,4 6-387,-5-3-516,9 7-2193,-9-4-1548,-6 2-387,-4-2-258</inkml:trace>
  <inkml:trace contextRef="#ctx0" brushRef="#br0" timeOffset="54096.0942">4033 2690 3999,'0'-22'4515,"0"22"-1032,4-15-1032,-5-5-258,1 20-645,-11-17-387,11 17-387,-17-17 0,17 17-258,-22-14 0,22 14 0,-27-7-258,27 7 0,-28 0-129,28 0 0,-23 14 0,23-14 0,-21 27-129,13-11 129,-4 6 0,5 4 0,-2-1 0,3 4 0,3 5 0,3 4 0,0 2 129,3 2-129,5-6 0,4 9 0,0-6-129,-1-3 0,0-1 0,-2-4 0,1-3 0,-5-5-129,-3-4 0,-2-3-258,0 1-129,0-17-387,-7 22-903,-13-21-2709,20-1-387,-29 4-516,13-4 129</inkml:trace>
  <inkml:trace contextRef="#ctx0" brushRef="#br0" timeOffset="54780.1333">4329 2864 2580,'-16'-3'5031,"16"3"-129,-29 3-129,1-1-2967,18 23-387,-12-13-258,14 18-129,-8-2-516,14 8 0,-1-5-129,4 1-129,9-2 129,8-5-258,2-2 0,6-3 0,1-11-129,2-4 0,0-5 0,0-2 0,1-9 0,-5-7 0,-3-2-129,-8-8 0,0-2 129,-11 0-129,-3-3 129,-7 0-129,-13-1 129,2 3-258,-4 9 258,-3 3 0,-3 11 0,1 5 0,2 3-129,7 8 0,6 12-387,12-20-258,-6 39-2193,6-21-1806,8-2-387,10-3-387</inkml:trace>
  <inkml:trace contextRef="#ctx0" brushRef="#br0" timeOffset="55214.1581">4783 2861 4773,'4'-17'5160,"-4"17"-258,-20 12-129,-7-5-3483,13 19-129,-13-4-387,12 10-129,-3 1-129,9 3-129,4-4 0,5 1-129,3-5 0,15-4-129,1-8 0,6-2-129,3-12 129,6-2-129,-2 0 129,-3-12-129,2-5 0,-4-3 0,-4-1 0,-5-4-129,1-1 129,-6-2-129,-10 0 129,-3-2 0,-12 0 0,-3 3 0,-3 2 0,-6 3 0,-5 6 0,1 3 0,-1 7 0,3 4-258,9 7-258,-5-5-774,22 0-3354,-19 24-387,17-8-387,2-16-258</inkml:trace>
  <inkml:trace contextRef="#ctx0" brushRef="#br0" timeOffset="55519.1755">5241 2816 6837,'0'0'5160,"0"0"-258,0 0-516,0 8-3354,0-8-1290,0 0-645,25 8-3354,-25-8-516,18 12-387,-18-12 0</inkml:trace>
  <inkml:trace contextRef="#ctx0" brushRef="#br0" timeOffset="55719.187">5314 3031 3225,'0'24'5289,"-3"-3"-258,3-21 0,0 0-2838,0 17-1032,0-17-387,0 0-258,1 16-387,-1-16-516,17 17-903,-17-17-3354,0 0-129,0 0-516,19 6-129</inkml:trace>
  <inkml:trace contextRef="#ctx0" brushRef="#br0" timeOffset="56004.2032">5531 2913 6708,'0'0'5289,"18"-14"-258,-18 14-129,43-13-3870,-23-2-129,9 11-387,2-8 0,1 6-258,1-2-129,-2-1-258,-2 9-129,-5-3-387,-2 9-774,-22-6-2064,0 0-1548,0 0-258,0 28-387</inkml:trace>
  <inkml:trace contextRef="#ctx0" brushRef="#br0" timeOffset="56247.2172">5645 3012 3999,'-14'22'5289,"14"-22"-129,0 0-258,24 18-3225,-24-18-129,38 0-387,-18-12-258,11 12-258,-3-7-258,3 5-129,-5-3 0,-1 4-258,-5 1-129,-20 0-387,32 4-2709,-32-4-1806,0 0-258,0 0-387,4 15-129</inkml:trace>
  <inkml:trace contextRef="#ctx0" brushRef="#br0" timeOffset="63322.6212">6320 2726 2451,'5'-17'4902,"-5"17"0,17-6-1935,-17 6-516,0 0-387,0 0-645,21 31-258,-21-5-387,8 15-129,-4-4-258,2 11-129,-1-7 0,-2 4-129,0-5-129,0-1 0,-2-11 0,-1-5-129,9-1-387,-9-22-129,8 23-516,-8-23-1677,0-10-2064,0 10-387,0-36-129</inkml:trace>
  <inkml:trace contextRef="#ctx0" brushRef="#br0" timeOffset="63525.6335">6388 2499 3483,'-4'-23'4902,"4"23"-129,0 0-516,0 0-3096,0 0-645,0 0-129,0 14-258,8 2-387,-8-16-645,24 41-1806,-13-16-1677,-3-5-258,1 7-258</inkml:trace>
  <inkml:trace contextRef="#ctx0" brushRef="#br0" timeOffset="63992.6602">6568 2785 645,'13'5'4644,"-13"-5"516,12 14-258,3 9-2709,-15-23-516,10 39-258,-10-16-645,7 7 0,-7-3-387,5 2 0,-2-9-258,3 2 129,-2-3-258,-4-19 129,14 15-129,-14-15 0,22 0 0,-22 0 0,28-20 0,-13 0 0,2-4 0,2-6 0,-2-2 0,-2 6 0,2-4 0,-3 3 0,-3 0 0,-1 7 0,-10 20 0,11-19 0,-11 19 0,0 0 0,0 0 0,9 25 129,-9 0-129,0 5 0,1 2 129,3 1 0,-1-1-129,4 1 0,1-4-129,1-8 0,6-3-387,-15-18-516,35 17-1548,-35-17-2193,26-6-387,-16-12-258</inkml:trace>
  <inkml:trace contextRef="#ctx0" brushRef="#br0" timeOffset="64290.6772">7123 2441 1935,'3'-27'5031,"-3"27"-129,18 0 0,-15 24-2322,-3-5-1548,14 17-387,-13-2 387,13 17-387,-12-5-258,9 9 0,-8-1-129,4 1-129,-5-5 0,5-2-129,0-7 0,0-1 0,2-9 0,0-4 0,4-8-129,-13-19-129,31 25-387,-31-25-903,32 0-2709,-32 0-774,18-15-258,-18 15-129</inkml:trace>
  <inkml:trace contextRef="#ctx0" brushRef="#br0" timeOffset="64531.6909">7051 2804 3870,'-18'-8'5160,"0"2"-129,18 6-258,11 0-3225,-11 0-516,28-6-129,-9-4-258,15 9-258,-1-4-129,3 3-129,1-1 0,-5-1-387,4 4-258,-15-8-1032,11 8-2967,-14-3-516,-3-2-258,-15 5-258</inkml:trace>
  <inkml:trace contextRef="#ctx0" brushRef="#br0" timeOffset="65234.7312">7479 2444 2580,'0'0'5160,"21"-13"-129,-21 13-903,0 0-1935,26-5-387,-26 5-516,35-6-387,-17 0-516,13 6 129,-5-3-129,9 0 129,-4 0-258,3 1-129,-7-1 0,-1 0 0,0 3-129,-7-3 0,-5 3 0,-14 0 0,19 0 0,-19 0 0,0 0 0,0 0 0,9 7 0,-9-7 0,0 21 129,0-21-129,-2 32 129,0-12-258,-3 1 387,1 2-387,-1 5 258,1 3-129,2 0 0,-2 8 0,3-2 0,1 2 0,0 4 129,0 0-129,7 1 0,2-3 0,0 0 0,0-1 0,1-4 0,-2-1 0,-1-4 0,-1-3 0,-2-2 0,-1-2 0,-3-9 0,0-15 0,-3 22 0,3-22 129,-19 10-129,19-10 129,-32 0 0,14 0-129,-3-2 129,1 2 0,-1-3-129,6 2 129,15 1-129,-20 0 0,20 0-516,0 0-1806,0 0-2580,13 3-387,2 3-258,-15-6-516</inkml:trace>
  <inkml:trace contextRef="#ctx0" brushRef="#br0" timeOffset="68466.9157">-3210 7527 129,'15'-19'1806,"2"10"129,-17 9-258,19-5 387,-19 5-258,20-8 129,-20 8-129,19-9-129,-19 9 0,22-12-516,-22 12 129,21-12-258,-21 12-258,17-11 0,-17 11 0,0 0-129,0 0-129,15-8-258,-15 8 129,0 0-129,-14 5 0,14-5 0,-26 17-129,5-6 0,-5 4-129,-2 2 258,-6-3-258,2 3 258,0-1-129,3-1 0,1 0 0,4 1 0,10-5 0,14-11 0,-13 17 0,13-17-129,8 10 129,11-6 0,4 1 0,5 0 0,2-2 0,4 2 0,0 1 0,3 2 0,0-3 0,-5 5-129,5-6-129,-4-1 0,2 5-387,-6-8-1419,0 0-3096,-4 0 129,1-3-774,-11-6-129</inkml:trace>
  <inkml:trace contextRef="#ctx0" brushRef="#br0" timeOffset="69621.9819">-672 6915 2709,'0'0'5031,"14"-5"0,-10 14-1032,-4-9-1419,3 35-516,-3-16-258,0 21-645,0-1-258,0 8-387,0-3 0,0 9-258,0-6 0,1 1-129,2-8 0,0-4-129,1-8 0,2 0 0,-2-6-129,0-5-129,-4-17 0,10 18-258,-10-18-516,0 0-1032,18 0-2838,-18 0-258,6-16-129,-6-5-387</inkml:trace>
  <inkml:trace contextRef="#ctx0" brushRef="#br0" timeOffset="70812.0502">-682 6922 3870,'0'0'4257,"0"0"-1290,0 0-516,3-17-258,-3 17-387,0 0-645,28-9-258,-28 9-129,0 0-258,18-19-129,-18 19-129,0 0-129,17-9-129,-17 9 258,0 0-129,0 0 0,0 0-129,0 0 129,0-17 0,0 17-129,0 0 258,0 0-129,-14-5 0,14 5 129,0 0-129,0 0 0,0 0 129,-14-4 0,14 4-129,0 0 129,0 0 129,0 0-258,0 0 0,0 0 129,0 0-129,0 0 129,-3-17-129,3 17 0,0 0 0,0 0 0,4-15 0,-4 15 0,0 0 0,0 0-129,0 0 129,0 0 0,0 0-129,0 0 129,0 0 0,0 0-129,0 0 129,10-17-129,-10 17 0,0 0 0,0 0 0,0 0 0,0 0 0,0 0 0,0 0 0,0 0 0,0 0 0,0 0 0,0 0 129,0 0-129,0 0 0,0 0 0,0 0 0,0 0 0,0 0 0,0 0 0,0 0 0,0 0 0,0 0 0,0 0 0,0 0 0,0 0 0,0 0 0,0 0 0,0 0 0,0 0 0,0 0 0,17-1 0,-17 1 0,19 0 0,-2 0 0,0 1 0,4 2 0,4-1 0,4 0 0,6 1 0,4-3 0,-2 0 0,1 0 0,3 0 0,-5 0-129,3-3 129,-7 1 0,-3-1 0,-2 3 0,-5 0 0,-5 0 0,1 0 0,-3 0 0,-15 0 0,19 0-129,-19 0 258,0 0-129,0 0 0,14 0 0,-14 0 0,0 0 0,0 0 0,0 0 0,0 0 0,0 0 0,0 0 0,0 0 0,16 9 0,-16-9 0,0 0 129,0 17-129,0-17 0,-2 24 0,2-24 129,-7 29-129,5-13 0,2-1 0,0-15-129,0 24-129,0-10-129,0-14-1032,0 0-3741,0 0 129,22 15-516,-22-15-387</inkml:trace>
  <inkml:trace contextRef="#ctx0" brushRef="#br0" timeOffset="71831.1085">53 7679 5289,'-10'14'5418,"10"-14"-387,0 0-258,17 8-2709,-17-8-1032,41-3 0,-18-7-387,9 7-129,-7-3-258,5 0 0,-6 0-258,0 2-258,-2 4-387,-22 0-1677,18-5-2709,-18 5 129,0 0-645,0 0-129</inkml:trace>
  <inkml:trace contextRef="#ctx0" brushRef="#br0" timeOffset="71571.0937">60 7482 2580,'0'0'4644,"-12"0"129,12 0-1935,0 0-387,0-22-645,0 22-387,5-18-387,-5 18-129,16-24-258,-16 24 0,24-25-258,-24 25 129,21-27-129,-21 27-129,18-18 0,-18 18 0,0 0-129,18 0 0,-18 0 0,4 18 0,-2 3 0,-2 2 0,1-1-129,2 5 129,-2 2-129,5 1 129,-2-5 0,3 0 0,-1-4 0,-2-5-129,4-2 0,-8-14-258,10 23 0,-10-23-774,5 14-1677,-5-14-2193,0 0-258,0 0-387,0 0-258</inkml:trace>
  <inkml:trace contextRef="#ctx0" brushRef="#br0" timeOffset="72463.1447">695 7151 6321,'-18'0'5160,"18"0"0,0 0-774,-24 0-2967,24 0-387,14-8-258,8 5 0,2-5-387,5 4-129,6-6 0,6 6-258,-4-4-129,-2 1-129,1 7-258,-12-6-903,7 6-2967,-31 0-645,20 5-258,-20-5-387</inkml:trace>
  <inkml:trace contextRef="#ctx0" brushRef="#br0" timeOffset="72691.1577">783 7273 5934,'-20'22'5418,"20"-22"-516,0 19-258,0-19-3225,25 3-387,-5-3-129,15 0-258,-6-3-258,7 1-129,0 1-387,-1-10-516,8 9-3999,-16-5-387,-2 0-258,-8-2-516</inkml:trace>
  <inkml:trace contextRef="#ctx0" brushRef="#br0" timeOffset="73856.2244">1662 6789 3225,'0'0'5031,"4"-15"0,-4 15-258,14-22-2838,14 20-516,-9-10 0,18 9-387,-8-10 0,11 10-387,1-7-258,5 4-129,1 0 0,0 1-129,-2-1 0,0 3 0,-6 0-129,0 0 0,-7 1 0,1 0 0,-5 2 0,-7 0 0,-3 0 0,-3 0 0,-15 0 129,21 2-129,-21-2 0,0 0 129,13 14-129,-13-14 0,0 17 129,0-1 0,0 0 0,0 4-129,0 4 129,0 3 0,1 1-129,-1 3 129,0-6-129,0 3 129,0-3-387,0-4-129,0 4-903,0-25-3741,0 16-129,0-16-387,0 0-516</inkml:trace>
  <inkml:trace contextRef="#ctx0" brushRef="#br0" timeOffset="73367.1964">1773 6713 4128,'20'-15'5160,"-20"15"0,0 0-1419,4-15-1677,10 16-258,-14-1-387,0 14-258,0-14-516,-1 40 0,-2-11-258,3 11-129,-4 6 0,5 6 0,-4 5-129,3 6 129,0 2-258,0-2 129,0-1 0,0-12-129,2-1 0,3-13 0,-2-4-258,2-15-258,-5-17-129,0 0-516,24 5-2709,-24-17-1161,4-10-387,-4-12-387</inkml:trace>
  <inkml:trace contextRef="#ctx0" brushRef="#br0" timeOffset="74567.265">2503 7320 3612,'-9'8'5289,"-12"11"-129,21-19-258,-16 34-2193,16-34-1419,-11 32-387,7-17 0,4 11-387,6-8-129,10 3-129,-3-7-129,8-2 0,1-2 0,6-6-129,1-4 0,0 0 0,4-8 0,-8-4 0,4-5 0,-11-4 0,1-1-129,-9-5 129,-7 4 0,-3-4-129,-13 1 129,-6 6 0,-7 2-129,-2 3 129,-6 7 0,1 5-129,2 3 0,2 3-645,20 16-3096,-7-8-1032,16-11-258,-9 23-645</inkml:trace>
  <inkml:trace contextRef="#ctx0" brushRef="#br0" timeOffset="75627.3257">3614 6607 5547,'7'-19'5160,"-7"19"-387,-6-29-1419,6 29-1935,0 0-258,0 0 0,-29-23-516,29 23 0,-22-7-387,22 7 0,-28-3 129,14 2-258,-4 1 0,1 0-129,-1 0 129,1 0 0,3 3 0,14-3-129,-25 23 129,25-23-129,-15 31 258,12-17-387,3 5 387,0 6-258,0-2 0,3 5 129,4 0-129,-2 5 129,1 7-129,2 5 129,-1 0-129,-4 6 0,3 5 0,-4-1 0,0 4 0,2-3 129,-3 0-129,-1-8 0,2 3 0,-1-10-129,-1-8 129,2-3 0,-2-11 0,2-3 0,-2-16 0,0 14 0,0-14 0,0 0 0,0 0 0,2-11 0,-2 11 0,10-17 0,-10 17 0,19-15 0,-19 15 129,32-9-129,-12 9 0,-1 0 0,5 0 0,-1 0 0,3 3-129,-4-3-387,10 13-1419,-17-13-2838,2 0-258,-17 0-516,22-2 0</inkml:trace>
  <inkml:trace contextRef="#ctx0" brushRef="#br0" timeOffset="76859.3961">4026 6582 8127,'21'-45'5031,"-21"45"-129,13-22-1290,-2 32-2451,-11 4-258,7 18-387,-6-1 129,3 10-387,1 2 0,-3 4-129,0 2-129,2-3 258,-3-5-258,2-1 0,-2-4-129,-1-4-258,7 2-129,-7-17-645,9 16-774,-9-33-2322,0 28-774,0-28-387,0 0 0</inkml:trace>
  <inkml:trace contextRef="#ctx0" brushRef="#br0" timeOffset="77235.4157">4094 6915 2193,'-5'-33'5160,"5"17"0,0 16-129,0-33-2193,19 33-774,-19 0-645,37-11-258,-16 6-387,12 5-258,-1 2-129,3 8-129,1 1-129,0 5 0,-8 4-129,-3 2 0,-8 3 0,-9 0-129,-5 2 129,-3 1 0,-11-4-129,-13 1 129,3-2-129,-8-5 129,3-7 0,-2-1 0,1-9 0,1-1 0,5 0 129,4-3-129,17 3-129,-16-17-129,16 17-129,0-20-645,19 20-2451,-19 0-1419,28 0-516,-11-2-258,2 2 129</inkml:trace>
  <inkml:trace contextRef="#ctx0" brushRef="#br0" timeOffset="77775.4481">4636 6918 5934,'10'-16'5160,"-4"-10"-129,-6 26-387,-17-23-3483,17 23-129,-25-6-129,25 6 0,-29 1-387,12 13-129,-1 1 0,1 7-129,-4-1 0,9 7 0,-1 1-129,9-1 129,-3 0-129,7-1 0,7-8 0,7 0 0,8-8-129,-1-6 0,7-5 0,0 0 0,1-11 0,-5-6-129,1-6 129,-6-4 0,-6 1 0,1-4 0,-10-4 0,-4 6 0,0 0 0,-1 4 0,-8 2 0,1 7 0,8 15 0,-17-12 0,17 12 0,-11 12 0,8 3 129,2 7-129,1 2 0,0 4 129,4-1-129,4 3 0,6-3 0,2-4 0,2-1-258,0-8 0,6 3-387,-9-14-387,14 16-1677,-29-19-2322,28 0-129,-28 0-387,20-13-258</inkml:trace>
  <inkml:trace contextRef="#ctx0" brushRef="#br0" timeOffset="78188.4721">4908 6848 7353,'10'-20'5418,"-10"20"-516,17-3-258,2 15-3225,-19-12-387,22 40-258,-13-15-387,6 7-129,-7-1-129,2 1-129,-1-4 0,-5-3-129,1-5 0,-5-20 0,3 22 0,-3-22-129,0 0 0,0-11 129,0-7-129,0-7 129,0-5 129,0 2-129,0-4 258,4 0-129,2 0 129,6 4 129,2 8 0,6 1 0,-5 3 0,10 7 0,-4-1 0,3 7 0,-6 0-129,0 0 0,-18 3-258,24 2 0,-24-2-516,0 0-1806,0 0-2451,0 0-258,0 0-258,0 0-387</inkml:trace>
  <inkml:trace contextRef="#ctx0" brushRef="#br0" timeOffset="78435.4861">5521 6750 8385,'0'0'5418,"0"0"-516,0 0-258,0 0-3096,0 0-1419,0 0-516,16 20-2838,-16-20-1419,12 25-387,-12-25-387,6 31-129</inkml:trace>
  <inkml:trace contextRef="#ctx0" brushRef="#br0" timeOffset="78647.4984">5581 7038 9804,'0'0'5289,"0"0"-516,-10 22-774,10-22-2967,0 0-387,0 0-387,0 0-516,14 12-1032,-14-12-3354,0 0-387,17-2-258,-17 2-387</inkml:trace>
  <inkml:trace contextRef="#ctx0" brushRef="#br0" timeOffset="78911.5134">5776 6823 9546,'42'-17'5289,"-21"8"-258,8 9-903,-1-10-3096,15 7-258,-4-8-387,7 5-129,-3-1-129,-2 0-387,1 6-129,-16-8-1419,0 9-2967,-26 0-258,19 6-258,-19-6-387</inkml:trace>
  <inkml:trace contextRef="#ctx0" brushRef="#br0" timeOffset="79135.5263">5907 6937 8256,'0'0'5160,"0"0"-387,0 0-387,35 0-3612,-13-6 0,14 2-129,-8-3-258,10 0-516,-2 7-645,-12-12-2064,2 10-1677,-8 1-516,-2 1-387,-16 0-129</inkml:trace>
  <inkml:trace contextRef="#ctx0" brushRef="#br0" timeOffset="79434.5434">6487 6735 8256,'0'0'5547,"0"0"-387,0 0-258,0 0-3096,0 8-1161,0 10-129,0 8-129,1-1-129,5 5 0,-4 5-258,4-3 0,-2-1-129,3-4 0,0 2-129,-7-15-645,18 4-3225,-18-18-903,0 0-258,0 0-516</inkml:trace>
  <inkml:trace contextRef="#ctx0" brushRef="#br0" timeOffset="79644.5554">6505 6556 8901,'-6'-27'5289,"6"27"-516,0 0-258,0-18-4128,0 18-258,13 12-903,-13-12-3612,5 24-387,2-10-387,0 1-387</inkml:trace>
  <inkml:trace contextRef="#ctx0" brushRef="#br0" timeOffset="80110.5821">6657 6702 10449,'7'20'5289,"0"-3"-516,-7-17-1290,14 31-2709,-9-11-258,9 5-129,0-3-129,0 5-129,-2-4-129,2-1 0,-1-8 0,-13-14 0,22 22-129,-22-22 0,20 0 0,-20 0 0,19-16 0,-8-1 0,1-7 0,1-2 0,4-3 0,1 2 129,-4-1 129,3 2-129,-2-1 258,-1 13-129,-14 14 129,23-19 0,-23 19 129,0 0-129,13 13 0,-10 4 0,-1 8-129,-2 3 0,0 1 0,1 1-129,2 2 0,1-7-258,6 5-516,-10-30-1806,12 25-2322,-12-25-129,18 6-516,-18-6-258</inkml:trace>
  <inkml:trace contextRef="#ctx0" brushRef="#br0" timeOffset="80675.6144">7225 6716 8514,'0'0'5289,"0"0"-258,0 0-387,11-3-3483,21 3-645,-1-7-129,7 7-129,2-1-258,-2-4-258,8 5-1161,-17 0-3225,4 0-387,-9-4 0,-4-1-774</inkml:trace>
  <inkml:trace contextRef="#ctx0" brushRef="#br0" timeOffset="80442.6011">7299 6352 6708,'17'-11'5547,"-17"11"-387,7 8-129,-7-8-2580,2 40-1806,-2-4 0,3 10-129,-3 6-129,3 4-258,0 2 129,-3-1-258,3-1 258,1 0-258,-1-12-129,6-1 258,0-9-129,3-4-129,4-2 129,0-8-129,4-6 0,-1-8-129,6-3-129,-7-6-903,15-1-3741,-17-10 129,4 3-516,-12-11-258</inkml:trace>
  <inkml:trace contextRef="#ctx0" brushRef="#br0" timeOffset="81411.6565">7824 6386 8514,'0'0'5547,"0"0"-516,13 2 0,-13-2-3999,35-5-387,-13-6 0,13 6-129,-7-2-129,5 1-129,-4-2 0,3 2-129,-8 3 129,1 0-129,-11 3-129,-14 0 129,22 0-129,-22 0 129,0 0-129,5 15 0,-5-15 0,0 32 0,-6-11 0,-1 1 0,-1 4-129,1 13 129,1-2 129,1 5 0,-2 2 0,2 3-129,5 5 129,0 4-129,9 0 129,0-2 0,4 1-258,4 1 129,2-3 0,1-1 0,2-11-129,-4-2 129,-4-7 0,-6-10-129,-1-6 0,-7-16 129,0 0 0,-20 11 0,-4-11 0,-3 0 0,-3-5 0,-2 2 129,2-3 0,4 6-129,-1 0 0,9 0-387,18 19-2322,0-19-2451,0 0 0,0 18-516,0-18-387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46.23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0 361 2580,'42'-3'4902,"-5"-5"-129,6-4-129,6-11-3354,42 9 258,-4-19-516,36 9 129,-2-11-516,20 8 0,-2-6-387,8 3-129,-5 3 129,-11 5-258,-13 4 129,-12 1 0,-18 6-258,-17-1-258,-11 10-387,-34-10-1419,-10 12-2451,-16 0-387,-24 1-258,-18 4-129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1:11.7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-16 350 516,'-16'5'4128,"16"-5"258,0 0-903,0 0-516,0 0-516,8 0-516,-8 0-645,46-8-129,-13-6-387,26 6 129,6-6-258,24 2-129,10-14-129,27 5 0,12-7-258,12 5 258,9-6-129,4 5-129,-3-6 0,-1 5 0,-17 2-129,-16 5 0,-21 2-129,-21 2-258,-17 5 0,-27-2-774,-6 12-2580,-34-1-1290,0 0-129,-35 10-387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2:11.29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220 0 2322,'0'0'3483,"0"0"-129,0 0-516,0 0-387,4 13-645,-4-13-258,-3 19-129,3-19-516,-18 28-258,0-11-129,4 4-129,-10 4-129,3 3 0,-4-2-129,0 4-129,2-5 129,3-1-129,3-4 0,8 4 129,2-8-129,7-16 129,0 20 0,0-20 0,35 14 0,-6-9 129,4 0-129,6-2 129,6-3-129,4 2-129,5 2-258,-4-4-645,14 2-3096,-15-1-516,-2 1-258,-5 0-387</inkml:trace>
  <inkml:trace contextRef="#ctx0" brushRef="#br0" timeOffset="-699.04">108 226 1677,'21'0'3870,"-21"0"129,36-17-387,2 12-1935,-2-19 129,26 13-258,-5-17-129,21 12-387,3-14-129,13 9-129,-2-7-129,13 4-258,-4-2-129,8 0 0,-2 2-129,2 2-129,-10 4-129,-8-3-387,-8 13-774,-28-3-2322,-11 6-903,-22 3-129,-22 2-516</inkml:trace>
  <inkml:trace contextRef="#ctx0" brushRef="#br0" timeOffset="640.0364">2268-517 3354,'0'0'4257,"-10"10"0,10-10-1677,0 19-387,9 2-258,-9-4-387,6 21-387,-6-11 0,7 7-516,-5 0 0,5 5-387,-6-3 129,1 3-129,0-8 0,1-1-258,-1-1 0,-2-3 129,0-1-129,0-6-129,0 3-387,0-22-387,7 24-2064,-7-24-1419,0 0-387,0 0-129,11-11-129</inkml:trace>
  <inkml:trace contextRef="#ctx0" brushRef="#br0" timeOffset="1361.0778">2258-508 3096,'0'-23'3741,"3"6"129,-3 17-1806,0 0-387,1-24-258,-1 24-387,0 0-258,0 0-258,0 0 129,0 0-258,0 0-129,16-7 0,-16 7 0,0 0 0,0 0-129,0 0 0,0 0 0,0 0 0,0 0-129,18 0 129,-18 0 0,0 0 0,0 0 0,18-2 0,-18 2 129,22-5 129,-8 2-258,6 0 129,2-2 0,10 2 0,-1-1-129,10 0 0,-3 0 129,7-3-129,-4-1-129,1 3 129,-3 0 0,-1 1 0,-5-1-129,-6 2 129,-8-2-129,-2 5 129,-17 0 0,17-1 129,-17 1-129,0 0-129,0 0 129,0 0-129,0 0 129,0 7-129,0-7 0,0 15 0,0-15 0,0 27 0,0-11 0,0 2 0,1 1 0,3-1 0,-4 3 0,4-4 0,-2 0 0,-1-3 0,-1-14 0,3 27 0,-3-27-129,3 19-387,8 2-1548,-11-21-2322,0 0-129,10 20-516,-10-20 0</inkml:trace>
  <inkml:trace contextRef="#ctx0" brushRef="#br0" timeOffset="2140.1223">3087-85 2967,'0'-14'3999,"0"14"0,0 0-1161,-17 0-1032,17 0-387,-18 15-258,14 0-258,4-15-258,-15 32 0,6-14-129,5 3 129,1-1-129,3 2-129,0-6 0,9 7 0,-9-23-129,26 28-129,-6-20 129,2-1-129,3-3 0,3-4 0,0 0 0,3-7 129,-4-1-258,0-6 0,-8-3 129,-5-1-129,-4 1 0,-6-2 0,-4 3 0,-15-1 0,-7 1 129,-2 5-129,-2 3 0,-2 2 0,1 6 0,3 0-129,6 12-645,-5 1-3225,23-13-516,-13 26-129,13-26-645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09:03:12.8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13810 12251 516,'0'0'1419,"-5"10"774,5-10-645,-4 13 0,4-13-129,0 0-129,0 0-258,-11 13 0,11-13 0,0 0 258,-12 0-129,12 0 0,0 0-387,0 0 0,-12 0 0,12 0-129,0 0-258,0 0-129,0 0 0,0 0-129,-11 0 129,11 0 0,0 0 0,0 0 258,0 0-258,0 0 129,0 0-129,0 0 129,0 0-129,0 0 0,0 0 0,0-8 0,0 8-129,0 0 129,9-20-129,-9 20 0,6-12 0,-6 12-129,8-12 129,-8 12 0,9-12 0,-9 12-129,8-12 129,-8 12 0,0 0 0,15-13-129,-15 13 129,12-9-129,-12 9 0,14-6 129,-14 6-129,13-4 0,-13 4 0,15-4 129,-15 4-129,14 1 0,-14-1 0,14-5 0,-14 5 129,13-1-129,-13 1 0,13 0 0,-13 0 129,0 0-258,15-1 129,-15 1 129,0 0-258,13 2 129,-13-2 0,0 0 0,16 7 0,-16-7 129,10 11-129,-10-11 0,0 0 0,14 18 0,-14-18 0,6 15 0,-5-3-129,-1-12 258,0 18-129,0-5 0,0-13 0,-6 20 0,6-20 0,-13 21 0,5-10 0,8-11 0,-14 17-129,14-17 129,-18 21 0,8-10 0,10-11 0,-22 20 0,12-11 0,-3-1 0,1 3 0,2-1 0,-2-2 0,12-8 0,-18 20-129,18-20 129,-15 14 0,15-14 0,-10 13 0,10-13 0,0 0 0,-12 13 0,12-13 0,0 0 0,-9 13 0,9-13 0,0 0 0,0 0 0,-11 11 0,11-11 0,0 0 0,0 0 0,0 0 0,0 0 0,0 0 0,0 0 0,0 0 0,0 0 0,0 11 0,0-11 0,0 0 0,14 1 129,-14-1-129,21 0 129,-9 0-129,3 0 0,2-1 129,-1-2-129,-1 0 129,2 2-129,-3-1 0,3 1 0,-2 1 0,0 0 0,-2-1 0,1 1 0,-1 0 0,1 0 0,-2 0 0,-2 0 0,3 0 0,-2-1-129,-11 1 258,20-3-129,-20 3-129,16-1 258,-16 1-129,13-1 0,-13 1 0,0 0 0,12-1 0,-12 1 0,0 0 0,0 0 129,0 0-129,0 0 0,12-2 0,-12 2 0,0 0 0,0 0 0,0 0 0,0 0 0,0 0 0,0 0 0,0 0 0,0 0 129,0 0-258,0 0 129,0 0 0,0 0 0,0 0 0,0 0 0,12-3 0,-12 3 0,0 0 0,0 0 0,0 0 0,11 0 0,-11 0 0,0 0 0,0 0 0,0 0 0,0 0 0,11 0 0,-11 0 0,0 0 0,0 0-129,0 0-129,0 0-1032,0 0-3612,0 0 258,-9-2-645,9 2-129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10:39:00.867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28T10:39:01.746"/>
    </inkml:context>
  </inkml:definitions>
  <inkml:trace contextRef="#ctx0" brushRef="#br0">21107 12162 4773,'3'-15'4644,"-3"15"0,-7 0-516,-3-5-3225,10 5-129,-14 1-129,14-1 0,-14 18-129,10-7-129,4-11 0,-4 24-129,4-11-129,4-2 0,-4-11 0,15 12 0,-6-12 0,-1-1 0,-8 1 0,14-20 0,-10 7 0,-3 1-129,-1-2 129,-5 4-129,5 10 129,-15-19-129,5 12 129,0 2 0,2-2-129,8 7 258,-13-7-129,13 7 0,0 0 0,0 0 0,0 0 0,0 0-129,0 0 129,0 0-129,8 7-258,-8-7-4386,0 0-258,0 0-387,0 0-387</inkml:trace>
  <inkml:trace contextRef="#ctx1" brushRef="#br0">23580 17097 0,'0'0'0</inkml:trace>
  <inkml:trace contextRef="#ctx0" brushRef="#br0" timeOffset="2139.1223">21530 11336 4773,'19'-39'4773,"-12"26"-129,-7 13-1548,0 0-1806,0 24-516,-10 17 0,-13 6-129,-1 11-129,-7 4-258,-3 8 258,-3 1-258,1-3 129,-1-7-258,5-8 0,2-4 0,5-7 0,4-7 0,6-10-129,3-3-129,5-10-645,7-12-3741,0 0-129,7-5-387,5-10-258</inkml:trace>
  <inkml:trace contextRef="#ctx0" brushRef="#br0" timeOffset="3387.1938">22091 11381 2193,'-23'-15'4773,"23"15"258,0 0-258,0 0-2322,9 8-645,10 15-258,1-5-516,11 15 258,0-2-516,8 7-129,-4 3-258,3 0 129,-1-2-387,1 1 129,-5-5-129,-5 0-129,-3-2 0,-1-4-258,-3 3-258,-9-12-1548,3 6-2838,-4-7 0,2 2-903,-3-11 0</inkml:trace>
  <inkml:trace contextRef="#ctx0" brushRef="#br0" timeOffset="5815.3326">21696 10918 2322,'4'-1'4644,"-4"1"-129,10 11 0,-10-11-2967,7 27-645,-4-11 0,4 4-258,-3-3 129,2 5-387,-2-6 129,3 2 0,-2-8-258,-5-10 0,15 14 0,-15-14 0,14 0-129,-5-5 129,-4-9 0,7 1 0,-2-5-258,2 1 129,0-6-129,0-1 129,-3 0-258,3 2 258,-2 2-387,-3 0 129,2 6-129,-7-3-645,8 9-3741,-10 8-258,0 0-129,0 0-774</inkml:trace>
  <inkml:trace contextRef="#ctx1" brushRef="#br0" timeOffset="5022.2872">24833 15433 0,'0'0'0,"0"0"0,0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9806.5608">22041 10562 4644,'27'-18'5160,"-9"-9"-129,8-3-645,-3-17-2451,15 1-387,-3-12-516,7 3-387,-2-5 0,4 1-387,-8 4 0,-3 5-258,-2 8-258,-14 7-903,7 11-3483,-14 11-387,-10 13-258,0 0-516</inkml:trace>
  <inkml:trace contextRef="#ctx0" brushRef="#br0" timeOffset="10567.6045">22007 11082 2709,'0'0'4644,"9"7"129,-9 10-387,0-17-3096,0 31 0,-6-15-258,3 5-387,-1-2-903,-4-5-2838,8-14-1290,-5 10-387,5-10-258</inkml:trace>
  <inkml:trace contextRef="#ctx1" brushRef="#br0" timeOffset="9837.5627">25291 15142 0</inkml:trace>
  <inkml:trace contextRef="#ctx0" brushRef="#br0" timeOffset="11182.6396">22595 9755 4257,'-4'70'5031,"4"-29"-258,2 2-258,12 3-3612,-6-5-258,8 0-129,-6-8-129,4-3-129,-1-9 0,1-2 129,-2-12-258,2-6 0,-1-2 0,1-11 0,2-11 0,-2-6-129,-1-9 258,-1-5-129,0-3 0,-1 2-129,-1 1 0,-2 4-258,3 9-516,-8 1-2322,6 16-1548,-9 13-387,14-7-258</inkml:trace>
  <inkml:trace contextRef="#ctx0" brushRef="#br0" timeOffset="11610.6641">22948 10076 7611,'18'-30'4902,"-6"21"-129,-1-7-1161,5 16-2838,-5 0-129,3 8-387,-5 7-129,-2 5 0,-4 2-129,-3 2 0,0 6-129,-9-1 0,-1 2 129,-4-3 0,-3-3 0,2-2 0,1-3 0,2-6 0,2-3 129,10-11-129,-5 11 129,5-11-129,8 5 129,4-4-129,4 0 0,3-1-387,10 5-3483,-1-2-774,2 1-387,2 2-387</inkml:trace>
  <inkml:trace contextRef="#ctx0" brushRef="#br0" timeOffset="12003.6865">23371 10444 7998,'4'14'5289,"8"1"0,-4 4-645,11 3-3870,0 0 0,6 10-258,1 1 0,6-1-129,-2 5-516,1-7-645,13 7-3999,-7-8-129,2 2-516,-2-8-516</inkml:trace>
  <inkml:trace contextRef="#ctx0" brushRef="#br0" timeOffset="13502.7723">23910 10923 3096,'9'-14'5160,"-9"14"-387,14 0 0,-14 0-2580,13 8-1161,-12 3-129,8 9-387,-6 0-129,4 4-129,-4 1 0,3 0-258,-1-5 129,0-1-129,-1-2 0,1-5 0,-5-12 129,13 2-129,-13-2 129,17-16-129,-11-7 0,4 0 129,0-5-258,0-5 387,-3-1-387,0 0 258,-2 3-387,0 5 258,1 8-258,-1-4-1548,3 13-2451,-8 9-903,12-3 258,-12 3-516</inkml:trace>
  <inkml:trace contextRef="#ctx0" brushRef="#br0" timeOffset="14058.8041">24213 10964 5289,'22'-9'4902,"-6"5"-258,-1 4-387,7 2-3096,-4-2-258,4 9-387,-3 1 258,-1 4-516,-1 1 0,-6 7-129,-1-3 0,-5-2-129,-4 3 0,-4-2 0,-7-4-129,-2-3 129,-3-2 0,1-4 0,-1-1 0,3-3 0,3 0 0,9-1-129,0 0 129,0 0 0,15-5 0,0 3 0,4 0-129,-1 2 129,4 0 0,-3 0 0,-3 6 0,-3-1 0,-1 6 0,-5-1 0,-4 4 0,-6-4 129,-11 3 0,-2-1 0,-2-1 0,-10 1 129,-2-2-129,-1-2 0,6 2-516,0-7-2193,5 5-1806,3-2-387,3 1-258,3 1-516</inkml:trace>
  <inkml:trace contextRef="#ctx0" brushRef="#br0" timeOffset="14486.8286">23942 11420 7482,'9'-9'4902,"-9"9"-129,-10 8-516,-13 8-3741,-3 13-258,-8 6 0,-2 8 0,-7 3 0,1 5 0,-3-3 0,7 5 0,2-5 0,7-7-516,8 6-1935,3-15-2193,5-7-387,5-5-129,8-20-645</inkml:trace>
  <inkml:trace contextRef="#ctx0" brushRef="#br0" timeOffset="14915.8532">24413 11763 10836,'0'0'5418,"0"0"-258,10 20 0,-10-1-4515,0-19 0,59 60 0,-20-20 0,1 0-129,-2 5-129,1 4-258,-39-49-645,60 99-4257,-60-99-645,46 99-129,-46-99-387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47.96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348 45 1548,'0'0'3096,"0"0"-774,-13-22-258,13 22-645,-20-9 0,20 9-129,-25-5-258,25 5-129,-26-8-258,26 8 129,-29 0-387,29 0 0,-30 0-129,30 0-129,-26 8 129,26-8 0,-33 14 129,33-14-258,-33 20 0,33-20 0,-31 27 0,31-27 0,-31 35 0,13-15 0,6-1-129,2 8 129,1-8 0,6 5 0,3-24 129,0 35-129,0-35 129,12 30 129,-12-30-129,29 17 0,-11-11 0,4-2 129,3-4-129,1 0-129,-2 0 0,2-6 0,-2-3 0,4 1 0,-5-7 0,-4 0-129,0 1 129,0-6-129,-19 20 129,22-31-129,-16 14 129,1-3-129,-7 20 0,3-26 129,-3 26-129,0 0 0,-3-22 0,3 22 0,-11 14 0,2 5-129,1 12 129,1 0 129,0 4-129,2 7 0,1 1 0,1 2 129,3-3-129,0-1 0,0-8 0,0 0 0,7-3 129,-4-2-129,1-1 0,4-5 0,-4-3 0,-4-19 0,3 32 0,-3-32 0,0 0-258,0 0-387,0 0-903,0 0-2580,0 0-258,0-21-387,0-6-258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49.58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577 69 2451,'-21'-17'2580,"21"17"-258,-21-16-645,21 16-258,-23-10-387,23 10 0,-27-12-129,27 12 0,-30-8-387,30 8 0,-35-4-129,35 4 0,-36 0 129,17 0-258,-2 0-129,5 4 129,-6 0-129,3 6 0,1-2 0,-6 4 129,2 0-258,2 5 129,20-17 0,-34 33 129,16-15-258,-1 5 129,2 0 0,3-2-129,0 3 129,2-1-129,-4 3 129,6 0-258,3 5 258,-2 2-129,-1 0 0,1 7 0,4-4 0,0 1 0,5 3 0,-4 1 129,4-8-129,0 2 0,0-1 0,7 1 0,-1-3 0,4 2 129,0-5-129,-1 0 0,1-3 0,1-1 129,1-1-258,2-4 258,0 1-129,-2-3 0,2 5 129,5-7 0,-3 3-129,4-4 129,-20-15 129,39 27-129,-17-15 0,2-4 0,-1-2 0,0 2 0,1-2-129,2-5 129,2 1-129,-2-2 0,5 0 0,-5-2 129,5-1-129,-3-3 0,2-4 0,-4 4 0,3 0 129,-3-2-129,-2 3 0,1-1 0,-1-2 0,-1-2 0,-1 0 0,4 1 0,0-2 0,-3 3 129,-1-11-129,1 7 0,-2 0 0,1 0 129,-1 5-129,-3-5 0,-18 12 0,33-33 0,-33 33 0,33-36 0,-21 16 129,-2-1-129,-3-11 0,2 6 0,-2-1 0,-6 1 0,3-3 0,-4 2 0,0-2 129,0 6-258,-5 0 258,-4-7-129,0 5 0,-1-5 0,-2 0 0,0 1 0,-1 0 0,0-5 0,-1 2 0,-2 11 0,-3-6 0,0 0 0,-2 8 0,0-3 129,-7 9-258,6-3 129,-8 0 0,3 1 0,-3 1 0,2 3 0,-1 2 0,4-1 0,-2-2 0,-5 6 0,3 2 0,3 2 0,-4 2 0,4 0 0,2 0 0,-5 0 0,2 0 0,3 4 0,-2 2 0,5 2 0,-3 2 0,3 2 0,-1 0-129,3-2-129,19-10-516,-40 25-2193,40-25-1161,-37 24-258,20-16-387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52.12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28 15 129,'0'0'3483,"0"0"258,0 0-258,0 0-1419,0 0-387,0 0-258,0-17-258,0 17-258,0 0 0,0 0-129,0 0-258,0 0 0,0 0-129,0 0 0,0 0-258,0 0 129,0 0-129,0 13 0,0-13-129,-2 21 0,2-21 0,-7 25 129,7-25-129,-2 30 0,2-30 0,-1 31 0,1-31 0,-2 34 0,2-34-129,0 31 129,0-31 0,2 24 0,-2-24 129,0 0-129,15 19 0,-15-19 129,0 0 0,23 0 0,-23 0 129,19-2-129,-19 2 0,22-10 0,-22 10 0,25-7 0,-25 7-129,29-6 0,-29 6 0,30 0 0,-30 0 0,31 2 0,-31-2 0,33 11 0,-33-11 0,24 24 0,-24-24 0,25 33 0,-15-14 0,-3 2 0,-4-1-129,-1 3 129,-2 0 0,0-1 0,0 0 0,-3-2-129,3-20 129,-23 27-129,23-27 129,-28 20 0,28-20 0,-29 4 0,29-4 0,-38 5 129,20-5-129,-3 0 0,2-3 0,2-1 0,-2-4 0,2 2 0,-3-4 0,20 10 129,-31-19-129,31 19-129,-22-14 129,22 14 0,0 0-129,-19-14 0,19 14-387,0 0-516,0 0-645,0 0-2322,13 2-387,-13-2-129,0 0-129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0:56:42.839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008000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3392-4 258,'11'-19'3354,"-11"19"-129,0 0-516,0 0-258,0 0-387,-12 0-387,3 19-258,-17-4-387,14 12 0,-23 0-258,14 16 0,-12 3-129,12 9 129,-6 4-387,11 8 129,2-2-258,9 6 129,0-8-129,5-1 0,10-6-129,4-5 129,2-10-129,-1-3 0,4-9-129,-1-7 0,-18-22-129,31 25-387,-7-9-387,-24-16-1806,0 0-1677,30-2-387,-30 2-258,21-22-258</inkml:trace>
  <inkml:trace contextRef="#ctx0" brushRef="#br0" timeOffset="644.0368">3592 347 3870,'0'0'4644,"0"0"-129,0 0-258,0 0-2451,0 0-516,0 0-387,28 17 0,-16 2-387,12 8 0,-3-6-129,8 9-129,-2-5 0,4 5-129,-5 0-129,5-7 0,2 2-387,-9-11-645,20 11-2838,-16-12-774,3 1-258,-9-2-387</inkml:trace>
  <inkml:trace contextRef="#ctx0" brushRef="#br0" timeOffset="376.0209">3887 282 3096,'23'0'4386,"-23"0"0,0 10-129,0 9-2580,-18-11-129,13 22-387,-14-13-258,5 21-129,-12-9-258,7 12 0,-4-3-387,-4 0 129,2-1-129,1-2 0,3-5-129,4-3 0,3-7-258,14-20-129,-16 29-645,16-29-1677,-21 2-1677,21-2-516,0 0-129,-3-10 129</inkml:trace>
  <inkml:trace contextRef="#ctx0" brushRef="#br0" timeOffset="1361.0779">4198 947 2193,'-12'23'4644,"12"-23"258,0 0-516,12 6-1806,-12-6-1290,43-6 0,-20-11-129,13 13-516,-3-12-258,2 5-129,1 3-516,-6-10-387,11 18-1806,-14-4-2064,0-2-129,-6 2-645,2 2 258</inkml:trace>
  <inkml:trace contextRef="#ctx0" brushRef="#br0" timeOffset="1105.0628">4206 724 3870,'14'-17'5031,"-14"17"-516,11-22 129,-10-5-2709,-1 27-645,20-36 0,-3 18-387,-8-9-258,6 7 0,-4-5-387,-11 25 129,22-34-258,-22 34 0,18-24 0,-18 24-129,0 0 0,0 0 129,0 0-129,0 0 0,0 0 129,13 10-129,-13 15 0,0-2 0,0 8 0,0 2 0,0 6 0,0-4 0,0-2 0,0-4 0,0 1-129,0-2 0,7-7-258,-7-21-645,18 37-1290,-18-37-2322,0 0-387,12 22-129,-12-22-258</inkml:trace>
  <inkml:trace contextRef="#ctx0" brushRef="#br0" timeOffset="1608.0918">4741 833 1161,'21'0'4644,"-21"0"387,19 0-387,-7 17-1677,-12-17-903,17 28-258,-17-28-516,6 32-258,-6-32-387,0 35-258,-9-10-129,-1-3-129,-6-4-129,0 2-129,4 3-258,-12-13-774,24 13-3354,0-23-258,0 0-258,-17 10-645</inkml:trace>
  <inkml:trace contextRef="#ctx0" brushRef="#br0" timeOffset="-14354.821">9 52 1806,'17'-20'3999,"-17"20"258,2-17-774,-2 17-1032,0 0-387,0 0-387,0-23-387,0 23-387,0 0-258,0 0 0,0 0-129,0 23-258,0-23 129,0 35 0,0-14-258,0 9 129,0 4-129,0 9 0,0-2 0,0 10 0,0 0-129,0 2 129,0 1-129,0 2 129,0-2-129,0-7 0,2-6 0,1-5 0,3-3 0,-5-8 0,3-5 0,-4-20 0,3 22 0,-3-22-129,0 0-258,0 0-258,0 0-1419,0 0-2580,5-12 0,-5-18-258,0 1-387</inkml:trace>
  <inkml:trace contextRef="#ctx0" brushRef="#br0" timeOffset="-13415.7673">32-35 2580,'0'0'3483,"0"0"-516,0 0-645,0 0-258,0 0-258,0 0-258,0 0-258,0 0 0,0 0-516,0 0 0,0 0 0,0 0-129,0 0-258,10-8 0,-10 8-129,23-2-129,-23 2 258,34 0-258,-13 0-129,5 2 129,-1-2-129,4 0 0,-3 4 129,7-4-129,-3 0 129,-1 0-129,1 0 258,-4 0-258,-4 0 258,1 0-258,-4 0 0,-19 0 0,24 2 0,-24-2 0,0 0 0,23 4 0,-23-4 0,0 0 0,0 0-129,0 0 129,0 0 0,0 0 0,0 0 0,0 0 0,19 6 0,-19-6 0,0 0 258,0 0-258,10 25 0,-10-25 0,5 28 0,-5-28 129,6 37-129,-3-13 0,1-3 129,-3 4-129,3-8 0,-1 3 129,-3-20-129,4 29 0,-4-29 0,0 0 0,0 0 0,0 0-129,10 18-258,-10-18-645,0 0-3354,9-18-258,-9 18-129,3-19-516</inkml:trace>
  <inkml:trace contextRef="#ctx0" brushRef="#br0" timeOffset="-2008.1148">1257 244 903,'30'0'3999,"-30"0"129,0 0-129,10-21-2451,-10 21 0,0 0-129,30-10-258,-30 10-387,24-10 0,-24 10-258,33-10-129,-33 10 0,38-2 0,-38 2-129,38 0-129,-19 0 0,0 0-129,-19 0-129,30 0-258,-9 6-1161,-21-6-1290,0 0-1548,21 14-129,-21-14-258</inkml:trace>
  <inkml:trace contextRef="#ctx0" brushRef="#br0" timeOffset="-1712.0979">1360 390 3612,'-16'10'4128,"16"-10"0,0 0-1935,23 10-774,-23-10 129,26 0 0,-26 0-645,36 0-129,-36 0-129,42 0-258,-25-2-129,4 2-129,1 0-387,-2-2-774,13-2-3096,-9 4-258,0-2-129,2 2-387</inkml:trace>
  <inkml:trace contextRef="#ctx0" brushRef="#br0" timeOffset="-804.0459">2538-27 3354,'-1'-24'4257,"1"24"0,-20-21-2193,20 21 0,0 0-645,-20-14-129,2 4-516,18 10-129,-29-4-258,29 4 0,-42 0 0,25 0-129,-4 2 258,-2 8-258,-1-4 129,24-6-258,-30 22 258,30-22-387,-17 27 258,17-27-258,0 29 0,0-10 0,11-2 0,2 5-129,1-3 129,5-1 0,-3 3 0,5 2 0,-9-4 0,-12-19 0,21 33 0,-12-15 0,-9 2 0,0-1 0,0-19 129,-6 32-129,-6-14 0,-5-3 129,-4 1-129,-3 2 0,-2-9 0,1 3 0,-2-2 0,4-1 0,4-7 0,19-2-129,-24 9 129,24-9 0,0 0 0,0 0-129,0 0 129,22 14-129,-1-10 129,0 2 0,3 6 0,-1-1 0,-6 13 0,2-3 0,-7 5 0,-3 4 0,-6 7 0,-3-6 0,0 5 0,0 1 0,-6-7 0,0 5 0,1-9 0,0-1 0,3-5 0,2 0 0,0-20 0,5 25 129,-5-25 0,18 14-129,-18-14 129,24 12 0,-24-12 0,30 2-258,-8 2-387,-22-4-3612,24 0-387,-24 0-516,25-26-129</inkml:trace>
  <inkml:trace contextRef="#ctx0" brushRef="#br0" timeOffset="3133.1792">5446 129 2451,'0'0'4386,"0"0"-129,0-23-1290,0 23-516,0 0-516,0 0-516,0 0-387,2 33-258,-2-33 0,0 46-258,0-16-129,0 12-129,0 3 0,1 2-129,-1 2 0,9-4 0,-7 2-129,5-3 0,-4-9 0,1-2-129,6-2-387,-10-31-387,12 31-2193,-12-31-1419,0 0-387,0 0-387,-7-14 388</inkml:trace>
  <inkml:trace contextRef="#ctx0" brushRef="#br0" timeOffset="3416.1954">5156 103 3999,'0'0'4902,"0"0"-387,23-12 129,9 12-2967,-12-4-387,26 4 0,-16 0-387,17 0-129,-6 0-387,5 0 129,-3 0-258,-7 0-129,3 0-129,-6 0-516,7 4-1161,-11-4-2838,1 4-258,-11-4-387,3 6-387</inkml:trace>
  <inkml:trace contextRef="#ctx0" brushRef="#br0" timeOffset="3831.2191">5845 557 3999,'14'-29'4902,"-2"12"-258,-3-10-129,17 14-2580,-23-25-516,20 25-258,-18-11-387,-5 24-258,23-30-129,-23 30 0,0 0-258,22-6 0,-22 6 0,0 0 0,11 27-129,-10-2 129,-1 2-129,2 3 0,-2 1 129,0 5-129,0-1 0,0-2-129,5-1 0,-5-8-387,6 9-774,-6-33-1677,-6 27-1677,6-27-258,-8 28-387,8-28-129</inkml:trace>
  <inkml:trace contextRef="#ctx0" brushRef="#br0" timeOffset="4072.2329">5888 829 5934,'0'0'4773,"-19"0"-258,19 0-1548,11 0-1290,-11 0-645,24 0-258,-24 0-129,43 0-129,-22-2-129,9 0-129,-4-2-129,2 0-129,1 4-258,-11-12-774,20 6-3225,-16-3-516,1-5 0,-1 2-516</inkml:trace>
  <inkml:trace contextRef="#ctx0" brushRef="#br0" timeOffset="4492.2569">6296-21 7740,'18'-26'4773,"-18"26"129,22-2-645,-22 2-3225,28 10-129,-19 8-387,13 16 258,-6 1-387,7 12 0,-8 4-129,3 8 0,-12 3-129,3 4 0,-5 3-129,-1-2 0,-3-6 0,0-8 129,-9-5-129,-1-5 0,-4-8 0,4-10 0,-1-5 0,11-20-129,-21 24 0,21-24-258,0 0 0,-24 16-258,24-16-516,0 0-645,0 0-2838,0 0-387,14-2 0,-14 2-258</inkml:trace>
  <inkml:trace contextRef="#ctx0" brushRef="#br0" timeOffset="4792.2741">6822 683 4386,'18'12'5031,"-10"6"-258,-8-18-129,6 19-3096,8 9-258,-14-28 0,1 47-387,-1-17-387,0 5 0,-1-3-129,-10-1-258,-3-2 0,0 3 0,-1-4-387,15-28-387,-16 27-3741,16-27-258,-24 6-387,24-6-645</inkml:trace>
  <inkml:trace contextRef="#ctx0" brushRef="#br0" timeOffset="6288.3597">7435 670 4644,'0'0'4773,"24"2"0,-24-2-258,23 0-2838,-23 0-516,21-18-258,-21 18-387,26-19-258,-26 19-516,31-19-516,-5 19-2193,-26 0-1548,35 0-258,-35 0-387,33 0 388</inkml:trace>
  <inkml:trace contextRef="#ctx0" brushRef="#br0" timeOffset="6476.3704">7824 636 1806,'19'6'4902,"-19"-6"-387,0 0 0,23-4-2064,-23 4-1161,0 0-258,29-3-516,-29 3-645,30-11-1161,-4 3-2838,-4 8-387,4-2-387,2 0 258</inkml:trace>
  <inkml:trace contextRef="#ctx0" brushRef="#br0" timeOffset="6669.3815">8230 635 3096,'0'0'5031,"16"15"-258,-16-15-258,0 0-2322,0 0-1032,0 0 0,0 0-645,26-8-774,-26 8-1548,17-18-2580,-17 18-258,37-14-387,-37 14-129</inkml:trace>
  <inkml:trace contextRef="#ctx0" brushRef="#br0" timeOffset="8555.4894">9659 135 2193,'-11'-21'4773,"11"21"387,0 0-387,0 0-1806,14 8-1290,-14-8-387,44 44-387,-24-23-258,19 15 0,-6 2-387,5 1 129,4-4-258,1 0-129,-3-1 0,0-1-129,1 1-387,-11-19-516,17 23-1548,-23-20-2064,6-1-387,-10-9-516,0 2 129</inkml:trace>
  <inkml:trace contextRef="#ctx0" brushRef="#br0" timeOffset="8292.4743">10030 101 1419,'23'-10'4515,"-23"10"258,0 0-129,0 15-2193,-14-9-516,12 19-645,-24-4-258,11 12-129,-13 4-387,3 3 0,-6-4-129,5 10 129,-7-2-387,4 3 0,1-10 0,4 3 0,-1-10-129,8 1 0,5-6-258,12-25-258,-12 34-774,12-34-1548,0 0-1806,-19-10-387,19 10-516,0-37 387</inkml:trace>
  <inkml:trace contextRef="#ctx0" brushRef="#br0" timeOffset="7607.4351">9254-31 903,'0'0'3870,"0"0"-387,0 0-645,0 0-516,0 0-258,-20-8-516,20 8-129,-28 8-387,17 9-129,-15 2-129,11 12 0,-11 6-258,13 8 0,-9 7-129,11 12 129,-2 2-258,9 4 258,2 1-258,2-3 0,6-8-258,11-3 258,2-7-258,-3-11 129,3-10-129,2-5 0,-6-4 0,-15-20-129,31 23-645,-31-23-3999,0 0 129,0 0-645,0 0-387</inkml:trace>
  <inkml:trace contextRef="#ctx0" brushRef="#br0" timeOffset="8991.5143">10343 453 3870,'0'0'5031,"8"-16"-387,-8 16 0,0 0-2709,7 8-516,-7-8-387,9 33-258,-5-15-258,4 6-129,-4-4 0,6 5-129,-3-5-129,-7-20 0,21 19 0,-21-19 0,28 2-129,-28-2 0,33-15 0,-11-9 129,1-5-129,-1 2 0,1 0 0,-2 6 0,-6-1 129,-15 22-129,28-27 0,-28 27 0,0 0 129,0 0-129,16 12 129,-13 7-129,-3 1 129,4 3-129,-3 3 129,1 0-129,-2 1 0,0-3 0,4-3-258,-4-21-258,5 36-903,-5-36-2451,0 0-903,0 0-516,24 0-129</inkml:trace>
  <inkml:trace contextRef="#ctx0" brushRef="#br0" timeOffset="9192.5258">10902 548 3999,'41'0'5031,"-20"5"129,-21-5-516,30 49-2580,-30-49-387,1 54-645,-1-29-258,0 9-129,-5 1-387,-3-11-258,2 0-129,6-24-1419,-10 19-3096,10-19-258,0 0-516,0 0-129</inkml:trace>
  <inkml:trace contextRef="#ctx0" brushRef="#br0" timeOffset="9839.5628">11728-51 1419,'23'-21'4902,"-23"21"-129,0 0 129,0 0-1806,24 0-1419,-24 0-258,0 17-516,0 3 0,0 15-516,0-3 258,0 11-387,0 2 129,0 5-258,0-9 0,0 5 0,0-3-129,0-10 0,0-6-129,2-9-129,1 2-258,-3-20-1032,0 0-3225,0 0-129,7-13-516,-10-8 0</inkml:trace>
  <inkml:trace contextRef="#ctx0" brushRef="#br0" timeOffset="10115.5785">11523-70 4773,'0'0'5160,"0"0"-258,11-12-129,15 18-2967,-4-6-774,23 0 0,-7 0-258,15 0-129,-3-2-387,7 0-129,-3-2 0,2 2 0,-11-2-129,-2 4-387,-5 2-516,-38-2-3870,44 10 0,-44-10-516,26 16-258</inkml:trace>
  <inkml:trace contextRef="#ctx0" brushRef="#br0" timeOffset="10620.6075">12263 185 7998,'0'24'5031,"12"-5"-129,-9 12-1290,-3-31-2451,9 39-129,-9-18-516,10 12 129,-10-7-387,7 8 0,-5-5-258,1-1 129,1-7-129,-4-21 129,16 30-129,-16-30 0,17 2 0,-17-2 0,29-24 0,-11 6 129,-1-13-129,-1 6 0,3-3 0,0-2 0,-2 9 0,-17 21 0,30-30 0,-30 30 0,26-11 0,-26 11 0,21 13-129,-13 5 258,-8-18-129,13 39 0,-10-13 0,0 0 0,4-1 0,-3 0 0,-4-25 0,7 38-258,-2-18-258,-5-20-1290,0 0-2838,0 0-516,0 0 0,4-10-516</inkml:trace>
  <inkml:trace contextRef="#ctx0" brushRef="#br0" timeOffset="10968.6274">12721-129 3483,'30'-37'4902,"6"19"129,-36 18-387,39 12-2064,-39-12-1290,45 35-258,-24-10-129,6 18-387,-10-4 258,5 11-387,-4-6 129,-3 11-387,-1 7 129,-6-10-129,4 0-129,-3 1 0,-4-5 0,-2-4-129,-1 1 0,-2-12-129,0-4-387,0-29-516,-2 39-3612,2-39-258,-20 14-258,20-14-387</inkml:trace>
  <inkml:trace contextRef="#ctx0" brushRef="#br0" timeOffset="12416.7102">13606-299 774,'5'-19'4257,"-5"19"516,0 0-1548,25-10-774,-25 10-516,0 0-258,0 0-774,27-12-129,-27 12-129,20 0 0,-20 0-387,20 0 129,-20 0-129,25 18-129,-25-18 129,22 19-129,-22-19 0,23 30 0,-23-30 0,17 32-129,-17-32 129,11 35-129,-10-15 129,-1 3 0,0-3 0,-5 10 129,-7-7 0,0 1-129,-2 1 129,5-2 0,-1 2 0,6 0-258,-1-1 258,5 1-129,2-5-129,8-1 129,6 0-129,6-4 129,-1-3-129,5-2 129,-3-6-129,3-2 0,-5 1 129,0-4-129,-21 1 129,24 0-129,-24 0 0,0 0 0,0 0 0,0 0 0,0 0 0,-16 0 0,16 0 0,-19 25 0,9-4 0,1 1 0,0 6-129,4 0 258,0 3-258,5 0 129,0 3 0,0-1 0,0-1 0,3 1 0,1-3 0,-1 1 0,3-1 0,-6-1 0,1-1 0,-1-6 0,-3-3 0,3-19 0,-33 29 129,12-17-129,-3 0 0,-1-2 129,-2-4-129,2 0 0,3 2 0,22-8 0,-24 16-129,24-16-258,0 0-1419,15 15-3225,9-15 0,-4 0-387,6-2-387</inkml:trace>
  <inkml:trace contextRef="#ctx0" brushRef="#br1" timeOffset="72795.1636">18168-49 6063,'10'12'5031,"-10"-12"-258,9 35-258,-5-16-3741,9 12 0,-4-8-129,5 12-258,-4 0-129,3-2-129,-3-6 0,0 0 0,-3-5-129,-7-22 0,14 28 0,-14-28 0,0 0 129,0 0-129,18-23 0,-15 2 0,1-10 129,-1 2-129,1-4 0,4-4 129,-1 10-129,5 2 0,-1 3 0,-11 22 0,33-25-258,-33 25-129,41-5-387,-41 5-1290,45-8-2580,-20 8-129,4-2-516,-4 2 387</inkml:trace>
  <inkml:trace contextRef="#ctx0" brushRef="#br1" timeOffset="73191.1863">18743-20 4257,'0'0'4902,"-6"29"-258,-4-4-774,-14-3-2322,18 11-516,-9-4-129,11 13-129,1-13-258,3 3 0,3-7-129,20-1 0,-4-10 0,11-4-129,-3-10 0,12 0 0,-3-6-129,-3-12-129,2-2 129,-11-2 0,-1-3-129,-10-2 129,-6-3-129,-7 2 0,-8 1 129,-10 3-129,-9 1-129,-1 1 129,-5 9 0,-5 2 0,3 5 0,5 6 0,1 11-129,5 3-129,10 9 0,14-23-645,-16 53-903,7-30-2838,9 2-387,0-25-129,28 37-387</inkml:trace>
  <inkml:trace contextRef="#ctx0" brushRef="#br1" timeOffset="73627.2111">19081-35 6321,'19'-27'5160,"-19"27"0,0 0-645,0 11-3354,9 19-258,-7 0-129,-1 5-129,-1-2-129,9 2-387,-5-1 0,6-4 0,0-11 0,-10-19-129,28 20 129,-7-20-129,0 0 0,3-18 0,0-5 0,4-7 0,-2 0 0,2-3 0,-7 4-258,0 1 387,-4 4-387,-17 24 387,21-23-129,-21 23 129,0 0-129,5 19 129,-5 6 129,0 4-129,-2 2 129,-1 0-258,3 1 0,0 0-129,0-7-129,0-25-516,19 41-1677,-19-41-2451,26 2-129,-26-2-387,26-16-258</inkml:trace>
  <inkml:trace contextRef="#ctx0" brushRef="#br1" timeOffset="74216.2447">19604-84 5934,'0'0'5289,"0"0"-387,0 18-258,7 7-3354,-7-7-387,1 18-129,-1-5 129,9-4-645,-4-1-129,9-1 129,-14-25-129,30 28-129,-11-24 0,0-4 0,2-6 0,-21 6-129,36-32 129,-17 7-129,0 1 129,-5-5 0,-2 2-129,2 0 258,-3 8-387,-11 19 387,10-25-129,-10 25 0,0 0 129,0 0-258,0 29 387,0-6-258,0 7 258,0 4-258,0-7 0,0 2 129,0-4-129,2-8 0,-2-17 0,21 22 0,-21-22 129,36-4-129,-13-14 0,-1-1 0,4-8 129,-2-2-129,3 0-129,-3-4 129,0 2-129,-3 8 129,-2 5-129,-19 18 258,33-15-387,-33 15 387,17 10 129,-8 7-258,-7 6 129,-2 8-129,0 2 258,0 0-387,0-2 258,0 0-387,0 2-645,0-33-2709,0 35-1290,0-35-387,0 0-258</inkml:trace>
  <inkml:trace contextRef="#ctx0" brushRef="#br1" timeOffset="74655.27">20418-51 8514,'28'0'5289,"3"6"-387,-12-6-1419,16 0-2580,-11 0-258,14 0 0,-8-4-387,6-4 0,-6-1-387,-4-5 258,-4-4-258,-8-3 0,-5-2 129,-6 2-258,-3-2 516,-3 3-516,-8-1 258,-8-2-129,-3 15 129,-4 6 0,-7 2 0,-2 13 0,-9 10 0,6 7 129,-2 7 258,6 5-258,8 3 129,5 0 0,7-1 129,14-5-258,5-8 258,16-2-387,5-8 0,7-10-258,12 7-516,-12-20-2451,17-2-1677,-11-10-258,4 1-516,-8-10 129</inkml:trace>
  <inkml:trace contextRef="#ctx0" brushRef="#br1" timeOffset="75063.2934">20912-147 6966,'0'38'5160,"-6"-17"-129,6 10-258,-7-9-3612,14 16-387,-2-17 129,17 3-516,-4-5-129,6-7-129,0-6 0,7-6-129,-3 0 129,4-16-129,-5-5-129,3-5 129,-6-6-129,0-3 129,-3 0-129,-5 2 129,-2 1-129,-6 6 129,-1 11 0,-7 15-129,0 0 258,0 0-129,13 33 258,-12-6-129,-1 9 129,5 3 0,-3-2 0,2-1-129,1-2 0,2-9-258,5-2-387,-12-23-516,29 25-3999,-29-25 129,28 2-645,-28-2 0</inkml:trace>
  <inkml:trace contextRef="#ctx0" brushRef="#br1" timeOffset="75552.3214">21537-179 7482,'0'0'5289,"0"0"-387,19-21-129,35 21-3870,-19-6-129,22 6 0,-6 0-258,6 0-387,-2 8-516,-15-12-3096,6 4-1161,-20-4-516,-6-2-387</inkml:trace>
  <inkml:trace contextRef="#ctx0" brushRef="#br1" timeOffset="75355.3101">21657-595 7353,'11'37'5418,"-10"-4"-387,-1 9-129,0 14-3999,-1-5 129,1 19-129,0-9-258,0 1-258,0-5 0,1 3-129,5-15 0,2-2-258,6-9 258,5-7-516,5-6 0,-3-9-387,17 13-1806,-10-25-2451,-3 0-258,-25 0-516,29-21-258</inkml:trace>
  <inkml:trace contextRef="#ctx0" brushRef="#br1" timeOffset="70503.0324">15333 259 258,'0'0'2967,"0"0"-129,0 0-258,0 0-258,14 0-129,-14 0-258,0 0-387,5-21-258,-5 21-129,0 0-258,26-8-129,-26 8-129,0 0 129,23-23-387,-23 23 129,30-12-129,-13 12-129,4-6 0,3 2-129,0 1 0,8 3 0,-3 0 129,4 0-258,-2 0 0,-1 0 129,-1 0-129,-4 0 0,-6 2 0,0-1 0,-19-1 0,21 2 0,-21-2-387,0 0-129,0 0-645,0 0-2709,0 0-1032,-11 4-129,11-4-516</inkml:trace>
  <inkml:trace contextRef="#ctx0" brushRef="#br1" timeOffset="71155.0698">16153 211 1548,'26'21'4773,"-26"-21"-129,28 0-129,-8 0-2322,-2-21-903,18 13-258,-12-13-129,13 9-387,-4-12 129,2 11-387,-8-8 0,3 4 0,-8-3-129,-2 8 0,-20 12-129,22-29 0,-22 29 129,2-21 0,-2 21 0,0 0 0,-24-27-258,24 27 129,-35-9 0,9 5 129,-4 2-129,1 2 0,-2 0-129,-4 2 129,2 9 129,0 5-129,3 6 258,6 8-258,3 5 129,7 2 0,4 3 0,8 1 0,2 4 258,12-1-129,7-9-129,14 2 129,4-9-129,6-6 0,6-7 0,-1-7 0,5-6-258,-7-2-129,5 0-387,-18-21-1290,8 13-2838,-15-14-258,0 8-129,-13-6-516</inkml:trace>
  <inkml:trace contextRef="#ctx0" brushRef="#br1" timeOffset="71591.0947">16774 60 2193,'0'0'4773,"0"0"129,0 0-129,0 23-1935,0-23-1548,0 52-129,0-23-387,12 8-129,-5-2-129,9 7-258,-4-14 0,0-3 0,6-4-258,-18-21 129,32 24-129,-32-24 0,37-4 0,-37 4 0,35-39 0,-16 14 129,0-7-129,-2-2 0,4 1 129,-5 6-129,-1 3 0,1 3 0,-16 21 0,21-15 0,-21 15 129,0 0-129,17 28 129,-15 0-129,1-1 129,4 8-129,0 1 0,4-3 0,-1-3-129,-1-9-387,10 4-516,-19-25-1548,22 11-2064,-22-11-516,35-4-258,-21-16 258</inkml:trace>
  <inkml:trace contextRef="#ctx0" brushRef="#br1" timeOffset="71952.1154">17406 52 3354,'0'0'5031,"0"0"-258,2 15-129,5 17-2838,-7-9-516,5 19 0,-5-11-516,10 14-129,-4-5-129,6-7-258,-2-3 129,6-9-258,-16-21 0,27 28-129,-27-28 0,33 8 0,-33-8 0,32-17 0,-18-2 0,-2-2 0,2-7 0,1-1 0,-3-11 129,2 7-129,-2 4 0,6-3-129,-6 11 0,0-4-129,-12 25-387,14-27-516,7 27-2967,-21 0-645,0 0-516,0 0 0</inkml:trace>
  <inkml:trace contextRef="#ctx0" brushRef="#br1" timeOffset="72208.1301">17816 83 3354,'0'0'5031,"27"-18"-258,-27 18 0,21 6-2580,-21-6-645,12 26-129,-12-26-516,18 46 0,-13-19-387,9 4 0,-5-2-258,1 2 0,0-6-258,1-3-258,-1-3-258,-10-19-387,26 25-2838,-26-25-1161,0 0-258,0 0-516</inkml:trace>
  <inkml:trace contextRef="#ctx0" brushRef="#br1" timeOffset="72388.1404">17951-117 5031,'-14'-32'5160,"14"32"-645,-5-28-258,5 28-3483,0 0-1032,10-2-3354,-10 2-903,21 22 0,-7-5-645</inkml:trace>
  <inkml:trace contextRef="#ctx0" brushRef="#br1" timeOffset="42448.4278">723 2826 1806,'0'0'4257,"13"-18"387,-13 18-129,21-2-2064,-21 2-387,0 0-516,0-21-258,0 21-516,0 0-129,7 12 0,-7-12-387,0 35 0,0-12 0,-3 7-129,-2 2 0,3-1 0,-3-4-129,5 3 129,0 0-129,0-5 0,0-5-258,0-20-258,12 35-903,-12-35-2580,0 0-516,0 0-387,19 0-387</inkml:trace>
  <inkml:trace contextRef="#ctx0" brushRef="#br1" timeOffset="43363.4803">1235 2438 5031,'22'-15'4386,"-22"15"0,0 0-129,0 17-2709,12 15-645,-12-11 0,9 23 0,-9-7-258,9 12-129,-9-7 0,5 5-258,-3-2-129,1-1 129,-1-5-129,-2-2 0,2-3-129,-2-7 0,1-3 0,-1-24 0,2 31 0,-2-31 0,0 0 0,0 0-129,0 0 129,0 0 0,0-20-129,0 20 129,-2-37 0,-1 16 0,-4 3-258,-2-2 258,9 20 0,-17-32-129,17 32 129,-21-15 0,21 15 0,-24-4 0,24 4 129,-25 0-129,25 0 0,-31 18 0,31-18 0,-26 25 0,11-8 0,15-17 0,-27 35 0,27-35 258,-20 31-258,14-12 0,6-19 129,-12 32-129,12-32 0,-3 32 129,3-32-129,3 23 129,-3-23 0,19 12 0,-19-12 0,37 6 129,-20-6-129,6 0 0,-1-4 0,1 2 0,-2-4-129,1 2-129,-1 4-129,-21 0-258,45 2-903,-45-2-2709,25 0-387,-25 0-516,29 4-129</inkml:trace>
  <inkml:trace contextRef="#ctx0" brushRef="#br1" timeOffset="42668.4405">820 2503 5676,'-4'-55'4515,"3"36"-387,1 19-387,0 0-2709,0-20-258,0 20-387,0 0-387,0 0-774,34 24-2838,-22-1-387,-12-23-258,25 37-258</inkml:trace>
  <inkml:trace contextRef="#ctx0" brushRef="#br1" timeOffset="43936.513">1498 2975 3225,'30'-4'4515,"-11"-13"-129,-19 17-258,14-27-1935,7 25-516,-16-18-516,-5 20-129,24-26-516,-24 26 0,23-22-129,-23 22-129,17-25-129,-17 25 0,7-26 0,-7 26-129,4-25 258,-4 25-258,0-20 129,0 20-129,0 0 0,-23-18 0,23 18 0,-29 0 0,29 0 0,-35 10 0,35-10 0,-35 30 0,19-12 0,1 3 0,4-1 0,1 5 0,3-1 0,5 2 0,-1-7 129,3 3 0,0 1-129,5-3 129,-5-20 0,21 32 0,-21-32 0,26 19 0,-26-19 0,26 14-129,-26-14 129,33 8 0,-14-6-387,-19-2-129,47 10-1161,-47-10-2838,35-2-387,-13-6 0,3 2-516</inkml:trace>
  <inkml:trace contextRef="#ctx0" brushRef="#br1" timeOffset="44447.5423">1886 2803 4257,'0'0'4902,"0"0"-516,0 0 0,0 0-2322,0 17-645,0 12-258,-2-11-258,2 18-258,-4-7 0,4 10-129,0-3-258,0 0 0,0-9-129,9 0 0,-4-3 0,-5-24 0,19 28-129,-19-28 129,32 0 0,-15-2-129,-17 2 0,33-42 0,-12 13 0,1-2 0,-4-7 0,1 0-129,-2 5 258,-5 2-129,0-1-129,-5 12 258,4-1-129,-11 21 0,0 0 0,0 0-129,0 0 129,0 0 0,15 27 0,-13-3 0,0 10 0,1-1 0,-1 4 0,3-1 0,-1-5 0,1-3 0,-2-3-387,-3-25-258,21 46-1548,-21-46-2322,0 0-258,0 0-258,26-17-387</inkml:trace>
  <inkml:trace contextRef="#ctx0" brushRef="#br1" timeOffset="44731.5585">2366 2348 4773,'0'0'4644,"0"0"-516,0 19 258,0 6-3096,0 19-258,0-1-129,0 15 129,0-7-387,4 12-129,-4-8-129,3-2 0,-3 0-258,6-6 0,0-5-258,-2-9-129,6 8-1032,-10-9-2838,0-12-387,0-20-258,0 0-387</inkml:trace>
  <inkml:trace contextRef="#ctx0" brushRef="#br1" timeOffset="44988.5732">2264 2692 4128,'-9'-21'4902,"9"21"-516,14-4 258,-14 4-1935,30-2-1419,-1 4-258,-8-2-387,12 4-129,-3 2-516,-3-2-387,10 9-903,-37-13-2838,41 18-516,-25-10-258,-16-8-387</inkml:trace>
  <inkml:trace contextRef="#ctx0" brushRef="#br1" timeOffset="45245.5879">2707 2779 5934,'0'24'5031,"0"-24"-387,-7 35-258,7-4-2967,0-31-129,3 46-258,-3-29-516,9 7 0,-7-5-387,5 1-129,-7-20-258,10 22-645,2-2-1290,-12-20-2193,0 0-387,0 0 0,0 0-387</inkml:trace>
  <inkml:trace contextRef="#ctx0" brushRef="#br1" timeOffset="45452.5989">2714 2543 5547,'-4'-36'4773,"4"36"-258,-3-26-129,3 26-2838,0 0-645,0 0-258,17-7-903,-17 7-2193,31 21-1806,-31-21-258,28 32-387,-28-32 387</inkml:trace>
  <inkml:trace contextRef="#ctx0" brushRef="#br1" timeOffset="46116.6375">2854 2886 5676,'0'-17'4644,"0"17"-129,37-24-129,-3 19-3096,-6-19-129,16 18-258,-10-5-516,10 1-387,1 10-1677,-7 0-2322,-9 0-387,-4 0-258,-6 6-516</inkml:trace>
  <inkml:trace contextRef="#ctx0" brushRef="#br1" timeOffset="45904.6248">3288 2533 6321,'-7'-21'4902,"7"21"-387,0 0-774,-33-40-2193,33 40-129,-17-24-645,17 24-129,-23-13-129,23 13-258,-31-2 0,31 2-129,-33 7 0,33-7 129,-33 32-129,19-13 0,2 9 129,2 2-258,1-5 258,2 10-258,4 1 129,3 1-129,0 3 129,0-1-129,5 3 0,5 0 0,-3-1 0,2-2 0,-1-6-129,-2 0 0,1 1-387,-7-34-387,12 49-2451,-12-49-1032,-2 21-516,2-21-258,-21 6 0</inkml:trace>
  <inkml:trace contextRef="#ctx0" brushRef="#br1" timeOffset="46587.6645">3389 2509 6837,'-4'-26'4515,"4"26"-258,0 0 0,0-19-3483,0 19-387,30 8-387,-30-8-2322,29 13-1806,-11 7-387,-18-20 0,29 36-258</inkml:trace>
  <inkml:trace contextRef="#ctx0" brushRef="#br1" timeOffset="46384.653">3406 2771 7353,'0'0'4773,"0"0"0,0 0-516,18 26-2838,-18-26-387,1 33-258,-1-33-129,7 41-129,-3-17-258,1-2-129,2-5 0,-4 3 0,3-1-387,-6-19-387,6 44-1290,-6-44-2580,0 0-258,0 0-129,0 0-645</inkml:trace>
  <inkml:trace contextRef="#ctx0" brushRef="#br1" timeOffset="47203.6988">3642 2834 6708,'0'0'4644,"0"0"0,26-4-1032,-3 4-2193,-23 0 0,40-16-516,-23 1-258,13 7-258,-6-8 0,5 8-258,-4-4 0,-1 2 0,-3-2-129,-5 1 129,-16 11-129,27-20 129,-27 20-129,7-23 0,-7 23 129,-1-22-129,1 22 0,-25-17 0,25 17 0,-38-9 0,17 9 0,0 9 0,-5 4 0,0 7 0,2 3 0,1 3 0,1 3 0,8 1 129,2-3 0,3 5 0,6-7 0,3-1 0,5 2 129,10-7-129,3-3 0,4 0 129,1-9-129,5 1 0,-2-4-129,-2-4-129,6 0-258,-13-4-774,23 2-3483,-18-6-129,4 5-258,-3-9-387</inkml:trace>
  <inkml:trace contextRef="#ctx0" brushRef="#br1" timeOffset="47787.7328">4116 2621 6321,'0'0'4902,"0"0"-387,12 12 0,-1 12-3483,-6-4-129,11 9-129,-11-2-258,5 11-129,-5-5-258,2 3-129,-3-1 0,-1-5-129,-1-3-129,-2-9 129,0-18-258,0 19 0,0-19 0,0 0 0,0-11-129,0-9 258,0-3 0,0-6 129,2 6 0,1-6 129,6 5-129,0 3 129,-1 1 129,-8 20-129,19-24 129,-19 24 0,19-10 0,-19 10 0,20-2 0,-20 2 0,0 0 0,24 0 0,-24 0 258,0 0-258,24-4 0,-24 4 0,0 0 0,5-21 0,-5 21 0,0-22 129,0 22 0,-10-27 0,10 27 0,-16-21-129,16 21 129,0 0 129,-19-13-258,19 13-129,0 0 0,0 0-129,0 0-387,0 0-1935,4 20-1935,-4-20-129,0 0-516,17 20-129</inkml:trace>
  <inkml:trace contextRef="#ctx0" brushRef="#br1" timeOffset="54172.0985">6552 2698 645,'0'0'4386,"0"0"0,0 0 129,0 0-1806,-4-14-903,4 14-387,0 0-516,0 0-258,0-17 0,0 17-129,0 0-258,0 0 0,0 0 0,-24 0-129,24 0 0,-30 14 129,13-5-258,17-9 129,-37 18 0,37-18 0,-29 17 0,29-17 129,-21 22-258,21-22 129,-5 20-129,5-20 0,0 30 0,0-30 0,16 31 129,-16-31-129,31 31 0,-14-15 129,4 6-129,-2 0 129,-2-3-129,1 1 0,-3 5 129,-2 5-129,-3-4 0,-3-1 0,-7-1 129,0-1-129,-5-2 0,-6 2 129,11-23-129,-34 25 129,13-21-129,2 0 0,0-4 129,19 0-129,-33-8 0,33 8 0,-13-19-129,13 19-129,0 0-387,0-30-903,0 30-2967,20-12-258,-20 12-258,29-12-516</inkml:trace>
  <inkml:trace contextRef="#ctx0" brushRef="#br1" timeOffset="54727.1302">6815 2804 6063,'0'0'5031,"0"0"-516,0 0-129,16 18-3612,-16-18 0,5 41 129,-5-21-129,7 14-258,-5-9 0,10 2 0,-8-5-258,8 0 0,-12-22 0,26 20-129,-26-20 0,28 0-129,-28 0 129,31-10-129,-31 10 129,29-34-129,-11 14 0,-6 1 129,7-6-129,-3 5 0,-4-2 0,-12 22 0,24-26 0,-24 26 0,0 0 129,21-8-129,-21 8 0,0 24 129,0 4-129,0 7 129,-5 8 0,-4 3-129,2 5 129,0 2 0,0 0-129,2-2 129,0-7-129,1-5 0,2-10-129,2-3 129,0-6-387,0-20-129,0 24-516,0-24-2580,0 0-1032,0-16-645,0 16-129,7-28 0</inkml:trace>
  <inkml:trace contextRef="#ctx0" brushRef="#br1" timeOffset="55427.1703">7301 2747 6450,'21'0'4773,"-19"22"-129,-2 10-903,0-11-2838,2 20 0,-2-13 129,7 11-387,-6-3-258,6-1 0,-1-5 0,7-1 0,-13-29-129,21 26-129,-21-26 0,33 0 0,-33 0 0,35-20-129,-14-7 129,-2-5-258,-2-4 258,1 1-129,-4 2 0,-1-1 0,1 1 0,-5 11 0,-9 22 0,14-29-129,-14 29 129,0 0 0,0 0 0,17 29 129,-15-7-129,-2 7 0,0 1 0,9 2 0,-8-5 0,3 0 0,1-7 0,-5-20 0,11 24 0,-11-24 129,19 0-129,-19 0 0,22-18 0,-10-2-129,2-5 129,0-1 0,2-1 0,-1-5-129,-1 12 129,-2-1 0,-12 21 0,23-26 0,-23 26 0,0 0 0,23 6 0,-20 12 129,-1 1-129,3 5 0,-3 4 0,-1-1 0,3-3 0,1 7 129,-1-3-258,1-6 129,-2-1 0,-3-21-129,9 35-387,-9-35-387,12 34-1806,-12-34-1806,0 0-516,0 0-258,0 0-129</inkml:trace>
  <inkml:trace contextRef="#ctx0" brushRef="#br1" timeOffset="55764.1895">7961 2458 6321,'0'0'4902,"0"0"-129,9 16-258,6 17-3741,-11-9 387,18 21-387,-16-10-129,14 15-258,-14-15 258,8 2-516,-4-3 129,-1 0-129,-1-5-129,-1-6-129,0-3 0,-7-20-387,11 30-258,-11-30-258,0 0-774,0 0-516,0 0-903,5-24-774,-5 24 129,0-39 129,2 19 903,-2-5 1807</inkml:trace>
  <inkml:trace contextRef="#ctx0" brushRef="#br1" timeOffset="56080.2076">8116 2795 129,'0'-72'2322,"3"55"516,2-1 774,-5 18-387,23-27-516,-2 27-645,-21 0-387,38 0-387,-38 0-258,43 4 0,-25 4-387,4 9-258,-4 1 0,-1 3-129,-7 1 0,1 6-129,-4-3-129,-7-1 0,0-1 0,-4-3 129,-6-2-129,10-18 0,-37 24 0,20-18 0,-6-4 129,1 0 0,-6-2 129,7 0 0,-1 0-129,22 0 0,-30 0 0,30 0 0,0 0-129,0 0-258,0 0-516,0 0-1677,26 0-2322,-7 0-258,4 0-258,-23 0-129</inkml:trace>
  <inkml:trace contextRef="#ctx0" brushRef="#br1" timeOffset="56584.2364">8631 2720 5934,'-26'0'5160,"26"0"-387,-26 15 0,26 3-3483,0-18-387,-12 34-258,7-17-129,5 11 129,8-7-387,8 3 0,3 0-129,7-6 0,2-7 0,7-3 0,3-8 0,3 0-129,-2-6 129,1-7-129,-6-3 0,-1-6 0,-8 0 0,-8-3 0,-7 5 0,-8-5 0,-2 1 0,-10 0-129,-9-1 129,-11 3 0,-3 7 0,-5 1 0,-4-2 0,-1 12 0,5 4 0,1 0 0,4 16 0,9 2 0,8-1 0,8 3-258,8 7-258,0-27-645,24 46-2064,-24-46-1548,42 33-258,-20-25-516,8-4 259</inkml:trace>
  <inkml:trace contextRef="#ctx0" brushRef="#br1" timeOffset="56935.2565">9074 2330 6837,'8'-23'5031,"-8"23"-129,21-14-258,-21 14-3483,7 16-258,-2 7-129,4 16 129,-9 3-516,9 9 0,-9-1 0,0 4-129,0-3 0,0 5-129,0-13 0,3 3 0,-1-11-129,5-2 129,2-8 0,-9-25-129,31 26 129,-12-20-129,5-4 0,2-2 0,0-2 0,-1-12-645,13 14-3225,-21-8-1032,4 2-387,-21 6-258</inkml:trace>
  <inkml:trace contextRef="#ctx0" brushRef="#br1" timeOffset="58303.3348">6185 3578 3096,'12'-22'4515,"-12"22"-258,0 0 0,-13 14-1806,4 13-1548,-14-7 129,9 27-129,-8-7 129,13 12-387,-5-6 129,14 5-258,0-5 0,7-1-258,12-4 129,6-12-258,-1-1-129,5-10-258,4 5-516,-15-19-2451,11 6-1290,-6-4-258,-2-6-387,-4 0-129</inkml:trace>
  <inkml:trace contextRef="#ctx0" brushRef="#br1" timeOffset="58869.3671">6480 3822 6708,'-24'-8'4515,"24"8"129,0 0-387,33-10-3483,-9 2-258,15 8 129,-3 0-387,7 6-387,1 4-387,-9 0-3096,-2-3-903,1 5-129,-13-4-258</inkml:trace>
  <inkml:trace contextRef="#ctx0" brushRef="#br1" timeOffset="58644.3543">6604 3502 7740,'5'23'4644,"-3"-2"-258,-2 9-1419,-7-3-2451,7 23 0,-12-7 129,8 7-129,1-4-129,1 7-129,-2-5 129,4-1-258,0-6 258,0-3-129,9-13 0,12-1-129,-2-11 129,7-3 0,4-6-258,-3-4-258,6 0-516,-14-2-3225,4-12-516,-23 14-387,24-29-387</inkml:trace>
  <inkml:trace contextRef="#ctx0" brushRef="#br1" timeOffset="59271.3901">6921 3831 6837,'0'14'4902,"0"17"0,0-31-516,12 44-3225,-12-44-129,21 30-258,-21-30 0,33 19-258,-7-19-129,4 0-258,-1-8 0,3-3-129,-5-7 0,3-2 0,-4 3-129,-2-4 129,-24 21-129,30-29 258,-30 29-129,17-14 0,-17 14 129,0 0 0,4 12 0,-4 8 0,-6 5 0,1 11 129,-5-1-129,-1 6 0,-1 1 129,0-3-258,3-2-129,1-4-387,8 4-1419,0-37-2838,0 19-258,0-19-258,0 0-387</inkml:trace>
  <inkml:trace contextRef="#ctx0" brushRef="#br1" timeOffset="59824.4218">7421 3957 5676,'4'-48'5031,"6"29"-258,-10 19-258,42-21-2967,-30 1-258,23 20-387,-11-6 0,11 6-387,-2 2-129,-4 10-129,-8 3 129,2 8-129,-11 2-129,-7-1 0,-5 3 0,-12 0 0,-9-2 0,-3-4-129,-8-5 129,3-6-129,-1-5 129,3-1-129,8-4 0,19 0-129,-20-7-516,13-15-1935,7 22-2193,14-25-387,5 14-258,-19 11-129</inkml:trace>
  <inkml:trace contextRef="#ctx0" brushRef="#br1" timeOffset="59508.4037">7435 3936 7740,'14'35'5289,"-12"-8"-645,-2 4 129,8 10-3741,-8-8-129,4 15-129,-4-9-387,9 6 0,-1-5-387,1-9 0,1 2-516,-10-33-645,19 33-3096,-19-33-387,0 0-516,0 0-258</inkml:trace>
  <inkml:trace contextRef="#ctx0" brushRef="#br1" timeOffset="60339.4512">7853 3928 6063,'0'0'5289,"0"0"-387,0 0-258,30 0-2709,-30 0-1032,49-8 0,-25-7-258,9 9-258,-7-5-129,5 1-129,-10 2 0,-2-1 0,-19 9-129,31-30 0,-31 30 0,14-35 129,-14 35-258,0-34 129,-2 15 0,-8 1 0,-7 8 0,-2-1 0,-2 9 0,-7 2 0,-3 0 0,0 13 0,3 7 0,-3 9 129,4 7 0,1-1 0,9 0 129,5 0 0,7 0 0,5-6 0,0-4 0,21-5-129,-1-7 0,6 0-129,4-5 129,3-4-129,0 0-258,-4-4-516,11 4-1419,-14-4-2838,7 0-258,-14-6-129,6 2-516</inkml:trace>
  <inkml:trace contextRef="#ctx0" brushRef="#br1" timeOffset="60559.4638">8355 4021 8256,'24'21'5289,"-24"-21"-129,25 26-258,-6-3-3483,-19-23-258,10 47-258,-10-23-516,0 4 0,-5-5-387,-7 2-258,5 10-516,-19-24-1806,14 13-2322,-6-14-258,18-10-387,-22 7-129</inkml:trace>
  <inkml:trace contextRef="#ctx0" brushRef="#br1" timeOffset="61684.5282">8690 4038 7224,'31'-11'4773,"-1"1"-129,-30 10-1419,0 0-1806,29-5-258,-29 5-645,0 0-129,0 0-129,0 0-129,0 0-129,0 0-129,20 11-387,-20-11-903,0 0-2967,0 0-129,0 0-645,0 0 0</inkml:trace>
  <inkml:trace contextRef="#ctx0" brushRef="#br1" timeOffset="61923.5418">8935 4000 5031,'0'0'4902,"0"0"-387,0 0-129,28 6-3354,-28-6-258,0 0-387,0 0-129,0 0-645,27 11-3354,-27-11-516,18 0-516,-18 0-129</inkml:trace>
  <inkml:trace contextRef="#ctx0" brushRef="#br1" timeOffset="62127.5535">9169 3963 5031,'0'0'5160,"0"0"-645,0 0 129,0 0-3225,0 0-774,26 2-645,-5 4-2322,-21-6-2064,24 2-387,-24-2-129,0 0-128</inkml:trace>
  <inkml:trace contextRef="#ctx0" brushRef="#br1" timeOffset="62767.59">9332 3477 1161,'0'0'4773,"0"0"258,20-6-258,-20 6-1935,0 0-774,17-6-258,12 18-645,-29-12-129,33 33-258,-15-10-129,10 8-258,-6 6 0,1 13-129,-8 1-129,-1 5 0,-3 6 0,-10-6-129,-1 2 129,-5 0-258,-5-4-129,-8-21-645,18 10-3096,-12-25-903,12-18-516,0 0-129</inkml:trace>
  <inkml:trace contextRef="#ctx0" brushRef="#br0" timeOffset="138855.9421">5467 5461 774,'0'0'3999,"0"0"258,0 0-774,0 0-774,8-20-516,-8 20-387,0 0-387,0 0-129,0 0-516,0 0 0,0 0-258,0 0 129,0 0-258,9 12-129,-9-12 0,5 31 129,-5-6-129,4 10 0,-4 2 129,1 10-129,-1 8-129,0-2 129,0 8-129,0 0 0,2-2 0,-2-6 0,0 7-129,0-11 129,0-8-129,0 2 129,0-5-129,0-9 0,0-4 0,0 3 0,0-4 0,5-5 0,-5-19 0,4 30 0,-4-30 0,2 25 0,-2-25 0,0 0-129,1 18 0,-1-18 0,0 0-516,0 0-1032,0-10-3096,0 10 0,0-33-258,-5 5-387</inkml:trace>
  <inkml:trace contextRef="#ctx0" brushRef="#br0" timeOffset="139884.0009">5463 5422 2709,'0'0'2580,"0"0"-129,0 0-258,0 0-387,0 0-129,0 0-258,0 0 0,0 0-258,0 0-387,0 0 129,0 0-129,0 0 0,0 0-129,0 0 0,21 0-129,-21 0 0,21 0 0,-21 0-129,33 0-129,-16 0 258,4 0-387,5 0 129,0 0-129,2 0 0,3-4 129,4 0-129,-2 0 0,2 0 0,1-2 0,6-1 0,-6-1-129,4 5 129,-2-3 0,-3 0-129,-4 0 0,0 2 129,-10 2-129,-2-2 0,-19 4 0,26 0 129,-26 0-129,0 0 0,19 0 0,-19 0 0,0 0 129,0 0-129,0 0 129,0 0-129,0 0 0,0 0 129,0 0-129,2 24 0,-2-24 0,0 26 0,0-26 0,0 37 0,0-13 0,-2 3 0,2-4 129,0 4-129,0-4 0,0 0 129,0-5-129,2 0 0,-2-18 0,7 28 129,-7-28-129,0 0 0,0 0-129,0 0-129,21 16-645,-21-16-3741,0-10 129,0 10-516,-3-25-258</inkml:trace>
  <inkml:trace contextRef="#ctx0" brushRef="#br0" timeOffset="140704.0478">7152 5482 2322,'23'-17'4128,"-23"17"258,19-12-1419,-19 12-516,0 0-258,0 0-645,0 0-258,0 0-129,14 21-258,-14 1-387,8 16 258,-6 3-387,3 10 0,-1 4 0,-2 4-129,-2 6-129,1-2 129,-1-6-129,2 2 0,2-7 0,2-4 0,-4-5-129,3-5 129,-1-4-129,-1-9 0,3-6 0,-6-19 0,3 33-129,-3-33 129,0 0-258,0 0-129,0 0-516,0-13-1161,0 13-2322,0-31-516,0 11-129,0-3-516</inkml:trace>
  <inkml:trace contextRef="#ctx0" brushRef="#br0" timeOffset="141208.0766">7256 5881 1419,'0'0'3741,"0"0"387,0 0-903,0 0-1419,0 0-258,0 0 0,0 0-258,0 0-258,0 0-258,0 0-129,0 0 129,30 0-129,-30 0 129,38 2-258,-15-2 0,18-2 129,-8-7-129,12 3-129,1-8-129,7 6 129,-4-7-129,0 9-129,-4-2 0,-2 4 0,-10 2 0,-3 2-129,-3 0 0,-8 0 0,-19 0 129,26 6-129,-26-6 0,0 0 0,0 0 0,0 0 0,0 0-129,0 0-129,9 19-516,-18-19-3483,9 0-516,0 0-258,-20-15-387</inkml:trace>
  <inkml:trace contextRef="#ctx0" brushRef="#br0" timeOffset="143067.183">8892 5908 2451,'39'-17'3999,"-39"17"387,37-31-1806,-13 29-516,-10-18-258,16 15-258,-18-17-516,14 16-129,-12-19-129,13 14 0,-14-14-129,9 13-129,-6-11 0,5 9-129,-7-10 129,5 9-258,-5-4 0,-14 19 0,19-31-129,-19 31 129,12-25-129,-12 25-129,3-26 129,-3 26-129,0-21 129,0 21-129,-10-23 0,10 23 0,-19-19 129,19 19-129,-28-14 0,28 14 0,-35-12 0,13 11 0,-1 1 0,1 0 0,-1 7 0,-7 7 0,3 2 0,4 10 129,1 1-129,6 8 129,-3-1-129,8 6 129,1-1-129,8 0 129,2 3 0,2-1-129,10-6 129,9 2 0,-2-3-129,9-5 129,0-5 0,1-3 0,2-2 0,1-4 0,-3-7 0,4 2 129,-2-6-129,2-4 0,0 0-129,-1 0 129,-3-10 0,4-3-129,-3-4 0,-6 1 0,2 1 129,-7 1-129,0 0 0,-19 14 0,24-25 0,-24 25 129,0 0-129,13-20-129,-13 20 0,0 0-258,0 0-645,0 0-3870,-11-2-129,11 2-516,-26 0-129</inkml:trace>
  <inkml:trace contextRef="#ctx0" brushRef="#br2" timeOffset="437905.0466">4357 8514 2322,'0'0'3999,"0"0"0,0 0 0,-24 0-2193,14 26 0,-20-12-387,22 23-258,-20-15-258,23 23 129,-13-11-516,11 14 129,2-4-258,7 7 0,-2-6 0,3 5-129,9-15-129,4 4 0,3-5 0,-2-3-129,4-3 0,-21-28-258,37 31-129,-37-31-774,40 14-2580,-40-14-645,21-12-258,-16-6-516</inkml:trace>
  <inkml:trace contextRef="#ctx0" brushRef="#br2" timeOffset="438593.0861">4552 8796 5934,'0'-20'4773,"0"20"-258,17 0-258,8 12-2580,-25-12-258,50 18-258,-26-8-129,16 9-387,-5-3-258,3 5 0,-7 3-129,2 0-129,-8 1 0,-1-1-129,-7-3 0,-3 1-258,2 8-258,-16-30-1161,22 22-2838,-22-22 0,0 0-516,0 0-129</inkml:trace>
  <inkml:trace contextRef="#ctx0" brushRef="#br2" timeOffset="438301.0694">4901 8748 1419,'24'-6'3612,"-24"6"774,0 0-387,10 12-1806,-10-12-129,-6 26-129,-17-16-516,18 16-129,-20-13-387,10 11-129,-8-9-129,8 13-258,-10-8 0,6 4-258,-3-9 129,6 3-258,-3-3 129,19-15-129,-28 28 0,28-28-129,-24 18-129,24-18-258,0 0-903,-30 14-2967,30-14-258,0 0-129,0 0-258</inkml:trace>
  <inkml:trace contextRef="#ctx0" brushRef="#br2" timeOffset="438837.1001">5149 9010 7611,'17'26'4644,"-11"-2"0,-3-3-387,11 14-2967,-14-13-387,0 16-129,0-9-258,0 0-258,-4-11-129,4-18-387,-3 36-645,3-36-1419,0 0-1935,0 0-258,0 0-258,-21-24-516</inkml:trace>
  <inkml:trace contextRef="#ctx0" brushRef="#br2" timeOffset="439269.1248">5425 8737 1677,'0'0'3999,"0"0"516,0 0-258,16 13-1419,-16-13-774,0 0-387,0 0-258,19 18-387,-19-18-129,12 28-129,-12-8-129,7 7-258,-7-6-129,2 7 0,-2-2-129,0 1-129,0-7 0,-2-2-129,2-18 0,-7 25-258,7-25-516,0 0-1290,0 0-2322,0 0-258,0 0 0,-11-16-645</inkml:trace>
  <inkml:trace contextRef="#ctx0" brushRef="#br2" timeOffset="439485.1371">5460 8473 6837,'0'0'4257,"0"0"0,0 0-516,0 0-2967,0 0-387,1 18-1161,-1-18-2838,13 37-387,-12-17-258,8 6-258</inkml:trace>
  <inkml:trace contextRef="#ctx0" brushRef="#br2" timeOffset="440021.1676">5696 8674 6966,'0'0'4773,"21"-2"-516,-21 2 0,0 0-2967,7 37-129,-7-17-387,1 17-129,-1-7-129,0 11-129,-3-10-258,1 6 129,-1-4-258,-1-6 129,4-4-129,0-1 129,0-22-129,9 19 0,-9-19 0,28 0 0,-28 0 129,36-25-129,-13 0 0,-3 1 129,1-5-129,0-3 0,2 0 0,-2 3 0,-1 2 0,-4 2 0,0 8 129,-16 17-129,27-16 0,-27 16 0,0 0 0,21 20 129,-21-2-129,0 8 129,0 1-129,0 2 129,0 1-129,-3 2 129,-1-7-129,4 1-129,4-5 0,-4-21-129,12 32-516,-12-32-2193,0 0-1677,22-9-129,-22 9 0,30-33-645</inkml:trace>
  <inkml:trace contextRef="#ctx0" brushRef="#br2" timeOffset="440601.201">6201 8780 7611,'31'-14'4644,"-10"4"-129,10 6-258,-8-8-3096,17 12-129,-14-5-387,12 1-516,-9 4-1032,-29 0-3096,40 0-387,-40 0-258,26 4-258</inkml:trace>
  <inkml:trace contextRef="#ctx0" brushRef="#br2" timeOffset="440361.1872">6342 8432 5934,'17'-21'4773,"-17"21"-129,14 13-387,-9 16-2322,-5-9-645,3 19-258,-3-1-258,0 7-258,-1 0-258,-1 3 0,-3-1 0,0-4-129,3 0 0,0-5 0,-1-7 0,3-1-129,0-3 0,3-3 0,-3-24 129,21 29-258,-21-29 258,29 12-258,-8-12-129,-21 0-516,47 0-1935,-47 0-1935,33-24 129,-33 24-516,17-31 0</inkml:trace>
  <inkml:trace contextRef="#ctx0" brushRef="#br2" timeOffset="441073.228">6621 8347 6708,'30'0'5031,"-30"0"-129,20 8-387,-20-8-1677,35 21-1548,-35-21-258,40 42-387,-21-14-129,7 11-129,-7 2-129,6 5 0,-8 4-129,-3 4-129,-7-3 0,-2 3 129,-5-2-129,0-5 0,-9-7-129,-1 3 129,-2-10 0,1-7-129,3-4-129,8-22-129,-18 27-387,18-27-1290,0 0-2838,-21-5 129,21 5-516,-5-20-387</inkml:trace>
  <inkml:trace contextRef="#ctx0" brushRef="#br2" timeOffset="441622.2594">7265 8955 6063,'38'16'4902,"-15"1"-258,-8 11-258,10 14-2451,-24-11-645,20 10-387,-21-7-129,0 1-516,-7 0-129,-7-7-387,1 0-516,-17-20-2580,13 4-1032,-4-10-258,0-1-516</inkml:trace>
  <inkml:trace contextRef="#ctx0" brushRef="#br2" timeOffset="431412.6754">1325 8630 516,'0'0'3612,"3"-23"516,-3 23-258,0 0-1290,0-18-645,0 18-129,0 0-516,0 0-129,0 0-387,11 26 129,-11-7-258,8 15 0,-8-3 129,11 12-258,-11-1-129,9 7 0,-8-6-129,4 13 0,-1-9-129,-1-2-129,-1-3 129,0-3-129,0-6 0,3-3 0,-3-9 0,1-1 0,-3-20 0,0 0 0,7 21-129,-7-21-387,0 0-387,0 0-2064,0 0-1548,-17-21-258,17 21-387,-13-35-129</inkml:trace>
  <inkml:trace contextRef="#ctx0" brushRef="#br2" timeOffset="432237.7226">1316 8572 1,'0'0'1547,"0"0"259,0 0 387,0 0 0,0 0-129,0 0-387,0 0 0,0 0-258,0 0 0,0 0-129,0 0-129,0 0-258,0 0-129,12-20 129,7 20-258,-19 0 129,35-4-258,-35 4-129,44-4 0,-22 0 0,6 4-129,0-2 129,-1 2-129,3-2-129,1 2 0,-5-2 0,2 2 0,2 0-129,-11 0 129,-2 2-129,-17-2 129,24 0-129,-24 0 0,0 0 129,0 0-129,0 0 129,0 0-129,0 0 129,0 0-129,0 0 0,0 0 0,0 0 129,0 0-258,0 0 129,21-10 0,-21 10 0,0 0 0,0 0 129,19 22-129,-19-22 0,7 41 0,-2-15 0,-3-1 129,2 5-129,-4-1 129,3 1-129,-3-9 0,2 1-129,-2-22-129,3 32-516,-3-32-1806,0 0-1677,0 0-516,0 0-129,0 0-516</inkml:trace>
  <inkml:trace contextRef="#ctx0" brushRef="#br2" timeOffset="435065.8843">2406 8847 3096,'0'0'3741,"0"0"-129,16 6-1032,-16-6-516,29 0-129,-29 0-387,44 0-387,-22-6-258,8 6-129,-8 0-129,6 0-258,-3-2-129,-3 2-129,-1 0-129,-21 0-258,33 0-645,-33 0-387,21-2-2322,-21 2-774,0 0 129,0 0-516</inkml:trace>
  <inkml:trace contextRef="#ctx0" brushRef="#br2" timeOffset="435357.9011">2401 8992 3870,'14'6'4386,"-14"-6"-129,33-2-903,-5 2-1161,-28 0-387,50 0-516,-33-10-516,11 10-258,-10 0-258,2 0 0,1 0-258,-21 0-129,35 0 0,-35 0-516,31 4-903,-31-4-2451,21 2-516,-21-2 0,24 4-258</inkml:trace>
  <inkml:trace contextRef="#ctx0" brushRef="#br2" timeOffset="436332.9568">3576 8510 2709,'-22'-16'3612,"22"16"0,-21-5-1419,4-7-258,17 12-387,-32-2-387,32 2-129,-31 0-129,31 0 0,-28 25-258,18-7-129,10-18 0,-21 40 129,11-19-258,10 5-129,-4-3 0,4 5 0,2-6 0,8 7-129,1-7 0,1 1 0,2-1-129,1 0 129,-15-22-129,23 35 129,-23-35-129,2 30 129,-2-30-129,-12 23 0,-8-15 129,-2 2-129,-8-7 0,1 2 129,-1-5-129,4 0 0,2 0 0,3 0 0,21 0 0,-24 0 0,24 0 0,0 0 0,0 0-129,0 0 129,10 2 0,-10-2 0,33 16 0,-14-4 0,2 1 0,0 5 0,-2-1 129,-3 5-258,-4 4 258,-2 4-258,1-1 129,-6-4 0,0 3 0,-3-2-129,5-5 129,-4 1 0,-3-22 0,11 23 0,-11-23 0,0 0 0,21 18 0,-21-18 0,17 0 0,-17 0-129,33 0-645,-33 0-2709,26 0-774,-26 0-387,29-12-387</inkml:trace>
  <inkml:trace contextRef="#ctx0" brushRef="#br2" timeOffset="442449.3067">8241 8444 2322,'0'0'4515,"0"0"-129,0 0 258,-11 0-1419,-1 23-1677,-19-15 129,12 29-258,-16-3-258,18 13-387,-13-4 0,14 13-258,-1-2-129,12 2-129,0-5-129,5 1 0,10-6-129,6-7-387,13 17-2064,-3-31-2193,4 1-258,-6-11-387,4-5-516</inkml:trace>
  <inkml:trace contextRef="#ctx0" brushRef="#br2" timeOffset="444393.4179">8437 8746 3225,'0'-25'4257,"0"25"0,0 0-129,0 0-2193,0 0-129,8 23-516,-8-23-129,11 37-258,-11-37-129,15 42 129,-8-22-387,11-1-129,-18-19-129,29 30 0,-29-30-129,37 8 129,-15-8-258,3-2 129,4-8-129,-3-10 129,0 1-129,2-5 129,-7 1-129,-2 1 129,-4 0-129,-2 4 129,-13 18 0,7-21 0,-7 21 0,0 0-129,-9 18 129,-7 5 0,1 11 0,-6 9-129,0-4 129,-2 15-129,8-5 129,-6-1-129,5-4 0,6-5 0,1-7 0,8-4 0,1-7-129,0-21-129,0 0-258,0 0-258,13 20-645,-13-34-1548,0 14-1806,0 0-258,9-21-258,-9 21 129</inkml:trace>
  <inkml:trace contextRef="#ctx0" brushRef="#br2" timeOffset="444633.4316">8862 9014 7224,'38'-2'4773,"-38"2"0,38 17-1290,-38-17-1419,23 37-645,-23-18-258,12 16-645,-12-4-129,0 4-129,-3-6-129,-8-2 0,-1-5-258,12-22-129,-26 36-387,5-36-1290,21 0-2580,-21 0-129,21 0-387,0 0-258</inkml:trace>
  <inkml:trace contextRef="#ctx0" brushRef="#br2" timeOffset="448112.6306">9728 8742 1,'0'0'3869,"0"-23"388,0 23-387,0 0-1677,-33 0-516,33 0 0,-40-2-516,40 2-258,-41 0-258,22 4 0,-7-4 0,6 4 0,0-4-258,20 0 0,-33 10-129,33-10 0,0 0-129,-19 13 0,19-13 0,0 0-129,0 20 129,0-20 0,0 0-129,13 30 129,-13-30-129,21 27 129,-21-27-129,30 30 258,-13-13-258,-5 5 129,6-2-258,-6 4 258,-2-3-129,-3 1 0,-3-1 0,-4-3 0,0 6 0,0-24-129,-18 31 258,18-31-258,-38 30 258,17-19-129,-5-3 0,4-6 0,-1-2 0,0 0 0,23 0 0,-29-10 0,29 10 0,0 0 0,-19-23-129,19 23-516,0 0-516,0 0-2193,12-22-1290,-12 22 0,31-13-645</inkml:trace>
  <inkml:trace contextRef="#ctx0" brushRef="#br2" timeOffset="448737.6663">9796 8880 4773,'-28'-6'4644,"28"6"129,12-21-387,14 21-2322,-1-16-1032,23 14 129,-4-8-387,13 8-258,-7-3-387,-5 5-129,7 0-516,-19 0-903,13 0-2838,-22 0-387,-2 3-129,-22-3-387</inkml:trace>
  <inkml:trace contextRef="#ctx0" brushRef="#br2" timeOffset="448497.6526">10041 8504 4386,'21'-8'4902,"-21"8"-129,8 10-387,-8 20-1935,-3-8-1419,3 23-129,-16-14-129,11 17-258,-7-7 0,3 6-258,-3-3-129,5-3 129,-3 0-129,6 1-129,-5-11 0,9 0 0,0-2 0,0 2 0,11-14 0,3 3 0,12-7 0,0-11 0,8 0-129,-1-2-129,11-7-516,-18-17-645,16 14-2967,-16-11-258,-9 0-258,-17 21-387</inkml:trace>
  <inkml:trace contextRef="#ctx0" brushRef="#br2" timeOffset="449313.6993">10367 8806 5676,'24'-12'5031,"-24"12"-258,32 4-129,-32-4-2580,26 20-774,-26-20-129,17 33-516,-15-10-258,6 8-129,-6-2-129,-2 0-129,0-2 0,-9 1 0,3 0 0,-1-3-129,0-3 0,7-22 0,0 0 0,0 0 0,0 0 129,0 0-129,0-29 129,7-4-129,5 4 129,2-2 0,5 0 0,-2-1 0,2-2 0,0 5 0,-3 7 0,-2 3 0,-14 19 0,21-23 0,-21 23 0,0 0 0,0 0 0,0 0 0,17 17 0,-17-17 0,7 27 0,-7-27 0,10 32 0,-10-32 0,14 25 0,-14-25 0,0 0 0,21 18 0,-21-18 129,0 0-129,0 0 0,9-14 0,-9 14 0,-2-25-129,2 25-129,-12-20-645,12 20-1806,0 0-1677,0 0-258,0 0-387,0 0-258</inkml:trace>
  <inkml:trace contextRef="#ctx0" brushRef="#br2" timeOffset="449620.7168">10865 8776 9159,'19'-12'5031,"-19"12"-129,7 10-516,5 10-3096,-12-20-516,7 47-129,-5-18-258,5 4-129,-5 0-129,1 4 0,-3-4-129,0 3 0,0-7-129,0-5-258,-1-3-258,1-21-1548,0 0-2451,-21 6-258,21-6-258,-4-19-387</inkml:trace>
  <inkml:trace contextRef="#ctx0" brushRef="#br2" timeOffset="449838.7293">10995 8589 7482,'-12'-27'4773,"12"27"0,0 0-516,0 0-2580,0 0-1032,0 0-516,0 12-903,0-12-2967,9 31-774,0-14-258,-2 1-258</inkml:trace>
  <inkml:trace contextRef="#ctx0" brushRef="#br2" timeOffset="450304.756">11131 8754 7353,'19'-17'4644,"-19"17"129,0 0-516,26 31-2967,-26-31-258,12 46-258,-3-25-258,-2 10-129,3-3-129,-1-2-129,-1-1 0,3-5 0,-11-20-129,16 23 129,-16-23-129,0 0 0,27 0 0,-27 0 0,30-17 0,-11-1 0,2-3-129,3-6 129,6 4 0,-3-4 0,5 1 0,1 3 0,-6 7 0,6 2 0,-8 6 0,-5 8 0,-20 0 0,30 6 0,-30-6 0,7 40 0,-7-17 0,0 6 0,-2 1 0,-3-4 0,-2 1 0,0-7-387,7 15-1548,0-35-2580,0 18-258,0-18-387,0 0-129</inkml:trace>
  <inkml:trace contextRef="#ctx0" brushRef="#br2" timeOffset="450900.7901">12033 8752 8127,'-15'-21'4902,"-15"9"-258,11 12-129,-12-2-3483,31 2-129,-45 12-129,28 7-387,-3 1-258,7 4 0,-1 4 0,8-1 0,6-2-129,0 1 129,11-6 0,6 2 0,1-9-129,1-3 0,7-6 0,-4-4 0,6 0 0,-5-12 0,1-1 0,-7-11 0,-1 0 0,-4-2-129,-3 3 129,-1-1 0,-2-1 0,-6 25 0,3-30 0,-3 30 0,0 0 0,0 0 0,0 0 0,0 20 0,-3 8 0,-1-1 0,1 4 129,-1 9-129,1 3 0,-1 4 0,-1-1 0,-2-3 0,-2 2 0,-1-5 0,3-7 0,-10-4 0,5-9 0,12-20 0,-37 23-129,18-21 129,-4-2-129,-4-4-129,8 0-387,-11-19-1419,11 13-2709,-2-3 129,21 13-516,-24-28-129</inkml:trace>
  <inkml:trace contextRef="#ctx0" brushRef="#br2" timeOffset="451337.8151">12171 8426 7224,'40'29'4902,"-21"-9"0,1 11-258,-9-11-3096,22 28-129,-14-17-387,14 18-258,-9-5-387,2-2 0,-12-1-129,-2 3-129,-12-8 0,0 1-129,-14-1 129,-10-5-258,-4-8 129,1 1-129,2 2-258,-4-14-516,29 11-2709,0-23-1161,0 0-258,0 0-258</inkml:trace>
  <inkml:trace contextRef="#ctx0" brushRef="#br2" timeOffset="451620.8312">12754 8990 8385,'14'37'5160,"-6"-8"-129,-8-8-387,18 18-3225,-18-17-516,0 12-129,-5-9-387,1 1-258,-5-1-645,-13-19-1935,11 13-2193,11-19-258,-26 10-258,26-10-516</inkml:trace>
  <inkml:trace contextRef="#ctx0" brushRef="#br2" timeOffset="452219.8655">13686 8452 6063,'0'0'5160,"0"0"-258,-24 1-258,20 25-2709,-29-11-516,16 25-129,-18-10-387,11 19-258,-7 0-129,10 6-129,3 4-129,6-2 0,9-4 0,5 6-129,3-8 0,12-5-129,0-3-258,-17-43-1677,40 43-2838,-40-43-258,33 10-516,-26-22-258</inkml:trace>
  <inkml:trace contextRef="#ctx0" brushRef="#br2" timeOffset="453185.9208">13934 8615 6450,'19'-4'5031,"16"2"-258,-7 2-129,-9-8-2838,26 8-516,-14 0-258,14 0-387,-8 0-258,-2 6-129,-2 2-129,-9-1-129,-5 3 0,-19-10 129,12 32-129,-12-14 0,0-18 0,-22 39 0,2-19 0,-2 1 0,-8 1 0,3-2 0,-3 1 0,4-3 0,2 5 0,1-3 129,6-4-129,-1 2 0,18-18 0,-12 31-129,12-31 129,-5 26 0,5-26 129,5 21-258,-5-21 129,26 12 0,-5-6 129,2-4-258,3 0 0,-4-2-645,20 0-3483,-18-4-516,2 2-129,-7-12-516</inkml:trace>
  <inkml:trace contextRef="#ctx0" brushRef="#br2" timeOffset="453468.9369">13972 8825 4386,'0'0'4644,"0"0"-129,16 0-129,8 12-2580,1-12-903,16 4-129,-6-4-258,3 0-1032,9 4-3354,-7 0-516,-7-2-129,-5-2-516</inkml:trace>
  <inkml:trace contextRef="#ctx0" brushRef="#br2" timeOffset="453833.9578">14596 8908 7998,'20'43'5289,"-11"-19"-129,0 13-387,-6-15-2193,2 17-1806,-5-4-258,-1-1-516,-3 15-2193,-18-21-2580,1-5-258,-10-11-258,3-2-516</inkml:trace>
  <inkml:trace contextRef="#ctx0" brushRef="#br2" timeOffset="461005.368">15193 8619 3483,'0'0'4644,"0"0"-387,12 17-903,-12-17-1161,2 34-258,-2-34-516,1 43-258,-1-23-387,9 11-129,-9-7-129,7 10 0,-4-11-258,3 0-129,-3 1 0,-3-24-129,7 34-129,-7-34-129,7 23-129,-7-23-903,0 0-2064,0 0-1290,0 0-258,0 0-387</inkml:trace>
  <inkml:trace contextRef="#ctx0" brushRef="#br2" timeOffset="461221.3804">15203 8409 4386,'0'-19'4773,"0"19"-387,0 0-129,21 6-2838,-21-6-645,24 28-258,-10-4-1032,-9 3-3354,9 2-258,0 4-516,-9-10-129</inkml:trace>
  <inkml:trace contextRef="#ctx0" brushRef="#br2" timeOffset="461732.4096">15589 8619 6063,'17'17'4773,"-8"23"-387,-9-15-129,0-5-3741,3 13 129,-3-7-129,7 10 0,-5-11-129,5-3-129,-7-22-129,14 31 129,-14-31-129,0 0-129,26 6 129,-26-6-129,27-16 129,-11-4-129,3-3 0,-2-4 0,4-9 129,2-3-129,1 1 0,6 3 129,-8-1 0,1 9 0,-6-2 129,-17 29 0,30-24 0,-30 24 129,0 0-258,14 24 129,-14-3-129,0 14 0,0 3-129,0-1 129,0 2-129,0-1 129,0-4-129,5-7 0,7-2-387,-12-25-258,26 34-2064,-26-34-1935,31 2-129,-31-2-387,24-18 0</inkml:trace>
  <inkml:trace contextRef="#ctx0" brushRef="#br2" timeOffset="462313.4428">16186 8591 5805,'-23'0'5031,"23"0"-258,0 0-258,0 0-2193,23-6-1677,-4 0 129,21 6-258,-7-1 0,15 1-387,-1 0-129,2 0-387,-1 11-516,-15-11-1548,11 0-1935,-11 0-516,1 0-258,-11 0-129</inkml:trace>
  <inkml:trace contextRef="#ctx0" brushRef="#br2" timeOffset="462065.4286">16286 8190 7482,'0'0'4773,"0"0"0,14 24-516,-3 17-3096,-11-3-129,5 14-258,-5 1-129,10 10-258,-3-10-129,-2 3 0,-3 0-258,2-4 129,1-7-129,0-2 0,4-9 0,-2-3 0,7-9 0,-14-22 0,38 27 0,-10-21 0,8-6-129,-1-6-387,6-2-774,-18-13-3225,15 5-258,-15-7-387,-8-1 0</inkml:trace>
  <inkml:trace contextRef="#ctx0" brushRef="#br2" timeOffset="462665.463">16833 8173 6966,'0'0'5160,"30"-2"-129,-30 2-258,26 27-3225,-26-27-387,36 55-258,-20-17-258,8 12-129,-8 3-258,6 9 0,-10-2-258,-3 7 129,-5-4-129,-4 0 0,0-4 0,-11-11 0,-1-7-129,-4-6 0,2-7-129,-5-14-387,14 7-1161,5-21-2967,-17 0-129,17 0-387,-5-11-129</inkml:trace>
  <inkml:trace contextRef="#ctx0" brushRef="#br2" timeOffset="464250.5536">17588 8206 3870,'0'0'4773,"-5"-18"-129,5 18-129,0 0-2580,0 0-258,10-23-258,15 23-516,-6-4 0,7 4-258,-2 0-258,13 4 0,-13 2-129,4 7 0,-4 1-129,-3 3-129,-9 3 129,-3 3-129,-9 0 0,0-2 0,-11 1 0,-3 3 0,-6-1 0,-1 1 0,-2 1 0,2-6 0,6 3 0,4 1 129,1-5-129,8 4 0,2-6 0,0-17 0,16 29 129,-16-29-129,38 20 0,-15-14 0,1-2 0,-2-4 0,3 0 0,-6 0 129,-19 0-129,24-8 0,-24 8 0,0 0 0,0 0 0,0 0 0,-21-14 0,21 14 0,-33 6 0,33-6 0,-26 35 0,16-6 0,3 2 0,3 0 0,4 4 0,2 7 0,-2-1 0,0-4 0,0 3 0,0-1 0,0 4 129,0-3-129,0-3 0,-2-7 0,-5-1 129,-1-10-129,-6 2 129,14-21-129,-37 12 129,20-12-129,-5 0 129,2-2-129,20 2-129,-29-18-387,29 18-3999,0 0-258,19-20-645,-19 20 129</inkml:trace>
  <inkml:trace contextRef="#ctx0" brushRef="#br2" timeOffset="501946.7097">-434 10393 7740,'-45'-6'4644,"45"6"0,0 0-516,-12-20-2838,30 20-387,2-13-129,20 7 0,-3-8-387,15 6 0,-4-3-387,8-3 0,-1 0-516,-13-14-1548,8 14-2193,-8-7-387,-5 5-258,-13-3-387</inkml:trace>
  <inkml:trace contextRef="#ctx0" brushRef="#br2" timeOffset="501712.6963">-335 9907 3354,'0'0'4386,"13"-28"0,-13 28-645,0 0-1419,0 0-516,0 0-387,0 0-258,0 0-387,8 35-129,-8-16 0,5 18-258,-3-2-129,3 7 0,-1 1-129,1 4 129,0-1-258,-1-5 129,1 4 0,-2-5-258,8-1 258,-3 0-129,3-3 0,1-9 0,2-3 0,3-1 0,-17-23 0,37 31 0,-15-27 0,-1-2 0,2 1-129,-1-3 0,3 0 0,-8-16-516,12 16-903,-29 0-2709,13-18-516,-13 18 0,0-25-645</inkml:trace>
  <inkml:trace contextRef="#ctx0" brushRef="#br2" timeOffset="502441.738">72 9864 8385,'0'0'4773,"0"0"-258,19-8 0,-19 8-3483,15 25 0,-10-3-129,8 14-258,-5 3-258,4 2-129,-3 7 0,3-1-129,-1 1 0,-1-4-129,-3-8 129,2-3-129,-1-3 0,-2-7 0,-6-23 0,15 26-129,-15-26 129,0 0-129,0 0 0,21 0 129,-21 0-129,14-33 129,-4 13 0,3-8 0,-3 4-129,2 1 258,2 0-129,-2 1 0,-12 22 0,30-24 129,-30 24-129,22 0 0,-22 0 0,23 10 0,-13 10 0,-3 5 0,0 1 0,-2 3 0,2-3 0,-3-4-258,4 3-258,-8-25-645,18 25-3354,-18-25 0,0 0-387,0 0-387</inkml:trace>
  <inkml:trace contextRef="#ctx0" brushRef="#br2" timeOffset="503037.7721">639 10162 7998,'23'11'4773,"-23"-11"-387,28 0-258,-28 0-3096,41 0-129,-25-2-258,15 2-129,-10-4 0,3 4-258,-3-5-129,-4 0 0,-17 5 0,30-22-129,-30 22 129,24-21-129,-24 21 129,16-26-129,-16 26 0,9-33 0,-9 33 129,0-26-129,0 26 129,-16-29-129,16 29 0,-33-18 0,10 14 0,1 4 0,-4 0 0,-4 10 0,4 5 0,-2 7 129,2 2-129,6 4 0,2-1 129,1 4 0,5 1 0,5 5-129,3-7 258,6 3-129,-2-3 0,12-4 0,4 1 0,3-2-129,3-7 258,6 6-258,2-14 129,-1 2-129,2-6 0,-1-6 0,1 0-258,-5-6-387,12 6-1548,-17-14-2580,4 6 0,-12-16-387,8 12-387</inkml:trace>
  <inkml:trace contextRef="#ctx0" brushRef="#br2" timeOffset="503509.7991">1151 10096 9417,'0'0'4773,"0"0"-129,0 0-387,12 12-3354,-12-12 0,11 39-387,-9-17-129,3 10-129,0-9 0,0 4-129,0-5 129,2 0-258,-7-22 258,9 24-258,-9-24 129,0 0 0,24-2-129,-24 2 129,26-38-258,-13 16 258,4-3-129,2 1 0,-2 1 0,1 1 0,-3 4 0,-15 18 0,30-24 0,-30 24 129,24 0-129,-24 0 0,11 22 0,-10-2 0,3 8 129,-1-3-258,2 1 258,-3 1-258,3 1 129,-1-8 0,-4-20-387,10 19-387,11-9-3999,-21-10 258,0 0-516,17-14-258</inkml:trace>
  <inkml:trace contextRef="#ctx0" brushRef="#br2" timeOffset="504151.8358">1747 10065 9030,'57'163'4902,"-57"-144"-258,0-19-258,0 34-3096,0-34-258,5 20-258,-5-20-129,0 0-258,23 0-129,-23 0 0,22-17-516,-22-10-3354,0 27-774,7-27-645,-7 27-258,-12-18-645</inkml:trace>
  <inkml:trace contextRef="#ctx0" brushRef="#br2" timeOffset="503884.8206">1747 10065 8514,'0'0'5031,"8"-22"-387,-8 22 0,0 0-2838,0 0-516,0 0-387,0 0-387,0 0-129,0 0-129,0 0 0,2 12-129,-2-12 0,0 0-258,11 29-258,-11-29-1161,0 0-3225,0 0 0,0 0-258,0 0-516</inkml:trace>
  <inkml:trace contextRef="#ctx0" brushRef="#br2" timeOffset="470208.8944">1304 10930 3225,'9'-22'3741,"-9"22"-516,0-18-645,0 18-645,0 0 0,0 0-516,0-21 0,0 21-258,0 0-258,8 27 129,-8-27-387,0 44 0,0-13-129,11 16 0,-6 0-129,5 8 0,-3 0-258,6 4 129,-8 2-129,5 3 129,-6-4-129,1-6 0,0-3 0,0-8-129,-1-4 0,-3-4 0,5-4 0,-6-10 0,0-2 0,0-19-258,-6 26 0,6-26-129,-13 21-258,13-21-774,0 0-2193,0 0-1032,-21 6-258,21-6-516</inkml:trace>
  <inkml:trace contextRef="#ctx0" brushRef="#br2" timeOffset="471028.9413">1356 10869 2322,'0'0'1806,"0"0"0,0 0-258,0 0-129,0 0-129,0-20-129,0 20 0,0 0 129,0 0-258,0 0 129,0 0-129,0-21-129,0 21 0,0 0 0,0 0 0,0 0-129,0 0 0,0 0-129,0 0 0,0 0-129,16-4 129,-16 4-258,28-8 0,-28 8 0,41-6-129,-18-1 0,6 1 0,6 2-129,-2 1 129,2-1-258,1 2 129,-1 0 0,0 0 0,-1 2-129,-1 0 129,-2-2-129,-3 0 0,-2 2 0,-3-2 0,-6 2 0,-17 0 129,21 0-129,-21 0 0,0 0 0,0 0 129,12 14-129,-12-14 0,0 0 0,0 28 129,0-28-129,0 24 0,0-24 129,7 37-129,-5-20 0,1 1 129,4 4-129,0-3 0,-2 3 0,4-5 0,-9-17 0,9 28 0,-9-28-129,12 32 0,-7-15-129,-5-17-387,14 47-2451,-14-47-1548,0 29-258,0-29-387,-2 23-387</inkml:trace>
  <inkml:trace contextRef="#ctx0" brushRef="#br2" timeOffset="472441.0221">2844 10755 4128,'0'0'4515,"0"0"0,0 25-129,5 11-2580,-5-14-258,12 28-129,-8-12-387,11 21-258,-6-2-129,3 9-129,-2-1-258,1 5 0,-2-2 0,-3-4-129,0 5-129,1-13 0,0-4 129,-4-3-129,-1-16 129,3-2-258,-3-5 129,1-6 0,-3-20-129,0 0-129,9 25-387,-9-25-516,0 0-2193,5-12-1161,-5 12-516,4-33-258,-3 14 258</inkml:trace>
  <inkml:trace contextRef="#ctx0" brushRef="#br2" timeOffset="472809.0431">2941 11333 5676,'2'12'4773,"-2"-12"0,19 7-258,-19-7-2967,22 0-129,-22 0-129,40 0-258,-40 0-387,45-9-129,-20-1 0,8 4-258,-6-4 0,3-1 0,-2-1-129,3 5 0,-3-3-129,-2 5 129,2-1-129,-4-2 0,0 6 0,-1 0 0,3 2-387,-26 0-645,47 0-3483,-47 0-258,29-6-387,-29 6-516</inkml:trace>
  <inkml:trace contextRef="#ctx0" brushRef="#br2" timeOffset="475733.2104">4932 11030 7224,'0'0'4644,"-3"34"0,3-8-258,24 9-3096,-9-10-258,20 17 0,-14-11-129,17 6-258,-5-6-258,4 0 0,-3-6-258,1 3 0,-5-7 0,3-2-258,-4 2-258,-29-21-645,45 29-3096,-45-29-516,30 20-129,-30-20-774</inkml:trace>
  <inkml:trace contextRef="#ctx0" brushRef="#br2" timeOffset="475454.1944">5244 11028 3225,'0'0'4257,"14"-19"0,-14 19-1419,0 0-387,2-28-387,-2 28-516,0 0-129,0 0-387,0 0-258,0 0 0,-3 24-387,-3-1 129,-9 7-258,3 7 0,-6 1 0,1 7-129,-7 2 129,1-2-129,2-5 0,4-1-129,-4-2 129,9-8-129,0-4 0,1-5 129,11-20-258,-12 27 129,12-27-129,-12 21 0,12-21-258,0 0-387,0 0-1032,0 0-2580,0 0-387,0 0-129,-7-17-258</inkml:trace>
  <inkml:trace contextRef="#ctx0" brushRef="#br2" timeOffset="476365.2465">5503 11326 5934,'-22'-4'4902,"22"4"-129,0 0-387,0 0-2451,0-20-774,24 20 0,-3-7-258,22 3-516,-6-9 0,9 7 0,0 0-258,0 2 0,-2 2-258,-6-5-387,16 7-3483,-25 0-645,1 0-258,-30 0-516</inkml:trace>
  <inkml:trace contextRef="#ctx0" brushRef="#br2" timeOffset="476109.2319">5706 10993 8385,'19'-19'4902,"-19"19"-387,6 33 0,-6-14-3741,1 25 0,-1-9 0,9 14-129,-7 5-387,6-5 0,-2-2-129,2 0 0,-4-2-129,3-7 0,-4-5-129,-3-9-258,7 7-774,-7-31-1677,2 22-1548,-2-22-516,0 0 0,-31 0-516</inkml:trace>
  <inkml:trace contextRef="#ctx0" brushRef="#br2" timeOffset="480568.4869">6352 10669 645,'0'0'3999,"-10"6"258,10-6-129,-21 31-1806,-4-23-516,17 21-129,-22-5-387,16 21-258,-12-7-258,9 16 0,-6 2-258,9 14 0,-1 1-258,8 6 129,2-4 0,5 10-129,5-9-129,14 1 0,11-8-129,11-6 0,13 0-258,3-20-1032,25-2-3096,-4-9-387,5-8-387,-1-12-129</inkml:trace>
  <inkml:trace contextRef="#ctx0" brushRef="#br2" timeOffset="477160.292">6319 10977 7482,'-19'4'4773,"19"-4"0,0 0-387,-26 0-3096,26 0-258,0 0 0,26 0-258,-26 0-129,43-2-258,-15-2 0,5 4-129,0-3 0,3-1 0,-3 4-129,0 0 0,0-2 0,-3 2-129,-9 0 0,0 0 0,-21 0 0,29 8 0,-29-8-129,0 0 129,16 17 0,-16-17 0,-4 22 129,-6-1-129,-6 3 0,-3 6 129,-3 1-129,-3 8 0,3 1 0,-4-3 0,5 4 0,2-7-129,3-1 129,0-5 0,10 1 0,-1-7 0,7-22 0,0 36 0,0-36 0,3 19 0,-3-19 0,28 14 0,-28-14 129,33 8-129,-14-6 0,3-1 0,1-1 0,3 0 0,-2 0 0,-1 0 0,1 0 0,1 0-129,-3 0 129,-22 0-129,37-3-387,-32-17-1677,-5 20-2580,0 0-258,24-21-129,-24 3-774</inkml:trace>
  <inkml:trace contextRef="#ctx0" brushRef="#br2" timeOffset="478344.3597">6456 11216 4257,'0'0'4386,"0"0"0,0 0-1161,7 19-1032,-7-19-516,0 0-387,16-14-129,-16 14-387,26-17-129,-7 13-258,-19 4 129,38-20-387,-21 15 0,6 1 0,-2 4-387,-2 0-516,19 2-3354,-19-2-387,9 0-387,-11 0-516</inkml:trace>
  <inkml:trace contextRef="#ctx0" brushRef="#br2" timeOffset="479190.4081">7083 11291 7740,'0'0'4773,"0"0"0,15-17-516,13 17-3096,-10 0-129,21 0-129,-4 0-258,12 0-258,-2 0-129,9-4 0,-7-6-129,0 5-129,-4 1-129,-8-8-129,0 10-387,-20-18-1032,13 20-2838,-28 0-258,19-3-258,-19 3-387</inkml:trace>
  <inkml:trace contextRef="#ctx0" brushRef="#br2" timeOffset="478889.3909">7331 10946 6450,'0'0'4773,"10"16"-258,-10 9-516,0-25-2709,0 54 0,0-25-516,6 14-129,-1-2-258,7 7 129,-7-3-258,6 5-129,-3-6 0,-3-1 0,1-7-129,-5-4 0,3-7-129,-4-9-258,2 7-774,-2-23-2064,0 0-1161,-14 0-516,14 0-258,-18-2 0</inkml:trace>
  <inkml:trace contextRef="#ctx0" brushRef="#br2" timeOffset="479516.4268">7956 10938 5934,'14'-17'5160,"5"-10"-387,-19 27-258,0 0-2193,0 0-1548,0 0 129,5 27-258,0 6-258,-1 2-129,1 17 129,-5-1-258,0 3 0,3 8 0,-3-10 0,0 6-129,2-9 129,-2-6-129,2-5 0,0-7-387,-2-31-387,12 37-3612,-12-37-516,0 0 0,0 0-645</inkml:trace>
  <inkml:trace contextRef="#ctx0" brushRef="#br2" timeOffset="481365.5325">8105 10679 4644,'0'0'4902,"11"0"0,-11 0-129,27 27-2580,-27-27-774,46 43 0,-24-16-387,13 19-387,-6 5-129,6 9-129,-9 8-129,-3 13 0,-11 4-258,-5-1 129,-7 6-129,-14 1 0,-7-9 0,-9-1-129,1-10 0,-6-22-903,18 0-3870,-11-13 129,11-12-774,17-24-258</inkml:trace>
  <inkml:trace contextRef="#ctx0" brushRef="#br2" timeOffset="483424.6503">1518 12801 4773,'0'0'5160,"0"0"-516,0 0 129,12-20-1935,-12 20-2064,1 12 0,12 12 129,-13-6-387,5 15 0,-3 0-129,1 11-258,0 5 129,1 6-129,-4 4 0,0 4-129,0-4 129,0 3-129,-2 0-129,0-9 129,2-6 0,-3-6-129,3-9-258,0-32-258,3 44-645,-3-44-2709,0 0-774,2-31-258,5 10-387</inkml:trace>
  <inkml:trace contextRef="#ctx0" brushRef="#br2" timeOffset="483821.673">1537 12791 7611,'0'0'5160,"0"0"-516,0 0-129,14-20-3483,13 20-258,-6 0 129,21 0-129,-6-4-387,13 2 0,1-4-129,7 3 0,-4-7-129,0 6 0,-1 0 0,-6 0-129,-7 4 0,-4 0 0,-5 0 0,-8 0 0,-22 0 0,30 16 0,-30-16 0,5 21 129,-5-21-129,0 27 0,0-27 0,-12 29-129,7-8-258,5-21-387,-6 37-3096,6-37-1032,-3 30 0,3-30-516</inkml:trace>
  <inkml:trace contextRef="#ctx0" brushRef="#br2" timeOffset="484617.7186">3031 12801 6450,'11'10'4773,"-4"16"0,-7-1-387,5 20-3354,-5-3 129,0 16-387,0-10 0,7 13-129,-7-6-258,8 4-258,-2-6 129,2-4-258,-2-2 0,-1-1 0,0 1 0,0-14-258,0 4-129,-5-37-774,11 44-2709,-11-44-645,0 0-645,0 0-129</inkml:trace>
  <inkml:trace contextRef="#ctx0" brushRef="#br2" timeOffset="484909.7353">3031 13236 8127,'0'0'4902,"18"0"-129,4 2-129,-3-8-3741,21 6 0,-9-16 0,15 8-387,-8-3-129,5 1-129,-8 2 0,1 6-129,-10 2 0,-3 0-129,-23 0 0,26 0-258,-26 0-516,0 0-3741,0 29-258,0-29-387,0 0-516</inkml:trace>
  <inkml:trace contextRef="#ctx0" brushRef="#br2" timeOffset="486361.8183">5005 13077 6063,'-12'-22'5031,"-11"2"-387,23 20 0,0 0-3096,0 0-387,0 0 0,25 32-387,-3-11 0,11 9-387,-5-3 129,7 5-258,-2-1-129,3 5 129,-5-3-129,7 1-129,-8-7 0,1 1 0,-1 5-258,-6-14-129,0 8-516,-24-27-1677,32 2-2193,-32-2-258,15 0-258,-11-18-387</inkml:trace>
  <inkml:trace contextRef="#ctx0" brushRef="#br2" timeOffset="486080.8022">5319 12945 6966,'0'0'5031,"0"12"-258,4 11-387,-25-11-2967,16 15-387,-18-3 258,9 16-774,-10-11 129,8 8-387,-3-3 129,2 3-258,-1-6 0,4 5 0,2-6-129,2-3 0,-1-3 0,5 1 0,0-6-129,6-19-129,-7 38-387,7-38-258,0 24-1161,0-24-2451,0 0-516,-13-25 0,13 25-387</inkml:trace>
  <inkml:trace contextRef="#ctx0" brushRef="#br2" timeOffset="486924.8505">5579 13098 4644,'-15'18'5160,"15"-18"-387,0 0 0,9 25-2064,-9-25-1677,34 4 0,-13-4-129,12 0-387,-3-6-129,4 2-129,-2 0-129,-3-2-258,-3 6-129,-26 0-516,37 0-1806,-37 0-2064,0 0-258,-11 10-129,11-10-516</inkml:trace>
  <inkml:trace contextRef="#ctx0" brushRef="#br2" timeOffset="487157.8638">5607 13327 6450,'-19'31'5031,"19"-31"129,0 0-645,0 0-2322,0 0-903,0 0-387,21 13-258,3-13-129,14 0-129,-3 0-129,3-2-129,2-1 0,0 1-258,0 2-258,-14-8-903,11 10-3612,-37-2 129,33 0-516,-33 0-516</inkml:trace>
  <inkml:trace contextRef="#ctx0" brushRef="#br2" timeOffset="490485.0541">6406 12933 3354,'0'0'4773,"-18"-2"0,18 2-258,0 20-1290,0-20-1806,18 35-258,-18-35-129,45 37-258,-17-15 0,13 2-516,-2-3 129,4 1-387,-3-5 258,2 3-387,-4-3 129,-2-2-258,4 9-258,-23-13-387,15 20-903,-32-31-2580,21 34-774,-21-34 129,15 28-387</inkml:trace>
  <inkml:trace contextRef="#ctx0" brushRef="#br2" timeOffset="490204.0381">6736 12935 2967,'0'0'3999,"0"0"516,0 0-1548,0 0-645,0 0-258,0 0-387,0 0-129,0 0-516,0 0-129,0 0-129,0 0-258,0 0-129,-23 16-129,6 5-129,-6 1 129,1 1-258,-8 9 258,2 2-258,-3 1 129,5 0-129,3-3 0,3-1 0,4-1 0,2 1 0,7-7-129,7-24-129,-5 35 0,5-35-387,0 22-516,0-22-903,0 0-2709,3-24-129,-3 24-258,6-35 129</inkml:trace>
  <inkml:trace contextRef="#ctx0" brushRef="#br2" timeOffset="491136.0914">7064 13195 5289,'-21'0'4902,"21"0"0,0 0-387,-2-24-2838,18 24-387,-16 0-129,40 0-129,-14-5-387,14 5-129,-2 0-129,7 0-129,0 0 0,5 0-129,-3-3 0,-2-1-129,1 0 0,-10-4-387,2 6-258,-20-23-2193,8 25-2193,-26 0 129,22-10-645,-22 10 129</inkml:trace>
  <inkml:trace contextRef="#ctx0" brushRef="#br2" timeOffset="490861.0757">7315 12831 5547,'26'-2'5160,"-26"2"-258,14 12-387,-9 19-1935,-5-31-1677,6 50 129,-6-23-387,1 10-387,1-2 129,7 5-129,-7-3-129,6 2-129,-8 1 258,0 1-387,0-6 129,0 2 0,-10 0-258,-1-6 0,8 0-516,-16-23-516,19 24-2193,0-32-1290,0 0-387,-21 0-129,21 0 130</inkml:trace>
  <inkml:trace contextRef="#ctx0" brushRef="#br2" timeOffset="494204.2669">8037 12962 1935,'0'0'2838,"0"0"-258,0 0 0,0 0-516,2 20-129,-2-20-258,0 0-129,0 0-258,0 0-129,0 0-129,0 0-129,0 0 0,0 0-129,0 0-258,0 0 0,7-12 129,-7 12-258,14-25 0,-14 25-129,19-38 0,-1 18 0,-6-7 0,3 6-129,3-3 129,-1 0-258,-3 0 258,0 7-258,-14 17 129,21-22 0,-21 22 0,0 0 0,0 0-129,12 22 129,-12 9-129,0 9 129,-2 5-129,0 9 0,-1 6 129,1 5-258,4 0 258,-2 0-129,0-8 0,3-2 0,2-6 0,4-8 0,-5-11-129,3-4 0,-7-26-129,12 17-129,-12-17-387,0 0-774,26 0-2580,-26-11-774,0 11-387,-4-25-258</inkml:trace>
  <inkml:trace contextRef="#ctx0" brushRef="#br2" timeOffset="494444.2806">8070 13466 6321,'-20'8'5160,"20"-8"-129,0 0-387,-23 0-2967,23 0-387,19 0-129,9 8-516,1-8-129,11 0-129,4-6-129,10-4-129,1 2-258,-10-19-2193,11 21-2709,-16-18 0,-6 10-645,-9-15-258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52.64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25 2580,'26'2'3741,"-26"-2"-645,0 0-516,0 0-516,0 0-645,0 0-129,0 0-387,0 0-129,0 0-258,0 0 0,0 0 129,0 0-129,18-6-129,-18 6 129,0 0 129,35-5-129,-35 5-129,39-6 0,-16 2 0,5 3-129,0-3 0,-1 4 0,5-2-129,-6 2-129,-4 0 0,2 0 0,-4 0 0,-20 0 0,24 0 0,-24 0 0,0 0-129,0 0-516,14 17-516,-25-17-2967,11 0-258,-19 7-387,19-7-129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54.19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737 44 1032,'0'0'3354,"0"0"258,0 0-1290,-21-4-645,21 4-387,-26-4-387,26 4 129,-33-4-387,33 4 258,-42-6-387,42 6 0,-43-9 129,24 9-258,-7-3 0,3-1-129,-3 0 0,2 2-258,-1 2 129,4-2 0,-1 2-129,1 0 129,0 0-129,4 0 0,-4 2 0,4 4 0,17-6 129,-35 20-129,18-4 129,17-16-129,-32 31 129,10-11-129,6 3 258,-3-4-129,5 6 0,0-6-129,-3 3 0,3-3 129,2 3-129,2-1 0,1 2 129,-2-2-129,-1 1 0,5 1 0,0-3 0,0 6 129,2-6-129,0 3 0,3-4 129,2 5 0,0-3 129,0 2-129,0 4 0,7-1 0,0-3 0,2 4 0,0-4 0,1 2 0,4-1-129,-4-3 129,4 2-129,4-5 0,-18-18 0,34 32 0,-16-12 129,2-3-129,-20-17 0,35 30 0,-16-19 0,-19-11 0,33 29 0,-33-29 0,35 19 0,-35-19 0,33 18 0,-33-18 0,35 17 0,-18-15 0,4 4 0,0-2 0,-1 0 0,5-2 0,-3-2 129,1 0-129,1 0 0,1 0 0,-3-2 0,1-4 0,1-2 0,4 0 0,-2-5 0,-2 3 0,-1-2 0,-1 1 0,2-2 0,-1-1 0,0 2 129,-3-1-129,0-3 0,2 3 0,-22 13 0,33-26 0,-33 26 0,26-27 0,-26 27 129,23-23-129,-23 23 0,19-27 0,-19 27 0,17-25 0,-17 25 129,19-32-129,-14 12 0,-5 20 0,13-35 129,-13 35-129,8-33 0,-8 33 0,2-32 129,-2 32-129,0-32 0,0 32 0,0-35 0,0 17 129,0 18-129,-2-33 0,2 33 0,-5-27 0,5 27 129,-9-30-129,9 30 0,-10-26 0,10 26 0,-14-25 0,14 25 0,-19-27 0,19 27 129,-23-27-129,23 27 0,-24-27 0,24 27 0,-33-29 0,33 29 0,-31-26-129,31 26 129,-31-21 0,12 11 0,-4 1 0,2 1-129,2 3 129,-5-1 0,5 0 0,-4 0-129,1 2 129,-1-4-129,-1 1 129,3 3 0,0 0 0,-3-4-129,1 4 129,1 0 0,2-2 0,0 2-129,2 2 129,-3 0-129,21 2-258,-27-2-645,4 1-3225,23 1 0,-28 0-258,28 0-387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56.60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-4 118 3354,'0'0'3999,"0"-15"0,0 15-774,0-27-1290,0 27-387,17-23-129,-17 23-387,21-24-258,-2 18 129,-19 6-258,24-17-258,-24 17 0,28-6-258,-28 6 129,29 0-129,-29 0 0,32 2-129,-32-2 129,29 17 129,-29-17-258,23 24 129,-23-24-129,19 27 0,-16-5 0,-3-1 0,0 1 0,-5-4 0,-7 0 0,12-18 0,-30 35 0,30-35-129,-31 21 129,31-21 0,-24 15 0,24-15 0,0 0 0,0 0 0,-18 0 0,18 0 0,0 0 0,0 0 0,0 0 0,0 0 0,0 0 0,13-3 0,-13 3 0,17 0 0,-17 0 0,30 11 0,-13-7 0,4 1 0,0 3 0,-1 4 0,1 6 0,-2-7-258,-19-11 258,25 37 258,-17-12-516,-1-2 258,-5 1 0,1-3 0,-3 1 0,0 1 0,0-5 0,0 2 0,0-20 0,-19 33 0,19-33 0,-31 26 0,9-23 0,1 1 0,-2 0 258,2-4-258,2 0 0,-2 0 0,21 0 0,-33-9 0,33 9 129,-26-12-129,26 12 0,-19-14 0,19 14 129,0 0-129,-10-21 0,10 21 0,0 0-129,0 0 129,0 0-516,2-20-258,17 22-2838,-19-2-774,20 0-258,-20 0-387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58.68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835 164 1161,'0'0'3612,"0"0"0,0 0-903,0 0-774,0 0-387,0 0-258,-19-10-129,19 10-258,0 0 0,-22-11-387,22 11 129,-23-13-258,23 13 0,-26-14 0,5 6-258,21 8 129,-29-17-129,29 17 129,-31-18-129,11 4 0,-2 10 0,-2-7-129,1 1 0,-6 6 129,-1-6-129,2 7 0,-2-8 129,2 9-129,-1-2 0,3 4 0,-4 0 0,4 2 0,2 4 0,1-1 0,-1 6 0,1 3 129,4-4-129,-3 1-129,4-3 258,-1 6-129,19-14 0,-33 23 0,33-23 0,-24 26 0,24-26 0,-19 26 0,19-26 0,-12 33 0,12-33-129,-14 35 258,7-17-129,2 3-129,-2 2 129,2 0 129,-4 0-258,5 0 258,-1 0-258,2 2 129,3 2 0,0 0 0,0-3 0,0-1 0,0 6 0,0-2 0,0 2 0,1-1 0,5 4 0,-5-3 0,-1 2 0,2 0 0,0 2 0,-2-4 0,3-2 0,3 3 0,-5-7-129,3 1 258,3 2-258,-2-8 129,2 4 0,0-1 0,0-3 0,-7-18 0,15 36 0,-15-36 0,16 27 0,-16-27 0,21 28 0,-21-28 0,24 31 0,-24-31 0,24 24 129,-24-24-129,30 22 129,-30-22-129,29 15 129,-29-15 0,30 16 0,-30-16-129,33 15 0,-33-15 0,26 6 129,-26-6-129,30 10 0,-30-10 0,34 2 0,-34-2 0,35 0 0,-18 0 129,4 0-129,-2 0 0,-1 0 0,4-2 129,-4-2-129,1 2 0,-1-4 0,1 2 0,0 1 0,-19 3 0,29-10-129,-29 10 129,30-6-129,-30 6 129,21-12 0,-21 12 0,24-10 0,-24 10 0,30-13 129,-30 13-129,29-18 0,-29 18 0,35-22-129,-35 22 129,34-22 0,-34 22 0,33-21 129,-33 21-129,32-27 0,-32 27 0,26-22 0,-26 22 0,19-26 0,-19 26 0,17-30 129,-17 30-129,12-21 0,-12 21 0,11-28 0,-11 28 0,12-28 129,-12 28-129,10-30 0,-10 30 0,13-33 0,-13 33 0,10-31 0,-8 11 0,1 1 0,-1-4 0,-2 2 0,0-1 129,0 1-258,0-3 129,0-2 0,0 7 0,0-1 129,0 20-129,-7-31 0,7 31 0,-5-31 129,5 31-129,-11-29 0,11 29 0,-12-31 129,12 31-129,-15-29 129,15 29-129,-13-24 129,13 24-129,-12-27 129,12 27-129,-10-22 258,10 22-258,-12-26 129,12 26-129,-11-25 0,11 25 129,-15-21-129,15 21 0,-21-27 0,21 27 0,-23-24 0,23 24 0,-22-28 0,22 28 0,-25-23 129,25 23-129,-24-18 0,24 18 0,-29-19 0,29 19 0,-28-12 0,28 12 0,-30-9 129,30 9-258,-29-8 129,29 8 0,-33-5 0,14 3 0,19 2-129,-37-4-129,37 4-516,-29-14-774,29 14-2838,-23-6-129,23 6-387,-17-8-129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2.34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58 258,'0'0'2838,"0"0"-387,0 0-258,0 0-516,0 0-129,0 0-387,0 0 129,0 0-258,0 0 0,0 0 129,0 0-387,0 0 0,0 0 129,0 0-258,0 0-129,0 0 0,0 0-129,0 0 0,0 0 129,0 0-129,0 0 0,14-7 0,-14 7 0,28-14-129,-28 14 0,40-13 0,-16 7 0,4 1-129,-2-3 0,3 4-129,-1 4 129,-2 0-129,4 0 0,-6 0-129,0 4 129,0 5 0,-4 1 0,0-1 0,-20-9 0,32 18 0,-32-18 0,17 21 0,-17-21 0,7 27 0,-7-9 0,0 5 0,0 4 0,-7 0 0,-3 4 0,-4 8 129,0 1-129,-2 3 129,2-4-129,2 5 0,3-5 0,1-2 129,-1-4-129,9-2 0,0-10 0,0-1 0,4-3 0,-4-17 0,1 26 0,-1-26 0,0 0 0,0 18-129,0-18 0,0 0-129,0 0-387,0 0-258,5 26-774,-5-26-1935,0 0-903,0 0-258,-5-14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2.68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-6 97 3612,'0'-19'4644,"0"19"-129,17-22-258,4 22-2322,-19-19-387,24 17 0,-26 2-645,33-20-258,-33 20-129,46-7 0,-25 1-258,5 6-129,-3-2-129,-1 2 0,1 0 0,-2 0 0,-2 0 0,-19 0 0,26 6 0,-26-6-129,26 4-129,-26-4-774,29 11-1290,-29-11-1935,23 0-516,-23 0-129,0 0-129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4.8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1005 172 2322,'0'0'3612,"0"0"258,0 0-1161,-19-27-645,19 27-645,0 0 0,-16-20-387,16 20-129,0 0-258,-31-32 0,31 32-129,-19-18-129,19 18 0,-25-19-129,25 19-129,-22-16 129,22 16-129,-31-12 0,31 12-129,-30-9 129,30 9 0,-35-6-129,9 2 129,0 2-129,2 0 129,-2 2-129,-4 0 129,3 0 0,-6 0-129,1 0 129,3 0-129,1 2 129,-1 4-129,-1-4 129,1 4-129,1 1 129,0-1-129,4 4 0,1-2 0,2-4 0,2 5 0,-2 5 0,2 4 129,0 0-129,2-2 0,-2 1 0,19-17 0,-35 38 0,19-19 0,16-19 0,-31 31 0,31-31 0,-26 34 0,10-14 0,6-1 0,1 1 0,1 3 0,1 0 0,3 4 0,3-1 0,-5-1 0,6 4 0,0 3 0,0-2 0,0-3 0,6 2 0,-3 3 0,6 6 0,-4-3 0,4-2 0,-1-1 0,4 1 0,-3 2 0,-2 2 0,2-8 0,1-4 0,-1 1 0,-2 1 0,1-3 0,-1 2 0,0-5 0,2-1 0,1 5 0,1-4 0,-1 0 0,4-3 0,-2-1 0,-12-17 0,28 35 0,-28-35 0,28 31 0,-28-31 0,31 33 129,-31-33-129,35 29 0,-14-21 0,-2 3 0,3-3 258,-1 0-258,0-2 0,0 0 0,0-4 0,-4-2 129,4 2-129,0 2 0,-4-4 0,-17 0 0,33 0 0,-33 0 0,40 0-129,-19 2 129,1-2 0,1-2-258,3-4 258,-5 2 0,0 2 0,3-2 0,-7-2 0,-17 6 0,35-14 0,-35 14 0,35-13 0,-16 9 0,-19 4 0,36-16 0,-36 16 0,33-15 0,-33 15 0,30-18 0,-30 18 0,27-20 0,-27 20 258,27-24-516,-27 24 516,26-31-258,-26 31 0,24-31 0,-12 11 0,0 0 0,2 2 0,-2-3 0,-1-1 0,-1-1-258,-1-1 516,-2 0-258,-2 1 0,2 3 0,-4-1 0,1-5 0,-1 2 0,1 2 0,-3 3 0,1-1 0,-2-3 0,0 1 0,0-8 0,-2 13 0,2-1 0,0-2 0,0-1 129,0 1-129,0 20 0,-5-38 0,5 38 0,-7-35 0,2 16 0,5 19 129,-17-30-129,17 30 0,-11-34 0,11 34 0,-12-27 0,12 27 129,-12-23-129,12 23 0,-12-20 0,12 20 0,-14-21 129,14 21-129,-17-18 0,17 18 0,0 0 0,-26-26 0,26 26 0,-14-20 0,14 20-129,0 0 258,-19-23-129,19 23 0,0 0 0,-20-20 0,20 20 0,0 0 0,-22-21 0,22 21 0,-21-14 0,21 14 0,-22-20 0,22 20 0,-27-12 0,27 12 0,-24-16 0,24 16 0,-19-9-258,19 9-516,-10-18-3612,10 18 0,-12-27-645,12 27-129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7.76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567 15 1419,'0'0'3225,"0"0"-258,9-19-645,-9 19-516,0 0-129,0 0-387,0 0 0,0 0-258,0 0-258,0 0 0,0 0-258,0 0-129,0 0-129,0 0-129,0 0 0,-14 12 129,14-12-129,-24 39 129,5-18 0,-1 7 0,-9 4-129,1 5 129,-1 7 129,-6 1-258,0-3 0,2 4 0,0-5-129,7 0 129,2-3-129,-2-1 129,3-9-129,4-1 129,4-2-129,-1 0 129,-1 0 0,3-7 0,-2-1 0,16-17-129,-33 34 129,33-34 0,-26 24-129,26-24 129,-22 21-129,22-21 0,0 0 0,-20 12 0,20-12 0,0 0-129,0 0-903,11-4-3225,-11 4 129,33-29-645,-12 12-129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8.8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855-1 129,'0'0'3354,"0"0"387,0 0-774,0 0-645,0 0-387,0 0-387,0 0-129,0 0-258,0 0-258,0 0-129,0 0-129,0 0-129,0 0 129,-8-1-129,8 1-258,-16 9 0,16-9 0,-24 30-129,12-1 0,-9-2 0,4 9 0,-10-1-129,1 6 129,-7 5-129,0 1 129,-8 6-129,-4 0 0,-6-6 0,-1 11 0,-9-3 129,1 4-129,1-6 129,3-1-129,1-6 258,6-1-129,6-10 0,11-4-129,8-12 129,24-19-129,-26 20 0,26-20 0,0 0-129,0 0 0,0 0-645,12-16-258,18 8-3225,-9-7-258,10 5-258,2-9-258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9.72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 37 2967,'0'0'3870,"0"0"0,0 0-1290,0 0-387,0 0-516,0 0-387,0 0-516,-8-21-129,8 21 0,0 0-129,0 0 0,0 0 0,0 0-129,8-16 0,-8 16 0,0 0 0,21 14 0,-21-14-129,33 29 129,-12-4-129,5-2-129,3 2 0,6 9 0,2-3 0,-3-1-129,-1 1 0,5 2 129,-5 1-129,2-4-129,-5-7 129,-6-3-129,-3-1 0,-4-3 0,-17-16 129,26 20-129,-26-20 129,0 0 0,0 0 0,0 0 129,0 0-387,0 0-129,0 0-387,0 0-1290,0 0-2193,0 0-258,0-10-645,0 10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0:57:22.983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3762 1334 903,'0'0'3741,"0"0"258,12-18-1419,-12 18-258,0 0-258,0-17-516,0 17-516,0 0 0,0 0-387,0 0-258,0 0 0,0 0-129,0 0 0,-17 17-129,17-17 0,-26 34 0,12-11 0,-5 0-129,-4 6 258,-1 2-129,-6 4-129,-3 3 129,-3 1 0,-2 2-129,-7 5 129,0-1-129,-2 4 129,-5 3-129,1-2 129,-3 0-129,2-3 0,0 6 129,2-2-129,3-8 129,0 3-129,9-11 129,5-3 0,4-5 0,4-4 0,6-2-129,19-21 129,-22 19-129,22-19 0,0 0 0,0 0 0,0 0 0,0 0-129,0 0-258,0 0-645,10-19-2967,-1-2-645,3 0 129,0-7-774</inkml:trace>
  <inkml:trace contextRef="#ctx0" brushRef="#br0" timeOffset="977.0559">3509 1423 2322,'0'0'2322,"-18"6"-129,18-6 129,0 0-387,0 0-129,0 0-129,0 0-258,-21 0-258,21 0-258,0 0 0,0 0-258,0 0 0,11-12-129,-11 12-129,0 0 0,22-23 258,-22 23-258,33-15 0,-14 7-129,2-6 129,7 5-129,-5-7 0,1 4 0,0 1 129,1-1-258,-6 0 0,-2 4 0,-17 8 0,30-17 0,-30 17-129,20-9 129,-20 9-129,0 0 129,0 0 0,18 0-129,-18 0 0,0 0 129,8 17-129,-8-17 129,0 37-129,0-14 129,0-1 0,0 5 0,-3 3 0,-8 1 0,5-1-129,0-3 129,-2-4-129,4 2 129,-3-8-129,7-17 0,-5 22 0,5-22 0,0 0 0,-3 19 0,3-19-129,0 0-129,0 0-258,0 0-516,0 0-3612,0 0-129,5 22-387,-5-22-258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1.52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 0 1677,'0'25'3225,"0"-25"-516,0 0-1032,0 0-129,0 0-387,0 0-129,-19 2-129,19-2 0,0 0-129,0 0 129,0 0-258,0 0 129,0 0 0,8 19 0,-8-19 0,0 0-129,25 29 0,-4-8 0,-21-21-129,43 41 0,-19-23-129,13 10 0,-1-4 0,9 3-129,0 4 0,8 1-258,-3-4 129,2 3-129,-2 2 0,6 1 0,-4 0 0,-5-5 0,1-4 0,-1 6 129,-5 0 0,-2-8-129,0-3 129,-4 3-129,-3-5 129,-7-5-129,-3 4 129,-23-17-129,33 17 129,-33-17-129,0 0 0,0 0 129,0 0-129,0 0-129,0 0-903,0 0-3225,0 0-258,0 0-258,-4-9-516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3.2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 0 3225,'0'0'4257,"0"0"0,0 0-903,0 0-1032,0 0-387,0 0-645,0 0-258,0 0-129,0 14-258,0-14-129,5 38-129,-5-9 129,5 8-258,-5 2 0,0 13 0,0-7-129,0 0 0,0 4 0,0-6-129,0-3 129,-3-7-129,3-5 0,0-7 129,0-1-258,0-20 129,0 22-129,0-22-129,0 0-516,0 0-1032,9-10-2322,-9-8-516,0 18-129,5-41-387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4.1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70 40 2451,'0'-19'3612,"0"19"-645,0 0-258,0 0-516,0 0-645,0-23-129,0 23-387,0 0-129,0 0-258,0 0-129,0 0-129,-2 19-129,2-19 0,-8 31-129,6-13 0,-7 1 0,8 7 129,-3-5-258,1 5 129,1-8-129,2-18 258,0 37-258,0-37 0,2 31 0,-2-31 0,0 0 129,19 16-129,-19-16 0,21 0 129,-21 0 0,24-6-129,-24 6 129,31-16-129,-14 14 0,-17 2 129,33 0-129,-33 0 0,35 2 0,-35-2 0,24 20 0,-24-20 129,20 32-129,-17-14 0,2 3 0,-1 3 0,-4-1 0,0 5 0,0 0 0,0-3 0,-2-2 0,-7-1 0,2-2 0,-5-2 0,12-18 0,-22 25 0,22-25 0,-32 12 0,15-12 0,17 0 129,-38 0-129,17-4 0,-2-6 0,3 3 0,0-1 0,20 8 0,-31-18 0,31 18-129,-19-14 129,19 14-387,0 0-516,-9-24-516,9 24-2580,0 0-516,20-17 258,-20 17-645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4.51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-5 73 1806,'0'0'3999,"0"0"516,3-19-258,2-1-1806,-5 20-645,0 0-258,35-15-387,-35 15 0,28-11-387,-28 11-258,33-6-129,-33 6 0,36 0-129,-15 0-129,2 0 0,-4 0 0,3 0-129,-4 0 129,2 0-129,-20 0 0,32 0 0,-32 0-258,17 0-387,-17 0-1548,21 9-2193,-21-9-258,0 0-258,0 0-387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6.18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1399 103 1032,'-17'-2'3999,"17"2"258,-33-6-129,5-6-1935,28 12-258,-43-10-387,43 10-516,-42-15-258,42 15-129,-45-10-129,22 2-258,-3-1 0,0 1 0,-5 3-258,0 3 129,1-4-129,-1 4 129,-2-2-129,-2 2 129,1 0-129,-1 2 129,-1 0 0,-6 0 0,5 2 0,4 2 0,-3 4 129,3 0-258,0-1 129,0 0-129,10 3 129,-1-4-129,2 4 0,-1-3 0,-3 1 0,3 4 258,-4-4-258,1 1 0,1 5 0,-2 2 129,0-7-129,3 10 0,2-7 0,1-1 0,0 3 0,-2 4 129,23-18-129,-29 29 0,29-29 0,-30 33-129,18-8 129,-5-2 0,5-2 0,-2 1 0,2 3 0,0 2 0,-1 6 0,5-4 0,-3-2 0,4 2 129,0-2-129,4 4 0,3 0 0,0 0 0,0-2 0,0 2 129,5-3-129,0 1 0,2 3 0,0-1 0,2-1 0,-4-5 0,6 3 0,1 0 129,2-1-258,1-2 258,3-1-129,2-2 0,1 0 0,5-3 0,-5-1 0,9 1 0,-4-3 129,1-2-129,3 0 0,-4-2 129,7-4-129,0-1 0,-2 1 0,-1-2 0,-1-2 0,-1 0 0,1-2 0,3 2 0,-6 0-129,-2 0 129,4-4 0,-2 0-129,-2 2 0,6 1 129,-6-1-129,0-2 129,-3 0 0,5 0 0,-3 0 0,-1 0 258,3 0-258,-3 0 0,2-3 0,-1-3 0,3 0 0,-3-4 0,-4 4 0,3-2 0,-1-1 0,2 1 0,-4 0 0,2-4 0,-6 6-129,6-2 129,-4-2 0,-17 10 0,30-18 0,-30 18 0,26-17 0,-26 17 0,24-14 0,-24 14 0,26-21 0,-26 21 0,28-22 0,-28 22 0,30-28 0,-17 8 0,0 3 0,-1-1 0,2-1 0,-4-7 0,0 4 0,-1-2 0,0 1 0,-2-2-129,0 1 258,0-6-129,-4 5 0,1-1 0,-1 1 0,-1 1 0,1 4 0,-3-2 0,0-1 0,0 4 0,0 19 0,0-32 0,0 32 0,-5-40 0,2 13 0,-1 7 0,-3 1 0,-1-5 0,-1 0 0,0 1 0,-5 1 0,-1 1 0,-3 3 0,-1-3 0,-2 0 0,21 21 129,-34-35-129,16 12 0,-1 3 0,0 3 129,0-1-129,0-3 0,2 4 0,-1 1 0,-3 1 0,2 7-129,-3 2 129,-1 2-129,1 2 129,-1 0 0,2 2-129,-8 2-129,13 10-516,-15-12-903,31 0-2709,-37 6-129,37-6-387,-29 8-258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7.46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318 8 1161,'0'0'3741,"0"0"0,0 0-1032,0 0-516,3-18-387,-3 18-516,0 0-129,0 0-129,0 0-129,-9 18-129,9-18-258,-21 45 129,2-19-129,4 7-129,-11-2-129,-2 8 0,-2-2-129,1-2 129,-2-2-129,3-1 129,-2-3-129,13-5 0,0-7-129,17-17 129,-21 26-129,21-26 129,0 0-129,0 0 0,0 0 0,0 0-129,19-8-258,-19 8-645,24-20-3225,-24 20-258,0 0-258,0 0-258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30.78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 79 1806,'0'0'3483,"0"0"-516,0 0-516,0-20-387,0 20-258,0-18-129,0 18-129,0-22-258,0 22-129,0-20-129,0 20-258,0 0-129,0 0-129,0 0-258,0 0 0,7 29 0,-5-4-129,-2 10-129,0 2 129,0 9-129,0-3 129,0 2-129,-2 1 0,-3-7 0,2 0 0,-1-3 0,3-7 0,-3-3 0,1-5 0,3-1-129,0-20 0,0 30-258,0-30-258,0 0-387,0 0-774,0 0-2322,0 0-516,0 0 0,12 0-387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31.44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0 182 2451,'16'-27'4386,"-16"27"0,1-20 129,-1-4-2322,0 24-516,4-25-129,-4 25-387,12-30-387,-12 30-129,17-25-129,-17 25 0,28-18-258,-28 18-129,30-11 0,-11 11-129,-19 0 129,36 4-129,-36-4 0,35 27 0,-18-4 0,-12 9 0,1 2 0,-6 1-129,0-2 129,-16 8-129,0-1 0,-4-7 0,-1-2 0,-5 1 129,3-4-129,-1-9-129,3 1 129,21-20 129,-33 27 0,33-27 0,-23 12 0,23-12 0,0 0 0,0 0 129,0 0 129,0 0-129,0 0 0,0 0 0,21 6 129,-21-6 0,33 4-129,-10 2 129,3-4-129,3 1 0,-1 6 0,3-3 0,-3-2-129,2 2 0,1-2 0,-7-2 0,-3 0-129,-21-2-258,36 6-903,-36-6-3354,0 0 129,14-12-645,-14 12-129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32.89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1128 217 2580,'0'0'3483,"0"-16"-258,0 16-645,0 0-645,0 0-258,-27-34-258,27 34-258,0 0-129,-25-15-258,8 3 0,17 12-258,-31-12 0,31 12 0,-37-10-129,17 7-129,-5-7 0,-3 6 0,-3-6-129,-4 4 129,-6-5-129,6 3-129,-5 2 129,-3 2 0,3 0 0,2 1-129,-4 1 129,6 2 129,-4 0-129,3 0-129,1 2 129,1 5-129,2 1 129,-5 4-129,3 1 129,0 1-129,4 3 129,2-1-129,4 2 129,1-3-129,0 4 0,10 0 0,-2 1 0,2-1 0,0 5 0,6 3 0,-4 7 0,3-1 0,2 4 129,-2 7-129,6-1 0,-2 0 0,3 9-129,2-5 129,0-2 0,0 5 129,2-8-258,10 2 258,-5-3-258,5 2 129,2-7 0,3 1 0,2-3 0,9-3 0,0-3 0,5 3 0,-2 1 0,2-5 0,2 0 0,-1-2 0,-1-2 0,-3 1 0,-1-3-129,-4-5 129,-1-5 0,4 4 0,-6-5 0,3 0 0,-1-1 0,0-3 0,4-2 0,-2 0 0,5-2 0,-1 0 0,3-2 0,0 0 129,0-6-129,3-2 0,-5 2 0,4-7 0,-2 3 0,-5 0 0,1-4 129,-1 0-129,2 2 0,-6-2-129,2-3 258,0 1-129,-3-3 0,1-4 0,0 0 0,-3 1 0,3 1 0,-3-4 129,-3 3-129,-1-4 129,0 2-129,1 1 129,-6 1-129,-2-1 129,-1-3-129,-4 4 0,0-5 0,-3 3 0,0-1 0,-2-3-129,0-3 129,0 1 0,-2 3 0,-3-5 0,1 2 0,-3 5 0,1-4 0,-3 0 0,-3-2 129,0 4-129,-4 0 0,0-5 0,1 0 0,-3 5 0,-3 3 0,2-5 0,-3 4 0,1 2 0,2 2 0,3-1 0,-5 5 0,1-7 0,2 1 0,-8 4 0,4-2 0,3 3 0,-7 1 0,3-1-129,0 3-129,-3-3-258,26 18-1677,-29-24-2193,29 24-387,-26-28-387,26 28-387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36.42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49 0 516,'0'0'2709,"0"0"-387,0 0 129,0 9-645,0-9-516,0 20-258,0-20-258,-17 23-516,8-1-387,-1 4-516,1-8-1935,5 11-774,4-29-129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0:57:59.383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179 38 1935,'12'-23'3999,"-12"23"516,0-20-1935,0 20-258,-21 0-516,21 0-774,-33 20 129,21 5-129,-16 0-129,12 14-129,-11 2-129,11 13 0,-3 1-129,10 12-129,2-4 129,7 2-516,0 2 129,14 2 0,9-12-258,3-3-387,7-5-387,-7-29-2451,12 5-1290,-5-13-387,3-6-387</inkml:trace>
  <inkml:trace contextRef="#ctx0" brushRef="#br0" timeOffset="669.0383">743 232 1419,'10'-19'4128,"-10"19"387,0-24-1806,0 24-258,0 0-645,0 0-645,-7-20 0,7 20-645,-24 0 129,24 0-258,-44 9 129,18 6 0,-7-7-129,2 7-129,-2-1 129,7 4-129,4-8-129,22-10 129,-26 25-129,26-25 0,0 22-129,0-22 0,33 16 129,-11-6-129,8 0 0,-1 0 0,-3 3 0,-2 1 0,-1 6 0,-4 1 0,-5 2 0,-9 2 0,-3 4-129,-2-5 129,-7 3 0,-10 0 0,-2-10 0,-4-1 0,-7-6 0,1 0 0,-1-7 129,3 1-129,2-4 0,6 0 0,19 0-129,-22-9-129,22 9-387,0 0-1677,10-24-2193,-10 24-387,40-25-387,-17 8 258</inkml:trace>
  <inkml:trace contextRef="#ctx0" brushRef="#br0" timeOffset="1112.0636">831 315 5160,'18'10'5031,"-18"-10"-129,10 31-516,9-7-3225,-12-5-258,19 7 0,-3-13-387,10 2-129,-4-5-258,1-6 0,-1-4 0,4-2 0,0-16-129,0 4 129,-7-6-129,-3-5 0,-2 3 129,-4 5-129,-7-5 129,-10 22 0,12-24 129,-12 24-258,0 0 129,0 0 0,-12 28 0,4 5 0,-3 12 0,-3 5 0,4-1-129,-1 13 129,3-7 0,4-1-129,-1-2 129,5-15-258,0-5-129,0-32-516,12 40-1677,-12-40-2193,23-12-387,-14-14-129,1-4-387</inkml:trace>
  <inkml:trace contextRef="#ctx0" brushRef="#br0" timeOffset="1748.1">1392 224 6837,'21'32'5160,"-16"-9"-387,-3 1-129,12 16-3483,-14-11-129,12 16-387,-7-11 0,12 4-258,-5-11-258,2-2 0,2-5 0,-16-20-129,35 15-129,-16-15 129,-19 0-129,31-40 129,-17 14-129,0-5 0,1-6 0,-1-2 129,-3 2-129,1 2 129,0 5 0,-2 2 0,-10 28 0,14-27 129,-14 27 0,0 0-129,11 14 129,-10 9 0,-1 4 0,6 8 0,-1-6 0,-3 8 0,5-6-129,1-2 0,4-10 129,-12-19-129,32 18 0,-10-18 0,1 0 0,1-14 0,2-5 0,-2-9 129,2 0-129,-6-3-129,0 5 258,-4 1-258,-2 7 258,-14 18-129,21-24 0,-21 24 0,0 0 0,10 15 0,-10 6 0,0 4 0,4 3 0,-1 9 0,1-5 0,2-2 0,0-3-129,-3-5-387,13 5-387,-16-27-2064,0 0-1677,17 0-387,-17 0-516,19-22 129</inkml:trace>
  <inkml:trace contextRef="#ctx0" brushRef="#br0" timeOffset="2013.1152">2208 1 3483,'0'0'5031,"0"0"-258,0 0 0,0 0-2580,28 51-903,-28-15 0,10 17-387,-8-5 0,6 7-387,1-4-129,-4 1-129,0-11-258,1-4-129,2-3-258,-6-14-516,12 7-516,-14-27-2322,0 0-1161,0 0-258,0 0-387</inkml:trace>
  <inkml:trace contextRef="#ctx0" brushRef="#br0" timeOffset="2343.1341">2347 256 903,'12'-45'4644,"-12"45"129,19-22 0,-19 22-1935,0 0-774,43 0-774,-43 0-129,37 22-387,-37-22-129,45 43-258,-28-20 129,6 11-129,-8-4-129,3-3-129,-6-1-129,-3 5 0,-8-9 0,-1 0-129,0-22 129,-15 27 0,15-27 0,-37 18 0,9-16 0,6 0 129,-4-2-129,7 0 129,19 0-129,-28 0 0,28 0-129,0 0-258,0 0-903,0 0-3225,17-2-387,-17 2-258,35-6-258</inkml:trace>
  <inkml:trace contextRef="#ctx0" brushRef="#br0" timeOffset="2748.1572">2862 261 6837,'-41'16'5160,"21"2"-387,1-2-258,19 14-3225,0-30-387,4 39-258,8-20-129,12 5-129,1-7-129,9-8-129,-2-7 0,7-2-129,0 0 129,-3-6-129,-5-12 0,-3-2 129,-5-1-129,-9 1 0,-6-1 0,-8-3 0,-5 2 0,-18 0 0,-3 3 0,-1 5 0,-10 4 0,-1 4 0,0 6 0,1 0-129,8 12-258,3-4-516,17 23-903,9-31-2838,-12 38-387,12-38-129,14 28-387</inkml:trace>
  <inkml:trace contextRef="#ctx0" brushRef="#br0" timeOffset="3064.1753">3326-108 6708,'12'-50'5160,"-12"50"-258,0 0-387,0 0-3225,0 0-387,0 35-129,2 14 0,-2 7-129,3 6-129,-3 0 0,3 2-129,-1-2 129,5-7-258,0-3 0,4-13-129,4-6-129,1-4 0,5-8-129,-2-13-516,10 13-2064,-8-21-2322,0 0-129,-21 0-387,22-25-387</inkml:trace>
  <inkml:trace contextRef="#ctx0" brushRef="#br0" timeOffset="3900.2231">4176 195 6321,'-24'-2'5031,"24"2"-387,0 0 0,29-2-3870,6-7 129,22 9-387,-3 0-258,17 0-258,1 3-387,-12-3-1032,18 2-2967,-19 2-387,-5 2-129,-7-4-387</inkml:trace>
  <inkml:trace contextRef="#ctx0" brushRef="#br0" timeOffset="3681.2106">4299-176 7353,'23'14'4902,"-21"9"-258,3 18-1161,-5-5-2580,7 17-129,-5-2-129,8 13-258,-1-5 129,-1 8-258,3-6 0,-2-5-258,4-9 0,1 0 129,2-9-387,0-15-129,11 7-1161,-4-25-2967,-1-5-258,1-4-387,-23 4-129</inkml:trace>
  <inkml:trace contextRef="#ctx0" brushRef="#br0" timeOffset="4356.2492">5081 138 4257,'-32'-13'5160,"3"13"-258,-2 5-129,-1 27-2838,-13-22-645,23 20-387,-11-13-258,14 15-129,3-7 0,7 9-258,8-6-129,1-1 129,5-5-258,14-1 129,3-1 0,13-7-129,-2-7 0,5-6-129,4-4 129,-2-11-129,-4-1 0,1-9-129,-6-3 129,-10 1 0,-7-1 0,-9-4 0,-5 9 129,0 1 0,0 22 0,-19-27 129,19 27-129,-31-2 0,31 2 129,-23 20 0,16 3-129,7 2 129,0 1 0,0 6 0,16 0-129,-1-5 129,6 2-258,0-13-387,7 12-903,-28-28-3096,40 20-516,-40-20-258,29-4-129</inkml:trace>
  <inkml:trace contextRef="#ctx0" brushRef="#br0" timeOffset="4648.2659">5436-185 6321,'0'0'5160,"0"0"129,9 30-645,-4 13-3096,-5-6-645,6 21 0,-6-6-129,1 6-387,1-1 0,2 3-129,-1-9-129,0-2-129,3-7-258,-3-15-516,13 8-516,-16-35-1032,12 18-2451,-12-18-387,0 0-258,10-16 129</inkml:trace>
  <inkml:trace contextRef="#ctx0" brushRef="#br0" timeOffset="4949.2831">5537 286 1032,'11'-49'4644,"-1"28"129,-10 21 0,35-18-1806,-27-5-1032,24 23-516,-32 0-258,52 4-516,-31 2 129,5 15-258,-26-21 0,38 41-129,-30-18-129,-4 7-129,-4-2 0,-4 5 0,-13-9-129,-2-3 0,-4 1 129,-1-9-129,-5-4 129,4 1 0,-2-10 0,7 0-129,0 0 129,20 0-129,-26-10-129,26 10-258,0 0-387,-23-9-1161,23 9-2967,0 0-258,12 0-258,-12 0-258</inkml:trace>
  <inkml:trace contextRef="#ctx0" brushRef="#br0" timeOffset="5236.2995">5962-244 8256,'0'0'5289,"6"9"-129,-6 19-258,0-2-3870,0 19-258,0 0-258,0 13 0,3-1 0,-3 0-129,2-2-129,5 1 0,1-9-258,-1-8-129,6 7-258,-6-22-645,17 7-3870,-24-31 0,22 29-645,-22-29-387</inkml:trace>
  <inkml:trace contextRef="#ctx0" brushRef="#br0" timeOffset="5664.324">6225 290 3354,'38'-18'5289,"-14"12"-387,4-3 129,7 9-2451,-16-18-1161,22 16-387,-15-16-387,7 11 0,-12-7-516,2 1 129,-23 13-387,14-33 129,-14 11-129,0 7 129,0 15-129,-35-35 0,12 21 129,-6-1-129,-1 9 129,1 2 0,-2 4 0,1 6 0,1 13 129,6 2 0,2 3 258,7 5-129,6 3 0,4 4 0,-1 1 129,5-6-129,5-1 129,5 4-258,11-5 0,7-5 0,2-3 0,1-5-129,5-3-129,3-11-387,11 13-516,-22-15-3870,13-4-129,-11-11-258,3 2-645</inkml:trace>
  <inkml:trace contextRef="#ctx0" brushRef="#br0" timeOffset="6123.3503">6764-195 6321,'51'32'5547,"-32"-3"-258,5 22-258,-13-9-3096,18 23-645,-12-2-129,4 10-516,-9-2-129,-3 0-129,-9-4-129,0-4-258,0-5-258,-17-15-516,12 7-3999,-25-17-387,2 0-258,-10-11-258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0.96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183 77 258,'0'0'1677,"0"0"-258,0 0 0,0 0-387,0 0-387,12-18-129,-12 18 0,0 0-387,23-22-129,-23 22 0,0 0-129,19-24 129,-19 24 0,0 0 516,12-19 0,-12 19 387,0 0 387,0 0 129,0 0 258,0 0 0,0 0 0,0 0 0,0 0-387,0 0 0,0 0 0,0 0-387,0 0-129,0 0 0,-14 0-258,14 0-129,-12 25-129,3-6 129,-5 4-258,4-2 129,-6 3 0,2 1-129,1-1 0,-1 8 0,-4-7-129,4-1 0,1-3 129,0 1-129,1-4 0,12-18 0,-19 31 0,19-31-129,-21 18 258,21-18-129,0 0 0,-19 19 0,19-19 0,0 0 0,0 0 0,0 0-129,0 0-129,-12-11-516,12 11-2967,11-8-1032,-11 8-258,19-14-129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4.70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-5 0 645,'0'25'4128,"12"-3"258,-12-22-129,31 19-1677,4 9-516,-12-16-774,13 10-258,-5-11-516,-1 7-258,3 0-516,-4-9-645,8 15-1419,-15-11-1935,-1-2 0,-21-11-516,26 18 388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5.68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-8 192 2709,'0'0'3741,"0"17"129,0-17-1677,0 0-387,24 22-258,-24-22-129,37 1-258,-37-1-258,45 4-258,-24-4 0,14 2-129,-13-2-129,9 0-258,-3-2 129,-2-2-258,0-7 129,0 1 0,-3-8 0,1-1 0,-6 1 0,-5-5 129,-4-1-129,-4-2 0,-5 5 0,-1 3 0,1 18 0,-35-29-129,12 21 0,-3 3 0,-3 5 0,-4 11 0,0 12 0,-4 5 0,4 1 129,4 9-129,1 5 0,7 2 129,7 1-129,6-1 258,8-6-129,0 3 387,15-5-258,10-4 0,1-10 0,8-1 0,-1-13 0,7 0 0,-3-9-129,3 0 0,-2 0-387,-10-22-1548,6 14-2709,-11-13-258,3 5-387,-9-17-516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7.71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264 0 645,'0'0'1032,"-16"0"-258,16 0 258,0 0 129,0 0 129,0 0 774,-20-6-258,20 6 129,0 0-129,0 0 0,0 0-258,0 0-258,-21 8-129,21 11-129,0-19-258,-18 33 0,18-33-258,-27 43-129,11-22-129,2 6-129,-7-7 0,9 1 0,12-21-129,-33 37 129,33-37-129,-29 32-129,18-14 0,11-18-387,-12 29-645,12-29-1290,0 0-1935,0 0-258,-16 24-387,16-24 129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8.3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14 170 1548,'0'0'3483,"0"0"-258,0 0-645,9 29-258,-9-29-258,0 0-516,0 0-387,31 8-129,-31-8-258,26 0-258,-26 0-129,31-6 0,-31 6-258,38-11 129,-18-1-129,0 4 0,-2-6 129,3 1-129,-21 13 0,29-34 0,-29 34 0,17-32-129,-11 15 129,-6 17-129,0-33 129,0 33-129,-23-21 129,-1 17-129,-4 2 0,0 2 0,-5 8 0,4 7 0,1 4 0,4 3 0,3 3 0,4-1 0,4 3 129,5 5 0,6-5-129,2-1 258,0-3-129,2 0 129,6-2-129,11-1 0,2-5 129,4-3-129,1-6 129,3-2-258,4 2 0,0-6-258,4 0-129,-11-6-387,15 4-2709,-16-16-1032,1 3-258,-4-17-387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8.84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5 55 1935,'0'0'4386,"0"0"258,-8-22-387,6 1-1806,2 21-387,0 0-774,19-10-129,-19 10-387,17-2-129,-17 2-129,23 16-258,-9 3 129,3 5-258,6 4 0,-3 3-129,0-3 0,2 1 0,4 3-129,-7-3 129,4-9 0,-1-1-129,1 3-387,-23-22-129,42 32-774,-42-32-3096,22 16-129,-22-16-258,0 0-258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9.45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10 203 2580,'0'0'4386,"0"0"0,0 0-258,0 0-2193,0 0-516,11 2-516,-11-2-258,29 0-129,-29 0-129,37 0 0,-20-4 0,11 4-129,-9-5 0,4 1-129,-6-2 0,2-4-129,-19 10 129,30-19-129,-30 19 129,12-33-129,-12 33 0,0-31 0,0 31 0,-11-37 129,-8 19-129,19 18 0,-35-26 0,15 20 0,-5 0 0,4 6 0,-3 12 0,2 9 129,3 4 0,1 12 0,3-4 0,2 13 0,6-5 0,7 6 0,0-3 0,0 1 0,6-6 129,8-3-129,3-9 0,5-3 0,3-7 0,1 1 0,3-7 0,3-4-129,-3-7 0,2-2-645,16 2-3741,-17-18-258,4 0-258,-6-11-645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0.11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174 85 774,'21'-8'3870,"5"-23"-129,-26 31-774,16-29-516,-16 29-645,7-20-387,-7 20-258,0 0-129,0 0-258,-16-4-129,16 4-129,-28 16-129,14 7 129,-8 3-129,3 1-129,-2 3 0,2 5-129,-4-3 129,6 6-129,-4-9 0,5-4 0,3-1 0,4-5-129,9-19 0,-12 29-129,12-29-258,0 0-516,0 0-2451,12 6-1290,-12-6 0,16 0-774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0.79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49 134 3483,'0'0'4644,"0"0"-387,0 0-1290,0 0-903,0 0-516,0 0-516,11 0-387,-11 0-129,34 0-129,-16 0 0,4 0-258,-1 0 0,3 0-129,-24 0 129,37-2 0,-37 2 0,29-15-129,-29 15 0,16-16 129,-16 16-129,7-27 0,-7 27 0,-2-27 0,2 27 0,-24-23 0,3 13 0,-3 3 129,-2 1-129,-2 6 0,4 0 129,-1 0 0,-1 4 0,4 5 0,4 5 0,8 5 0,0 2 0,6 0 0,1 5 0,3 5 0,0 3 0,7-4-129,5-1 129,7-2-258,2-5 258,3-2-258,0-6 129,2-4-129,4-9 129,-1 1 0,4-2-258,-8-9-516,11 9-2193,-12-16-1419,6 4-645,-9-12-129,10 4-258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1.30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41 51 1548,'0'0'3612,"0"0"-258,-28-24-774,28 24-258,0 0-387,0 0-258,-14-29-258,14 29-258,0 0-129,0 0-129,0 0 0,0 0-387,0 0-129,23 0 0,-23 0-258,22 39 129,-6-12-129,7 7 0,3 0-129,3 7 258,4-3-258,0-3 129,2-2-129,-2-4 0,3 3-387,-6-14-129,6 19-774,-36-37-3354,37 29 0,-37-29-387,33 29-258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0:57:33.811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5974 1367 1548,'0'0'4128,"0"0"387,0 0-1806,0 0-516,0 0-258,0 0-258,0 0-516,0 0-258,0 0-129,-6 14-129,6 6 0,0-20-129,14 39 0,-7-19-258,2 5 0,1-5 0,2-2-129,-12-18 0,21 24-129,-21-24 129,0 0-129,0 0 129,19 0 0,-19 0-129,0-18 129,-8-1-129,-5-4 129,-2-6-129,-1 4 0,4-1 0,2 3 0,-4 2 0,3 0 0,6 3 0,5 18 0,0-29 0,0 29 0,0-20 0,0 20 129,26-7-129,-3 7 129,-1 0-129,11 2 129,0 7-129,5 1 129,4 4-258,-2-8-387,17 13-3225,-11-13-774,-3 4-645,-5-6-129</inkml:trace>
  <inkml:trace contextRef="#ctx0" brushRef="#br0" timeOffset="-1028.0588">6017 1350 2193,'0'0'3741,"0"0"-387,0 0-774,0 0-387,0 0-645,0 0-129,0 0-387,0 0 0,0 0-129,28 23-258,-28-23-129,34 26 0,-16-8 0,11 7-129,-4 1-129,11 11 0,-3-3 0,10 3-129,1 2 129,4 9 0,-1-5 0,5 6 129,0 2-258,6 2 0,-6-1 129,3 1-129,-6 2 0,1 0 0,-10-10-129,7 1 0,-12-11 0,-2-4 129,-2-8-258,-8 0-258,3-4-903,-26-19-3354,0 0-129,0 0-387,0 0-258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2.12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38 197 4386,'-26'24'5031,"26"-24"-387,0 0-774,0 20-2580,0-20-258,29 0-258,-8-4-258,9 4 129,-4-6-387,3 0 129,-3-4-129,2 2-129,0-10 0,-4 4 0,-1 1-129,-2-3 129,-7-5-129,-14 21 129,22-36-129,-18 16 0,-4 2 129,0 18-129,-16-31 0,-3 21 129,-5 3-129,1 5 0,-7 2 0,-1 7 129,-3 7-129,2 8 0,3 3 0,1 5-129,5-1 258,4 7-129,2-7 129,10 9-129,5-3 129,2-4-129,4 0 258,13 8-129,0-14 0,13 0 0,-2-3 0,1-7-129,-1 0 129,5-1 0,0-10-258,-2-4 0,4 0-645,-16-14-3741,9 0-258,-7-16-516,1 1-645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2.8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-6 0 4386,'0'0'4902,"0"12"-387,0-12-645,19 17-1806,-19-17-516,21 20-387,-21-20-258,40 32-387,-18-13-129,11 9 129,-2-5-387,8 3-129,1 0 129,-2-5-258,2 3-129,-6-9-516,6 9-1806,-15-16-1677,-3-1-645,-22-7-258,28 8-129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3.65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0 156 1806,'9'22'4515,"21"-9"129,-11-13-258,7 8-1935,-26-8-774,45 0-645,-45 0-387,42-4-387,-22-5 0,3 3 129,-4-2-387,4-2 129,-1-2-129,-1-5 129,-4-2-129,-17 19 129,28-33-129,-28 33 0,11-33 129,-11 33 0,-9-27-129,9 27 129,-37-14-129,13 10 0,0 1 0,-6 3 129,3 0-129,-1 7 129,0 9-129,2 1 258,-4 3-129,8 7 129,1 0-129,7 7 129,0-6 0,7 5 129,6-2-129,1 5 0,5-4 0,5-1 0,9-2 0,2-1 0,0-4-129,7-3 0,-1-3 0,10-8 0,-2-3-129,-1-3-258,3 8-645,-15-12-3870,10-6 0,-8-9-516,5 5-387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23.30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38 171 1806,'0'21'3870,"0"-21"387,0 0-774,0 0-1419,0 0-387,0 0-387,0 0-258,21 2-258,-21-2-129,0 0-129,22 2 129,-22-2-258,25 15-129,-6-5 0,-19-10 0,36 16-129,-18-14 129,4 2-129,-1-4 0,0 0 0,1-6 0,-1-4-129,-3-4 129,-18 14-129,27-21 129,-27 21-129,16-28 258,-16 28-258,7-22 0,-7 22 129,0-23-129,0 23 0,-9-33 129,9 33-129,-21-37 0,21 37 0,-27-33 0,27 33 0,-35-13 0,12 13 0,2 0 0,1 0 0,-5 9 0,3 11 0,-1 1 0,4 0 0,-3-2 0,-3 9 0,10-1 0,-1 6 0,6 11 0,1-3 0,0 0 129,9 11 0,0-9-129,12 1 258,2-5-129,9-6 129,1-12 0,9-3 0,-3-7 0,6-4 0,-1-7 0,1 0-129,-1 0 0,1-10-258,-6 2-129,-9-21-1290,3 19-3225,-7-16 0,-17 26-387,16-48-645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0.995"/>
    </inkml:context>
    <inkml:brush xml:id="br0">
      <inkml:brushProperty name="width" value="0.05833" units="cm"/>
      <inkml:brushProperty name="height" value="0.05833" units="cm"/>
      <inkml:brushProperty name="color" value="#0070C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-195 6287 4128,'-16'0'4902,"16"0"-387,0 0-516,0 0-1935,0 0-516,5 18-258,-5-18-516,23 20-129,-23-20-129,30 36 0,-10-12-258,3 0-129,3 6 0,-3 4 0,4 0 0,-1 0-129,-5-1 0,3-2 129,-5-5-129,1 3 0,-6-9 0,-5-6 0,-9-14-129,14 18 0,-14-18-129,0 0-129,16 6-1032,-16-6-2451,0-11-645,0 11-516,0 0-258</inkml:trace>
  <inkml:trace contextRef="#ctx0" brushRef="#br0" timeOffset="1">-185 7897 774,'-5'-14'4128,"5"14"258,-16-14-1419,16 14-516,0 0-258,0 0-387,-30-14-516,30 14-258,-27 0-129,27 0-258,-32 0-129,15 3-129,-5 2 0,3 4-129,-2-3 0,3 5 0,0-1 0,-1 5-129,3-1 0,3 5 0,-1-5 0,4 3-129,-3 3 129,6 0-129,-3 3 129,1 1 0,3-4-129,1 4 0,3-3 258,2 1-129,0 0 0,2-2 0,9-3 129,2 3-258,5-4 258,0-2-258,10 3 0,-3-5 129,2-2-129,-1-2 0,2 0 129,-2-6-258,1-1 129,-3-1 129,-2-1-129,-1-7 0,-3 1 0,-3-2 0,-1-1 0,-14 10 0,18-25-129,-12 9 129,-6 16-129,1-22 258,-1 22-387,-3-24 387,3 24-387,-20-20 387,6 14-129,0-1 0,-6 1-129,1 3 129,-4 1 0,0-2 0,3 2 0,-2 2-129,1 2 129,0 4 0,0 0 0,0 0-129,3 1 129,1 2-129,17-9 258,-22 14-387,22-14 129,0 0-387,-3 18-1290,3-18-2709,0 0-387,10-6-258,-10 6-516</inkml:trace>
  <inkml:trace contextRef="#ctx0" brushRef="#br0" timeOffset="2">654 6439 1548,'-26'-11'3999,"26"11"258,-31-11-1290,3-5-645,14 14-516,-18-14-129,18 16-516,-17-9 0,16 9-387,-13-2 129,12 2-387,-7 3-129,8 8 0,-3-1-129,2 4-129,-2 1 0,6 2-129,-2 0 258,14-17-258,-22 25 0,12-7 0,0-2 0,-1-1 0,0 1 0,2 6 129,1-3-129,0 4 0,1-2 0,-2 1 0,1 2-129,1 2 129,0-4 0,3-2 0,-2 0 0,5 1 129,0 5-258,-1-9 129,2 0 129,0 3-129,0-1-129,0 1 129,3 0 0,4 1 0,-3-3 129,3 3-129,1 1 0,2-3 0,1 2 0,2-4 0,1 2 129,3-3-258,-1 0 129,4-1 0,-2 3 0,1-3 129,-1-1-129,2-1 0,-2 0 0,0 0 0,0-4 0,3 1 0,-1-6 0,-1 1 0,2 1 0,0-4 0,3 1 0,2-1 0,-2-2 129,1 0-258,-3-2 258,2 0-129,-5-1-129,2-3 258,0-3-129,-1-2 0,1 0 0,0-2 0,-2 0 0,-1-4 0,0-1 0,0 1 0,0 1 0,-2-5 129,-1-1-129,0 4 129,-5-1-129,1-3 129,-2-2-129,-2-3 129,-3 2-258,0-3 258,-4-6-129,0 0 0,-4 1 0,-4-7-129,-4-1 129,-3-4 0,0 1 129,-6 2-129,-1 5 0,1 3 0,-4 1 0,-1 6 0,-1 8 0,-3 5 0,1 3 0,-6 1 0,0 6 0,-1 4 0,-1 0 0,3 1 0,3 5 0,4 4-129,6 5-387,-9-13-1419,30-2-2580,-23 20-387,23-20-258,-10 16-258</inkml:trace>
  <inkml:trace contextRef="#ctx0" brushRef="#br0" timeOffset="3">391 6611 2193,'0'0'4515,"0"0"129,0 0 0,0 0-2451,0 0-516,0 0-387,0 0-129,0 0-387,8 0-258,7 0-129,-15 0-129,30 3 129,-15-1-258,2-2 0,2 1-129,1 2 129,-2 2-129,0-2 0,0-1 0,-18-2 0,25 6 0,-25-6 0,17 11 0,-17-11 0,0 0 0,10 22 0,-10-22 0,0 23 0,0-6 0,-3 2 0,-6 1 0,2 7 0,2 5 0,-2-4 0,1 5 0,-2 4 0,5-6 0,-2-3-129,3-1 258,1-4-258,1-3 129,0-20-129,0 22 0,0-22-129,0 0-129,0 0-258,0 0-774,0 0-1548,0 0-1677,0 0-258,0 0-258</inkml:trace>
  <inkml:trace contextRef="#ctx0" brushRef="#br0" timeOffset="4">389 6891 3612,'0'0'4902,"0"0"-258,0 0-516,0 0-2193,10 0-258,-10 0-258,29-4-387,-9-3-387,8 7-258,-5-6 129,9 3-258,-2-3-129,-4 1-129,1 2-129,-5-2-129,2 5-903,-24 0-1548,26 0-1677,-26 0-774,15 0 129,-15 0-387</inkml:trace>
  <inkml:trace contextRef="#ctx0" brushRef="#br0" timeOffset="5">257 7296 516,'0'0'3741,"0"0"387,0 0-1419,10-24-387,-10 24-387,0 0-258,0 0-516,0 0 0,0 0-258,0 0-258,0 0-129,-13 11 0,13-11-258,-25 31 0,10-11-129,-3 2 129,-1 6-129,0 3 0,-2-5 0,0-1 0,0 4 129,2-7-129,1 2 0,2-12 0,16-12 0,-22 19-129,22-19 129,0 0-129,0 0 0,0 0-129,0 0-258,0 0-645,0 0-1935,11-8-1548,-11 8-387,0 0-387,0 0 259</inkml:trace>
  <inkml:trace contextRef="#ctx0" brushRef="#br0" timeOffset="6">60 7768 3096,'0'0'3612,"0"0"-516,0 0-645,0-17-516,0 17-387,0 0-258,0 0-258,0-19-129,0 19-258,0 0 0,-2-14-129,2 14 0,-9-20 129,9 20-129,-12-15-129,12 15 0,-20-21-129,20 21 129,-23-22-129,23 22-129,-25-19 258,9 7-129,16 12-129,-26-15-129,10 9 129,0 0 0,-2 2 0,-3 0 0,1 4 0,1 0-129,-4 0 129,2 0-129,-1 0 129,-2 3-129,2 2 0,-3 2 129,0 0-129,-1 3 0,2-1 0,-3 2 0,1 0 129,1 3-129,-3-3 0,2 0 0,3 5 0,1-4 0,0 2-129,-1 1 129,2-4 0,3 3 0,-1-1 0,3 3 0,3-2 0,-1 2 0,0 1 0,1 1 0,2-1 0,3-3 0,-1 3 0,0 0 0,2 1 0,-5 4 0,3-1 0,0-2 0,0 5 0,2 1 0,-2-2 0,5 7 129,-2-7-129,4 2 258,2 0-258,0 2 129,0-2-129,0-3 129,5 2-129,2-2 0,4 4 0,-1-6-129,1 2 258,5 0-129,-1-3 0,2-1 0,2-1 0,1 2 0,2-7 0,0 2 0,1 1 0,-3-6 0,4 4 0,-3-3 0,1 2 0,2-6 0,-2 1 0,2-3 0,1-2 0,-1-2 0,-1 0 0,3 3 0,-4-3 0,0 0 0,0 0 0,-1 0 0,3 0 129,-6 0-258,2-1 129,-2-3 129,0 3-129,0-1 0,-1-2-129,1-1 129,-2 0 0,-2-3 0,-14 8 0,28-9 0,-28 9 0,28-17 0,-28 17 0,24-15 0,-10 4 0,2 3-129,1-3 258,-17 11-258,28-20 129,-13 9 0,-15 11 0,28-25 0,-28 25 0,20-25 0,-20 25 0,19-26 0,-19 26 0,18-24 0,-18 24 0,17-26 0,-17 26 0,15-20 0,-15 20-129,10-25 129,-10 25 129,10-25-387,-10 25 387,10-29-387,-9 15 387,-1 14-258,8-25 129,-5 11-129,-1 0 129,-2 14 0,4-31 0,-4 17 0,1-2 0,-1-1 0,0 1 0,0-2 0,0-2-129,-1 0 129,-5 2 0,1 1 0,-2-6 0,-7-3 0,0 2 0,-3 2 0,-2 0 0,-4-1 0,0-1 0,-2 0 0,-1 5-258,7 13-645,-13-14-3741,14 6 0,-5-4-645,5 0-129</inkml:trace>
  <inkml:trace contextRef="#ctx0" brushRef="#br1" timeOffset="7">1869 7107 2322,'0'0'3999,"0"0"129,0 0-2064,0 0-258,29-5-129,-20-10-129,19 12-258,-9-14-258,18 12-129,-7-6-258,15 10 129,-3-4-387,7 5 0,6 0-258,8 0 129,3 5-258,8 1 129,4-3 0,8 0-129,2 0 0,-4 0 129,0 1-129,-5-4-129,-3 0 129,-10 0 0,-12 1 0,-3-1 0,-12 0 0,0-6 129,-7-4-129,-5 3 129,-9 0 0,-1 0 0,-17 7 0,24-15-129,-24 15 0,0 0 0,0 0-1032,0 0-3483,0 0-258,0 0-516,0-14 0</inkml:trace>
  <inkml:trace contextRef="#ctx0" brushRef="#br0" timeOffset="8">1689 3663 5547,'25'-2'5289,"-4"8"-516,-8 15-129,-13-21-2838,18 41-129,-17-22-387,13 15-387,-8-5-387,2 0-258,-5 0 129,1 0-387,-1-1-129,-3-28-2193,0 30-2451,0-30 0,-11 25-516,11-25-387</inkml:trace>
  <inkml:trace contextRef="#ctx0" brushRef="#br0" timeOffset="9">692 4765 2322,'-17'-5'2709,"17"5"-387,-21-8-516,4 2-258,17 6-129,-32-6-129,32 6-129,-32-4-129,15 4-129,-2 0-258,19 0 129,-35 4-129,35-4-258,-36 11 0,36-11 129,-28 18-129,18-3 0,-4 1-129,5-2 129,0 0 0,4 5 0,0 0-129,5 3-129,0-1 129,0-2-129,5-7 0,4 5 0,-9-17 0,28 24 0,-8-19-129,3-2 129,0-3-129,0-3 129,4-7-129,-2-1 0,3-4 0,-4 0 129,-8-3-258,1 0 129,-3-3 0,-4 4 0,-1 0 0,-2 1 0,-7 16 0,6-23 0,-6 23 0,0 0 129,0 0-129,0 0 0,-8 0 0,8 0 0,-16 20 129,9 0-129,2 5 129,1 6-129,1 0 129,0 2-129,3 2 258,0 3-258,0-8 258,8 2-129,-2-5-129,-2-2 129,0-7-129,-4-18 0,9 25-129,-9-25-258,0 0-516,0 0-1677,0 0-2064,0 0-129,0 0-258,-13-23-258</inkml:trace>
  <inkml:trace contextRef="#ctx0" brushRef="#br0" timeOffset="10">118 5250 2193,'0'0'4257,"0"0"0,0 0-1161,0 0-645,0 0-516,0 0-387,-21 0-516,15 14-129,-12-2-129,3 12-258,-8-2-129,-2 5 0,-3 3-129,1 8-129,-4-2 0,-1 4 0,-2-2 129,9-7-129,-5 0-129,7-5 129,4-5-129,4-6 0,15-15 129,-14 10-129,14-10-129,0 0 0,0 0-516,9-27-645,8 13-3096,-10-3-258,-7 17-258,15-20-516</inkml:trace>
  <inkml:trace contextRef="#ctx0" brushRef="#br0" timeOffset="11">740 4530 1935,'-15'-3'3096,"-2"3"129,17 0-645,-26-2-387,6-6-516,20 8-129,-36-6-258,21 6-129,-12-5-258,9 5-129,-11-3-129,7 3-258,-3-6 258,2 6-258,-2-3-129,2 3 0,-1 0 0,3 0-129,-4 1 0,4 10 0,0-3 0,3 5-129,0-1 129,1 2-129,0 2 0,2 2 129,3-1-129,0 0 0,0 4 0,1 2 0,1 1 0,0 2 0,3-1 0,2 1 0,-1 3 0,5 1 0,-1 0 0,2-4 129,0 3-129,0 0 0,0 0 0,0 3 0,3-3 129,4-1-129,3-2 0,0 0 0,2-1 0,3-1 0,1-5 0,3-1 0,1-3 0,-1-1 0,5 1 0,-3-4 0,5-1 0,-1 3 0,0-5 0,1 0 0,-1 2 0,1-5 0,-2-1 0,-1-1 0,4-1 0,-2 0 0,-3-2 0,1 0 0,0 0 0,-2 0 0,0 0 0,1-4 0,-1 1 0,-3-1 0,1-1 0,-1-3 0,0-1 0,0 0 0,-1 0 0,-2-2 0,2 0 0,-17 11-129,26-25 258,-16 9-129,-10 16 0,18-23 0,-18 23-129,14-26 129,-9 12 129,-5 14-258,10-35 129,-7 15 0,3-1 0,-4 0 129,1-4-129,0 2 0,-2-2-129,1 3 258,-2 2-129,0 3 0,0 0 0,0-3 0,0 4 0,0-1 0,-3 1 0,-3-1 0,-2-3 0,1 0 0,1-2 0,-7 0 0,4 2 0,-1-1 0,-1-1 129,0 2-129,1 1 0,-2 2 0,1-1 0,-2 0 0,-1 4 0,0-2-129,-4 1 129,-4 2 0,1 2 0,-8 0 0,-3 4 0,4-1-129,1 8-258,-3-6-516,30 6-2709,-32 0-903,32 0-258,-24 0-387</inkml:trace>
  <inkml:trace contextRef="#ctx0" brushRef="#br0" timeOffset="12">-327 5755 2193,'0'0'3741,"0"0"645,0-14-1677,0 14-516,0 0-516,0 0-387,0 0-129,0 0-387,-12-22-129,12 22-129,0 0 129,-17-11-258,17 11-129,-24-11 129,6 2-129,6 6 0,-9-5-129,-2 2 0,-3-7 0,1 7 129,-4-3-129,-4 2-129,4-2 387,-4 3-387,-2 1 129,4 0 129,-2 5-129,4 0 0,-3 0-129,2 5 129,2 1-129,1 4 129,6-2-129,-2 3 0,4-2 0,2 4 0,2-1 0,2 6 0,2-2 0,1-1 0,2 1 0,1 3 0,-1 1 0,4 5 0,-2 0 0,2-3 0,4-1 0,0 5 0,0 3 129,0-4-129,0 0 129,8-1-129,-2 1 129,2 0-258,0-1 258,2 0-258,-3-2 129,7 0 0,-4 1 0,0-3-129,-1 0 129,2-6 0,1 0 0,2 0 129,0 1-258,2-4 129,1 3 0,4-1 129,-3-5-258,1 3 129,4 0 0,-2-7 0,1 4 0,2-3 0,-5-3 0,5 1 0,-2-3 0,3 0 0,3 0 0,-4-2 0,-1-4 0,3 1 0,0-1 0,-1 0 0,-3 1-129,1 0 129,-2 0 0,-5-1 0,4-2 0,-4 2 0,3-2 0,-5-2 0,2 2 0,-16 8 0,27-23 0,-27 23 0,23-22-129,-23 22 129,21-25 0,-21 25 0,20-26 0,-13 9 0,1-1 0,-2 3 129,1-7-129,-2 2 0,-2 0 0,0 0 129,2 1-258,-5-3 129,0-4 0,0 4 0,0-1-129,0-4 129,-7-2-129,-1 1 129,-3 1 129,-2-1-258,-1 2 258,-4-1-258,2 5 258,-5 4-129,4-2 0,-3 1 0,0 2 0,0 4 0,-2 3-129,5-5-129,17 15-774,-29-17-2580,29 17-903,0 0-387,0 0-387</inkml:trace>
  <inkml:trace contextRef="#ctx0" brushRef="#br0" timeOffset="13">-774 5851 2967,'0'0'4773,"0"0"-258,0 0 0,1-19-2580,-1 19-645,0 0-129,24 10-258,-24-10-258,24 9-258,-9-3-129,3 1 0,-1-4-129,0 0-129,1-2 0,-2-1-258,8 2-903,-24-2-3096,24 0-258,-24 0-387,21-6-258</inkml:trace>
  <inkml:trace contextRef="#ctx0" brushRef="#br0" timeOffset="14">-769 5865 774,'10'-19'4128,"-10"19"0,0 0-1161,0 0-774,0 19-387,0-19-387,-10 25-387,-2-8-258,9 8-258,-8-8 129,10 5-129,-6-6 0,7 0-258,0-16 129,0 20-129,0-20-129,21 5 0,-21-5 0,29 0-129,-8-8 129,-2 5 0,-1-2-129,2 1 0,-1 1 0,-2 1 0,0 2 0,-2 0 0,-15 0 0,24 11 0,-24-11 0,19 22 0,-10-6 0,-2 1-129,-5 0 129,-2 4 0,0 0 0,-1-3-129,-5 0 129,-3 0 0,9-18-129,-24 25 129,24-25 129,-24 15-129,10-8 0,14-7 0,-30 6 0,30-6 0,-28 2 129,15-2-129,13 0-129,-28 0 129,28 0-129,-18-13-129,18 13-774,0 0-1677,-15-19-1806,15 19-129,-6-19-387</inkml:trace>
  <inkml:trace contextRef="#ctx0" brushRef="#br0" timeOffset="15">-1060 6118 3096,'0'0'3870,"0"0"258,0 11-1806,0-11-258,0 0-387,-14 5-387,14-5-387,0 0-258,-9 16 0,9-16-129,0 0-129,-14 4 129,14-4-258,0 0 0,-9 14 0,9-14 0,-14 21-129,14-21 0,-19 27 129,6-11-129,-1 4 129,-4 2-129,2 4 129,-5 5 0,0 1-129,-4-3 129,-2 10-129,-2 0 129,-3 2 0,0 0-129,1 2 129,-2-8 0,5-4-129,3 0 0,3-5 129,6-8-258,16-18 0,-18 17 0,18-17 0,0 0 0,0 0 0,0 0-129,0 0-258,18-10-387,-16-10-1677,12 15-2193,-14 5-516,20-17 0,-20 17-516</inkml:trace>
  <inkml:trace contextRef="#ctx0" brushRef="#br1" timeOffset="16">-1607 6775 2193,'0'0'3741,"0"0"387,0 0-1032,0 0-516,0 0-645,12 12-387,-12-12-387,11 31-258,-6-17 0,14 16-258,-9-5-129,9 12-258,-1 2 0,3 7-258,0 6 258,0 3-258,-3 8 0,2 0 0,-1 1 0,1 2 0,-2 0 0,3-1 0,-2-5 0,4-5 0,-1-3 0,-4-3 129,0-6-258,-3-7 129,-1-6 0,-5-9 0,-9-21 0,9 22-129,-9-22-129,0 0-387,0 0-516,-16-13-2709,16 13-774,-21-23-387,21 23-129</inkml:trace>
  <inkml:trace contextRef="#ctx0" brushRef="#br1" timeOffset="17">-1677 6843 1935,'0'0'3870,"0"0"129,0 0-1677,-8 22 0,-9-14-645,13 17-258,-14-10 0,9 13-516,-12-8-129,7 11-129,-6-8 129,3 8-387,-10-7 0,7 10-129,-7-5 0,1 3-129,-1-2 0,1 8 0,-2 0-129,-3 1 129,-1 4-129,0 1 129,-1 3-129,-4 2 0,4-1-129,2-6 129,1 6 0,2-9 0,7 1 0,1-6 0,6-4 0,5-6 0,2-3 0,5-4 0,2-17 0,0 17 0,0-17 0,0 0 0,14 3 0,-14-3-129,18-3 129,-18 3-258,20-9-258,-17-7-903,15 10-2838,-18 6-645,21-14 0,-21 14-387</inkml:trace>
  <inkml:trace contextRef="#ctx0" brushRef="#br1" timeOffset="18">-2404 7896 1,'-16'0'3869,"16"0"517,17 0-1161,5 3-1161,-22-3 0,45 4-258,-23-4-387,22 3-387,-8-3-258,11 8-258,0-4-129,9 7 0,4-1-258,7 1 0,1-2 0,1 0-129,2 2 0,0-3 0,-4-5 129,-2 4-129,-4-6 129,-8-1-129,-5 0 0,-7 0 129,-11-1-129,-8-6 0,-7 4 0,-15 3 0,0 0 129,0 0-258,0 0 0,-2-17-387,2 17-2709,0 0-1290,-19-5-258,19 5-516</inkml:trace>
  <inkml:trace contextRef="#ctx0" brushRef="#br1" timeOffset="19">-1776 7285 2451,'0'0'4902,"-3"16"-258,3-16-129,0 28-2580,0-28-516,-14 32-258,-1-14-516,3 16-129,-8-3-129,6 5-258,-7 3 129,4 2-129,-2-4 0,6 0-129,1-7 129,4-2-129,2-7 0,3-4 129,3-17-129,0 0 0,0 0 129,17 0-129,-6-9 0,0-12 0,5-6 0,-3-1 0,4-3 0,-1-8 0,0-1 0,0-5 0,-1 6 0,-3-2 0,2 4 0,-3 3 0,-1 1 0,0 10 0,-2 6 0,-8 17 0,9-17 129,-9 17-129,0 0 0,11 17 129,-8 3-129,-2 8 129,5-2 0,2 12 0,-4-3 0,2 6 129,1 1-258,1 1 0,0-4 0,4-2 129,-3-2-258,0-4 129,2-4-258,-4-9-129,3 2-645,-10-20-1677,0 0-1935,0 0-258,-13 13-516,-2-13 130</inkml:trace>
  <inkml:trace contextRef="#ctx0" brushRef="#br1" timeOffset="20">-2014 7639 6837,'24'-33'5031,"-5"18"-129,2-5-516,11 10-3483,-1-7-258,8 14-258,2 3-1290,-6 0-3483,4 0-258,-1 0-258,-2 0-645</inkml:trace>
  <inkml:trace contextRef="#ctx0" brushRef="#br0" timeOffset="21">1246 4007 7353,'0'0'4902,"0"0"-129,0 0-258,11 16-2967,-11-16-387,3 42-258,-3-11-387,1 8 0,2 2-258,3 5 0,-2-5-129,-1 5 0,4-4-129,-6-4 0,3-3-129,-1-10-258,3 2-387,-6-27-1677,0 0-2064,0 0-387,0 0-387,0 0-129</inkml:trace>
  <inkml:trace contextRef="#ctx0" brushRef="#br0" timeOffset="22">1204 4024 5289,'-7'-34'4902,"6"13"0,1 21-903,-4-33-2451,11 28 258,-3-12-645,15 17-129,-2-6-516,11 6 0,-1 0-129,10 9-129,-8 5 129,9 2-258,0 1 258,1 9-258,-7-1 0,0 6 0,-10 3-129,-2 2 0,-7 2 0,-10 3-129,-3 0 129,-12-3-129,-8-2 129,-5-1 0,-3-5-129,-7-1 129,-1-8 0,0-5 0,0-2 0,2-4 129,1-7-129,5-2 129,6-1 0,6-3-129,16 3 0,-14-14 129,14 14-129,7-17-129,10 17-387,-17 0-1419,32-6-2838,-14 4 0,6 2-516,-6 0-387</inkml:trace>
  <inkml:trace contextRef="#ctx0" brushRef="#br1" timeOffset="23">2044 1164 2193,'0'0'2193,"0"0"-129,0 0-129,16-2-516,-16 2-258,0 0 0,0 0-258,0 0 0,0 0-258,0 0 0,0 0-129,0 0-129,-11 0 258,11 0-258,0 0 0,-16 13-129,16-13 129,-15 22 0,15-22-129,-18 31 0,5-11 0,4 6-129,-5 2 129,3 4-129,-6 4 0,4 4 0,-5-4 0,1 7 0,-1-3 0,2 4 0,-3-4-129,3-1 129,2 3 0,-6 0 0,2-2 0,3 3-129,-3-4 258,-2-1-258,-1 1 258,3 0-258,-3-6-129,2-4 258,1 7-129,0-7 0,2 0 0,-2 2 0,1 4-129,-1-7 258,4 7-258,-1 0 258,0-4-258,2 1 129,-1-2 0,7-3 0,5-7 0,-5-3 0,7-17 0,-5 22 0,5-22 0,0 0 0,0 0-129,0 0 0,9 4-387,-6-12-774,13-5-2580,-5-1-645,2-6-129,4-5-129</inkml:trace>
  <inkml:trace contextRef="#ctx0" brushRef="#br1" timeOffset="24">2004 1143 1935,'0'0'2451,"0"0"0,0 0-387,14 21-129,-14-21-387,18 31 129,-10-15-387,9 15-129,-4-7-258,10 12-129,-4-4-129,8 9-129,-7-5-129,9 5 0,-4-3-129,10 5 0,-6-3 0,5 3 0,-5 3 129,4 5 0,0-4-129,0 5 0,-5-3 0,2 3-129,-2 1 129,0-1-129,-3-2-129,2-3 0,-4 2 129,0-3-129,-2 1 0,1-2 0,-3-6 0,0-2 129,-4-7-129,-1-5 0,0-8 0,-14-17 0,19 16-129,-19-16-258,17 7-1032,-17-7-2709,0-15-387,0 1-387,-6-2-387</inkml:trace>
  <inkml:trace contextRef="#ctx0" brushRef="#br1" timeOffset="25">1408 2469 1032,'15'5'3225,"12"-5"-129,-12 5-516,3-5-645,10 5-387,-9-5-129,13 3-129,-2-3-258,3 4-258,1-2-129,6 4-129,-5-4 0,8 7-129,-7-3-129,5-1-129,-1 1 0,-1 1 0,0-3-129,3 1 0,0-2 0,-1-1 129,0 1-258,1-3 129,-1 0 0,-2 0 0,-4 0 0,-1 0 0,2 0 129,-5 0-129,1-2 0,0-1 0,1 3 0,3-4 0,-1-1 129,1 0-129,1 0 129,0-2-129,-1 2 129,-1-1-129,-5-2 129,0 5 0,-6-2 0,0 2 0,-8-3-129,0 4 258,-1 2-258,-15 0 0,21 0 0,-21 0 129,15 0-129,-15 0 0,0 0 0,0 0 0,15 0-387,-15 0-258,0 0-1677,0 0-2193,0 0-129,-11-18-258,11 18 259</inkml:trace>
  <inkml:trace contextRef="#ctx0" brushRef="#br1" timeOffset="26">1923 1940 3612,'3'-20'4902,"-3"20"0,18-18-387,-12 4-2580,17 14-387,-7-11-258,14 11-387,-5-8-387,6 8 0,-2-1-258,3 1-129,-1 0 0,0 6 0,-6 0-129,-4 2 129,-9 3-129,-3 5-129,-5 1 129,-4 0-129,-13 5 0,-5-5 0,-3 5-129,-7-5 0,-1 0 0,-3-3 129,7-2 129,1-6-129,5-1 129,3-3 0,16-2 0,-13 0 129,13 0 0,0 0 0,11-4-129,5 4 129,1-1 129,7 1 0,-1 0-129,5 0 0,-4 5 0,1 2-129,-7 6 129,0 1-129,-4 3 129,-7 8-129,-4 0-129,-3 1 129,-4 1 0,-7 3 0,-7 0-129,-1-3 129,-7-2 0,-2-6 0,0-1 0,0-7 129,-2-8 0,1-2 0,-1-1 129,7-4 0,0-12 129,23 16-129,-25-27 0,25 27-129,-5-24-129,5 24-645,19-20-3999,-19 20-258,28-8-387,-13 5-645</inkml:trace>
  <inkml:trace contextRef="#ctx0" brushRef="#br1" timeOffset="27">1964 1997 645,'4'-14'4386,"-4"14"516,4-14-387,-4 14-2064,0 0-387,0 0-387,17-2-258,-17 2-516,1 8-129,-1-8-258,0 33 0,2-14-258,-2 8 0,-5 2-129,3 2 0,-4 0-129,3 3 0,-1-4 0,0-5-258,4 4-129,0-29-774,0 42-1677,0-42-1935,4 14-129,-4-14-387,0 0 129</inkml:trace>
  <inkml:trace contextRef="#ctx0" brushRef="#br1" timeOffset="28">152 2761 129,'0'0'1548,"0"0"0,0 0 258,0 0 0,0 0-258,0 0 0,-8 8-258,8-8-129,0 0 0,0 0-129,0 0-129,0 0-129,10 0 0,-10 0-258,0 0-129,17-3 129,-17 3-129,19-2-129,-19 2 0,24 0-129,-24 0 0,25 0 0,-25 0-129,28 0 129,-28 0-129,22 2 0,-22-2 0,15 5 0,-15-5 0,0 0 0,17 8 129,-17-8-129,0 0 0,0 0 129,0 0-129,15 17 0,-15-17 129,0 0 0,0 0-129,0 0 129,0 0-129,9 14 0,-9-14 0,0 0 129,0 0-129,0 14 0,0-14 0,0 0 0,-2 18-129,2-18 258,-9 18-258,9-18 129,-7 26 0,7-26 0,-6 24 129,3-10-258,3-14 258,-1 22-258,1-22 129,0 20-258,0-20-387,1 17-1935,-1-17-1548,0 0-387,9 18 0</inkml:trace>
  <inkml:trace contextRef="#ctx0" brushRef="#br1" timeOffset="29">162 2883 1806,'0'0'4257,"14"0"387,-14 0-645,15-11-2709,5 11-387,-2-7-129,7 7-387,-1 0-645,-2-3-1806,-1 3-1935,5 0-258,-9 0-258</inkml:trace>
  <inkml:trace contextRef="#ctx0" brushRef="#br2" timeOffset="30">52 3294 3612,'0'0'4644,"0"0"-387,0 0-1935,0 0-258,0 0-258,-4 12-387,4-12-387,0 0-129,-8 16-258,8-16-129,0 19-129,0-19-129,0 23 0,0-5-129,0 1 0,0 0 129,-3-1-129,1 6-129,-2-1 129,1 0-129,1-1 129,2-3-129,-2-5 0,2 4 129,0-18-129,0 24 0,0-24 0,0 15 0,0-15 0,0 0 0,0 16 0,0-16 0,0 0 0,0 0 0,0 14 0,0-14 0,0 0 0,0 0 0,0 0-129,0 0 129,18 2 0,-18-2 0,0 0 129,23-4-129,-23 4 0,23-7 0,-23 7 0,24-10 0,-24 10 0,28-6 0,-28 6 0,28-2 0,-28 2 0,28-7 0,-28 7 0,26-2 0,-26 2-129,24 0 258,-24 0-129,16 2 0,-16-2-129,0 0 0,14 1-645,-14-1-1161,0 0-2580,0 0-258,0 0-387,0-12-258</inkml:trace>
  <inkml:trace contextRef="#ctx0" brushRef="#br1" timeOffset="31">377 2571 1419,'0'0'2580,"0"0"-258,0 0-129,-16-14-387,16 14 0,0 0-129,0 0-387,-22-15-258,22 15 0,-14-5-258,14 5 0,-21-3-258,21 3 0,-22 0 0,22 0-129,-25 0-129,25 0 129,-28 0-129,28 0 258,-29 6-387,13 0 129,-2 2-129,4 1 129,-4 2-129,2-2 0,-3-1 0,3 1 0,-1 2 0,3-1-129,-1-2 129,-2 1-129,-1 0 129,5 2-129,-2-3 129,15-8-129,-26 20 129,26-20-129,-27 18 129,27-18 0,-15 18-129,15-18 129,-14 22-129,14-22 0,-11 25 258,7-9-258,1 1 129,0-2-129,2 0 129,1 6-129,0-2 129,0 1-129,0-1 129,4 0-129,3 0 0,2 0 129,1 0-129,-10-19 129,21 27-129,-6-15 0,1 4 129,2-3-129,-3-1 0,6 0 129,-1-4-129,1 1 129,-2 1-129,-1-4 0,0-1 129,0-1-129,2-1 129,-2-1-129,1-1 0,0-1 0,0 0 0,1 0 0,-2-3 0,0-1 0,-3 1 0,3-4 0,-1 1 0,-2-2 129,3 0-129,-4 0 0,-14 8 0,27-21 0,-27 21 0,26-23 0,-10 9-129,-16 14 129,22-27 129,-12 11-258,2-3 258,-1 5-258,-4-3 258,3 1-258,-6-3 129,2 0-129,-2 1 129,-4 18 0,4-31 0,-2 15 0,-2 1 0,-2-4 129,-5 4-129,0-4 0,-7 3 0,0 1 0,14 15 0,-29-32 0,12 19 0,-2-3 0,-1 4 0,1-1 0,-1 4 0,-2-2 0,-3 2-129,3 5 258,-2 1-258,2-1 129,2 2 0,1 2 0,2 0-258,-1 0-258,18 0-1935,-18 16-2322,18-16-129,-18 6-516,18-6 0</inkml:trace>
  <inkml:trace contextRef="#ctx0" brushRef="#br0" timeOffset="32">-1465 5365 2451,'12'-24'4773,"-12"24"-129,0-15-258,0 15-1935,-26-10-1032,26 10-129,-28-8-129,11 8-387,-11-4-129,3 4 0,-9 0-258,0 4 0,-8 7-129,5 8 0,-7 0-129,4 11 129,0 0-129,2 6 0,6 4 0,7 2 0,5 1 0,7 0 0,10-2-129,3-3 129,8-4-129,10-1 129,11-7-129,5-2 129,4-12-129,2-2 129,2-9-129,4-1-129,0 0 0,-7-16-258,2 4-387,-13-22-1806,3 14-2064,-9-10-387,1 5-387,-12-5-129</inkml:trace>
  <inkml:trace contextRef="#ctx0" brushRef="#br0" timeOffset="33">-1366 5069 3999,'19'-45'5031,"-10"25"-258,-1 0-129,-8 20-2709,11-19-645,4 19 0,-15 0-387,13 17-129,-9 0-258,3 9-258,-3-2 0,-2 7-129,2 6-258,-4-12-903,4 5-3612,-4-7 0,0 3-516,-1-5-258</inkml:trace>
  <inkml:trace contextRef="#ctx0" brushRef="#br1" timeOffset="34">-607 1645 516,'0'0'3483,"0"0"-645,0 0-258,4-21-516,-4 21-129,0 0-258,21-3-258,-21 3-258,15-5-129,-15 5-258,19 0-129,-19 0-258,26 8 0,-26-8-129,34 10-129,-18-6-129,4 1-387,6 6-1806,-3-6-2193,-5-5-129,0 0-516,-18 0 259</inkml:trace>
  <inkml:trace contextRef="#ctx0" brushRef="#br1" timeOffset="35">-590 1638 258,'0'0'903,"0"0"129,0 0-129,0 0 0,0 0 0,0 0 129,0 0 387,0 0-258,0 0 129,0 0-258,0 0 0,0 0 0,0 0-129,0 0-258,0 0 129,-6-15-129,6 15 0,0 0-129,0 0-129,0 0 0,0 0 0,0 0 0,0 0-129,0 0-129,0 0-129,-14 14 129,14-14 0,-9 20-129,9-20 129,-13 24 0,13-24 0,-11 22 0,11-22 0,-7 18 129,7-18-258,-3 14 258,3-14-129,0 0 0,0 0 0,0 17-129,0-17 0,0 0 129,0 0-129,15 8 0,-15-8 0,0 0 129,20 1-129,-20-1 0,15 11-129,-15-11 129,17 14 0,-17-14 0,15 18-129,-15-18 129,14 24-129,-14-24 129,13 23 0,-13-23 0,12 25 0,-12-25 0,11 15 0,-11-15 0,0 0 0,16 13 0,-16-13-129,0 0 129,0 0 0,0 0 0,0 0 0,0 0 0,7 16 0,-7-16-129,0 0 129,-14 12 0,14-12 0,-25 13-129,9-9 129,-2 1 0,3-2 0,-3 0 0,1 3 0,0-3 0,17-3 0,-27 0 0,27 0 0,-20 0 0,20 0 0,0 0 129,-17-9-258,17 9 129,0 0 0,0 0 0,0-17-258,0 17-645,0 0-1419,21-20-2064,-21 20 129,23-13-645</inkml:trace>
  <inkml:trace contextRef="#ctx0" brushRef="#br1" timeOffset="36">-887 1978 903,'20'-9'2580,"-20"9"-129,0 0 129,0 0-387,8-21-516,-8 21 0,0 0-258,0 0-258,0 0-129,0 0-129,0 0-258,0 0 0,0 0-258,-6 8 0,6-8 0,-16 21-129,4-6-129,1 7 129,-7-3 0,4 8-129,-5-1 0,1 5 0,-3-1 0,-3 3 0,0 2 0,1 1 129,-2-2-129,5-1 0,-4-2 129,6-1-129,-4-6 0,9 1 0,0-5 0,1 1 0,12-21 0,-19 26 0,19-26-129,-11 18 258,11-18-258,0 0 129,0 0-129,0 0 0,0 0 0,0 0 0,0 0-129,0 0-258,0 0-516,0 0-3483,0 0-258,4-12-516,-4 12-129</inkml:trace>
  <inkml:trace contextRef="#ctx0" brushRef="#br1" timeOffset="37">-1239 2580 1161,'0'-15'2838,"0"15"-387,0 0 0,0 0-387,-10-19-258,10 19-258,0 0-129,0 11-129,0-11-129,0 26-129,0-9-258,4 10-129,2-4 0,5 14-258,1-1 129,6 14-258,-4 1 129,10 11-258,-2 2 129,6 5 0,-1 2-129,0 1 129,0 2-258,-1-4 258,-1-9-258,-2 1 129,-5-8-129,1-7 129,0-5-129,-4-6 0,-5-13 0,1-2 258,-4-4-258,-7-17 0,5 16-387,-5-16 129,0 0-516,-14-4-1677,14 4-2064,-28-17-387,13 5-129,-9-1-258</inkml:trace>
  <inkml:trace contextRef="#ctx0" brushRef="#br1" timeOffset="38">-1319 2610 129,'-1'-19'2580,"-2"5"-129,3 14 129,0 0-387,0 0-129,0 0-258,0 0-258,-20 1-387,18 17-387,2-18-129,-20 33 0,8-18-258,-2 9-129,-4 0-129,2-7-516,6 2-3096,-2 1-774,12-20-129,-18 14-516</inkml:trace>
  <inkml:trace contextRef="#ctx0" brushRef="#br1" timeOffset="39">-1404 2607 2193,'0'0'2580,"0"0"0,0 0-516,0 0-258,-10 3-258,10-3-258,0 0-129,0 0-258,-18 14 0,18-14-258,-9 14-129,9-14 129,-17 22-258,10-6 0,-7 0 0,4 3-129,-7 1 129,3 4-258,-2 1 129,-4 4 0,-1 4 0,3 5-129,-4 0 129,-3-1-129,-2 6 0,2 0-129,-3 3 129,2-2 0,-3 0-258,-1 0 258,3-5-129,0 3 0,2-3 0,0-2 0,5-3 0,1 1 0,4-3 0,1-9 0,0 2 0,3-6 0,2-2 0,1 0 0,8-17 0,-10 23 0,10-23 0,0 0 0,-3 19 0,3-19 0,0 0 0,0 0 0,7 3 0,-7-3 0,20 0 0,-20 0 0,22-1 0,-22 1 0,28-3-129,-28 3 0,32 0-774,-32 0-1290,22-5-2193,-6 5-258,-1-2-387,-1-1 129</inkml:trace>
  <inkml:trace contextRef="#ctx0" brushRef="#br1" timeOffset="40">-1377 3084 2709,'0'0'3999,"0"0"-645,0 0-1935,0 0 129,-12 0 0,12 0-387,-13 14 0,7 3-258,-9-8 0,5 12-129,-8-2-129,4 5-258,-8 2 0,5 1-129,-7-3 0,9 3-129,-2-5 0,6-2-129,0-1 258,11-19-258,-13 20 0,13-20 0,0 0 129,0 0-129,0 0 0,0 0 129,0 0-129,9-1 0,-9 1 0,11-20 0,-11 20 0,15-27 0,-8 8 0,0-3-129,3 4 129,-2-4 0,5 2 0,-2-1 0,-1-4 0,1 4 0,1-1 0,-1 5 0,1-2 0,-1 4 0,-2-2 129,-9 17 0,20-23 0,-20 23 0,19-10 0,-19 10 0,16 0 129,-16 0-129,12 11 0,-2 3 0,-4 6 0,1 3 129,0-1-129,2 7 0,-2 1 0,3 3 0,0-8-129,0 5 0,-1 0 0,1 0 0,4 0-129,-7-3 129,4-2-258,-5 0 0,1 1-258,-7-26-645,5 36-903,-5-36-2580,-5 18-258,5-18-258,-17 0 387</inkml:trace>
  <inkml:trace contextRef="#ctx0" brushRef="#br1" timeOffset="41">-1550 3309 3870,'24'-1'4773,"-4"1"0,1 3-258,18 8-2967,-15-11-258,14 4-516,-1 0-1419,-3-3-3354,3-1-516,-7-5-258,-4-7-516</inkml:trace>
  <inkml:trace contextRef="#ctx0" brushRef="#br1" timeOffset="42">-1993 3525 1806,'-7'10'2580,"7"-10"0,0 0-129,0 0-129,14 9-258,-14-9-258,19 6-387,-19-6-387,28 8-129,-28-8-258,36 18-129,-15-11-129,10 2 0,-5-3-129,11 5 129,2-4 0,8 2-129,-2-4 0,8 1 0,-6-1 0,4 1-129,0 0 0,0 2 0,-8-3 0,2 2 0,-7-3 0,2 1 0,-2-3-129,-1-1 129,-1-1 0,1 0 0,-3 0 0,-2-3 129,-2 0-258,-5-1 129,-4 1-129,-3 1 0,-18 2 0,22-6 129,-22 6-129,0 0 0,0 0 0,0 0 0,0 0-129,4-22 0,-4 22-387,0 0-258,0 0-1161,-15-22-2580,15 22-258,-13-31-387,6 11 0</inkml:trace>
  <inkml:trace contextRef="#ctx0" brushRef="#br1" timeOffset="43">541-594 2709,'17'-13'4902,"-2"10"0,2 2-129,-17 1-2838,49-7-516,-24 3-129,12 4-387,-6 0-258,7 8-258,-2-1-129,0 6 0,-4 6 0,-1 3-129,-8 7-129,-2 7 0,-5 0 0,-5 4 129,-8-1-129,-3-1 0,0-3 129,-10-1-129,-4-6 0,-7-7 0,-3-3 129,-5-4-129,-6-2 0,-1 1 258,-2-7-129,5-3 0,-2 1 0,9-1 0,13-1-129,13-2-2580,0 0-2064,10-7-516,15 4-387,8 0-258</inkml:trace>
  <inkml:trace contextRef="#ctx0" brushRef="#br1" timeOffset="44">621-669 4257,'0'0'5160,"15"8"-258,-15-8-129,0 23-3354,3 7-258,-2-7-129,6 17-258,-7 1-387,7 3 0,-3 0 0,3 0-258,2-4 0,-5-1-129,5-4-129,-3-12-387,5 0-387,-11-23-1548,0 0-2322,0 0-129,0 0-516,0 0 258</inkml:trace>
  <inkml:trace contextRef="#ctx0" brushRef="#br1" timeOffset="45">934 609 645,'0'0'1290,"0"0"387,0 0-129,0 0 258,0 0-258,0 0-129,0 0-387,0 0 0,0 0-129,0 0-258,0 0 129,0 0 0,0-19-258,0 19 0,3-15 258,-3 15-387,1-14 129,-1 14-258,3-22 258,-3 22-258,1-17 0,-1 17-129,0-20 0,0 20-129,0-24 129,0 24 0,-5-27-129,-1 13 129,6 14-129,-16-32 0,6 17 129,1-1-129,0 0 0,0 0 0,9 16 0,-19-30 0,9 11 0,0 5 0,10 14 0,-21-29 0,9 14 129,-1-1-129,-2 2 0,15 14 0,-26-25 0,13 9 0,13 16 0,-28-23 0,13 11 0,1 4 0,-3-3 0,-2 3 0,1 2 0,-3 1 0,1-3 0,1 5 0,-2-3 0,3 1 0,-2 5 0,1-1 0,-2 1 0,4 0 0,2 0 0,-2 0 0,0 0 0,3 1 0,-1 1 0,-2 3 0,5-2 0,-5 0-129,-1 3 129,3-1 0,-2 1 0,1 2 0,1 0 0,0 0 0,15-8 0,-25 18 0,25-18 0,-21 20 0,21-20 0,-15 20 0,15-20 0,-13 25 0,13-25 0,-14 24 0,6-8 0,8-16 0,-10 24 0,3-7 0,7-17 0,-8 27 0,1-12 0,7-15 0,-7 28 0,4-11 0,3-17 0,-6 28 0,6-28 0,-7 27 0,7-27 0,-5 23 0,5-23 0,-4 25 129,4-25-129,-5 26 0,5-26 0,-1 24 0,1-24 129,-1 25-129,1-25 0,0 23 129,0-23-129,0 20 129,0-20-129,0 17 129,0-17-129,0 17 0,0-17 0,0 19 129,0-19-129,0 20 0,0-20 0,0 17 129,0-17-129,0 19 0,0-19 0,0 23 129,0-23-129,0 24 0,0-24 129,7 30 0,-7-30 0,8 29 0,-8-29 0,10 22-129,-10-22 129,11 21-129,-11-21 258,10 19-258,-10-19 0,9 14 0,-9-14 0,12 17 0,-12-17 129,11 14-129,-11-14 129,15 12-129,-15-12 0,0 0 0,24 16 0,-24-16 0,14 13 0,-14-13 0,0 0 0,19 21 129,-19-21-129,15 11 0,-15-11 0,17 9 0,-17-9 0,21 8 0,-21-8 0,25 2 0,-8-1 0,-17-1 0,28 8 0,-13-6 0,-1-2 0,0 0 0,4 0 0,-3 0 0,2 0 0,1-4 0,2-2 0,-4 3 129,1-2-129,0 2 0,-3-3 0,-14 6 0,25-6 0,-25 6 0,21-8 0,-21 8 0,23-3 129,-23 3-129,21-7-129,-21 7 258,24-6-129,-24 6-129,21-8 129,-21 8 0,17-8 0,-17 8 0,16-8 0,-16 8 0,18-10 0,-18 10 129,14-12-129,-14 12 0,0 0 0,21-17-129,-21 17 258,0 0-129,14-21 0,-14 21 0,10-15 0,-10 15 129,8-17-258,-8 17 129,7-28-129,-4 14 129,-3 14-129,7-28 0,-7 28 0,7-29 129,-7 29 0,3-21-129,-3 21 129,5-15 0,-5 15 0,0 0 0,6-19 0,-6 19 0,4-17 0,-4 17 0,6-14 0,-6 14 0,4-18 0,-4 18 0,0 0 0,10-21 0,-10 21 0,0 0 0,9-15 0,-9 15 0,0 0 0,3-16-258,-3 16 258,0-16-129,0 16-258,0-29-645,0 29-2580,3-30-1032,-3 10-258,0 0-129</inkml:trace>
  <inkml:trace contextRef="#ctx0" brushRef="#br1" timeOffset="46">857 611 1,'0'0'2321,"0"0"-257,0 0 387,0 0-645,0 0 258,3-14-645,-3 14 258,0 0-387,0 0-387,18-2 129,-18 2-258,23 2 0,-5 5-258,0-2 0,7 8 0,-1-1-258,13 7 0,-3 5 0,5 3 0,4-2-129,7 7 0,3 1 129,1-3 0,10 1-129,2 4 0,1-10 129,0 2-129,-2 0-129,-1-3 129,-4-1-129,-7-2 129,-11-2-129,-2-3 0,-10-3 0,-8-1 0,-5-4 0,-17-8 129,19 12-129,-19-12 0,0 0 0,0 0 0,0 0-258,0 0-387,0 0-2064,0 0-1806,-1-9-258,1 9-387,0 0 259</inkml:trace>
  <inkml:trace contextRef="#ctx0" brushRef="#br1" timeOffset="47">554 363 1419,'8'-12'1806,"-8"12"0,0 0-129,0 0-258,0 0-129,0 0-258,0 0 0,4-14-129,-4 14-129,0 0 0,0 0-129,0 0 0,0 0-258,0 0 0,0 0 129,-1-17-129,1 17-129,0 0-129,0 0 129,-18-5-129,18 5 0,0 0-129,-18-3 129,18 3 0,-16 0 0,16 0-129,-19-1 258,19 1-258,-20 0 0,20 0 129,-22 0-129,22 0 0,-24 0 0,24 0 0,-15 3 0,15-3 129,-18 6-129,18-6 0,-17 13 0,17-13 129,-15 7-129,15-7 129,-18 11-129,18-11 129,-17 17-129,17-17 0,-14 14 129,14-14-129,-10 16 129,10-16-129,-4 18 129,4-18-129,0 21 129,0-21-129,0 17 129,0-17 0,7 18 0,-7-18-129,17 13 258,-17-13-129,23 11 0,-23-11 0,26 3 0,-26-3 0,27 0 0,-27 0 0,31-2 0,-31 2 0,28-11-129,-28 11 129,28-14-129,-13 6 0,-15 8 0,25-19 129,-25 19-129,20-15 0,-20 15 0,21-17 0,-21 17 0,0 0 0,18-17 0,-18 17 258,0 0-258,7-17 0,-7 17 0,0 0 0,0 0 0,0-16 0,0 16 0,0 0 0,0 0 0,-16 0 0,16 0 0,-11 13 0,11-13 0,-11 20 0,3-6 129,2 8-258,2-5 258,0 6-129,1 1 129,2-4-129,-1 3 129,1 5-129,1-5 129,0-4-129,0 1 129,0-2-129,0-2 129,0-16-129,-4 21 129,4-21-129,-2 14 0,2-14 129,0 0-129,0 0 0,0 0 0,-5 15 0,5-15 0,0 0 0,0 0 0,0 0 0,0 0 129,0 0-129,0 0 0,0 0 0,0 0 0,-16 14 0,16-14 0,-7 18 0,7-18 129,-9 21-129,9-21 0,-7 23 129,7-23-129,-3 17 0,3-17 129,0 0-129,0 0 0,0 0 0,3-7-129,-3 7-129,14-22-258,1 22-1806,-15 0-2322,24-29 0,-24 29-645,15-27 258</inkml:trace>
  <inkml:trace contextRef="#ctx0" brushRef="#br1" timeOffset="48">35 857 1,'0'0'1934,"17"-18"-257,-17 18 0,6-18 258,-6 18-258,0 0-129,0 0 0,7-19-258,-7 19 0,0 0-258,0 0 0,0 0-387,0 0-129,0 0 129,0 14-129,0-14-129,-2 19 0,2-19 0,-15 17-129,15-17 129,-17 24 0,17-24-258,-21 32 129,9-17-129,-4 2 258,3 5-387,-3-2 129,-1 5-129,-1 0 129,0 2-129,0 0 0,1 1 0,-2 1 0,1 1 0,0-2 129,0-4-129,1 2 0,-1 2 0,2-9 0,2-1 0,3 3 129,0-7-129,0 2 0,11-16 0,-18 25 0,18-25 0,-13 19 129,13-19-129,0 0-129,-16 17 129,16-17 129,0 0-129,0 0 0,0 0 0,0 0 0,0 0 0,0 0 0,0 0 0,0 0-129,0 0 0,0 0-129,-9 15-645,9-15-2322,0 0-1290,0 0-129,0 0-387</inkml:trace>
  <inkml:trace contextRef="#ctx0" brushRef="#br1" timeOffset="49">-976 893 1935,'-20'-17'4386,"-6"11"-774,8-7-645,2 13-516,-13-8-516,11 8-387,-15 0-387,12 3-129,-17-2-129,10 16-258,-9-6-129,5 9 0,-5 2-129,5 8 0,-1 1 0,6 5-129,7 1 0,6 8 0,5-4-258,9 8 258,11-8-129,10 3-129,10-8 129,4-3 0,4-4-129,3-10 129,1-10-129,1-7 129,-2-2-258,0-6 0,-2-8-387,-15-12-3483,7 4-645,-8-5-516,-4 5-645</inkml:trace>
  <inkml:trace contextRef="#ctx0" brushRef="#br1" timeOffset="50">-353 1501 1677,'-10'-14'2322,"10"14"-387,0 0-129,-17-8-129,17 8-258,0 0-258,-22-14-129,22 14-129,-18-11-258,18 11 0,-23-8-129,23 8 0,-29-8 0,29 8-129,-28-6 0,14 6 0,-4-4 129,3 4-258,-5-3 0,7 3 129,-7 0-129,3 0-129,2-3 129,0 3-129,-2 0 0,17 0 0,-29 0 0,29 0 0,-25 6 0,25-6 0,-23 11-129,23-11 129,-22 11 0,22-11 0,-18 14 0,18-14-129,-20 14 129,20-14-129,-18 15 129,18-15-129,-16 21 0,16-21 258,-16 26-258,16-26 0,-16 29 0,9-14 129,0 0 0,4-1-129,-4 2 129,3-2 0,4-14-129,-6 29 129,6-29 129,-1 28-129,1-28 129,0 24-387,0-5 387,1-1-258,2-1 258,2 2-258,-2-5 0,4 0-129,0 5 258,2-5 0,-9-14-129,13 22 0,-13-22 0,17 18 0,-17-18 0,17 20 0,-17-20 0,17 20 129,-17-20-129,21 18-129,-21-18 129,23 21 129,-23-21-129,29 15 129,-13-8-129,-2-3 0,-14-4 0,25 10 129,-25-10-129,28 5 0,-16-1 129,-12-4-258,27 5 258,-27-5-129,32 8 0,-16-7 0,0 1 0,1-1 129,-1 1-129,0-2 0,-1 0 0,0 0 0,1-2 258,-16 2-258,27-6 0,-27 6 0,27-11 129,-27 11-129,24-8 0,-24 8 0,25-11 0,-25 11 0,21-15 129,-21 15-129,22-17 0,-22 17 0,18-17 0,-18 17 0,17-19 0,-17 19 0,14-19 0,-14 19 0,15-17 0,-15 17 0,11-20 0,-11 20 0,10-20 0,-10 20 0,7-23 129,-7 23-258,0-28 0,0 28 258,0-27-258,0 9 129,0 2-129,0-3 258,0 19-258,-6-25 129,6 25 129,-8-26-129,8 26 0,-10-25-129,10 25 258,-8-23-129,8 23 0,-16-22 0,16 22 0,-16-20-129,16 20 258,-25-18-129,25 18 0,-30-22-129,15 12 129,1-1 0,-1 4 0,-2-3 0,2 2 0,15 8 0,-28-19 0,28 19 0,-24-4-258,24 4 0,-18 0-387,-1-8-1677,19 8-2064,-17 0-516,17 0-258,-24 0-387</inkml:trace>
  <inkml:trace contextRef="#ctx0" brushRef="#br1" timeOffset="51">-288 2007 903,'0'0'1419,"0"0"-387,0 0 258,0 0-258,-14 0 516,14 0-387,0 0 258,0 0-258,0 0 129,0 0 0,0 0 0,0 0-129,0 0-129,0 0-129,0 0 0,0 0-129,0 0-258,0 0 0,0 0 0,0 0-129,0 0 129,10 18-129,-10-18-129,18 21 0,-18-21-129,22 32 129,-9-12-129,-1 1 0,0-1 0,3 9 0,-3-4 0,2 2-129,-1 2 129,1 0 0,0 0 0,0 3-129,0-3 258,1 0-258,2-3 0,1 4 129,-1-6-129,-4-3 0,6-3 0,-19-18 129,25 26-129,-25-26 0,16 15 0,-16-15 0,0 0 0,0 0 0,0 0 0,0 0 0,14 8 129,-14-8-129,0 0 0,0 0-129,0 0-129,0 0-516,0 0-903,0 0-2967,0 0-129,-9-2-516,9 2 129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4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2184-375 903,'-20'-4'2451,"20"4"-258,-21-5-258,21 5-258,-25-5-516,25 5-129,-28 0 0,13 3-129,-6 0-129,9 5-129,-12-2 0,4 12-129,-2-8 258,5 9-258,-5-7 0,10 10-129,-4-5 258,9 11-387,-1-8 387,5 4-387,2-6 129,1 8-129,4-8 129,7 0 0,-11-18-129,28 25 129,-13-18-129,5 1-129,-1-7 0,4-1 0,-2 0 0,-1-11-129,3-3 129,-2 0-129,-2-5 0,3-8 129,-8 2-258,-2 0 258,-4-8-258,-1-4 129,-4 4-129,-3-4 129,0 4-129,0 5 0,-10 3 129,4 2 0,6 23 0,0 0 0,-15-3 0,15 3 0,-3 28 0,3-2 0,0 7 129,6 2-129,2 1 129,0 0-129,2-2 129,-1 2-129,0-8 129,0 0-258,0-8 129,1-4-129,1-1 0,-11-15-258,21 19-645,-21-19-1677,17-6-1935,-17 6-129,25-25-645</inkml:trace>
  <inkml:trace contextRef="#ctx0" brushRef="#br0" timeOffset="1">2605-853 1161,'23'-10'4515,"-7"22"129,-14 8-129,-2 1-2709,6 21-645,-6-4 258,4 16-387,-4-3-258,8 10-129,-6-6-129,3 6-129,-3-10 0,3 0-258,0-8 0,-1-3-129,0-8 258,2-7-387,-2-7 258,-4-18-258,8 20 0,-8-20 0,0 0-129,0 0 0,6-19-258,-9-1-129,0 4 0,-12-16 0,4 2 0,-10 2 129,3 8-258,-10-3 387,3 4 129,0 4 129,1 8 129,4 7 129,-2 0 0,4 10 258,0-2 129,7 13-129,0-3 129,6 8-129,1-9 258,4 14-387,0-10 258,3 7-129,8-10 129,6-1-258,0-3 0,3-3 0,4-6-129,5-5 0,2 0-129,0-11-387,5 6-516,-14-14-2838,6 4-903,0-6-258,-4-1-387</inkml:trace>
  <inkml:trace contextRef="#ctx0" brushRef="#br0" timeOffset="2">3003-952 3483,'15'0'4902,"-15"0"-129,9 12-258,3 17-3225,-12-7-258,13 21 0,-12-3-129,10 9-129,-5-1-387,5 5 129,-1-2-258,2-1 0,1 1-129,-2-4 258,-1-6-387,0-1 129,-1-5-129,0-7 0,-2-8 0,-3-4 129,-4-16-258,0 0 0,0 0-129,0 0 0,0 0 0,1-19-129,-1 1 129,-10-8-258,-3 2 129,-3-2 0,2 5 129,-7-2 0,-1 6 129,4 6-129,-3 8 258,-1 3 0,4 0 129,-2 13-129,2 2 129,5 0 129,0 6-129,3-1 258,6 0-129,5 3 0,-1-4 0,1 0 0,-1-19 129,19 29-258,-19-29 129,22 23-258,-22-23 258,25 13-258,-25-13 129,28 9-129,-13-9 0,7 0 0,1 0-129,-1-9 0,4 6-774,-7-17-2064,6 4-1677,-4 4-387,-3-2-258,-4-2 130</inkml:trace>
  <inkml:trace contextRef="#ctx0" brushRef="#br0" timeOffset="3">3666-821 2967,'0'0'4515,"-12"-8"0,12 8-2193,-23 8-516,-4-4-258,18 21-129,-15-10-387,12 15-258,-9-3-129,10 6 129,-7 0-387,5 10 129,-2-6-129,7 6 0,-4 3-129,7 2 387,2-6-387,3 6 0,0-9 0,6 3 0,3-5-129,5-7 0,0-4 129,3 2-258,-2-6 0,1-7 0,-4-2 0,-12-13 0,20 22-129,-20-22-387,18 11-516,-18-11-3741,0 0-387,0-14-129,0 14-387</inkml:trace>
  <inkml:trace contextRef="#ctx0" brushRef="#br0" timeOffset="4">4267-649 3354,'18'-16'4386,"-8"-2"-129,-10 18-2451,0 0-387,0 0 0,0-20-645,0 20 0,-13-6-129,13 6-129,-24-5-129,24 5 129,-27-2-258,11 2 129,-1 0-129,1 0 0,-5 2-129,3 9 258,-3-2-258,3 9 129,-6-3-129,2 10 0,-2-2 0,3 7 0,0-2 0,3 3 0,3 6 0,4 5 129,5-5 0,5 4 0,1-3 0,5 0 129,8-2 0,5-1-258,0-11 258,9-2-387,-2-8 129,5-1 0,0-3 0,4-10-129,0 0 129,-2-10-129,3-5 129,-3 0-129,-4-3-129,-3-4 129,-4 1 0,-8 1 0,-6-8 0,-5 1-129,-2-1 129,-11 0-129,-7 3 129,-10 5-129,-3 0 129,-5 6 0,-3 8-129,0 6 129,-4 0 0,4 9 0,4 3 0,3 2 0,7 8 0,0-3 0,8 1 0,6-2 0,8 4-129,-3-7-258,6 8-516,0-23-774,14 22-3096,-14-22-387,21 20 0,-21-20-387</inkml:trace>
  <inkml:trace contextRef="#ctx0" brushRef="#br0" timeOffset="5">4407-215 4773,'14'5'5160,"10"20"-387,-24-25-129,14 38-3483,-14-21-258,0 10-129,-3-5-258,-5 5-258,-5 0 0,-1-2-387,5 0-258,-14-11-645,18 11-2064,5-25-1548,-28 18-387,28-18-258</inkml:trace>
  <inkml:trace contextRef="#ctx0" brushRef="#br0" timeOffset="6">4490-406 4644,'-18'-14'4773,"18"14"0,0 0-387,32-3-3354,-10-8-258,21 11-129,-5-5-129,13 5-129,-3 0-258,6-2-129,-2 2-645,-12-3-516,11 2-3096,-12 1-645,-8-2-129,0 1 0</inkml:trace>
  <inkml:trace contextRef="#ctx0" brushRef="#br0" timeOffset="7">4839-834 3225,'12'17'4902,"-11"-1"-129,-1 3-258,-7-2-3096,7 22-387,-7-10-129,4 14-258,-8-3-129,3 7-129,-5-1-129,1 2 0,-4-1 0,2-4-129,5 2 0,2-6-129,5-4 129,2-5 0,2-5-129,10-4 0,2-6 0,6-5 129,5-7 0,0-2-129,1-1-129,-3-1-129,4-2-516,-11-15-1935,-4 9-1935,-12 9-387,17-17-387,-17 17 517</inkml:trace>
  <inkml:trace contextRef="#ctx0" brushRef="#br0" timeOffset="8">5190-853 5031,'37'4'5289,"-21"11"-258,5 12-129,-12-7-3741,16 26 129,-10-6-129,10 14-129,-12-3-516,-1 13 0,-6-5-129,-2 2-258,-4-2 129,-1-2-258,-9-1 129,-7-7-129,5-3 129,-5-10-258,-1-2 129,0-6-129,6 0-387,-6-16-258,18 1-3870,0-13-258,0 0-516,0 0-258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331 1223 1,'0'0'128,"0"0"1,0 0-129,0 0 258,0 0-258,0 0 0,0 0 0,0 0 129,0 0-129,0 0 0,0 0 129,0 0 0,0 0 0,0 0 258,0 0-129,0 0 0,0 0 129,0 0-129,0 0 258,0 0-129,0 0 129,0 0-129,0 0 258,0 0 0,0 0 0,0 0 0,0 0-129,0 0 0,0 0-129,0 0-129,0 0 129,0 0-258,0 0 0,0 0 0,0 0-129,0 0 129,0 0 129,0 0-129,0 0 0,0 0 129,0 0-129,0 0 258,0 0-258,0 0 129,0 0-129,0 0 0,0 0 129,0 0-129,0 0 0,0 0 0,0 0 0,0 0 0,0 0 0,0 0 129,0 0 0,0 0-129,0 0 129,0 0 129,0 0-258,0-14 129,0 14 0,0 0-129,0 0 129,0 0 0,0 0-129,0 0 0,0 0 0,0 0 0,0 0 0,0 0 0,0 0 0,0 0 0,0 0 0,0 0 258,0 0-258,0 0 129,0 0-129,0 0 129,0 0-129,0 0 0,0 0 0,0 0 0,0 0-129,-14 0 129,14 0 0,0 0 129,0 0-258,0 0 129,0 0 0,0 0 0,0 0 0,0 0 0,0 0 0,-17 10-129,17-10 129,0 0 0,0 0-129,0 0 129,0 0 0,0 0-129,-11 15 129,11-15 0,0 0 0,0 0 0,0 0-129,0 0 129,-15 6 0,15-6 0,0 0 0,0 0-129,0 0 129,-17 16-129,17-16 129,0 0-129,0 0 129,0 0 0,-14 18-129,14-18 0,0 0 129,0 0-129,-14 20 129,14-20-129,0 0 129,-10 16-129,10-16 0,0 0 0,-9 16 258,9-16-258,0 0 0,-10 19 0,10-19 0,0 0 129,-10 15-129,10-15-129,0 0 129,-8 20 0,8-20 0,0 0 0,-7 16 0,7-16 0,0 0 129,-7 15-129,7-15 0,0 0 0,-10 17 0,10-17 0,0 0 0,-8 18 0,8-18 0,-6 14 0,6-14 0,-7 18 0,7-18 129,-7 17-129,7-17 0,-4 16 0,4-16 0,0 0 129,-6 20-129,6-20 0,0 0 0,-7 17 0,7-17 0,0 0 0,-2 21 0,2-21 0,0 0 0,-5 18 0,5-18 0,-4 15 0,4-15 0,0 0 129,-5 16-129,5-16 0,0 0 0,0 0 0,-2 16 0,2-16 0,0 0 129,0 17-129,0-17 0,0 0 0,0 15 0,0-15 0,0 0 129,0 0-129,0 17 0,0-17 0,0 0 0,0 0 0,0 19 129,0-19-129,0 0 0,0 0 0,0 17 0,0-17 0,0 0 0,6 16 129,-6-16-129,0 0 129,7 15-129,-7-15 129,0 0-258,5 20 258,-5-20-129,5 22 129,-5-22-258,7 22 129,-7-22 129,7 23-129,-7-23 0,6 19 0,-6-19 0,0 0 0,16 21 129,-16-21-129,0 0 0,14 18 0,-14-18 0,0 0 0,16 20 0,-16-20 0,0 0 0,16 20-129,-16-20 129,0 0 129,15 19-129,-15-19 0,0 0 0,15 21 0,-15-21 0,0 0 0,17 17 0,-17-17 0,0 0 0,20 21 0,-20-21 0,15 12 0,-15-12 0,13 14 0,-13-14 0,15 15 0,-15-15 0,15 16 0,-15-16 129,13 16-129,-13-16 0,15 15 0,-15-15 0,15 19 0,-15-19 0,17 17 0,-17-17 0,15 21 0,-15-21 0,14 18 0,-14-18 129,18 15-129,-18-15 0,20 19 0,-20-19 0,24 13 129,-24-13-129,23 14 0,-23-14 0,23 14 0,-23-14 0,22 9 0,-22-9 0,18 12 0,-18-12 129,20 17-258,-20-17 258,19 11-129,-19-11 0,20 16-129,-20-16 258,19 17-129,-19-17 0,18 19 0,-18-19 0,20 24 0,-20-24 0,16 22 0,-16-22 0,19 27 0,-11-11 0,-8-16 0,18 21 0,-18-21-129,17 26 258,-17-26-258,16 22 129,-16-22 0,16 17 0,-16-17 0,8 18 0,-8-18 0,14 18 129,-14-18-129,4 17 0,-4-17 0,6 16-129,-6-16 129,4 20 0,-4-20 0,6 16 0,-6-16 0,4 14 0,-4-14 0,3 17 0,-3-17 0,0 0 0,2 18 0,-2-18 0,0 0 0,2 19-129,-2-19 129,0 0 0,1 19 0,-1-19 0,0 0 0,1 20 0,-1-20 0,0 0-129,0 19 129,0-19 0,0 16 0,0-16-129,0 0 129,0 0 0,0 19 0,0-19 0,0 0 0,0 0-129,-2 16 129,2-16-129,0 0 129,0 0 0,0 0 0,-10 17-129,10-17 129,0 0 0,0 0 0,-11 17 0,11-17 0,0 0-129,-9 14 129,9-14-129,0 0 129,-9 15 0,9-15 0,0 0 0,-10 20 0,10-20 0,-8 15 0,8-15 129,-7 15-129,7-15 0,-7 17 0,7-17 129,-6 16-129,6-16 0,-7 18 0,7-18 0,-8 16 0,8-16 0,0 0 0,-13 22 0,13-22 0,-8 12 0,8-12 0,0 0 0,-10 22 0,10-22 0,0 0 0,-12 21 0,12-21 0,0 0 0,-10 19 0,10-19 0,0 0 0,-14 17 0,14-17-129,0 0 258,-14 16-129,14-16-129,0 0 129,-22 19 129,22-19-129,-16 11 0,16-11-129,-15 16 129,15-16 0,-14 14 129,14-14-258,-15 11 129,15-11 0,-17 16 0,17-16 0,-18 9 0,18-9 0,-20 13 0,20-13 0,-18 14 0,18-14 0,-22 19 0,22-19 0,-18 12 0,18-12 0,-22 18 0,22-18 0,-19 16 0,19-16 0,-19 14 0,19-14 0,-24 13 0,24-13 0,-23 12 0,23-12 0,-23 3 0,23-3 0,-19 5 0,19-5 0,-21 6 0,21-6 0,-17 2 0,17-2 0,-15 9 0,15-9 0,0 0 0,-21 20 0,21-20 0,0 0 0,-15 19 0,15-19 0,0 0 0,-16 14 0,16-14 0,0 0 0,-12 17 0,12-17 0,0 0 0,0 0 0,-18 14 0,18-14 0,0 0-129,-13 16 258,13-16-129,0 0 0,0 0 0,-11 16 0,11-16 0,0 0 0,0 0 0,-11 17 0,11-17 0,0 0 0,-10 16 0,10-16 0,0 0 0,0 0 0,-10 16 0,10-16 0,0 0 0,0 0 0,0 0 0,-15 12 0,15-12 0,0 0 0,0 0 0,0 0 0,-13 14 0,13-14 0,0 0 0,0 0-129,0 0-129,0 0-774,-16 0-1032,16 0-2193,0 0-516,-13-15-129,13 15-129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5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-9 128 3483,'0'-14'4902,"1"-14"-129,-1 28-258,16-34-2580,12 27-387,-10-12-129,17 13-645,-3-4-129,9 5-258,0 2 0,3 3-258,-6 0 0,-3 10-129,-3 5 129,-8 5-129,-9 2-129,-7 6 129,-8 2 0,-1 0 0,-17-3 0,-7 3 0,-5-1 0,-3-6-129,-2-4 129,4-6 0,-1-9 0,7 3 129,3-7-129,8 0 0,14 0 0,-12-15 129,12 15-129,0-17 0,0 17 129,23-14-129,-5 14 0,9 0 129,-1 6-129,4 7 0,-1 3 0,-1 6 0,-5 3 0,-3 5 0,-3-2 0,-6 3 0,-8 3-129,1-2 129,-4-1 0,-9 1 0,-5-5-129,-5-1 129,-3-4 0,-10-7 0,2-4 0,0-1 0,-4-10 129,2 0 0,3-8 0,1 0 0,6-1 0,6-2 0,16 11 0,-12-28-387,12 28-1290,11-9-3096,16 6-129,-4-7-645,11 6-129</inkml:trace>
  <inkml:trace contextRef="#ctx0" brushRef="#br0" timeOffset="1">97 102 4128,'3'-21'4902,"-3"21"-516,0 0 0,0 0-2838,-9 15-387,9 13-258,-7-4-129,7 17-129,-5-1-258,5 8 0,-3-5-129,3 1 0,0-3-129,6-4 0,-1-1-258,-1-14-387,13 7-1290,-17-29-2709,10 23-129,-10-23-387,0 0-129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5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2562 5610 1548,'0'-23'3741,"0"23"-387,0-26-516,0 26-129,0 0-774,-2 10-258,2-10-129,0 36-387,6-13-387,12 13 129,2 1-387,9 9-129,5-2 0,5 8-129,3 0 0,1 8-129,2 0 129,4 6-258,-6-4 258,2 11-129,1-6-129,1 1 0,-3 4 0,-2-5 0,-4-2 0,1-2 0,-4-8 0,-1-5 129,-13-5-129,3-5 129,-7-7-129,-5-8 0,-2-9 129,-10-16-129,8 22 0,-8-22-129,0 0 0,0 0-516,0 0-387,-9-3-1806,9 3-1677,0 0-516,-23-15-258,23 15-129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6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2510 5629 129,'8'-19'3999,"-8"19"516,16-19-258,-16 19-1806,8-15-516,-8 15-258,0 0-387,0 0-387,0 0 0,0 0-258,2 10-129,-2 8-129,-10 5 0,1 5-129,-9 4 129,0 8-129,-4 0-129,-4 7 0,-2 1 0,-1 3-129,-3 5 129,0 5-129,-1 4 0,0 2 0,-4 8 129,0-1-258,3 0 129,0 3 0,6-4 0,3-5 0,3-7 0,2-2 129,5-12-258,4-1 258,1-11-258,0-6 129,-1-4 0,0-3 0,2-4 0,-5-2 0,14-16 0,-18 22-129,18-22 129,-20 18 0,20-18 0,-11 14 0,11-14-258,0 0 0,0 0-516,0 0-774,0 0-2967,0 0-258,16 5-387,-16-5-258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6:39.95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20 1161,'0'0'3225,"0"0"-645,0 0-258,0 0-516,0 0 0,0 0-387,0 0-258,14 0-129,10 2-129,-7-2-129,18 0 0,-4 0-258,16 0 0,3 2-129,11 4 129,-2-6-129,18 0-129,1 0 258,10 2-258,1-2 129,11 1-129,6-1 0,9 2-129,-4 4 0,11-2 258,3-4-258,-2 7-129,0-7 129,2 2-129,-9-2 0,6 0 129,-8-2-129,-6-3-129,3-1 129,-2 0 0,-1 3 0,7-1 0,6 0 129,4 0-129,0 0 0,2 0 0,7 0 0,4 4 0,0-2 0,0 2 0,3-6 0,1 6 129,1 0-129,-4 0 0,-1 2 258,-2 6-258,1-2 0,-7 2 129,-5 3-129,-7 1 129,-8 3-129,-5-5 0,-4-1 0,-11-1 0,-3 2-129,-16-6 129,-3 2-645,-28-6-3483,10-2-387,-20-12-645,-30 14-129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6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3863 3518 3870,'0'0'4644,"4"-18"129,-4 18-387,18 0-2451,-18 0-516,18 0-129,-18 0-387,31 8-258,-15 3 129,11 10-387,-6-1 0,5 9-129,-2 4 0,1 4-129,-4 3 0,-2 4 0,-3 4 129,-2-1-258,-9 2 258,-2 5-129,-3 0 0,-4-1-129,-10 1 129,-3 7 0,-4-7-129,-4-2 0,2 3 0,-5-6 0,3 2 0,1-9 0,2-3 0,4-8 0,2-8 0,5-1 0,11-22 0,-17 17 0,17-17 0,0 0-129,0 0-129,2-20-129,-2 20-774,8-26-3225,-8 26-129,15-25-645,-15 25-258</inkml:trace>
  <inkml:trace contextRef="#ctx0" brushRef="#br0" timeOffset="1">3709 4396 2193,'19'-14'4644,"-19"14"-129,0 0 0,9 20-1806,-9-20-1290,7 31 129,-7-12-387,0 15-387,0-3-387,-3 5 129,-2-1-129,-1 5 0,-2-6-129,8 0 0,-1-6-129,2-5 0,3-2 0,6-5 0,4-8 0,4-3-129,6-5 129,1-5 0,4-7-129,4-2 0,2-8 129,-1 0-258,3 7-387,-12-16-2580,7 15-1290,-8 1-645,-2 4-129,-22 11-516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6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1027 5019 645,'0'0'3354,"0"0"129,0 0-903,0 0-387,14 8-258,-14-8-387,25 6-129,-25-6-129,37 18-258,-16-11-258,13 14-129,-3-8-129,14 12-258,-2-9 129,8 9-129,8-2-129,4 5 0,2-3-129,5 1 0,2 5 0,-2 0 129,2 1-129,2-4 0,-3 7 0,-1-5 129,-2-3 0,-1 2 0,-6-4-129,1-3 129,-5-2-129,-4-1 0,-10-8 129,-6 0-129,-9 0-129,-4-7 0,-10 2-387,-14-6-903,0 0-2709,0 0-516,0 0-129,0 0-387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28T10:42:07.239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28T10:43:24.303"/>
    </inkml:context>
  </inkml:definitions>
  <inkml:trace contextRef="#ctx0" brushRef="#br0">10870 17109 0,'0'0'0,"0"0"0,0 0 0,0 0 0,0 0 0,0 0 0,0 0 0,0 0 0,0 0 0,0 0 0,0 0 0,0 0 0,0 0 0,0 0 0,0 0 0,0 0 0,-119-97 0,119 97 0,0 0 0,-55-50 0,55 50 0,-64-35 0,0-14 0,0 1 0,-9-1 0,9 1 0,-1 11 0,2 1 0</inkml:trace>
  <inkml:trace contextRef="#ctx0" brushRef="#br0" timeOffset="25836.4778">11940 17340 0,'0'0'0,"0"0"0,0 0 0,0 0 0,0 0 0,0 0 0,0 0 0,0 0 0,0 0 0,0 0 0,0 0 0,0 0 0,0 0 0,0 0 0,0 0 0,0 0 0,0 0 0,0 0 0,0 0 0,0 0 0,0 0 0,0 0 0,0 0 0,-9-147 0,9 147 0,0 0 0,0 0 0,0 0 0,0-48 0,0 48 0,0 0 0,0 0 0,0 0 0,0 0 0,0 0 0,0 0 0,0 0 0,0 0 0,0 0 0,0 0 0,-8-36 0,8 36 0,0 0 0,0 0 0,0 0 0,0 0 0,0 0 0,0 0 0,0 0 0,0 0 0,-9-36 0,9 36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25916.4824">11830 17145 0,'0'0'0,"0"0"0,0 0 0</inkml:trace>
  <inkml:trace contextRef="#ctx0" brushRef="#br0" timeOffset="26137.495">11566 17193 0,'0'0'0,"0"0"0,0 0 0,0 0 0,0 0 0,0 0 0,101 0 0</inkml:trace>
  <inkml:trace contextRef="#ctx0" brushRef="#br0" timeOffset="26333.5062">11813 17255 0,'0'0'0,"0"0"0,0 0 0,0 0 0,0 0 0,0 0 0,0 0 0,0 0 0,0 0 0,0 0 0,0 0 0,0 0 0,0 0 0,0 0 0,0 0 0</inkml:trace>
  <inkml:trace contextRef="#ctx0" brushRef="#br0" timeOffset="27718.5854">11859 17121 0,'0'0'0,"0"0"0,0 0 0,0 0 0,0 0 0,-111 0 0,111 0 0</inkml:trace>
  <inkml:trace contextRef="#ctx0" brushRef="#br0" timeOffset="39111.2368">10312 16744 0,'0'0'0,"0"0"0,0 0 0,0 0 0,0 0 0,0 0 0,0 0 0,0 0 0,0 0 0,0 0 0,0 0 0,0 0 0,0 0 0,0 0 0,0 0 0,0 0 0,0 0 0,0 0 0,0 0 0,0 0 0,0 0 0</inkml:trace>
  <inkml:trace contextRef="#ctx1" brushRef="#br0">18706 14170 1,'1'-13'1676,"-1"13"-128,0 0-129,0-10-258,0 10 0,0 0 0,-4 12-129,0 6-387,-4 4-129,0 6-129,-5 5 0,2 1-258,-1 2 129,1-1-387,2 1-129,0-11-774,6-3-2322,3-3-129,0-19 259</inkml:trace>
  <inkml:trace contextRef="#ctx1" brushRef="#br0" timeOffset="588.0336">19350 14165 1161,'2'-12'2322,"-2"12"-258,0 0-129,0 0-387,8 16-258,-3 1-258,3 12-387,3 0-129,1 4 0,0 2-129,6-1 0,-3-2-387,-3-5-645,3-6-2451,-1-2-645,-14-19-258</inkml:trace>
  <inkml:trace contextRef="#ctx1" brushRef="#br0" timeOffset="12663.7243">6941 10699 1161,'2'-16'1161,"0"2"-258,-2 14-516,0 0 129,0 0-258,0 0 0,0 0-129,8 15-129,-8 2 0,2 8 129,0 2-129,0 5 0,0-4 0,-1 1 0,3-4 0,-3-2 0,3-4 0,-4-4 0,3-4 0,-3-11 0,8 16 0,-8-16 0,11 4 0,-11-4 0,10 0-129,-10 0 129,14 0 0,-14 0 0,13-1 0,-13 1 0,11-1-129,-11 1 129,10 0 0,-10 0 0,12 0 0,-12 0 0,15 2 0,-8-1 0,3-1 0,-1 0 0,3 0 0,1 0 0,2 0 0,-3 0 0,3 0-258,0 0 258,-1 4 258,2-3-258,-1 1 0,1-1 0,-2-1 0,3 1 0,-2 3 129,2-2-258,-1-2 129,0-2-258,-2 2 258,3-1 0,-1-3 0,1 3 0,1-4-129,2 1 129,0-2 0,4-2 0,-1 0 0,3 0 0,1 1 0,1-2-129,3 5 129,0-1 0,2 2 0,-3 2 0,2 1 0,2 0 0,-3 0 0,1 1 0,-1 2 0,2-2 0,-2 1 0,-1-1-129,1-1 129,0 1 0,0-1 0,-2 2-129,4-1 129,-2 0 0,1-1 0,2 1 0,-1 1 0,1-1 0,2 3 0,-1-2 0,1-1 0,-1 1 0,-3-1 0,3 0 0,-4-1 0,1 0 0,-2 0 0,4-1-258,-6-3 258,3-2 0,1 3-129,-1-2 129,1 0 0,-2 1-129,4 2 129,-3-2 0,3 3 0,-3 1-129,0 0 129,0 0 0,0 0 0,-2 0-129,-2 0 129,2 0 0,-3 0 0,3 0 0,-3 0-129,1 0 129,-1 0-258,1 0 258,-1 0-129,0 0 0,-2 1 129,0 2-129,0-1 0,-2 3 129,2 0 0,-2-1-258,1 3 129,-2-3 129,2 1-129,-2 1 129,1-3-129,1 1 0,-3-1-129,1 0 258,-1-1-129,1 0 129,-4-2 0,1 0 0,0 0-129,-1 0 129,0 0 0,-2 0 0,0 0 0,1-2-129,-2 0 129,0 2 0,-2-4 0,0 3-129,2 0 129,-1-1 0,0 0 0,-2 2 0,3 0 0,-3 0 0,6 0 0,-4 0 0,3 0 0,0 0 0,3 0 0,-1 0 129,2 0-129,-4 0 129,4 0-129,-3 0 129,1 0-129,-1 0 129,0-1-129,-3 1 0,0 0 258,2 0-258,-5 0 0,1 0 0,-2 0 0,1 0 0,-2 0 0,2 0 0,-11 0 0,13 0 0,-13 0 0,14 0 0,-14 0 0,10 1 129,-10-1-129,0 0 0,9 0 0,-9 0 0,0 0 129,0 0 0,0 0 0,0 0 258,0 0-258,0 0 129,0 0 129,0 0-129,0 0-129,0 0 0,0 0-129,0 0 0,7-8 258,-7 8-258,0 0 0,0 0-258,5-10 258,-5 10 0,0 0 0,0 0 258,0 0-258,0 0-258,0 0 258,0 0 258,7-8-258,-7 8 0,0 0 129,0 0 0,0 0 0,0 0 0,7-12 258,-7 12-258,0 0 0,0 0 0,0 0 0,0 0-129,0 0 258,0 0-258,0 0 129,5-13 0,-5 13 0,0 0 0,0 0 129,0 0-129,1-12 258,-1 12 0,0 0-129,3-13 258,-3 13-258,1-16 129,-1 16 0,1-19-129,1 9 258,0-2-387,-2 12 129,1-22 0,-1 22 0,0-18-129,0 18 0,0-10-129,0 10-258,0 0-3096,0 0-129,0 19-129</inkml:trace>
  <inkml:trace contextRef="#ctx1" brushRef="#br0" timeOffset="48535.776">5792 12789 129,'-11'-5'2580,"11"5"-258,0 0-516,0 0-516,0 0-387,0 0-129,0 0-387,0 0 129,0 0-129,10 0 258,-10 0 0,12 0 0,-1 0 129,-1 0-258,3 1 0,0-1 0,2 3-258,2-1 0,3 1-129,1 0-129,0-1 129,5 2-129,-1 1 129,1-1-129,1 0 0,-1-1 0,0 0 258,-3 1-258,1-1 0,-6 1 0,2 1 0,-4-1 129,-4-1-129,0 1 129,0-1-129,-2 2 129,-1 0 0,3 0 0,-3 0 0,2 2-129,0-3 129,2 0 0,-2 0 0,2-4 0,1 0 0,-4-3 0,1-4-129,2-3 129,-3 1 129,-1-1-129,0 1 0,1-2-129,-10 11 129,14-16-129,-14 16 0,10-15 129,-10 15-129,8-10 0,-8 10 0,0 0 0,8-9 0,-8 9 0,0 0 0,13-5-129,-13 5 129,13-2-129,-13 2-516,20 0-2322,-8 0-903,-2 0-129,2 0-645</inkml:trace>
  <inkml:trace contextRef="#ctx1" brushRef="#br0" timeOffset="52884.0248">11578 10880 1,'41'3'128,"-22"-1"1,5-1-129,0 1 258,0-1-129,2 2-129,-1-2 129,6 0-129,-3 0 129,1-1-129,3 0 129,0 0-129,-1 0 129,0-1-129,0-3 258,-5 2-258,3 1 0,-5 1 0,2 0 0,-4 0 129,-2 1-129,0 5-129,-1 2 258,2 0-129,-3 1 0,0 2 129,0-2-129,-1 2 129,-1-5-129,7 0 129,-7-1 129,4-4-129,-1-1 0,3 0 0,-1 0 0,0 0 129,1-3 0,-3-1-258,3 0 258,-4 3-129,-3 1 258,0 0-387,-3 0 129,-2 1 0,0 2 0,-2 4 129,2-3-258,-10-4 129,14 6-129,-14-6 129,15 5-129,-15-5 0,15 1 0,-6-1 0,-1 0-129,1 0-387,4 4-2193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10:45:10.933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2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28T10:45:19.257"/>
    </inkml:context>
  </inkml:definitions>
  <inkml:trace contextRef="#ctx0" brushRef="#br0">7502 846 10836,'0'0'4773,"-50"-36"-129,50 36-258,-46-16-3354,46 16-129,-52 0-258,52 0-129,-55 18-258,55-18 0,-49 51 0,49-51-258,-34 66-129,34-66 516,-12 76-516,12-76 387,15 68 0,-15-68 129,47 56-258,-47-56-129,66 26-258,-66-26-387,77 0-2580,-77 0-1677,72-16-129,-72 16-516,62-31-387</inkml:trace>
  <inkml:trace contextRef="#ctx0" brushRef="#br0" timeOffset="428.0245">7641 777 13416,'0'0'5289,"0"0"-387,0 45-258,0-45-4257,10 57-129,-10-57 129,10 79 129,-10-79-129,7 92-258,-7-92 387,10 79-645,-10-79 258,10 69 129,-10-69 0,0 0-516,0 0 258,45 29 0,-45-29-129,0 0 258,51-62-258,-51 62 0,35-76-387,-35 76 645,31-67-516,-31 67 258,0 0 129,27-52 129,-27 52-387,0 0 258,0 0 258,0 0-258,28 45 0,-28-45-129,0 0 387,18 75-129,-18-75 129,16 53-645,-16-53-774,0 0-3612,18 59 645,-18-59-645,0 0-645</inkml:trace>
  <inkml:trace contextRef="#ctx0" brushRef="#br0" timeOffset="824.0468">8085 970 9288,'0'0'5289,"0"0"-387,26 45 387,-26-45-2193,3 53-2967,-3-53-258,10 71 516,-10-71-645,9 74-129,-9-74-258,7 57 129,-7-57 129,0 0 0,0 0 387,0 0-258,0 0 387,0 0-258,0 0 645,15-76-129,-15 76 129,4-74 129,-4 74-258,5-72 129,-5 72 0,11-51 258,-11 51-387,0 0-129,33-51-129,-33 51 129,38-19-258,-38 19-258,49-4-387,-49 4-3483,48-2-903,-48 2 0,40 9-516</inkml:trace>
  <inkml:trace contextRef="#ctx0" brushRef="#br0" timeOffset="1208.0691">8450 933 10062,'0'0'5418,"0"0"-387,0 0 387,0 0-2451,32 47-2322,-32-47 129,0 0-645,0 57 516,0-57-129,0 0-258,4 69 129,-4-69-258,0 0-129,6 55-516,-6-55-1290,0 0-3483,0 0 258,0 0-516,0 0-516</inkml:trace>
  <inkml:trace contextRef="#ctx0" brushRef="#br0" timeOffset="1364.078">8495 799 13932,'0'0'5676,"0"0"-516,0 0-516,0 0-4644,0 0-4386,0 0-516,0 0 258,0 0-1032</inkml:trace>
  <inkml:trace contextRef="#ctx0" brushRef="#br0" timeOffset="1740.0995">8875 918 12384,'0'0'5289,"-60"-42"-258,60 42-516,-56-3-3483,56 3-903,-50 0 0,50 0 0,0 0 0,0 0-129,0 0 0,-19 54 258,19-54-387,34 34-258,-34-34 258,56 38 129,-56-38-129,50 41-129,-50-41 387,0 0 0,41 62 0,-41-62 645,0 0-387,0 0 258,-46 60-258,46-60 129,-63 21-516,63-21-387,-50 2-2709,50-2-1548,0 0-387,-40-6-387,40 6-774</inkml:trace>
  <inkml:trace contextRef="#ctx0" brushRef="#br0" timeOffset="2320.1327">9430 791 10062,'-44'71'5160,"44"-71"-387,-36 81 0,36-81-4128,0 72 129,0-72-129,52 46-387,-10-34 0,6-12 0,5-2 0,-3-13 0,1-11 387,-10-3-645,-41 29 258,47-70-129,-47 70 129,-11-76-129,11 76-129,-75-59 129,22 40-258,-6 6 0,1 8-129,5 5-129,6 12-645,47-12-3612,-42 41-258,42-41-387,0 0-258</inkml:trace>
  <inkml:trace contextRef="#ctx0" brushRef="#br0" timeOffset="2584.1477">9828 738 13287,'0'0'5418,"5"-51"-258,-5 51-129,0 0-4773,10 49 0,-10-49-129,7 70 129,-7-70-129,9 86 0,-5-34-129,-4-52-129,5 89-387,-5-89-1419,8 64-2709,-8-64-645,0 0 129,0 0-516</inkml:trace>
  <inkml:trace contextRef="#ctx0" brushRef="#br0" timeOffset="2823.1615">10101 911 11223,'0'0'5547,"0"0"-645,0 0 0,-64 3-4644,26 16 387,-2 8-387,3 0-387,37-27 645,-58 57-258,58-57-258,-20 50 645,20-50-387,0 0-129,49 43-129,-49-43-258,78 8-2064,-33-8-2451,3-2-129,-8-10-903,3 1-258</inkml:trace>
  <inkml:trace contextRef="#ctx0" brushRef="#br0" timeOffset="3212.1837">10335 984 13029,'0'0'5547,"-46"11"-129,46-11-258,-39 25-4902,39-25 0,0 0 387,-34 67-387,34-67 0,0 0 0,9 57 0,-9-57-129,36 21 129,-36-21-129,47-3-258,-47 3 0,43-31 129,-43 31-129,0 0 129,34-72-129,-34 72-129,0-50 129,0 50 387,0 0-258,0 0-129,0 0 129,-39-39 0,39 39 0,0 0 0,-6 45 0,6-45 0,16 48-387,-16-48 0,38 43-1161,-38-43-3612,48 23-258,-48-23 516,56 11-1032</inkml:trace>
  <inkml:trace contextRef="#ctx0" brushRef="#br0" timeOffset="3536.2023">10776 945 13545,'-2'-54'5547,"-46"54"-516,48 0-258,-60 14-4386,60-14-258,-50 26 129,50-26-258,0 0 0,-27 51 0,27-51 0,0 0 0,41 49-129,-41-49-129,50 27 258,-50-27 387,43 22-129,-43-22 129,0 0-258,0 0 387,0 0-387,-2 51 387,2-51-645,-41 22-387,41-22-258,-40 13-2193,40-13-2193,0 0 0,0 0-645,0 0-516</inkml:trace>
  <inkml:trace contextRef="#ctx0" brushRef="#br0" timeOffset="3936.2251">11062 974 13803,'-46'-12'5418,"46"12"0,-72 18-516,34-2-5031,38-16 645,-51 39-129,51-39-129,0 0 387,-11 66-387,11-66-129,0 0 258,57 46 258,-57-46-774,55 3 258,-55-3-258,48-9 0,-48 9 129,0 0 0,40-57-129,-40 57 129,3-50 258,-3 50-258,0 0 259,-3-58-259,3 58 0,0 0 0,0 0 0,0 0 0,0 0 0,0 0 0,-4 58 0,4-58 0,7 62-388,-7-62-644,0 0-2322,31 68-1935,-31-68 258,0 0-645,38 16-774</inkml:trace>
  <inkml:trace contextRef="#ctx0" brushRef="#br0" timeOffset="4168.2382">11220 743 12900,'3'-91'5289,"-1"37"-129,-2 54 258,0 0-3096,0 0-1806,-2 51-129,2-51-258,0 82-129,2-30-129,3 2 129,-1 0-258,1 0-129,-5-54-258,14 90-516,-14-90-2451,0 0-1548,13 59 129,-13-59-645,0 0-258</inkml:trace>
  <inkml:trace contextRef="#ctx0" brushRef="#br0" timeOffset="4399.2516">11390 931 12384,'0'0'5160,"-34"-10"-387,34 10 0,-52 23-4128,52-23 0,-53 39-129,53-39-258,0 0 516,-42 60-645,42-60 387,0 0-129,0 0 129,28 60-516,-28-60 387,46 15-258,-46-15-258,53 5-1032,-53-5-3870,49-4-258,-49 4-258,47-10-129</inkml:trace>
  <inkml:trace contextRef="#ctx0" brushRef="#br0" timeOffset="4623.2644">11702 1028 13545,'0'0'5676,"0"0"-516,0 0-258,-33-6-3225,33 6-1290,0 0-129,0 0-387,0 0 0,12 48-387,-12-48-1290,0 0-2967,0 0-516,0 0 129,0 0-903</inkml:trace>
  <inkml:trace contextRef="#ctx0" brushRef="#br0" timeOffset="4800.2746">11693 891 15738,'-28'-50'5547,"28"50"129,0 0-774,0 0-5547,0 0-4128,0 0-258,0 0-387,0 0-387</inkml:trace>
  <inkml:trace contextRef="#ctx0" brushRef="#br0" timeOffset="5563.3182">11699 989 6450,'-24'-51'4515,"24"51"0,0 0-258,0 0-2064,0 0-645,0 0-129,0 0-387,0 0-258,-42 0 0,42 0-129,0 0-129,0 0-258,0 0 129,0 0-516,12 59 258,-12-59-129,0 0 0,17 62 387,-17-62-387,0 0 258,13 51-258,-13-51-258,0 0-2064,0 0-2322,0 0-258,0 0-645,0 0 0</inkml:trace>
  <inkml:trace contextRef="#ctx0" brushRef="#br0" timeOffset="5716.327">11624 815 14190,'0'0'5031,"0"0"-1161,0 0-3870,0 0-4515,0 0-774,0 0-258</inkml:trace>
  <inkml:trace contextRef="#ctx0" brushRef="#br0" timeOffset="6127.3505">12513 752 14706,'0'0'5676,"0"0"-645,0 0-387,0 0-4902,0 0-2580,0 0-1935,0 0-258,0 0-258,0 0-774</inkml:trace>
  <inkml:trace contextRef="#ctx0" brushRef="#br0" timeOffset="6272.3588">12523 927 13932,'0'0'4515,"0"0"-1419,0 0-3096,0 0-4515,19 48-129,-19-48-903</inkml:trace>
  <inkml:trace contextRef="#ctx1" brushRef="#br0">19352 9921 0,'0'0'0,"0"0"0,0 0 0,0 0 0,0 0 0,0 0 0,0 0 0,0 0 0,0 0 0,0 0 0,0 0 0,0 0 0,0 0 0,0 0 0,0 0 0,0 0 0,9 133 0,-9-133 0,0 0 0,0 0 0,0 0 0,0 0 0,0 49 0,0-49 0,0 0 0,0 0 0,0 0 0,0 36 0,0-36 0,0 0 0,0 0 0,0 36 0,0-36 0,0 0 0,0 0 0,0 0 0</inkml:trace>
  <inkml:trace contextRef="#ctx0" brushRef="#br0" timeOffset="8672.4957">13013 766 10965,'0'0'5160,"0"0"-516,10 51-129,-10-51-3870,12 75-258,-12-75-129,15 77-387,-15-77 129,11 64-645,-11-64-3225,0 0-645,0 0-129,33 54-387</inkml:trace>
  <inkml:trace contextRef="#ctx0" brushRef="#br0" timeOffset="8979.5136">12959 772 13029,'-16'-50'4902,"16"50"0,0 0 0,50-38-4515,-50 38 258,62-3-258,-25 3-129,-37 0-258,69 24 129,-69-24-258,55 37 0,-55-37 0,23 49-129,-23-49 129,0 0-129,-17 58 258,17-58-387,-40 27 387,40-27 0,-47 3 0,47-3-516,0 0-903,-52-6-2838,52 6-387,0 0-516,0 0-258</inkml:trace>
  <inkml:trace contextRef="#ctx0" brushRef="#br0" timeOffset="9379.5365">13381 781 9933,'0'0'5160,"-37"51"-129,37-51-387,0 0-2451,-21 67-2064,21-67 258,0 0-129,21 63-387,-21-63 258,41 29-258,-41-29 258,52 12-387,-52-12 258,54-2-129,-54 2 258,43-26 387,-43 26-387,0 0 387,34-61-258,-34 61 258,0 0-258,0-63 258,0 63-387,0 0 0,0 0-129,0 0 129,0 0-129,0 0-387,0 0 387,0 0-645,-21 44 258,21-44-1161,0 0-3225,37 58-387,-37-58-129,0 0 129</inkml:trace>
  <inkml:trace contextRef="#ctx0" brushRef="#br0" timeOffset="9695.5546">13705 855 12513,'0'0'4902,"38"-33"-129,-38 33-258,0 0-3870,0 0-129,42 52-129,-42-52-258,0 0-387,30 57 129,-30-57 129,0 0 0,0 0 0,0 0 129,0 0-387,0 0 516,0 0 129,0 0-258,0 0 129,2-59 0,-2 59-387,0 0 258,21-68 129,-21 68-903,0 0-2451,59-32-1677,-59 32-129,47-1-258,-47 1-645</inkml:trace>
  <inkml:trace contextRef="#ctx0" brushRef="#br0" timeOffset="10063.5754">14029 866 13287,'0'0'4773,"0"0"129,0 0-645,0 0-3612,0 0 387,50 3-516,-50-3-258,43-11 0,-43 11 258,48-17-387,-48 17 0,46-16 129,-46 16-258,0 0 129,48-37-258,-48 37 129,0 0 0,7-48 0,-7 48 258,0 0-387,-36-34 0,36 34 0,-48 0 387,48 0-387,-55 32 0,55-32 129,-53 50-258,53-50 258,-39 66-387,39-66 387,-14 69-129,14-69 129,7 68-258,-7-68-903,31 54-3354,-31-54-387,56 28 0,-56-28-903</inkml:trace>
  <inkml:trace contextRef="#ctx0" brushRef="#br0" timeOffset="10395.5946">14592 571 15609,'0'0'5289,"0"0"-129,-46 13-258,46-13-4644,0 0-129,-21 71 129,21-71-258,-6 59 0,6-59 0,1 69 0,-1-69 0,3 65-129,-3-65 129,2 71-516,-2-71 516,0 64 129,0-64 0,1 51-258,-1-51-258,0 0-129,0 0-774,15 50-3225,-15-50-387,0 0-516,0 0-387</inkml:trace>
  <inkml:trace contextRef="#ctx0" brushRef="#br0" timeOffset="11011.6298">14690 818 15093,'0'0'5031,"0"0"129,0 0-645,0 0-4257,0 0-258,0 0 129,47 63 258,-47-63-387,0 0-129,49 59 129,-49-59 387,41 21-258,-41-21 0,42 0 129,-42 0-129,0 0 129,50-41 0,-50 41 0,0 0-129,23-49 0,-23 49 0,0 0 1,0 0-389,0 0 388,0 0-258,-40 40 0,40-40 387,-36 73-128,36-73-130,-36 92 0,36-92-388,-19 87-2321,19-87-1806,-5 70-645,5-70-516,0 0-387</inkml:trace>
  <inkml:trace contextRef="#ctx0" brushRef="#br0" timeOffset="11499.6577">15469 652 14706,'0'0'5031,"0"0"0,0 0-387,12 62-4386,-12-62-258,15 72 129,-15-72 0,11 80-129,-11-80-387,9 64 0,-9-64-1806,0 0-2451,14 58-258,-14-58-387,0 0-903</inkml:trace>
  <inkml:trace contextRef="#ctx0" brushRef="#br0" timeOffset="11679.668">15400 673 14577,'0'0'5289,"35"-39"0,-35 39-645,65-20-4515,-24 14-258,4-1-516,9 7-3870,-16 1-387,-2 9-258,-36-10-258</inkml:trace>
  <inkml:trace contextRef="#ctx0" brushRef="#br0" timeOffset="11843.6774">15570 756 13158,'0'0'5289,"0"0"-516,0 0-129,0 0-4386,46-16-774,-8 10-3870,-38 6-129,76-11-645,-40 9-258</inkml:trace>
  <inkml:trace contextRef="#ctx0" brushRef="#br0" timeOffset="12227.6994">15936 813 11094,'0'0'4902,"-40"64"-387,40-64 258,0 0-4515,0 0 129,29 60 0,-29-60 258,41 16-387,-41-16-258,48 0 387,-48 0-129,48-15 129,-48 15-129,38-32 0,-38 32 129,0 0-129,33-54 258,-33 54-258,0 0 0,0 0 0,0 0-258,8-49 129,-8 49-129,0 0 129,0 0-387,0 0 129,0 48-387,0-48 129,0 0-387,17 54-2967,-17-54-1161,0 0-258,0 0-129,50 28-516</inkml:trace>
  <inkml:trace contextRef="#ctx0" brushRef="#br0" timeOffset="12595.7204">16334 778 14061,'0'0'5418,"0"0"-516,0 0 129,0 0-4515,-7 46-258,7-46 0,0 0 0,11 64-258,-11-64 129,0 0-129,21 50 0,-21-50 0,0 0 129,0 0-129,49 3 129,-49-3 0,0 0 0,47-46 0,-47 46-129,0 0 0,46-54 129,-46 54-129,0 0-129,0 0 258,0 0-387,0 0 129,36-14 129,-36 14-258,0 0-645,0 0-129,14 60-1677,-14-60-2322,0 0 387,54 34-903,-54-34-258</inkml:trace>
  <inkml:trace contextRef="#ctx0" brushRef="#br0" timeOffset="12803.7323">16799 859 14061,'0'0'5418,"0"0"-258,-36-44-129,36 44-4386,0 0-516,-54 17 129,54-17 0,0 0-258,-38 59-258,38-59 258,0 50 0,0-50-387,0 0-258,46 64-3741,-46-64-774,51 21-129,-51-21 0</inkml:trace>
  <inkml:trace contextRef="#ctx0" brushRef="#br0" timeOffset="13323.7621">17013 587 15480,'0'0'5547,"0"0"-387,0 0-258,0 0-4644,0 0-129,-32 67 0,32-67-129,-1 91 0,1-91-129,0 94 0,0-94 0,-2 89-129,2-89-258,-2 66 129,2-66-129,0 0 129,0 0-516,0 0 516,0 0-129,0 0 258,0 0 129,-43-32 258,43 32 0,-12-49 258,12 49 0,0 0 0,2-65 0,-2 65 0,0 0 0,42-40-258,-42 40-129,43-13 258,-43 13-129,46 0 0,-46 0 0,41 3 0,-41-3 258,0 0-258,42 33-129,-42-33 129,0 0-129,0 0 0,19 63 258,-19-63-129,0 0-129,0 0-129,0 68 387,0-68-387,0 0-129,0 0-516,0 0-4386,0 0-129,0 0-129,0 0-258</inkml:trace>
  <inkml:trace contextRef="#ctx0" brushRef="#br0" timeOffset="13479.771">17199 665 13803,'-49'-12'5160,"49"12"-387,0 0-258,0 0-6966,0 0-2193,0 0-387,0 0-258,54 2-645</inkml:trace>
  <inkml:trace contextRef="#ctx0" brushRef="#br0" timeOffset="13827.7909">17437 768 13932,'-35'63'5289,"-4"-25"-258,39-38 0,0 0-4773,-26 61 129,26-61-258,0 0-129,14 52 0,-14-52 129,0 0-387,48 21 387,-48-21 0,0 0 0,52-21-129,-52 21 258,0 0 129,22-73-129,-22 73-129,0-58 0,0 58-258,-14-52 258,14 52-258,0 0 129,-42-42 0,42 42-258,0 0 0,-42 24-258,42-24-1290,0 0-3354,-17 57 258,17-57-774,0 0-258</inkml:trace>
  <inkml:trace contextRef="#ctx0" brushRef="#br0" timeOffset="14215.8131">17632 796 13158,'0'0'4902,"0"0"0,0 0-129,0 0-4773,0 0 129,9 52-129,-9-52 258,0 0-258,14 68 258,-14-68-258,0 0 258,0 0-129,42 54 258,-42-54-258,0 0 0,57-21 0,-57 21 0,50-42 129,-50 42-129,51-51 0,-51 51 129,48-41 129,-48 41-129,0 0 0,0 0 0,0 0-129,0 0 0,0 0-129,0 0-645,0 0 129,6 57-1161,-6-57-3483,0 0-129,15 54-258,-15-54-516</inkml:trace>
  <inkml:trace contextRef="#ctx0" brushRef="#br0" timeOffset="14623.8364">18173 779 12771,'0'0'5289,"-34"15"129,34-15-516,-36 29-4386,36-29-258,0 0-516,-31 64 387,31-64-129,0 0-129,14 61 129,-14-61-129,0 0-129,53 27 258,-53-27 258,39-10-258,-39 10 129,0 0-129,44-65 129,-44 65 129,13-55-129,-13 55 0,0 0-129,0-65 129,0 65 0,0 0 0,0 0 0,0 0-129,0 0 387,0 0-387,-30 52 129,30-52-258,0 55-129,0-55-258,1 54-1032,-1-54-3483,0 0-258,0 0-258,34 48-387</inkml:trace>
  <inkml:trace contextRef="#ctx0" brushRef="#br0" timeOffset="14847.8493">18378 584 14319,'8'-52'5547,"-8"52"-129,0 0-258,0 0-4515,19 69-258,-19-69-129,14 100-129,-4-44 0,-3 2-129,0 1-516,-7-5-2838,0-54-2064,3 92 129,-3-92-258,6 51-645</inkml:trace>
  <inkml:trace contextRef="#ctx0" brushRef="#br0" timeOffset="16319.9334">18875 727 10836,'8'-57'5031,"-8"57"-129,0 0 129,0 0-4128,0 0-645,-18 46 0,18-46-387,-3 68 129,3-68-258,3 69-258,-3-69-774,23 55-1290,-23-55-2193,0 0 0,0 0-516,40 39 0</inkml:trace>
  <inkml:trace contextRef="#ctx0" brushRef="#br0" timeOffset="16627.9511">18828 683 8901,'-23'-63'5031,"23"63"-129,0 0-129,3-64-2967,-3 64-903,38-7-387,-38 7 0,64 13-258,-24 5-129,0 6-129,-1 6-129,-39-30-129,60 78 129,-60-78 0,23 78-129,-23-78-129,-11 71 387,11-71 0,-46 57 258,46-57-387,-53 31 387,53-31 0,-48 10 0,48-10-258,0 0-129,0 0-1032,0 0-3612,5-46 258,-5 46-774,53-37-387</inkml:trace>
  <inkml:trace contextRef="#ctx0" brushRef="#br0" timeOffset="16995.9721">19327 755 11223,'-42'38'5031,"42"-38"-258,-45 34 129,45-34-4773,-37 39 129,37-39-129,0 0-129,0 52 0,0-52 0,0 0 129,58 25-129,-58-25 0,46-3-129,-46 3 258,40-24 387,-40 24-387,0 0 387,26-55-258,-26 55 0,0 0-129,0 0 387,-4-56-516,4 56 0,0 0 0,0 0 129,0 0-258,0 0 0,-18 54 0,18-54-516,0 0-258,11 65-3741,-11-65-387,0 0-258,50 35-387</inkml:trace>
  <inkml:trace contextRef="#ctx0" brushRef="#br0" timeOffset="17219.9849">19565 581 12255,'0'0'5160,"0"0"-387,0 0-129,-9 48-3999,9-48-516,5 90 0,4-40-258,-9-50 0,13 96-258,-13-96-903,9 83-3483,-9-83 0,8 51-387,-8-51-387</inkml:trace>
  <inkml:trace contextRef="#ctx0" brushRef="#br0" timeOffset="17370.9936">19423 793 9804,'0'0'4773,"-3"-55"129,3 55-774,36-15-4128,2 9-1032,1 3-3096,12 3-387,1 0-258,8 2-258</inkml:trace>
  <inkml:trace contextRef="#ctx0" brushRef="#br0" timeOffset="17724.0138">19967 747 7998,'0'0'4902,"-33"27"258,33-27-387,-71 25-1806,71-25-1548,-69 28-645,69-28 0,-45 35-387,45-35 0,0 0-258,0 0 258,26 56-516,-26-56 129,62 10 129,-62-10-129,68 0 129,-68 0-387,60-14 387,-60 14 0,0 0 0,45-56 0,-45 56 0,0 0-258,-12-69 258,12 69 0,0 0 0,-39-38-258,39 38 129,0 0 0,0 0 0,0 0 258,-14 64-516,14-64 258,21 64-645,-21-64-1032,44 66-3354,-44-66-516,36 60 258,-36-60-258</inkml:trace>
  <inkml:trace contextRef="#ctx0" brushRef="#br0" timeOffset="18279.0455">19213 1122 10836,'0'0'5289,"0"0"-516,0 0 387,-48 19-3999,48-19-129,-44 24-516,44-24-387,0 0 129,-30 53-129,30-53 0,0 0-387,31 68 258,-31-68-387,48 63 516,-48-63 0,50 69-129,-28-30-258,-7 2 129,-8 0 129,-7-4 0,-5-6 0,-7-2 129,-7-11-387,-3 1 387,-2-13-129,0-6 0,5-11-516,19 11-1161,-30-59-2709,30 59-516,-3-79 0,3 79-516</inkml:trace>
  <inkml:trace contextRef="#ctx0" brushRef="#br0" timeOffset="18512.0588">19339 1126 11094,'0'0'5676,"0"0"-774,0 0-129,13 47-3870,-13-47-774,1 75 129,-1-75 0,6 85-387,-6-85 258,13 85 129,-1-45 129,0-8-516,-2-4-129,3-5-774,-13-23-3612,0 0 129,0 0-516,0 0-258</inkml:trace>
  <inkml:trace contextRef="#ctx0" brushRef="#br0" timeOffset="19291.1034">19327 1356 12126,'-48'-52'5160,"48"52"129,0 0-258,0 0-4386,42-21-516,-42 21-129,58 0 129,-58 0-387,58 22-903,-58-22-774,55 23-1548,-55-23-903,43 20-387,-43-20-129,0 0-387,43 9 3225,-43-9 1935,0 0 1419,0 0 1935,0 0 1677,0 0 129,0 0-258,0 0-516,0 0-1935,0 0-1032,0 0-645,0 0-258,38 7-258,-38-7 258,18 51-516,-11-18 645,-1 5-774,-1-2 258,-2-1 0,2 1 387,-5-11-387,2-8 129,-2-17-129,0 0 129,0 0 0,0 0 0,13-62-129,-13 62 0,19-81 387,-19 81-516,28-92 387,-28 92-387,33-78 129,-33 78-387,0 0 645,44-56-774,-44 56 258,0 0 258,0 0 0,0 0 0,19 53 0,-19-53 0,0 68-387,-1-28 903,0 1-516,1 4 0,0-5-258,4 2 258,5-12 129,2-3 258,1-9-129,4-11-258,0-7 129,3-11 129,-19 11-129,35-53 0,-35 53 258,33-77-258,-33 77 258,27-84-258,-27 84 258,17-72-387,-17 72 0,0 0 0,8-49-258,-8 49 258,0 0-387,0 0 0,-4 56 0,0-26 387,4 1-129,0 16-129,0-5-129,4-7-516,10-2-2064,-3-9-1806,10-11-387,-5-5-129,14-8-645</inkml:trace>
  <inkml:trace contextRef="#ctx0" brushRef="#br0" timeOffset="19512.1158">20356 1255 11352,'0'0'5289,"-53"-25"-774,53 25 387,-55 25-2838,55-25-1419,-49 50-516,49-50 516,-24 75-516,24-24-387,3 2 516,14-3-774,1-5-903,12-3-3741,-7-9 516,10-10-1032,-7-13-129</inkml:trace>
  <inkml:trace contextRef="#ctx0" brushRef="#br0" timeOffset="20215.1561">20537 994 11997,'0'0'5805,"-38"11"-774,38-11 0,-4 74-4644,4-74 0,0 106 0,1-39-387,2 0-129,3 1 0,0-4-258,-3-8 0,1-5-516,-4-20 129,0-13-387,0-18 774,0 0-387,0 0 258,-19-68 516,19 68-258,-13-91 645,13 91 0,-7-84 258,7 84-129,4-74 129,-4 74 0,0 0-387,46-67 258,-46 67-129,44-25 0,-44 25-129,44-10-129,-44 10 258,0 0-516,46 16 258,-46-16 129,0 0-387,12 61 0,-12-61 258,0 60 0,0-60-258,-4 64 516,4-29-258,0 2 0,4-10 0,6 1 387,4-11-387,3 1 0,2-14-129,-19-4 129,42-2 0,-42 2 0,41-45 129,-41 45-258,37-67 129,-37 67-387,29-73 774,-29 73-387,16-71-129,-16 71 129,0 0 258,10-56-258,-10 56 0,0 0 259,0 0-776,0 0 388,-7 48 0,7-48-516,0 63 129,0-26-387,5 5 258,3 0-258,4 0-774,-8-16-2193,11-4-1419,-9-6 129,6-11-645,-12-5 516</inkml:trace>
  <inkml:trace contextRef="#ctx0" brushRef="#br0" timeOffset="20520.1737">20999 1375 11868,'9'-70'5289,"4"20"-258,-13 50-258,0 0-3096,0 0-774,0 0-129,43-12 0,-43 12-774,0 0-258,22 59 258,-22-59 0,11 67-258,-11-67-129,6 56 387,-6-56-129,0 0 129,0 0 387,0 0 0,0 0-387,0 0 129,0 0-129,0 0 129,28-66-129,-28 66 258,30-64-903,-30 64-258,37-59-2580,-37 59-1290,41-43 0,-41 43-774,0 0-387</inkml:trace>
  <inkml:trace contextRef="#ctx0" brushRef="#br0" timeOffset="20915.1963">21333 1343 11094,'0'0'5031,"0"0"-258,43 36-258,-43-36-3354,41-1 0,-41 1-774,44-13 0,-44 13-516,40-21 645,-40 21-387,0 0 0,43-38-516,-43 38 516,0 0 0,10-50-387,-10 50 645,0 0-258,0 0-129,-27-57 129,27 57 258,-40-1-258,40 1 0,-46 13 258,46-13-258,-41 51-258,41-51 0,-28 67 129,28-67-258,-11 81 0,11-38 129,3-1-516,3-7 0,12-4-2322,-6-12-1806,10-3-516,-5-11 129,12-5-774</inkml:trace>
  <inkml:trace contextRef="#ctx0" brushRef="#br0" timeOffset="21267.2164">21748 1273 14319,'0'0'5805,"0"0"-645,-7-51-516,7 51-4386,0 0 129,0 0 129,-43 0-516,43 0 129,0 0-387,-24 47 258,24-47 258,-2 53 0,2-53-645,7 62 387,-7-62-258,17 64 258,-7-32-129,1-3 129,-1-2-258,-1-3 129,-4-3 129,-1 1 0,-4-6 0,-4 5 0,-7-11 129,-6 3-129,-1-4 0,-3 6 0,1-6-516,-6-9-3354,13 5-1290,0-4-129,13-1-516,0 16-774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29:52.546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-505 1676 645,'0'0'1290,"0"0"129,0 0 0,0 0-258,0 0 258,-10 15-387,10-15 0,0 0-129,0 0-129,0 0 0,0 0-258,0 0 129,0 0 129,0 0-258,-16 6 0,16-6 129,0 0-129,0 0 258,0 0-258,0 0-129,-14 10 129,14-10 0,0 0-129,0 0 0,-15 17-129,15-17 0,-11 17 0,11-17 0,-14 19-129,14-19 0,-19 27 129,11-11-129,-5-1-129,3 6 129,-5-3 0,4 5 0,-5 1 0,2 5-129,-4-3 0,2 5 258,-1 1-258,0-1 0,2-1 0,3 0 0,-2-6 0,5 0 129,1-7-129,0 2 0,8-19 0,-7 22 0,7-22 0,0 0 0,-5 17-129,5-17 129,0 0 0,0 0 0,0 0 0,0 0-258,0 0 0,0 0-387,0 0-1161,2-11-2064,-2 11-387,5-20-516,-1 5 387</inkml:trace>
  <inkml:trace contextRef="#ctx0" brushRef="#br0" timeOffset="3600.2059">-567 2226 1,'-16'-10'2192,"16"10"-257,0 0-258,-13-8 129,13 8-258,0 0-258,-15-4 129,15 4-516,0 0-129,-21-7 0,21 7 0,-14-2-258,14 2-129,-15-3 258,15 3-258,-15 0 0,15 0 0,-16-2 0,16 2 129,-15 0-258,15 0 0,-15 0 0,15 0-129,-14-7 129,14 7-129,-15 0 0,15 0 0,-18 0-129,18 0 129,-15 0-129,15 0 0,-16 2 0,16-2 0,-15 5 0,15-5 0,-16 2 0,16-2 0,-16 2 0,16-2 129,-17 3-129,17-3 0,-15 7 0,15-7 0,-16 8 0,16-8 129,-16 9-129,16-9 0,-13 9 0,13-9 0,-15 11 0,15-11 0,-15 13 0,15-13 0,-15 13 129,15-13-129,-16 15 0,16-15 0,-17 21 0,17-21 0,-13 21 0,13-21 0,-12 22 0,12-22 0,-10 23 0,10-23 0,-9 25 0,9-25 0,-8 24 0,8-24 0,-5 24 0,5-24 0,-2 28 0,2-28 0,-3 27 0,3-27 0,-2 28 0,2-12 129,0-2-129,0 1 0,0 3 0,0 0 0,3 0 0,0 2 0,2-4 0,-1 2-129,2 0 129,0-1 0,-1 1 0,3-4-129,-8-14 129,15 26-129,-3-9 129,-12-17 0,20 24 0,-20-24 129,23 23-258,-8-15 129,-15-8 0,22 20 0,-22-20 0,24 9 0,-24-9 0,28 7 0,-28-7 0,22 0 129,-22 0-129,26 0 0,-26 0 0,27-7 0,-27 7 0,26-11 0,-26 11 0,26-8 0,-10 1 0,-16 7 0,25-15 0,-25 15 0,29-14 129,-29 14-129,26-20 0,-26 20 0,25-14 0,-25 14 0,27-13 0,-27 13 0,22-15 0,-22 15 129,23-15-129,-23 15 129,17-14 0,-17 14 0,15-18 0,-15 18 0,12-19-129,-12 19 0,6-19 129,-6 19-129,2-19 258,-2 19-258,2-18 0,-2 18 0,2-18 129,-2 18-129,1-20 0,-1 20 0,2-19 129,-2 19-129,1-21 0,-1 21 0,1-21 0,-1 21 0,0-19 129,0 19-129,0-21 0,0 21 0,-2-24 0,2 24 0,-9-23 0,9 23 0,-13-24 0,13 24 0,-13-24 129,13 24-129,-19-26 0,19 26 0,-18-23 129,18 23-129,-17-26 0,17 26 0,-16-19 0,16 19 0,-17-20 129,17 20-129,-15-16 0,15 16 0,0 0 0,-16-17 0,16 17 0,0 0 129,0 0-129,-16-13 0,16 13 0,0 0 0,-13-9 129,13 9-129,0 0 0,-16-12 0,16 12 129,0 0-129,-18-10 0,18 10 0,0 0 0,-15-13 0,15 13 0,0 0 0,-13-5 0,13 5 0,0 0 0,-17 0 0,17 0 0,0 0 0,-12 0 0,12 0 0,0 0 0,0 0-129,-15 11-387,15-11-1677,0 0-1935,0 0-258,0 0-129,0 0-387</inkml:trace>
  <inkml:trace contextRef="#ctx0" brushRef="#br0" timeOffset="-16751.9582">239 0 129,'0'0'774,"0"0"129,-13 5-129,13-5 129,0 0 0,-13 3 258,13-3-258,0 0 258,-16 3-258,16-3 129,0 0-129,-16 2-129,16-2 0,0 0-258,0 0 0,-17 5-129,17-5 129,0 0-129,0 0-129,-16 13 258,16-13-129,0 0-129,-17 19 129,17-19 129,-17 14-258,17-14 129,-20 17-129,20-17 0,-18 19 0,18-19 129,-18 19-129,18-19 0,-15 20-129,15-20 0,-12 24 129,12-24-129,-12 26 0,12-26 0,-8 29-129,8-29 129,-9 27-129,9-27 129,-5 24-129,5-24 0,0 26 129,0-26-258,4 19 258,-4-19-129,8 18 0,-8-18 0,8 18 0,-8-18-129,9 14 258,-9-14-129,5 16 0,-5-16 0,6 18 129,-6-18-129,12 15 0,-12-15 129,13 15-129,-13-15 0,15 15 0,-15-15 129,16 12-129,-16-12 0,14 15 0,-14-15 0,14 13 0,-14-13 0,16 14 129,-16-14-129,16 12 0,-16-12 0,20 10 0,-20-10 0,20 9 0,-20-9 0,21 7 0,-21-7 0,20 4 0,-20-4 0,20 4 0,-20-4 0,19 4 0,-19-4 0,21 0 0,-21 0 0,23 3 0,-23-3 0,21 0 0,-21 0 0,23 0 0,-23 0 0,19 0 0,-19 0 0,18-3 0,-18 3 0,17-2 0,-17 2 0,16-5 0,-16 5 0,22-8 0,-22 8 0,24-9-129,-24 9 129,25-8 0,-25 8 0,23-11 0,-23 11 0,21-12 0,-21 12 0,16-12 0,-16 12-129,15-13 129,-15 13 0,0 0 0,15-20 0,-15 20 129,0 0-129,8-20 0,-8 20 0,0 0 0,0-22 0,0 22 0,0-16 0,0 16 0,-9-22 0,9 22 0,-9-19 0,9 19 0,-9-22 0,9 22 0,-6-23 129,6 23-129,-5-22 0,5 22 0,-4-24 0,4 24 0,-5-24 0,5 24 0,-5-24 0,5 24 0,-6-24 0,6 24 0,-5-21 0,5 21 0,-2-22 0,2 22 0,-2-18 0,2 18 0,-1-16 0,1 16 0,-4-15 0,4 15 0,-3-14 0,3 14 0,0 0 0,-14-19 0,14 19 0,-14-10 129,14 10-129,-16-8 0,16 8 0,-18-7 0,18 7 0,-18-6 0,18 6 0,-19-5 0,19 5 0,-15-5 0,15 5 0,-16-2 0,16 2 0,-14-2 0,14 2 0,-13-2 0,13 2 0,-13 0 0,13 0 0,-15 0 0,15 0 0,-13 0-129,13 0 129,-14 5 0,14-5 0,0 0 0,-15 8 0,15-8 0,0 0 0,-14 10 0,14-10 0,0 0 0,0 0 0,-16 12 0,16-12-129,0 0 129,0 0 0,0 0 0,-15 9-129,15-9-129,0 0-516,0 0-1677,0 0-1677,0 0-258,-15 0-258</inkml:trace>
  <inkml:trace contextRef="#ctx0" brushRef="#br0" timeOffset="-14355.8211">426 554 1935,'10'0'2322,"-10"0"129,0 0-258,20 12-258,-20-12-258,21 27-129,-21-27-258,25 37-516,-14-14 258,9 3-516,-3 0 0,4 7 0,-5-8-129,8 6 0,-4-6-129,4 8 129,-4-11-129,2 6-129,-2-4 129,1 1-129,0-2-129,-3-2 129,-1 0-129,-1-4 129,-4-1-129,-12-16 0,22 21 129,-22-21-129,12 13 129,-12-13-129,0 0 129,0 0-129,0 0 0,0 0 129,0 0-129,0 0 0,0 0-129,0 0-129,0 0-258,-2-14-1548,2 14-2193,-15-10-129,15 10-387,-19-10 129</inkml:trace>
  <inkml:trace contextRef="#ctx0" brushRef="#br0" timeOffset="-15271.8735">148 566 1419,'0'0'2709,"0"0"-516,0 0-258,0 0-258,0 0-258,-12-12 0,12 12-258,0 0-387,0 0 0,-15 0-129,15 0 0,0 0-258,0 0 0,0 0 0,0 0-129,-13 0 129,13 0-129,0 0-129,0 0 0,-20 21 129,20-21-129,-15 18 129,15-18-129,-22 22 129,8-7-129,1 1 129,2-1-129,0 7 0,2 2-129,-3 3 129,2 0-129,1-1 0,0 0 129,0-2-129,2 2 0,-2-8 0,0-1 0,2-3 0,7-14 0,-14 26 0,14-26 0,-10 25 0,10-25 0,-7 19 0,7-19 0,0 0 0,-9 19-129,9-19 129,0 0-129,0 0 129,0 0-129,-9 17-129,9-17-129,0 0-387,0 0-1290,0 0-2064,0 0 0,6-13-516,7 3 388</inkml:trace>
  <inkml:trace contextRef="#ctx0" brushRef="#br1" timeOffset="-6724.3847">-128 1043 774,'0'0'1935,"0"0"0,0 0-258,0 0 0,0 0-516,0 0 0,0 0 0,0 0-258,0 0 129,-6-16-258,6 16 129,0 0-258,0 0 129,0 0-258,0 0 129,0 0-258,0 0 258,-18-9-387,18 9 129,0 0-129,-16-2-129,16 2 0,-15-4 0,15 4 0,-15-6 0,15 6 0,-18-4 0,18 4-129,-17-7 129,17 7 0,-19-4-129,19 4 129,-18-2-129,18 2 129,-18 0-129,18 0 0,-19 0 129,19 0-129,-16 2 0,16-2 0,-17 4 0,17-4 0,-16 7 0,16-7 0,-16 9 0,16-9 0,-19 9 0,19-9 0,-17 13 0,17-13 0,-18 12 0,18-12 0,-19 14 0,19-14 0,-13 15 0,13-15 0,-15 18 0,15-18 0,-15 18 0,15-18 0,-17 18 0,17-18 0,-17 17 0,17-17 0,-16 17 0,16-17 0,-17 18 0,17-18 0,-13 15 0,13-15 0,-10 18 0,10-18 0,-8 19 0,8-19 0,-7 23 0,7-23 0,-9 28 0,5-13 0,-1-1 0,5-14 0,-9 30 0,9-30 0,-5 28 0,5-28 0,3 27 0,-3-12 0,0 0 0,2 1 0,2 1 129,2-3-129,0 3 0,1-1 129,0 0-129,-2-1 0,3 3 129,-3-4-129,-5-14 0,14 26 0,-14-26 0,18 22 129,-18-22-129,20 17 0,-20-17 0,23 17 0,-23-17 0,24 18 0,-24-18 0,23 12 0,-23-12 258,24 13-129,-10-8-129,-14-5 129,24 11-129,-24-11 258,23 6-258,-9-5 129,-14-1-129,24 6 0,-24-6 0,25 2 0,-25-2 0,25 3 0,-25-3 0,25 2 0,-25-2 0,24 1 0,-24-1 0,23 0 129,-10 0-129,-13 0 0,24 0 0,-24 0 0,24-6 0,-24 6-129,22-4 0,-22 4 0,19-5 129,-19 5-129,17-6 129,-17 6-258,18-9 258,-18 9 0,16-9 0,-16 9 0,16-12 0,-16 12 0,15-11 0,-15 11 0,15-12 0,-15 12 0,0 0 0,19-18 0,-19 18 0,14-16 0,-14 16 0,10-17 0,-10 17 0,10-18 0,-10 18 0,6-21 0,-6 21-258,5-19 258,-5 19 0,3-23 0,-3 23 0,5-23 0,-5 23 0,3-21 0,-3 21-129,5-22 129,-5 22 0,2-19 0,-2 19 0,0-20 0,0 20 129,-2-22-129,2 22 0,-5-16 0,5 16 258,-2-20-258,2 20 0,0-18 0,0 18 0,0-18 0,0 18 0,0-18 0,0 18 0,0-18 0,0 18 0,-4-16 129,4 16-129,-4-16 0,4 16 0,-8-15 129,8 15-129,-9-15 0,9 15 0,-9-15 129,9 15-129,0 0 129,-14-6-129,14 6 0,0 0 0,-13-10 0,13 10 0,0 0 129,-13-8-129,13 8 0,0 0 0,0 0 0,-14-9 0,14 9 0,0 0 129,0 0-129,-12-7 0,12 7 0,0 0 0,-10-17 0,10 17 0,0 0 0,0 0 0,-13-16 0,13 16 0,0 0 0,0 0 0,-16-11 129,16 11-129,0 0 0,0 0 0,-15-9 0,15 9 0,0 0 0,0 0 129,-15-9-129,15 9 0,0 0 0,0 0 0,-15-8 0,15 8 0,0 0 0,0 0 0,-12-6 0,12 6 0,0 0 129,0 0-129,0 0 0,0 0 0,-10-15 0,10 15 0,0 0 0,0 0 0,0 0 0,0 0 0,0 0 0,-11-16 0,11 16 0,0 0 0,0 0 0,0 0 0,0 0 0,-12-4 0,12 4 0,0 0 0,0 0 0,0 0-129,0 0-129,-16 0-903,16 0-2967,0 0-129,0 0-516,0 0-129</inkml:trace>
  <inkml:trace contextRef="#ctx0" brushRef="#br0" timeOffset="1136.0646">8 1736 1935,'0'0'2322,"0"0"258,0 0-516,16 20-129,-16-20-387,0 0-129,0 0-387,12 18 129,-12-18-258,0 0-129,8 18 129,-8-18-387,10 19 129,3-4-258,-13-15 0,17 30 0,-9-12-129,4 2 0,-2-4 0,3 5 129,-1-1-129,1 4 0,1-2-129,-2 2 129,3-1-129,1-1 0,-1 1 0,-1-4 0,-1 0 0,-2-5-129,-11-14 0,19 23 129,-19-23-129,0 0 0,0 0 0,0 0-129,0 0 0,0 0-129,0 0-645,0 0-2064,0 0-1290,-7-10-387,7 10-129,-16-10-129</inkml:trace>
  <inkml:trace contextRef="#ctx0" brushRef="#br0" timeOffset="6340.3626">467 2199 1935,'0'0'2451,"0"0"-387,0 0-258,0 0-129,0 0-387,0 0-129,0 0-129,0 0-129,0 0-129,-7-9-258,7 9 0,0 0 0,-15 0-129,15 0 129,-14 0-129,14 0-129,-16 0 258,16 0-258,-13 0-129,13 0 129,-16 0-129,16 0 0,-15-3-129,15 3 129,-16-2 0,16 2-129,-17 0 129,17 0-129,-13 0 129,13 0-129,-13 5 129,13-5-129,-14 5 129,14-5-129,0 0 0,-17 6 129,17-6-129,0 0 0,-17 15 0,17-15 0,0 0 129,-16 21-129,16-21 0,-10 15 0,10-15 0,-9 17 0,9-17 0,-8 17 0,8-17 129,-8 22-129,8-22 0,-6 22 0,6-22 0,-5 25 0,5-25 0,-1 26 0,1-26 0,-2 28 0,1-12 0,0-1 0,-2 0 0,3 0 0,0 0 0,0-1 0,0 0 129,0-14-258,0 30 258,0-30-129,7 27 0,-7-27 0,10 25 0,-10-25 0,13 25 129,-13-25-129,13 22 129,-13-22-129,11 21 129,-11-21-129,14 15 0,-14-15 0,11 17 0,-11-17 0,11 16-129,-11-16 0,15 15 0,-15-15 129,14 13-129,-14-13 129,18 11-129,-18-11 129,17 9 0,-17-9 129,18 9-129,-18-9 0,22 3 0,-22-3 129,22 3-129,-22-3 0,18 0 129,-18 0-129,24 0 0,-24 0 0,19-8 129,-19 8-129,21-8 0,-21 8 0,21-6 258,-21 6-258,20-12 258,-20 12-258,19-11 387,-19 11-258,18-11 129,-18 11-129,20-15-129,-20 15 129,21-11-129,-21 11 129,20-15-129,-20 15 0,17-17 0,-17 17 0,18-16 0,-18 16 0,15-17 0,-15 17 0,12-19 129,-12 19-129,14-18 0,-14 18 129,9-19-129,-9 19 0,7-16 129,-7 16-129,5-19 0,-5 19 129,0-20-129,0 20 0,0-21 129,0 21-129,0-17 129,0 17-129,-5-22 0,5 22 0,-8-21 0,8 21 0,-12-26 0,12 26 0,-15-29 0,7 14 0,0 0 129,-1 1-129,-2 0 0,11 14 0,-14-28 0,14 28 0,-15-25 0,15 25 0,-13-20 0,13 20 0,-13-13 0,13 13 0,-14-11 0,14 11 0,0 0 0,-17-13 0,17 13 0,0 0 0,-20-20 0,20 20 0,0 0 0,-16-16 129,16 16-129,-14-7 0,14 7 0,-15-4 0,15 4 0,-20 0-129,20 0 129,-19 0 0,19 0 0,-16 7 0,16-7 0,-16 11 0,16-11 0,-17 11 0,17-11 0,-16 10 0,16-10 0,-19 8 0,19-8 0,-17 9 0,17-9 0,-20 7-129,20-7 0,-18 5-129,18-5-258,-11 16-1419,11-16-2193,-14 2-387,14-2-129,0 0-258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30:10.862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1426 1550 1,'0'0'2192,"0"0"-257,0 0-387,0 0 0,0 0-387,0 0 0,0 0-258,8 6 129,-8-6-129,0 0 0,0 0-129,0 0-129,6 14 129,-6-14-258,0 0 129,16 17-129,-16-17-129,12 16 0,-12-16 129,17 15-129,-17-15-129,23 16 0,-23-16-129,31 18 129,-17-10-129,6 2 0,-3-2 258,2 5-258,-2-2 129,6 4-258,-4 0 258,2 3-129,-2 1 129,1 4-258,-1-4 129,2 3-129,-2-2 0,-2 1 129,1-3-129,2 0 0,1-4 0,0 2 0,-1-2 0,3-2 0,-2 0 0,0 0 0,0 0 0,-1-3 0,-5 1 0,0-2 0,-1-2 0,-14-6 0,20 16 0,-20-16 0,14 9 0,-14-9 0,0 0 0,15 12 0,-15-12 0,0 0 0,0 0 0,0 0 0,0 0 0,0 0 0,0 0 0,0 0 0,0 0-258,0 0-387,0 0-1935,0 0-1419,-8 10-645,8-10 0,0 0-129</inkml:trace>
  <inkml:trace contextRef="#ctx0" brushRef="#br1" timeOffset="7767.4442">2343 2127 774,'0'-14'1419,"0"14"-129,0 0 129,0 0 0,0 0 0,0 0 0,0 0-258,-15-12-129,15 12-129,0 0-129,0 0 0,-15-11-258,15 11-129,0 0 0,0 0 0,-16-6-129,16 6-129,0 0 129,-14-2-129,14 2 129,0 0-129,-16-3 0,16 3 0,-14 0 129,14 0-129,-14 0 0,14 0 0,0 0 0,-16 0 0,16 0 0,0 0-129,-17 0 129,17 0-129,0 0 129,-15 0-129,15 0 0,0 0 0,-14 7 258,14-7-258,0 0 0,-14 10 0,14-10 0,0 0 0,-14 14 0,14-14 0,0 0 0,-11 17 0,11-17 0,0 0 0,-9 17 0,9-17 0,0 0 0,-11 18 0,11-18 0,0 0 0,-11 15 0,11-15 0,0 0 0,-14 15 0,14-15 0,0 0 0,-14 15 0,14-15 0,-9 16 0,9-16 0,-7 14 0,7-14 0,-11 18 0,11-18 0,-8 20 0,8-20 0,-9 19 0,9-19 0,-5 23 0,5-23 0,-7 27 0,7-27 0,-5 23 0,5-23 0,-3 24 0,3-24 0,-1 25 0,1-25 0,0 24 0,0-24 0,0 26 0,0-26 129,1 26-129,-1-26 0,8 24 0,-8-24 0,7 25 0,-7-25 0,5 25 0,-5-25 0,8 20 0,-8-20 0,11 16 0,-11-16 0,10 18 0,-10-18 129,15 16-129,-15-16 0,16 16 0,-16-16 0,18 18 0,-18-18 0,20 15 0,-20-15 0,20 10 0,-20-10 0,18 6 0,-18-6 0,17 2 129,-17-2-129,19 3 0,-19-3 0,20 0 0,-20 0 129,24 0-129,-24 0 0,18 0 0,-18 0 0,23 0 0,-11 0 0,-12 0 0,22 0 0,-22 0 129,21-4-129,-6 3 0,-15 1 0,22-5 0,-22 5 0,24-4 0,-24 4 0,24-7 0,-24 7 0,24-8 0,-24 8 0,21-12 0,-21 12 0,21-11 0,-21 11 0,19-12 0,-19 12 0,15-16 0,-15 16 0,15-16 0,-15 16 0,11-15 0,-11 15 0,12-16 0,-12 16 0,8-16 0,-8 16 0,7-17 0,-7 17 0,6-18 0,-6 18 129,5-19-129,-5 19 0,4-18 0,-4 18 0,3-21 0,-3 21 0,3-16 129,-3 16-129,0-20 0,0 20 0,0-23 0,0 23 129,0-24-129,0 24 0,0-25 0,0 25 129,-6-25-129,6 25 0,-5-25 129,5 25 0,-8-21-129,8 21 129,-9-21 0,9 21-129,-11-16 129,11 16-129,-11-17 0,11 17 129,-15-14-129,15 14 0,-14-15 129,14 15-129,-13-16 0,13 16 129,0 0-129,-17-21 129,17 21-129,0 0 0,-15-20 0,15 20 0,0 0 129,-14-19-129,14 19 0,0 0 0,-15-18 0,15 18 0,-14-11 0,14 11 0,-15-9 129,15 9-129,-15-11 0,15 11 0,-18-7 0,18 7 0,-18-9 0,18 9 0,-19-5 129,19 5-129,-13-8 0,13 8 0,-17-6 0,17 6 0,-13-4 0,13 4 0,-17-2 0,17 2 0,-18 0-129,18 0-129,-20 2-774,3-2-1548,17 0-1677,-23 1-258,9 0-258</inkml:trace>
  <inkml:trace contextRef="#ctx0" brushRef="#br0" timeOffset="12967.7417">2092 2670 774,'0'0'1419,"0"0"-258,0 0 129,0 0-387,0 0-129,0 0-129,0 0 0,0 0-258,0 0-258,0 0 129,0 0 258,0 0 0,0 0 129,0 0 258,0 0 0,0 0 0,0 0-129,0 0 129,0 0 0,0 0-387,0 0 129,0 0-258,0 0-129,0 0 129,0 0-129,0 0 0,7 5 129,-7-5-129,0 0-129,0 0 129,0 0 0,0 0-129,1 20 129,-1-20-129,0 18-129,0-18 0,-10 27 0,3-9 0,-1 5 0,0 0 0,-1 1-129,0 1 129,-1 1 129,-1 2-129,1-3 0,0-4 0,1 0 0,0-3 0,2-2 0,7-16 0,-13 22 129,13-22-129,-5 16 0,5-16 0,0 0 0,0 0 0,0 0 0,0 0 0,0 0 0,0 0 0,0 0 0,0 0 0,0 0-129,0-11 129,0 11-258,0 0 0,0-14-258,0 14-1032,0 0-1290,0 0-1419,0 0-129,0 0 0</inkml:trace>
  <inkml:trace contextRef="#ctx0" brushRef="#br0" timeOffset="15811.9044">2581 2670 1548,'0'0'2580,"0"0"-258,0 18-129,0-18-387,9 14-129,-9-14-387,16 20-258,-16-20-129,17 25-129,-3-10 0,-6-1-129,7 9-258,-4-3 129,4 6-129,0-2-129,1 4 0,-3-4-129,2 6 0,0-4 0,0-2 0,-3 1-129,4-2 129,1 1-129,-2-3 129,1-1-129,1-4 0,-2 0 0,3-4 0,-4-3 0,-14-9 0,18 14 0,-18-14-129,0 0 129,15 5 0,-15-5 0,0 0-129,0 0-387,0 0-645,0 0-1935,2-8-1290,-2 8-258,0 0 129</inkml:trace>
  <inkml:trace contextRef="#ctx0" brushRef="#br0" timeOffset="14507.8298">2064 3039 774,'-12'-14'1677,"12"14"-129,0 0-258,0 0 258,0 0-129,-12-16-258,12 16 129,0 0-129,0 0-258,-21-11-129,21 11 129,-14-5-258,14 5-129,-18-4-129,18 4 129,-22-4-258,22 4 0,-23-3 0,8 3 0,1-2 0,14 2-129,-23 0 0,23 0 0,-23 0 129,23 0-258,-22 9 129,22-9-129,-20 10 0,20-10 0,-22 19 0,22-19 129,-23 17-129,23-17 0,-22 22 0,22-22 0,-19 25 0,19-25 0,-16 25 0,10-10 0,1 1 0,5-16 0,-9 30 0,5-16 0,2 2 0,-1 0 0,1 0 0,2 3 0,0 0 0,0-1 0,0 0 0,0 0 0,3 1 0,1 1 0,2-2 0,2-2 0,-1 0 0,2 2 0,1-2 0,0 2 0,1-3 0,-2 1 0,-9-16 0,21 25 0,-21-25 0,22 21 0,-22-21 0,22 18 0,-22-18 0,24 15 0,-10-12 0,-14-3 0,27 7 0,-11-6 0,1 1-129,-1-2 129,0 1 0,3-1 0,-4 0 0,1 0 0,-2-3 0,1-1 0,-1-5 0,1 1 0,-3-2 0,-12 10 0,28-26 0,-28 26 0,21-25 0,-21 25 129,20-27-129,-11 12 0,-9 15 0,15-27 129,-9 11-129,0 0 0,1 1 129,-4 0-129,2 0 0,-5 15 129,8-31-129,-8 31 129,6-28-129,-6 28 129,3-28-129,-3 13 129,0-1-129,0 0 0,-5-4 129,0 0-129,-3-1 0,1 1 129,-3 0-129,1 2 129,-4-3-129,5 5 129,-2-3-129,1 4 129,-2-1-129,11 16 129,-19-29-129,19 29 0,-20-27 129,20 27-129,-23-21 0,23 21 0,-22-12 129,22 12-129,-25-6 0,11 6 0,1 0 0,-2 0 0,2 6-129,-4-1 0,17-5-129,-25 9-645,25-9-1419,-7 17-1935,7-17-129,0 0-258</inkml:trace>
  <inkml:trace contextRef="#ctx0" brushRef="#br0" timeOffset="-2404.1375">1223 1055 1419,'0'0'1290,"0"0"-129,0 0-258,0 0-129,0 0-258,0 0 387,0 0-129,0 0-129,0 0 129,0 0 0,0 0-258,0 0 0,-17 0-129,17 0 129,0 0-258,0 0-129,0 0 129,0 0-258,-15 0 387,15 0-258,0 0 0,0 0 0,-15 0 0,15 0 0,0 0 129,0 0-129,-17-2 0,17 2 0,0 0 129,0 0-129,-15-4 0,15 4-129,0 0 129,0 0 129,-13-1-258,13 1 0,0 0 0,0 0 0,-15 0 0,15 0 0,0 0 129,0 0-129,-17 0 0,17 0 0,0 0 0,-14 8 129,14-8-129,0 0 0,-13 7 129,13-7-129,0 0 0,0 0 129,0 0-129,-13 6 129,13-6-129,0 0 0,0 0 0,0 0 129,-17 10-129,17-10 0,0 0 0,-13 9 0,13-9 0,0 0 0,-17 12 0,17-12 0,0 0 129,-16 13-129,16-13 0,0 0 129,-17 15-129,17-15 0,-13 7 0,13-7 129,0 0-129,-19 16 0,19-16 0,0 0 0,-12 8 0,12-8 258,0 0-258,-14 12 0,14-12 129,0 0-129,-15 16 129,15-16-129,0 0 129,-12 19-129,12-19 129,0 0 0,-9 21-129,9-21 0,0 0 129,-6 17-129,6-17 0,-3 15 0,3-15 0,-5 18 0,5-18 0,-4 19 0,4-19 0,-3 18 129,3-18-129,-2 21 0,2-21 0,-1 21 129,1-21-129,0 22 0,0-22 129,0 26-129,0-26 129,0 23-129,0-23 129,0 22 0,0-22 0,1 25-129,-1-25 258,9 26-129,-9-26 0,13 23 0,-13-23-129,17 24 129,-17-24-129,19 21 129,-19-21-129,19 18-129,-19-18 129,20 17 0,-20-17 0,16 13 0,-16-13 0,15 11 0,-15-11 0,14 10 0,-14-10 0,16 10 129,-16-10-129,20 7 0,-20-7 0,19 3 0,-19-3 0,17 3 0,-17-3 0,19 0 0,-19 0 0,20 0 0,-20 0 129,20 0-129,-20 0 0,21-2 0,-21 2 0,20-6 0,-20 6 0,19-9 0,-19 9 0,19-11 0,-19 11 129,16-11-129,-16 11 0,18-14 129,-18 14-129,16-14 0,-16 14 129,15-15-129,-15 15 0,17-15 0,-17 15 0,15-14 0,-15 14 129,12-15-129,-12 15 0,11-17 0,-11 17 129,5-14-129,-5 14 0,6-17 129,-6 17-129,5-17 0,-5 17 0,3-16 129,-3 16-129,2-18 0,-2 18 0,1-18 0,-1 18 0,0-18 0,0 18 0,0-18 0,0 18 129,0-18-129,0 18 0,0-20 0,0 20 0,-1-16 0,1 16 0,-2-17 0,2 17 129,-3-15-129,3 15 0,-4-18 0,4 18 0,-6-19 0,6 19 0,-5-22 0,5 22 0,-7-16 0,7 16 0,-9-17 0,9 17 0,-9-15 0,9 15 0,-9-16 0,9 16 129,-11-16-129,11 16 0,-10-16 0,10 16 0,-10-20 0,10 20 0,-14-18 0,14 18 0,-15-17 0,15 17 0,-12-12 0,12 12 0,-15-10 0,15 10 0,-15-8 0,15 8 0,-13-7 0,13 7 0,-14-6 0,14 6 0,-13-3 0,13 3 0,0 0-129,-18-2 129,18 2 0,0 0 0,-14 0 0,14 0 0,0 0 0,0 0-129,0 0 0,0 0-645,-13 0-2838,13 0-645,0 0 0,0-12-516</inkml:trace>
  <inkml:trace contextRef="#ctx0" brushRef="#br0" timeOffset="17271.9879">3189 2999 516,'0'0'1806,"0"0"0,-15 0-129,15 0 129,0 0-258,-22-3 0,22 3-387,-15-3 0,15 3-129,-17-3 0,17 3-387,-18-1-129,18 1 129,-18 0-258,18 0-129,-19 0 0,19 0 0,-19 6 129,19-6-129,-20 12-129,20-12 129,-17 16-129,17-16 0,-16 23 0,16-23 0,-12 29 0,6-13-129,-1 2 0,5 0 0,-3 1 129,2 3-129,0-1 0,-1-1 0,1 0 0,2-1 0,-3 2 0,2 0 0,-1 0-129,1-2 258,-1-2-258,2 3 129,0-1 0,0-3 0,1 1 0,0 0 129,0-2-129,0 0 0,0-15 0,0 28 0,0-28 0,6 26 0,-6-26 0,9 27 0,-9-27 0,13 21 0,-13-21 0,13 21 0,-13-21 0,12 19 0,-12-19 0,17 18 0,-17-18 0,20 12 0,-20-12 0,22 10 0,-8-6 0,2-1 0,-1-1 0,0-1 0,-1-1 0,1 0 0,1-3 129,-1-1-129,2-3 0,-1 3 0,-1-3 129,0 0-129,-15 7 0,25-16 0,-25 16 0,21-18 0,-21 18 129,24-22-129,-24 22 0,24-26 129,-24 26 0,23-25-129,-23 25 129,24-25-129,-24 25 0,19-29 129,-10 15-129,-1-1 0,-8 15 0,15-31 0,-7 14 0,-2 0 0,0-4 0,-2 4 0,1-3 129,-1 1-129,0 0 0,-2 1 0,0-3 0,-1 3 0,-1 2 0,0-2 129,0 2-129,0 1 0,-3-4 0,-3 4 0,0 0 0,-3 1 129,9 14-129,-18-26 0,18 26 0,-26-27 129,11 15-129,-1-2 0,0 2 0,1 3 0,-2 1 129,1 1-129,-1 3 0,0 0 0,1 3 0,1 1 129,0 0-129,-1 0 0,-3 5 0,3-1 0,-2 1 0,2 4 0,0-3 129,1 2-129,1 0 0,0 2 0,-1-2 0,3 2 0,-3-2 0,15-8-129,-23 21 129,23-21 0,-19 22-387,19-22-387,-11 19-2322,11-19-1290,-6 18-258,6-18-258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1T07:36:43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1111 5891 1,'0'0'2966,"0"0"-773,0 0-129,0 0-774,0 0-258,0 0-258,0 0-258,0 0-258,0 0 0,0 0 129,-45 0 129,45 0 0,-45 44-129,45-44 0,0 43 129,0-43-258,-46 0-129,46 0 0,0 45 0,0-2-129,0-43 0,0 0 0,46 44 0,-46-44 0,45 46 129,-45-2 129,45-44-258,-3 0 0,3 43 0,0-43 0,-3 45 0,3-45 129,1 0 0,-1 0 0,-3 0 129,3 0-129,42 0 258,-42 0 0,0 0-129,1-45-129,-4 45 0,3 0 0,-45 0-129,45 0 0,-45 0 0,0 0 0,0 0 129,0 0-129,0 0-129,0 0 0,0 0-516,0 0-387,42 0-516,-42 0-1032,0 0-1419,0 0-129</inkml:trace>
  <inkml:trace contextRef="#ctx0" brushRef="#br0" timeOffset="239.0134">1905 6066 2322,'0'0'2322,"0"0"-1161,0 44-645,0-44-387,0 0 129,0 46-129,0-46 258,0 0-129,45 44 258,-45-44-258,45 43 0,-45-43-129,45 45 129,-45-45-258,42 0-387,-42 0 129,0 0-258,46 43 0,-46-43-774,0 0-1032,0 46-516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09:03:50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21552 5838 774,'-14'-12'4773,"14"12"387,-14-3-387,14 3-1806,0 0-1032,-17-10-387,17 10-645,0 0-258,0 0-129,12 11-258,3-1 129,2 4-258,10 9 129,3 2-129,9 10 0,6 5 0,6 5 0,2-3-129,2 7 129,5-3-129,-5-1 258,3-6-258,-6 0 129,-1-5 0,-5-3 0,-7-2 0,-2-7-129,-5-3 258,-7-4-387,-3-1 258,-8-7-258,-14-7 0,15 6-387,-15-6-516,-1-6-3096,1 6-903,-21-24-258,10 10-387</inkml:trace>
  <inkml:trace contextRef="#ctx0" brushRef="#br0" timeOffset="615.035">22324 5738 129,'0'12'4515,"-20"8"258,2-6-258,-9 0-1806,-3 15-1419,-15-6-129,-3 18-258,-14-8-258,-3 13-129,-2-3-129,-3 6 129,-1-4-258,5 1 129,2-1-258,6-3 258,9-6-129,5-2 0,9-6 0,5-3 0,10-7 129,2-3-387,4-6 258,14-9-129,0 0-129,-9 7 0,9-7-129,0 0-387,0 0-516,0-8-3483,0 8-387,0-22-387,2 10-258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28T10:46:41.28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7923 14255 0,'0'0'0</inkml:trace>
  <inkml:trace contextRef="#ctx0" brushRef="#br0" timeOffset="17531.0027">14878 13089 0,'0'0'0,"0"0"0,0 0 0,0 0 0,0 0 0,0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39:21.770"/>
    </inkml:context>
    <inkml:brush xml:id="br0">
      <inkml:brushProperty name="width" value="0.05833" units="cm"/>
      <inkml:brushProperty name="height" value="0.05833" units="cm"/>
      <inkml:brushProperty name="color" value="#0070C0"/>
      <inkml:brushProperty name="fitToCurve" value="1"/>
    </inkml:brush>
  </inkml:definitions>
  <inkml:trace contextRef="#ctx0" brushRef="#br0">1807 794 903,'16'-3'4386,"-16"3"387,7 21-387,-3 11-2193,-6-9-774,2 21 129,-2-4-645,2 10-387,-5 1 0,8 1-129,-3-1 0,0-6-258,0-5 129,0-2-258,4-13 0,2-5 0,-2-5 0,-4-15 0,0 0 0,0 0 0,0 0 0,10-13 0,-10-8 0,-10 2 0,0-7 129,-1-6-129,-5 2-129,-4 0 129,-2 4-129,1 0 129,1 8-129,-3 3 129,0 9-129,0 6 0,2 3 258,1 9-129,-1 5 258,-2 5-258,5 6 129,-2 2-129,6 1 258,0-1-129,4 0-129,6 2 258,3-7-129,2 2 0,8-5 129,7-2 0,4-9-129,6 2 258,1-10-258,2 1 129,3-4-129,2-2 0,0-9 129,1 1-258,-7-4 129,0 2-129,-9 2 0,2 2 0,-21 8 0,23-14-258,-23 14 0,0 0-258,16 0-774,-16 0-3096,0 0-516,0 0-258,0 0-387</inkml:trace>
  <inkml:trace contextRef="#ctx0" brushRef="#br0" timeOffset="4676.2675">3840 1609 2967,'0'0'4257,"0"0"-774,0 0-774,0 0-258,0 0-645,6-8-516,-6 8-387,0 0-129,16 0-258,-16 0-129,16 0 129,-16 0-258,30 2-129,-12-1 129,9 1-129,1-2 0,4 1 0,3 1-129,1 0 129,0-2 0,2 0-129,-2 0 0,-3 0 0,-3 0 0,-5 1 0,-3-1 0,-2 0 0,-2 3 0,-18-3 0,25 2 0,-25-2-129,16 1 0,-16-1-258,0 0-258,0 0-1032,0 0-2193,5 23-774,-5-23-387,-11 16 0</inkml:trace>
  <inkml:trace contextRef="#ctx0" brushRef="#br0" timeOffset="5428.3105">3926 1904 1677,'0'0'2709,"0"0"-129,0 0-258,0 0-387,0 0-129,-12-11-387,12 11-129,0 0-129,0 0-258,0 0 0,0 0-258,0 0-129,18 2 129,-18-2-258,33 0 0,-13 0 0,8 0 0,0-3 0,7 3-129,-6 0-129,4 0 0,1 0 0,-2 0-129,0 1 0,-2 1 129,-3-2-129,-2 0 0,-3 0 0,-2-3-129,-3 1 0,-17 2-129,23-3-258,-23 3-1290,0 0-2580,2-14-387,-2 14-387,0 0 129</inkml:trace>
  <inkml:trace contextRef="#ctx0" brushRef="#br0" timeOffset="6532.3736">4404 1467 2451,'0'0'4515,"0"0"-258,-19-23-1677,19 23-516,0 0-129,0 0-645,0-21-258,0 21-258,0 0-129,0 0 129,0 0-258,15-4-129,-15 4 0,0 0-129,0 0 129,22 18 0,-22-18-258,20 22 0,-20-22 129,28 27-129,-10-13-129,0 2 129,6 6-129,-1-4 129,1 4-129,-3-2 0,1 0 0,1 3 0,-1 1 129,-3-4-129,0-3 0,-3 2 0,-2-3 0,2-3 0,-16-13 0,20 22 0,-20-22 0,16 16-129,-16-16 129,0 0 0,0 0 0,0 0 129,0 0-129,0 0 0,0 0 0,0 0 0,0 0 0,0 0 0,-10 12 0,10-12 0,-17 17 0,17-17 0,-21 28 0,7-5 0,-4 1 0,-3 4 0,-5 6 0,2-1 0,-1-2-129,-4 6 258,4-3-129,1-6 129,3-2-129,6-5 0,4-3 129,11-18-129,-14 22 0,14-22 129,0 0-129,0-8-387,0 8-1806,17-20-2451,-2-7-258,2-3-645,1-3-129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1D25-1461-4665-AF5A-2C765A8FC785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7D709-BA44-467D-B361-6AD1F7330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2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5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6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6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39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8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1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0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4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4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27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2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A688A63-B9C4-46E3-826F-D313A5FD9687}" type="slidenum">
              <a:rPr lang="en-US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8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41.emf"/><Relationship Id="rId7" Type="http://schemas.openxmlformats.org/officeDocument/2006/relationships/image" Target="../media/image6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.xml"/><Relationship Id="rId5" Type="http://schemas.openxmlformats.org/officeDocument/2006/relationships/image" Target="../media/image50.emf"/><Relationship Id="rId4" Type="http://schemas.openxmlformats.org/officeDocument/2006/relationships/customXml" Target="../ink/ink6.xml"/><Relationship Id="rId9" Type="http://schemas.openxmlformats.org/officeDocument/2006/relationships/image" Target="../media/image7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8" Type="http://schemas.openxmlformats.org/officeDocument/2006/relationships/customXml" Target="../ink/ink13.xml"/><Relationship Id="rId26" Type="http://schemas.openxmlformats.org/officeDocument/2006/relationships/customXml" Target="../ink/ink17.xml"/><Relationship Id="rId3" Type="http://schemas.openxmlformats.org/officeDocument/2006/relationships/image" Target="../media/image80.emf"/><Relationship Id="rId21" Type="http://schemas.openxmlformats.org/officeDocument/2006/relationships/image" Target="../media/image13.emf"/><Relationship Id="rId7" Type="http://schemas.openxmlformats.org/officeDocument/2006/relationships/image" Target="../media/image100.emf"/><Relationship Id="rId17" Type="http://schemas.openxmlformats.org/officeDocument/2006/relationships/image" Target="../media/image150.emf"/><Relationship Id="rId25" Type="http://schemas.openxmlformats.org/officeDocument/2006/relationships/image" Target="../media/image15.emf"/><Relationship Id="rId2" Type="http://schemas.openxmlformats.org/officeDocument/2006/relationships/customXml" Target="../ink/ink9.xml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29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24" Type="http://schemas.openxmlformats.org/officeDocument/2006/relationships/customXml" Target="../ink/ink16.xml"/><Relationship Id="rId15" Type="http://schemas.openxmlformats.org/officeDocument/2006/relationships/image" Target="../media/image140.emf"/><Relationship Id="rId23" Type="http://schemas.openxmlformats.org/officeDocument/2006/relationships/image" Target="../media/image14.emf"/><Relationship Id="rId28" Type="http://schemas.openxmlformats.org/officeDocument/2006/relationships/customXml" Target="../ink/ink18.xml"/><Relationship Id="rId19" Type="http://schemas.openxmlformats.org/officeDocument/2006/relationships/image" Target="../media/image12.emf"/><Relationship Id="rId31" Type="http://schemas.openxmlformats.org/officeDocument/2006/relationships/image" Target="../media/image18.emf"/><Relationship Id="rId4" Type="http://schemas.openxmlformats.org/officeDocument/2006/relationships/customXml" Target="../ink/ink10.xml"/><Relationship Id="rId22" Type="http://schemas.openxmlformats.org/officeDocument/2006/relationships/customXml" Target="../ink/ink15.xml"/><Relationship Id="rId27" Type="http://schemas.openxmlformats.org/officeDocument/2006/relationships/image" Target="../media/image16.emf"/><Relationship Id="rId30" Type="http://schemas.openxmlformats.org/officeDocument/2006/relationships/customXml" Target="../ink/ink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22.emf"/><Relationship Id="rId3" Type="http://schemas.openxmlformats.org/officeDocument/2006/relationships/image" Target="../media/image170.emf"/><Relationship Id="rId7" Type="http://schemas.openxmlformats.org/officeDocument/2006/relationships/image" Target="../media/image190.emf"/><Relationship Id="rId12" Type="http://schemas.openxmlformats.org/officeDocument/2006/relationships/customXml" Target="../ink/ink25.xml"/><Relationship Id="rId17" Type="http://schemas.openxmlformats.org/officeDocument/2006/relationships/image" Target="../media/image24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2.xml"/><Relationship Id="rId11" Type="http://schemas.openxmlformats.org/officeDocument/2006/relationships/image" Target="../media/image210.emf"/><Relationship Id="rId5" Type="http://schemas.openxmlformats.org/officeDocument/2006/relationships/image" Target="../media/image180.emf"/><Relationship Id="rId10" Type="http://schemas.openxmlformats.org/officeDocument/2006/relationships/customXml" Target="../ink/ink24.xml"/><Relationship Id="rId4" Type="http://schemas.openxmlformats.org/officeDocument/2006/relationships/customXml" Target="../ink/ink21.xml"/><Relationship Id="rId9" Type="http://schemas.openxmlformats.org/officeDocument/2006/relationships/image" Target="../media/image200.emf"/><Relationship Id="rId14" Type="http://schemas.openxmlformats.org/officeDocument/2006/relationships/customXml" Target="../ink/ink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280.emf"/><Relationship Id="rId3" Type="http://schemas.openxmlformats.org/officeDocument/2006/relationships/image" Target="../media/image230.emf"/><Relationship Id="rId7" Type="http://schemas.openxmlformats.org/officeDocument/2006/relationships/image" Target="../media/image25.emf"/><Relationship Id="rId12" Type="http://schemas.openxmlformats.org/officeDocument/2006/relationships/customXml" Target="../ink/ink32.xml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9.xml"/><Relationship Id="rId11" Type="http://schemas.openxmlformats.org/officeDocument/2006/relationships/image" Target="../media/image270.emf"/><Relationship Id="rId5" Type="http://schemas.openxmlformats.org/officeDocument/2006/relationships/image" Target="../media/image240.emf"/><Relationship Id="rId10" Type="http://schemas.openxmlformats.org/officeDocument/2006/relationships/customXml" Target="../ink/ink31.xml"/><Relationship Id="rId4" Type="http://schemas.openxmlformats.org/officeDocument/2006/relationships/customXml" Target="../ink/ink28.xml"/><Relationship Id="rId9" Type="http://schemas.openxmlformats.org/officeDocument/2006/relationships/image" Target="../media/image26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3" Type="http://schemas.openxmlformats.org/officeDocument/2006/relationships/image" Target="../media/image290.emf"/><Relationship Id="rId7" Type="http://schemas.openxmlformats.org/officeDocument/2006/relationships/image" Target="../media/image31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5.xml"/><Relationship Id="rId5" Type="http://schemas.openxmlformats.org/officeDocument/2006/relationships/image" Target="../media/image30.emf"/><Relationship Id="rId4" Type="http://schemas.openxmlformats.org/officeDocument/2006/relationships/customXml" Target="../ink/ink34.xml"/><Relationship Id="rId9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3" Type="http://schemas.openxmlformats.org/officeDocument/2006/relationships/image" Target="../media/image290.emf"/><Relationship Id="rId7" Type="http://schemas.openxmlformats.org/officeDocument/2006/relationships/image" Target="../media/image31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9.xml"/><Relationship Id="rId5" Type="http://schemas.openxmlformats.org/officeDocument/2006/relationships/image" Target="../media/image30.emf"/><Relationship Id="rId4" Type="http://schemas.openxmlformats.org/officeDocument/2006/relationships/customXml" Target="../ink/ink38.xml"/><Relationship Id="rId9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3" Type="http://schemas.openxmlformats.org/officeDocument/2006/relationships/image" Target="../media/image290.emf"/><Relationship Id="rId7" Type="http://schemas.openxmlformats.org/officeDocument/2006/relationships/image" Target="../media/image31.emf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43.xml"/><Relationship Id="rId11" Type="http://schemas.openxmlformats.org/officeDocument/2006/relationships/image" Target="../media/image23.emf"/><Relationship Id="rId5" Type="http://schemas.openxmlformats.org/officeDocument/2006/relationships/image" Target="../media/image30.emf"/><Relationship Id="rId10" Type="http://schemas.openxmlformats.org/officeDocument/2006/relationships/customXml" Target="../ink/ink45.xml"/><Relationship Id="rId4" Type="http://schemas.openxmlformats.org/officeDocument/2006/relationships/customXml" Target="../ink/ink42.xml"/><Relationship Id="rId9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2.xml"/><Relationship Id="rId18" Type="http://schemas.openxmlformats.org/officeDocument/2006/relationships/image" Target="../media/image810.emf"/><Relationship Id="rId26" Type="http://schemas.openxmlformats.org/officeDocument/2006/relationships/image" Target="../media/image1210.emf"/><Relationship Id="rId39" Type="http://schemas.openxmlformats.org/officeDocument/2006/relationships/customXml" Target="../ink/ink65.xml"/><Relationship Id="rId21" Type="http://schemas.openxmlformats.org/officeDocument/2006/relationships/customXml" Target="../ink/ink56.xml"/><Relationship Id="rId34" Type="http://schemas.openxmlformats.org/officeDocument/2006/relationships/image" Target="../media/image160.emf"/><Relationship Id="rId42" Type="http://schemas.openxmlformats.org/officeDocument/2006/relationships/image" Target="../media/image201.emf"/><Relationship Id="rId47" Type="http://schemas.openxmlformats.org/officeDocument/2006/relationships/customXml" Target="../ink/ink69.xml"/><Relationship Id="rId50" Type="http://schemas.openxmlformats.org/officeDocument/2006/relationships/image" Target="../media/image24.emf"/><Relationship Id="rId55" Type="http://schemas.openxmlformats.org/officeDocument/2006/relationships/customXml" Target="../ink/ink73.xml"/><Relationship Id="rId63" Type="http://schemas.openxmlformats.org/officeDocument/2006/relationships/customXml" Target="../ink/ink77.xml"/><Relationship Id="rId68" Type="http://schemas.openxmlformats.org/officeDocument/2006/relationships/image" Target="../media/image36.emf"/><Relationship Id="rId76" Type="http://schemas.openxmlformats.org/officeDocument/2006/relationships/image" Target="../media/image40.emf"/><Relationship Id="rId7" Type="http://schemas.openxmlformats.org/officeDocument/2006/relationships/customXml" Target="../ink/ink49.xml"/><Relationship Id="rId71" Type="http://schemas.openxmlformats.org/officeDocument/2006/relationships/customXml" Target="../ink/ink81.xml"/><Relationship Id="rId2" Type="http://schemas.openxmlformats.org/officeDocument/2006/relationships/hyperlink" Target="http://scala-lang.org/" TargetMode="External"/><Relationship Id="rId16" Type="http://schemas.openxmlformats.org/officeDocument/2006/relationships/image" Target="../media/image710.emf"/><Relationship Id="rId29" Type="http://schemas.openxmlformats.org/officeDocument/2006/relationships/customXml" Target="../ink/ink60.xml"/><Relationship Id="rId11" Type="http://schemas.openxmlformats.org/officeDocument/2006/relationships/customXml" Target="../ink/ink51.xml"/><Relationship Id="rId24" Type="http://schemas.openxmlformats.org/officeDocument/2006/relationships/image" Target="../media/image1110.emf"/><Relationship Id="rId32" Type="http://schemas.openxmlformats.org/officeDocument/2006/relationships/image" Target="../media/image159.emf"/><Relationship Id="rId37" Type="http://schemas.openxmlformats.org/officeDocument/2006/relationships/customXml" Target="../ink/ink64.xml"/><Relationship Id="rId40" Type="http://schemas.openxmlformats.org/officeDocument/2006/relationships/image" Target="../media/image191.emf"/><Relationship Id="rId45" Type="http://schemas.openxmlformats.org/officeDocument/2006/relationships/customXml" Target="../ink/ink68.xml"/><Relationship Id="rId53" Type="http://schemas.openxmlformats.org/officeDocument/2006/relationships/customXml" Target="../ink/ink72.xml"/><Relationship Id="rId58" Type="http://schemas.openxmlformats.org/officeDocument/2006/relationships/image" Target="../media/image28.emf"/><Relationship Id="rId66" Type="http://schemas.openxmlformats.org/officeDocument/2006/relationships/image" Target="../media/image35.emf"/><Relationship Id="rId74" Type="http://schemas.openxmlformats.org/officeDocument/2006/relationships/image" Target="../media/image39.emf"/><Relationship Id="rId5" Type="http://schemas.openxmlformats.org/officeDocument/2006/relationships/customXml" Target="../ink/ink48.xml"/><Relationship Id="rId15" Type="http://schemas.openxmlformats.org/officeDocument/2006/relationships/customXml" Target="../ink/ink53.xml"/><Relationship Id="rId23" Type="http://schemas.openxmlformats.org/officeDocument/2006/relationships/customXml" Target="../ink/ink57.xml"/><Relationship Id="rId28" Type="http://schemas.openxmlformats.org/officeDocument/2006/relationships/image" Target="../media/image130.emf"/><Relationship Id="rId36" Type="http://schemas.openxmlformats.org/officeDocument/2006/relationships/image" Target="../media/image170.emf"/><Relationship Id="rId49" Type="http://schemas.openxmlformats.org/officeDocument/2006/relationships/customXml" Target="../ink/ink70.xml"/><Relationship Id="rId57" Type="http://schemas.openxmlformats.org/officeDocument/2006/relationships/customXml" Target="../ink/ink74.xml"/><Relationship Id="rId61" Type="http://schemas.openxmlformats.org/officeDocument/2006/relationships/customXml" Target="../ink/ink76.xml"/><Relationship Id="rId10" Type="http://schemas.openxmlformats.org/officeDocument/2006/relationships/image" Target="../media/image410.emf"/><Relationship Id="rId19" Type="http://schemas.openxmlformats.org/officeDocument/2006/relationships/customXml" Target="../ink/ink55.xml"/><Relationship Id="rId31" Type="http://schemas.openxmlformats.org/officeDocument/2006/relationships/customXml" Target="../ink/ink61.xml"/><Relationship Id="rId44" Type="http://schemas.openxmlformats.org/officeDocument/2006/relationships/image" Target="../media/image211.emf"/><Relationship Id="rId52" Type="http://schemas.openxmlformats.org/officeDocument/2006/relationships/image" Target="../media/image25.emf"/><Relationship Id="rId60" Type="http://schemas.openxmlformats.org/officeDocument/2006/relationships/image" Target="../media/image29.emf"/><Relationship Id="rId65" Type="http://schemas.openxmlformats.org/officeDocument/2006/relationships/customXml" Target="../ink/ink78.xml"/><Relationship Id="rId73" Type="http://schemas.openxmlformats.org/officeDocument/2006/relationships/customXml" Target="../ink/ink82.xml"/><Relationship Id="rId4" Type="http://schemas.openxmlformats.org/officeDocument/2006/relationships/image" Target="../media/image110.emf"/><Relationship Id="rId9" Type="http://schemas.openxmlformats.org/officeDocument/2006/relationships/customXml" Target="../ink/ink50.xml"/><Relationship Id="rId14" Type="http://schemas.openxmlformats.org/officeDocument/2006/relationships/image" Target="../media/image611.emf"/><Relationship Id="rId22" Type="http://schemas.openxmlformats.org/officeDocument/2006/relationships/image" Target="../media/image1010.emf"/><Relationship Id="rId27" Type="http://schemas.openxmlformats.org/officeDocument/2006/relationships/customXml" Target="../ink/ink59.xml"/><Relationship Id="rId30" Type="http://schemas.openxmlformats.org/officeDocument/2006/relationships/image" Target="../media/image143.emf"/><Relationship Id="rId35" Type="http://schemas.openxmlformats.org/officeDocument/2006/relationships/customXml" Target="../ink/ink63.xml"/><Relationship Id="rId43" Type="http://schemas.openxmlformats.org/officeDocument/2006/relationships/customXml" Target="../ink/ink67.xml"/><Relationship Id="rId48" Type="http://schemas.openxmlformats.org/officeDocument/2006/relationships/image" Target="../media/image231.emf"/><Relationship Id="rId56" Type="http://schemas.openxmlformats.org/officeDocument/2006/relationships/image" Target="../media/image27.emf"/><Relationship Id="rId64" Type="http://schemas.openxmlformats.org/officeDocument/2006/relationships/image" Target="../media/image34.emf"/><Relationship Id="rId69" Type="http://schemas.openxmlformats.org/officeDocument/2006/relationships/customXml" Target="../ink/ink80.xml"/><Relationship Id="rId8" Type="http://schemas.openxmlformats.org/officeDocument/2006/relationships/image" Target="../media/image310.emf"/><Relationship Id="rId51" Type="http://schemas.openxmlformats.org/officeDocument/2006/relationships/customXml" Target="../ink/ink71.xml"/><Relationship Id="rId72" Type="http://schemas.openxmlformats.org/officeDocument/2006/relationships/image" Target="../media/image38.emf"/><Relationship Id="rId3" Type="http://schemas.openxmlformats.org/officeDocument/2006/relationships/customXml" Target="../ink/ink47.xml"/><Relationship Id="rId12" Type="http://schemas.openxmlformats.org/officeDocument/2006/relationships/image" Target="../media/image510.emf"/><Relationship Id="rId17" Type="http://schemas.openxmlformats.org/officeDocument/2006/relationships/customXml" Target="../ink/ink54.xml"/><Relationship Id="rId25" Type="http://schemas.openxmlformats.org/officeDocument/2006/relationships/customXml" Target="../ink/ink58.xml"/><Relationship Id="rId33" Type="http://schemas.openxmlformats.org/officeDocument/2006/relationships/customXml" Target="../ink/ink62.xml"/><Relationship Id="rId38" Type="http://schemas.openxmlformats.org/officeDocument/2006/relationships/image" Target="../media/image181.emf"/><Relationship Id="rId46" Type="http://schemas.openxmlformats.org/officeDocument/2006/relationships/image" Target="../media/image22.emf"/><Relationship Id="rId59" Type="http://schemas.openxmlformats.org/officeDocument/2006/relationships/customXml" Target="../ink/ink75.xml"/><Relationship Id="rId67" Type="http://schemas.openxmlformats.org/officeDocument/2006/relationships/customXml" Target="../ink/ink79.xml"/><Relationship Id="rId20" Type="http://schemas.openxmlformats.org/officeDocument/2006/relationships/image" Target="../media/image9.emf"/><Relationship Id="rId41" Type="http://schemas.openxmlformats.org/officeDocument/2006/relationships/customXml" Target="../ink/ink66.xml"/><Relationship Id="rId54" Type="http://schemas.openxmlformats.org/officeDocument/2006/relationships/image" Target="../media/image261.emf"/><Relationship Id="rId62" Type="http://schemas.openxmlformats.org/officeDocument/2006/relationships/image" Target="../media/image33.emf"/><Relationship Id="rId70" Type="http://schemas.openxmlformats.org/officeDocument/2006/relationships/image" Target="../media/image37.emf"/><Relationship Id="rId75" Type="http://schemas.openxmlformats.org/officeDocument/2006/relationships/customXml" Target="../ink/ink8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customXml" Target="../ink/ink89.xml"/><Relationship Id="rId18" Type="http://schemas.openxmlformats.org/officeDocument/2006/relationships/image" Target="../media/image48.emf"/><Relationship Id="rId3" Type="http://schemas.openxmlformats.org/officeDocument/2006/relationships/customXml" Target="../ink/ink84.xml"/><Relationship Id="rId7" Type="http://schemas.openxmlformats.org/officeDocument/2006/relationships/customXml" Target="../ink/ink86.xml"/><Relationship Id="rId12" Type="http://schemas.openxmlformats.org/officeDocument/2006/relationships/image" Target="../media/image45.emf"/><Relationship Id="rId17" Type="http://schemas.openxmlformats.org/officeDocument/2006/relationships/customXml" Target="../ink/ink91.xml"/><Relationship Id="rId2" Type="http://schemas.openxmlformats.org/officeDocument/2006/relationships/hyperlink" Target="http://scala-lang.org/" TargetMode="External"/><Relationship Id="rId16" Type="http://schemas.openxmlformats.org/officeDocument/2006/relationships/image" Target="../media/image47.emf"/><Relationship Id="rId20" Type="http://schemas.openxmlformats.org/officeDocument/2006/relationships/image" Target="../media/image4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0.emf"/><Relationship Id="rId11" Type="http://schemas.openxmlformats.org/officeDocument/2006/relationships/customXml" Target="../ink/ink88.xml"/><Relationship Id="rId5" Type="http://schemas.openxmlformats.org/officeDocument/2006/relationships/customXml" Target="../ink/ink85.xml"/><Relationship Id="rId15" Type="http://schemas.openxmlformats.org/officeDocument/2006/relationships/customXml" Target="../ink/ink90.xml"/><Relationship Id="rId10" Type="http://schemas.openxmlformats.org/officeDocument/2006/relationships/image" Target="../media/image44.emf"/><Relationship Id="rId19" Type="http://schemas.openxmlformats.org/officeDocument/2006/relationships/customXml" Target="../ink/ink92.xml"/><Relationship Id="rId4" Type="http://schemas.openxmlformats.org/officeDocument/2006/relationships/image" Target="../media/image41.emf"/><Relationship Id="rId9" Type="http://schemas.openxmlformats.org/officeDocument/2006/relationships/customXml" Target="../ink/ink87.xml"/><Relationship Id="rId14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emf"/><Relationship Id="rId4" Type="http://schemas.openxmlformats.org/officeDocument/2006/relationships/customXml" Target="../ink/ink9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customXml" Target="../ink/ink94.xml"/><Relationship Id="rId7" Type="http://schemas.openxmlformats.org/officeDocument/2006/relationships/customXml" Target="../ink/ink96.xml"/><Relationship Id="rId12" Type="http://schemas.openxmlformats.org/officeDocument/2006/relationships/image" Target="../media/image54.emf"/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emf"/><Relationship Id="rId11" Type="http://schemas.openxmlformats.org/officeDocument/2006/relationships/customXml" Target="../ink/ink98.xml"/><Relationship Id="rId5" Type="http://schemas.openxmlformats.org/officeDocument/2006/relationships/customXml" Target="../ink/ink95.xml"/><Relationship Id="rId10" Type="http://schemas.openxmlformats.org/officeDocument/2006/relationships/image" Target="../media/image53.emf"/><Relationship Id="rId4" Type="http://schemas.openxmlformats.org/officeDocument/2006/relationships/image" Target="../media/image490.emf"/><Relationship Id="rId9" Type="http://schemas.openxmlformats.org/officeDocument/2006/relationships/customXml" Target="../ink/ink9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emf"/><Relationship Id="rId3" Type="http://schemas.openxmlformats.org/officeDocument/2006/relationships/customXml" Target="../ink/ink99.xml"/><Relationship Id="rId7" Type="http://schemas.openxmlformats.org/officeDocument/2006/relationships/customXml" Target="../ink/ink101.xml"/><Relationship Id="rId12" Type="http://schemas.openxmlformats.org/officeDocument/2006/relationships/image" Target="../media/image55.emf"/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0.emf"/><Relationship Id="rId11" Type="http://schemas.openxmlformats.org/officeDocument/2006/relationships/customXml" Target="../ink/ink103.xml"/><Relationship Id="rId5" Type="http://schemas.openxmlformats.org/officeDocument/2006/relationships/customXml" Target="../ink/ink100.xml"/><Relationship Id="rId10" Type="http://schemas.openxmlformats.org/officeDocument/2006/relationships/image" Target="../media/image540.emf"/><Relationship Id="rId4" Type="http://schemas.openxmlformats.org/officeDocument/2006/relationships/image" Target="../media/image511.emf"/><Relationship Id="rId9" Type="http://schemas.openxmlformats.org/officeDocument/2006/relationships/customXml" Target="../ink/ink10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4.xml"/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emf"/><Relationship Id="rId5" Type="http://schemas.openxmlformats.org/officeDocument/2006/relationships/customXml" Target="../ink/ink105.xml"/><Relationship Id="rId4" Type="http://schemas.openxmlformats.org/officeDocument/2006/relationships/image" Target="../media/image56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hyperlink" Target="http://lara.epfl.ch/w/cc10:too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scalac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gcc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                 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2504946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Id3 = 0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while (id3 &lt; 10) {</a:t>
            </a:r>
          </a:p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println(“”,id3);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 id3 = id3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182" y="461665"/>
            <a:ext cx="1689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source code</a:t>
            </a:r>
            <a:endParaRPr lang="en-US" sz="24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98" y="951746"/>
            <a:ext cx="471307" cy="885634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48781" y="1924191"/>
            <a:ext cx="372258" cy="2277547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d3</a:t>
            </a:r>
          </a:p>
          <a:p>
            <a:pPr algn="ctr"/>
            <a:endParaRPr lang="en-US" sz="1600" dirty="0">
              <a:solidFill>
                <a:srgbClr val="FFFFFF"/>
              </a:solidFill>
              <a:latin typeface="Calibri"/>
            </a:endParaRPr>
          </a:p>
          <a:p>
            <a:pPr algn="ctr"/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endParaRPr lang="en-US" sz="1600" dirty="0" smtClean="0">
              <a:solidFill>
                <a:srgbClr val="FFFFFF"/>
              </a:solidFill>
              <a:latin typeface="Calibri"/>
            </a:endParaRPr>
          </a:p>
          <a:p>
            <a:pPr algn="ctr"/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/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w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574415" y="1924191"/>
            <a:ext cx="1763052" cy="2308324"/>
            <a:chOff x="1719555" y="1924191"/>
            <a:chExt cx="176305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id3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id3</a:t>
              </a:r>
            </a:p>
            <a:p>
              <a:pPr algn="ctr"/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1955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lexer</a:t>
              </a:r>
              <a:endPara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characters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1197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ords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(tokens)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trees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63010"/>
            <a:ext cx="3136279" cy="2269505"/>
            <a:chOff x="3497121" y="1963010"/>
            <a:chExt cx="3136279" cy="2269505"/>
          </a:xfrm>
        </p:grpSpPr>
        <p:sp>
          <p:nvSpPr>
            <p:cNvPr id="68" name="Rectangle 67"/>
            <p:cNvSpPr/>
            <p:nvPr/>
          </p:nvSpPr>
          <p:spPr>
            <a:xfrm>
              <a:off x="3743010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parser</a:t>
              </a:r>
              <a:endPara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63010"/>
              <a:ext cx="3136279" cy="2269505"/>
              <a:chOff x="3497121" y="1963010"/>
              <a:chExt cx="3136279" cy="2269505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40767" y="1963010"/>
                <a:ext cx="1492633" cy="2269505"/>
                <a:chOff x="5140767" y="1963010"/>
                <a:chExt cx="1492633" cy="2269505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40767" y="1982271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/>
                  <a:endParaRPr lang="en-US" sz="1600" dirty="0" smtClean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51990"/>
                  <a:ext cx="1181564" cy="31086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sz="14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var </a:t>
                  </a:r>
                  <a:r>
                    <a:rPr lang="en-US" sz="1400" b="1" dirty="0" smtClean="0">
                      <a:solidFill>
                        <a:srgbClr val="FFFF00"/>
                      </a:solidFill>
                      <a:latin typeface="Calibri" pitchFamily="34" charset="0"/>
                      <a:cs typeface="Calibri" pitchFamily="34" charset="0"/>
                    </a:rPr>
                    <a:t>id3</a:t>
                  </a:r>
                  <a:r>
                    <a:rPr lang="en-US" sz="14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: Int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Arial" pitchFamily="34" charset="0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Arial" pitchFamily="34" charset="0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Arial" pitchFamily="34" charset="0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Arial" pitchFamily="34" charset="0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sz="2400" dirty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5984104" y="3078350"/>
                  <a:ext cx="330219" cy="214688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5909251" y="3043939"/>
                  <a:ext cx="512497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rgbClr val="FFFF00"/>
                      </a:solidFill>
                      <a:latin typeface="Calibri"/>
                      <a:cs typeface="Arial" pitchFamily="34" charset="0"/>
                    </a:rPr>
                    <a:t>id3</a:t>
                  </a:r>
                  <a:endParaRPr lang="en-US" sz="1400" b="1" dirty="0">
                    <a:solidFill>
                      <a:srgbClr val="FFFF00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Arial" pitchFamily="34" charset="0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149214" y="3007155"/>
                  <a:ext cx="133722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1600" dirty="0" smtClean="0">
                <a:solidFill>
                  <a:srgbClr val="FFFFFF"/>
                </a:solidFill>
                <a:latin typeface="Calibri"/>
              </a:endParaRPr>
            </a:p>
            <a:p>
              <a:pPr algn="ctr"/>
              <a:endParaRPr lang="en-US" sz="1600" dirty="0">
                <a:solidFill>
                  <a:srgbClr val="FFFFFF"/>
                </a:solidFill>
                <a:latin typeface="Calibri"/>
              </a:endParaRPr>
            </a:p>
            <a:p>
              <a:pPr algn="ctr"/>
              <a:endParaRPr lang="en-US" sz="1600" dirty="0" smtClean="0">
                <a:solidFill>
                  <a:srgbClr val="FFFFFF"/>
                </a:solidFill>
                <a:latin typeface="Calibri"/>
              </a:endParaRPr>
            </a:p>
            <a:p>
              <a:pPr algn="ctr"/>
              <a:endParaRPr lang="en-US" sz="1600" dirty="0">
                <a:solidFill>
                  <a:srgbClr val="FFFFFF"/>
                </a:solidFill>
                <a:latin typeface="Calibri"/>
              </a:endParaRPr>
            </a:p>
            <a:p>
              <a:pPr algn="ctr"/>
              <a:endParaRPr lang="en-US" sz="1600" dirty="0" smtClean="0">
                <a:solidFill>
                  <a:srgbClr val="FFFFFF"/>
                </a:solidFill>
                <a:latin typeface="Calibri"/>
              </a:endParaRPr>
            </a:p>
            <a:p>
              <a:pPr algn="ctr"/>
              <a:endParaRPr lang="en-US" sz="1600" dirty="0">
                <a:solidFill>
                  <a:srgbClr val="FFFFFF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>
              <a:endCxn id="92" idx="1"/>
            </p:cNvCxnSpPr>
            <p:nvPr/>
          </p:nvCxnSpPr>
          <p:spPr bwMode="auto">
            <a:xfrm>
              <a:off x="6617497" y="3034654"/>
              <a:ext cx="753456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Freeform 217"/>
          <p:cNvSpPr/>
          <p:nvPr/>
        </p:nvSpPr>
        <p:spPr>
          <a:xfrm>
            <a:off x="8085237" y="2014984"/>
            <a:ext cx="604004" cy="557547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004" h="557547">
                <a:moveTo>
                  <a:pt x="405517" y="557547"/>
                </a:moveTo>
                <a:cubicBezTo>
                  <a:pt x="645380" y="410117"/>
                  <a:pt x="655982" y="97696"/>
                  <a:pt x="500932" y="24810"/>
                </a:cubicBezTo>
                <a:cubicBezTo>
                  <a:pt x="345882" y="-48076"/>
                  <a:pt x="192157" y="42040"/>
                  <a:pt x="0" y="263348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8" name="Freeform 227"/>
          <p:cNvSpPr/>
          <p:nvPr/>
        </p:nvSpPr>
        <p:spPr>
          <a:xfrm>
            <a:off x="4838022" y="3820694"/>
            <a:ext cx="476246" cy="486946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  <a:gd name="connsiteX0" fmla="*/ 518739 w 576962"/>
              <a:gd name="connsiteY0" fmla="*/ 346830 h 458755"/>
              <a:gd name="connsiteX1" fmla="*/ 34732 w 576962"/>
              <a:gd name="connsiteY1" fmla="*/ 447835 h 458755"/>
              <a:gd name="connsiteX2" fmla="*/ 113222 w 576962"/>
              <a:gd name="connsiteY2" fmla="*/ 52631 h 458755"/>
              <a:gd name="connsiteX0" fmla="*/ 601202 w 659425"/>
              <a:gd name="connsiteY0" fmla="*/ 294199 h 406124"/>
              <a:gd name="connsiteX1" fmla="*/ 117195 w 659425"/>
              <a:gd name="connsiteY1" fmla="*/ 395204 h 406124"/>
              <a:gd name="connsiteX2" fmla="*/ 195685 w 659425"/>
              <a:gd name="connsiteY2" fmla="*/ 0 h 406124"/>
              <a:gd name="connsiteX0" fmla="*/ 635311 w 684617"/>
              <a:gd name="connsiteY0" fmla="*/ 285145 h 400289"/>
              <a:gd name="connsiteX1" fmla="*/ 87930 w 684617"/>
              <a:gd name="connsiteY1" fmla="*/ 395204 h 400289"/>
              <a:gd name="connsiteX2" fmla="*/ 166420 w 684617"/>
              <a:gd name="connsiteY2" fmla="*/ 0 h 400289"/>
              <a:gd name="connsiteX0" fmla="*/ 635311 w 635311"/>
              <a:gd name="connsiteY0" fmla="*/ 285145 h 452180"/>
              <a:gd name="connsiteX1" fmla="*/ 87930 w 635311"/>
              <a:gd name="connsiteY1" fmla="*/ 395204 h 452180"/>
              <a:gd name="connsiteX2" fmla="*/ 166420 w 635311"/>
              <a:gd name="connsiteY2" fmla="*/ 0 h 452180"/>
              <a:gd name="connsiteX0" fmla="*/ 590314 w 590314"/>
              <a:gd name="connsiteY0" fmla="*/ 384733 h 558240"/>
              <a:gd name="connsiteX1" fmla="*/ 42933 w 590314"/>
              <a:gd name="connsiteY1" fmla="*/ 494792 h 558240"/>
              <a:gd name="connsiteX2" fmla="*/ 211957 w 590314"/>
              <a:gd name="connsiteY2" fmla="*/ 0 h 558240"/>
              <a:gd name="connsiteX0" fmla="*/ 618742 w 618742"/>
              <a:gd name="connsiteY0" fmla="*/ 384733 h 558240"/>
              <a:gd name="connsiteX1" fmla="*/ 71361 w 618742"/>
              <a:gd name="connsiteY1" fmla="*/ 494792 h 558240"/>
              <a:gd name="connsiteX2" fmla="*/ 240385 w 618742"/>
              <a:gd name="connsiteY2" fmla="*/ 0 h 558240"/>
              <a:gd name="connsiteX0" fmla="*/ 580140 w 580140"/>
              <a:gd name="connsiteY0" fmla="*/ 357572 h 544811"/>
              <a:gd name="connsiteX1" fmla="*/ 68973 w 580140"/>
              <a:gd name="connsiteY1" fmla="*/ 494792 h 544811"/>
              <a:gd name="connsiteX2" fmla="*/ 237997 w 580140"/>
              <a:gd name="connsiteY2" fmla="*/ 0 h 544811"/>
              <a:gd name="connsiteX0" fmla="*/ 553445 w 553445"/>
              <a:gd name="connsiteY0" fmla="*/ 357572 h 500054"/>
              <a:gd name="connsiteX1" fmla="*/ 96599 w 553445"/>
              <a:gd name="connsiteY1" fmla="*/ 404257 h 500054"/>
              <a:gd name="connsiteX2" fmla="*/ 211302 w 553445"/>
              <a:gd name="connsiteY2" fmla="*/ 0 h 500054"/>
              <a:gd name="connsiteX0" fmla="*/ 517522 w 517522"/>
              <a:gd name="connsiteY0" fmla="*/ 357572 h 500054"/>
              <a:gd name="connsiteX1" fmla="*/ 60676 w 517522"/>
              <a:gd name="connsiteY1" fmla="*/ 404257 h 500054"/>
              <a:gd name="connsiteX2" fmla="*/ 238753 w 517522"/>
              <a:gd name="connsiteY2" fmla="*/ 0 h 500054"/>
              <a:gd name="connsiteX0" fmla="*/ 490454 w 490454"/>
              <a:gd name="connsiteY0" fmla="*/ 357572 h 486946"/>
              <a:gd name="connsiteX1" fmla="*/ 87929 w 490454"/>
              <a:gd name="connsiteY1" fmla="*/ 368043 h 486946"/>
              <a:gd name="connsiteX2" fmla="*/ 211685 w 490454"/>
              <a:gd name="connsiteY2" fmla="*/ 0 h 486946"/>
              <a:gd name="connsiteX0" fmla="*/ 486858 w 486858"/>
              <a:gd name="connsiteY0" fmla="*/ 357572 h 486946"/>
              <a:gd name="connsiteX1" fmla="*/ 84333 w 486858"/>
              <a:gd name="connsiteY1" fmla="*/ 368043 h 486946"/>
              <a:gd name="connsiteX2" fmla="*/ 208089 w 486858"/>
              <a:gd name="connsiteY2" fmla="*/ 0 h 486946"/>
              <a:gd name="connsiteX0" fmla="*/ 476246 w 476246"/>
              <a:gd name="connsiteY0" fmla="*/ 357572 h 486946"/>
              <a:gd name="connsiteX1" fmla="*/ 73721 w 476246"/>
              <a:gd name="connsiteY1" fmla="*/ 368043 h 486946"/>
              <a:gd name="connsiteX2" fmla="*/ 197477 w 476246"/>
              <a:gd name="connsiteY2" fmla="*/ 0 h 48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46" h="486946">
                <a:moveTo>
                  <a:pt x="476246" y="357572"/>
                </a:moveTo>
                <a:cubicBezTo>
                  <a:pt x="317757" y="608494"/>
                  <a:pt x="120182" y="427638"/>
                  <a:pt x="73721" y="368043"/>
                </a:cubicBezTo>
                <a:cubicBezTo>
                  <a:pt x="27260" y="308448"/>
                  <a:pt x="-117360" y="249473"/>
                  <a:pt x="197477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5" name="Up Arrow 84"/>
          <p:cNvSpPr/>
          <p:nvPr/>
        </p:nvSpPr>
        <p:spPr bwMode="auto">
          <a:xfrm>
            <a:off x="5388819" y="4880063"/>
            <a:ext cx="450145" cy="694309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025552" y="5517843"/>
            <a:ext cx="40153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aking sense of trees;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converting them into </a:t>
            </a: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graphs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connect </a:t>
            </a: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uses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declarations</a:t>
            </a:r>
            <a:endParaRPr lang="en-US" sz="2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50947" y="5358618"/>
            <a:ext cx="33586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Name </a:t>
            </a:r>
            <a:r>
              <a:rPr lang="en-US" sz="4000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Analysis: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082920" y="2225520"/>
              <a:ext cx="824400" cy="1272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69960" y="2211120"/>
                <a:ext cx="852120" cy="130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469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4568" y="-40105"/>
            <a:ext cx="4676273" cy="238225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class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World </a:t>
            </a:r>
            <a:r>
              <a:rPr lang="en-US" sz="1600" b="1" dirty="0" smtClean="0">
                <a:solidFill>
                  <a:schemeClr val="tx1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sum;  </a:t>
            </a:r>
            <a:r>
              <a:rPr lang="en-US" sz="1600" b="1" dirty="0" err="1" smtClean="0">
                <a:solidFill>
                  <a:srgbClr val="0070C0"/>
                </a:solidFill>
              </a:rPr>
              <a:t>int</a:t>
            </a:r>
            <a:r>
              <a:rPr lang="en-US" sz="1600" dirty="0" smtClean="0">
                <a:solidFill>
                  <a:srgbClr val="0070C0"/>
                </a:solidFill>
              </a:rPr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dirty="0" smtClean="0"/>
              <a:t>// value </a:t>
            </a:r>
            <a:r>
              <a:rPr lang="en-US" sz="1600" dirty="0" smtClean="0">
                <a:sym typeface="Symbol"/>
              </a:rPr>
              <a:t> </a:t>
            </a:r>
            <a:r>
              <a:rPr lang="en-US" sz="1600" dirty="0" err="1" smtClean="0"/>
              <a:t>int</a:t>
            </a:r>
            <a:r>
              <a:rPr lang="en-US" sz="1600" dirty="0" smtClean="0"/>
              <a:t>, sum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 smtClean="0"/>
              <a:t>int</a:t>
            </a: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</a:rPr>
              <a:t>void </a:t>
            </a:r>
            <a:r>
              <a:rPr lang="en-US" sz="1600" dirty="0" smtClean="0">
                <a:solidFill>
                  <a:schemeClr val="tx1"/>
                </a:solidFill>
              </a:rPr>
              <a:t>add(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     </a:t>
            </a:r>
            <a:r>
              <a:rPr lang="en-US" sz="1600" dirty="0" smtClean="0"/>
              <a:t>// foo </a:t>
            </a:r>
            <a:r>
              <a:rPr lang="en-US" sz="1600" dirty="0">
                <a:sym typeface="Symbol"/>
              </a:rPr>
              <a:t> </a:t>
            </a:r>
            <a:r>
              <a:rPr lang="en-US" sz="1600" dirty="0" err="1" smtClean="0"/>
              <a:t>int</a:t>
            </a:r>
            <a:r>
              <a:rPr lang="en-US" sz="1600" dirty="0" smtClean="0"/>
              <a:t>, value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 smtClean="0"/>
              <a:t>int</a:t>
            </a:r>
            <a:r>
              <a:rPr lang="en-US" sz="1600" dirty="0" smtClean="0"/>
              <a:t>, sum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 smtClean="0"/>
              <a:t>int</a:t>
            </a: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     string </a:t>
            </a:r>
            <a:r>
              <a:rPr lang="en-US" sz="1600" dirty="0">
                <a:solidFill>
                  <a:schemeClr val="tx1"/>
                </a:solidFill>
              </a:rPr>
              <a:t>z;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   </a:t>
            </a:r>
            <a:r>
              <a:rPr lang="en-US" sz="1600" dirty="0" smtClean="0">
                <a:solidFill>
                  <a:schemeClr val="tx1"/>
                </a:solidFill>
              </a:rPr>
              <a:t>   </a:t>
            </a:r>
            <a:r>
              <a:rPr lang="en-US" sz="1600" dirty="0" smtClean="0"/>
              <a:t>// </a:t>
            </a:r>
            <a:r>
              <a:rPr lang="en-US" sz="1600" dirty="0"/>
              <a:t>z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/>
              <a:t>string, foo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/>
              <a:t>int</a:t>
            </a:r>
            <a:r>
              <a:rPr lang="en-US" sz="1600" dirty="0"/>
              <a:t>, value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/>
              <a:t>int</a:t>
            </a:r>
            <a:r>
              <a:rPr lang="en-US" sz="1600" dirty="0"/>
              <a:t>, sum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/>
              <a:t>int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   </a:t>
            </a:r>
            <a:r>
              <a:rPr lang="en-US" sz="1600" dirty="0" smtClean="0">
                <a:solidFill>
                  <a:schemeClr val="tx1"/>
                </a:solidFill>
              </a:rPr>
              <a:t>   sum </a:t>
            </a:r>
            <a:r>
              <a:rPr lang="en-US" sz="1600" dirty="0">
                <a:solidFill>
                  <a:schemeClr val="tx1"/>
                </a:solidFill>
              </a:rPr>
              <a:t>= sum + value</a:t>
            </a:r>
            <a:r>
              <a:rPr lang="en-US" sz="1600" dirty="0" smtClean="0">
                <a:solidFill>
                  <a:schemeClr val="tx1"/>
                </a:solidFill>
              </a:rPr>
              <a:t>; value </a:t>
            </a:r>
            <a:r>
              <a:rPr lang="en-US" sz="1600" dirty="0">
                <a:solidFill>
                  <a:schemeClr val="tx1"/>
                </a:solidFill>
              </a:rPr>
              <a:t>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en-US" sz="1600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4568" y="2140008"/>
            <a:ext cx="595964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// value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sum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  <a:sym typeface="Symbol"/>
              </a:rPr>
              <a:t>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  <a:sym typeface="Symbol"/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main(string bar) {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bar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  </a:t>
            </a:r>
            <a:r>
              <a:rPr lang="en-US" sz="16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sum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 </a:t>
            </a:r>
            <a:r>
              <a:rPr lang="en-US" sz="16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bar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value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sum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sum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0;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10;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bar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value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sum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(sum % 3 == 1) {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string </a:t>
            </a:r>
            <a:r>
              <a:rPr lang="en-US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value;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y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bar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sum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1;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add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("inner value = ", value);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("sum = ", sum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);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bar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value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sum </a:t>
            </a:r>
            <a:r>
              <a:rPr lang="en-US" sz="1600" dirty="0">
                <a:solidFill>
                  <a:srgbClr val="008000"/>
                </a:solidFill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("outer value = ", value);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 }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69" y="3171743"/>
            <a:ext cx="32003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Outer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declaration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value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shadowed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by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inner declaration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string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value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Map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becomes bigger as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enter more scopes,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later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becomes smaller again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Imperatively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need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to make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maps bigger, later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smaller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again.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Functionally: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immutable maps,</a:t>
            </a:r>
            <a:b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keep old versions.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185" y="278505"/>
            <a:ext cx="29391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How the 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symbol map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changes in case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static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scoping</a:t>
            </a:r>
            <a:endParaRPr lang="en-US" sz="2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Formalism for Name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4" y="713874"/>
            <a:ext cx="8974693" cy="547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0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that each variable is declared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209007" y="1388668"/>
              <a:ext cx="8096040" cy="51055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687" y="1382548"/>
                <a:ext cx="8115120" cy="51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" name="Ink 70"/>
              <p14:cNvContentPartPr/>
              <p14:nvPr/>
            </p14:nvContentPartPr>
            <p14:xfrm>
              <a:off x="1396647" y="2053228"/>
              <a:ext cx="361440" cy="3765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2607" y="2038108"/>
                <a:ext cx="39096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9" name="Ink 108"/>
              <p14:cNvContentPartPr/>
              <p14:nvPr/>
            </p14:nvContentPartPr>
            <p14:xfrm>
              <a:off x="6188967" y="1899868"/>
              <a:ext cx="2507040" cy="3891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74207" y="1890499"/>
                <a:ext cx="2538000" cy="411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0" name="Ink 109"/>
              <p14:cNvContentPartPr/>
              <p14:nvPr/>
            </p14:nvContentPartPr>
            <p14:xfrm>
              <a:off x="2529927" y="2058988"/>
              <a:ext cx="378000" cy="37080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4807" y="2043868"/>
                <a:ext cx="407160" cy="399960"/>
              </a:xfrm>
              <a:prstGeom prst="rect">
                <a:avLst/>
              </a:prstGeom>
            </p:spPr>
          </p:pic>
        </mc:Fallback>
      </mc:AlternateContent>
      <p:sp>
        <p:nvSpPr>
          <p:cNvPr id="161" name="TextBox 160"/>
          <p:cNvSpPr txBox="1"/>
          <p:nvPr/>
        </p:nvSpPr>
        <p:spPr>
          <a:xfrm>
            <a:off x="385767" y="3975422"/>
            <a:ext cx="6205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“e uses only variables declared in </a:t>
            </a: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”</a:t>
            </a:r>
            <a:endParaRPr lang="en-US" sz="3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54831" y="3287730"/>
            <a:ext cx="2116477" cy="8109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Checking Variable Use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524727" y="1826778"/>
              <a:ext cx="2077560" cy="35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647" y="1812378"/>
                <a:ext cx="20952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" name="Ink 52"/>
              <p14:cNvContentPartPr/>
              <p14:nvPr/>
            </p14:nvContentPartPr>
            <p14:xfrm>
              <a:off x="3904047" y="1787898"/>
              <a:ext cx="2699280" cy="554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92527" y="1784298"/>
                <a:ext cx="27244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" name="Ink 103"/>
              <p14:cNvContentPartPr/>
              <p14:nvPr/>
            </p14:nvContentPartPr>
            <p14:xfrm>
              <a:off x="2317527" y="3695898"/>
              <a:ext cx="3118680" cy="3420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13207" y="3682938"/>
                <a:ext cx="3128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" name="Ink 114"/>
              <p14:cNvContentPartPr/>
              <p14:nvPr/>
            </p14:nvContentPartPr>
            <p14:xfrm>
              <a:off x="2066967" y="5597058"/>
              <a:ext cx="2497320" cy="8568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4087" y="5593098"/>
                <a:ext cx="25066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/>
              <p14:cNvContentPartPr/>
              <p14:nvPr/>
            </p14:nvContentPartPr>
            <p14:xfrm>
              <a:off x="110520" y="1169640"/>
              <a:ext cx="2964600" cy="1567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120" y="1156680"/>
                <a:ext cx="2991960" cy="15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Ink 7"/>
              <p14:cNvContentPartPr/>
              <p14:nvPr/>
            </p14:nvContentPartPr>
            <p14:xfrm>
              <a:off x="3940047" y="1309098"/>
              <a:ext cx="2550960" cy="982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33567" y="1294698"/>
                <a:ext cx="2572200" cy="10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/>
              <p14:cNvContentPartPr/>
              <p14:nvPr/>
            </p14:nvContentPartPr>
            <p14:xfrm>
              <a:off x="534807" y="1449138"/>
              <a:ext cx="2122560" cy="928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7967" y="1437978"/>
                <a:ext cx="2135160" cy="9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/>
              <p14:cNvContentPartPr/>
              <p14:nvPr/>
            </p14:nvContentPartPr>
            <p14:xfrm>
              <a:off x="3718080" y="1071360"/>
              <a:ext cx="3158640" cy="14122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14120" y="1058400"/>
                <a:ext cx="3175200" cy="14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Ink 12"/>
              <p14:cNvContentPartPr/>
              <p14:nvPr/>
            </p14:nvContentPartPr>
            <p14:xfrm>
              <a:off x="2248767" y="3229698"/>
              <a:ext cx="5814720" cy="2988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35087" y="3215658"/>
                <a:ext cx="5833440" cy="30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/>
              <p14:cNvContentPartPr/>
              <p14:nvPr/>
            </p14:nvContentPartPr>
            <p14:xfrm>
              <a:off x="6159807" y="6293658"/>
              <a:ext cx="1503000" cy="270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45047" y="6278178"/>
                <a:ext cx="15242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" name="Ink 14"/>
              <p14:cNvContentPartPr/>
              <p14:nvPr/>
            </p14:nvContentPartPr>
            <p14:xfrm>
              <a:off x="1927440" y="2894760"/>
              <a:ext cx="7152840" cy="39222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16640" y="2886120"/>
                <a:ext cx="7171920" cy="394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9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Block Declarations Change </a:t>
            </a:r>
            <a:r>
              <a:rPr lang="en-US" dirty="0" smtClean="0">
                <a:sym typeface="Symbol"/>
              </a:rPr>
              <a:t>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00647" y="2165188"/>
              <a:ext cx="2671920" cy="52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7047" y="2151868"/>
                <a:ext cx="26841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/>
              <p14:cNvContentPartPr/>
              <p14:nvPr/>
            </p14:nvContentPartPr>
            <p14:xfrm>
              <a:off x="1109007" y="1630588"/>
              <a:ext cx="2391840" cy="12261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4327" y="1615468"/>
                <a:ext cx="2410200" cy="12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k 39"/>
              <p14:cNvContentPartPr/>
              <p14:nvPr/>
            </p14:nvContentPartPr>
            <p14:xfrm>
              <a:off x="2206287" y="1722748"/>
              <a:ext cx="0" cy="176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6" name="Ink 125"/>
              <p14:cNvContentPartPr/>
              <p14:nvPr/>
            </p14:nvContentPartPr>
            <p14:xfrm>
              <a:off x="1560587" y="3708868"/>
              <a:ext cx="4761220" cy="127584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49427" y="3693748"/>
                <a:ext cx="4788219" cy="13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7" name="Ink 126"/>
              <p14:cNvContentPartPr/>
              <p14:nvPr/>
            </p14:nvContentPartPr>
            <p14:xfrm>
              <a:off x="2608907" y="5323828"/>
              <a:ext cx="3300340" cy="34416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95588" y="5308708"/>
                <a:ext cx="3326259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9" name="Ink 128"/>
              <p14:cNvContentPartPr/>
              <p14:nvPr/>
            </p14:nvContentPartPr>
            <p14:xfrm>
              <a:off x="2329907" y="5005588"/>
              <a:ext cx="4911120" cy="16668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26307" y="4992268"/>
                <a:ext cx="49219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294120" y="3429360"/>
              <a:ext cx="5805360" cy="1321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1520" y="3420000"/>
                <a:ext cx="5827320" cy="133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54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Parameters are Similar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64106" y="2409111"/>
            <a:ext cx="5441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  </a:t>
            </a: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T m 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32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32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,..., </a:t>
            </a:r>
            <a:r>
              <a:rPr lang="en-US" sz="32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3200" baseline="-25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32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{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 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3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8978" y="1612827"/>
            <a:ext cx="4541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                                       </a:t>
            </a: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 </a:t>
            </a:r>
            <a:endParaRPr lang="en-US" sz="3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109272" y="2329855"/>
            <a:ext cx="533649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235326" y="1732718"/>
              <a:ext cx="5409416" cy="1982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446" y="1720118"/>
                <a:ext cx="5432456" cy="20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/>
              <p14:cNvContentPartPr/>
              <p14:nvPr/>
            </p14:nvContentPartPr>
            <p14:xfrm>
              <a:off x="5604438" y="2569718"/>
              <a:ext cx="122400" cy="82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93998" y="2557478"/>
                <a:ext cx="142560" cy="3024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5813190" y="3184351"/>
            <a:ext cx="3102216" cy="267502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class</a:t>
            </a:r>
            <a:r>
              <a:rPr lang="en-US" sz="2400" dirty="0"/>
              <a:t> </a:t>
            </a:r>
            <a:r>
              <a:rPr lang="en-US" sz="2400" b="1" dirty="0"/>
              <a:t>World </a:t>
            </a:r>
            <a:r>
              <a:rPr lang="en-US" sz="2400" b="1" dirty="0" smtClean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  void </a:t>
            </a:r>
            <a:r>
              <a:rPr lang="en-US" sz="2400" dirty="0" smtClean="0"/>
              <a:t>add(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sum = sum + foo;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}</a:t>
            </a:r>
            <a:endParaRPr lang="en-US" sz="24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5" name="Ink 94"/>
              <p14:cNvContentPartPr/>
              <p14:nvPr/>
            </p14:nvContentPartPr>
            <p14:xfrm>
              <a:off x="504246" y="4640438"/>
              <a:ext cx="4565880" cy="39060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9486" y="4626758"/>
                <a:ext cx="459468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5" name="Ink 104"/>
              <p14:cNvContentPartPr/>
              <p14:nvPr/>
            </p14:nvContentPartPr>
            <p14:xfrm>
              <a:off x="2443926" y="5315438"/>
              <a:ext cx="0" cy="2052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5" name="Ink 204"/>
              <p14:cNvContentPartPr/>
              <p14:nvPr/>
            </p14:nvContentPartPr>
            <p14:xfrm>
              <a:off x="494526" y="5031758"/>
              <a:ext cx="4164120" cy="12744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246" y="5017718"/>
                <a:ext cx="41799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6" name="Ink 205"/>
              <p14:cNvContentPartPr/>
              <p14:nvPr/>
            </p14:nvContentPartPr>
            <p14:xfrm>
              <a:off x="513966" y="5200958"/>
              <a:ext cx="3085920" cy="95688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8846" y="5188358"/>
                <a:ext cx="3109320" cy="97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93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 </a:t>
            </a:r>
            <a:r>
              <a:rPr lang="en-US" dirty="0" smtClean="0"/>
              <a:t>Table (</a:t>
            </a:r>
            <a:r>
              <a:rPr lang="en-US" dirty="0" smtClean="0">
                <a:sym typeface="Symbol"/>
              </a:rPr>
              <a:t></a:t>
            </a:r>
            <a:r>
              <a:rPr lang="en-US" dirty="0" smtClean="0"/>
              <a:t>)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4700"/>
            <a:ext cx="8502383" cy="4909256"/>
          </a:xfrm>
        </p:spPr>
        <p:txBody>
          <a:bodyPr/>
          <a:lstStyle/>
          <a:p>
            <a:r>
              <a:rPr lang="en-US" sz="1800" dirty="0" smtClean="0"/>
              <a:t>Map identifiers to </a:t>
            </a:r>
            <a:r>
              <a:rPr lang="en-US" sz="1800" dirty="0"/>
              <a:t>the symbol </a:t>
            </a:r>
            <a:r>
              <a:rPr lang="en-US" sz="1800" dirty="0" smtClean="0"/>
              <a:t>with relevant </a:t>
            </a:r>
            <a:r>
              <a:rPr lang="en-US" sz="1800" dirty="0"/>
              <a:t>information about </a:t>
            </a:r>
            <a:r>
              <a:rPr lang="en-US" sz="1800" dirty="0" smtClean="0"/>
              <a:t>the </a:t>
            </a:r>
            <a:r>
              <a:rPr lang="en-US" sz="1800" dirty="0"/>
              <a:t>identifier </a:t>
            </a:r>
          </a:p>
          <a:p>
            <a:r>
              <a:rPr lang="en-US" sz="1800" dirty="0" smtClean="0"/>
              <a:t>All information is derived from syntax tree - symbol table is for efficiency</a:t>
            </a:r>
          </a:p>
          <a:p>
            <a:pPr lvl="1"/>
            <a:r>
              <a:rPr lang="en-US" sz="1400" dirty="0" smtClean="0"/>
              <a:t>in </a:t>
            </a:r>
            <a:r>
              <a:rPr lang="en-US" sz="1400" dirty="0"/>
              <a:t>old one-pass compilers there was only symbol table, no syntax tree</a:t>
            </a:r>
          </a:p>
          <a:p>
            <a:pPr lvl="1"/>
            <a:r>
              <a:rPr lang="en-US" sz="1400" dirty="0"/>
              <a:t>in modern compiler: we could always go through entire tree, but symbol table can give faster and easier access to the part of syntax tree, or some additional information</a:t>
            </a:r>
          </a:p>
          <a:p>
            <a:r>
              <a:rPr lang="en-US" sz="1800" dirty="0"/>
              <a:t>Goal: efficiently supporting phases of compiler </a:t>
            </a:r>
          </a:p>
          <a:p>
            <a:r>
              <a:rPr lang="en-US" sz="1800" dirty="0"/>
              <a:t>In the </a:t>
            </a:r>
            <a:r>
              <a:rPr lang="en-US" sz="1800" dirty="0" smtClean="0"/>
              <a:t>name </a:t>
            </a:r>
            <a:r>
              <a:rPr lang="en-US" sz="1800" dirty="0"/>
              <a:t>analysis phase: </a:t>
            </a:r>
          </a:p>
          <a:p>
            <a:pPr lvl="1"/>
            <a:r>
              <a:rPr lang="en-US" sz="1400" dirty="0"/>
              <a:t>finding which identifier refers to which definition</a:t>
            </a:r>
          </a:p>
          <a:p>
            <a:pPr lvl="1"/>
            <a:r>
              <a:rPr lang="en-US" sz="1400" dirty="0"/>
              <a:t>we store </a:t>
            </a:r>
            <a:r>
              <a:rPr lang="en-US" sz="1400" i="1" dirty="0"/>
              <a:t>definitions</a:t>
            </a:r>
            <a:endParaRPr lang="en-US" sz="1400" dirty="0"/>
          </a:p>
          <a:p>
            <a:r>
              <a:rPr lang="en-US" sz="1800" dirty="0"/>
              <a:t>What kinds of things can we define? What do we need to know for </a:t>
            </a:r>
            <a:r>
              <a:rPr lang="en-US" sz="1800" dirty="0" smtClean="0"/>
              <a:t>each ID? 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variables </a:t>
            </a:r>
            <a:r>
              <a:rPr lang="en-US" sz="1800" dirty="0"/>
              <a:t>(</a:t>
            </a:r>
            <a:r>
              <a:rPr lang="en-US" sz="1800" dirty="0" err="1"/>
              <a:t>globals</a:t>
            </a:r>
            <a:r>
              <a:rPr lang="en-US" sz="1800" dirty="0"/>
              <a:t>, fields, parameters, </a:t>
            </a:r>
            <a:r>
              <a:rPr lang="en-US" sz="1800" dirty="0" smtClean="0"/>
              <a:t>locals):</a:t>
            </a:r>
          </a:p>
          <a:p>
            <a:pPr lvl="1"/>
            <a:r>
              <a:rPr lang="en-US" sz="1800" dirty="0" smtClean="0"/>
              <a:t>need to know types, positions - for error messages</a:t>
            </a:r>
          </a:p>
          <a:p>
            <a:pPr lvl="1"/>
            <a:r>
              <a:rPr lang="en-US" sz="1800" dirty="0" smtClean="0"/>
              <a:t>later</a:t>
            </a:r>
            <a:r>
              <a:rPr lang="en-US" sz="1800" dirty="0"/>
              <a:t>: memory </a:t>
            </a:r>
            <a:r>
              <a:rPr lang="en-US" sz="1800" dirty="0" smtClean="0"/>
              <a:t>layout. To compile  </a:t>
            </a:r>
            <a:r>
              <a:rPr lang="en-US" sz="1800" dirty="0" err="1" smtClean="0"/>
              <a:t>x.f</a:t>
            </a:r>
            <a:r>
              <a:rPr lang="en-US" sz="1800" dirty="0" smtClean="0"/>
              <a:t> = y    into   </a:t>
            </a:r>
            <a:r>
              <a:rPr lang="en-US" sz="1800" dirty="0" err="1" smtClean="0"/>
              <a:t>memcopy</a:t>
            </a:r>
            <a:r>
              <a:rPr lang="en-US" sz="1800" dirty="0" smtClean="0"/>
              <a:t>(</a:t>
            </a:r>
            <a:r>
              <a:rPr lang="en-US" sz="1800" dirty="0" err="1" smtClean="0"/>
              <a:t>addr_y</a:t>
            </a:r>
            <a:r>
              <a:rPr lang="en-US" sz="1800" dirty="0" smtClean="0"/>
              <a:t>, addr_x+6, 4)</a:t>
            </a:r>
          </a:p>
          <a:p>
            <a:pPr lvl="2"/>
            <a:r>
              <a:rPr lang="en-US" sz="1800" dirty="0" smtClean="0"/>
              <a:t>e.g. 3rd field in an object should be stored at offset e.g. +6 from the address of the object</a:t>
            </a:r>
          </a:p>
          <a:p>
            <a:pPr lvl="2"/>
            <a:r>
              <a:rPr lang="en-US" sz="1800" dirty="0" smtClean="0"/>
              <a:t>the size of data stored in </a:t>
            </a:r>
            <a:r>
              <a:rPr lang="en-US" sz="1800" dirty="0" err="1" smtClean="0"/>
              <a:t>x.f</a:t>
            </a:r>
            <a:r>
              <a:rPr lang="en-US" sz="1800" dirty="0" smtClean="0"/>
              <a:t> is 4 bytes</a:t>
            </a:r>
          </a:p>
          <a:p>
            <a:pPr lvl="1"/>
            <a:r>
              <a:rPr lang="en-US" sz="1800" dirty="0" smtClean="0"/>
              <a:t>sometimes more </a:t>
            </a:r>
            <a:r>
              <a:rPr lang="en-US" sz="1800" dirty="0"/>
              <a:t>information </a:t>
            </a:r>
            <a:r>
              <a:rPr lang="en-US" sz="1800" dirty="0" smtClean="0"/>
              <a:t>explicit: whether </a:t>
            </a:r>
            <a:r>
              <a:rPr lang="en-US" sz="1800" dirty="0"/>
              <a:t>variable </a:t>
            </a:r>
            <a:r>
              <a:rPr lang="en-US" sz="1800" dirty="0" smtClean="0"/>
              <a:t>local </a:t>
            </a:r>
            <a:r>
              <a:rPr lang="en-US" sz="1800" dirty="0"/>
              <a:t>or </a:t>
            </a:r>
            <a:r>
              <a:rPr lang="en-US" sz="1800" dirty="0" smtClean="0"/>
              <a:t>global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methods</a:t>
            </a:r>
            <a:r>
              <a:rPr lang="en-US" sz="1800" dirty="0"/>
              <a:t>, functions, </a:t>
            </a:r>
            <a:r>
              <a:rPr lang="en-US" sz="1800" dirty="0" smtClean="0"/>
              <a:t>classes:  </a:t>
            </a:r>
            <a:r>
              <a:rPr lang="en-US" sz="1800" dirty="0"/>
              <a:t>recursively </a:t>
            </a:r>
            <a:r>
              <a:rPr lang="en-US" sz="1800" dirty="0" smtClean="0"/>
              <a:t>have with </a:t>
            </a:r>
            <a:r>
              <a:rPr lang="en-US" sz="1800" dirty="0"/>
              <a:t>their own </a:t>
            </a:r>
            <a:r>
              <a:rPr lang="en-US" sz="1800" dirty="0" smtClean="0"/>
              <a:t>symbol tables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47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Points, Different </a:t>
            </a:r>
            <a:r>
              <a:rPr lang="en-US" dirty="0" smtClean="0">
                <a:sym typeface="Symbol"/>
              </a:rPr>
              <a:t>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b="1" dirty="0"/>
              <a:t>World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b="1" dirty="0" err="1"/>
              <a:t>int</a:t>
            </a:r>
            <a:r>
              <a:rPr lang="en-US" dirty="0"/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void </a:t>
            </a:r>
            <a:r>
              <a:rPr lang="en-US" dirty="0"/>
              <a:t>add(</a:t>
            </a:r>
            <a:r>
              <a:rPr lang="en-US" b="1" dirty="0" err="1"/>
              <a:t>int</a:t>
            </a:r>
            <a:r>
              <a:rPr lang="en-US" dirty="0"/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sum = sum + foo;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dirty="0" smtClean="0"/>
              <a:t>}</a:t>
            </a:r>
            <a:br>
              <a:rPr lang="en-US" dirty="0" smtClean="0"/>
            </a:br>
            <a:r>
              <a:rPr lang="en-US" b="1" dirty="0" smtClean="0"/>
              <a:t>  void </a:t>
            </a:r>
            <a:r>
              <a:rPr lang="en-US" dirty="0" smtClean="0"/>
              <a:t>sub(</a:t>
            </a:r>
            <a:r>
              <a:rPr lang="en-US" b="1" dirty="0" err="1" smtClean="0"/>
              <a:t>int</a:t>
            </a:r>
            <a:r>
              <a:rPr lang="en-US" dirty="0" smtClean="0"/>
              <a:t> bar) {</a:t>
            </a:r>
            <a:br>
              <a:rPr lang="en-US" dirty="0" smtClean="0"/>
            </a:br>
            <a:r>
              <a:rPr lang="en-US" dirty="0" smtClean="0"/>
              <a:t>      sum = sum - bar;</a:t>
            </a:r>
            <a:br>
              <a:rPr lang="en-US" dirty="0" smtClean="0"/>
            </a:br>
            <a:r>
              <a:rPr lang="en-US" dirty="0" smtClean="0"/>
              <a:t>  }</a:t>
            </a:r>
            <a:br>
              <a:rPr lang="en-US" dirty="0" smtClean="0"/>
            </a:br>
            <a:r>
              <a:rPr lang="en-US" b="1" dirty="0" smtClean="0"/>
              <a:t>  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dirty="0" smtClean="0"/>
              <a:t>count;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755766" y="1575758"/>
              <a:ext cx="5224680" cy="2921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0286" y="1561718"/>
                <a:ext cx="5254920" cy="29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" name="Ink 50"/>
              <p14:cNvContentPartPr/>
              <p14:nvPr/>
            </p14:nvContentPartPr>
            <p14:xfrm>
              <a:off x="3877086" y="2878598"/>
              <a:ext cx="646200" cy="1292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3126" y="2865998"/>
                <a:ext cx="6606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Ink 82"/>
              <p14:cNvContentPartPr/>
              <p14:nvPr/>
            </p14:nvContentPartPr>
            <p14:xfrm>
              <a:off x="3769806" y="4356758"/>
              <a:ext cx="724680" cy="1245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8646" y="4341998"/>
                <a:ext cx="748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1" name="Ink 110"/>
              <p14:cNvContentPartPr/>
              <p14:nvPr/>
            </p14:nvContentPartPr>
            <p14:xfrm>
              <a:off x="944886" y="3606878"/>
              <a:ext cx="1191240" cy="37080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206" y="3592118"/>
                <a:ext cx="1219680" cy="39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22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422105" cy="1143000"/>
          </a:xfrm>
        </p:spPr>
        <p:txBody>
          <a:bodyPr/>
          <a:lstStyle/>
          <a:p>
            <a:r>
              <a:rPr lang="en-US" dirty="0" smtClean="0"/>
              <a:t>Imperative Way: Push and 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b="1" dirty="0"/>
              <a:t>World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b="1" dirty="0" err="1"/>
              <a:t>int</a:t>
            </a:r>
            <a:r>
              <a:rPr lang="en-US" dirty="0"/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void </a:t>
            </a:r>
            <a:r>
              <a:rPr lang="en-US" dirty="0"/>
              <a:t>add(</a:t>
            </a:r>
            <a:r>
              <a:rPr lang="en-US" b="1" dirty="0" err="1"/>
              <a:t>int</a:t>
            </a:r>
            <a:r>
              <a:rPr lang="en-US" dirty="0"/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sum = sum + foo;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dirty="0" smtClean="0"/>
              <a:t>}</a:t>
            </a:r>
            <a:br>
              <a:rPr lang="en-US" dirty="0" smtClean="0"/>
            </a:br>
            <a:r>
              <a:rPr lang="en-US" b="1" dirty="0" smtClean="0"/>
              <a:t>  void </a:t>
            </a:r>
            <a:r>
              <a:rPr lang="en-US" dirty="0" smtClean="0"/>
              <a:t>sub(</a:t>
            </a:r>
            <a:r>
              <a:rPr lang="en-US" b="1" dirty="0" err="1" smtClean="0"/>
              <a:t>int</a:t>
            </a:r>
            <a:r>
              <a:rPr lang="en-US" dirty="0" smtClean="0"/>
              <a:t> bar) {</a:t>
            </a:r>
            <a:br>
              <a:rPr lang="en-US" dirty="0" smtClean="0"/>
            </a:br>
            <a:r>
              <a:rPr lang="en-US" dirty="0" smtClean="0"/>
              <a:t>      sum = sum - bar;</a:t>
            </a:r>
            <a:br>
              <a:rPr lang="en-US" dirty="0" smtClean="0"/>
            </a:br>
            <a:r>
              <a:rPr lang="en-US" dirty="0" smtClean="0"/>
              <a:t>  }</a:t>
            </a:r>
            <a:br>
              <a:rPr lang="en-US" dirty="0" smtClean="0"/>
            </a:br>
            <a:r>
              <a:rPr lang="en-US" b="1" dirty="0" smtClean="0"/>
              <a:t>  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dirty="0" smtClean="0"/>
              <a:t>count;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755766" y="1575758"/>
              <a:ext cx="5224680" cy="2921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0286" y="1561718"/>
                <a:ext cx="5254920" cy="29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" name="Ink 50"/>
              <p14:cNvContentPartPr/>
              <p14:nvPr/>
            </p14:nvContentPartPr>
            <p14:xfrm>
              <a:off x="3877086" y="2878598"/>
              <a:ext cx="646200" cy="1292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3126" y="2865998"/>
                <a:ext cx="6606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Ink 82"/>
              <p14:cNvContentPartPr/>
              <p14:nvPr/>
            </p14:nvContentPartPr>
            <p14:xfrm>
              <a:off x="3769806" y="4356758"/>
              <a:ext cx="724680" cy="1245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8646" y="4341998"/>
                <a:ext cx="748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1" name="Ink 110"/>
              <p14:cNvContentPartPr/>
              <p14:nvPr/>
            </p14:nvContentPartPr>
            <p14:xfrm>
              <a:off x="944886" y="3606878"/>
              <a:ext cx="1191240" cy="37080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206" y="3592118"/>
                <a:ext cx="1219680" cy="397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4982856" y="2957671"/>
            <a:ext cx="37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change table, record change</a:t>
            </a: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24394" y="3497319"/>
            <a:ext cx="3401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revert changes from table</a:t>
            </a: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8151" y="4411655"/>
            <a:ext cx="37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change table, record change</a:t>
            </a: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4898" y="5081476"/>
            <a:ext cx="3401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revert changes from table</a:t>
            </a: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Detected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704"/>
            <a:ext cx="8229600" cy="4655172"/>
          </a:xfrm>
        </p:spPr>
        <p:txBody>
          <a:bodyPr/>
          <a:lstStyle/>
          <a:p>
            <a:r>
              <a:rPr lang="en-US" dirty="0" smtClean="0"/>
              <a:t>File input: file does not exist</a:t>
            </a:r>
          </a:p>
          <a:p>
            <a:r>
              <a:rPr lang="en-US" dirty="0" smtClean="0"/>
              <a:t>Lexer: unknown token, string not closed before end of file, …</a:t>
            </a:r>
          </a:p>
          <a:p>
            <a:r>
              <a:rPr lang="en-US" dirty="0" smtClean="0"/>
              <a:t>Parser: syntax error - unexpected token, cannot parse given non-terminal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Name analyzer: unknown variable, …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Type analyzer: applying function to argument of wrong type, …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Data-flow analyzer: variable read before being written, 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Imperative Symbol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158"/>
            <a:ext cx="8229600" cy="4923006"/>
          </a:xfrm>
        </p:spPr>
        <p:txBody>
          <a:bodyPr/>
          <a:lstStyle/>
          <a:p>
            <a:r>
              <a:rPr lang="en-US" sz="2400" dirty="0" smtClean="0"/>
              <a:t>Hash table, mutable Map[</a:t>
            </a:r>
            <a:r>
              <a:rPr lang="en-US" sz="2400" dirty="0" err="1" smtClean="0"/>
              <a:t>ID,Symbol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Example:</a:t>
            </a:r>
          </a:p>
          <a:p>
            <a:pPr lvl="1"/>
            <a:r>
              <a:rPr lang="en-US" sz="2400" dirty="0" smtClean="0"/>
              <a:t>hash function into array</a:t>
            </a:r>
          </a:p>
          <a:p>
            <a:pPr lvl="1"/>
            <a:r>
              <a:rPr lang="en-US" sz="2400" dirty="0" smtClean="0"/>
              <a:t>array has linked list storing (</a:t>
            </a:r>
            <a:r>
              <a:rPr lang="en-US" sz="2400" dirty="0" err="1" smtClean="0"/>
              <a:t>ID,Symbol</a:t>
            </a:r>
            <a:r>
              <a:rPr lang="en-US" sz="2400" dirty="0" smtClean="0"/>
              <a:t>) pairs</a:t>
            </a:r>
          </a:p>
          <a:p>
            <a:r>
              <a:rPr lang="en-US" sz="2400" dirty="0" smtClean="0"/>
              <a:t>Undo stack: to enable entering and leaving scope</a:t>
            </a:r>
          </a:p>
          <a:p>
            <a:r>
              <a:rPr lang="en-US" sz="2400" dirty="0" smtClean="0"/>
              <a:t>Entering new scope (</a:t>
            </a:r>
            <a:r>
              <a:rPr lang="en-US" sz="2400" dirty="0" err="1" smtClean="0"/>
              <a:t>function,block</a:t>
            </a:r>
            <a:r>
              <a:rPr lang="en-US" sz="2400" dirty="0" smtClean="0"/>
              <a:t>):</a:t>
            </a:r>
          </a:p>
          <a:p>
            <a:pPr lvl="1"/>
            <a:r>
              <a:rPr lang="en-US" sz="2400" dirty="0" smtClean="0"/>
              <a:t>add beginning-of-scope marker to undo stack</a:t>
            </a:r>
          </a:p>
          <a:p>
            <a:r>
              <a:rPr lang="en-US" sz="2400" dirty="0" smtClean="0"/>
              <a:t>Adding nested declaration (</a:t>
            </a:r>
            <a:r>
              <a:rPr lang="en-US" sz="2400" dirty="0" err="1" smtClean="0"/>
              <a:t>ID,sym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lookup old value </a:t>
            </a:r>
            <a:r>
              <a:rPr lang="en-US" sz="2400" dirty="0" err="1" smtClean="0"/>
              <a:t>symOld</a:t>
            </a:r>
            <a:r>
              <a:rPr lang="en-US" sz="2400" dirty="0" smtClean="0"/>
              <a:t>, push old value to undo stack</a:t>
            </a:r>
            <a:endParaRPr lang="en-US" sz="2400" dirty="0"/>
          </a:p>
          <a:p>
            <a:pPr lvl="1"/>
            <a:r>
              <a:rPr lang="en-US" sz="2400" dirty="0" smtClean="0"/>
              <a:t>insert (</a:t>
            </a:r>
            <a:r>
              <a:rPr lang="en-US" sz="2400" dirty="0" err="1" smtClean="0"/>
              <a:t>ID,sym</a:t>
            </a:r>
            <a:r>
              <a:rPr lang="en-US" sz="2400" dirty="0" smtClean="0"/>
              <a:t>) into table</a:t>
            </a:r>
          </a:p>
          <a:p>
            <a:r>
              <a:rPr lang="en-US" sz="2400" dirty="0" smtClean="0"/>
              <a:t>Leaving the scope</a:t>
            </a:r>
          </a:p>
          <a:p>
            <a:pPr lvl="1"/>
            <a:r>
              <a:rPr lang="en-US" sz="2400" dirty="0" smtClean="0"/>
              <a:t>go through undo stack until the marker, restore old values</a:t>
            </a:r>
          </a:p>
        </p:txBody>
      </p:sp>
    </p:spTree>
    <p:extLst>
      <p:ext uri="{BB962C8B-B14F-4D97-AF65-F5344CB8AC3E}">
        <p14:creationId xmlns:p14="http://schemas.microsoft.com/office/powerpoint/2010/main" val="19573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422105" cy="1143000"/>
          </a:xfrm>
        </p:spPr>
        <p:txBody>
          <a:bodyPr/>
          <a:lstStyle/>
          <a:p>
            <a:r>
              <a:rPr lang="en-US" dirty="0" smtClean="0"/>
              <a:t>Functional: Keep Old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b="1" dirty="0"/>
              <a:t>World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b="1" dirty="0" err="1"/>
              <a:t>int</a:t>
            </a:r>
            <a:r>
              <a:rPr lang="en-US" dirty="0"/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void </a:t>
            </a:r>
            <a:r>
              <a:rPr lang="en-US" dirty="0"/>
              <a:t>add(</a:t>
            </a:r>
            <a:r>
              <a:rPr lang="en-US" b="1" dirty="0" err="1"/>
              <a:t>int</a:t>
            </a:r>
            <a:r>
              <a:rPr lang="en-US" dirty="0"/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sum = sum + foo;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dirty="0" smtClean="0"/>
              <a:t>}</a:t>
            </a:r>
            <a:br>
              <a:rPr lang="en-US" dirty="0" smtClean="0"/>
            </a:br>
            <a:r>
              <a:rPr lang="en-US" b="1" dirty="0" smtClean="0"/>
              <a:t>  void </a:t>
            </a:r>
            <a:r>
              <a:rPr lang="en-US" dirty="0" smtClean="0"/>
              <a:t>sub(</a:t>
            </a:r>
            <a:r>
              <a:rPr lang="en-US" b="1" dirty="0" err="1" smtClean="0"/>
              <a:t>int</a:t>
            </a:r>
            <a:r>
              <a:rPr lang="en-US" dirty="0" smtClean="0"/>
              <a:t> bar) {</a:t>
            </a:r>
            <a:br>
              <a:rPr lang="en-US" dirty="0" smtClean="0"/>
            </a:br>
            <a:r>
              <a:rPr lang="en-US" dirty="0" smtClean="0"/>
              <a:t>      sum = sum - bar;</a:t>
            </a:r>
            <a:br>
              <a:rPr lang="en-US" dirty="0" smtClean="0"/>
            </a:br>
            <a:r>
              <a:rPr lang="en-US" dirty="0" smtClean="0"/>
              <a:t>  }</a:t>
            </a:r>
            <a:br>
              <a:rPr lang="en-US" dirty="0" smtClean="0"/>
            </a:br>
            <a:r>
              <a:rPr lang="en-US" b="1" dirty="0" smtClean="0"/>
              <a:t>  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dirty="0" smtClean="0"/>
              <a:t>count;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755766" y="1575758"/>
              <a:ext cx="5224680" cy="2921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0286" y="1561718"/>
                <a:ext cx="5254920" cy="29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" name="Ink 50"/>
              <p14:cNvContentPartPr/>
              <p14:nvPr/>
            </p14:nvContentPartPr>
            <p14:xfrm>
              <a:off x="3877086" y="2878598"/>
              <a:ext cx="646200" cy="1292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3126" y="2865998"/>
                <a:ext cx="6606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Ink 82"/>
              <p14:cNvContentPartPr/>
              <p14:nvPr/>
            </p14:nvContentPartPr>
            <p14:xfrm>
              <a:off x="3769806" y="4356758"/>
              <a:ext cx="724680" cy="1245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8646" y="4341998"/>
                <a:ext cx="748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1" name="Ink 110"/>
              <p14:cNvContentPartPr/>
              <p14:nvPr/>
            </p14:nvContentPartPr>
            <p14:xfrm>
              <a:off x="944886" y="3606878"/>
              <a:ext cx="1191240" cy="37080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206" y="3592118"/>
                <a:ext cx="1219680" cy="397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4982856" y="2957671"/>
            <a:ext cx="3542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create new 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  <a:sym typeface="Symbol"/>
              </a:rPr>
              <a:t></a:t>
            </a:r>
            <a:r>
              <a:rPr lang="en-US" sz="2400" baseline="-25000" dirty="0" smtClean="0">
                <a:solidFill>
                  <a:prstClr val="black"/>
                </a:solidFill>
                <a:cs typeface="Arial" pitchFamily="34" charset="0"/>
                <a:sym typeface="Symbol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  <a:sym typeface="Symbol"/>
              </a:rPr>
              <a:t>,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keep old 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  <a:sym typeface="Symbol"/>
              </a:rPr>
              <a:t></a:t>
            </a:r>
            <a:r>
              <a:rPr lang="en-US" sz="2400" baseline="-25000" dirty="0" smtClean="0">
                <a:solidFill>
                  <a:prstClr val="black"/>
                </a:solidFill>
                <a:cs typeface="Arial" pitchFamily="34" charset="0"/>
                <a:sym typeface="Symbol"/>
              </a:rPr>
              <a:t>0</a:t>
            </a: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82856" y="4549471"/>
            <a:ext cx="3542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create new 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  <a:sym typeface="Symbol"/>
              </a:rPr>
              <a:t></a:t>
            </a:r>
            <a:r>
              <a:rPr lang="en-US" sz="2400" baseline="-25000" dirty="0">
                <a:solidFill>
                  <a:prstClr val="black"/>
                </a:solidFill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  <a:sym typeface="Symbol"/>
              </a:rPr>
              <a:t>,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keep old 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  <a:sym typeface="Symbol"/>
              </a:rPr>
              <a:t></a:t>
            </a:r>
            <a:r>
              <a:rPr lang="en-US" sz="2400" baseline="-25000" dirty="0" smtClean="0">
                <a:solidFill>
                  <a:prstClr val="black"/>
                </a:solidFill>
                <a:cs typeface="Arial" pitchFamily="34" charset="0"/>
                <a:sym typeface="Symbol"/>
              </a:rPr>
              <a:t>0</a:t>
            </a: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4951800" y="4380840"/>
              <a:ext cx="147960" cy="129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38840" y="4366800"/>
                <a:ext cx="174960" cy="15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58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Symbol Table Implemented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3"/>
            <a:ext cx="8229600" cy="552680"/>
          </a:xfrm>
        </p:spPr>
        <p:txBody>
          <a:bodyPr/>
          <a:lstStyle/>
          <a:p>
            <a:r>
              <a:rPr lang="en-US" sz="2400" dirty="0" smtClean="0"/>
              <a:t>Typical: Immutable Balanced </a:t>
            </a:r>
            <a:r>
              <a:rPr lang="en-US" sz="2400" dirty="0"/>
              <a:t>S</a:t>
            </a:r>
            <a:r>
              <a:rPr lang="en-US" sz="2400" dirty="0" smtClean="0"/>
              <a:t>earch </a:t>
            </a:r>
            <a:r>
              <a:rPr lang="en-US" sz="2400" dirty="0"/>
              <a:t>T</a:t>
            </a:r>
            <a:r>
              <a:rPr lang="en-US" sz="2400" dirty="0" smtClean="0"/>
              <a:t>rees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Updating returns new map, keeping old one</a:t>
            </a:r>
          </a:p>
          <a:p>
            <a:pPr lvl="1"/>
            <a:r>
              <a:rPr lang="en-US" sz="2400" dirty="0"/>
              <a:t>lookup and update both </a:t>
            </a:r>
            <a:r>
              <a:rPr lang="en-US" sz="2400" i="1" dirty="0"/>
              <a:t>log(n</a:t>
            </a:r>
            <a:r>
              <a:rPr lang="en-US" sz="2400" i="1" dirty="0" smtClean="0"/>
              <a:t>)</a:t>
            </a:r>
            <a:endParaRPr lang="en-US" sz="2400" dirty="0" smtClean="0"/>
          </a:p>
          <a:p>
            <a:pPr lvl="1"/>
            <a:r>
              <a:rPr lang="en-US" sz="2400" dirty="0" smtClean="0"/>
              <a:t>update </a:t>
            </a:r>
            <a:r>
              <a:rPr lang="en-US" sz="2400" dirty="0"/>
              <a:t>creates </a:t>
            </a:r>
            <a:r>
              <a:rPr lang="en-US" sz="2400" dirty="0" smtClean="0"/>
              <a:t>new </a:t>
            </a:r>
            <a:r>
              <a:rPr lang="en-US" sz="2400" dirty="0"/>
              <a:t>path (</a:t>
            </a:r>
            <a:r>
              <a:rPr lang="en-US" sz="2400" dirty="0" smtClean="0"/>
              <a:t>copy </a:t>
            </a:r>
            <a:r>
              <a:rPr lang="en-US" sz="2400" i="1" dirty="0" smtClean="0"/>
              <a:t>log(n</a:t>
            </a:r>
            <a:r>
              <a:rPr lang="en-US" sz="2400" i="1" dirty="0"/>
              <a:t>)</a:t>
            </a:r>
            <a:r>
              <a:rPr lang="en-US" sz="2400" dirty="0"/>
              <a:t> </a:t>
            </a:r>
            <a:r>
              <a:rPr lang="en-US" sz="2400" dirty="0" smtClean="0"/>
              <a:t>nodes, share rest!)</a:t>
            </a:r>
            <a:endParaRPr lang="en-US" sz="2400" dirty="0"/>
          </a:p>
          <a:p>
            <a:pPr lvl="1"/>
            <a:r>
              <a:rPr lang="en-US" sz="2400" dirty="0" smtClean="0"/>
              <a:t>memory usage acceptable</a:t>
            </a:r>
            <a:endParaRPr lang="en-US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46887" y="2345669"/>
            <a:ext cx="8213019" cy="123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dirty="0">
                <a:hlinkClick r:id="rId2"/>
              </a:rPr>
              <a:t>sealed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abstract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BST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Empty() </a:t>
            </a:r>
            <a:r>
              <a:rPr lang="en-US" sz="2400" dirty="0">
                <a:hlinkClick r:id="rId2"/>
              </a:rPr>
              <a:t>extends</a:t>
            </a:r>
            <a:r>
              <a:rPr lang="en-US" sz="2400" dirty="0"/>
              <a:t> BST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Node(left: BST, value: </a:t>
            </a:r>
            <a:r>
              <a:rPr lang="en-US" sz="2400" dirty="0" err="1"/>
              <a:t>Int</a:t>
            </a:r>
            <a:r>
              <a:rPr lang="en-US" sz="2400" dirty="0"/>
              <a:t>, right: BST) </a:t>
            </a:r>
            <a:r>
              <a:rPr lang="en-US" sz="2400" dirty="0">
                <a:hlinkClick r:id="rId2"/>
              </a:rPr>
              <a:t>extends</a:t>
            </a:r>
            <a:r>
              <a:rPr lang="en-US" sz="2400" dirty="0"/>
              <a:t> BST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5573" y="2196124"/>
            <a:ext cx="39914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Simplified. In practice, BST[A], </a:t>
            </a:r>
            <a:b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store </a:t>
            </a:r>
            <a:r>
              <a:rPr lang="en-US" sz="240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nt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key and value A</a:t>
            </a: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4418319" y="2611622"/>
            <a:ext cx="468726" cy="553812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578360" y="3510360"/>
              <a:ext cx="1526760" cy="2644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65040" y="3504240"/>
                <a:ext cx="1542600" cy="265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89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Lookup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8659" y="2266043"/>
            <a:ext cx="6352622" cy="308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dirty="0" err="1">
                <a:hlinkClick r:id="rId2"/>
              </a:rPr>
              <a:t>def</a:t>
            </a:r>
            <a:r>
              <a:rPr lang="en-US" sz="2400" dirty="0"/>
              <a:t> contains(key: </a:t>
            </a:r>
            <a:r>
              <a:rPr lang="en-US" sz="2400" dirty="0" err="1"/>
              <a:t>Int</a:t>
            </a:r>
            <a:r>
              <a:rPr lang="en-US" sz="2400" dirty="0"/>
              <a:t>, t : BST): Boolean = t </a:t>
            </a:r>
            <a:r>
              <a:rPr lang="en-US" sz="2400" dirty="0">
                <a:hlinkClick r:id="rId2"/>
              </a:rPr>
              <a:t>match</a:t>
            </a:r>
            <a:r>
              <a:rPr lang="en-US" sz="2400" dirty="0"/>
              <a:t> {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</a:t>
            </a: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/>
              <a:t>Empty() =&gt; </a:t>
            </a:r>
            <a:r>
              <a:rPr lang="en-US" sz="2400" dirty="0">
                <a:hlinkClick r:id="rId2"/>
              </a:rPr>
              <a:t>false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</a:t>
            </a: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/>
              <a:t>Node(</a:t>
            </a:r>
            <a:r>
              <a:rPr lang="en-US" sz="2400" dirty="0" err="1"/>
              <a:t>left,v,right</a:t>
            </a:r>
            <a:r>
              <a:rPr lang="en-US" sz="2400" dirty="0"/>
              <a:t>) =&gt; {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</a:t>
            </a:r>
            <a:r>
              <a:rPr lang="en-US" sz="2400" dirty="0" smtClean="0">
                <a:hlinkClick r:id="rId2"/>
              </a:rPr>
              <a:t>if</a:t>
            </a:r>
            <a:r>
              <a:rPr lang="en-US" sz="2400" dirty="0" smtClean="0"/>
              <a:t> </a:t>
            </a:r>
            <a:r>
              <a:rPr lang="en-US" sz="2400" dirty="0"/>
              <a:t>(key == v) </a:t>
            </a:r>
            <a:r>
              <a:rPr lang="en-US" sz="2400" dirty="0">
                <a:hlinkClick r:id="rId2"/>
              </a:rPr>
              <a:t>true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</a:t>
            </a:r>
            <a:r>
              <a:rPr lang="en-US" sz="2400" dirty="0" smtClean="0">
                <a:hlinkClick r:id="rId2"/>
              </a:rPr>
              <a:t>else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if</a:t>
            </a:r>
            <a:r>
              <a:rPr lang="en-US" sz="2400" dirty="0"/>
              <a:t> (key &lt; v) contains(key, left)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</a:t>
            </a:r>
            <a:r>
              <a:rPr lang="en-US" sz="2400" dirty="0" smtClean="0">
                <a:hlinkClick r:id="rId2"/>
              </a:rPr>
              <a:t>else</a:t>
            </a:r>
            <a:r>
              <a:rPr lang="en-US" sz="2400" dirty="0" smtClean="0"/>
              <a:t> </a:t>
            </a:r>
            <a:r>
              <a:rPr lang="en-US" sz="2400" dirty="0"/>
              <a:t>contains(key, right)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}</a:t>
            </a:r>
            <a:br>
              <a:rPr lang="en-US" sz="2400" dirty="0" smtClean="0"/>
            </a:b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903189" y="5189128"/>
            <a:ext cx="493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Running time bounded by tree height.</a:t>
            </a: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7271841" y="3014178"/>
              <a:ext cx="126000" cy="238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9241" y="3003018"/>
                <a:ext cx="1526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7148721" y="2924538"/>
              <a:ext cx="389880" cy="401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36852" y="2913738"/>
                <a:ext cx="414697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6823281" y="3554898"/>
              <a:ext cx="114480" cy="179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09601" y="3541578"/>
                <a:ext cx="1422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6826881" y="3556698"/>
              <a:ext cx="137880" cy="9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22921" y="3541938"/>
                <a:ext cx="1555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/>
              <p14:cNvContentPartPr/>
              <p14:nvPr/>
            </p14:nvContentPartPr>
            <p14:xfrm>
              <a:off x="6698721" y="3464898"/>
              <a:ext cx="378000" cy="3531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85401" y="3452658"/>
                <a:ext cx="40536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/>
              <p14:cNvContentPartPr/>
              <p14:nvPr/>
            </p14:nvContentPartPr>
            <p14:xfrm>
              <a:off x="6326841" y="4108938"/>
              <a:ext cx="124200" cy="213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15681" y="4094538"/>
                <a:ext cx="1497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/>
              <p14:cNvContentPartPr/>
              <p14:nvPr/>
            </p14:nvContentPartPr>
            <p14:xfrm>
              <a:off x="6204081" y="4008138"/>
              <a:ext cx="372600" cy="4492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90401" y="3994458"/>
                <a:ext cx="40032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/>
              <p14:cNvContentPartPr/>
              <p14:nvPr/>
            </p14:nvContentPartPr>
            <p14:xfrm>
              <a:off x="7078881" y="4094178"/>
              <a:ext cx="159120" cy="2401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65201" y="4079418"/>
                <a:ext cx="1875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/>
              <p14:cNvContentPartPr/>
              <p14:nvPr/>
            </p14:nvContentPartPr>
            <p14:xfrm>
              <a:off x="7131801" y="4196778"/>
              <a:ext cx="143640" cy="352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23161" y="4182018"/>
                <a:ext cx="1609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Ink 24"/>
              <p14:cNvContentPartPr/>
              <p14:nvPr/>
            </p14:nvContentPartPr>
            <p14:xfrm>
              <a:off x="6961521" y="3973938"/>
              <a:ext cx="430200" cy="4906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47121" y="3959898"/>
                <a:ext cx="45900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Ink 25"/>
              <p14:cNvContentPartPr/>
              <p14:nvPr/>
            </p14:nvContentPartPr>
            <p14:xfrm>
              <a:off x="6942801" y="3218658"/>
              <a:ext cx="206280" cy="2674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28761" y="3206418"/>
                <a:ext cx="23256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/>
              <p14:cNvContentPartPr/>
              <p14:nvPr/>
            </p14:nvContentPartPr>
            <p14:xfrm>
              <a:off x="6429081" y="3749298"/>
              <a:ext cx="308160" cy="3258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14321" y="3735618"/>
                <a:ext cx="33624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/>
              <p14:cNvContentPartPr/>
              <p14:nvPr/>
            </p14:nvContentPartPr>
            <p14:xfrm>
              <a:off x="6921921" y="3810498"/>
              <a:ext cx="178200" cy="155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08601" y="3796458"/>
                <a:ext cx="2062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/>
              <p14:cNvContentPartPr/>
              <p14:nvPr/>
            </p14:nvContentPartPr>
            <p14:xfrm>
              <a:off x="7563801" y="3276618"/>
              <a:ext cx="360360" cy="2512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52281" y="3273018"/>
                <a:ext cx="387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/>
              <p14:cNvContentPartPr/>
              <p14:nvPr/>
            </p14:nvContentPartPr>
            <p14:xfrm>
              <a:off x="8066001" y="3685218"/>
              <a:ext cx="8280" cy="1990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051961" y="3671898"/>
                <a:ext cx="33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/>
              <p14:cNvContentPartPr/>
              <p14:nvPr/>
            </p14:nvContentPartPr>
            <p14:xfrm>
              <a:off x="8186601" y="3693498"/>
              <a:ext cx="100080" cy="2091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174361" y="3680898"/>
                <a:ext cx="1260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Ink 31"/>
              <p14:cNvContentPartPr/>
              <p14:nvPr/>
            </p14:nvContentPartPr>
            <p14:xfrm>
              <a:off x="8217561" y="3650298"/>
              <a:ext cx="118440" cy="266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07841" y="3635538"/>
                <a:ext cx="139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" name="Ink 32"/>
              <p14:cNvContentPartPr/>
              <p14:nvPr/>
            </p14:nvContentPartPr>
            <p14:xfrm>
              <a:off x="7899321" y="3506658"/>
              <a:ext cx="538200" cy="4489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84561" y="3492618"/>
                <a:ext cx="56772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/>
              <p14:cNvContentPartPr/>
              <p14:nvPr/>
            </p14:nvContentPartPr>
            <p14:xfrm>
              <a:off x="7947561" y="3991218"/>
              <a:ext cx="113400" cy="1497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933161" y="3978978"/>
                <a:ext cx="1400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5" name="Ink 34"/>
              <p14:cNvContentPartPr/>
              <p14:nvPr/>
            </p14:nvContentPartPr>
            <p14:xfrm>
              <a:off x="7737321" y="4231338"/>
              <a:ext cx="8640" cy="1915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22921" y="4217298"/>
                <a:ext cx="374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/>
              <p14:cNvContentPartPr/>
              <p14:nvPr/>
            </p14:nvContentPartPr>
            <p14:xfrm>
              <a:off x="7843161" y="4242858"/>
              <a:ext cx="134640" cy="1911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29481" y="4228098"/>
                <a:ext cx="1576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7" name="Ink 36"/>
              <p14:cNvContentPartPr/>
              <p14:nvPr/>
            </p14:nvContentPartPr>
            <p14:xfrm>
              <a:off x="7622481" y="4086618"/>
              <a:ext cx="492120" cy="4899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07721" y="4079778"/>
                <a:ext cx="52200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/>
              <p14:cNvContentPartPr/>
              <p14:nvPr/>
            </p14:nvContentPartPr>
            <p14:xfrm>
              <a:off x="8054841" y="3979338"/>
              <a:ext cx="16920" cy="532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049081" y="3972858"/>
                <a:ext cx="31680" cy="6552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Rectangle 39"/>
          <p:cNvSpPr/>
          <p:nvPr/>
        </p:nvSpPr>
        <p:spPr>
          <a:xfrm>
            <a:off x="6663333" y="5205273"/>
            <a:ext cx="195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contains(6,t) ?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1" name="Ink 40"/>
              <p14:cNvContentPartPr/>
              <p14:nvPr/>
            </p14:nvContentPartPr>
            <p14:xfrm>
              <a:off x="6146841" y="4407018"/>
              <a:ext cx="87840" cy="1306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131361" y="4391898"/>
                <a:ext cx="1180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/>
              <p14:cNvContentPartPr/>
              <p14:nvPr/>
            </p14:nvContentPartPr>
            <p14:xfrm>
              <a:off x="6430161" y="4429698"/>
              <a:ext cx="130320" cy="903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425121" y="4426818"/>
                <a:ext cx="1378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5" name="Ink 44"/>
              <p14:cNvContentPartPr/>
              <p14:nvPr/>
            </p14:nvContentPartPr>
            <p14:xfrm>
              <a:off x="6496761" y="4599978"/>
              <a:ext cx="169920" cy="1886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487401" y="4585938"/>
                <a:ext cx="1839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6" name="Ink 45"/>
              <p14:cNvContentPartPr/>
              <p14:nvPr/>
            </p14:nvContentPartPr>
            <p14:xfrm>
              <a:off x="6981321" y="4475058"/>
              <a:ext cx="95400" cy="1177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974121" y="4463538"/>
                <a:ext cx="1062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7" name="Ink 46"/>
              <p14:cNvContentPartPr/>
              <p14:nvPr/>
            </p14:nvContentPartPr>
            <p14:xfrm>
              <a:off x="6924441" y="4686378"/>
              <a:ext cx="135360" cy="1281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910401" y="4672698"/>
                <a:ext cx="154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8" name="Ink 47"/>
              <p14:cNvContentPartPr/>
              <p14:nvPr/>
            </p14:nvContentPartPr>
            <p14:xfrm>
              <a:off x="7166361" y="4484778"/>
              <a:ext cx="125280" cy="1245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153761" y="4470378"/>
                <a:ext cx="1468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9" name="Ink 48"/>
              <p14:cNvContentPartPr/>
              <p14:nvPr/>
            </p14:nvContentPartPr>
            <p14:xfrm>
              <a:off x="7244481" y="4684938"/>
              <a:ext cx="134640" cy="1904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230081" y="4671258"/>
                <a:ext cx="1540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Ink 49"/>
              <p14:cNvContentPartPr/>
              <p14:nvPr/>
            </p14:nvContentPartPr>
            <p14:xfrm>
              <a:off x="7711041" y="4615458"/>
              <a:ext cx="87840" cy="1245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697001" y="4602498"/>
                <a:ext cx="1141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/>
              <p14:cNvContentPartPr/>
              <p14:nvPr/>
            </p14:nvContentPartPr>
            <p14:xfrm>
              <a:off x="7644801" y="4856298"/>
              <a:ext cx="141840" cy="1216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30401" y="4842618"/>
                <a:ext cx="1587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/>
              <p14:cNvContentPartPr/>
              <p14:nvPr/>
            </p14:nvContentPartPr>
            <p14:xfrm>
              <a:off x="7913361" y="4577658"/>
              <a:ext cx="160200" cy="1634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899681" y="4563618"/>
                <a:ext cx="1778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3" name="Ink 52"/>
              <p14:cNvContentPartPr/>
              <p14:nvPr/>
            </p14:nvContentPartPr>
            <p14:xfrm>
              <a:off x="8058801" y="4842978"/>
              <a:ext cx="136440" cy="1760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44401" y="4828578"/>
                <a:ext cx="1551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4" name="Ink 53"/>
              <p14:cNvContentPartPr/>
              <p14:nvPr/>
            </p14:nvContentPartPr>
            <p14:xfrm>
              <a:off x="8337801" y="3947298"/>
              <a:ext cx="168120" cy="1112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326641" y="3940098"/>
                <a:ext cx="1828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5" name="Ink 54"/>
              <p14:cNvContentPartPr/>
              <p14:nvPr/>
            </p14:nvContentPartPr>
            <p14:xfrm>
              <a:off x="8530401" y="4104258"/>
              <a:ext cx="142200" cy="1767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520321" y="4090578"/>
                <a:ext cx="1573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7" name="Ink 56"/>
              <p14:cNvContentPartPr/>
              <p14:nvPr/>
            </p14:nvContentPartPr>
            <p14:xfrm>
              <a:off x="6026601" y="4623378"/>
              <a:ext cx="153360" cy="2073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011841" y="4608618"/>
                <a:ext cx="173160" cy="23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76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46888" y="2504162"/>
            <a:ext cx="5142640" cy="206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2200" dirty="0" err="1">
                <a:solidFill>
                  <a:prstClr val="black"/>
                </a:solidFill>
                <a:hlinkClick r:id="rId2"/>
              </a:rPr>
              <a:t>def</a:t>
            </a:r>
            <a:r>
              <a:rPr lang="en-US" sz="2200" dirty="0">
                <a:solidFill>
                  <a:prstClr val="black"/>
                </a:solidFill>
              </a:rPr>
              <a:t> add(x : </a:t>
            </a:r>
            <a:r>
              <a:rPr lang="en-US" sz="2200" dirty="0" err="1">
                <a:solidFill>
                  <a:prstClr val="black"/>
                </a:solidFill>
              </a:rPr>
              <a:t>Int</a:t>
            </a:r>
            <a:r>
              <a:rPr lang="en-US" sz="2200" dirty="0">
                <a:solidFill>
                  <a:prstClr val="black"/>
                </a:solidFill>
              </a:rPr>
              <a:t>, t : BST) : Node = t </a:t>
            </a:r>
            <a:r>
              <a:rPr lang="en-US" sz="2200" dirty="0">
                <a:solidFill>
                  <a:prstClr val="black"/>
                </a:solidFill>
                <a:hlinkClick r:id="rId2"/>
              </a:rPr>
              <a:t>match</a:t>
            </a:r>
            <a:r>
              <a:rPr lang="en-US" sz="2200" dirty="0">
                <a:solidFill>
                  <a:prstClr val="black"/>
                </a:solidFill>
              </a:rPr>
              <a:t> { </a:t>
            </a:r>
            <a:r>
              <a:rPr lang="en-US" sz="2200" dirty="0" smtClean="0">
                <a:solidFill>
                  <a:prstClr val="black"/>
                </a:solidFill>
              </a:rPr>
              <a:t/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prstClr val="black"/>
                </a:solidFill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hlinkClick r:id="rId2"/>
              </a:rPr>
              <a:t>case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Empty() =&gt; Node(Empty(),</a:t>
            </a:r>
            <a:r>
              <a:rPr lang="en-US" sz="2200" dirty="0" err="1">
                <a:solidFill>
                  <a:prstClr val="black"/>
                </a:solidFill>
              </a:rPr>
              <a:t>x,Empty</a:t>
            </a:r>
            <a:r>
              <a:rPr lang="en-US" sz="2200" dirty="0">
                <a:solidFill>
                  <a:prstClr val="black"/>
                </a:solidFill>
              </a:rPr>
              <a:t>()) </a:t>
            </a:r>
            <a:r>
              <a:rPr lang="en-US" sz="2200" dirty="0" smtClean="0">
                <a:solidFill>
                  <a:prstClr val="black"/>
                </a:solidFill>
              </a:rPr>
              <a:t/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prstClr val="black"/>
                </a:solidFill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hlinkClick r:id="rId2"/>
              </a:rPr>
              <a:t>case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t @ Node(</a:t>
            </a:r>
            <a:r>
              <a:rPr lang="en-US" sz="2200" dirty="0" err="1">
                <a:solidFill>
                  <a:prstClr val="black"/>
                </a:solidFill>
              </a:rPr>
              <a:t>left,v,right</a:t>
            </a:r>
            <a:r>
              <a:rPr lang="en-US" sz="2200" dirty="0">
                <a:solidFill>
                  <a:prstClr val="black"/>
                </a:solidFill>
              </a:rPr>
              <a:t>) =&gt; { </a:t>
            </a:r>
            <a:r>
              <a:rPr lang="en-US" sz="2200" dirty="0" smtClean="0">
                <a:solidFill>
                  <a:prstClr val="black"/>
                </a:solidFill>
              </a:rPr>
              <a:t/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prstClr val="black"/>
                </a:solidFill>
              </a:rPr>
              <a:t>     </a:t>
            </a:r>
            <a:r>
              <a:rPr lang="en-US" sz="2200" dirty="0" smtClean="0">
                <a:solidFill>
                  <a:prstClr val="black"/>
                </a:solidFill>
                <a:hlinkClick r:id="rId2"/>
              </a:rPr>
              <a:t>if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(x &lt; v) Node(add(x, left), v, right) </a:t>
            </a:r>
            <a:r>
              <a:rPr lang="en-US" sz="2200" dirty="0" smtClean="0">
                <a:solidFill>
                  <a:prstClr val="black"/>
                </a:solidFill>
              </a:rPr>
              <a:t/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prstClr val="black"/>
                </a:solidFill>
              </a:rPr>
              <a:t>     </a:t>
            </a:r>
            <a:r>
              <a:rPr lang="en-US" sz="2200" dirty="0" smtClean="0">
                <a:solidFill>
                  <a:prstClr val="black"/>
                </a:solidFill>
                <a:hlinkClick r:id="rId2"/>
              </a:rPr>
              <a:t>else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  <a:hlinkClick r:id="rId2"/>
              </a:rPr>
              <a:t>if</a:t>
            </a:r>
            <a:r>
              <a:rPr lang="en-US" sz="2200" dirty="0">
                <a:solidFill>
                  <a:prstClr val="black"/>
                </a:solidFill>
              </a:rPr>
              <a:t> (x==v) t </a:t>
            </a:r>
            <a:r>
              <a:rPr lang="en-US" sz="2200" dirty="0" smtClean="0">
                <a:solidFill>
                  <a:prstClr val="black"/>
                </a:solidFill>
              </a:rPr>
              <a:t/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prstClr val="black"/>
                </a:solidFill>
              </a:rPr>
              <a:t>     </a:t>
            </a:r>
            <a:r>
              <a:rPr lang="en-US" sz="2200" dirty="0" smtClean="0">
                <a:solidFill>
                  <a:prstClr val="black"/>
                </a:solidFill>
                <a:hlinkClick r:id="rId2"/>
              </a:rPr>
              <a:t>else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Node(left, v, add(x, right</a:t>
            </a:r>
            <a:r>
              <a:rPr lang="en-US" sz="2200" dirty="0" smtClean="0">
                <a:solidFill>
                  <a:prstClr val="black"/>
                </a:solidFill>
              </a:rPr>
              <a:t>))</a:t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prstClr val="black"/>
                </a:solidFill>
              </a:rPr>
              <a:t>   }</a:t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prstClr val="black"/>
                </a:solidFill>
              </a:rPr>
              <a:t>} </a:t>
            </a:r>
            <a:endParaRPr lang="en-US" sz="2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096486" y="1821128"/>
              <a:ext cx="2067840" cy="3321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0006" y="1812128"/>
                <a:ext cx="2088720" cy="33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638726" y="1721408"/>
              <a:ext cx="1253880" cy="367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26126" y="1712408"/>
                <a:ext cx="12819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6985686" y="2499728"/>
              <a:ext cx="276840" cy="833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78486" y="2487848"/>
                <a:ext cx="298080" cy="85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7821606" y="4315208"/>
              <a:ext cx="144000" cy="243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10806" y="4300448"/>
                <a:ext cx="1695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7881726" y="4062848"/>
              <a:ext cx="295200" cy="483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69126" y="4052408"/>
                <a:ext cx="3225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7641246" y="4068608"/>
              <a:ext cx="231120" cy="51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26486" y="4054928"/>
                <a:ext cx="25992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8292486" y="3319808"/>
              <a:ext cx="160200" cy="468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81710" y="3306128"/>
                <a:ext cx="186421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7327686" y="3867008"/>
              <a:ext cx="540720" cy="221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19046" y="3858368"/>
                <a:ext cx="562680" cy="243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/>
        </p:nvSpPr>
        <p:spPr>
          <a:xfrm>
            <a:off x="903189" y="5129168"/>
            <a:ext cx="52431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Both add(</a:t>
            </a:r>
            <a:r>
              <a:rPr lang="en-US" sz="24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x,t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 and t remain accessible.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Running 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time and newly allocated nodes</a:t>
            </a:r>
            <a:br>
              <a:rPr lang="en-US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bounded by tree height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" name="Ink 2"/>
              <p14:cNvContentPartPr/>
              <p14:nvPr/>
            </p14:nvContentPartPr>
            <p14:xfrm>
              <a:off x="2081160" y="3840840"/>
              <a:ext cx="4932720" cy="2401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73960" y="3836520"/>
                <a:ext cx="4944960" cy="240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49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5566" y="2490904"/>
            <a:ext cx="5393234" cy="414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Balanced Trees: Red-Black Trees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03" y="1447799"/>
            <a:ext cx="4245597" cy="518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010400" y="97971"/>
            <a:ext cx="1981200" cy="2492829"/>
            <a:chOff x="6553200" y="2931885"/>
            <a:chExt cx="1981200" cy="2492829"/>
          </a:xfrm>
        </p:grpSpPr>
        <p:sp>
          <p:nvSpPr>
            <p:cNvPr id="7" name="Oval 6"/>
            <p:cNvSpPr/>
            <p:nvPr/>
          </p:nvSpPr>
          <p:spPr>
            <a:xfrm>
              <a:off x="7543800" y="2931885"/>
              <a:ext cx="533400" cy="533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024914" y="3878943"/>
              <a:ext cx="533400" cy="533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001000" y="3886200"/>
              <a:ext cx="533400" cy="533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4855029"/>
              <a:ext cx="533400" cy="533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558314" y="4891314"/>
              <a:ext cx="533400" cy="533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391400" y="3429000"/>
              <a:ext cx="266701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877049" y="4386943"/>
              <a:ext cx="266701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426780" y="4386942"/>
              <a:ext cx="262163" cy="533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958365" y="3436257"/>
              <a:ext cx="266698" cy="4499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593440" y="191520"/>
              <a:ext cx="5236200" cy="3471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8320" y="175680"/>
                <a:ext cx="5266080" cy="349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21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Tree: Red Black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966"/>
            <a:ext cx="8686800" cy="510683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Goals: 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ensure that tree height remains at most log(size)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/>
              <a:t>add(1,add(2,add(3,...add(</a:t>
            </a:r>
            <a:r>
              <a:rPr lang="en-US" sz="2400" dirty="0" err="1"/>
              <a:t>n,Empty</a:t>
            </a:r>
            <a:r>
              <a:rPr lang="en-US" sz="2400" dirty="0"/>
              <a:t>())...)))    ~  linked </a:t>
            </a:r>
            <a:r>
              <a:rPr lang="en-US" sz="2400" dirty="0" smtClean="0"/>
              <a:t>list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reserve efficiency of individual operations: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/>
              <a:t>rebalancing </a:t>
            </a:r>
            <a:r>
              <a:rPr lang="en-US" sz="2400" dirty="0"/>
              <a:t>arbitrary tree: could cost O(n) work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Solution: maintain mostly balanced trees: height still O(log size)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sealed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abstract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Color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Red() </a:t>
            </a:r>
            <a:r>
              <a:rPr lang="en-US" sz="2400" dirty="0">
                <a:hlinkClick r:id="rId2"/>
              </a:rPr>
              <a:t>extends</a:t>
            </a:r>
            <a:r>
              <a:rPr lang="en-US" sz="2400" dirty="0"/>
              <a:t> Color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Black() </a:t>
            </a:r>
            <a:r>
              <a:rPr lang="en-US" sz="2400" dirty="0">
                <a:hlinkClick r:id="rId2"/>
              </a:rPr>
              <a:t>extends</a:t>
            </a:r>
            <a:r>
              <a:rPr lang="en-US" sz="2400" dirty="0"/>
              <a:t> </a:t>
            </a:r>
            <a:r>
              <a:rPr lang="en-US" sz="2400" dirty="0" smtClean="0"/>
              <a:t>Color</a:t>
            </a:r>
            <a:br>
              <a:rPr lang="en-US" sz="2400" dirty="0" smtClean="0"/>
            </a:br>
            <a:endParaRPr lang="en-US" sz="2400" dirty="0">
              <a:hlinkClick r:id="rId2"/>
            </a:endParaRP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sealed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abstract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Tree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Empty() </a:t>
            </a:r>
            <a:r>
              <a:rPr lang="en-US" sz="2400" dirty="0">
                <a:hlinkClick r:id="rId2"/>
              </a:rPr>
              <a:t>extends</a:t>
            </a:r>
            <a:r>
              <a:rPr lang="en-US" sz="2400" dirty="0"/>
              <a:t> Tree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</a:t>
            </a:r>
            <a:r>
              <a:rPr lang="en-US" sz="2400" dirty="0" smtClean="0"/>
              <a:t>Node(c: </a:t>
            </a:r>
            <a:r>
              <a:rPr lang="en-US" sz="2400" dirty="0" err="1" smtClean="0"/>
              <a:t>Color,left</a:t>
            </a:r>
            <a:r>
              <a:rPr lang="en-US" sz="2400" dirty="0"/>
              <a:t>: </a:t>
            </a:r>
            <a:r>
              <a:rPr lang="en-US" sz="2400" dirty="0" err="1" smtClean="0"/>
              <a:t>Tree,value</a:t>
            </a:r>
            <a:r>
              <a:rPr lang="en-US" sz="2400" dirty="0"/>
              <a:t>: </a:t>
            </a:r>
            <a:r>
              <a:rPr lang="en-US" sz="2400" dirty="0" err="1"/>
              <a:t>Int</a:t>
            </a:r>
            <a:r>
              <a:rPr lang="en-US" sz="2400" dirty="0"/>
              <a:t>, right: Tree)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</a:t>
            </a:r>
            <a:r>
              <a:rPr lang="en-US" sz="2400" dirty="0" smtClean="0">
                <a:hlinkClick r:id="rId2"/>
              </a:rPr>
              <a:t>extends</a:t>
            </a:r>
            <a:r>
              <a:rPr lang="en-US" sz="2400" dirty="0" smtClean="0"/>
              <a:t> </a:t>
            </a:r>
            <a:r>
              <a:rPr lang="en-US" sz="2400" dirty="0"/>
              <a:t>Tree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6398059" y="3851716"/>
              <a:ext cx="692280" cy="1036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5459" y="3843796"/>
                <a:ext cx="71784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/>
              <p14:cNvContentPartPr/>
              <p14:nvPr/>
            </p14:nvContentPartPr>
            <p14:xfrm>
              <a:off x="7090339" y="4219276"/>
              <a:ext cx="938160" cy="9496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8819" y="4210996"/>
                <a:ext cx="962280" cy="9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351000" y="2120760"/>
              <a:ext cx="415440" cy="175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360" y="2112840"/>
                <a:ext cx="4294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7701840" y="2065680"/>
              <a:ext cx="347040" cy="257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88520" y="2063160"/>
                <a:ext cx="3740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2852280" y="4712040"/>
              <a:ext cx="2504160" cy="42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49760" y="4709520"/>
                <a:ext cx="2509200" cy="4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33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3923" y="228600"/>
            <a:ext cx="782627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039" y="3657600"/>
            <a:ext cx="178760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balanced </a:t>
            </a:r>
            <a:br>
              <a:rPr lang="en-US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tree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constraints</a:t>
            </a:r>
            <a:endParaRPr lang="en-US" sz="28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 flipH="1">
            <a:off x="1883013" y="3554434"/>
            <a:ext cx="250587" cy="1779566"/>
          </a:xfrm>
          <a:prstGeom prst="rightBrace">
            <a:avLst>
              <a:gd name="adj1" fmla="val 28242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n>
                <a:solidFill>
                  <a:prstClr val="black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5726" y="5501640"/>
            <a:ext cx="69587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From 4. and 5.: tree height is O(log size).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Analysis is similar for mutable and immutable trees.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for immutable trees: see book by Chris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Okasaki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>
                <a:hlinkClick r:id="rId2"/>
              </a:rPr>
              <a:t>def</a:t>
            </a:r>
            <a:r>
              <a:rPr lang="en-US" sz="2000" dirty="0"/>
              <a:t> balance(c: Color, a: Tree, x: </a:t>
            </a:r>
            <a:r>
              <a:rPr lang="en-US" sz="2000" dirty="0" err="1"/>
              <a:t>Int</a:t>
            </a:r>
            <a:r>
              <a:rPr lang="en-US" sz="2000" dirty="0"/>
              <a:t>, b: Tree): Tree = (</a:t>
            </a:r>
            <a:r>
              <a:rPr lang="en-US" sz="2000" dirty="0" err="1"/>
              <a:t>c,a,x,b</a:t>
            </a:r>
            <a:r>
              <a:rPr lang="en-US" sz="2000" dirty="0"/>
              <a:t>) </a:t>
            </a:r>
            <a:r>
              <a:rPr lang="en-US" sz="2000" dirty="0">
                <a:hlinkClick r:id="rId2"/>
              </a:rPr>
              <a:t>match</a:t>
            </a:r>
            <a:r>
              <a:rPr lang="en-US" sz="2000" dirty="0"/>
              <a:t> {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(Black(),Node(Red(),Node(Red(),</a:t>
            </a:r>
            <a:r>
              <a:rPr lang="en-US" sz="2000" dirty="0" err="1"/>
              <a:t>a,xV,b</a:t>
            </a:r>
            <a:r>
              <a:rPr lang="en-US" sz="2000" dirty="0"/>
              <a:t>),</a:t>
            </a:r>
            <a:r>
              <a:rPr lang="en-US" sz="2000" dirty="0" err="1"/>
              <a:t>yV,c</a:t>
            </a:r>
            <a:r>
              <a:rPr lang="en-US" sz="2000" dirty="0"/>
              <a:t>),</a:t>
            </a:r>
            <a:r>
              <a:rPr lang="en-US" sz="2000" dirty="0" err="1"/>
              <a:t>zV,d</a:t>
            </a:r>
            <a:r>
              <a:rPr lang="en-US" sz="2000" dirty="0"/>
              <a:t>) </a:t>
            </a:r>
            <a:r>
              <a:rPr lang="en-US" sz="2000" dirty="0" smtClean="0"/>
              <a:t>=&gt;</a:t>
            </a:r>
            <a:br>
              <a:rPr lang="en-US" sz="2000" dirty="0" smtClean="0"/>
            </a:br>
            <a:r>
              <a:rPr lang="en-US" sz="2000" dirty="0" smtClean="0"/>
              <a:t>  Node(Red</a:t>
            </a:r>
            <a:r>
              <a:rPr lang="en-US" sz="2000" dirty="0"/>
              <a:t>(),Node(Black(),</a:t>
            </a:r>
            <a:r>
              <a:rPr lang="en-US" sz="2000" dirty="0" err="1"/>
              <a:t>a,xV,b</a:t>
            </a:r>
            <a:r>
              <a:rPr lang="en-US" sz="2000" dirty="0"/>
              <a:t>),</a:t>
            </a:r>
            <a:r>
              <a:rPr lang="en-US" sz="2000" dirty="0" err="1"/>
              <a:t>yV,Node</a:t>
            </a:r>
            <a:r>
              <a:rPr lang="en-US" sz="2000" dirty="0"/>
              <a:t>(Black(),</a:t>
            </a:r>
            <a:r>
              <a:rPr lang="en-US" sz="2000" dirty="0" err="1"/>
              <a:t>c,zV,d</a:t>
            </a:r>
            <a:r>
              <a:rPr lang="en-US" sz="2000" dirty="0" smtClean="0"/>
              <a:t>))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(Black(),Node(Red(),</a:t>
            </a:r>
            <a:r>
              <a:rPr lang="en-US" sz="2000" dirty="0" err="1"/>
              <a:t>a,xV,Node</a:t>
            </a:r>
            <a:r>
              <a:rPr lang="en-US" sz="2000" dirty="0"/>
              <a:t>(Red(),</a:t>
            </a:r>
            <a:r>
              <a:rPr lang="en-US" sz="2000" dirty="0" err="1"/>
              <a:t>b,yV,c</a:t>
            </a:r>
            <a:r>
              <a:rPr lang="en-US" sz="2000" dirty="0"/>
              <a:t>)),</a:t>
            </a:r>
            <a:r>
              <a:rPr lang="en-US" sz="2000" dirty="0" err="1"/>
              <a:t>zV,d</a:t>
            </a:r>
            <a:r>
              <a:rPr lang="en-US" sz="2000" dirty="0"/>
              <a:t>) </a:t>
            </a:r>
            <a:r>
              <a:rPr lang="en-US" sz="2000" dirty="0" smtClean="0"/>
              <a:t>=&gt;</a:t>
            </a:r>
            <a:br>
              <a:rPr lang="en-US" sz="2000" dirty="0" smtClean="0"/>
            </a:br>
            <a:r>
              <a:rPr lang="en-US" sz="2000" dirty="0" smtClean="0"/>
              <a:t>  Node(Red</a:t>
            </a:r>
            <a:r>
              <a:rPr lang="en-US" sz="2000" dirty="0"/>
              <a:t>(),Node(Black(),</a:t>
            </a:r>
            <a:r>
              <a:rPr lang="en-US" sz="2000" dirty="0" err="1"/>
              <a:t>a,xV,b</a:t>
            </a:r>
            <a:r>
              <a:rPr lang="en-US" sz="2000" dirty="0"/>
              <a:t>),</a:t>
            </a:r>
            <a:r>
              <a:rPr lang="en-US" sz="2000" dirty="0" err="1"/>
              <a:t>yV,Node</a:t>
            </a:r>
            <a:r>
              <a:rPr lang="en-US" sz="2000" dirty="0"/>
              <a:t>(Black(),</a:t>
            </a:r>
            <a:r>
              <a:rPr lang="en-US" sz="2000" dirty="0" err="1"/>
              <a:t>c,zV,d</a:t>
            </a:r>
            <a:r>
              <a:rPr lang="en-US" sz="2000" dirty="0" smtClean="0"/>
              <a:t>))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(Black(),</a:t>
            </a:r>
            <a:r>
              <a:rPr lang="en-US" sz="2000" dirty="0" err="1"/>
              <a:t>a,xV,Node</a:t>
            </a:r>
            <a:r>
              <a:rPr lang="en-US" sz="2000" dirty="0"/>
              <a:t>(Red(),Node(Red(),</a:t>
            </a:r>
            <a:r>
              <a:rPr lang="en-US" sz="2000" dirty="0" err="1"/>
              <a:t>b,yV,c</a:t>
            </a:r>
            <a:r>
              <a:rPr lang="en-US" sz="2000" dirty="0"/>
              <a:t>),</a:t>
            </a:r>
            <a:r>
              <a:rPr lang="en-US" sz="2000" dirty="0" err="1"/>
              <a:t>zV,d</a:t>
            </a:r>
            <a:r>
              <a:rPr lang="en-US" sz="2000" dirty="0"/>
              <a:t>)) </a:t>
            </a:r>
            <a:r>
              <a:rPr lang="en-US" sz="2000" dirty="0" smtClean="0"/>
              <a:t>=&gt;</a:t>
            </a:r>
            <a:br>
              <a:rPr lang="en-US" sz="2000" dirty="0" smtClean="0"/>
            </a:br>
            <a:r>
              <a:rPr lang="en-US" sz="2000" dirty="0" smtClean="0"/>
              <a:t>  Node(Red</a:t>
            </a:r>
            <a:r>
              <a:rPr lang="en-US" sz="2000" dirty="0"/>
              <a:t>(),Node(Black(),</a:t>
            </a:r>
            <a:r>
              <a:rPr lang="en-US" sz="2000" dirty="0" err="1"/>
              <a:t>a,xV,b</a:t>
            </a:r>
            <a:r>
              <a:rPr lang="en-US" sz="2000" dirty="0"/>
              <a:t>),</a:t>
            </a:r>
            <a:r>
              <a:rPr lang="en-US" sz="2000" dirty="0" err="1"/>
              <a:t>yV,Node</a:t>
            </a:r>
            <a:r>
              <a:rPr lang="en-US" sz="2000" dirty="0"/>
              <a:t>(Black(),</a:t>
            </a:r>
            <a:r>
              <a:rPr lang="en-US" sz="2000" dirty="0" err="1"/>
              <a:t>c,zV,d</a:t>
            </a:r>
            <a:r>
              <a:rPr lang="en-US" sz="2000" dirty="0" smtClean="0"/>
              <a:t>))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(Black(),</a:t>
            </a:r>
            <a:r>
              <a:rPr lang="en-US" sz="2000" dirty="0" err="1"/>
              <a:t>a,xV,Node</a:t>
            </a:r>
            <a:r>
              <a:rPr lang="en-US" sz="2000" dirty="0"/>
              <a:t>(Red(),</a:t>
            </a:r>
            <a:r>
              <a:rPr lang="en-US" sz="2000" dirty="0" err="1"/>
              <a:t>b,yV,Node</a:t>
            </a:r>
            <a:r>
              <a:rPr lang="en-US" sz="2000" dirty="0"/>
              <a:t>(Red(),</a:t>
            </a:r>
            <a:r>
              <a:rPr lang="en-US" sz="2000" dirty="0" err="1"/>
              <a:t>c,zV,d</a:t>
            </a:r>
            <a:r>
              <a:rPr lang="en-US" sz="2000" dirty="0"/>
              <a:t>))) </a:t>
            </a:r>
            <a:r>
              <a:rPr lang="en-US" sz="2000" dirty="0" smtClean="0"/>
              <a:t>=&gt;</a:t>
            </a:r>
            <a:br>
              <a:rPr lang="en-US" sz="2000" dirty="0" smtClean="0"/>
            </a:br>
            <a:r>
              <a:rPr lang="en-US" sz="2000" dirty="0" smtClean="0"/>
              <a:t>  Node(Red</a:t>
            </a:r>
            <a:r>
              <a:rPr lang="en-US" sz="2000" dirty="0"/>
              <a:t>(),Node(Black(),</a:t>
            </a:r>
            <a:r>
              <a:rPr lang="en-US" sz="2000" dirty="0" err="1"/>
              <a:t>a,xV,b</a:t>
            </a:r>
            <a:r>
              <a:rPr lang="en-US" sz="2000" dirty="0"/>
              <a:t>),</a:t>
            </a:r>
            <a:r>
              <a:rPr lang="en-US" sz="2000" dirty="0" err="1"/>
              <a:t>yV,Node</a:t>
            </a:r>
            <a:r>
              <a:rPr lang="en-US" sz="2000" dirty="0"/>
              <a:t>(Black(),</a:t>
            </a:r>
            <a:r>
              <a:rPr lang="en-US" sz="2000" dirty="0" err="1"/>
              <a:t>c,zV,d</a:t>
            </a:r>
            <a:r>
              <a:rPr lang="en-US" sz="2000" dirty="0" smtClean="0"/>
              <a:t>))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c,a,xV,b</a:t>
            </a:r>
            <a:r>
              <a:rPr lang="en-US" sz="2000" dirty="0"/>
              <a:t>) =&gt; Node(</a:t>
            </a:r>
            <a:r>
              <a:rPr lang="en-US" sz="2000" dirty="0" err="1"/>
              <a:t>c,a,xV,b</a:t>
            </a:r>
            <a:r>
              <a:rPr lang="en-US" sz="2000" dirty="0"/>
              <a:t>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}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504103" y="2846918"/>
              <a:ext cx="1188360" cy="505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0063" y="2839358"/>
                <a:ext cx="121752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/>
              <p14:cNvContentPartPr/>
              <p14:nvPr/>
            </p14:nvContentPartPr>
            <p14:xfrm>
              <a:off x="1333023" y="2558198"/>
              <a:ext cx="1074600" cy="10656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7263" y="2545958"/>
                <a:ext cx="1093680" cy="10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/>
              <p14:cNvContentPartPr/>
              <p14:nvPr/>
            </p14:nvContentPartPr>
            <p14:xfrm>
              <a:off x="1064103" y="3427238"/>
              <a:ext cx="1094040" cy="3470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0063" y="3414638"/>
                <a:ext cx="11178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/>
              <p14:cNvContentPartPr/>
              <p14:nvPr/>
            </p14:nvContentPartPr>
            <p14:xfrm>
              <a:off x="4357320" y="2651258"/>
              <a:ext cx="1060920" cy="1016362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2560" y="2638657"/>
                <a:ext cx="1089000" cy="1040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8" name="Ink 77"/>
              <p14:cNvContentPartPr/>
              <p14:nvPr/>
            </p14:nvContentPartPr>
            <p14:xfrm>
              <a:off x="4877880" y="3025020"/>
              <a:ext cx="1121400" cy="63180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6720" y="3010980"/>
                <a:ext cx="1141920" cy="66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29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572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hlinkClick r:id="rId2"/>
              </a:rPr>
              <a:t>def</a:t>
            </a:r>
            <a:r>
              <a:rPr lang="en-US" sz="2000" dirty="0"/>
              <a:t> add(x: </a:t>
            </a:r>
            <a:r>
              <a:rPr lang="en-US" sz="2000" dirty="0" err="1"/>
              <a:t>Int</a:t>
            </a:r>
            <a:r>
              <a:rPr lang="en-US" sz="2000" dirty="0"/>
              <a:t>, t: Tree): Tree = {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err="1" smtClean="0">
                <a:hlinkClick r:id="rId2"/>
              </a:rPr>
              <a:t>def</a:t>
            </a:r>
            <a:r>
              <a:rPr lang="en-US" sz="2000" dirty="0" smtClean="0"/>
              <a:t> </a:t>
            </a:r>
            <a:r>
              <a:rPr lang="en-US" sz="2000" dirty="0"/>
              <a:t>ins(t: Tree): Tree = t </a:t>
            </a:r>
            <a:r>
              <a:rPr lang="en-US" sz="2000" dirty="0">
                <a:hlinkClick r:id="rId2"/>
              </a:rPr>
              <a:t>match</a:t>
            </a:r>
            <a:r>
              <a:rPr lang="en-US" sz="2000" dirty="0"/>
              <a:t> {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Empty() </a:t>
            </a:r>
            <a:r>
              <a:rPr lang="en-US" sz="2000" dirty="0" smtClean="0"/>
              <a:t>=&gt; Node(Red</a:t>
            </a:r>
            <a:r>
              <a:rPr lang="en-US" sz="2000" dirty="0"/>
              <a:t>(),Empty(),</a:t>
            </a:r>
            <a:r>
              <a:rPr lang="en-US" sz="2000" dirty="0" err="1"/>
              <a:t>x,Empty</a:t>
            </a:r>
            <a:r>
              <a:rPr lang="en-US" sz="2000" dirty="0" smtClean="0"/>
              <a:t>())</a:t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Node(</a:t>
            </a:r>
            <a:r>
              <a:rPr lang="en-US" sz="2000" dirty="0" err="1"/>
              <a:t>c,a,y,b</a:t>
            </a:r>
            <a:r>
              <a:rPr lang="en-US" sz="2000" dirty="0"/>
              <a:t>) =&gt;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2000" dirty="0" smtClean="0">
                <a:hlinkClick r:id="rId2"/>
              </a:rPr>
              <a:t>if</a:t>
            </a:r>
            <a:r>
              <a:rPr lang="en-US" sz="2000" dirty="0" smtClean="0"/>
              <a:t> </a:t>
            </a:r>
            <a:r>
              <a:rPr lang="en-US" sz="2000" dirty="0"/>
              <a:t>(x &lt; y) balance(c, ins(a), y, b)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2000" dirty="0" smtClean="0">
                <a:hlinkClick r:id="rId2"/>
              </a:rPr>
              <a:t>else</a:t>
            </a:r>
            <a:r>
              <a:rPr lang="en-US" sz="2000" dirty="0" smtClean="0"/>
              <a:t> </a:t>
            </a:r>
            <a:r>
              <a:rPr lang="en-US" sz="2000" dirty="0">
                <a:hlinkClick r:id="rId2"/>
              </a:rPr>
              <a:t>if</a:t>
            </a:r>
            <a:r>
              <a:rPr lang="en-US" sz="2000" dirty="0"/>
              <a:t> (x == y) Node(</a:t>
            </a:r>
            <a:r>
              <a:rPr lang="en-US" sz="2000" dirty="0" err="1"/>
              <a:t>c,a,y,b</a:t>
            </a:r>
            <a:r>
              <a:rPr lang="en-US" sz="2000" dirty="0"/>
              <a:t>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2000" dirty="0" smtClean="0">
                <a:hlinkClick r:id="rId2"/>
              </a:rPr>
              <a:t>else</a:t>
            </a:r>
            <a:r>
              <a:rPr lang="en-US" sz="2000" dirty="0" smtClean="0"/>
              <a:t> </a:t>
            </a:r>
            <a:r>
              <a:rPr lang="en-US" sz="2000" dirty="0"/>
              <a:t>balance(</a:t>
            </a:r>
            <a:r>
              <a:rPr lang="en-US" sz="2000" dirty="0" err="1"/>
              <a:t>c,a,y,ins</a:t>
            </a:r>
            <a:r>
              <a:rPr lang="en-US" sz="2000" dirty="0"/>
              <a:t>(b</a:t>
            </a:r>
            <a:r>
              <a:rPr lang="en-US" sz="2000" dirty="0" smtClean="0"/>
              <a:t>))</a:t>
            </a:r>
            <a:br>
              <a:rPr lang="en-US" sz="2000" dirty="0" smtClean="0"/>
            </a:br>
            <a:r>
              <a:rPr lang="en-US" sz="2000" dirty="0" smtClean="0"/>
              <a:t>  } 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err="1" smtClean="0"/>
              <a:t>makeBlack</a:t>
            </a:r>
            <a:r>
              <a:rPr lang="en-US" sz="2000" dirty="0" smtClean="0"/>
              <a:t>(ins(t</a:t>
            </a:r>
            <a:r>
              <a:rPr lang="en-US" sz="2000" dirty="0"/>
              <a:t>))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}</a:t>
            </a:r>
          </a:p>
          <a:p>
            <a:pPr marL="0" indent="0">
              <a:buNone/>
            </a:pPr>
            <a:r>
              <a:rPr lang="en-US" sz="2000" dirty="0" err="1">
                <a:hlinkClick r:id="rId2"/>
              </a:rPr>
              <a:t>def</a:t>
            </a:r>
            <a:r>
              <a:rPr lang="en-US" sz="2000" dirty="0"/>
              <a:t> </a:t>
            </a:r>
            <a:r>
              <a:rPr lang="en-US" sz="2000" dirty="0" err="1"/>
              <a:t>makeBlack</a:t>
            </a:r>
            <a:r>
              <a:rPr lang="en-US" sz="2000" dirty="0"/>
              <a:t>(n: Tree): Tree = n </a:t>
            </a:r>
            <a:r>
              <a:rPr lang="en-US" sz="2000" dirty="0">
                <a:hlinkClick r:id="rId2"/>
              </a:rPr>
              <a:t>match</a:t>
            </a:r>
            <a:r>
              <a:rPr lang="en-US" sz="2000" dirty="0"/>
              <a:t> {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Node(Red(),</a:t>
            </a:r>
            <a:r>
              <a:rPr lang="en-US" sz="2000" dirty="0" err="1"/>
              <a:t>l,v,r</a:t>
            </a:r>
            <a:r>
              <a:rPr lang="en-US" sz="2000" dirty="0"/>
              <a:t>) =&gt; Node(Black(),</a:t>
            </a:r>
            <a:r>
              <a:rPr lang="en-US" sz="2000" dirty="0" err="1"/>
              <a:t>l,v,r</a:t>
            </a:r>
            <a:r>
              <a:rPr lang="en-US" sz="2000" dirty="0"/>
              <a:t>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_ =&gt; 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412057" y="5527030"/>
            <a:ext cx="65344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Modern object-oriented languages (e.g. Scala)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support abstraction and functional data structures.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Just use Map from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Scala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387440" y="2996640"/>
              <a:ext cx="1099800" cy="653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5920" y="2985120"/>
                <a:ext cx="112248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863800" y="2983320"/>
              <a:ext cx="234720" cy="28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53720" y="2973240"/>
                <a:ext cx="247320" cy="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94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50" y="155370"/>
            <a:ext cx="8464378" cy="902868"/>
          </a:xfrm>
        </p:spPr>
        <p:txBody>
          <a:bodyPr/>
          <a:lstStyle/>
          <a:p>
            <a:r>
              <a:rPr lang="en-US" dirty="0" smtClean="0"/>
              <a:t>Showing Good Errors with Syntax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80" y="1017141"/>
            <a:ext cx="8753582" cy="561225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Suppose we have undeclared </a:t>
            </a:r>
            <a:r>
              <a:rPr lang="en-US" sz="1800" dirty="0"/>
              <a:t>variable ‘i’ in </a:t>
            </a:r>
            <a:r>
              <a:rPr lang="en-US" sz="1800" dirty="0" smtClean="0"/>
              <a:t>a </a:t>
            </a:r>
            <a:r>
              <a:rPr lang="en-US" sz="1800" dirty="0"/>
              <a:t>program of 100K lines</a:t>
            </a:r>
          </a:p>
          <a:p>
            <a:pPr marL="0" indent="0">
              <a:buNone/>
            </a:pPr>
            <a:r>
              <a:rPr lang="en-US" sz="1800" dirty="0" smtClean="0"/>
              <a:t>What </a:t>
            </a:r>
            <a:r>
              <a:rPr lang="en-US" sz="1800" dirty="0"/>
              <a:t>error message would you like compiler to give?</a:t>
            </a:r>
          </a:p>
          <a:p>
            <a:pPr lvl="1"/>
            <a:r>
              <a:rPr lang="en-US" sz="1600" dirty="0" smtClean="0"/>
              <a:t>An </a:t>
            </a:r>
            <a:r>
              <a:rPr lang="en-US" sz="1600" dirty="0"/>
              <a:t>ocurrence of variable ‘i’ not </a:t>
            </a:r>
            <a:r>
              <a:rPr lang="en-US" sz="1600" dirty="0" smtClean="0"/>
              <a:t>declared</a:t>
            </a:r>
          </a:p>
          <a:p>
            <a:pPr lvl="1"/>
            <a:r>
              <a:rPr lang="en-US" sz="1600" dirty="0" smtClean="0"/>
              <a:t>An </a:t>
            </a:r>
            <a:r>
              <a:rPr lang="en-US" sz="1600" dirty="0"/>
              <a:t>ocurrence of variable ‘i’ in procedure P not declared</a:t>
            </a:r>
          </a:p>
          <a:p>
            <a:pPr lvl="1"/>
            <a:r>
              <a:rPr lang="en-US" sz="1600" dirty="0" smtClean="0"/>
              <a:t>Variable </a:t>
            </a:r>
            <a:r>
              <a:rPr lang="en-US" sz="1600" dirty="0"/>
              <a:t>‘i’ undeclared at line 514, position </a:t>
            </a:r>
            <a:r>
              <a:rPr lang="en-US" sz="1600" dirty="0" smtClean="0"/>
              <a:t>12	</a:t>
            </a:r>
            <a:r>
              <a:rPr lang="en-US" sz="1600" dirty="0" smtClean="0">
                <a:sym typeface="Wingdings" panose="05000000000000000000" pitchFamily="2" charset="2"/>
              </a:rPr>
              <a:t> </a:t>
            </a:r>
            <a:endParaRPr lang="en-US" sz="1600" dirty="0"/>
          </a:p>
          <a:p>
            <a:pPr marL="0" indent="0">
              <a:buNone/>
            </a:pPr>
            <a:r>
              <a:rPr lang="en-US" sz="1800" dirty="0"/>
              <a:t>How </a:t>
            </a:r>
            <a:r>
              <a:rPr lang="en-US" sz="1800" dirty="0" smtClean="0"/>
              <a:t>to emit this error </a:t>
            </a:r>
            <a:r>
              <a:rPr lang="en-US" sz="1800" dirty="0"/>
              <a:t>message </a:t>
            </a:r>
            <a:r>
              <a:rPr lang="en-US" sz="1800" dirty="0" smtClean="0"/>
              <a:t>if we only have a syntax </a:t>
            </a:r>
            <a:r>
              <a:rPr lang="en-US" sz="1800" dirty="0"/>
              <a:t>trees?</a:t>
            </a:r>
          </a:p>
          <a:p>
            <a:r>
              <a:rPr lang="en-US" sz="1800" dirty="0" smtClean="0"/>
              <a:t>Abstract syntax tree </a:t>
            </a:r>
            <a:r>
              <a:rPr lang="en-US" sz="1800" dirty="0"/>
              <a:t>nodes store positions in file where they </a:t>
            </a:r>
            <a:r>
              <a:rPr lang="en-US" sz="1800" dirty="0" smtClean="0"/>
              <a:t>begin!</a:t>
            </a:r>
            <a:endParaRPr lang="en-US" sz="1800" dirty="0"/>
          </a:p>
          <a:p>
            <a:r>
              <a:rPr lang="en-US" sz="1800" dirty="0" smtClean="0"/>
              <a:t>For </a:t>
            </a:r>
            <a:r>
              <a:rPr lang="en-US" sz="1800" dirty="0"/>
              <a:t>identifier </a:t>
            </a:r>
            <a:r>
              <a:rPr lang="en-US" sz="1800" dirty="0" smtClean="0"/>
              <a:t>nodes: </a:t>
            </a:r>
            <a:r>
              <a:rPr lang="en-US" sz="1800" dirty="0"/>
              <a:t>allows reporting variable uses</a:t>
            </a:r>
          </a:p>
          <a:p>
            <a:pPr lvl="1"/>
            <a:r>
              <a:rPr lang="en-US" sz="1600" dirty="0" smtClean="0"/>
              <a:t>Variable </a:t>
            </a:r>
            <a:r>
              <a:rPr lang="en-US" sz="1600" dirty="0"/>
              <a:t>'i' in line 11, column 5 undeclared</a:t>
            </a:r>
          </a:p>
          <a:p>
            <a:r>
              <a:rPr lang="en-US" sz="1800" dirty="0" smtClean="0"/>
              <a:t>For </a:t>
            </a:r>
            <a:r>
              <a:rPr lang="en-US" sz="1800" dirty="0"/>
              <a:t>other </a:t>
            </a:r>
            <a:r>
              <a:rPr lang="en-US" sz="1800" dirty="0" smtClean="0"/>
              <a:t>nodes, supports </a:t>
            </a:r>
            <a:r>
              <a:rPr lang="en-US" sz="1800" dirty="0"/>
              <a:t>useful for type errors, e.g. could </a:t>
            </a:r>
            <a:r>
              <a:rPr lang="en-US" sz="1800" dirty="0" smtClean="0"/>
              <a:t>report for   </a:t>
            </a:r>
            <a:r>
              <a:rPr lang="en-US" sz="1400" dirty="0" smtClean="0"/>
              <a:t>(</a:t>
            </a:r>
            <a:r>
              <a:rPr lang="en-US" sz="1400" dirty="0"/>
              <a:t>x + y) * (!ok</a:t>
            </a:r>
            <a:r>
              <a:rPr lang="en-US" sz="1400" dirty="0" smtClean="0"/>
              <a:t>)</a:t>
            </a:r>
            <a:endParaRPr lang="en-US" sz="1800" dirty="0"/>
          </a:p>
          <a:p>
            <a:pPr lvl="1"/>
            <a:r>
              <a:rPr lang="en-US" sz="1600" dirty="0"/>
              <a:t>Type error in line 13, </a:t>
            </a:r>
          </a:p>
          <a:p>
            <a:pPr lvl="1"/>
            <a:r>
              <a:rPr lang="en-US" sz="1600" dirty="0" smtClean="0"/>
              <a:t>expression </a:t>
            </a:r>
            <a:r>
              <a:rPr lang="en-US" sz="1600" dirty="0"/>
              <a:t>in </a:t>
            </a:r>
            <a:r>
              <a:rPr lang="en-US" sz="1600" dirty="0" smtClean="0"/>
              <a:t>line 13, column 11-15, </a:t>
            </a:r>
            <a:r>
              <a:rPr lang="en-US" sz="1600" dirty="0"/>
              <a:t>has type bool, but int is </a:t>
            </a:r>
            <a:r>
              <a:rPr lang="en-US" sz="1600" dirty="0" smtClean="0"/>
              <a:t>expected </a:t>
            </a:r>
            <a:endParaRPr lang="en-US" sz="1600" dirty="0"/>
          </a:p>
          <a:p>
            <a:pPr marL="0" indent="0">
              <a:buNone/>
            </a:pPr>
            <a:r>
              <a:rPr lang="en-US" sz="1800" dirty="0" smtClean="0"/>
              <a:t>Constructing </a:t>
            </a:r>
            <a:r>
              <a:rPr lang="en-US" sz="1800" dirty="0"/>
              <a:t>trees with </a:t>
            </a:r>
            <a:r>
              <a:rPr lang="en-US" sz="1800" dirty="0" smtClean="0"/>
              <a:t>positions:</a:t>
            </a:r>
          </a:p>
          <a:p>
            <a:pPr lvl="1"/>
            <a:r>
              <a:rPr lang="en-US" sz="1600" dirty="0" smtClean="0"/>
              <a:t>obtain </a:t>
            </a:r>
            <a:r>
              <a:rPr lang="en-US" sz="1600" dirty="0"/>
              <a:t>position from lexer when parsing beginning of tree </a:t>
            </a:r>
            <a:r>
              <a:rPr lang="en-US" sz="1600" dirty="0" smtClean="0"/>
              <a:t>node</a:t>
            </a:r>
          </a:p>
          <a:p>
            <a:pPr lvl="1"/>
            <a:r>
              <a:rPr lang="en-US" sz="1600" dirty="0" smtClean="0"/>
              <a:t>save </a:t>
            </a:r>
            <a:r>
              <a:rPr lang="en-US" sz="1600" dirty="0"/>
              <a:t>this position in the constructed </a:t>
            </a:r>
            <a:r>
              <a:rPr lang="en-US" sz="1600" dirty="0" smtClean="0"/>
              <a:t>tree</a:t>
            </a:r>
          </a:p>
          <a:p>
            <a:pPr lvl="1"/>
            <a:r>
              <a:rPr lang="en-US" sz="1600" dirty="0" smtClean="0"/>
              <a:t>can </a:t>
            </a:r>
            <a:r>
              <a:rPr lang="en-US" sz="1600" dirty="0"/>
              <a:t>also save end </a:t>
            </a:r>
            <a:r>
              <a:rPr lang="en-US" sz="1600" dirty="0" smtClean="0"/>
              <a:t>positions</a:t>
            </a:r>
          </a:p>
          <a:p>
            <a:pPr marL="0" indent="0">
              <a:buNone/>
            </a:pPr>
            <a:r>
              <a:rPr lang="en-US" sz="1800" dirty="0" smtClean="0"/>
              <a:t>What is important is to save information for leaves</a:t>
            </a:r>
          </a:p>
          <a:p>
            <a:pPr lvl="1"/>
            <a:r>
              <a:rPr lang="en-US" sz="1600" dirty="0" smtClean="0"/>
              <a:t>information </a:t>
            </a:r>
            <a:r>
              <a:rPr lang="en-US" sz="1600" dirty="0"/>
              <a:t>for other nodes can be approximated using information in </a:t>
            </a:r>
            <a:r>
              <a:rPr lang="en-US" sz="1600" dirty="0" smtClean="0"/>
              <a:t>leaves</a:t>
            </a:r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383600" y="2285280"/>
              <a:ext cx="1553760" cy="3502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0280" y="2275200"/>
                <a:ext cx="1569600" cy="351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71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698645"/>
          </a:xfrm>
        </p:spPr>
        <p:txBody>
          <a:bodyPr/>
          <a:lstStyle/>
          <a:p>
            <a:r>
              <a:rPr lang="en-US" b="1" dirty="0" smtClean="0"/>
              <a:t>Exercise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4672" y="862642"/>
            <a:ext cx="8402128" cy="526352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Determine the output of the </a:t>
            </a:r>
            <a:r>
              <a:rPr lang="en-US" sz="2400" dirty="0">
                <a:solidFill>
                  <a:schemeClr val="tx1"/>
                </a:solidFill>
              </a:rPr>
              <a:t>following program </a:t>
            </a:r>
            <a:r>
              <a:rPr lang="en-US" sz="2400" dirty="0" smtClean="0">
                <a:solidFill>
                  <a:schemeClr val="tx1"/>
                </a:solidFill>
              </a:rPr>
              <a:t>assuming </a:t>
            </a:r>
            <a:r>
              <a:rPr lang="en-US" sz="2400" dirty="0">
                <a:solidFill>
                  <a:schemeClr val="tx1"/>
                </a:solidFill>
              </a:rPr>
              <a:t>static and dynamic scoping. Explain the difference, if there is any.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object </a:t>
            </a:r>
            <a:r>
              <a:rPr lang="en-US" sz="2800" dirty="0" err="1">
                <a:solidFill>
                  <a:schemeClr val="tx1"/>
                </a:solidFill>
              </a:rPr>
              <a:t>MyClass</a:t>
            </a:r>
            <a:r>
              <a:rPr lang="en-US" sz="2800" dirty="0">
                <a:solidFill>
                  <a:schemeClr val="tx1"/>
                </a:solidFill>
              </a:rPr>
              <a:t> {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val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x = 5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foo(z: </a:t>
            </a:r>
            <a:r>
              <a:rPr lang="en-US" sz="2800" dirty="0" err="1">
                <a:solidFill>
                  <a:schemeClr val="tx1"/>
                </a:solidFill>
              </a:rPr>
              <a:t>Int</a:t>
            </a:r>
            <a:r>
              <a:rPr lang="en-US" sz="2800" dirty="0">
                <a:solidFill>
                  <a:schemeClr val="tx1"/>
                </a:solidFill>
              </a:rPr>
              <a:t>): </a:t>
            </a:r>
            <a:r>
              <a:rPr lang="en-US" sz="2800" dirty="0" err="1">
                <a:solidFill>
                  <a:schemeClr val="tx1"/>
                </a:solidFill>
              </a:rPr>
              <a:t>Int</a:t>
            </a:r>
            <a:r>
              <a:rPr lang="en-US" sz="2800" dirty="0">
                <a:solidFill>
                  <a:schemeClr val="tx1"/>
                </a:solidFill>
              </a:rPr>
              <a:t> = { x + z }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bar(y: </a:t>
            </a:r>
            <a:r>
              <a:rPr lang="en-US" sz="2800" dirty="0" err="1">
                <a:solidFill>
                  <a:schemeClr val="tx1"/>
                </a:solidFill>
              </a:rPr>
              <a:t>Int</a:t>
            </a:r>
            <a:r>
              <a:rPr lang="en-US" sz="2800" dirty="0">
                <a:solidFill>
                  <a:schemeClr val="tx1"/>
                </a:solidFill>
              </a:rPr>
              <a:t>): </a:t>
            </a:r>
            <a:r>
              <a:rPr lang="en-US" sz="2800" dirty="0" err="1">
                <a:solidFill>
                  <a:schemeClr val="tx1"/>
                </a:solidFill>
              </a:rPr>
              <a:t>Int</a:t>
            </a:r>
            <a:r>
              <a:rPr lang="en-US" sz="2800" dirty="0">
                <a:solidFill>
                  <a:schemeClr val="tx1"/>
                </a:solidFill>
              </a:rPr>
              <a:t> = {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</a:rPr>
              <a:t>val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x = </a:t>
            </a:r>
            <a:r>
              <a:rPr lang="en-US" sz="2800" dirty="0" smtClean="0">
                <a:solidFill>
                  <a:schemeClr val="tx1"/>
                </a:solidFill>
              </a:rPr>
              <a:t>1; </a:t>
            </a:r>
            <a:r>
              <a:rPr lang="en-US" sz="2800" dirty="0" err="1" smtClean="0">
                <a:solidFill>
                  <a:schemeClr val="tx1"/>
                </a:solidFill>
              </a:rPr>
              <a:t>val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z = 2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foo(y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}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main() </a:t>
            </a:r>
            <a:r>
              <a:rPr lang="en-US" sz="2800" dirty="0" smtClean="0">
                <a:solidFill>
                  <a:schemeClr val="tx1"/>
                </a:solidFill>
              </a:rPr>
              <a:t>{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</a:rPr>
              <a:t>val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x = 7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</a:rPr>
              <a:t>println</a:t>
            </a:r>
            <a:r>
              <a:rPr lang="en-US" sz="2800" dirty="0" smtClean="0">
                <a:solidFill>
                  <a:schemeClr val="tx1"/>
                </a:solidFill>
              </a:rPr>
              <a:t>(foo(bar(3</a:t>
            </a:r>
            <a:r>
              <a:rPr lang="en-US" sz="2800" dirty="0">
                <a:solidFill>
                  <a:schemeClr val="tx1"/>
                </a:solidFill>
              </a:rPr>
              <a:t>)))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}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}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349"/>
            <a:ext cx="9144000" cy="728294"/>
          </a:xfrm>
        </p:spPr>
        <p:txBody>
          <a:bodyPr/>
          <a:lstStyle/>
          <a:p>
            <a:r>
              <a:rPr lang="en-US" sz="3200" dirty="0" smtClean="0"/>
              <a:t>Example: find program result, symbols, scopes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5871"/>
            <a:ext cx="8229600" cy="5670817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class </a:t>
            </a:r>
            <a:r>
              <a:rPr lang="en-US" sz="1800" dirty="0"/>
              <a:t>Example {</a:t>
            </a:r>
          </a:p>
          <a:p>
            <a:pPr marL="0" indent="0">
              <a:buNone/>
            </a:pPr>
            <a:r>
              <a:rPr lang="en-US" sz="1800" b="1" dirty="0"/>
              <a:t>    </a:t>
            </a:r>
            <a:r>
              <a:rPr lang="en-US" sz="1800" b="1" dirty="0" err="1"/>
              <a:t>boolean</a:t>
            </a:r>
            <a:r>
              <a:rPr lang="en-US" sz="1800" b="1" dirty="0"/>
              <a:t> </a:t>
            </a:r>
            <a:r>
              <a:rPr lang="en-US" sz="1800" dirty="0"/>
              <a:t>x;</a:t>
            </a:r>
          </a:p>
          <a:p>
            <a:pPr marL="0" indent="0">
              <a:buNone/>
            </a:pPr>
            <a:r>
              <a:rPr lang="en-US" sz="1800" b="1" dirty="0"/>
              <a:t>    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y;</a:t>
            </a:r>
          </a:p>
          <a:p>
            <a:pPr marL="0" indent="0">
              <a:buNone/>
            </a:pPr>
            <a:r>
              <a:rPr lang="en-US" sz="1800" b="1" dirty="0"/>
              <a:t>    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z</a:t>
            </a:r>
            <a:r>
              <a:rPr lang="en-US" sz="1800" dirty="0" smtClean="0"/>
              <a:t>; 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    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compute(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x, 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y) {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z = 3;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/>
              <a:t>return </a:t>
            </a:r>
            <a:r>
              <a:rPr lang="en-US" sz="1800" dirty="0"/>
              <a:t>x + y + z;</a:t>
            </a:r>
          </a:p>
          <a:p>
            <a:pPr marL="0" indent="0">
              <a:buNone/>
            </a:pPr>
            <a:r>
              <a:rPr lang="en-US" sz="1800" dirty="0"/>
              <a:t>    }</a:t>
            </a:r>
          </a:p>
          <a:p>
            <a:pPr marL="0" indent="0">
              <a:buNone/>
            </a:pPr>
            <a:r>
              <a:rPr lang="en-US" sz="1800" b="1" dirty="0"/>
              <a:t>    public void </a:t>
            </a:r>
            <a:r>
              <a:rPr lang="en-US" sz="1800" dirty="0"/>
              <a:t>main() {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res;</a:t>
            </a:r>
          </a:p>
          <a:p>
            <a:pPr marL="0" indent="0">
              <a:buNone/>
            </a:pPr>
            <a:r>
              <a:rPr lang="en-US" sz="1800" dirty="0"/>
              <a:t>	x = </a:t>
            </a:r>
            <a:r>
              <a:rPr lang="en-US" sz="1800" b="1" dirty="0"/>
              <a:t>true</a:t>
            </a:r>
            <a:r>
              <a:rPr lang="en-US" sz="1800" dirty="0" smtClean="0"/>
              <a:t>;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y = 10;</a:t>
            </a:r>
          </a:p>
          <a:p>
            <a:pPr marL="0" indent="0">
              <a:buNone/>
            </a:pPr>
            <a:r>
              <a:rPr lang="en-US" sz="1800" dirty="0"/>
              <a:t>	z = 17;</a:t>
            </a:r>
          </a:p>
          <a:p>
            <a:pPr marL="0" indent="0">
              <a:buNone/>
            </a:pPr>
            <a:r>
              <a:rPr lang="en-US" sz="1800" dirty="0" smtClean="0"/>
              <a:t>	res = compute(z, z+1);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System.out.println</a:t>
            </a:r>
            <a:r>
              <a:rPr lang="en-US" sz="1800" dirty="0"/>
              <a:t>(res);</a:t>
            </a:r>
          </a:p>
          <a:p>
            <a:pPr marL="0" indent="0">
              <a:buNone/>
            </a:pPr>
            <a:r>
              <a:rPr lang="en-US" sz="1800" dirty="0"/>
              <a:t>    }</a:t>
            </a:r>
          </a:p>
          <a:p>
            <a:pPr marL="0" indent="0">
              <a:buNone/>
            </a:pPr>
            <a:r>
              <a:rPr lang="en-US" sz="1800" dirty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7443" y="1015405"/>
            <a:ext cx="6382425" cy="36933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Scope of a variable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 = part 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of the 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program where 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it 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is 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visible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8932" y="1508730"/>
            <a:ext cx="3503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Draw an arrow from occurrence of each identifier to the point of its declaration.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6790" y="3644757"/>
            <a:ext cx="4664467" cy="2954655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Name analysis: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computes those arrows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maps, partial functions (math)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environments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(PL theory)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symbol table (implementation)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report some simple semantic errors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We usually introduce 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symbols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for things denoted by identifiers. </a:t>
            </a:r>
            <a:b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Symbol tables map identifiers to symbols.</a:t>
            </a:r>
            <a:endParaRPr lang="en-US" sz="2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23756" y="2501216"/>
            <a:ext cx="3503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For each declaration of identifier, identify where the identifier can be referred to (its scope).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682190"/>
          </a:xfrm>
        </p:spPr>
        <p:txBody>
          <a:bodyPr/>
          <a:lstStyle/>
          <a:p>
            <a:r>
              <a:rPr lang="en-US" dirty="0" smtClean="0"/>
              <a:t>Name Analysis: Problems it Detects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3035"/>
            <a:ext cx="9144000" cy="5296290"/>
          </a:xfrm>
        </p:spPr>
        <p:txBody>
          <a:bodyPr/>
          <a:lstStyle/>
          <a:p>
            <a:r>
              <a:rPr lang="en-US" sz="1800" dirty="0" smtClean="0"/>
              <a:t>a </a:t>
            </a:r>
            <a:r>
              <a:rPr lang="en-US" sz="1800" dirty="0"/>
              <a:t>class is defined more than </a:t>
            </a:r>
            <a:r>
              <a:rPr lang="en-US" sz="1800" dirty="0" smtClean="0"/>
              <a:t>once: </a:t>
            </a:r>
            <a:r>
              <a:rPr lang="en-US" sz="1800" b="1" dirty="0">
                <a:solidFill>
                  <a:schemeClr val="tx1"/>
                </a:solidFill>
              </a:rPr>
              <a:t>class A { ...} class B { ... } class </a:t>
            </a:r>
            <a:r>
              <a:rPr lang="en-US" sz="1800" b="1" dirty="0">
                <a:solidFill>
                  <a:srgbClr val="C00000"/>
                </a:solidFill>
              </a:rPr>
              <a:t>A { ... } </a:t>
            </a:r>
          </a:p>
          <a:p>
            <a:r>
              <a:rPr lang="en-US" sz="1800" dirty="0"/>
              <a:t>a variable is defined more than once: </a:t>
            </a:r>
            <a:r>
              <a:rPr lang="en-US" sz="1800" b="1" dirty="0" err="1">
                <a:solidFill>
                  <a:schemeClr val="tx1"/>
                </a:solidFill>
              </a:rPr>
              <a:t>int</a:t>
            </a:r>
            <a:r>
              <a:rPr lang="en-US" sz="1800" b="1" dirty="0">
                <a:solidFill>
                  <a:schemeClr val="tx1"/>
                </a:solidFill>
              </a:rPr>
              <a:t> x; </a:t>
            </a:r>
            <a:r>
              <a:rPr lang="en-US" sz="1800" b="1" dirty="0" err="1">
                <a:solidFill>
                  <a:schemeClr val="tx1"/>
                </a:solidFill>
              </a:rPr>
              <a:t>int</a:t>
            </a:r>
            <a:r>
              <a:rPr lang="en-US" sz="1800" b="1" dirty="0">
                <a:solidFill>
                  <a:schemeClr val="tx1"/>
                </a:solidFill>
              </a:rPr>
              <a:t> y; </a:t>
            </a:r>
            <a:r>
              <a:rPr lang="en-US" sz="1800" b="1" dirty="0" err="1">
                <a:solidFill>
                  <a:schemeClr val="tx1"/>
                </a:solidFill>
              </a:rPr>
              <a:t>int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x</a:t>
            </a:r>
            <a:r>
              <a:rPr lang="en-US" sz="1800" b="1" dirty="0">
                <a:solidFill>
                  <a:schemeClr val="tx1"/>
                </a:solidFill>
              </a:rPr>
              <a:t>;</a:t>
            </a:r>
            <a:r>
              <a:rPr lang="en-US" sz="1800" b="1" dirty="0"/>
              <a:t> </a:t>
            </a:r>
          </a:p>
          <a:p>
            <a:r>
              <a:rPr lang="en-US" sz="1800" dirty="0"/>
              <a:t>a class member is </a:t>
            </a:r>
            <a:r>
              <a:rPr lang="en-US" sz="1800" dirty="0" err="1" smtClean="0"/>
              <a:t>overriden</a:t>
            </a:r>
            <a:r>
              <a:rPr lang="en-US" sz="1800" dirty="0" smtClean="0"/>
              <a:t> without </a:t>
            </a:r>
            <a:r>
              <a:rPr lang="en-US" sz="1800" b="1" dirty="0" smtClean="0"/>
              <a:t>override</a:t>
            </a:r>
            <a:r>
              <a:rPr lang="en-US" sz="1800" dirty="0" smtClean="0"/>
              <a:t> keyword: </a:t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chemeClr val="tx1"/>
                </a:solidFill>
              </a:rPr>
              <a:t>class </a:t>
            </a:r>
            <a:r>
              <a:rPr lang="en-US" sz="1800" b="1" dirty="0">
                <a:solidFill>
                  <a:schemeClr val="tx1"/>
                </a:solidFill>
              </a:rPr>
              <a:t>A { </a:t>
            </a:r>
            <a:r>
              <a:rPr lang="en-US" sz="1800" b="1" dirty="0" err="1">
                <a:solidFill>
                  <a:schemeClr val="tx1"/>
                </a:solidFill>
              </a:rPr>
              <a:t>int</a:t>
            </a:r>
            <a:r>
              <a:rPr lang="en-US" sz="1800" b="1" dirty="0">
                <a:solidFill>
                  <a:schemeClr val="tx1"/>
                </a:solidFill>
              </a:rPr>
              <a:t> x; ... } class B extends A { </a:t>
            </a:r>
            <a:r>
              <a:rPr lang="en-US" sz="1800" b="1" dirty="0" err="1">
                <a:solidFill>
                  <a:schemeClr val="tx1"/>
                </a:solidFill>
              </a:rPr>
              <a:t>int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x</a:t>
            </a:r>
            <a:r>
              <a:rPr lang="en-US" sz="1800" b="1" dirty="0">
                <a:solidFill>
                  <a:schemeClr val="tx1"/>
                </a:solidFill>
              </a:rPr>
              <a:t>; ... } </a:t>
            </a:r>
          </a:p>
          <a:p>
            <a:r>
              <a:rPr lang="en-US" sz="1800" dirty="0"/>
              <a:t>a method is </a:t>
            </a:r>
            <a:r>
              <a:rPr lang="en-US" sz="1800" b="1" dirty="0"/>
              <a:t>overloaded</a:t>
            </a:r>
            <a:r>
              <a:rPr lang="en-US" sz="1800" dirty="0"/>
              <a:t> (forbidden in </a:t>
            </a:r>
            <a:r>
              <a:rPr lang="en-US" sz="1800" dirty="0" smtClean="0">
                <a:hlinkClick r:id="rId2" tooltip="cc10:tool"/>
              </a:rPr>
              <a:t>Tool</a:t>
            </a:r>
            <a:r>
              <a:rPr lang="en-US" sz="1800" dirty="0" smtClean="0"/>
              <a:t>): </a:t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chemeClr val="tx1"/>
                </a:solidFill>
              </a:rPr>
              <a:t>class </a:t>
            </a:r>
            <a:r>
              <a:rPr lang="en-US" sz="1800" b="1" dirty="0">
                <a:solidFill>
                  <a:schemeClr val="tx1"/>
                </a:solidFill>
              </a:rPr>
              <a:t>A { </a:t>
            </a:r>
            <a:r>
              <a:rPr lang="en-US" sz="1800" b="1" dirty="0" err="1" smtClean="0">
                <a:solidFill>
                  <a:schemeClr val="tx1"/>
                </a:solidFill>
              </a:rPr>
              <a:t>def</a:t>
            </a:r>
            <a:r>
              <a:rPr lang="en-US" sz="1800" b="1" dirty="0" smtClean="0">
                <a:solidFill>
                  <a:schemeClr val="tx1"/>
                </a:solidFill>
              </a:rPr>
              <a:t> f(B x) {} </a:t>
            </a:r>
            <a:r>
              <a:rPr lang="en-US" sz="1800" b="1" dirty="0" err="1" smtClean="0">
                <a:solidFill>
                  <a:schemeClr val="tx1"/>
                </a:solidFill>
              </a:rPr>
              <a:t>def</a:t>
            </a:r>
            <a:r>
              <a:rPr lang="en-US" sz="1800" b="1" dirty="0" smtClean="0">
                <a:solidFill>
                  <a:schemeClr val="tx1"/>
                </a:solidFill>
              </a:rPr>
              <a:t> f(C x) {} ... }</a:t>
            </a:r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dirty="0"/>
              <a:t>a method argument is shadowed by a local variable declaration (forbidden in Java, Tool):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b="1" dirty="0" err="1" smtClean="0">
                <a:solidFill>
                  <a:schemeClr val="tx1"/>
                </a:solidFill>
              </a:rPr>
              <a:t>def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(</a:t>
            </a:r>
            <a:r>
              <a:rPr lang="en-US" sz="1800" b="1" dirty="0" err="1">
                <a:solidFill>
                  <a:schemeClr val="tx1"/>
                </a:solidFill>
              </a:rPr>
              <a:t>x:Int</a:t>
            </a:r>
            <a:r>
              <a:rPr lang="en-US" sz="1800" b="1" dirty="0">
                <a:solidFill>
                  <a:schemeClr val="tx1"/>
                </a:solidFill>
              </a:rPr>
              <a:t>) { </a:t>
            </a:r>
            <a:r>
              <a:rPr lang="en-US" sz="1800" b="1" dirty="0" err="1">
                <a:solidFill>
                  <a:schemeClr val="tx1"/>
                </a:solidFill>
              </a:rPr>
              <a:t>var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x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 err="1">
                <a:solidFill>
                  <a:schemeClr val="tx1"/>
                </a:solidFill>
              </a:rPr>
              <a:t>Int</a:t>
            </a:r>
            <a:r>
              <a:rPr lang="en-US" sz="1800" b="1" dirty="0">
                <a:solidFill>
                  <a:schemeClr val="tx1"/>
                </a:solidFill>
              </a:rPr>
              <a:t>; ...} </a:t>
            </a:r>
          </a:p>
          <a:p>
            <a:r>
              <a:rPr lang="en-US" sz="1800" dirty="0"/>
              <a:t>two method arguments have the same name: </a:t>
            </a:r>
            <a:r>
              <a:rPr lang="en-US" sz="1800" dirty="0" smtClean="0"/>
              <a:t>	</a:t>
            </a:r>
            <a:r>
              <a:rPr lang="en-US" sz="1800" b="1" dirty="0" err="1" smtClean="0">
                <a:solidFill>
                  <a:schemeClr val="tx1"/>
                </a:solidFill>
              </a:rPr>
              <a:t>def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(</a:t>
            </a:r>
            <a:r>
              <a:rPr lang="en-US" sz="1800" b="1" dirty="0" err="1">
                <a:solidFill>
                  <a:schemeClr val="tx1"/>
                </a:solidFill>
              </a:rPr>
              <a:t>x:Int,y:Int,</a:t>
            </a:r>
            <a:r>
              <a:rPr lang="en-US" sz="1800" b="1" dirty="0" err="1">
                <a:solidFill>
                  <a:srgbClr val="C00000"/>
                </a:solidFill>
              </a:rPr>
              <a:t>x</a:t>
            </a:r>
            <a:r>
              <a:rPr lang="en-US" sz="1800" b="1" dirty="0" err="1">
                <a:solidFill>
                  <a:schemeClr val="tx1"/>
                </a:solidFill>
              </a:rPr>
              <a:t>:Int</a:t>
            </a:r>
            <a:r>
              <a:rPr lang="en-US" sz="1800" b="1" dirty="0">
                <a:solidFill>
                  <a:schemeClr val="tx1"/>
                </a:solidFill>
              </a:rPr>
              <a:t>) { ... }</a:t>
            </a:r>
            <a:r>
              <a:rPr lang="en-US" sz="1800" b="1" dirty="0"/>
              <a:t> </a:t>
            </a:r>
          </a:p>
          <a:p>
            <a:r>
              <a:rPr lang="en-US" sz="1800" dirty="0"/>
              <a:t>a class name is used as a symbol (as parent class or type, for instance) but is not declared: 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chemeClr val="tx1"/>
                </a:solidFill>
              </a:rPr>
              <a:t>class </a:t>
            </a:r>
            <a:r>
              <a:rPr lang="en-US" sz="1800" b="1" dirty="0">
                <a:solidFill>
                  <a:schemeClr val="tx1"/>
                </a:solidFill>
              </a:rPr>
              <a:t>A extends </a:t>
            </a:r>
            <a:r>
              <a:rPr lang="en-US" sz="1800" b="1" dirty="0" err="1">
                <a:solidFill>
                  <a:srgbClr val="C00000"/>
                </a:solidFill>
              </a:rPr>
              <a:t>Objekt</a:t>
            </a:r>
            <a:r>
              <a:rPr lang="en-US" sz="1800" b="1" dirty="0">
                <a:solidFill>
                  <a:schemeClr val="tx1"/>
                </a:solidFill>
              </a:rPr>
              <a:t> {} </a:t>
            </a:r>
          </a:p>
          <a:p>
            <a:r>
              <a:rPr lang="en-US" sz="1800" dirty="0"/>
              <a:t>an identifier is used as a variable but is not declared: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sz="1800" b="1" dirty="0" err="1" smtClean="0">
                <a:solidFill>
                  <a:schemeClr val="tx1"/>
                </a:solidFill>
              </a:rPr>
              <a:t>def</a:t>
            </a:r>
            <a:r>
              <a:rPr lang="en-US" sz="1800" b="1" dirty="0" smtClean="0">
                <a:solidFill>
                  <a:schemeClr val="tx1"/>
                </a:solidFill>
              </a:rPr>
              <a:t>(</a:t>
            </a:r>
            <a:r>
              <a:rPr lang="en-US" sz="1800" b="1" dirty="0" err="1" smtClean="0">
                <a:solidFill>
                  <a:schemeClr val="tx1"/>
                </a:solidFill>
              </a:rPr>
              <a:t>amount:Int</a:t>
            </a:r>
            <a:r>
              <a:rPr lang="en-US" sz="1800" b="1" dirty="0">
                <a:solidFill>
                  <a:schemeClr val="tx1"/>
                </a:solidFill>
              </a:rPr>
              <a:t>) { total = total + </a:t>
            </a:r>
            <a:r>
              <a:rPr lang="en-US" sz="1800" b="1" dirty="0" err="1">
                <a:solidFill>
                  <a:srgbClr val="C00000"/>
                </a:solidFill>
              </a:rPr>
              <a:t>ammount</a:t>
            </a:r>
            <a:r>
              <a:rPr lang="en-US" sz="1800" b="1" dirty="0">
                <a:solidFill>
                  <a:schemeClr val="tx1"/>
                </a:solidFill>
              </a:rPr>
              <a:t> }</a:t>
            </a:r>
            <a:r>
              <a:rPr lang="en-US" sz="1800" b="1" dirty="0"/>
              <a:t> </a:t>
            </a:r>
          </a:p>
          <a:p>
            <a:r>
              <a:rPr lang="en-US" sz="1800" dirty="0"/>
              <a:t>the inheritance graph has a cycle: 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class </a:t>
            </a:r>
            <a:r>
              <a:rPr lang="en-US" sz="1800" b="1" dirty="0">
                <a:solidFill>
                  <a:schemeClr val="tx1"/>
                </a:solidFill>
              </a:rPr>
              <a:t>A extends B {} class B extends C {} class C extends A </a:t>
            </a:r>
          </a:p>
          <a:p>
            <a:pPr marL="0" indent="0">
              <a:buNone/>
            </a:pPr>
            <a:r>
              <a:rPr lang="en-US" sz="1800" dirty="0"/>
              <a:t>To make it efficient and clean to check for such errors, we associate </a:t>
            </a:r>
            <a:r>
              <a:rPr lang="en-US" sz="1800" dirty="0">
                <a:solidFill>
                  <a:srgbClr val="C00000"/>
                </a:solidFill>
              </a:rPr>
              <a:t>mapping</a:t>
            </a:r>
            <a:r>
              <a:rPr lang="en-US" sz="1800" dirty="0"/>
              <a:t> from each identifier to the </a:t>
            </a:r>
            <a:r>
              <a:rPr lang="en-US" sz="1800" dirty="0">
                <a:solidFill>
                  <a:srgbClr val="C00000"/>
                </a:solidFill>
              </a:rPr>
              <a:t>symbol</a:t>
            </a:r>
            <a:r>
              <a:rPr lang="en-US" sz="1800" dirty="0"/>
              <a:t> that the identifier represents. </a:t>
            </a:r>
          </a:p>
          <a:p>
            <a:r>
              <a:rPr lang="en-US" sz="1800" dirty="0"/>
              <a:t>We use Map data structures to maintain this </a:t>
            </a:r>
            <a:r>
              <a:rPr lang="en-US" sz="1800" dirty="0" smtClean="0"/>
              <a:t>mapping</a:t>
            </a:r>
            <a:endParaRPr lang="en-US" sz="1800" dirty="0"/>
          </a:p>
          <a:p>
            <a:r>
              <a:rPr lang="en-US" sz="1800" dirty="0"/>
              <a:t>The rules that specify how declarations are used to construct such maps are given by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i="1" dirty="0" smtClean="0"/>
              <a:t>scoping</a:t>
            </a:r>
            <a:r>
              <a:rPr lang="en-US" sz="1800" b="1" dirty="0" smtClean="0"/>
              <a:t> rules of the programming language.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089320" y="1392480"/>
              <a:ext cx="3225240" cy="5335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6440" y="1382400"/>
                <a:ext cx="3230640" cy="534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90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510337" cy="1143000"/>
          </a:xfrm>
        </p:spPr>
        <p:txBody>
          <a:bodyPr/>
          <a:lstStyle/>
          <a:p>
            <a:pPr algn="l"/>
            <a:r>
              <a:rPr lang="en-US" dirty="0" smtClean="0"/>
              <a:t>Usual </a:t>
            </a:r>
            <a:r>
              <a:rPr lang="en-US" b="1" dirty="0" smtClean="0"/>
              <a:t>static</a:t>
            </a:r>
            <a:r>
              <a:rPr lang="en-US" dirty="0" smtClean="0"/>
              <a:t> scoping: What is the result?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3348" y="1090864"/>
            <a:ext cx="3473116" cy="15961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class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World </a:t>
            </a:r>
            <a:r>
              <a:rPr lang="en-US" sz="1600" b="1" dirty="0" smtClean="0">
                <a:solidFill>
                  <a:schemeClr val="tx1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void </a:t>
            </a:r>
            <a:r>
              <a:rPr lang="en-US" sz="1600" dirty="0" smtClean="0">
                <a:solidFill>
                  <a:schemeClr val="tx1"/>
                </a:solidFill>
              </a:rPr>
              <a:t>add()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 sum = sum + value;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value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}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368" y="2780079"/>
            <a:ext cx="59596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main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{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sum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0;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10;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(sum % 3 == 1) {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value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value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1;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add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("inner value = ", value);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("sum = ", sum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); </a:t>
            </a:r>
            <a:b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("outer value = ", value);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}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2872" y="1625917"/>
            <a:ext cx="46762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Identifier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refers to the symbol that was declared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closest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to the place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24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program </a:t>
            </a: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text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(thus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"static").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We will assume static scoping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unless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otherwise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specified.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7890" y="47221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4232" y="496279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en-US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5318" y="545208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en-US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510337" cy="1143000"/>
          </a:xfrm>
        </p:spPr>
        <p:txBody>
          <a:bodyPr/>
          <a:lstStyle/>
          <a:p>
            <a:r>
              <a:rPr lang="en-US" dirty="0" smtClean="0"/>
              <a:t>Renaming Statically Scoped Program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3348" y="1090864"/>
            <a:ext cx="3473116" cy="15961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class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World </a:t>
            </a:r>
            <a:r>
              <a:rPr lang="en-US" sz="1600" b="1" dirty="0" smtClean="0">
                <a:solidFill>
                  <a:schemeClr val="tx1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void </a:t>
            </a:r>
            <a:r>
              <a:rPr lang="en-US" sz="1600" dirty="0" smtClean="0">
                <a:solidFill>
                  <a:schemeClr val="tx1"/>
                </a:solidFill>
              </a:rPr>
              <a:t>add(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 sum = sum + value;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value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}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368" y="2780079"/>
            <a:ext cx="59596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main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{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sum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0;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10;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(sum % 3 == 1) {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value1;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value1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1;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add();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cannot change value1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("inner value = ",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value1);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("sum = ", sum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); </a:t>
            </a:r>
            <a:b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("outer value = ", value);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}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2872" y="1625917"/>
            <a:ext cx="46762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Identifier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refers to the symbol that was declared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closest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to the place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24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program </a:t>
            </a: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text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(thus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"static").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We will assume static scoping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unless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otherwise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specified.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Property of static scoping:</a:t>
            </a:r>
            <a:endParaRPr lang="en-US" sz="24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Given the entire program, we can </a:t>
            </a: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rename variables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to avoid any shadowing (</a:t>
            </a: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make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all vars </a:t>
            </a: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unique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!)</a:t>
            </a:r>
            <a:endParaRPr lang="en-US" sz="24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6016" y="47221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4232" y="496279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en-US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5318" y="545208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en-US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4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510337" cy="1143000"/>
          </a:xfrm>
        </p:spPr>
        <p:txBody>
          <a:bodyPr/>
          <a:lstStyle/>
          <a:p>
            <a:r>
              <a:rPr lang="en-US" b="1" dirty="0" smtClean="0"/>
              <a:t>Dynamic </a:t>
            </a:r>
            <a:r>
              <a:rPr lang="en-US" dirty="0" smtClean="0"/>
              <a:t>scoping: What is the result?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3348" y="1090864"/>
            <a:ext cx="3473116" cy="15961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class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World </a:t>
            </a:r>
            <a:r>
              <a:rPr lang="en-US" sz="1600" b="1" dirty="0" smtClean="0">
                <a:solidFill>
                  <a:schemeClr val="tx1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void </a:t>
            </a:r>
            <a:r>
              <a:rPr lang="en-US" sz="1600" dirty="0" smtClean="0">
                <a:solidFill>
                  <a:schemeClr val="tx1"/>
                </a:solidFill>
              </a:rPr>
              <a:t>add()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 sum = sum + value;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value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}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368" y="2780079"/>
            <a:ext cx="59596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main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{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sum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0;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10;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(sum % 3 == 1) {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value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value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1;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add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("inner value = ", value);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("sum = ", sum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); </a:t>
            </a:r>
            <a:b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("outer value = ", value);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}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7460" y="1625917"/>
            <a:ext cx="46762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Symbol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refers to the variable that was most </a:t>
            </a:r>
            <a:r>
              <a:rPr lang="en-US" sz="24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recently declared within program execution. </a:t>
            </a:r>
            <a:endParaRPr lang="en-US" sz="2400" b="1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Views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variable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declarations as executable statements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that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establish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which symbol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is considered to be the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‘current one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’.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(Used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 old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LISP interpreters.)</a:t>
            </a:r>
            <a:endParaRPr lang="en-US" sz="24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Translation to normal code: access through a dynamic environment.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7890" y="47221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0</a:t>
            </a:r>
            <a:endParaRPr 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4232" y="496279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11</a:t>
            </a:r>
            <a:endParaRPr 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5318" y="546812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202"/>
            <a:ext cx="8454190" cy="1143000"/>
          </a:xfrm>
        </p:spPr>
        <p:txBody>
          <a:bodyPr/>
          <a:lstStyle/>
          <a:p>
            <a:r>
              <a:rPr lang="en-US" sz="3200" b="1" dirty="0" smtClean="0"/>
              <a:t>Dynamic </a:t>
            </a:r>
            <a:r>
              <a:rPr lang="en-US" sz="3200" dirty="0" smtClean="0"/>
              <a:t>scoping translated </a:t>
            </a:r>
            <a:br>
              <a:rPr lang="en-US" sz="3200" dirty="0" smtClean="0"/>
            </a:br>
            <a:r>
              <a:rPr lang="en-US" sz="3200" dirty="0" smtClean="0"/>
              <a:t>using global map, working like stack</a:t>
            </a:r>
            <a:endParaRPr 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3074" y="1089960"/>
            <a:ext cx="3473116" cy="15961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class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World </a:t>
            </a:r>
            <a:r>
              <a:rPr lang="en-US" sz="1600" b="1" dirty="0" smtClean="0">
                <a:solidFill>
                  <a:schemeClr val="tx1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void </a:t>
            </a:r>
            <a:r>
              <a:rPr lang="en-US" sz="1600" dirty="0" smtClean="0">
                <a:solidFill>
                  <a:schemeClr val="tx1"/>
                </a:solidFill>
              </a:rPr>
              <a:t>add()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 sum = sum + value;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value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}</a:t>
            </a:r>
          </a:p>
        </p:txBody>
      </p:sp>
      <p:sp>
        <p:nvSpPr>
          <p:cNvPr id="5" name="Rectangle 4"/>
          <p:cNvSpPr/>
          <p:nvPr/>
        </p:nvSpPr>
        <p:spPr>
          <a:xfrm>
            <a:off x="511094" y="2779175"/>
            <a:ext cx="34089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main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{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sum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0;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10;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(sum % 3 == 1) {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value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value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1;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add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("inner value = ", value);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("sum = ", sum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); </a:t>
            </a:r>
            <a:b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("outer value = ", value);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}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7890" y="47221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0</a:t>
            </a:r>
            <a:endParaRPr 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4232" y="496279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11</a:t>
            </a:r>
            <a:endParaRPr 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5318" y="546812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716352" y="1109702"/>
            <a:ext cx="4339415" cy="159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class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</a:rPr>
              <a:t>World {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  </a:t>
            </a:r>
            <a:r>
              <a:rPr lang="en-US" sz="1600" dirty="0" err="1" smtClean="0">
                <a:solidFill>
                  <a:prstClr val="black"/>
                </a:solidFill>
              </a:rPr>
              <a:t>pushNewDeclaration</a:t>
            </a:r>
            <a:r>
              <a:rPr lang="en-US" sz="1600" dirty="0" smtClean="0">
                <a:solidFill>
                  <a:prstClr val="black"/>
                </a:solidFill>
              </a:rPr>
              <a:t>('sum); 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  </a:t>
            </a:r>
            <a:r>
              <a:rPr lang="en-US" sz="1600" dirty="0" err="1" smtClean="0">
                <a:solidFill>
                  <a:prstClr val="black"/>
                </a:solidFill>
              </a:rPr>
              <a:t>pushNewDeclaration</a:t>
            </a:r>
            <a:r>
              <a:rPr lang="en-US" sz="1600" dirty="0" smtClean="0">
                <a:solidFill>
                  <a:prstClr val="black"/>
                </a:solidFill>
              </a:rPr>
              <a:t>('value);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  void </a:t>
            </a:r>
            <a:r>
              <a:rPr lang="en-US" sz="1600" dirty="0" smtClean="0">
                <a:solidFill>
                  <a:prstClr val="black"/>
                </a:solidFill>
              </a:rPr>
              <a:t>add(</a:t>
            </a:r>
            <a:r>
              <a:rPr lang="en-US" sz="1600" b="1" dirty="0" err="1" smtClean="0">
                <a:solidFill>
                  <a:prstClr val="black"/>
                </a:solidFill>
              </a:rPr>
              <a:t>int</a:t>
            </a:r>
            <a:r>
              <a:rPr lang="en-US" sz="1600" dirty="0" smtClean="0">
                <a:solidFill>
                  <a:prstClr val="black"/>
                </a:solidFill>
              </a:rPr>
              <a:t> foo) {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      update('sum, lookup('sum) + lookup('value)); </a:t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en-US" sz="1600" dirty="0" smtClean="0">
                <a:solidFill>
                  <a:prstClr val="black"/>
                </a:solidFill>
              </a:rPr>
              <a:t>      update('value, 0);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  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373" y="2798917"/>
            <a:ext cx="43313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main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{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update('sum, 0);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update('value,10);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(lookup('sum)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% 3 == 1) {</a:t>
            </a:r>
          </a:p>
          <a:p>
            <a:pPr fontAlgn="base">
              <a:spcAft>
                <a:spcPct val="0"/>
              </a:spcAft>
            </a:pPr>
            <a:r>
              <a:rPr lang="en-US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pushNewDeclaration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('value);</a:t>
            </a:r>
            <a:endParaRPr lang="en-US" sz="1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update('value, 1);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add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("inner value = ",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lookup('value));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("sum = ",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lookup('sum));</a:t>
            </a:r>
            <a:b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</a:t>
            </a:r>
            <a:r>
              <a:rPr lang="en-US" sz="1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popDeclaration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('value)</a:t>
            </a:r>
            <a:b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("outer value = ",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lookup('value));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}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118" y="6236412"/>
            <a:ext cx="8542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Object-oriented programming has scope for each </a:t>
            </a:r>
            <a:b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object, so we have a nice controlled alternative to dynamic scoping (objects give names to scopes).</a:t>
            </a:r>
            <a:endParaRPr lang="en-US" sz="16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033080" y="1622160"/>
              <a:ext cx="2196360" cy="991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4440" y="1613520"/>
                <a:ext cx="2207520" cy="100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49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1869</Words>
  <Application>Microsoft Office PowerPoint</Application>
  <PresentationFormat>On-screen Show (4:3)</PresentationFormat>
  <Paragraphs>397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Symbol</vt:lpstr>
      <vt:lpstr>Wingdings</vt:lpstr>
      <vt:lpstr>Office Theme</vt:lpstr>
      <vt:lpstr>Default Design</vt:lpstr>
      <vt:lpstr>PowerPoint Presentation</vt:lpstr>
      <vt:lpstr>Errors Detected So Far</vt:lpstr>
      <vt:lpstr>Showing Good Errors with Syntax Trees</vt:lpstr>
      <vt:lpstr>Example: find program result, symbols, scopes</vt:lpstr>
      <vt:lpstr>Name Analysis: Problems it Detects</vt:lpstr>
      <vt:lpstr>Usual static scoping: What is the result?</vt:lpstr>
      <vt:lpstr>Renaming Statically Scoped Program</vt:lpstr>
      <vt:lpstr>Dynamic scoping: What is the result?</vt:lpstr>
      <vt:lpstr>Dynamic scoping translated  using global map, working like stack</vt:lpstr>
      <vt:lpstr>PowerPoint Presentation</vt:lpstr>
      <vt:lpstr>Formalism for Name Analysis</vt:lpstr>
      <vt:lpstr>PowerPoint Presentation</vt:lpstr>
      <vt:lpstr>Checking that each variable is declared</vt:lpstr>
      <vt:lpstr>Rules for Checking Variable Use</vt:lpstr>
      <vt:lpstr>Local Block Declarations Change </vt:lpstr>
      <vt:lpstr>Method Parameters are Similar</vt:lpstr>
      <vt:lpstr>Symbol Table () Contents</vt:lpstr>
      <vt:lpstr>Different Points, Different </vt:lpstr>
      <vt:lpstr>Imperative Way: Push and Pop</vt:lpstr>
      <vt:lpstr>Imperative Symbol Table</vt:lpstr>
      <vt:lpstr>Functional: Keep Old Version</vt:lpstr>
      <vt:lpstr>Functional Symbol Table Implemented</vt:lpstr>
      <vt:lpstr>Lookup</vt:lpstr>
      <vt:lpstr>Insertion</vt:lpstr>
      <vt:lpstr>Balanced Trees: Red-Black Trees</vt:lpstr>
      <vt:lpstr>Balanced Tree: Red Black Tree</vt:lpstr>
      <vt:lpstr>PowerPoint Presentation</vt:lpstr>
      <vt:lpstr>Balancing</vt:lpstr>
      <vt:lpstr>Insertion</vt:lpstr>
      <vt:lpstr>Exercise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sysadmin</dc:creator>
  <cp:lastModifiedBy>Ravi Kandhadai</cp:lastModifiedBy>
  <cp:revision>7</cp:revision>
  <dcterms:created xsi:type="dcterms:W3CDTF">2006-08-16T00:00:00Z</dcterms:created>
  <dcterms:modified xsi:type="dcterms:W3CDTF">2014-11-10T15:26:44Z</dcterms:modified>
</cp:coreProperties>
</file>