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notesSlides/notesSlide7.xml" ContentType="application/vnd.openxmlformats-officedocument.presentationml.notesSlide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47"/>
  </p:notesMasterIdLst>
  <p:handoutMasterIdLst>
    <p:handoutMasterId r:id="rId48"/>
  </p:handoutMasterIdLst>
  <p:sldIdLst>
    <p:sldId id="916" r:id="rId3"/>
    <p:sldId id="923" r:id="rId4"/>
    <p:sldId id="924" r:id="rId5"/>
    <p:sldId id="917" r:id="rId6"/>
    <p:sldId id="918" r:id="rId7"/>
    <p:sldId id="846" r:id="rId8"/>
    <p:sldId id="849" r:id="rId9"/>
    <p:sldId id="894" r:id="rId10"/>
    <p:sldId id="892" r:id="rId11"/>
    <p:sldId id="848" r:id="rId12"/>
    <p:sldId id="857" r:id="rId13"/>
    <p:sldId id="847" r:id="rId14"/>
    <p:sldId id="850" r:id="rId15"/>
    <p:sldId id="851" r:id="rId16"/>
    <p:sldId id="873" r:id="rId17"/>
    <p:sldId id="852" r:id="rId18"/>
    <p:sldId id="853" r:id="rId19"/>
    <p:sldId id="854" r:id="rId20"/>
    <p:sldId id="860" r:id="rId21"/>
    <p:sldId id="893" r:id="rId22"/>
    <p:sldId id="861" r:id="rId23"/>
    <p:sldId id="862" r:id="rId24"/>
    <p:sldId id="863" r:id="rId25"/>
    <p:sldId id="864" r:id="rId26"/>
    <p:sldId id="865" r:id="rId27"/>
    <p:sldId id="867" r:id="rId28"/>
    <p:sldId id="912" r:id="rId29"/>
    <p:sldId id="899" r:id="rId30"/>
    <p:sldId id="896" r:id="rId31"/>
    <p:sldId id="878" r:id="rId32"/>
    <p:sldId id="868" r:id="rId33"/>
    <p:sldId id="914" r:id="rId34"/>
    <p:sldId id="869" r:id="rId35"/>
    <p:sldId id="887" r:id="rId36"/>
    <p:sldId id="919" r:id="rId37"/>
    <p:sldId id="915" r:id="rId38"/>
    <p:sldId id="920" r:id="rId39"/>
    <p:sldId id="921" r:id="rId40"/>
    <p:sldId id="922" r:id="rId41"/>
    <p:sldId id="900" r:id="rId42"/>
    <p:sldId id="876" r:id="rId43"/>
    <p:sldId id="910" r:id="rId44"/>
    <p:sldId id="897" r:id="rId45"/>
    <p:sldId id="911" r:id="rId4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Segoe Script" panose="020B0504020000000003" pitchFamily="34" charset="0"/>
      <p:regular r:id="rId53"/>
      <p:bold r:id="rId54"/>
    </p:embeddedFont>
  </p:embeddedFontLst>
  <p:custDataLst>
    <p:tags r:id="rId5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FBF4C1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25" autoAdjust="0"/>
    <p:restoredTop sz="88328" autoAdjust="0"/>
  </p:normalViewPr>
  <p:slideViewPr>
    <p:cSldViewPr snapToGrid="0">
      <p:cViewPr varScale="1">
        <p:scale>
          <a:sx n="106" d="100"/>
          <a:sy n="106" d="100"/>
        </p:scale>
        <p:origin x="55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27"/>
    </p:cViewPr>
  </p:sorterViewPr>
  <p:notesViewPr>
    <p:cSldViewPr snapToGrid="0">
      <p:cViewPr varScale="1">
        <p:scale>
          <a:sx n="56" d="100"/>
          <a:sy n="56" d="100"/>
        </p:scale>
        <p:origin x="-1848" y="-84"/>
      </p:cViewPr>
      <p:guideLst>
        <p:guide orient="horz" pos="2880"/>
        <p:guide pos="2160"/>
      </p:guideLst>
    </p:cSldViewPr>
  </p:notesViewPr>
  <p:gridSpacing cx="1800225" cy="180022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2.fntdata"/><Relationship Id="rId55" Type="http://schemas.openxmlformats.org/officeDocument/2006/relationships/tags" Target="tags/tag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5.fntdata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font" Target="fonts/font3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.fntdata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1EB75-3524-4387-8CE3-F3226D8180E3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09757-0F24-40A5-A9BB-710E2EC8F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58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09-21T22:00:53.95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23362 17149 10,'0'0'15,"4"-9"-1,-4 9-2,0 0 0,0 0-2,0 0 0,0 0 0,0 0-2,0 0-1,0 0 0,0 0-2,0 0-1,5 9 0,-5-9 0,5 12-2,-2-2 1,-3-10-1,10 18 1,-10-18-1,11 18 0,-11-18 0,15 16 0,-15-16 0,16 20 1,-8-10-2,4 4-1,-6-1 1,5 4-1,1-2 0,-1 4-1,-1-3 2,2 0-2,1-3 1,-1 5 0,3-1 0,-5-1 1,1-3-1,0 5 0,-1-1 0,2 0 0,1 4 1,-1-7-1,1 3 1,3 4 2,0 1-2,1-1 3,-2-6-3,3 5 4,-7-6-5,4 8 3,-4-9-3,1 0 1,-1 1-2,0 1 1,0-1 0,1 0 0,0-3 0,1-1 0,-2 4 1,2 5-2,0-8 1,-3 3 0,-1 0 0,3 3 0,-2-1 0,1 0 0,-11-16 0,0 0 0,37 58 0,-37-58 0,0 0 1,41 58-2,-41-58 2,0 0-2,38 55 2,-38-55-2,0 0 2,0 0-3,43 51 2,-43-51 0,0 0 1,0 0-4,0 0 3,42 55-2,-42-55 2,0 0 0,0 0-1,0 0-1,0 0 0,0 0 2,0 0-3,0 0-3,43 50-7,-43-50-16,0 0-6,0 0 2,0 0 1</inkml:trace>
  <inkml:trace contextRef="#ctx0" brushRef="#br0" timeOffset="1351.0773">23385 17131 8,'0'0'13,"13"-1"-1,-13 1-2,0 0-1,10-4 0,-10 4 0,15-3-2,-15 3 1,17-5-3,-5 3-1,0 0 0,1-1-1,1 1-1,0 0 1,2 0-1,-1-1 0,1 1 1,-3 0-1,5 2 1,-2-1-1,0 0 1,2 2 0,-1 1-2,1 0 1,-2-1-1,2 3 1,1-2-1,-4-1 0,4 1 1,-6-2-2,4 2 1,-3-2-1,4 1 1,-4-2 0,4 0-1,-2 0 0,1-1 0,1 0 0,3-3 0,-2 5-1,1-2 1,1 2 0,-1-2 0,-2 1-1,5 1 1,-3 0 0,-2 1 0,1-2 0,-2-1 0,0 1 0,0 3-1,0-1 1,-4-1 0,-1 0 0,2 1 0,1 0 0,-3 0 0,0 0 0,-1-1 0,1-1 0,1 3 0,-2-1 0,-11-1 0,12-1 0,-12 1 0,0 0 0,0 0 1,0 0-1,0 0 0,18 8-3,-18-8-2,0 0-4,0 0-16,0 0-6,-12 2 1,2-13 1</inkml:trace>
  <inkml:trace contextRef="#ctx0" brushRef="#br0" timeOffset="2780.159">24408 17142 13,'0'0'12,"0"0"0,0 0-1,0 0-1,0 0-1,0 0-1,0 0-1,0 0-1,0 0-1,19 58-1,-19-58 0,0 0-1,0 0 1,31 52-2,-31-52 2,0 0-2,29 52 1,-29-52-2,0 0 0,36 54 1,-36-54-1,0 0 0,32 50 0,-32-50 0,0 0 0,0 0 0,39 65-1,-39-65 1,0 0 0,0 0-1,48 62 1,-48-62-1,0 0 1,32 63-1,-32-63 1,0 0 3,20 59-3,-20-59 2,0 0-3,23 50 4,-23-50-4,0 0 4,0 0-4,41 61-1,-41-61 0,0 0 1,0 0 0,49 59 0,-49-59 0,0 0-1,0 0 1,44 60 0,-44-60-1,0 0 1,17 49-1,-17-49-3,0 0 3,29 59-2,-29-59 1,0 0 2,30 50 0,-30-50-3,0 0 2,0 0 3,0 0-2,36 49-1,-36-49 1,0 0-2,0 0 0,0 0 3,0 0-2,0 0-3,20 45 2,-20-45-2,0 0-1,0 0-3,0 0-4,0 0-5,0 0-9,0 0 2,0 0-2</inkml:trace>
  <inkml:trace contextRef="#ctx0" brushRef="#br0" timeOffset="4029.2305">24149 18279 2,'0'0'14,"0"0"-2,0 0 0,0 0 0,0 0-1,0 0-1,0 0-3,54 20 1,-54-20-2,0 0-2,0 0 0,0 0-2,58-26 1,-58 26 0,0 0 0,58-14-1,-58 14-1,41-4 3,-41 4-3,0 0 1,61-13 1,-61 13-1,48-7 0,-48 7 0,43-8 0,-43 8 0,48-8-1,-48 8-1,47-14 2,-47 14-1,44-12-1,-44 12 0,50-4 1,-50 4-1,45-1 1,-45 1-1,42 6 0,-42-6 0,46 1 2,-46-1 0,0 0-2,52-15 1,-52 15-1,42-2 1,-42 2-1,0 0 2,45-7-1,-45 7-4,0 0 4,44 0 3,-44 0-5,0 0 1,0 0 1,0 0-3,0 0 1,0 0 2,46 2-2,-46-2-2,0 0 4,0 0 0,0 0-3,0 0 1,0 0 0,0 0-2,0 0-5,0 0-5,0 0-19,0 0-1,0 0 4</inkml:trace>
  <inkml:trace contextRef="#ctx0" brushRef="#br0" timeOffset="5232.2993">23456 17202 5,'0'0'7,"0"0"-1,0 0 1,0 0 1,-9 8 0,9-8 0,0 0 0,-6 10-2,6-10 0,0 0-1,-7 13 0,7-13-2,-3 10 1,-2-1-2,7 1-1,-5 0 0,3 0-1,-4 1 1,7 1-1,-6 1 1,2 4-1,4-7 1,-6 6 0,5-4 0,-3 5 0,3-2-1,-7 1 0,5-3 0,-2 3 0,-3-3 0,0-2 0,1 0-1,4-11 1,-8 13 1,8-13 0,0 0-1,0 0 1,0 0 0,0 0 0,0 0 0,0 0-1,0 0-1,0 0-3,0 0-3,0 0-6,1-9-6,-1 9-6,0 0 1</inkml:trace>
  <inkml:trace contextRef="#ctx0" brushRef="#br0" timeOffset="6623.3789">24173 18237 5,'0'0'8,"0"0"-1,0 0 0,0 0-2,0 0 1,0 0 0,0 0 0,0 0-1,0 0 1,0 0 1,0 0 1,0 0-2,0 0 2,0 0-2,0 0-1,0 0-2,0 0 1,0 0-2,0 0-1,0 0 1,7 59-1,-7-59 0,0 0 0,0 0 0,-24 61 0,24-61 0,0 0 0,0 0-1,0 0 0,-11 55 0,11-55 0,0 0 0,0 0-1,0 0 1,0 0 0,0 0-3,0 0-3,0 0-13,0 0-10,0 0 2,0 0-1</inkml:trace>
  <inkml:trace contextRef="#ctx0" brushRef="#br0" timeOffset="8607.4923">23378 17493 2,'0'0'8,"0"0"1,0 0-2,0 0 2,0 0-1,0 0 2,0 0-1,0 0 0,0 0-1,0 0 1,0 0-3,0 0 0,0 0-2,0 0 1,0 0-1,0 0 1,8 12-1,-8-12 0,0 0 0,0 0-1,6 12 0,-6-12 0,10 11 0,-10-11-1,11 15-1,-2 2 1,-1-5 0,-1 3 2,2 3-2,1-1 2,0-1-3,5 0 3,-3-2-2,1-4 2,-3 4-3,5 0 0,-2-2 0,-1-3 0,-4 4-1,2 0 0,-2-1 0,0 0 0,2 3-1,-3-5 2,-1 1-1,3 9 0,2-7 1,-2 3-1,1 4 0,1-12 1,-1-3 0,-2 9-1,-8-14 1,0 0-1,0 0 1,37 59 0,-37-59 0,0 0-1,0 0 0,0 0 0,38 53 0,-38-53 1,0 0-1,0 0-1,0 0 2,0 0-2,33 51 3,-33-51-1,0 0-1,0 0-1,0 0 1,0 0 0,36 54-1,-36-54 0,0 0 1,0 0-3,0 0 1,31 54 1,-31-54 0,0 0-1,0 0 2,0 0-2,47 52 0,-47-52 2,0 0 2,0 0-2,0 0-2,60 36 2,-60-36-1,0 0 1,0 0-1,0 0 0,42 57 0,-42-57 0,0 0 0,0 0-1,0 0 2,0 0-1,0 0 1,48 52-1,-48-52 0,0 0 0,0 0 1,0 0 0,0 0 0,0 0 1,0 0-2,54 36-1,-54-36 3,0 0-1,0 0-1,0 0-1,0 0 1,0 0-1,0 0 0,0 0 3,0 0-4,50 45 1,-50-45 0,0 0 2,0 0-1,0 0 1,0 0 0,0 0-1,0 0 1,0 0 1,0 0-1,0 0 0,0 0-1,0 0 1,0 0 0,0 0 0,0 0-1,47 52 0,-47-52 1,0 0 0,0 0-1,0 0 0,0 0-1,0 0 1,0 0-3,0 0-4,0 0-8,0 0-15,0 0 2,0 0 1</inkml:trace>
  <inkml:trace contextRef="#ctx0" brushRef="#br0" timeOffset="10131.5795">24200 18516 3,'0'0'11,"0"0"1,0 0-1,0 0 1,0 0-3,0 0 3,0 0-2,0 0 0,0 0-4,0 0 0,0 0-3,0 0 1,0 0 0,0 0-1,0 0 1,54-29 0,-54 29-2,0 0 0,55 1-1,-55-1 2,44 0-2,-44 0 0,44-2 0,-44 2-1,42-2 1,-42 2 2,0 0-1,56-16-1,-56 16 1,0 0-2,45-10 1,-45 10 0,0 0 0,47-3-2,-47 3 3,0 0-1,41-9-1,-41 9 0,0 0 1,46-3 0,-46 3 0,0 0 0,0 0-1,53 0 0,-53 0 1,0 0 0,0 0 0,0 0-1,48-7 1,-48 7-1,0 0 0,0 0 2,0 0-3,0 0 2,45-8-2,-45 8 1,0 0 1,0 0-1,0 0-1,0 0 1,45-4 1,-45 4 0,0 0-1,0 0 2,0 0-2,0 0 2,0 0-1,46 2-2,-46-2 1,0 0 1,0 0-1,0 0-1,41-1 0,-41 1 0,0 0 1,0 0 2,0 0-2,0 0-2,0 0 2,0 0-1,0 0 0,0 0 0,0 0 0,0 0 1,0 0-2,0 0 1,0 0 1,0 0 0,0 0 1,0 0 1,43-17-1,-43 17-3,0 0 2,0 0 2,0 0-2,0 0-1,0 0-1,0 0 0,0 0-2,0 0 2,0 0 1,0 0-3,0 0 0,0 0-2,0 0-7,0 0-7,0 0-10,0 0-1,0 0 3</inkml:trace>
  <inkml:trace contextRef="#ctx0" brushRef="#br0" timeOffset="10740.6144">25010 18212 1,'0'0'15,"0"0"0,0 0-2,0 0-2,0 0-1,0 0 2,0 0-3,0 0-3,0 0 0,0 0 3,12 47-4,-12-47 0,0 0-1,0 0-1,0 0 1,-5 49-1,5-49-2,0 0-2,0 0 2,-4 60-1,4-60 1,0 0-1,0 0-1,-7 54 1,7-54 0,0 0 0,0 0 2,0 0-1,0 0-1,0 0 0,0 0 3,0 0-2,0 0 2,0 0-1,0 0-3,8 41 1,-8-41-2,0 0-5,0 0-17,0 0-6,0 0 0,0 0-2</inkml:trace>
  <inkml:trace contextRef="#ctx0" brushRef="#br0" timeOffset="12577.7194">23562 17569 9,'0'0'12,"2"10"0,-2-10 1,0 0-3,0 0 0,3 11-3,-3-11 0,0 0 1,0 0-2,0 0-1,0 0 0,0 0 1,0 0 0,0 0 0,0 0 0,0 0 0,0 0-1,0 0 1,0 0-1,0 0-2,0 0 1,0 0-1,-9-10 0,9 10-1,0 0 0,-15 0 1,15 0-2,-11 3 1,11-3-1,-13 2 0,13-2-1,-17 6 1,17-6 0,-12 1-1,12-1 3,-16 4-3,16-4 2,-13 8-1,13-8 2,-10 6-4,4 4 4,6-10-3,-10 13 0,10-13 1,-4 14 0,2-2-1,0-2 0,2-10 0,0 16 0,2-3 0,-3-4 0,1-9 0,0 20 0,0-11 0,0 2 0,0 0 0,-1-2 0,1-9 0,-2 22 1,3-10-1,-2-3 0,1-9 0,1 13 0,-1-13 0,0 0 0,0 0 0,0 9 0,0-9 1,0 0-2,0 0 2,-2 9-1,2-9 0,0 0 0,-4 14-1,4-14 1,0 0-1,-4 16 0,4-16-1,0 0-2,3 17-6,-3-17-12,0 0-12,0 0 0,-8-13 1,13 3-1</inkml:trace>
  <inkml:trace contextRef="#ctx0" brushRef="#br0" timeOffset="13966.7989">23770 17841 22,'0'0'14,"0"0"0,0 0 0,0 0-1,0 0 1,0 0-1,0 0-1,0 0-1,2-11-1,-2 11-2,0 0-1,-10-1-1,10 1-2,-9-5 0,9 5 0,-14-3-2,14 3 1,-15-7-2,15 7 2,-15-4-3,15 4 2,-14-3-1,14 3-1,-16 0 1,16 0 0,-14 1-1,4 1 1,10-2 0,-13 9-1,13-9 1,-11 4-1,11-4 1,-7 14-1,7-14 1,-5 9-1,5-9 0,-4 12 1,4-12-1,-2 19 0,2-19 1,-3 19-1,3-2 1,0-17-1,0 0 0,0 0 0,4 58 0,-4-58 2,0 0-2,0 0 0,6 56 0,-6-56 1,0 0-1,0 0 2,0 0-3,4 51-1,-4-51 0,0 0 2,0 0-2,0 0 0,0 0 0,-7 59 0,7-59-1,0 0 2,0 0 2,0 0-1,0 0-1,0 0 2,-10 51-1,10-51 0,0 0 2,0 0-1,0 0-2,0 0 2,0 0-1,0 0-1,0 0-1,0 0-1,0 0-5,0 0-13,0 0-13,0 0-3,0 0 4,0 0 0</inkml:trace>
  <inkml:trace contextRef="#ctx0" brushRef="#br0" timeOffset="15484.8857">23989 18125 28,'0'0'15,"0"0"0,0 0 0,0 0-1,0 0-2,0 0-2,0 0-1,0 0 0,0 0-3,0 0-1,0 0 1,0 0 0,0 0-1,0 0-1,0 0 0,0 0 0,0 0 0,0 0-1,0 0-1,0 0 1,0 0-2,0 0 2,-54-7-1,54 7-1,0 0 1,0 0 0,0 0-2,0 0 0,0 0 1,-51-1 0,51 1 0,0 0 0,0 0 0,0 0-2,0 0 4,0 0-3,0 0 2,-54 6-4,54-6 1,0 0-1,0 0 1,0 0-2,0 0 2,0 0-1,-16 55 1,16-55 2,0 0 0,0 0-1,0 0 0,0 0 2,-5 59-2,5-59 0,0 0 1,0 0-1,0 0 0,3 60 0,-3-60-1,0 0 0,0 0 0,0 0 1,0 0 0,0 0-1,4 57 1,-4-57 1,0 0-1,0 0-1,0 0 0,0 0 0,0 0 0,0 0 0,-10 50 1,10-50-2,0 0 2,0 0 1,0 0 0,0 0-2,0 0-3,0 0-4,0 0-8,0 0-19,0 0 1,0 0-4,0 0 4</inkml:trace>
  <inkml:trace contextRef="#ctx0" brushRef="#br0" timeOffset="16754.9584">24128 18336 5,'0'0'15,"0"0"1,0 0-1,0 0-1,0 0 1,0 0-2,0 0-2,0 0 0,0 0-2,0 0-2,0 0-2,0 0-1,0 0-1,0 0-1,0 0 3,0 0-4,0 0 1,0 0 0,0 0 0,0 0 1,-57 21 0,57-21-2,0 0 1,0 0 2,0 0-3,0 0 0,0 0 1,0 0-1,0 0-1,-26 53 2,26-53-2,0 0-1,0 0 0,10 58 1,-10-58 0,0 0-1,9 54 1,-9-54 0,0 0 0,13 50 1,-13-50-2,0 0 0,0 0 2,0 0-2,0 0 1,0 0 1,0 0-2,0 0 1,0 0 1,0 0 0,0 0-2,0 0-1,0 0 3,0 0-2,0 0-5,0 0-7,0 0-21,0 0-2,0 0 3,0 0 2</inkml:trace>
  <inkml:trace contextRef="#ctx0" brushRef="#br0" timeOffset="18418.0534">24539 17377 2,'0'0'7,"0"0"-2,0 0-1,0 0 0,0 0 1,0 0-1,0 0 0,0 0 1,0 0 1,0 0 0,0 0 1,0 0-1,0 0 1,0 0 0,0 0 0,0 0-1,0 0 0,0 0 0,0 0 0,0 0-1,0 0 0,0 0-1,0 0 1,0 0-1,0 0-1,52-30 0,-52 30 0,0 0-1,0 0 0,0 0 0,53-12 0,-53 12-1,0 0 0,0 0 0,0 0 0,0 0-1,0 0 1,57 7 0,-57-7-1,0 0 1,0 0 0,0 0 0,0 0 0,0 0 0,0 0 0,0 0-1,0 0 1,0 0 0,0 0 0,0 0-1,12 52 0,-12-52 0,0 0 0,0 0 0,0 0 0,0 0 0,0 0 0,0 0 0,0 0 1,0 0-1,0 0-1,0 0 1,0 0-1,0 0 0,0 0-1,0 0-1,0 0-2,0 0-4,0 0-8,0 0-15,0 0-3,0 0 3</inkml:trace>
  <inkml:trace contextRef="#ctx0" brushRef="#br0" timeOffset="19889.1374">24695 17639 11,'0'0'13,"0"0"-1,0 0 1,0 0-1,0 0-2,0 0 0,0 0 0,0 0-3,0 0-1,0 0-1,0 0-1,0 0 1,0 0-1,0 0 0,0 0 0,0 0 0,0 0-1,0 0 2,0 0-2,0 0 0,0 0-1,0 0 0,0 0 0,0 0 0,0 0 0,61-4-2,-61 4 2,0 0 0,0 0-1,0 0 1,60 13 0,-60-13-1,0 0 1,0 0-1,0 0-1,0 0 1,0 0-1,0 0 2,0 0-2,51 6 0,-51-6 0,0 0 1,0 0-1,0 0 1,0 0 0,0 0-2,0 0 2,0 0 0,0 0-1,0 0 2,0 0 2,0 0-4,0 0 4,0 0-3,-20 52 3,20-52-5,0 0 6,0 0-6,0 0 1,0 0 0,0 0 0,0 0 0,0 0 0,-5 53 0,5-53 0,0 0-1,0 0 1,0 0 0,0 0-1,0 0-1,0 0 1,0 0-3,18 50-3,-18-50-9,0 0-18,0 0-1,0 0 1,0 0-2</inkml:trace>
  <inkml:trace contextRef="#ctx0" brushRef="#br0" timeOffset="21217.2136">24875 17900 2,'0'0'14,"0"0"-2,0 0-3,0 0-1,0 0 1,0 0 0,0 0 0,0 0 0,0 0 1,0 0-1,0 0-1,0 0 1,-13 51-2,13-51 0,0 0 1,0 0-2,0 0 0,0 0 0,0 0-1,0 0-1,0 0 0,0 0-1,0 0-1,50 3 0,-50-3-1,0 0-1,0 0 1,0 0 0,0 0-1,0 0-1,57-27 2,-57 27-2,0 0 2,0 0 0,0 0-1,0 0 0,0 0 1,0 0 0,0 0 0,0 0 0,0 0-1,0 0 0,0 0 0,0 0 1,0 0-1,0 0 0,0 0 0,0 0 0,0 0 0,0 0 1,0 0 0,0 0 0,0 0-2,0 0 2,0 0 0,50-1 0,-50 1 0,0 0-1,0 0 1,0 0 0,0 0 1,0 0-3,0 0 1,0 0 1,0 0 0,0 0-1,0 0-1,0 0 1,0 0 0,0 0 1,-22 50-1,22-50-1,0 0-6,0 0-3,9 48-9,-9-48-17,0 0 2,0 0-3,0 0 2</inkml:trace>
  <inkml:trace contextRef="#ctx0" brushRef="#br0" timeOffset="31284.7894">24299 17425 6,'0'0'8,"0"0"0,0 0 0,0 0-1,0 0-1,21 12-1,-21-12 1,0 0 0,0 0 0,0 0-1,0 0-1,0 0 0,0 0 2,0 0 0,0 0 1,0 0-2,0 0 2,0 0-1,0 0 0,0 0 0,0 0-1,0 0-1,0 0 0,0 0-1,0 0 0,0 0-1,0 0 0,0 0 0,0 0 0,0 0 0,0 0-1,6-45 0,-12 34 0,-2 1-1,-2 4 1,10 6-1,-14-9 1,14 9-2,-21-10 2,21 10-1,-17 3 1,17-3-1,-13-3 0,1 4 0,12-1 0,-23-5 1,23 5-1,-21-7 0,21 7 0,-22-9 1,11 7-1,1-3 0,10 5 1,-15-3-1,5 3 0,0-1 0,10 1 0,-16 2 0,16-2 0,-13 2 0,13-2 0,-17 6 1,17-6-1,-13 3 0,4 3 1,9-6-1,-13 6 0,13-6 0,-10 11 0,10-11 0,-7 12 2,7-12-2,0 0 0,0 0 0,-5 15 0,5-15 0,-1 12 1,1-12-1,2 13 0,0-4 0,-1 2 0,-1-11 0,8 15 0,-8-15 0,9 17 0,-9-17 0,6 14-1,-6-14 1,7 10 0,-7-10-2,3 9 2,-3-9-2,0 0 0,0 0-3,0 0-3,-3 10-6,3-10-10,-11-10-8,11 10 0,0 0 1</inkml:trace>
  <inkml:trace contextRef="#ctx0" brushRef="#br0" timeOffset="32626.8662">24386 17567 11,'0'0'11,"0"0"-1,0 0-2,0 0-2,0 0 0,0 0 0,50 13 0,-50-13 1,0 0 0,0 0 2,0 0-1,0 0 0,0 0 0,0 0-1,0 0 0,0 0-3,0 0 1,0 0-2,0 0 0,0 0-1,0 0 0,0 0-1,-33 50 1,16-40-2,-3-8 1,5-2-1,-7 0 0,6 1 1,-4-1 2,6 2-2,-6-5 2,8 3-2,-2 5 3,5-5-4,9 0 4,-15 3-4,15-3 1,-13 5-1,13-5-1,0 0 1,0 0 0,-9 1 0,9-1-1,0 0 0,-6-11-5,6 11 2,0 0-6,0 0-1,0 0-8,-3-9-4,3 9-11,0 0 6</inkml:trace>
  <inkml:trace contextRef="#ctx0" brushRef="#br0" timeOffset="33407.9108">24427 17492 20,'0'0'18,"0"0"-4,0 0-1,0 0-3,0 0 1,0 0-4,0 0-1,0 0-2,52 39-1,-52-39-1,0 0 0,0 0-1,0 0 0,0 0-1,0 0 0,22 52 1,-22-52-1,0 0 0,0 0 0,0 0 0,0 0 0,4 52 0,-4-52 3,0 0-3,0 0 3,0 0-4,0 0 5,0 0-6,0 0 5,-6 49-4,6-49-1,0 0 0,0 0 1,0 0-2,0 0-1,0 0 1,0 0 0,-51 50 0,51-50 0,0 0 1,0 0 0,0 0 2,0 0 1,0 0 1,0 0 1,0 0 2,0 0 0,-51-23 0,51 23 1,0 0 0,0 0 1,0 0-1,0 0 0,-49-36-1,39 32-5,10 4 5,-19-14 0,19 14 0,-14-9-1,10-1 0,1 0-5,3 10 5,0 0-2,-7-16 0,7 16-5,-1-12 2,1 12-4,0 0-1,0 0-3,0 0-10,9 12-10,-9-12-5,0 0 1,0 0 1</inkml:trace>
  <inkml:trace contextRef="#ctx0" brushRef="#br0" timeOffset="35497.0303">24600 17821 11,'0'0'12,"0"0"0,0 0-1,0 0 0,0 0 0,0 0 0,0 0 1,0 0-1,0 0-2,0 0 0,49 52-2,-49-52-1,0 0-1,0 0 0,0 0 0,0 0-1,0 0 0,0 0 0,0 0 0,0 0-1,0 0 2,0 0-3,0 0 0,0 0 0,0 0-1,0 0 1,0 0-1,0 0 0,0 0 1,-55-6-1,55 6 0,0 0 0,0 0 0,0 0 0,0 0 0,-57 12 0,57-12-1,0 0 0,0 0 1,0 0-1,-54-1 1,54 1-1,0 0 0,0 0-1,0 0 2,0 0-1,-53 49 1,53-49-1,0 0 0,0 0 0,0 0 1,0 0-1,0 0 0,0 0-3,0 0 2,0 0 1,0 0 0,0 0-3,0 0 3,-35 41 0,35-41 0,0 0 2,0 0-2,0 0 1,0 0-2,0 0 4,0 0-4,0 0-1,0 0 3,0 0-1,0 0 0,0 0 0,41 44 0,-41-44-2,0 0 2,0 0 1,0 0-1,0 0-3,0 0 4,0 0 0,0 0-1,0 0 2,42 28-2,-42-28 0,0 0-1,0 0 2,0 0-2,0 0-1,45 0 1,-45 0 1,0 0 2,0 0-1,0 0-1,45-17 0,-45 17 1,0 0 2,0 0-2,0 0 0,0 0-1,49-11 1,-49 11 0,0 0 1,0 0-2,0 0-1,0 0 2,0 0-2,0 0 2,0 0 2,0 0-3,42 10 0,-42-10 1,0 0 2,0 0-3,0 0 3,0 0-2,0 0-1,0 0 1,0 0 0,0 0-2,0 0-2,0 0 2,0 0 0,0 0-3,0 0-5,0 0-6,42 5-18,-42-5-2,0 0 1,0 0-1</inkml:trace>
  <inkml:trace contextRef="#ctx0" brushRef="#br0" timeOffset="212182.1361">16098 3446 8,'-10'-2'14,"10"2"1,-17 2-2,8-1 0,-1-1-1,-1 1 1,1 0-4,-1-3 1,-1 1-2,0-2-1,0 2-1,-4 0-1,3-1-1,-4-2-1,2 5 0,-5-1-1,1 3 0,-2-1 0,-1 0 0,0 2-1,-1 1 1,-1-2 0,1 2 0,-1-2-1,2 3 1,0 0 0,3 0-1,-2 1 0,4 1-1,-1 3 1,1-1-1,0 4 1,1-1-1,-1 0 0,1 5 0,-1 0 1,-1 0-1,2 2 0,-2 2 2,2 0-2,0 3 1,2 1-1,0-1 1,1 2-1,2 2 1,-1 0 0,3 0 0,1 3 0,-1 0 0,2 0 0,1-1-1,1-1 1,2 0-1,0-2 1,2 2-1,-2-5 0,5 0 1,-2 1-1,3 0 1,0 2-1,2 1 1,3 1-1,1-1 0,3 1 1,2 0-1,4-1 1,3-1-1,0-4 0,5 2 1,0-4-1,3-1 1,1 0-1,1-3 1,0-1 0,1-1-1,1 1 1,0-3-1,0 0 1,1 1-1,0-1 0,2-1 0,1-2 1,0 2-2,-1-5 2,1 1-1,0 1 0,2-5 1,-1-1-1,-1 1 0,-1-2 0,-1-2 1,-1 0-1,0-3 1,-1-1-1,-2 0 0,-1-2 1,0-4-1,-2-1 1,-1-3-1,0-5 0,-1 1 0,-3-5 0,-1-2 1,0-2-1,-1 1 0,0-6 0,-3 0 1,-1 0-1,-2-2 0,0-2 0,-3 1 0,-1-1 1,-3 1-1,-2 0 0,-1 0 0,-1 2 1,-1 2-1,-2 1 0,-1-1 0,-1 2 1,1 0-1,-3 0 0,2 0 0,-1 3 0,-1-1 0,-1-1 0,-1 2 0,-1 1 0,-4 2 1,3 0-1,-5 1 0,-2 1 0,-1 2 0,-1 0 0,1 0 0,-3 1 1,2 3-1,-3-1 0,2 1 0,0 0 0,-1 1 0,1 1 0,1-1 0,-2 3 0,-1-2 0,2 0 1,-1 3-1,0 1 0,1-3 0,-2 1 0,2 2 0,1-3 0,0 2 0,-1 0 0,-1-2 0,2 1 0,-1 1 0,0-1 1,-1 1-1,1 2 0,-2-1 0,2 0-1,-3 3 1,2 1 0,0 2 0,-1 1-1,-2 2 0,2 3-2,-4-2-2,2 9-4,-4-7-6,1 2-21,1 4 1,-6-4-1,3 7 2</inkml:trace>
  <inkml:trace contextRef="#ctx0" brushRef="#br0" timeOffset="214987.2966">15835 3786 15,'0'0'13,"-12"-1"-1,12 1-1,0 0-2,-9 1 0,9-1 0,-9-1-1,9 1-1,-11 0 0,11 0 0,-13 2-1,13-2 0,-17 2-2,17-2 0,-18 5-1,7-2 0,1 0-2,10-3 1,-17 6-1,7 0 0,0-2-1,1 1 1,9-5 0,-18 12-1,9-6 1,-2 2 0,2-1-1,0 1 1,9-8-1,-17 18 0,9-9 0,8-9 0,-15 19 0,8-9 0,2 2 1,-1-1-1,1 1 0,1-3 0,1 4 0,-1-1 0,1 2 1,1-3-1,0-2 0,1 6 0,0-5 0,2 2 1,0-1-1,2-1 0,1-1 1,2 3-1,0-2 1,2-1 0,0 1-1,3 0 0,-1-2 1,0 2-1,2-1 1,-1-3-1,0 0 0,2 1 0,-1-3 1,1-2-1,1 0 1,3 0-1,-2-3 0,2 0 1,-1-2-1,1 0 1,-1-4-1,1 3 0,-3-2 1,1-2-1,-2-1 1,1 1-1,-3-1 0,0 1 1,0-2 0,-2 0-1,-1 1 1,-1 0-1,-1-3 0,-2 2 1,0-2-1,-1-1 0,-1 1 1,0-4-1,-1 1 0,0-2 0,0 1 0,-1 0 0,-1 0 0,-2 0 0,-1 1 0,-1 0 0,-2 3 0,-2 1 0,-1 1 0,0 1 0,-2 0 0,1 3 0,0-1 0,0 3 0,0 0-1,2-1 1,9 5-2,-17-9-2,17 9-3,-11-7-8,11 7-15,0 0-1,-12-14 1,12 14 1</inkml:trace>
  <inkml:trace contextRef="#ctx0" brushRef="#br0" timeOffset="216552.3859">16420 3869 8,'0'0'13,"0"0"0,-12-2 1,12 2-1,0 0 0,0 0 0,-12-3-2,12 3-1,-11-2 0,11 2-3,-13-4 0,4 1-1,9 3-1,-17-4-1,17 4 0,-15-3-1,15 3 0,-17-1-1,17 1 1,-17 2-1,17-2 0,-18 7-1,9-1 2,0-2-2,9-4 0,-18 13 0,18-13 0,-17 14-1,8-6 1,0 1-1,1 0 0,-1 0 0,1 1 1,0 2-1,2-2 1,0 2-1,1 0 0,2-3 1,0 3-1,0-3 1,0 1-1,3-10 1,-4 18-1,4-18 1,-3 14 0,0-4-1,3-10 1,-1 17-1,2-7 0,2 0 0,-1-1 1,1 1-1,2-1 0,2 0 1,-7-9-1,17 18 0,-8-9 0,1-1 1,2 2-1,-2-2 0,0-1 1,1-1-1,-2 0 0,0-1 0,2-1 0,-2-2 1,2-2-1,0-2 0,-1 1 1,1-1-1,1-3 0,3 1 0,-2 0 1,0-1-1,1-1 0,0 0 0,-2-1 0,1-1 1,-1 1-1,-3 1 0,3-5 1,-12 11-1,16-15 0,-8 6 0,-1-1 0,1 1 0,-2-3 0,2-1 0,-3 4 0,0-3 0,0-3 1,-1 1-2,-1-2 2,-1 2-2,0 0 2,-2 1-2,0-2 2,-1 3-1,-1 3 0,2 9 1,-7-16-1,7 16 0,-12-11 0,12 11 1,-19-11-1,8 6 0,-4 1 1,0-2-1,-1 0-1,-1 1 1,-1-4-1,2 6-4,-3-4-9,1 1-21,7 3 0,-5-3 0,4 6 1</inkml:trace>
  <inkml:trace contextRef="#ctx0" brushRef="#br0" timeOffset="217721.453">15803 3958 11,'0'0'14,"0"0"-3,0 0-1,0 0-1,0 0-1,0 0 0,-11 2-1,11-2 0,0 0-2,0 0-1,-6 13 0,6-13-1,-1 9-1,1-9 0,0 0 0,0 0 0,0 0 0,0 0-1,10 4 0,-10-4 0,0 0 0,9-12 0,-9 12 0,3-11 0,-3 11 0,0 0-1,0 0 1,0 0-1,-13-9 0,13 9 1,-13 6-2,13-6 0,-13 10 0,13-10-3,-12 8-2,12-8-7,0 13-12,0-13 0,0 10 1</inkml:trace>
  <inkml:trace contextRef="#ctx0" brushRef="#br0" timeOffset="218910.521">16373 3985 17,'0'0'16,"-11"2"-4,11-2-2,0 0-2,-10 14-3,10-14-1,-4 10 0,4-10 0,-3 10 1,3-10-1,0 0-1,2 11 1,-2-11-1,0 0 1,15-2-2,-15 2 1,10-7-1,-10 7-1,10-7 1,-10 7-1,0 0 1,9-11-1,-9 11 1,0 0 0,-1-10 0,1 10 0,0 0-1,-10-3-2,10 3-4,-11 6-6,2-6-17,9 0 3,-11 7-2,9 3 1</inkml:trace>
  <inkml:trace contextRef="#ctx0" brushRef="#br0" timeOffset="219904.5778">15895 4367 29,'0'0'25,"0"0"-4,0 0-2,0 0-5,7 11-4,-7-11-1,-1 11-3,1-11-2,1 14 1,-1-14-1,6 16 0,-6-16 0,9 16 0,-9-16-1,15 13 0,-6-6-1,1-2 2,2 1-3,-1 0 1,2-3-1,1 2 1,1-2-1,1-2 0,1-2 0,2 1 0,0-1 0,2-3 0,0 0 0,1-1 0,-1-1-1,-1 0 1,-1 1-1,-2-3 1,-1 1-3,-4-2-6,2-2-24,-3 5-1,-7-4-1,-4 10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9-20T20:02:55.402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A750EF6-4837-4086-83D5-0D86C83F99E1}" emma:medium="tactile" emma:mode="ink">
          <msink:context xmlns:msink="http://schemas.microsoft.com/ink/2010/main" type="writingRegion" rotatedBoundingBox="17173,11154 18958,11154 18958,11342 17173,11342"/>
        </emma:interpretation>
      </emma:emma>
    </inkml:annotationXML>
    <inkml:traceGroup>
      <inkml:annotationXML>
        <emma:emma xmlns:emma="http://www.w3.org/2003/04/emma" version="1.0">
          <emma:interpretation id="{8666D267-AB8F-48B7-9A0C-9FEBB3F7CF8A}" emma:medium="tactile" emma:mode="ink">
            <msink:context xmlns:msink="http://schemas.microsoft.com/ink/2010/main" type="paragraph" rotatedBoundingBox="17173,11154 18958,11154 18958,11342 17173,113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4B802C0-9804-4A06-844F-A6CC189276A0}" emma:medium="tactile" emma:mode="ink">
              <msink:context xmlns:msink="http://schemas.microsoft.com/ink/2010/main" type="line" rotatedBoundingBox="17173,11154 18958,11154 18958,11342 17173,11342"/>
            </emma:interpretation>
          </emma:emma>
        </inkml:annotationXML>
        <inkml:traceGroup>
          <inkml:annotationXML>
            <emma:emma xmlns:emma="http://www.w3.org/2003/04/emma" version="1.0">
              <emma:interpretation id="{8044E85E-C13D-4353-B947-48A55FC23366}" emma:medium="tactile" emma:mode="ink">
                <msink:context xmlns:msink="http://schemas.microsoft.com/ink/2010/main" type="inkWord" rotatedBoundingBox="17176,11148 17222,11167 17218,11175 17173,11157"/>
              </emma:interpretation>
              <emma:one-of disjunction-type="recognition" id="oneOf0">
                <emma:interpretation id="interp0" emma:lang="en-US" emma:confidence="0">
                  <emma:literal>'</emma:literal>
                </emma:interpretation>
                <emma:interpretation id="interp1" emma:lang="en-US" emma:confidence="0">
                  <emma:literal>-</emma:literal>
                </emma:interpretation>
                <emma:interpretation id="interp2" emma:lang="en-US" emma:confidence="0">
                  <emma:literal>\</emma:literal>
                </emma:interpretation>
                <emma:interpretation id="interp3" emma:lang="en-US" emma:confidence="0">
                  <emma:literal>•</emma:literal>
                </emma:interpretation>
                <emma:interpretation id="interp4" emma:lang="en-US" emma:confidence="0">
                  <emma:literal>2</emma:literal>
                </emma:interpretation>
              </emma:one-of>
            </emma:emma>
          </inkml:annotationXML>
          <inkml:trace contextRef="#ctx0" brushRef="#br0">0 0 11,'0'0'19,"0"0"1,0 0-4,0 0-6,0 0-3,0 0-2,17-3-8,-6 17-16,-11-14 0,19 5 0,-19-5-1</inkml:trace>
        </inkml:traceGroup>
        <inkml:traceGroup>
          <inkml:annotationXML>
            <emma:emma xmlns:emma="http://www.w3.org/2003/04/emma" version="1.0">
              <emma:interpretation id="{2E805937-3392-4DCD-B672-F34F9D46F701}" emma:medium="tactile" emma:mode="ink">
                <msink:context xmlns:msink="http://schemas.microsoft.com/ink/2010/main" type="inkWord" rotatedBoundingBox="17562,11285 17604,11247 17613,11257 17571,11295"/>
              </emma:interpretation>
              <emma:one-of disjunction-type="recognition" id="oneOf1">
                <emma:interpretation id="interp5" emma:lang="en-US" emma:confidence="0">
                  <emma:literal>.</emma:literal>
                </emma:interpretation>
                <emma:interpretation id="interp6" emma:lang="en-US" emma:confidence="0">
                  <emma:literal>n</emma:literal>
                </emma:interpretation>
                <emma:interpretation id="interp7" emma:lang="en-US" emma:confidence="0">
                  <emma:literal>v</emma:literal>
                </emma:interpretation>
                <emma:interpretation id="interp8" emma:lang="en-US" emma:confidence="0">
                  <emma:literal>N</emma:literal>
                </emma:interpretation>
                <emma:interpretation id="interp9" emma:lang="en-US" emma:confidence="0">
                  <emma:literal>V</emma:literal>
                </emma:interpretation>
              </emma:one-of>
            </emma:emma>
          </inkml:annotationXML>
          <inkml:trace contextRef="#ctx0" brushRef="#br0" timeOffset="193.0111">392 131 12,'0'0'15,"0"0"-1,16-5-15,-16-9-11,20 14 0,-15-20-3</inkml:trace>
        </inkml:traceGroup>
        <inkml:traceGroup>
          <inkml:annotationXML>
            <emma:emma xmlns:emma="http://www.w3.org/2003/04/emma" version="1.0">
              <emma:interpretation id="{E4649585-C053-43DE-86D3-CDBF2DB55D15}" emma:medium="tactile" emma:mode="ink">
                <msink:context xmlns:msink="http://schemas.microsoft.com/ink/2010/main" type="inkWord" rotatedBoundingBox="18444,11269 18958,11269 18958,11342 18444,11342"/>
              </emma:interpretation>
              <emma:one-of disjunction-type="recognition" id="oneOf2">
                <emma:interpretation id="interp10" emma:lang="en-US" emma:confidence="1">
                  <emma:literal>..</emma:literal>
                </emma:interpretation>
                <emma:interpretation id="interp11" emma:lang="en-US" emma:confidence="0">
                  <emma:literal>I</emma:literal>
                </emma:interpretation>
                <emma:interpretation id="interp12" emma:lang="en-US" emma:confidence="0">
                  <emma:literal>-'</emma:literal>
                </emma:interpretation>
                <emma:interpretation id="interp13" emma:lang="en-US" emma:confidence="0">
                  <emma:literal>1</emma:literal>
                </emma:interpretation>
                <emma:interpretation id="interp14" emma:lang="en-US" emma:confidence="0">
                  <emma:literal>t</emma:literal>
                </emma:interpretation>
              </emma:one-of>
            </emma:emma>
          </inkml:annotationXML>
          <inkml:trace contextRef="#ctx0" brushRef="#br0" timeOffset="588.0337">1271 162 15,'41'9'17,"-41"-9"-3,29 5-3,-15-5-6,1 0-8,6 9-11,-21-9-2,27-6 0</inkml:trace>
          <inkml:trace contextRef="#ctx0" brushRef="#br0" timeOffset="764.0437">1738 112 28,'0'0'21,"24"21"-1,-24-21-7,0 0-12,23 26-16,-23-26-4,0 0-1,0 0-2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9-20T20:02:59.559"/>
    </inkml:context>
    <inkml:brush xml:id="br0">
      <inkml:brushProperty name="width" value="0.04667" units="cm"/>
      <inkml:brushProperty name="height" value="0.04667" units="cm"/>
      <inkml:brushProperty name="color" value="#00B050"/>
      <inkml:brushProperty name="fitToCurve" value="1"/>
    </inkml:brush>
  </inkml:definitions>
  <inkml:traceGroup>
    <inkml:annotationXML>
      <emma:emma xmlns:emma="http://www.w3.org/2003/04/emma" version="1.0">
        <emma:interpretation id="{E404E825-C4B8-407A-B8E5-58D634BED4F8}" emma:medium="tactile" emma:mode="ink">
          <msink:context xmlns:msink="http://schemas.microsoft.com/ink/2010/main" type="inkDrawing" rotatedBoundingBox="20170,10757 20623,15849 20531,15857 20078,10765" semanticType="callout" shapeName="Other">
            <msink:sourceLink direction="with" ref="{3697AFAC-5780-43BB-BD8C-08FF455AB24B}"/>
          </msink:context>
        </emma:interpretation>
      </emma:emma>
    </inkml:annotationXML>
    <inkml:trace contextRef="#ctx0" brushRef="#br0">32 0 12,'0'0'16,"0"0"-2,0 0-2,0 0-2,-9 14-1,9-14-3,0 0 0,-8 24-2,8-24-2,-6 26-1,3-10 0,1 5-1,-1 1 0,3 6 1,-3 0-1,3 5 0,0 4 0,2 4 0,-2 5 1,1 6-1,2 4 0,1 6 0,0 7 0,1 4 0,4 3 1,-1 3-1,3 1 0,-2 2 0,4 1 0,-2-1 0,0 1 0,1-1 0,-1-2 0,1 2 0,-2-1 0,-1 0 0,-1 0 0,0 1 0,-1 1 0,0-4 0,0 2 0,0-1 0,0-3 0,1 1 0,1-5 1,-4 0-1,3 2 1,-2-2 0,-1 2 1,-2-2-1,0 7 0,-3-3 1,-3 1-2,6 2 1,-5-1-1,4-3 0,0 2 0,-2 0 0,1 0 0,5-1-1,4 3 1,-6-1 0,7-3 0,-1 4 0,2-4 0,-1-3 0,3 0 0,-3-1 0,1-5 0,-2 1 0,1-4 0,-7 0-1,4 0 1,0-3-1,-4-2 0,3-3 1,-3-2 0,3-6 0,-1 2 0,-2-6 0,0-5 0,-1-5 1,0-4-1,1-2 0,-2-4 0,1-2 0,-1-5-1,2 2 0,-2-5 1,4 0-1,-6-14 1,6 23-1,-6-23-1,5 19-1,-5-19-5,3 20-11,-3-20-1,0 0-1,-15-1 0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9-20T20:03:00.035"/>
    </inkml:context>
    <inkml:brush xml:id="br0">
      <inkml:brushProperty name="width" value="0.04667" units="cm"/>
      <inkml:brushProperty name="height" value="0.04667" units="cm"/>
      <inkml:brushProperty name="color" value="#00B050"/>
      <inkml:brushProperty name="fitToCurve" value="1"/>
    </inkml:brush>
  </inkml:definitions>
  <inkml:traceGroup>
    <inkml:annotationXML>
      <emma:emma xmlns:emma="http://www.w3.org/2003/04/emma" version="1.0">
        <emma:interpretation id="{00784932-775F-4B88-BE1D-3144549EEDB3}" emma:medium="tactile" emma:mode="ink">
          <msink:context xmlns:msink="http://schemas.microsoft.com/ink/2010/main" type="writingRegion" rotatedBoundingBox="20525,15834 20763,15834 20763,16131 20525,16131"/>
        </emma:interpretation>
      </emma:emma>
    </inkml:annotationXML>
    <inkml:traceGroup>
      <inkml:annotationXML>
        <emma:emma xmlns:emma="http://www.w3.org/2003/04/emma" version="1.0">
          <emma:interpretation id="{021A517E-CBD6-4E29-A3AF-FDBF8410E78A}" emma:medium="tactile" emma:mode="ink">
            <msink:context xmlns:msink="http://schemas.microsoft.com/ink/2010/main" type="paragraph" rotatedBoundingBox="20525,15834 20763,15834 20763,16131 20525,161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10D1E3E-BA1B-4855-AB4B-24B5D8062EB7}" emma:medium="tactile" emma:mode="ink">
              <msink:context xmlns:msink="http://schemas.microsoft.com/ink/2010/main" type="line" rotatedBoundingBox="20525,15834 20763,15834 20763,16131 20525,16131"/>
            </emma:interpretation>
          </emma:emma>
        </inkml:annotationXML>
        <inkml:traceGroup>
          <inkml:annotationXML>
            <emma:emma xmlns:emma="http://www.w3.org/2003/04/emma" version="1.0">
              <emma:interpretation id="{3697AFAC-5780-43BB-BD8C-08FF455AB24B}" emma:medium="tactile" emma:mode="ink">
                <msink:context xmlns:msink="http://schemas.microsoft.com/ink/2010/main" type="inkWord" rotatedBoundingBox="20525,15834 20763,15834 20763,16131 20525,16131">
                  <msink:destinationLink direction="with" ref="{E404E825-C4B8-407A-B8E5-58D634BED4F8}"/>
                </msink:context>
              </emma:interpretation>
              <emma:one-of disjunction-type="recognition" id="oneOf0">
                <emma:interpretation id="interp0" emma:lang="en-US" emma:confidence="1">
                  <emma:literal>u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U</emma:literal>
                </emma:interpretation>
                <emma:interpretation id="interp3" emma:lang="en-US" emma:confidence="0">
                  <emma:literal>V</emma:literal>
                </emma:interpretation>
                <emma:interpretation id="interp4" emma:lang="en-US" emma:confidence="0">
                  <emma:literal>J</emma:literal>
                </emma:interpretation>
              </emma:one-of>
            </emma:emma>
          </inkml:annotationXML>
          <inkml:trace contextRef="#ctx0" brushRef="#br0">2474-215 14,'14'27'9,"3"4"0,-4-11 0,4 7 0,-3-17 0,3 1-1,-1-8 0,1-3 0,0-6 0,-3-3-1,3-4-2,-3-8 1,0 0-2,-1-5-1,-4-4-6,-6-15-20,9 17-1,-16-29 1,8 16-1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9-20T20:03:01.872"/>
    </inkml:context>
    <inkml:brush xml:id="br0">
      <inkml:brushProperty name="width" value="0.04667" units="cm"/>
      <inkml:brushProperty name="height" value="0.04667" units="cm"/>
      <inkml:brushProperty name="color" value="#00B050"/>
      <inkml:brushProperty name="fitToCurve" value="1"/>
    </inkml:brush>
  </inkml:definitions>
  <inkml:traceGroup>
    <inkml:annotationXML>
      <emma:emma xmlns:emma="http://www.w3.org/2003/04/emma" version="1.0">
        <emma:interpretation id="{7B68632F-3BB7-4DBA-93FF-68E823AB7303}" emma:medium="tactile" emma:mode="ink">
          <msink:context xmlns:msink="http://schemas.microsoft.com/ink/2010/main" type="inkDrawing" rotatedBoundingBox="20720,10857 21371,16218 21280,16229 20628,10868" semanticType="callout" shapeName="Other">
            <msink:sourceLink direction="with" ref="{BE8B749D-E99F-4DED-818A-0E086C5C32D3}"/>
          </msink:context>
        </emma:interpretation>
      </emma:emma>
    </inkml:annotationXML>
    <inkml:trace contextRef="#ctx0" brushRef="#br0">18 0 12,'-3'19'17,"3"-19"-1,0 0-4,-13 21-3,13-4-2,-1 1-3,1 3-1,-2 7-1,4 7-1,1 2 1,0 5-2,0 6 0,2 5 1,3 3-1,-2 11 0,3 0 1,-1 3-1,3 5 0,-2 4 0,0 1 1,2 4-1,-1 0 0,-1-3 0,0 3 0,7-2 0,-4 1 0,2-1 0,-1 2 0,1 0 0,0 0 0,0 2 0,-2-2 0,-1 6 1,-1-1-1,-3 1 0,1 2 1,0 0 0,1 3 1,-1 1-1,1 4 1,-1 1 1,0 3 0,0 1 0,4-1 0,-7 2-1,3-1 1,-2-3 0,2-3 0,-2-1-1,2-3 0,-2-4 0,3-3 0,2-5-2,-3-4 1,6-3 0,-5-4-1,4-7 0,-1 1 0,2-7 0,-5-2-1,4-2 1,-2-4 0,1 2 0,1-1-1,-1-1 1,-1-3 1,0 2-2,1-5 1,1 3 0,-4-1 0,-1-2 0,-2-1 0,0-2 0,-1 1 0,-2 1 0,5-2 0,-6-2-1,2-2 1,-2-4 0,4-3 0,-6-3 0,3-3-1,2-6 1,-7-1 0,2-18-1,3 22 1,-3-22-1,0 0-1,7 14-3,-7-14-5,0 0-15,0 0 1,-21-15-1,21 15 2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9-20T20:02:49.629"/>
    </inkml:context>
    <inkml:brush xml:id="br0">
      <inkml:brushProperty name="width" value="0.04667" units="cm"/>
      <inkml:brushProperty name="height" value="0.04667" units="cm"/>
      <inkml:brushProperty name="color" value="#00B050"/>
      <inkml:brushProperty name="fitToCurve" value="1"/>
    </inkml:brush>
  </inkml:definitions>
  <inkml:traceGroup>
    <inkml:annotationXML>
      <emma:emma xmlns:emma="http://www.w3.org/2003/04/emma" version="1.0">
        <emma:interpretation id="{46FF1B19-01D5-4D88-AECD-C2B38455A89A}" emma:medium="tactile" emma:mode="ink">
          <msink:context xmlns:msink="http://schemas.microsoft.com/ink/2010/main" type="writingRegion" rotatedBoundingBox="18051,16105 21470,16105 21470,16396 18051,16396"/>
        </emma:interpretation>
      </emma:emma>
    </inkml:annotationXML>
    <inkml:traceGroup>
      <inkml:annotationXML>
        <emma:emma xmlns:emma="http://www.w3.org/2003/04/emma" version="1.0">
          <emma:interpretation id="{E1761E01-315A-4DB9-ADB9-FCFE13859841}" emma:medium="tactile" emma:mode="ink">
            <msink:context xmlns:msink="http://schemas.microsoft.com/ink/2010/main" type="paragraph" rotatedBoundingBox="18051,16105 21470,16105 21470,16396 18051,163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AB2B6AD-070A-49F6-A1B9-3DA62DBD6890}" emma:medium="tactile" emma:mode="ink">
              <msink:context xmlns:msink="http://schemas.microsoft.com/ink/2010/main" type="line" rotatedBoundingBox="18051,16105 21470,16105 21470,16396 18051,16396"/>
            </emma:interpretation>
          </emma:emma>
        </inkml:annotationXML>
        <inkml:traceGroup>
          <inkml:annotationXML>
            <emma:emma xmlns:emma="http://www.w3.org/2003/04/emma" version="1.0">
              <emma:interpretation id="{5170C464-E2AD-4AD5-BD3F-39D569609284}" emma:medium="tactile" emma:mode="ink">
                <msink:context xmlns:msink="http://schemas.microsoft.com/ink/2010/main" type="inkWord" rotatedBoundingBox="18051,16217 18306,16217 18306,16396 18051,16396">
                  <msink:destinationLink direction="with" ref="{99357509-48DE-4E05-B2FE-8C33591392B5}"/>
                  <msink:destinationLink direction="with" ref="{1CAD9CBF-F3CE-447A-AB62-C9722787F3E5}"/>
                </msink:context>
              </emma:interpretation>
              <emma:one-of disjunction-type="recognition" id="oneOf0">
                <emma:interpretation id="interp0" emma:lang="en-US" emma:confidence="0">
                  <emma:literal>u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U</emma:literal>
                </emma:interpretation>
                <emma:interpretation id="interp3" emma:lang="en-US" emma:confidence="0">
                  <emma:literal>V</emma:literal>
                </emma:interpretation>
                <emma:interpretation id="interp4" emma:lang="en-US" emma:confidence="0">
                  <emma:literal>w</emma:literal>
                </emma:interpretation>
              </emma:one-of>
            </emma:emma>
          </inkml:annotationXML>
          <inkml:trace contextRef="#ctx0" brushRef="#br0">-3172 134 4,'0'0'14,"26"36"-6,-12-19-2,6 6 2,-4-7-3,4 4 0,-4-8-1,2 2 1,-2-4 0,3-3 0,-5-5-1,3-2 1,-3-5-1,3-4 0,-17 9 0,20-31-4,-12 14-12,-17-22-7,16 16-2,-25-32 1</inkml:trace>
        </inkml:traceGroup>
        <inkml:traceGroup>
          <inkml:annotationXML>
            <emma:emma xmlns:emma="http://www.w3.org/2003/04/emma" version="1.0">
              <emma:interpretation id="{BE8B749D-E99F-4DED-818A-0E086C5C32D3}" emma:medium="tactile" emma:mode="ink">
                <msink:context xmlns:msink="http://schemas.microsoft.com/ink/2010/main" type="inkWord" rotatedBoundingBox="21223,16105 21470,16105 21470,16300 21223,16300">
                  <msink:destinationLink direction="with" ref="{7B68632F-3BB7-4DBA-93FF-68E823AB7303}"/>
                </msink:context>
              </emma:interpretation>
              <emma:one-of disjunction-type="recognition" id="oneOf1">
                <emma:interpretation id="interp5" emma:lang="en-US" emma:confidence="1">
                  <emma:literal>U</emma:literal>
                </emma:interpretation>
                <emma:interpretation id="interp6" emma:lang="en-US" emma:confidence="0">
                  <emma:literal>u</emma:literal>
                </emma:interpretation>
                <emma:interpretation id="interp7" emma:lang="en-US" emma:confidence="0">
                  <emma:literal>V</emma:literal>
                </emma:interpretation>
                <emma:interpretation id="interp8" emma:lang="en-US" emma:confidence="0">
                  <emma:literal>v</emma:literal>
                </emma:interpretation>
                <emma:interpretation id="interp9" emma:lang="en-US" emma:confidence="0">
                  <emma:literal>W</emma:literal>
                </emma:interpretation>
              </emma:one-of>
            </emma:emma>
          </inkml:annotationXML>
          <inkml:trace contextRef="#ctx0" brushRef="#br0" timeOffset="12618.7217">0 0 26,'0'0'25,"0"0"0,0 0 1,0 0-10,7 17-10,-7-17-3,-1 20-2,1-20 0,8 30-2,1-11 1,-1 1-1,3 0 1,-1 0 0,6-3 0,1-4 0,-1-4 0,2-1 1,-4-6-1,2-2 1,1-4 0,-1 0 1,-16 4-1,23-17 1,-15 3-1,3-5-4,-8-9-17,14 9-6,-25-24-1,19 10 1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9-20T20:03:04.601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398127B-4943-4ABD-B8FF-36B83EF185D2}" emma:medium="tactile" emma:mode="ink">
          <msink:context xmlns:msink="http://schemas.microsoft.com/ink/2010/main" type="inkDrawing" rotatedBoundingBox="20696,10702 20723,11037 20685,11040 20659,10705" shapeName="Other"/>
        </emma:interpretation>
      </emma:emma>
    </inkml:annotationXML>
    <inkml:trace contextRef="#ctx0" brushRef="#br0">33-3 12,'0'0'12,"0"0"0,0 0 0,0 0-1,0 0-2,0 0 0,-14-5 0,14 5-3,0 0 0,0 0-2,-14 14-1,14-14 0,-7 25-2,9-3-1,1 6-2,2 8-6,6 15-13,-11-10-1,18 27 0,-15-18-1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9-20T20:02:55.803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D317710-2A42-488E-A978-C6D647FF27CC}" emma:medium="tactile" emma:mode="ink">
          <msink:context xmlns:msink="http://schemas.microsoft.com/ink/2010/main" type="inkDrawing" rotatedBoundingBox="17989,11299 18050,11319 18043,11339 17983,11319" shapeName="Other"/>
        </emma:interpretation>
      </emma:emma>
    </inkml:annotationXML>
    <inkml:trace contextRef="#ctx0" brushRef="#br0">814 151 23,'22'10'20,"-22"-10"0,0 0-7,0 0-3,0 0-11,21 17-15,-21-17-4,16-3 0,-16-11 0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9-20T20:03:06.691"/>
    </inkml:context>
    <inkml:brush xml:id="br0">
      <inkml:brushProperty name="width" value="0.04667" units="cm"/>
      <inkml:brushProperty name="height" value="0.04667" units="cm"/>
      <inkml:brushProperty name="color" value="#00B050"/>
      <inkml:brushProperty name="fitToCurve" value="1"/>
    </inkml:brush>
  </inkml:definitions>
  <inkml:traceGroup>
    <inkml:annotationXML>
      <emma:emma xmlns:emma="http://www.w3.org/2003/04/emma" version="1.0">
        <emma:interpretation id="{BAD1413B-E126-4D7C-AA99-26ED5D6108C2}" emma:medium="tactile" emma:mode="ink">
          <msink:context xmlns:msink="http://schemas.microsoft.com/ink/2010/main" type="inkDrawing" rotatedBoundingBox="19215,15953 21089,10756 21477,10897 19603,16093" semanticType="callout" shapeName="Other"/>
        </emma:interpretation>
      </emma:emma>
    </inkml:annotationXML>
    <inkml:trace contextRef="#ctx0" brushRef="#br0">1788 0 3,'0'0'16,"0"0"-3,0 0-2,0 0-1,0 0-2,0 0 0,0 0-2,0 0-1,0 0 1,6 19-3,-6-19 0,0 20-1,0-20 0,-2 30-1,1-13 1,-2 5-1,0 1 0,1 3 0,-1 4 0,0 1 0,0 3-1,1 1 0,-1 2 0,1 3 0,1 1 0,-2 3-1,1-2 1,1 3 0,-1 1-1,-1 3 0,0 0 1,1 0-1,-1 5 0,-6-4 1,3 4-1,-4 4 1,4-2-1,-5 2 2,3 2-2,-6-1 1,4 2 0,0 5 0,1-6 0,-2 1 0,0 0 0,-1-1 0,-2-2 0,1 3 0,-2-2 0,-1-3 0,-3 3 0,5-1 0,-4-1 0,-1 2 1,0 2-1,2-3 0,-3-1 0,0 2 0,-2 0 1,-3 1-1,2 0 0,-1 1 0,1 3 0,-5 0 0,3 1-1,-3 3 1,2 4 0,-2-2 1,-2 2-1,-1-1 0,0 1 0,1 1 0,1 0 0,-6 2-1,4 1 1,0-1 0,0 4 0,0 1 0,-3 0 0,-2-2 0,0 2 0,2-1 0,-5 0 0,2-2 0,-2-1 0,0 0 0,3-4 1,-1 1-1,1-1 1,-3-6 0,6-3 0,-4-1 1,4-6 0,0-3 0,2-5 1,2-6 0,1-6 0,4 0-1,-2-5 1,7-2 0,-1-5-1,1-1 0,2-3 0,2 4 1,1-7-1,1-2 0,13-15-1,-17 24 1,17-24-1,-12 18 0,12-18 0,-8 14-1,8-14 0,-2 14 0,2-14 0,0 0-1,0 18 1,0-18-1,0 0-1,0 0 0,16 14-4,-16-14-2,0 0-10,23 0-10,-23 0 2,0 0 0,2-27 1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9-19T07:24:07.6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20638 9303</inkml:trace>
  <inkml:trace contextRef="#ctx0" brushRef="#br0" timeOffset="1963.1121">20638 9303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2-09-19T07:24:34.6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7385 16271 0,'0'0'0,"0"0"0,0 0 0,0 0 0,0 0 0,0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09-22T06:31:01.0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8932 4132 26,'-14'-1'22,"14"1"-2,-12-4 0,12 4-4,-15-6-2,5 2-2,1 4-2,-4-1-3,2 3-2,-4 0-1,1 5-2,-2 1-1,-1 5 1,-1 3-1,1 2 0,-1 1 0,4 5 0,0 2 0,3 0 0,2 2 0,5 2 1,1-1-1,6-1 1,3 1-1,3-2 0,0-4 1,5-1-1,0-4 1,3-1-1,1-6 1,2 0-1,0-6 1,1-1-1,1-3 1,2-3-1,-3-3 1,0-3-1,-2-3 0,-1 0 1,-1-6-1,-1 0 1,-5-4-1,0 0 0,-2-5 0,-2 2 1,-4-3-1,0-1-1,-4 0 1,-1 3 0,-3 2 0,-1 2-1,-5 3 0,-1 4 1,-3 3-1,-3 4 0,-2 4 0,-3 2-1,2 0 0,-1 1 0,3 4 0,1-5-3,6 6-4,-1-5-11,13 0-18,0 0 1,-6 9-1,15-4 2</inkml:trace>
  <inkml:trace contextRef="#ctx0" brushRef="#br0" timeOffset="911.052">9223 4150 19,'10'-10'26,"-10"10"2,9 7 2,-9-7-14,8 15-3,-4-3-1,3 8-4,-2-1-1,2 7-2,-2 1-1,1 3 0,-1 0-2,-1 0-2,0-2 1,-1-3-1,-1-4-1,0-4 0,-1-5 1,-1-12-1,1 9 0,-1-9 1,0-18-1,-1 1-1,1-5 2,1-3 0,0 0 0,0-1 0,1-2 0,2 4 0,2 4 2,1 3-2,1 4 1,2 2-1,1 2 1,1 2-1,-1 2 1,2 2-1,-4 1 1,2 3-1,-11-1 1,17 6 0,-17-6-1,10 9 1,-10-9 0,11 12-1,-11-12 0,11 7 1,-11-7-1,16-1 0,-6-3 0,1-2 1,-1-3-1,2-2 1,-4-2-1,1 2 1,-4-1 0,-2 0 0,-5 0-1,-3 3 1,5 9-1,-18-11 1,5 9-1,-1 2 0,1 2 1,0 3-1,2 1 1,11-6-1,-14 10 1,14-10-1,-1 11 1,1-11-2,10 7-4,-10-7-29,9 4 0,-9-4-1,9-10 0</inkml:trace>
  <inkml:trace contextRef="#ctx0" brushRef="#br0" timeOffset="2384.1363">11879 4334 27,'-1'-16'32,"1"16"0,3-17 0,2 5-10,-5 12-10,0 0-2,10 7-4,-5 6-3,2 4-1,2 4-1,1 4 1,-2 3-2,1 1 1,-1-1-1,-2-4 1,0-3-1,-2-2 0,-1-6 0,-1-4 0,-2-9 1,0 0-1,0 0 0,7-19 1,-8 1-1,2-5 1,0-3-1,2-3 1,0-2 0,3 1 1,1 2 0,6 3 0,-2 1-1,5 7 1,-1 1-1,3 4 0,2 4-2,-1 1-2,4 7-7,-6 5-24,3 0-1,1 3-2,-6 0 2</inkml:trace>
  <inkml:trace contextRef="#ctx0" brushRef="#br0" timeOffset="2858.1634">12401 4383 23,'24'2'30,"-7"-8"0,5 6 3,-2-3-15,-5-3-3,7 0-3,-5-6-5,3 5-1,-4-6 0,1 3-2,-3-3 0,-2 0 0,-3-3-1,-4 3-1,-5-3 0,-5-1 0,-6 1-2,-3 0 0,-5 4 0,-4 4-1,-4 6 1,-4 5-1,-3 9 0,1 7 0,2 8 0,2 3 1,4 4 0,5 1 0,8 1 0,5 0 1,8-4 0,8-1 0,4-6 0,7-1 1,4-7-1,1-2 1,3-5-2,2-5-1,4 0-5,-4-10-13,0 0-18,7 0 0,-4-7 0,3 0 0</inkml:trace>
  <inkml:trace contextRef="#ctx0" brushRef="#br0" timeOffset="3134.1792">12953 4224 52,'-4'16'34,"6"10"0,-2 1 0,4 4-18,1 11-10,2-2 0,4 5-3,0 3-1,4-1-1,-1-4 0,-1-6-3,0-4 1,-5-8-3,2-3-3,-9-12-7,-1-10-6,0 0-11,-20-14-4,7-7 2,-12-15 1</inkml:trace>
  <inkml:trace contextRef="#ctx0" brushRef="#br0" timeOffset="3453.1975">12875 4322 35,'1'-34'34,"0"0"3,5 5-1,5 6-10,-2-6-6,9 12-8,-3-6-4,5 13-3,-1 1 0,3 6-3,-1 4 0,3 7-1,0 3-1,-2 2 0,-3 6 0,-2 1 0,-4 1 0,-4 2 0,-6 2-1,-11-1 2,-4-2-2,-7 0 1,-4-4 1,-3-3-1,-3-2 0,-1-6 0,5-4-1,3-2-1,6-1-1,3-8-4,13 8-9,2-13-23,9 2 0,7 2 0,4-3 2</inkml:trace>
  <inkml:trace contextRef="#ctx0" brushRef="#br0" timeOffset="3920.2242">13300 4290 58,'17'-4'37,"-1"-2"-1,1-1 0,4 0-17,-8-6-7,8 6-5,-4-6-2,5 4-1,-4-2 0,-1 1-1,1-1-1,-1 1-1,-2-2 1,-2 0-1,-3-1 0,-4 0 0,-4-2-1,-4-2 0,-5 2 0,-8-2 0,-2 5-1,-6 2 0,-3 6 0,-4 4 0,0 8-1,-2 7 1,3 7 0,2 3 0,4 10 0,5-1 1,4 2 0,8 3 0,7-2 1,8 0 1,6-1 0,6-4 0,5-8 0,5 1 0,2-6 0,2-6 0,-1-3-4,-4-9-6,-2-3-31,-2-7-2,-11-7 1,-6-10-2</inkml:trace>
  <inkml:trace contextRef="#ctx0" brushRef="#br0" timeOffset="4683.2676">13668 3629 32,'12'-1'32,"-12"1"1,12-9-4,-12 9-12,4 13-2,-1 4-3,-3 5-6,4 8-2,-2 6-1,2 8 0,1 5 0,1 5-1,-1 0 0,4 3-1,-1-3 1,2-1-2,0-5 1,2-5-1,0-8 1,2-5-1,2-6 1,5-7 0,1-7-1,3-5 1,4-5 0,0-2-2,-1-4-1,-2-4-2,-3 2-3,-8-9-6,-2 6-12,-10-3-11,-15-5-1,-4 2 3,-12-7 0</inkml:trace>
  <inkml:trace contextRef="#ctx0" brushRef="#br0" timeOffset="4862.2769">13638 4040 24,'-14'-15'33,"14"15"0,14-20 1,1 10-13,11 5-5,-4-5-4,8 7-7,-3-4-4,3 4-5,1 5-10,-3 3-20,-4-8 1,-1 5-2,-10-6 2</inkml:trace>
  <inkml:trace contextRef="#ctx0" brushRef="#br0" timeOffset="5116.2926">14116 3974 58,'8'11'36,"3"7"-1,-5-2 0,1-2-19,-2 10-9,-1-5-2,1 4-2,-1 0-1,-2 0-1,0-3-1,-1-3 0,1-3-3,-2-14-2,6 15-10,-6-15-21,0-12 0,3-1 0,-6-12 0</inkml:trace>
  <inkml:trace contextRef="#ctx0" brushRef="#br0" timeOffset="5273.3016">14035 3712 51,'-11'-12'31,"11"12"0,-9-8-3,9 8-26,10 6-22,-10-6-9,22 11-4,-6-7 2</inkml:trace>
  <inkml:trace contextRef="#ctx0" brushRef="#br0" timeOffset="5578.319">14394 3503 38,'-1'-13'31,"-7"2"0,8 11 0,1 15-17,0 5-6,6 13-1,1 9-4,6 10-1,-2 7 0,3 6 1,-2 3-1,2 2 0,-1-4-2,-3-2-1,-2-5-2,-4-13-5,2-3-3,-6-13-9,-1-14-13,0-2-1,0-14 2,-14-10 2</inkml:trace>
  <inkml:trace contextRef="#ctx0" brushRef="#br0" timeOffset="5925.3389">14364 4090 24,'-18'-17'32,"13"7"3,1-3-1,5 0-11,15 4-4,-2-8-5,13 7-5,-1-6-2,9 4-2,0-4-1,6 4-1,0 1 0,-6 1-2,-1 1 0,-3 2 0,-4 2-1,-6 2 0,-5 3 1,-5 3-2,-11-3 1,16 18 0,-12 0 1,-2 1-1,0 5 1,0 4 0,0 1 0,1 3 0,0-1 0,-1 1 0,2-7-1,1-1 0,-1-6-1,1-4-2,3-3-4,-8-11-19,8-9-14,0-4 2,-4-8-1,0-7 1</inkml:trace>
  <inkml:trace contextRef="#ctx0" brushRef="#br0" timeOffset="6108.3493">14728 3602 81,'0'0'38,"-13"5"-2,13-5 1,0 0-30,0 0-10,11 8-13,-11-8-21,18 11 1,-4-5-2,4 7 1</inkml:trace>
  <inkml:trace contextRef="#ctx0" brushRef="#br0" timeOffset="6541.3741">15030 3913 20,'0'13'25,"9"12"0,-9-1-6,6 0-5,-1 3-1,1-3-4,3 4-1,-1-6 0,5 4 0,-2-9 0,6 1-1,-2-7 0,8 2-1,-3-9-1,7-2 0,-2-5-1,2-2-1,-2-6 0,0-2 0,-5-5-1,1-1 1,-9-4-2,-5-3 1,-7-2-1,-8-1 0,-10-1-1,-6 1 1,-7 3-1,-7 1 0,-3 5-1,-1 7 1,1 5 0,4 6-1,5 7-1,5 4-1,9 8-3,2-2-9,11 7-23,9 3 1,3-1 0,12 1 1</inkml:trace>
  <inkml:trace contextRef="#ctx0" brushRef="#br0" timeOffset="7015.4012">15519 3818 75,'0'0'35,"0"0"0,-2 18 1,1-1-32,5 10-1,-1 3 0,3 4-1,2 1 0,3 1-1,2-2 1,2-3-2,0-7 2,2-5 0,1-10 0,1-6 0,1-7-1,3-6 1,-2-8-1,2-6 1,1-2-1,0-1 1,-3 1-1,-1 3 1,-5 3-1,-2 6 1,-3 7-1,0 9 0,-2 7 1,0 7-2,1 3 1,1 4 0,0 4 0,3 2-1,-2-1 1,0-1-1,0-4-1,-2-5-2,1 3-6,-9-5-30,-1-16-1,0 0 1,0 0-2</inkml:trace>
  <inkml:trace contextRef="#ctx0" brushRef="#br0" timeOffset="8728.4992">9444 4638 3,'0'0'5,"0"0"-2,0 0 1,0 0 0,0 0 1,0 0 0,0 0 2,0 0 0,0 0 2,9-10 1,-9 10-1,0 0 1,5-12 1,-5 12-1,0 0 0,2-12-1,-2 12 0,0-9-1,0 9-1,0 0-1,0 0-1,0 0-1,0 0-2,0 0-1,0 0 1,11 4-2,-11-4 1,16 11-1,-7 0 2,2 3-2,-2 1 2,-1 1-1,-4 3 0,-1 2 0,-4 0 0,-3 1 0,-3-3-1,-3-1 0,-1 0 1,0-2-1,-3-1 0,2-4 0,1-1 0,1-2 0,1-1 1,9-7-2,-13 7-1,13-7-2,0 0-3,-15 4-5,15-4-8,0 0-12,0 0-1,0 0 1,-14-6 2</inkml:trace>
  <inkml:trace contextRef="#ctx0" brushRef="#br0" timeOffset="9016.5157">9309 4837 14,'6'10'24,"-6"-10"1,0 0-6,2 12-5,-2-3-2,2 1-2,-2 2-3,2 1 0,-2-2-2,3 5 1,-1-5-2,2 1 0,-4-12-1,9 17-1,-9-17 0,12 10-1,-12-10-2,17-1-4,-5-11-22,5 7-3,-6-13-2,9 2 2</inkml:trace>
  <inkml:trace contextRef="#ctx0" brushRef="#br0" timeOffset="10468.5987">11701 4335 14,'0'0'28,"0"0"1,0 0-5,6-12-4,-6 12-2,0 0-5,0 0-3,0 0-2,0 0-1,0 0-3,0 0 0,-16-5 0,16 5-2,-15 6 1,5-2-1,-2 3-1,-1-2 1,-1-1-2,1 4 1,-1 0-1,0 1 1,0 1-1,2 2 0,0 4 0,-2 4 0,1 0 0,-1 2 0,2 0 0,2 4 0,1-3 0,2 0 0,4 0-1,2-2 1,2-1 1,2-1-1,1-2 0,1-2 0,-2-3 1,2 0-2,-5-12 2,6 12-2,-6-12 0,0 0-2,4 9-3,-4-9-6,0 0-11,0 0-11,-11-11-2,11 11 2,-15-16 0</inkml:trace>
  <inkml:trace contextRef="#ctx0" brushRef="#br0" timeOffset="10790.6172">11343 4618 12,'0'0'26,"-2"13"1,2-13 2,-6 11-13,8 1-2,-3-3-3,5 7-4,-2-4 0,6 5-1,-1-7-1,6 2-1,-3-4 0,5-3 0,-2-4-1,4-1 0,-4-5 0,4 1 0,-4-4 0,2 1 0,-2-3-2,1 2 1,-1-3-2,-2 0-1,3 7-9,0-4-26,-5-3 1,5 5-1,-4-7 1</inkml:trace>
  <inkml:trace contextRef="#ctx0" brushRef="#br0" timeOffset="12999.7435">9372 4756 16,'0'0'13,"0"0"-1,0 0 2,0 0-2,0 0 1,0 0-1,0 0-1,0 0-1,0 0-1,0 0-2,0 0-2,0 0 0,0 0-1,0 0-2,0 0 1,0 0-1,-4-10 0,4 10-1,0 0 1,0 0 0,0 0-1,0 0 0,0 0 0,0 0-1,-2 15 0,2-15 0,0 18 0,1-7 0,-1 3 0,0-1 0,0 1 0,0-1 1,0-3-1,-1 0 0,1-1 1,0-9-1,0 9 0,0-9 1,0 0-1,0 0 0,0 0 1,-7 12-2,7-12 1,0 0 0,-7 9 0,7-9 0,0 0 0,0 0 0,-3 9 0,3-9 0,0 0 0,0 0 0,-1 11 0,1-11 0,0 11 1,0-11-1,0 9 0,0-9 0,1 13 0,-1-13 1,1 10-1,-1-10 0,0 0 0,0 9 0,0-9 1,0 0-1,0 0 0,0 0 1,0 0-1,0 0 1,0 0 1,0 0-1,0 0 0,0 0 0,11-9 0,-11 9 0,0 0 0,14-10-1,-14 10 1,15-7-1,-15 7 1,17-8-1,-6 5 0,0-1 0,1-1 1,1 0 0,-2-1-1,0 1 0,1 1 1,-12 4-1,15-5 1,-15 5-1,0 0 1,12-2-1,-12 2 0,0 0 0,0 0 0,0 0 0,0 0 0,0 0 0,10 9 0,-10-9 0,0 0-1,0 0 0,9 7-3,-9-7-5,0 0-9,0 0-15,0 0-1,14 10 1,-14-10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9-20T19:09:19.507"/>
    </inkml:context>
    <inkml:brush xml:id="br0">
      <inkml:brushProperty name="width" value="0.06667" units="cm"/>
      <inkml:brushProperty name="height" value="0.06667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C5B4D998-D2DB-43DF-BE21-D086F0A81B31}" emma:medium="tactile" emma:mode="ink">
          <msink:context xmlns:msink="http://schemas.microsoft.com/ink/2010/main" type="inkDrawing" rotatedBoundingBox="5362,17927 5651,14117 6289,14165 5999,17976" semanticType="callout" shapeName="Other"/>
        </emma:interpretation>
      </emma:emma>
    </inkml:annotationXML>
    <inkml:trace contextRef="#ctx0" brushRef="#br0">777 0 14,'-33'6'20,"14"19"-9,-4-4-1,8 5 1,-6-1-1,6 0 0,1 3-1,1-2-1,2 5-1,2 1-1,4 2-1,-2 5-1,4 7 0,-1 6-2,3 4 0,-1 3-1,2 6 0,-1 1 0,-4 2 0,4 2-1,-3 3 1,1 0 0,-4 4-1,2 2 1,-5 0 0,0 4-1,-1-2 1,-6 0-1,-2-3 0,-4-2 0,-4-4 1,-7-4-1,3-4 1,-10-7-1,1-4 1,-4-8 0,1-3 0,1-10 0,3-3 0,4-10 1,4-4 0,5-8 0,7 2 0,19-9 0,-14 2-1,14-2 1,0 0-2,20 0 1,-2 3-2,6 3 1,1 0 0,6 7 0,1 1-1,-1 4 1,1 6 0,-2 5 0,-4 1-1,-1 9 0,-6 3 0,0 9 0,-7-1 0,-1 9-1,-5-1 1,1 4-1,-6 0 1,1 2 0,-2-5 0,-2-1 1,1 1-1,-1-2 1,-1-4 0,1 3 0,2-4-1,2-1 1,1 0 0,2-1 0,2-6 1,4 1-1,2-2 1,1 1 0,-3-4-1,1-2 1,1-1 0,-3-4-1,0 3 1,-4-4-1,-1-2 1,-2-5-1,0 1 0,0-4-2,-3-6-5,0-16-13,19 31-10,-19-31 0,0 0 0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18T07:41:50.0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20694 14467 2967,'15'12'3354,"-15"-12"-2064,15 15-516,-15-15-1161,11 21-387,-11-21-387,7 18 258,-7-18 129,5 14 258,-5-14 129,5 11 387,-5-11 645,9 10 0,-9-10 129,16 8 0,-5-2-129,-1 1 0,4 1-129,1-1-258,4 1 0,1 0 0,3-1-129,1 2 0,3 0 0,1-2 129,3-1 0,1-1 0,2 2-129,0-3 0,3 0 0,-2-4 129,2 1-129,2-1 0,1 3 0,1-3 0,0 1 129,0 0 129,3 3-129,1-1 129,2 2 0,-3-2-129,6 4 0,-2-2 258,5 2-258,-3-4 0,3 3 129,0-3 0,2 1-129,0-4 0,0 3 129,1-3 258,-1 0-258,0-6 0,3 3 0,-5-4 129,6 1-258,-6-4-129,5 0 0,0-2-129,-2-4 0,-1 4 129,1-1-129,0-3 0,2 2 0,1-2 129,4 2-129,-3-1 0,2 2-129,5 1 258,-1 0-129,-2 2 0,1 3 0,0 1 0,-2-1 0,3 5-129,-1-2 129,-2 1-258,-1-1 0,0 2 387,6-2-129,-6 1 0,0-2 0,1 2 0,4-5-516,-4 8-1806,9-4-2064,-15-6-258,1 6-387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18T07:45:06.4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22797 10654 1419,'-29'16'3483,"10"-9"258,7 3-1032,-2 7-1548,-4-1-387,4 10 0,-2-6-129,4 9 129,-5-2 0,9 7 129,-1-1-129,5 4 0,3 0 0,4 4-258,7-2 0,6-3-129,6-4 0,9-4 0,3-9 0,8-4-129,4-13-129,5-2 129,-1-13 0,3-9 0,-3-7-258,-2-9 258,-7-5-129,-5-2 129,-7-8-258,-10 0 258,-11-9-129,-8 3 0,-13 1 258,-13 7-387,-13 2 258,-7 7-258,-9 16 0,-4 11 0,-5 15-258,0 15-258,6 18-516,-3 5-1806,13 15-1806,4 2-387,11 3-387,6 0 258</inkml:trace>
  <inkml:trace contextRef="#ctx0" brushRef="#br0" timeOffset="572.0327">22817 11143 2451,'24'-24'4773,"-15"15"0,-9 9-258,0 0-2838,0 0-258,0 7-387,-5 11-258,-10 4 0,2 10-258,-9 5-129,2 15 129,-6 5-129,-2 9 0,-6 4 129,-2 8-129,-6 3-129,1 1 0,-6 0 0,4-6 0,-3-7-129,6-6 0,3-9 0,11-9-129,1-10 0,7-8 0,6-9 0,12-18 0,-7 5 0,7-5 0,0-7 0,5-4 0,2-4-129,2-1-129,-1 6-387,-5-7-1290,-3 17-2580,11-8-387,-11 8-387,0 0-387</inkml:trace>
  <inkml:trace contextRef="#ctx0" brushRef="#br0" timeOffset="1847.1057">22190 12206 5547,'-8'-15'4773,"-3"7"0,-2 8-516,13 0-3096,-25 5-387,12 10 129,-11 5-516,5 8 129,-5 6-129,2 9 0,3 4 0,4 9-258,8 3 258,8 1-258,6-4 0,15-5 0,6-6 0,11-6-129,8-12 129,6-14 0,3-12-129,0-6 0,3-15 129,0-14-258,-5-5 129,-4-13 0,-10-5 0,-8-6 0,-10-7 0,-15-1 129,-14-2-129,-13 6 129,-10 5 0,-8 7 0,-7 9-129,-2 10 0,3 17-387,1 4-645,15 12-3612,-2 3-129,15 8-387,15-8-258</inkml:trace>
  <inkml:trace contextRef="#ctx0" brushRef="#br0" timeOffset="2379.1361">22872 11268 1419,'0'-24'4515,"0"24"516,4-19-387,-5 4-2064,8 15-516,-7 0-645,10 4-387,-2 13-387,9 15-129,3 11-387,11 14 129,4 9-129,11 12 258,0 8-258,9 4 0,2 2 0,4 0 129,-2-5-129,-3-3 129,-4-7-129,-1-7 0,-3-11-129,-5-10 0,-7-7-258,-7-10-129,2-4-645,-18-21-2451,0 2-1290,-13-9-258,0 0-387</inkml:trace>
  <inkml:trace contextRef="#ctx0" brushRef="#br0" timeOffset="2876.1645">23682 12382 6321,'-31'9'5031,"5"3"-258,-3 8 0,-12 2-3483,13 16-387,-13-1-129,17 9 0,2 1-129,12 6-258,9-3 0,8-2-258,17-3 0,12-11 0,14-10 0,7-9-258,7-12 129,2-8 0,0-16 0,0-8-129,-4-8 516,-8-7-258,-9-4 129,-11-5 0,-13-4-129,-11 0-129,-12-3 129,-13 3 0,-11 7-258,-9 9 0,-9 7 0,-4 14 0,-1 12 0,-3 8-258,6 18-903,-2 3-3612,7 8 129,3-2-645,14 5-129</inkml:trace>
  <inkml:trace contextRef="#ctx0" brushRef="#br0" timeOffset="6127.3505">22041 12768 774,'-7'7'1419,"7"-7"258,-10 0 258,10 0 387,0 0-129,0 0 0,0 0-387,0 0-129,0 0-258,-9 17-129,-6-6-258,6 14 0,-8-1-258,-3 10-129,-7 3-129,-3 7-129,-4 0-129,3 8 129,-5-5-129,5-2 0,-3-5 129,2-4-258,5-7 0,4-5 0,4-10-129,5-6 0,4-5-129,10-3-387,0 0 0,0-14-1032,17 4-2967,-4-3-258,3 6-129,0-3-645</inkml:trace>
  <inkml:trace contextRef="#ctx0" brushRef="#br0" timeOffset="6683.3823">21434 13599 4902,'5'-39'5160,"-3"25"-387,-2 1-258,0 13-3225,0 0-387,9 0-129,-9 9-387,0 16-129,-2 7-258,-3 9 129,-2 8-129,-2 6 129,-4 3-129,-1-1 0,3-4 0,-1-4 0,4-7 0,2-8 0,6-12 0,1-4 0,9-10 129,5-6-129,6-2 0,3-8 129,2-2-129,5-6 0,-1 6 0,3 1 0,0 5-516,-5-7-1161,1 11-2580,-1 0-645,-2 0 0,-2 0-516</inkml:trace>
  <inkml:trace contextRef="#ctx0" brushRef="#br0" timeOffset="7187.4111">22343 12885 903,'-2'-15'4386,"2"15"387,0-14-258,0 14-1935,0-11-645,0 11-516,0 0-258,12 18-129,-5 0-387,5 14 0,1 1-387,5 9 258,2 1-387,3 4 0,3-2-129,-3-3 129,2-5-258,-4-7 129,-3-6-129,-3-7-129,2 3-1032,-17-20-3354,13 10-129,-13-10-645,0 0 0</inkml:trace>
  <inkml:trace contextRef="#ctx0" brushRef="#br0" timeOffset="7819.4472">22364 13778 6450,'9'-39'5289,"-3"27"-387,-5-3-387,-1 15-3096,6-14-516,-6 14-258,0 0-129,13 21-258,-13 1-129,1 9 0,-1 7-129,0 6 129,0 4-129,-1 6 0,-4-1 0,0-3 129,0 0 0,-2-4-129,0-5 129,2-2-258,0-10 129,3-5 0,2-3-129,0-7 0,0-14 129,17 14 0,-3-13 0,3-1 0,4 0 129,6-3-129,1 2 0,0 0-129,4 1-387,-7 0-4257,6 0-129,-2 0-387,-3 1-516</inkml:trace>
  <inkml:trace contextRef="#ctx0" brushRef="#br0" timeOffset="8639.4942">23752 13025 5031,'0'7'5031,"-4"11"-387,-6 9-129,5 16-3096,-14 3-516,4 18-129,-6 5-129,-6 14-129,-1 9-129,-2 12 129,-5 0 0,-1 9-387,-4-8 0,1 4 0,0-8 0,2-6-258,2-15 129,-1-10-258,8-13-387,1-23-1161,13-6-2967,-3-21-258,17-7-387,-7-25-129</inkml:trace>
  <inkml:trace contextRef="#ctx0" brushRef="#br0" timeOffset="8991.5143">23848 13043 10191,'0'0'5418,"7"-3"-645,11 17 0,5 14-4644,11 13 0,8 14 0,7 12 0,7 10 0,8 8 0,6 10-129,2-1 516,3 0-129,-2 3 0,2-12 0,-10-4-129,-2-8-129,-11-15-387,-4-1-2322,-9-22-2580,-39-35-258,40 36-129,-40-36-774</inkml:trace>
  <inkml:trace contextRef="#ctx0" brushRef="#br0" timeOffset="9607.5495">23190 14563 6708,'-2'-17'5160,"-14"2"-129,1 15-387,-7 0-3354,-1 23-645,-8 10-129,1 16 129,-1 7-258,0 11 0,7 6-129,10 5 0,9-5-129,12-4-129,17-13 0,9-11-129,10-14 0,8-18 0,2-13 0,5-9 258,-2-18 0,-4-14 0,-7-8 0,-5-5 0,-7-11 0,-7-4 129,-9-7-129,-15-3 0,-7 6-258,-16 5 0,-9 8 129,-8 17-129,-10 19 0,-5 15-516,-4 36-1419,-7 12-2709,3 25-258,-4 8-387,8 10-387</inkml:trace>
  <inkml:trace contextRef="#ctx0" brushRef="#br0" timeOffset="10231.5852">23023 15378 4386,'-51'54'5676,"25"-18"-258,-7 1-516,3 12-2064,-9-5-1935,5 7-258,-5 2-258,-2 6 0,0-6-129,0 5-129,2-8-129,2-2 129,3-5-129,4-5 129,4-7-258,5-8-258,9 0-516,-3-23-1548,8 12-2580,7-12-129,0 0-645,0 0 129</inkml:trace>
  <inkml:trace contextRef="#ctx0" brushRef="#br0" timeOffset="10915.6244">22178 16470 6837,'3'-42'5418,"3"20"-129,-5-4-516,-1 26-4128,7-19 0,-7 19-387,0 0 0,4 26-258,-4 3 129,-3 11 0,-4 6-129,-1 4 0,-2 6 258,-5 2-516,1 4 516,-1-6-258,0-3 0,2-6-258,0-1 258,2-11 0,4-9 0,1-3 0,6-11 0,0-12 0,15 2 0,-1-2 258,7-2-129,7-4-129,3 2 0,2-6-387,8 10-516,-5-4-3870,7 2-516,-2-9-387,2-2-258</inkml:trace>
  <inkml:trace contextRef="#ctx0" brushRef="#br0" timeOffset="11311.647">23258 15440 7740,'1'-12'5547,"-1"12"-645,14 19 129,-5 3-4644,10 11 129,3 7 0,4 10-129,5 4 0,3 6-129,1 0-129,2-2 0,-1 0-129,-7-6-129,4-2-387,-14-22-2064,6 7-2580,-11-13-258,-3-5-387,-11-17 0</inkml:trace>
  <inkml:trace contextRef="#ctx0" brushRef="#br0" timeOffset="11799.6749">23344 16550 5160,'18'-20'5805,"-9"9"-516,-9 11-129,0 0-3612,0 0-645,0 0-516,11 25 258,-11-3-516,1 6 258,-1 9-258,-3 9-258,1 0 258,-9 8-258,-2-2 0,-1 8 129,4-3 0,-7-1-129,5-7 129,2-6 129,1-5-258,4-5 258,1-9-258,4-10 129,0-14 0,23 9 258,2-9-129,2 0 0,7-5-129,5-3-129,7 7-1548,2-15-3354,2-3-387,-6-8-516,3-9-516</inkml:trace>
  <inkml:trace contextRef="#ctx0" brushRef="#br0" timeOffset="12483.7141">24857 14503 8514,'0'0'5418,"0"0"-516,0 0-129,0 0-3999,0 0-258,0 0-258,0 0 0,0 0-129,2 73 129,-2-73-129,-10 76 129,10-76-129,-12 90 129,12-90-129,-14 97 0,14-97 0,-20 89-129,20-89 129,-25 82-129,25-82 129,-20 64-129,20-64 0,0 0 0,-15 60 129,15-60 0,0 0 0,0 0 129,46 22-129,-46-22 129,48 0-129,-48 0 0,64-4-129,-64 4-774,61-6-4515,-61 6-258,0 0-387,38-8-387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3-09-18T07:47:22.46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1" timeString="2013-09-18T07:47:23.629"/>
    </inkml:context>
  </inkml:definitions>
  <inkml:trace contextRef="#ctx0" brushRef="#br0">13268 11972 0,'0'0'0,"0"0"0,0 0 0,0 0 0,0 0 0,0 0 0,0 0 0,0 0 0,0 0 0,0 0 0,0 0 0,0 0 0,0 0 0,0 0 0,0 0 0</inkml:trace>
  <inkml:trace contextRef="#ctx1" brushRef="#br0">9345 8468 2709,'-13'6'2322,"13"-6"-1032,0 0-258,0 0-387,0 0-516,1-9-258,-1 9-1032,13-18-774,-4 12-387,-3-13-257</inkml:trace>
  <inkml:trace contextRef="#ctx1" brushRef="#br0" timeOffset="248.0141">9423 8365 2709,'0'0'2967,"0"0"-258,0 0-387,2 16-258,-2-16-387,0 35-129,-4-6-129,4 19-258,-2 2-258,3 16-258,-3 7-129,0 10-387,-2 8 0,1-3-258,0-4-129,-2-7 0,0-4-516,-2-22-774,6-5-1548,0-19-1032,1-27-516,0 0 258</inkml:trace>
  <inkml:trace contextRef="#ctx1" brushRef="#br0" timeOffset="752.043">9341 8579 1,'6'-11'3611,"-6"11"388,0 0-387,-4-10-1806,-3 6-516,7 4-129,-12-3-387,12 3-129,0 0 0,-8-1-129,8 1 129,0 0-258,-4-14-129,4 14 0,0-19 0,5 7-129,1-4 0,2 0 0,-1-1 0,1 2 0,-1 4 0,1 4 0,-8 7 0,12 4 129,-7 10-129,1 6 0,-2 3 0,2 3 258,1-3-258,0 2-516,6 0-516,-6-14-3225,6-6-258,2-4-258,3-4-258</inkml:trace>
  <inkml:trace contextRef="#ctx1" brushRef="#br0" timeOffset="1888.108">7205 8227 4773,'-13'50'4644,"6"-20"-258,3 4-387,0 8-2580,-5 5-516,5 9-516,-6 4 0,3 7-387,-3 3-129,-1 3 0,0 4 0,-3-5 0,2-3-129,1-5 129,3-8-129,3-9 129,5-5 129,5-13 0,10-7 0,6-8 129,10-7 0,8-4 0,6-3 0,11 0 0,6 0 0,7 0-129,7 0 129,4 3-129,3 3 0,-2 2 0,2 3 0,-2 0-129,-5 6 129,-2-4 129,-9 4-258,-4 2 258,-2 0-129,-4-1 129,-4-2-129,-7-3 0,-2-4 0,-6-3-129,-2-6-129,-8-7-129,-2-7 0,-7-8-129,1-3 129,-7-7-129,-2-3 258,-4-6 0,2-6 387,-3 2 0,2-9 258,-1-2 129,0-4-129,4 2 0,-2-6 129,5 3 0,-1-1-129,5 3-129,-4 5-129,6 5 129,-5 8-129,0 7 129,-3 10-774,-4 1-387,3 16-3096,-9 7-516,0 8 0,-3 7-516</inkml:trace>
  <inkml:trace contextRef="#ctx1" brushRef="#br0" timeOffset="3556.2034">10178 8258 903,'5'87'3870,"0"-31"387,-5 0-1806,-2-1-645,4 10-258,-5-15 129,3 9-774,-6-12 129,4-3-516,-4-9-258,4-4 0,2-6-129,0-9 0,7-6-129,5-9 0,6-2-129,9-10 129,5-11 0,9-6 0,6-2 0,9-7 129,6 4-258,6-2 258,4 3-258,2 4 129,-2 4 0,4 5 129,0 4-129,-5 6 0,-1 0 0,-3 4 0,-2 5 0,4 0 129,-5 0-129,2 2 0,-1 8 0,5-3 129,2 3 0,4 1 0,4 4-129,4-2 129,9 0 129,6-3-258,4-3 129,7 3-258,7-7 258,1 1 0,5-4 129,9 0 0,2 0 0,3-2 258,4-2-387,6-4 387,2 2-387,4-1 0,3 1-129,1 0 0,0 3 0,-2-1 0,1 4 258,-2 5-516,-5 4 387,-1 3-129,-8 2 129,0 2-129,-10 0 258,-2 7-129,-9-6 0,-4 0 129,-6-3-129,-8 0 0,-10-4 129,-9-3-129,-9-5-129,-11-2 0,-8-8 0,-13-4-129,-8-7 129,-11-4 0,-7-8-258,-8-8 129,-3 0 0,-4-7 0,0-5 129,-2-2 0,-1-4 0,1 2 129,2-2 129,0 0 0,7 5 0,3 0-129,4 9 0,-2 3-129,3 9-129,-3 1-774,5 17-2709,-8 7-1032,1 6-516,-10 0-387</inkml:trace>
  <inkml:trace contextRef="#ctx1" brushRef="#br0" timeOffset="12671.7247">15056 5557 1161,'-24'15'3870,"9"-8"-1290,1 1-645,2 6-387,-4-5-129,3 8-516,-5-6 0,1 10-387,-4-9 258,0 5-258,2-5 129,0 1-258,-1-2-129,4-1 0,0-3-129,1-2 0,1 4 0,2 1 0,1-3-129,-1 5 0,1 2 258,4 7-258,-2 5 0,2 3 0,0 2 0,3 3 0,2 7-258,1-3 516,1-1-516,0-2 516,0-2-516,1-9 258,1 1-129,0-5 129,-1-4-129,0-3 0,-1-13-129,0 15 0,0-15-258,0 0-516,2 14-387,-2-14-1677,0 0-903,-6-5-645</inkml:trace>
  <inkml:trace contextRef="#ctx1" brushRef="#br0" timeOffset="13295.7604">14498 6271 2193,'14'16'3483,"-14"-16"258,13 2-2451,-5 3-1161,1-3-258,1-1 129,-1-1-258,1 0 258,-3-2-129,3-3 258,-3-5 129,-7 10 0,14-17-129,-14 17 0,12-17-129,-12 17 0,8-14 0,-8 14 0,0 0 0,11-10 129,-11 10 258,0 0 0,0 0 0,0 0 129,0 0 0,0 0 129,0 0-129,4 16 0,-4-16 0,0 24-387,-4-6 129,2-1-258,2 6 129,0-1-387,0 2 387,0-1-387,6 0 258,-2-4-129,6 2 0,-4-4 258,2-4-258,1 0 129,1-6 0,-2 0 0,3-4 0,-3-3 0,1-6 0,3-6-129,0-9-129,1-8-129,3-2-258,-3-8-129,5 4-903,-6 0-2322,2-6-258</inkml:trace>
  <inkml:trace contextRef="#ctx1" brushRef="#br0" timeOffset="15275.8737">12375 6788 1806,'-12'3'2838,"12"-3"-129,-12 2-516,12-2-258,-10 1-387,10-1-387,0 0-258,0 0-387,-11-8-129,11-2-129,0-8 0,0-3-258,0-4 129,1-6-129,4-4 0,0-2 129,2-5-129,-1-1 129,1 3 0,2 1 0,-2-1-129,1 2 129,-2 6-258,1 1 258,-1 7-129,-1 5 0,0 2-129,-1 5 129,-4 12-129,9-9 129,-1 9-129,1 0 0,8 2 129,0 2-129,7 2 129,5-3 0,4 0 0,6-3 0,4 0 0,7-5 0,6-4 0,6-1 129,6 1-129,4 0 0,6-2 129,5 4 0,3-1 0,2 2-129,4-1 258,5 3-129,2-4 258,4 1-129,1-8 129,9 5 0,2-9 0,3 2 0,0-8 0,4 5-129,3-3 0,0 1 0,-2 2-129,-2 2 0,-3 2 129,0 3-258,-4 3 129,-5 2 0,-4 2 258,-2 1-258,-5 2 0,-2 1 0,-2 1 129,-5 0-129,-5 1 0,-2-3 0,-2-1 0,-7 2-129,-3-2 0,-6 1 0,-6-4 0,-7 5 0,-5-1 129,-6 3-258,-6 0 258,-10 0-129,-2 0 0,-8 7 0,-5 5 0,-3 6 129,-6 6-129,-1 8 129,-6 8-129,-4 7 129,-2 5-258,-2 3 129,2 0-258,-2-6-129,5 3-387,-4-15-1290,9-3-2580,8-12-516,-3-22-258</inkml:trace>
  <inkml:trace contextRef="#ctx1" brushRef="#br0" timeOffset="24335.3919">21554 7485 1419,'-17'0'4257,"10"4"129,-3-1-2322,-7-4-129,3 1-516,-7 0-387,3 0-258,-8-2-129,2 2 129,-2-4-387,0 4 0,-1 0 0,1 0-129,-1 0 0,3 6 0,-2 1 0,2 5 0,0 5-129,-1 3 0,2 0 0,-3 9 0,2-1 129,1 10-258,1 2 129,-1 3-129,4 2 129,-1 7-258,3 3 258,3-1-129,3 3 129,0 0-129,2-2 0,4-1 0,1 1 0,3-4 129,1-3-129,0-2 0,1-1 129,4-2 0,-1-3-129,1-5 0,-1 0 0,-1-7 0,-1 3 0,1-6 0,0-4 0,-3-5-129,0-1 129,0-4-129,0-11-129,0 14-258,0-14 0,0 0-387,0 0-387,-9-3-516,9 3-645,-8-16-387,5 4-903,-1-3-1032</inkml:trace>
  <inkml:trace contextRef="#ctx1" brushRef="#br0" timeOffset="24891.4237">20812 8532 2580,'-7'16'4257,"5"-5"-387,-5-2-2322,7-9-645,0 0 0,-11 1-387,11-1 129,0 0-129,0 0 258,0 0-258,0 0 0,0 0-129,0 0-129,0 14 129,1-3-258,4 3 0,1 6-258,3 2 129,1 5 0,1 2 0,3-2-129,-2 3 129,3 1 0,1-2 0,-1 0 129,-1 1-129,0-3 0,0 0 0,-1-4 0,-4-6 0,3-2 0,-2-2 0,-1-5 0,-2-5 0,-7-3 129,15-2 0,-7-7 0,-1-5-129,3-2 129,-2-1 0,2-4-129,-3 1 0,3 1 0,-1 7-129,-2 3-129,1 4 0,-8 5-516,16 0-129,-16 0-516,16 11-903,-12 0-1935,-4-11-516,8 26 517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9-21T07:56:57.5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3563 15469 28,'-10'-5'25,"10"5"-3,0 0-3,0 0-3,0 0-3,0 0-3,0 0-1,0 0-3,-1 9-2,1-9 0,0 0-2,0 0-1,2 12 0,-2-12-1,0 0 1,5 12-1,-5-12 0,0 0 0,12 10 0,-12-10 0,9-3 0,-9 3 1,10-6-1,-10 6 1,9-11 0,-9 11 1,6-13-1,-6 13 2,-1-10-1,1 10 0,0 0 0,-9-13 0,9 13-1,0 0 1,-10 0-1,10 0 0,0 0-1,0 0 0,-10 14 0,10-14 0,-2 11 1,2-11-2,2 11 1,-2-11 0,0 0 0,7 11 0,-7-11 0,11-3 0,-11 3 0,9-7 0,-9 7 0,6-10 0,-6 10 1,0 0-1,2-10-1,-2 10-1,-9-2-5,9 2-27,0 0 0,-13 4-1,13-4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18T07:57:04.0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4478 16257 5934,'-31'7'5289,"15"-7"-387,1 1-258,-7-1-2322,2 4-1419,-1-1 0,-1 16-387,-1 1-129,4 13 129,-1 4-258,4 7-258,3 8 129,5 5-129,4 10 0,4-6-129,10 2 0,4-8-129,7 3-516,-3-16-3870,13-3-258,-4-21-129,5-7-774</inkml:trace>
  <inkml:trace contextRef="#ctx0" brushRef="#br0" timeOffset="564.0323">4874 16536 7224,'-3'-13'4902,"3"13"0,-21-12-516,11 12-2709,-9-13-645,5 8-129,-5-5-258,-1 10-258,1 0 0,-1 7-258,-3 11 0,4 3-258,-1 14 129,4 6-129,4 4 0,3 1 0,8 5 129,1-7-129,12-6 129,4-6 0,6-16 0,4-8 0,4-8 129,-1-13-129,2-13 0,-5 0 258,-1-7-129,-5-4 129,-8 1 0,-2-1 129,-7 4-129,-3 5 258,-4 3-387,-5 2 258,2 6-258,-3 6 0,2 5 0,8 6-258,-7 7 0,7 11 0,4 8 129,3 10-129,5 2 0,1 4-129,3 5 129,-2-7-258,6 3-387,-9-18-903,9 2-3483,-9-25 258,7-2-516,-6-15-258</inkml:trace>
  <inkml:trace contextRef="#ctx0" brushRef="#br0" timeOffset="840.0481">5121 16189 9417,'6'-108'5289,"-6"79"-258,-4-1-129,4 30-3225,-5-13-774,1 20-258,-3 13-387,2 7-129,2 12-129,1 13 129,0 10-129,2 2 129,2 3-129,3-3-258,5 5 0,-2-11-258,3-1 0,-2-19-516,3 8-645,-9-28-903,9 11-1032,-12-29-1161,9 1-258,-7-10 129,4-3 2064</inkml:trace>
  <inkml:trace contextRef="#ctx0" brushRef="#br0" timeOffset="1192.0682">5184 16644 1419,'-6'-67'3483,"4"40"1548,-5-5-129,6 15-129,-7-12-1806,8 29-1161,-3-23-387,3 23-516,0 0-387,12-2-129,-3 2-129,6 4-129,0 6 0,5 4 0,1 0-129,2 1-258,1-1 258,-3 2 0,-2 2 0,-4 1-258,-3-1 129,-5 0 0,-6 0 0,-1 2 129,-7-4 0,-7-1-129,-3 0 129,-4-4 129,-2 1 0,-1-6 0,-2 0 129,2-3 0,-3-3 0,6 4-129,1-4 0,4 0 0,1 0-129,6 0-129,9 0-516,-7-8-2967,13 8-1290,4-6-258,10 2-516,-2-11 0</inkml:trace>
  <inkml:trace contextRef="#ctx0" brushRef="#br0" timeOffset="1876.1074">5535 16131 6063,'0'0'5289,"-12"-6"-129,12 6-387,0 0-2322,0 0-645,0 0-645,0 0-258,0 0-387,1 10-129,8 3-129,1 5 0,4 10-129,3 8 0,4 5 0,2 2 0,1 9-129,-1 0 0,0 1 0,-6 5-129,-3 5 0,-3-7 0,-5 5 129,-6-2-387,-6 0 258,-8-1 129,0-7-129,-4-6 0,-2-7 0,0-13 0,1-1-258,-2-13-387,14 1-2193,-7-14-1806,14 2-387,-12-33-258,12 9-516</inkml:trace>
  <inkml:trace contextRef="#ctx0" brushRef="#br0" timeOffset="4500.2572">6244 16072 9288,'-4'-12'5289,"4"12"-258,-3 13-387,-9-7-3354,4 13-516,-7-2-129,1 8-258,-4 3-129,-2 5-129,0 0 0,-2 6-129,3 1 0,3-6 129,2-5-258,3-5 129,3-3-258,2-6-129,5-3-387,-2-24-1290,4-2-2580,-1-8-516,5 2 0,-5-9-387</inkml:trace>
  <inkml:trace contextRef="#ctx0" brushRef="#br0" timeOffset="4776.2732">6025 15951 7998,'-20'-21'4902,"7"17"-129,4 9-258,-6-5-3096,15 16-258,-3 2-387,6 10-258,7 0-258,4 9 129,3-5-258,4 7 129,2-2-258,-1 2 129,2-6-129,-4-5-129,-2 0 0,-4 3-258,2 3-387,-11-20-645,10 21-1290,-12-15-1935,2 1-258,-5-6-387,0 4 0</inkml:trace>
  <inkml:trace contextRef="#ctx0" brushRef="#br0" timeOffset="5032.2876">6038 16322 5805,'-9'-17'5031,"9"17"-387,1-13-129,-1 13-2967,16 0-258,-5-1-258,16 3 0,-6-1-387,10 5-129,3-1-258,2-1-129,5 3-774,-10-7-3870,7 3-129,-4-3-645,0 0-129</inkml:trace>
  <inkml:trace contextRef="#ctx0" brushRef="#br0" timeOffset="9604.5494">3192 16517 4902,'9'-2'5031,"0"-1"-258,-9 3-129,0 0-2709,0 0-387,-6-2-516,-6 2-129,3 0-387,-7 0-129,2 7 0,-6-1-129,3 1 0,-4 2 0,-1-2-129,-1 1 0,-1 1 0,4 1 0,-1 0 0,0 0-129,4 5 129,1-2-129,4 9 0,3 2-129,4 6 129,5 2-129,0 4 129,6 3-129,6-4 129,5 1 0,1-7 0,6-6 0,6-6 0,4-10 0,1-7 0,1-10 0,0-6 0,-3-7 129,-1-3-129,-3-12 129,-8 4 0,-4-2 0,-4 3 129,-7-6 0,-5 3 0,-2 7 0,-5-1 0,-6 9-129,1 3 0,0 0 0,1 8 0,0 8-258,10 2 0,-10 11 129,10 8 0,6 9-129,3 3 129,2 16-129,3 0 0,2 8 129,0 0 0,-1-4-258,-1-8 0,1 2-516,-8-25-1548,7 1-2838,-14-21 129,18-7-774,-12-26 0</inkml:trace>
  <inkml:trace contextRef="#ctx0" brushRef="#br0" timeOffset="10039.5743">3609 16102 10062,'0'-25'5289,"0"11"-387,0 14-129,0 0-3741,-5 13-129,0-2-258,3 15-258,0 6-258,-1 12 0,3 10-129,0 2 0,3 4 0,-1 0-129,5 2-129,-2-7 0,2 0-129,0-14-129,3 3-387,-10-19-903,12 3-2967,-9-15-129,3 1-516,-6-14 0</inkml:trace>
  <inkml:trace contextRef="#ctx0" brushRef="#br0" timeOffset="10656.6096">3607 16632 2451,'0'-17'5160,"0"17"-387,5-23 129,-5 23-1548,2-20-1419,-2 20-516,5-18-387,-5 18-387,0 0-129,6-11-129,-6 11 0,0 0-258,0 0 0,13-5-129,-4 5 129,3 0-129,0 0 129,8 5-129,-2-2 0,1 5-258,1 1 258,-3 1-129,1 0 0,-3-1-129,-2 1 129,-1 3 0,-3 2 0,-1-1 0,-8-14 0,7 22 129,-5-9-129,-2-3 0,0-10 0,0 16 129,0-16 0,-15 14 129,4-5 0,-2-2 129,-7-1 0,0 2 129,-2-5 0,-2 4 0,2-1 0,1 0 129,2-6-129,7 0-129,-2-5 0,6 5 0,8 0-129,-8-4 0,8 4-129,0 0 0,0 0-258,0-11-258,0 11-258,6-10-2580,7 10-1935,-13 0 0,20-4-516,-11-7-258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18T07:57:42.86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9">
        <inkml:traceFormat>
          <inkml:channel name="X" type="integer" max="1920" units="cm"/>
          <inkml:channel name="Y" type="integer" max="1200" units="cm"/>
        </inkml:traceFormat>
        <inkml:channelProperties>
          <inkml:channelProperty channel="X" name="resolution" value="28.36041" units="1/cm"/>
          <inkml:channelProperty channel="Y" name="resolution" value="28.36879" units="1/cm"/>
        </inkml:channelProperties>
      </inkml:inkSource>
      <inkml:timestamp xml:id="ts1" timeString="2013-09-18T07:57:58.891"/>
    </inkml:context>
  </inkml:definitions>
  <inkml:trace contextRef="#ctx0" brushRef="#br0">3415 3123 2967,'9'18'4773,"-4"-6"258,-5-12-516,6 16-1419,-6-16-903,0 0-516,-7 6-387,7-6-258,-16 11-258,6-5-258,-7-2-129,-4 3-387,-4 0 258,-8-2-258,-7 6 0,-4-4-129,-6 3 129,-1 3 0,-2 0 129,4 3-129,1 2 0,8-2 0,10 1 0,7 2 0,10-2 0,12 4 129,4-3 0,16 0 0,8-3 0,11 3 129,8-2-129,4 5 129,1-1-129,-1 4-129,-6 1 129,-7 3 0,-8 8-129,-14 4 0,-13 6 0,-6 0 0,-13 5-129,-12 1 129,-4-2 0,-2-3 0,0 0-129,4-10 129,4-6 0,8-7-129,9-4 258,9-5-129,7-3 0,11-6 0,6-5 0,7 2 129,4-3-129,3 0 129,2-6-129,4 1 0,-2-4-258,-4 0-129,3 1-903,-9-13-3612,6 5-258,-9-15-129,6 2-516</inkml:trace>
  <inkml:trace contextRef="#ctx0" brushRef="#br0" timeOffset="340.0195">3761 3331 12126,'0'0'5160,"17"11"-258,-17-11-258,19-5-3999,-5-1-129,4 1-258,2-1-129,2-3-258,4 2-387,-7-10-1032,8 14-3225,-10-9 0,1 12-516,-7-7-258</inkml:trace>
  <inkml:trace contextRef="#ctx0" brushRef="#br0" timeOffset="580.0332">3724 3608 11094,'0'23'5418,"22"-5"-516,-7-18 129,11 4-3612,-8-4-387,4 0-516,-2 0-258,-1 3-258,-3 1 0,-1-4-387,2 0-387,-5-10-2967,8 4-1161,-5-16-258,9 4-258,-4-15-387</inkml:trace>
  <inkml:trace contextRef="#ctx0" brushRef="#br0" timeOffset="1340.0767">4497 2979 7740,'2'-17'5031,"-2"17"-387,-7-5 0,-7-10-2451,14 15-645,-22-4-645,8 4-387,-8-1-129,3 1-129,-8 3 0,3 10 0,-5-2-129,6 3 0,-2 1 0,6 2 129,4 4-258,6 3 387,5 0-129,4 4 0,7 2-129,5 2 0,2 1 0,0 0 0,1 4 0,-2-3-387,-2 0 387,-4-2-387,-3-1 258,-4 0 0,-6-1 0,-6 0 0,-4-8 0,-5 2 129,-2-3-258,-3-3 129,-1-3 0,2-4 0,5-4 0,0-2 129,5-2 0,5-3-129,10 0 129,0 0-129,-3-7 129,3 7 0,14-3-258,0 1 129,1 2 0,0 0 0,-1 6 129,1 6-129,-2 6-129,-3 3 129,-5 3 0,0 5 0,-3 1 0,0 1-129,-2 4 0,0-4 129,0 0 0,0-3 0,0-2-129,0-6 0,4-1 129,-1-6-129,6-1-129,-9-12-258,18 12-645,-18-12-3870,27 0 129,-16-7-387,9 0-258</inkml:trace>
  <inkml:trace contextRef="#ctx0" brushRef="#br0" timeOffset="2112.1207">4790 3422 9159,'8'-3'5160,"-8"3"-258,-3-19-258,3 19-2322,-10-13-1032,10 13-516,-21-12-258,6 11-258,-4 0 0,-2 1 0,-1 7-129,-4 8-129,5 4 0,0 4 0,7 4 0,2 5 0,4 2 0,4-1-129,4 0 129,3-4 0,7 0 0,3-8 0,2-4 0,2-5 129,1-9-129,2-3 0,1-8 129,-2-9 0,-1-7 0,1-8 0,-3-5 129,-1-8-129,-3 0 129,-2 1 0,-4-4 0,1 6-129,-4 5 129,0 7-129,-3 6 129,0 11-258,0 13 0,0 0 129,0 0-129,-5 19 0,5 4 0,0 7 0,0 9 0,0 1 0,0 3 0,0 1 0,0-3 0,0 3-129,0-6 0,2-6 0,0-4-129,-2-4 0,1-3-129,-1-9-129,2 2-387,-2-14-645,0 0-3354,0 0-258,15 9 0,-15-9-645</inkml:trace>
  <inkml:trace contextRef="#ctx0" brushRef="#br0" timeOffset="2360.135">5027 3706 11481,'17'0'5289,"-7"1"-387,-10-1 0,7 14-3354,-7-14-645,4 20-387,-4-6-258,1 5-129,-1 2 0,0-1 0,0-2-258,-1 0 0,0-1-129,-2-7-387,3 4-774,0-14-3483,0 0 0,0 0-516,3-8-129</inkml:trace>
  <inkml:trace contextRef="#ctx0" brushRef="#br0" timeOffset="2668.1526">5271 3139 9417,'0'-19'5289,"0"6"-387,0 13 258,0 0-2967,1 28-774,-1-5-516,2 11-516,1 6 0,-2 6-387,3 6 129,-3-1-258,1 4 129,-2-4-387,0-1 129,0-8-129,3-3-387,-3-14-1290,1 4-2838,-1-16-129,0 5-129,0-18-387</inkml:trace>
  <inkml:trace contextRef="#ctx0" brushRef="#br0" timeOffset="3104.1776">5253 3545 10062,'1'-30'5418,"8"18"-516,-3-11 0,10 14-2709,-5-14-903,6 8-516,0-1-258,7-4-258,-4 9-129,5 0 0,-3 3 0,2 3-129,-3 5 0,-1 0-129,-1 7 129,-8 7 0,-4 8-258,-4 5 0,-3 9-129,-7 0 129,-4 2-129,-4 4 129,-4-4 0,-3-1 0,2-3 258,-3-7 0,4-11 258,-3-1 0,5-8 0,1-4 129,3-4 0,2-6-129,1-5 0,3-1 0,1-1-129,3 4-129,3 10 0,-3-19-258,3 19-258,3-13-1032,9 13-3354,-5-1-129,12 1-258,-2-3-387</inkml:trace>
  <inkml:trace contextRef="#ctx0" brushRef="#br0" timeOffset="4079.2334">5654 3125 10707,'0'-11'4773,"0"11"-129,10-3-516,-10-10-2451,10 13-387,-10 0-516,18-9-129,-8 2-129,2 1-387,3 1 129,-4 0-258,1 3 129,0-1 0,-2 3-129,-2 0 0,-8 0 0,14 6 0,-14-6 0,9 20 387,-7-9-258,-1 9 129,-1 1-129,0 2 0,-5 4 0,0 0 0,-2 2 0,1 5-516,-3-3 387,2-2-258,2-1 129,1 0 129,1-1 0,3-1-129,0-4 129,0 1 0,4-9 0,4 0 0,2-2 0,0-5 0,2-4 0,2-2 129,-3-1-129,3-5 0,-4 1 0,-3-5 129,-7 9-129,8-12 129,-8 12-129,0 0 0,0 0 129,0 0-129,-9-2-129,9 2 129,-10 19-129,5-5 0,0 10 129,3 1-129,0 2 129,0 4-129,2 2 0,0 1 0,0-2 0,2 2 0,-2-4 0,-2-2-129,0-1 129,0-5 0,0-2 0,-3-2 129,1-6 0,-1-1-129,5-11 258,-12 14-129,5-9 129,-5-4-129,1-1 129,0 1-129,2 1 0,-1-2 0,1 0 0,9 0-129,-13 0-258,13 0-1032,0 0-3225,0 0-258,0 16-258,0-16-129</inkml:trace>
  <inkml:trace contextRef="#ctx1" brushRef="#br0">2332 7070</inkml:trace>
  <inkml:trace contextRef="#ctx0" brushRef="#br0" timeOffset="50647.8969">4392 7433 2193,'13'-4'4257,"-13"4"387,8-14-903,-8 2-774,0 12-258,0-17-1032,0 17-645,2-17 0,-2 17-258,0-18-258,0 18-129,-3-14 0,3 14-129,0 0 0,-11-11 0,11 11-129,-16-2 0,7 3 0,-2-1 0,1 3-129,-4 3 129,-1 1-129,1 4 0,0-1 0,0-1 0,-1 3 0,3-4 0,0 1 0,5-1 0,7-8 0,-12 21 0,11-10 0,1 2 0,1-1 0,5 1 0,2 3 0,2-2 0,2 0 0,1 0 129,3-2-129,1-5 129,-1-2-129,3 0 0,-2-4 129,1-1-129,-2 0 0,-2-1 129,-3-2-129,0-1 0,-11 4 129,12-5-129,-12 5 129,0 0-129,0 0 0,0 0 129,-7-6 0,-3 6-129,-3 0 0,-1 3-129,-3 5 129,-1 0 0,-2 4 0,1 2-129,0 2 129,2-1-129,0 3 129,5 3 0,3-5-129,2 3 129,5-4-129,2 2 129,2-4 0,3 4 129,6-6-129,-1 1 0,5-2 129,1 0 0,0-4 0,3 1 0,0-3-129,1-4 129,1 0-129,-3 0 0,4-4-129,-3-7-387,2 3-258,-5-15-2064,5 8-2064,-5-8-258,2 5-129,-7-1-516</inkml:trace>
  <inkml:trace contextRef="#ctx0" brushRef="#br0" timeOffset="50963.915">4679 7666 3999,'17'-1'5160,"-8"1"-129,-9 0-129,22 13-1935,-22-13-774,17 21-516,-14-6-645,4 13-258,-5 0-258,1 7-129,-3 1-129,0-3-258,-2 6-387,-5-12-1032,2 4-3354,-3-14-129,2-1-387,-3-12-387</inkml:trace>
  <inkml:trace contextRef="#ctx0" brushRef="#br0" timeOffset="70791.0491">6822 8518 1032,'-6'-10'3354,"6"10"-516,0 0-774,0 0-258,0 0 0,0 0-129,0 0-387,0 0-129,0 0-387,0 7-387,0-7 0,1 11-258,5 2-258,-3-2 258,6 3 0,-2 3 0,0 3 0,0 1-258,1-2 258,0 1-129,-3 1 129,3 2-258,-3-2 129,2-4-258,-2 3 258,2-1 0,0 3 0,0-6 0,1 2 0,0-1 0,0 0 0,2-3 129,1-1-129,0 1 129,1-5-129,0 0 129,1-4 129,3 0-129,0-5 129,4 0 0,1-7 0,1-2-129,2-4 129,2-5 0,3 2-258,-3-1 129,1-4 0,-1 6-129,0 1 129,-2 0-129,-4 5 129,-1 2-129,-2 2 0,0 0 129,-3 5-129,-2 0 0,0 2-129,1 5 129,-2-1 0,-1 1 0,0 2 0,1-2 0,-1 2 0,0-2 0,1 0 0,-1-1 0,4 2 0,-1-1 129,2-1-129,2 0 0,-1 2 0,4-2 0,0-1 0,2 2 0,2-3 258,1 0-258,3-1 0,0 0 0,2 0 0,1 1 0,0-3 129,3 0-129,-1 0 0,1 0 0,-1 3 0,2-2 0,-1-1 129,1 1-129,5 3 0,-1-3 129,1 0-129,1 4 0,4-2 0,-1-3 129,2 2-129,0 2 0,-1-1 129,1 1-129,-3-2 0,-1 1 0,-3 2 0,4 0 0,0-1 0,-1-2 0,1-1 0,3 1 0,-1-1 129,2-1-129,2-1 0,-2 0 0,1-2 0,0 2 0,1-2 0,-4-1 0,1 1 0,0 1-129,0-2 129,1 3 0,-1-1 0,-3 1 0,-1 0 129,2 0-129,-3 1-129,-3 1 129,4 2 0,-5-3 0,-2 3 0,1-4 0,0 2 0,-1-2 0,1 0 0,0 0 0,3 0 0,-2 0 0,5 0 0,-3-1 0,2-2 129,-1 1-129,-2-1 0,4-1 0,-4 1 0,0-2 0,-1 2 0,-2-2 0,2 3 129,2-3-129,-3 3-129,-1 1 129,1-2 0,0 3 129,0 0-258,-2 0 129,1 0 0,-4 3 0,6-1 129,-1 0-258,-5 1 129,4-1 129,-1-1-129,0 0 0,2 0 0,1 1 0,1-2 0,3 0 0,1 0 0,3-3 0,3 1 0,1-4 0,3-1 129,2-1-129,0-2 0,0 1 0,2 2 0,-1 1 0,4 0 0,-2 4 0,1 1 0,0 0 129,3 1-129,0 0 0,0 0 129,1 1-129,0-1 129,3 0 0,0-1 0,5-4 0,-1-1 0,0 0 0,4-1 0,-1 2-129,3-5 129,-2 4-129,0-2 0,-4 1 129,4-1-129,-2-2 0,0 0 0,0-2 0,0-1 0,-1 2 0,0-4 258,2 4-516,-3-1 258,1 3 0,-2-2 258,-3 4-258,-2 4 0,-2 0 0,-3 1 0,-3 2 0,0 0 0,-4 4 0,-1 1 0,-2 1 0,0 0 0,-5 1 0,1 0 0,-2 0 0,-3-1 129,-1 1-129,-1-3 0,0-1 0,-2-1 129,1 2-129,0-4 0,-2 0 0,1-4 129,2-2-129,-2-1 0,-2-1 0,0 0 0,-6 1 129,3-3-129,-4 1 0,-2 0 0,-3-1 129,1 1-258,-3 1 258,-1-2-258,-2 5 129,-5-2-129,1 2 129,-1 0-129,-11 5 129,12-9 0,-12 9 0,0 0 0,11-6 129,-11 6-129,0 0 0,0 0 0,0 0 0,0 0 129,0 0 0,0 0 0,0 0-129,0 0 129,0 0-129,5-11 129,-5 11-258,0 0 129,0 0-129,7-10 0,-7 10-387,0 0-258,0 0-645,0 0-3354,7 15-129,-5 3-387,-1 0 0</inkml:trace>
  <inkml:trace contextRef="#ctx0" brushRef="#br0" timeOffset="114259.5353">6621 3780 2193,'0'0'4257,"-9"12"258,9-12-258,-12 9-1419,0-9-645,5 9-903,-8-2-258,1 11-516,-5-3-258,-3 10 0,-4 3 0,-4 4-258,-1 2 129,-5 7-129,-2-2 129,-5 6-129,2-1 0,-2-3 0,0 0 0,0-1 0,5 0-129,0-8 129,6-2 0,2-4 0,1-5-129,6-1 129,-1-4 0,3-1 0,4-4 0,-1-1 0,2-2 0,2-1 0,3-1 0,0-1 0,1 0-129,3-3 129,7-2-258,-11 4-129,11-4-387,0 0-1032,0-10-2193,0-2-516,8 1-129,-1-9-129</inkml:trace>
  <inkml:trace contextRef="#ctx0" brushRef="#br0" timeOffset="114738.5627">5848 4258 1548,'-4'-12'4128,"4"12"129,-1-11-387,1 11-1548,0 0 0,0 0-903,-2 7-516,2 3-129,0-10-129,-7 21-129,1-9-258,2 4 129,-1 0-258,1 2 0,-2 1 0,2 1-129,-1 1 0,-1-1 0,1 2 0,2-3 0,-1 1 0,3-3 0,1 0 0,0-3-129,4 1 129,2-3 129,-2-2-129,-4-10 0,14 17 0,-6-10 0,3-2 0,2 3 0,2-1 0,3 0 129,0-1-129,3 0 0,3-1 129,-2 0-129,2-1 129,-5-2-129,2 0 129,-6-2-258,1 0-258,-6-8-2193,0 6-1548,-10 2-516,15-17 0,-13 7-516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19T07:15:59.87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3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2-09-19T07:16:19.027"/>
    </inkml:context>
  </inkml:definitions>
  <inkml:trace contextRef="#ctx0" brushRef="#br0">2675 6421 2451,'20'6'4773,"-9"-7"-516,2 1-645,-4-10-1290,10 10-645,-5-9-516,6 9-387,1-3-258,6 2-129,-1-3 0,5 4-129,2-5 0,6 5 0,0-4-129,5 4 0,0-4 129,0 4-129,-1 0 129,2 0-129,-4 1 0,-4 4 0,-3 5 129,-1-1-129,-4 0-129,-3 3 129,-3 3-258,-2-5 129,-4 3 0,1-5 0,-3 0 0,-3 0 0,-1-2-129,0-3 129,2 2 129,-3 1-129,0-1 0,2-1 0,-3 0 0,1 0 129,-3-1-129,2-1 0,-9-2 0,14 1-129,-14-1 0,11 0-387,-2-1-774,-9-11-3354,2 1-129,1-8-387,-1-3-387</inkml:trace>
  <inkml:trace contextRef="#ctx0" brushRef="#br0" timeOffset="660.0377">3568 6247 129,'6'0'4128,"8"-10"258,-14 10-129,14-13-1806,-12 3-1032,-2 10-387,0 0-258,10-2-129,-10 2-129,0 0 129,5 7 0,-1 5-129,-4-12 258,7 19-258,-2-6 129,3 2-258,-1-3 129,3 5-258,-1-1 129,3 2-258,1-1 0,2 2 0,-2-2 0,4 2-129,-1-1 0,-1-2 0,2-2 0,-2 3 129,-1-3-129,-3-1 0,-1-2 0,-10-11 129,14 18-129,-11-6 0,-3-12 129,0 17-129,0-17 0,-7 18 129,-4-8-129,-3 3 0,-4 0 0,-2 2 0,-1-1 0,0-1 0,0 1 0,0 1 0,2-1 0,2-3 0,3-1 0,2 0 0,0 1 0,5-2 0,7-9 0,-10 11 0,10-11-129,0 0 129,-7 14 0,7-14-129,0 0-129,0 0-258,0 0-903,0 0-3225,0 0-258,4 1-516,-4-1-129</inkml:trace>
  <inkml:trace contextRef="#ctx0" brushRef="#br0" timeOffset="19072.0909">11225 7509 3354,'0'0'3483,"0"0"-516,-5 1-645,5-1-387,0 0-516,0 0-387,0 0-387,0 0-129,0 0-129,-6 12 0,6-12-129,0 0-129,0 11 129,0-11 0,-1 15-129,1-4 129,-1 1-129,1 6 0,-3 3-129,3 4 129,0 2 0,0-1 0,-2 0 0,2 0-129,-1 0 129,0-4 0,-1-2 0,0 0-129,-1-1 129,-1 1-129,-1 1 0,1 3 129,-2 0-129,2 1 0,-1-3 0,3-1 0,-3-4-129,3 1 129,-1-5 0,3-2-129,-1 1 129,1-12 0,-3 19-129,3-19 0,0 22-129,0-22-129,0 20-129,0-20-258,0 14-774,0-14-1290,0 0-1548,0 0-387,0-9 258</inkml:trace>
  <inkml:trace contextRef="#ctx1" brushRef="#br0">15582 10248 0,'0'0'0</inkml:trace>
  <inkml:trace contextRef="#ctx0" brushRef="#br0" timeOffset="20072.1481">11200 7590 516,'0'0'1935,"-1"13"387,1-13 258,0 0 0,0 0-516,0 0 0,0 0-516,0 0-129,0 0-645,0 0 0,-10 10-387,10-10 0,0 0-129,-10 11-129,10-11 129,-11 10-258,11-10 129,-15 20 0,8-9-129,-1 1 0,2 2 129,1-3 0,1 1-129,1 0 0,3-12 258,-3 13-258,3-13 129,0 0-129,-2 13 0,2-13-129,0 0 258,0 0-129,0 0 0,0 0 0,0 0 0,4 7 0,-4-7-129,10-3 129,-10 3-129,15-16 258,-7 6-258,1-4 129,2-1 0,-1 1 0,0-3 0,0 2 0,1 0 0,-1 5 0,-3-1 0,-7 11 0,10-13 129,-10 13 0,0 0-129,0 0 129,0 0 0,0 0-129,9-3 0,-9 3 0,0 0 0,10 1 0,-10-1 0,12 15 0,-3-3 0,1-3 129,2 5-129,0 1 0,0 0 0,-1-2 0,2-3 0,-3-1 0,-1-4 0,-9-5 0,13 10-129,-13-10-129,0 0-129,0 0-774,0 0-2451,4-5-1032,-4 5-129,-5-16-129</inkml:trace>
  <inkml:trace contextRef="#ctx0" brushRef="#br0" timeOffset="24044.3753">20854 7665 2451,'0'21'4515,"-6"-8"-258,1-3-1548,3 18-1032,-10-9 0,5 13-516,-9-5-387,6 10-258,-5 1-129,0 3-129,0 4-129,1 1 0,1 5 0,0 5 0,1 4-129,5 4 0,0 1 129,2 4 0,5-4 0,0 2-129,7 0 0,5-6 0,4 0-387,2-19-1032,3 1-2967,7-11-258,0-10-258,5-8-129</inkml:trace>
  <inkml:trace contextRef="#ctx0" brushRef="#br0" timeOffset="25020.4311">22279 7790 645,'-3'-20'1161,"3"20"258,-2-11 0,2 11-129,0 0 387,0 0 0,0 0-258,0 0-129,0 0-129,0 0 129,11 16 0,-11-16 129,19 22-129,-8-10-387,8 12-129,-5-6-129,9 9-258,-5 1 0,6 6 0,-5 7-387,0 4 129,-3 3-129,-2 4 129,-6 0-258,-5 1 129,0 2 0,-3-1 0,-3-7 0,-6-1-129,1-7 129,-2-3-258,-1-7 258,-2-2-129,2-6 0,1-7 129,0-1-129,1-5-129,1-1 0,-1-7-387,9 0-1032,-11 6-2709,11-6-516,-7-8 0</inkml:trace>
  <inkml:trace contextRef="#ctx0" brushRef="#br0" timeOffset="26168.4968">22678 7873 2322,'0'0'4128,"-7"-10"-1161,-1 2-516,8 8-516,-12-5-516,12 5-387,-10-2-129,10 2-129,0 0-129,0 0-258,0 0-129,-4-13-129,4 13 129,4-12-129,-4 12 258,17-15-129,-7 9 129,2 2 0,1 1 0,0 3 0,1 0-129,0 0 0,-4 2-129,2 7 0,-12-9-129,15 25 129,-12-9 0,-2 2-129,-1 0 129,0 4 0,-4-2 0,-1 2 0,-1 0-129,0-3 129,-4-1-129,3-1 0,0 2 0,0-1-129,-2 1 0,3 0 129,1-1-129,0 3 0,3-2 129,2-1 0,0 2-129,0-4 129,0-1-129,4-1 0,1 0-129,-5-14 0,8 24-516,-8-24 129,4 27-774,-4-27-1935,0 12-1290,0-1-387,0-11 258</inkml:trace>
  <inkml:trace contextRef="#ctx0" brushRef="#br0" timeOffset="26628.5231">22714 8547 3612,'0'0'4644,"0"0"-129,0 0-2580,0-14-129,0 14-645,0 0-258,0 0-387,0 0 0,0 0-129,0 0-129,0 0 0,-8 0-129,8 0 129,-5 14-129,4-2 0,1 1-129,0-2 129,0 0-129,3 0 0,-3-11 0,11 16 0,-11-16 0,11 10 0,-11-10 0,12 0 129,-12 0 0,0 0-129,7-10 0,-7 10 129,0-10-129,0 10-258,0 0-129,-7-7-903,7 7-2580,0 8-774,0-8-516,0 10 258</inkml:trace>
  <inkml:trace contextRef="#ctx0" brushRef="#br0" timeOffset="59096.3802">6476 7642 1,'-6'18'3869,"-1"-1"-257,4-6-645,3-11-1032,-4 19-129,4-19-387,-2 17-387,2-17-129,-3 21-258,3-21 258,0 18-516,0-18 129,0 20-258,0-20 129,0 23-258,0-23 0,0 22 0,0-12 0,0-10-129,0 16 129,0-16 0,3 15 0,-3-15 0,10 10 129,-2-5-129,2-2 0,0 1 0,4 0 0,0-2-129,3 0 129,0 2 0,0-2-129,0 1 0,2-1 0,0 0 129,1 2-129,-2 0 0,2 2 0,-3 2 0,1 2 0,-2 1 0,-3 5 0,-3 0 0,-1-1 129,-4 2-129,-2 1 129,-3-2 0,-1-1 0,-6-1 0,-3-2 0,-1-2 0,-5-2 0,0-3 0,-3-1 129,2-3-129,-4-1 258,5-2-129,-2-3-129,4-1 129,2-5-129,3 2 0,-1-3-129,3 2 129,7 10-258,-12-21-129,12 21-387,-9-23-774,9 23-3096,-1-17-129,1 17-387,-2-22-516</inkml:trace>
  <inkml:trace contextRef="#ctx0" brushRef="#br0" timeOffset="59488.4026">6511 7629 4128,'0'0'4515,"0"0"0,0 0-129,0 0-2838,0 0-387,0 0 129,11 0-129,-11 0-387,14 2-129,-5-2 129,4 3-258,0-2-129,6 3-258,0-1 129,1 0-129,1-1-129,-3 0 129,1 0-129,-3 1 0,-2-2 0,-3-1-258,0 9-516,-11-9-2322,7 6-1548,-7-6-258,8 15-387,-8-15-387</inkml:trace>
  <inkml:trace contextRef="#ctx0" brushRef="#br0" timeOffset="60088.4369">6999 7978 4644,'-6'13'4386,"6"-13"-129,-7 14-258,7-14-3096,-1 11 0,1-11 0,0 16-258,0-16-258,2 17 129,-2-17 0,5 14-258,-5-14 0,0 0 0,0 0 0,9 5-129,-9-5 129,6-10 0,-5-3-129,-1 13 129,4-23 0,-2 13 0,-2 10-129,0-17-129,0 17 129,0 0 0,-6-4-129,6 4 0,-10 1 129,10-1-129,-10 9 0,10-9-129,0 0 129,-9 16 0,9-16 0,0 0 0,0 15 0,0-15-129,0 0-516,0 0-2064,0 0-1677,0 0-387,0 0-387,0 0-258</inkml:trace>
  <inkml:trace contextRef="#ctx0" brushRef="#br0" timeOffset="82320.7084">6782 10903 9546,'-12'0'4773,"3"5"-129,9-5-774,-12 9-2580,12-9 0,0 0-387,-6 11-258,6-11-387,0 0 129,0 0-258,-4 19 0,2-9 0,-1 5-129,-1 4 0,-1 4 129,-1 5-129,-3-2 0,2 4 0,2 0 0,-2-2 0,2-1 0,3-3 0,2-5 0,3-2-129,5-3 129,4-6 0,2-2 0,4-5 129,1 3-129,3-3 0,-1-1 0,-2 0 129,3 0-129,-3 0 0,-2 5 0,0 2 0,0 2 0,-3 3 0,-1 3 129,-2 4-129,-1 2 0,-2 0 0,-2-1 0,-3 1 129,-3-1-129,-3 0 0,-5-1 129,-3-5-129,-1-4 129,-7-3 0,0 1 0,-3-4 0,-2-3 0,2-1 0,1 0 0,1-4 0,4 1 0,0-2-129,5 0 129,1-2-129,10 7-258,-11-16-129,5-2-774,6 18-3483,4-30-129,0 16-387,1-7-258</inkml:trace>
  <inkml:trace contextRef="#ctx0" brushRef="#br0" timeOffset="82704.7304">6787 10863 11223,'15'-29'4902,"-7"17"-387,2 8-387,0-1-3096,5 10 0,-3-3-258,8 11-258,0-3 0,2 5-129,-1-1 0,1 1 0,0-7-258,-4 1 129,-3-4-129,-2 1 0,-2-3-129,-11-3-387,13 4-645,-13-4-3612,0 0-258,-1-11-258,1 11-645</inkml:trace>
  <inkml:trace contextRef="#ctx0" brushRef="#br0" timeOffset="101864.8264">3361 13134 1677,'27'0'2322,"-12"0"0,1 1-387,2-1-129,3 1-129,-2-1-258,5 2 0,-3-2-516,1 0-129,-2 0-258,0 0-129,0 0-129,-4 0-129,0-1 0,0-1-129,-4 1 0,-1-2-258,-1 3-129,-10 0-1161,8-3-1935,-8 3-258,0 0-387,0 0 129</inkml:trace>
  <inkml:trace contextRef="#ctx0" brushRef="#br0">3662 12961 2322,'-8'0'3354,"8"0"-129,0 0-258,5 5-2451,3 0 0,0 2-387,4 1 0,1 0-129,-1 3 129,2-1-129,0-1 129,-1-1-129,-2 5 129,-3-6 129,-8-7 0,12 17-129,-12-17 0,0 20 258,-1-10-258,-6 1 258,1 1-129,-6 1-129,4 0 0,-1-2-129,9-11 129,-12 19-258,12-19 0,0 19-774,0-19-2322,0 13-129,0-13-129,12 10-129</inkml:trace>
  <inkml:trace contextRef="#ctx1" brushRef="#br0" timeOffset="82963.7453">10230 16975 0,'0'0'0</inkml:trace>
  <inkml:trace contextRef="#ctx0" brushRef="#br0" timeOffset="103576.9243">7128 14373 129,'0'0'2838,"0"0"-129,0 0-129,-2 12-387,2-12-129,0 0-129,0 0-516,0 20-129,0-20-387,0 16-129,0-16-258,0 21-129,0-21 0,0 22-129,0-22 0,0 16 129,0-16-258,0 0 129,9 5-129,-9-5 258,10-8-258,-4-5 129,-1-4 0,0-3-129,-1-2 129,-1 1-129,-3 0 0,0 4-129,0 6 129,0 11 0,-14-2-129,14 2 0,-14 15 0,7-1 0,0 4 0,3 0 0,1-3 0,2-2 0,1-1 0,0-12 0,2 11 0,-2-11 129,0 0 0,13 0 0,-13 0 0,0 0 0,4-10 0,-4 10 0,0-12-129,0 12-129,0 0-387,0-16-1032,0 16-2580,0 0-387,5-10 0,0-3-645</inkml:trace>
  <inkml:trace contextRef="#ctx0" brushRef="#br0" timeOffset="104380.9703">7493 13855 2967,'-8'-14'3870,"8"14"0,-4-15-258,4 15-2322,0 0-258,0 0-516,0 0 129,0 0 0,0 0-129,0 0 129,0 0 0,0 0 129,-2 12 129,2-12-129,-2 17-258,-1-5 129,3 3-387,0 3 258,-3 2-387,0 1 129,1 1-258,1 0 0,0 3 0,-2 0 0,0-2 0,-1-2 0,4-1 0,-3-2 0,3-3 0,0-1-129,0-14 129,3 19 0,-3-19 0,14 8 0,-4-7 0,0 1 0,2-1 0,0 1 0,2 0 0,0 2 0,0 2 129,-1-1-258,1 5 129,-2-1 0,0 3 0,-2 2 0,-2 4 0,1-2 0,-4 1 129,-1 5-129,-2-1 0,-2-4 129,0 4-129,-2-2 129,-5 1-129,-2-1 0,-4-1 129,0-3-129,-4 0 129,-1-3 0,0-3-129,-2-2 129,3-4 129,-1-3-129,3 0 0,3-5 0,2-1-129,3-1 0,7 7 0,-10-12-387,6 1-516,4 11-1935,2-16-1677,3 4-129,-1-12-387,2-1-129</inkml:trace>
  <inkml:trace contextRef="#ctx0" brushRef="#br0" timeOffset="104815.9951">7488 13882 6708,'0'0'4515,"0"0"0,11-12-387,-11 12-2838,15-13-129,-4 5-387,4 7-129,-2-3-129,5 2-129,-1 2-258,1 0 129,-1 2-129,1 3 0,-1 1 0,3 4-129,-4-2 129,-1 0-129,-1 2 129,0-5-129,-4 4 0,0-5 0,-10-4 129,11 7-129,-11-7 129,0 0-129,0 0 0,0 0-387,16 12-2838,-16-12-1161,0 0-387,6-7-129,-6 7-645</inkml:trace>
  <inkml:trace contextRef="#ctx0" brushRef="#br0" timeOffset="132549.5813">6758 17758 129,'-8'45'4515,"8"-45"645,0 0-516,3-14-1419,5 9-774,-8-8-903,9-23-258,-4 16-516,5-9 258,-1-8-774,1-4 258,-1 7-387,1-10 129,-2-6 0,1 8-129,-2 6 0,-2 2 0,-1 14 0,-1 4-129,-1 5 258,-2 11-258,0 0 0,5 6 0,-3 8 129,2 9 0,0 7-129,1 16 129,0 7-129,1-5-387,-1 15 516,-4-5 0,1-6-129,-2 9 129,0 3 0,0-64-129,-3 72 0,3-72 645,-6 70-645,6-70 0,-1 49-258,1-49-387,0 0-903,0 0-2838,0 0-774,0 0-129,0 0-645</inkml:trace>
  <inkml:trace contextRef="#ctx0" brushRef="#br0" timeOffset="132861.5993">6837 18048 8385,'0'0'5418,"0"0"-387,0 0-258,0 0-3612,0 0-645,0 0 129,0 0-258,0 0-258,0 0 387,37 22-387,-37-22 0,0 0-129,49-5 258,-49 5-258,0 0 129,46 0-387,-46 0-258,0 0-645,0 0-3354,0 0-516,0 0-387,0 0-387</inkml:trace>
  <inkml:trace contextRef="#ctx0" brushRef="#br0" timeOffset="133133.6148">7154 17990 5031,'14'48'5289,"-14"-48"-129,0 0-387,0 0-2838,0 0-516,0 0-129,0 0-516,0 0-516,0 0 129,0 0-129,0 0-258,0 0-258,0 0-903,0 0-3870,0 0 0,0 0-129,39 29-645</inkml:trace>
  <inkml:trace contextRef="#ctx0" brushRef="#br0" timeOffset="134093.6698">7474 17553 6450,'-8'-10'5418,"8"10"-645,0 0-258,-9-31-2451,10 16-516,-1 1-387,0-7-387,0 3-258,0 4-129,0-7 0,1-1-129,3 9-129,-1-10 0,2 4 0,0 6-129,2-2 129,0 1-258,1 4 258,3 1-129,2 5-129,-3 3 0,1-3 129,0 3-129,-1 4 0,3 5 129,-4 1-129,-3 7 0,0 6 129,-1 3 129,-1 12-129,-3-1 0,-1 7 0,0 11 129,-3-3-129,-6 0-387,-2 4 387,-6 3 129,-1-1-129,18-57 0,-34 80 129,34-80-129,-31 68 129,31-68 258,0 0-387,0 0-258,-31 63 258,31-63-129,0 0 258,0 0-129,0 0 129,0 0-129,0 0 129,0 0 258,0 0-387,46-16 129,-46 16 0,0 0 0,57-10-258,-57 10 129,45 0 0,-45 0 0,48 0-129,-48 0 258,40 4-258,-40-4 129,0 0 129,39-19 129,-39 19-258,0 0-129,0 0 129,0 0-258,0 0-258,0 0-3999,-17 47-645,17-47-774,0 0-258</inkml:trace>
  <inkml:trace contextRef="#ctx0" brushRef="#br0" timeOffset="159468.1211">18716 11597 3225,'0'0'4128,"0"0"-258,0 0-1161,0 0-645,0 0-387,0 0-258,0 6-516,0-6-387,0 23 129,0-6-129,0 7 0,0 1-129,0 2-258,0 0 0,-3 0 0,1 0-129,0-6 129,0-2-258,2-4 129,0-2 0,0-13 0,9 13 0,-2-9 0,4-3 0,2-1 0,0 0 129,3 0-129,0 2 129,0 0-129,0 4 0,-1 0 129,-1 3-129,-4 7 129,1 1-129,-4 6 0,-3 0 0,-1 6 129,-3 1 0,-3 1 0,-6-2-129,-2-2 258,-3-7-129,0-2 0,-3-7 129,0-4-129,-4-7 0,3 0 0,1-6-129,1-3-129,4 1-129,0-11-516,12 19-1161,-10-30-2580,8 9-129,-1-5-516,3 0 0</inkml:trace>
  <inkml:trace contextRef="#ctx0" brushRef="#br0" timeOffset="159760.1378">18665 11653 5547,'0'-23'4773,"0"11"-387,0 12 129,1-21-3612,14 16 129,-6-6 0,7 9-387,-1-6-258,7 5 0,-3-3-129,5 1-129,-2 3-129,-2-2-129,1 4-387,-7-5-645,10 5-2838,-12-1-645,2 1 0,-14 0-774</inkml:trace>
  <inkml:trace contextRef="#ctx0" brushRef="#br0" timeOffset="160128.1588">18878 11340 6837,'5'-10'5031,"13"10"0,-4 5-645,6 14-3354,2-2-387,9 9 129,-3 1-258,7 11 129,-4 8-387,0 6 0,-7 3-129,-7 9 0,-6 0 0,-8 7 0,-4 1-129,-11 0 129,-4-5-258,-4-5 258,-3-7-129,1-8 0,1-6 0,5-13 0,0-7 129,7-8-129,3-1-129,6-12-258,1 14-1161,-1-14-3096,18 0-129,-6-1-645,2-9-258</inkml:trace>
  <inkml:trace contextRef="#ctx0" brushRef="#br0" timeOffset="163316.3412">20023 11502 3354,'7'-10'4902,"-7"10"-258,10 0 0,-10 0-3225,7 19-129,-5-1 0,11 17-129,-5 0-387,4 15-129,-2 0-129,-1 4-258,-1 4 0,0 2-129,-2-2-258,-3-9 258,-1-6-129,0-9 0,-1-5 0,1-9 129,-2-20-129,0 0 129,0 0-129,-10-29 0,2-3 0,-4-4 0,-1-1 0,-4-4-129,-1 3 129,0 7-129,-2 7 129,2 5 0,3 10 0,-3 4 0,5 5 0,-1 6 0,2 7-129,-1 7 129,2 7 0,1 7 0,2 3 0,1 3 0,3 2 0,2-2 0,2-5 0,6-3 0,5-7 129,4-8-129,5-5 0,2-6 129,1-6 0,4 0-129,0-4 0,-3-2-129,1 6-903,-10-9-2967,4 6-516,-3-3-645,-1 0-387</inkml:trace>
  <inkml:trace contextRef="#ctx0" brushRef="#br0" timeOffset="163564.3553">20308 11758 9159,'15'25'5160,"-13"-7"-258,3 9-387,-5 1-4257,0 2 0,4 2 129,1 4-258,-3-4 0,3-4-258,-2-2-387,-1-16-387,9 4-3483,-11-14-387,8-8-258,-5-14-516</inkml:trace>
  <inkml:trace contextRef="#ctx0" brushRef="#br0" timeOffset="163736.3652">20286 11489 7611,'-8'-1'4902,"8"1"-516,0 0-516,-1 8-4644,1-8-1806,9 13-1677,3-2-516,0 0-129</inkml:trace>
  <inkml:trace contextRef="#ctx0" brushRef="#br0" timeOffset="164400.4032">20596 11728 1,'14'10'4127,"-1"-10"388,-13 0 0,2-12-2322,-2 12 0,0-22-258,0 22-516,-10-29-129,3 20-516,-8-5-129,1 4-258,-5 1-129,2 9-129,1 0-129,-2 9 258,4 5-258,2 3 0,3 6 0,3 1 129,4 1-129,2 0 0,6-2 0,5-2 0,4-4 0,3-2 129,3-6-129,0-4 0,0-4 0,-1-1 129,1-12-129,-2 0 129,-5-5 0,-2-2-129,-5-1 129,-5-4 0,-1-2-129,-1 5 129,0 0-129,-4 4-129,-2 3 129,6 14-129,-4-11 0,4 11 0,0 18 129,0 2 0,4 8-129,3 6 129,0 8 0,1 4 0,0 4-129,-1 3 258,0-1-258,-1 1 129,-3-1 0,-3-7-129,-2-1 129,-8-6 0,0-9 0,-1-5 129,-5-7 0,1-5-129,1-6 0,0-4 129,3-1-258,2-2-258,9 1-645,-13-20-2709,13 8-903,0-7-516,0-2-258</inkml:trace>
  <inkml:trace contextRef="#ctx0" brushRef="#br0" timeOffset="164648.4174">20841 11696 9417,'12'39'5160,"-11"-14"-258,6 8-516,-6-5-4128,5 6 0,-2-7 0,1-1-258,0 1-516,-3-15-258,8 2-3612,-10-14-387,9 2-258,-5-11-258</inkml:trace>
  <inkml:trace contextRef="#ctx0" brushRef="#br0" timeOffset="164820.4272">20852 11297 6837,'0'0'4386,"0"6"-258,6 6-1032,-6-12-6450,10 23-903,1-5-645,-3-6 516</inkml:trace>
  <inkml:trace contextRef="#ctx0" brushRef="#br0" timeOffset="165144.4458">21084 11235 8256,'9'30'5031,"-3"-3"-129,-5 3-258,6 5-3999,-4 4-258,1 8 129,-2 3 0,2 0-129,-2-1-129,1-2 0,1-5-129,1-1 0,2-5 0,0-2-129,3-8 0,2-2-129,0-4 0,0-7-129,6 0-387,-5-13-774,9 0-3225,-11-6-129,4-2-516,-8-10-258</inkml:trace>
  <inkml:trace contextRef="#ctx0" brushRef="#br0" timeOffset="165383.4589">20992 11656 9288,'0'0'5289,"5"-2"-387,7-14-774,9 13-3354,-2-10 129,9 8-258,-3-4-258,0 5-129,1 0-387,0 1 0,-2 3-387,-6-8-1677,2 8-2451,-5-3-516,2-1-258,-5-4-516</inkml:trace>
  <inkml:trace contextRef="#ctx0" brushRef="#br0" timeOffset="166156.5036">21485 10989 5160,'11'-5'5031,"-11"5"-129,3 6-387,-3 9-3483,-3 5-387,-2 8 258,-6 4-258,1 9-129,-5 0-258,1 2-129,-3-3 0,3-5-129,0-2-129,2-9-129,5-7-258,-1-13-516,8-4-1161,0 0-2322,-5-17-258,4-16-516,1-4 387</inkml:trace>
  <inkml:trace contextRef="#ctx0" brushRef="#br0" timeOffset="166368.5158">21324 10957 5289,'-5'-10'5031,"5"10"-258,0 13-258,11 10-3354,0-1-387,6 15 0,-1-3-129,5 14-129,-4-3-129,3 3-258,-2 0-129,-3-6-258,-1 0-129,-4-16-258,-1 5-774,-9-31-1935,5 20-1290,-5-20-387,0 0-129</inkml:trace>
  <inkml:trace contextRef="#ctx0" brushRef="#br0" timeOffset="166556.5263">21308 11150 4386,'0'-13'5031,"0"13"-129,18-1-387,-4-1-3096,11 4-129,-4-1-258,10 9-516,-2-1-258,2-2-774,4 10-2580,-6-11-1290,1-2-645,-5-1-258</inkml:trace>
  <inkml:trace contextRef="#ctx0" brushRef="#br0" timeOffset="171743.8229">22679 11157 1032,'-4'36'3870,"4"-15"-387,0 2-516,4 7-387,-4-8-774,6 13-258,-6-9-387,7 11-258,-5-4-258,5 5-129,-3-1 129,4 5-129,-4 0-129,2 1 0,-2-2-258,1-3 129,-2-3 0,-1-3-129,1-6-129,-3-9 129,0-4-129,0-13 129,0 0-129,0 0 0,-10-8-129,3-9 0,-2-6-258,-2-6-129,-3 3 129,-2-5-129,0 7 129,-4 0 0,1 7 129,-3 3 129,0 8 258,0 6 129,1 2-129,1 9 129,1 3-129,5 6 258,0-1-258,4 5 258,5-1-258,3 1 0,2-2 0,9 1 0,2-6 0,5 0 0,3-3 0,5-3 0,-2-7 0,4 1-129,-2-5 0,3 0-258,1 0-774,-6-8-3225,2-1-258,-3-2-258,-2-2-387</inkml:trace>
  <inkml:trace contextRef="#ctx0" brushRef="#br0" timeOffset="171991.8374">22931 11539 3999,'0'23'4902,"3"-6"-258,-3 1-258,4 6-2451,-3-3-1290,8 7 0,-5-3-129,3 1 0,0-5-645,-1-5-516,4 4-2193,-5-8-1548,-5-12-387,9 6-258</inkml:trace>
  <inkml:trace contextRef="#ctx0" brushRef="#br0" timeOffset="172196.8491">22915 11337 9546,'-23'-9'5031,"23"9"-258,-11-5-387,11 5-4257,0 0-129,5 10-516,7 8-1161,-4-5-2709,8 3-387,-2 2-129,7-1-387</inkml:trace>
  <inkml:trace contextRef="#ctx0" brushRef="#br0" timeOffset="173091.9003">23308 11557 129,'0'0'4128,"0"0"258,-1-9-258,1 9-1161,-8-15-903,8 15-258,-17-10-903,17 10 129,-21-6-516,11 6-129,-7 0-258,5 6 0,-5 1 0,3 5-129,4 4 129,1 2-129,2 2 129,4-2-129,3 4 129,0-2-129,5 0 0,4 0 0,4-6-129,4-2 258,2-3 0,2-4 129,-1-5-129,1 0 0,0-7 129,-1-4 0,-1-8 129,-8-2-387,-1-3 0,-3 1 0,-2 0-129,-3 1-129,-2 6 129,0 2-129,0 14-129,-1-13 129,1 13 258,0 0-258,0 19 129,4 0 0,1 3 129,1 6 0,2 5 0,0 1 0,-1 3-129,0 2 0,-2 0 0,-2-5 129,-3 3-129,0-4 129,-6-1 0,-3-3 129,-6-4-129,1-4 129,-2-4 0,0-2 0,0-6 0,4-1 0,1-4-129,2-4-258,9 0-387,-14-17-2064,14 2-1677,2-4-387,3-7-258,3-3 0</inkml:trace>
  <inkml:trace contextRef="#ctx0" brushRef="#br0" timeOffset="173359.9157">23517 11509 7482,'8'0'4773,"3"19"0,-10-2-516,1 7-3483,-2-3-129,0 7-258,-1-1-129,0 0 0,0-3-258,-1-3-129,2-4-645,0-17-1419,0 0-2322,0 0-129,0 0-645,0-7 258</inkml:trace>
  <inkml:trace contextRef="#ctx0" brushRef="#br0" timeOffset="173532.9253">23537 11206 9030,'-8'-31'4902,"8"31"-258,-4-11-387,4 11-4128,0 0-516,4 15-1161,-3-5-2709,3 3-387,0 0-258,2 0-129</inkml:trace>
  <inkml:trace contextRef="#ctx0" brushRef="#br0" timeOffset="173879.9454">23748 11059 7224,'6'-12'4902,"1"18"-129,-3 13-387,-1 3-3999,3 13 258,-4 3-129,4 10 0,-6 2-258,2 7 129,-2-5-387,0 0 129,-3-2-129,1-3 129,2-7-129,-3-5 0,3-4 0,3-6 0,7-4 0,1 1 129,6-8-258,2-3 129,0-1-129,1-6-258,1 5-516,-4-9-2967,0-3-903,-10-6-258,-2-4-516</inkml:trace>
  <inkml:trace contextRef="#ctx0" brushRef="#br0" timeOffset="174080.9569">23568 11436 3612,'0'0'4773,"11"-7"-129,11 7-258,12 3-3096,-1-3-129,11 6-258,-7-4-516,3 1-645,1 4-2580,-8-2-1806,-7-4-129,-4-1-387</inkml:trace>
  <inkml:trace contextRef="#ctx0" brushRef="#br0" timeOffset="180084.3003">22134 10954 1677,'8'-4'4128,"-8"4"516,0 0-516,0 0-2193,0 0-645,-5-6-258,5 6-129,-16 0-258,16 0 0,-21 3-258,10 0 129,-3 0-387,-1 0 129,-1 2-129,1 1-129,-3-2 129,2 1-129,2 1 0,-2-2 0,3 1 0,3-2 129,1 0-129,9-3 0,-12 6 0,12-6 0,-8 4 0,8-4 0,0 0 0,-11 18 0,8-7 0,1 4 0,0 2-129,1 7 258,1 6-258,0 5 129,0 8 0,0 4 0,0 2 0,0 5 0,0-3-129,0 3 258,-2-2 0,2-1 0,-3-4-129,2 0 129,0-6-129,1-3 129,0-2-129,0-4 0,1-7-129,3-2 129,-1-3-129,1-6 129,1-4-129,-5-10 129,7 16 0,-7-16 0,10 11 0,-10-11 0,12 6-129,-12-6 129,17 4 0,-6-3 0,3 0 0,0-1 0,1 0-129,-1 0 0,2 0-645,-6-1-516,1 0-3096,0-5-258,-2 1-258,-9 5 0</inkml:trace>
  <inkml:trace contextRef="#ctx0" brushRef="#br0" timeOffset="180744.338">22079 11596 3354,'0'0'4257,"0"0"-387,0 7-1806,0-7-1032,3 10 129,-3-10-129,4 17-129,-4-17-129,6 19-129,-6-19-258,11 15 0,-4-13 0,4 3 0,0-5-129,-1 0 129,-1-4-129,0-2 258,-3-4-129,-6 10-129,6-19 0,-6 19-129,0-17-129,0 17 0,-9-11 0,9 11-129,-12-3 129,12 3-129,-10 4 129,10-4-129,-4 13 258,4-13 0,3 19-129,-3-19 258,13 14-258,-4-9 129,2-5 0,1 0-129,-5 0 129,2 0-129,-9 0 129,8-14-129,-8 14 0,0-12 0,0 12 129,-6-9-129,6 9 0,-13-6 0,13 6-129,-11 0 129,11 0-516,-11 3-1290,11-3-2580,0 0-258,0 0-387,12 7-129</inkml:trace>
  <inkml:trace contextRef="#ctx0" brushRef="#br0" timeOffset="181616.3879">24395 11015 2580,'11'0'4644,"1"11"-387,-12-11 129,-2 24-2064,-4-14-1290,-1 12 0,-7-4-258,-3 8 129,-4-5-129,-2 10-258,-4-7 0,-2 5-129,1-3-258,1-1 0,-1-4-129,5-1 0,5-4-129,2-4-258,8-2-258,8-10-903,0 0-1290,0 0-1806,-4-11-258,4-9-387</inkml:trace>
  <inkml:trace contextRef="#ctx0" brushRef="#br0" timeOffset="181880.403">24157 11001 3870,'15'-1'4386,"-3"1"-258,-12 0-2322,19 28 129,-10-11-258,7 11-129,-7-1-516,5 10-258,-4-1-258,2 2-129,-4 1-129,-3-3-129,-1 0-129,-4-4-129,2-5-258,-2-7-387,4 1-516,-4-21-1290,6 13-1806,-6-13-387,12 0-129</inkml:trace>
  <inkml:trace contextRef="#ctx0" brushRef="#br0" timeOffset="182164.4192">24075 11169 2451,'-10'0'4257,"10"0"0,0 9 0,7-1-2967,0-7-129,10 9 129,2-8-387,10 6 0,2-6-258,10 2-129,-4-3-258,2 0-129,-1-1 258,0-1-129,-38 1 0,59-7-129,-59 7-387,39-12-387,-39 12-1032,39-5-1548,-39 5-1419,0 0-129,0 0-258</inkml:trace>
  <inkml:trace contextRef="#ctx0" brushRef="#br0" timeOffset="183144.4753">24654 10820 5547,'0'0'4902,"0"0"-258,0 0-129,0 0-2967,0 0 0,0 0-645,0 0-258,0 0-129,0 0-129,0 0-129,39-1 0,-39 1 0,0 0-129,37 0 0,-37 0 0,0 0-129,42 16 0,-42-16 0,0 0-129,39 21 129,-39-21 0,0 0 129,0 0-129,0 0 129,0 0-129,0 0 258,0 0-258,0 0 129,16 59-129,-16-59 129,0 0-129,0 0 0,-6 64 0,6-64 0,0 0 0,0 74 0,0-74 0,0 65 0,0-65 0,3 72 0,-3-72-129,0 81 129,0-81 0,1 86 0,-1-86-129,5 79 129,-5-79 0,7 75 0,-7-75-129,7 72 129,-7-72-129,4 61 129,-4-61 0,0 51 0,0-51 0,0 0 129,-4 47-129,4-47 129,0 0 0,0 0 0,0 0 0,0 0 0,-44 48 0,44-48 0,0 0 0,0 0 0,0 0-129,0 0 129,-37 14-129,37-14 0,0 0 0,0 0-129,0 0-645,0 0-3870,0 0-387,0 0-129,0 0-645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18T07:27:35.53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1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3-09-18T07:28:47.539"/>
    </inkml:context>
  </inkml:definitions>
  <inkml:trace contextRef="#ctx0" brushRef="#br0">7412 7334 9546,'-10'0'5031,"10"0"-129,-8 4-387,8-4-3225,0 0-129,0 13-387,1 1-258,3 7-129,6 7 0,-2 6-129,5 7 129,0 4-258,0 2 0,1 6-129,-3 1 129,1-4-129,-3-5 0,-2 0 129,-2-14-129,0 0 0,-2-9-258,-1-5-129,-2-17-774,0 0-3483,0-10-516,0-8 0,-5-14-516</inkml:trace>
  <inkml:trace contextRef="#ctx0" brushRef="#br0" timeOffset="404.0229">7442 7462 5805,'-9'-28'5031,"5"16"-258,4 12-258,-9-20-2322,9 20-903,-7-7-258,7 7-516,-14 3-129,14-3-129,-17 19 0,9-6-129,-1-2 0,1 2 0,2-1 0,6-12 0,-10 17 0,10-17 0,0 0 0,-9 8 0,9-8-129,0 0 0,0 0 129,0 0 0,5-18 0,5 4 0,1-6 0,4-3 129,-1 0 0,2-1 0,-2 1 0,-1 7-129,-3 3 0,2 4 0,-1 3 0,0 3-129,1 3 0,1 0-129,4 6 0,1-1-387,8 8-4257,-8-6 0,5 4-516,2-6-258</inkml:trace>
  <inkml:trace contextRef="#ctx0" brushRef="#br0" timeOffset="3468.1984">8297 7119 2451,'5'20'3483,"-5"-20"-387,-10 19-1032,5-4-645,-4-3-129,2 5-387,-3-3 129,3 5-258,-4-6 0,5 4-129,-6-1 0,6 4-129,-5-1-258,5 7 129,-1 4-258,4 4 0,-1 9 0,2-1-129,2 0 0,0 0 0,1-1 0,4-7 0,3-5 0,4-8 129,3-8-129,5 0 129,6-9 0,7-1 0,5-3 129,6 0 0,8-3 0,7-2 0,3-1 129,10 2-258,4-1 0,4 3 0,2-3-129,-3 3 0,2 2 0,-6-1 0,-1 1 0,-7 1 0,-7 2 0,1 2 0,-4 1-129,-2 1 258,0-2-258,-5 2 129,1-4 0,-3 0 0,-2 0-129,-3-3 129,-7 0 0,-2-5 0,-2-7 0,-5-5 0,0-5 0,-6-6 0,1-10 0,-1 0 0,-1-7 129,-1-2-129,-4-2 0,2 3 129,-1 0-129,-1 3 0,-2 3 129,-4 6 0,0 1-258,0 10 258,-4 4-258,0 5 258,-5 14-129,5-13 0,-5 13-129,0 0-258,7 14-774,-7-1-3096,0-13-387,2 20-129,-2-20-387</inkml:trace>
  <inkml:trace contextRef="#ctx0" brushRef="#br0" timeOffset="12831.7339">5824 7931 516,'-2'-13'1032,"2"13"387,2-12 258,2 2 0,3-3 129,4-3-129,-1-7-129,6 2 0,-1-6-129,6 4-387,-4-3-387,5 9-129,-1-4 0,3 11-258,-3 3 0,4 3-129,-4 3 0,1 1 0,-2 3 0,1 2 0,-3 4 129,-2 0-129,-2 1 0,-2 0 0,-4 4 0,-1-1 0,-3 2 0,-2 0 129,-2 0-258,0 4 258,-6-3 0,-2-1-129,-3-1 0,-2 1-129,-1-2 258,2-2-387,-3 0 258,1-1-258,2 2 129,0-1-129,5-1 0,7-10 129,-11 12-129,11-12 129,0 0 0,3 13 0,-3-13 0,16 6 129,-4-2-129,-1 1 0,5 2 0,0 1 129,0 4-258,2 0 258,-2 5-129,1-2 0,-1 1 129,-4 6-129,0-3 129,-4 0-129,-1 4 0,-3 2 129,-4-4-129,0 2 129,-4-1-129,-3-1 0,-3-4 129,0 0-129,-4-6 129,0-1-129,-3-4 129,3-5-129,-3-1 129,0 0-129,0 0 0,0 0 0,5-2-129,-2 1 129,3-1-129,-1 2 0,12 0-258,-14 0-129,14 0-258,-8 2-903,8-2-2064,6 12-645,-6-12-129,21 14 129</inkml:trace>
  <inkml:trace contextRef="#ctx0" brushRef="#br0" timeOffset="15987.9144">7168 7955 2193,'-7'-1'2193,"7"1"-516,0 0-129,-11-3-258,11 3-387,0 0-258,0 0 0,-3-12 129,3 12 129,9-15-258,0 4 129,7 3-258,0-5 129,6-1-129,2 0-129,1 4 258,0 0-387,1 3 129,-4 4-258,0 3 129,-5 3 258,-1 10-387,-3 6 129,-4 8-258,1-1 129,-5 8-258,-2 5 258,-1 3-258,-2 2 129,0 2 0,-3-3-129,-2 2 129,3-3 0,-3-2 0,0 0-129,0-8 129,3-3-129,-1-1 129,1-4-387,-2-4 258,1-3-129,1-2-129,1 1-129,1-16-774,-4 23-1032,4-12-1677,0-11-258,0 0 129</inkml:trace>
  <inkml:trace contextRef="#ctx0" brushRef="#br0" timeOffset="16295.9321">7271 8269 2193,'13'1'3870,"-13"-1"258,14 2-1548,0 7-903,-3-6-387,9 8-129,0-7-387,6 5-258,-2-6 129,3 0-258,-1-3-129,1 2 0,-4-2-258,-3 0-129,-4 4-1032,-6-1-2709,-10-3-516,12 3-129,-12-3-129</inkml:trace>
  <inkml:trace contextRef="#ctx0" brushRef="#br0" timeOffset="32227.8433">13582 8047 1032,'-12'0'4128,"12"0"516,0 0-1935,-12 0-516,12 0-645,0 0-129,-9 4-258,0-4-387,9 0-258,-9 1-129,9-1-129,-9 4-129,9-4 0,0 0 0,0 0-129,-9 0 129,9 0 0,0 0 0,7-8-129,-7 8 0,14-18 129,-2 8-129,1-1 0,3 2 258,-2 0-258,6-1 0,-3 5 0,1 1 0,2 2 0,1 2 0,1 0 0,-1 2 0,2 4 0,-4 4 0,0 2 0,-2 2 0,-3 5 0,-3-1 0,-2 1 0,-2 3 0,-4 2 0,-3-3 0,0-1 0,-5 2 0,-3 0 0,-4-3 0,0 1 0,-4-3 0,1 0 129,0 3-129,-1-3 0,1-5 0,1 2 0,4-6 0,1-1 0,9-7 0,-13 10 0,13-10-129,0 0 129,0 0 0,0 0 0,0 0-258,0 0 258,15 0 0,-1 0 0,0 0 0,8 0 0,-1 3 0,4 0 0,-3 3 0,2 3 258,-1 1-516,-2 0 258,-3 0 0,-4 1 0,0 1 258,-3 0-258,-4-1 0,0 2 0,-5 4-258,-2-1 258,-3 3 0,-6 1 258,-4 4-258,-3-5-258,0 2 516,-4-2-516,1-1 516,-2-2-258,-3-3 129,5-1-258,-1-5 129,0 1 0,0 0 0,0-3 0,5 1 0,-2-4-258,7 2 129,-1-4-258,11 0-387,-11 0-774,11 0-1806,0 0-1161,8 0-645,2 0 387</inkml:trace>
  <inkml:trace contextRef="#ctx0" brushRef="#br0" timeOffset="33247.9016">14156 8066 129,'0'0'3483,"3"-10"258,-3 10-1161,0 0-1161,0 0-258,0 0 129,-7 0-387,7 0 129,-8 2-129,8-2-129,-10 10-258,10-10-258,-7 15 0,5-3-129,-1 2-129,1 6 0,2-2 0,0 4 0,0 0-129,0 4 129,5 1-258,0 0 258,1-1 0,-2 1 0,3-2 0,-2-1 0,1-6-129,1 0 258,-2-7-129,3-1 0,-8-10 258,17 6 0,-8-6-129,3-2 258,-2-8-129,4 5 0,-1-5 0,1 2 0,0-4-129,3 5 0,-5 1-129,5-1 0,-4 6 0,2 0 0,-1 1 0,0 0 0,-1 1 0,0 5 0,-2 1 0,-1 3-129,-1 5 129,-1-1 0,-3 4-129,0 0 0,-3 5 129,-2 2 129,-1 1-129,-3 0 129,-3 2-129,-3-6 0,0 2 129,-2-2-129,-1-4 129,1 1-258,-3-6 129,2-1-129,-1-4 129,-1 0 129,2-3 0,0-2-129,1-1 129,2-2-129,1 0 0,1-5-129,8 5 0,-14-20-129,14 20-258,-9-27-645,9 13-2064,0-2-1161,0-5-516,0 3 258</inkml:trace>
  <inkml:trace contextRef="#ctx0" brushRef="#br0" timeOffset="33847.936">14130 8158 1161,'0'0'3741,"0"0"-258,0 0-1677,0 0-258,0 0-258,0 0-129,0 0-129,0 0-258,0 0 129,0 0 0,0 0-129,0 0-258,0 0-129,0-6 0,0 6 0,0-17-129,0 17-129,9-27 129,-1 11-129,1 1 0,0 4-129,1 0 0,2 3 0,1 2 0,0 4 129,2 2-129,1 0 0,1 3-129,-4 3 129,3 1 0,1 0 0,-2 0 0,0 1 129,-1-2-129,-2-2 0,-1 0 0,-1-1 0,-1 1-258,-9-4-387,17 1-1290,-17-1-2451,7-10-516,-7 10 0</inkml:trace>
  <inkml:trace contextRef="#ctx0" brushRef="#br0" timeOffset="35616.0369">14640 8800 645,'4'19'2838,"-4"-19"-1419,0 19-258,0-19-258,2 15-129,-2-15-129,0 0 0,0 0-129,0 0 129,8 5 0,-8-5-258,8-8 129,-8 8-129,13-19 0,-9 6 129,-4 13 0,11-23 0,-11 23-129,9-22 0,-9 22 129,2-24-129,-2 24-129,0-19 0,0 19 129,-10-16-258,10 16 0,-16-8-129,6 8-129,0 0 0,-1 0-258,3 9 129,-1-1-129,3 4 0,1-2 0,3 3 129,2-13 129,0 22 0,0-22 129,7 13 0,-7-13 0,15 9 129,-5-9-129,2 0 129,-2-5 129,1-2 0,0 1-129,0-2 0,-2 0 129,-9 8-129,13-14 129,-13 14 0,9-16-258,-9 16 387,2-15-258,-2 15 129,0-17-129,0 17 0,0-16 0,0 16-129,0 0 0,-11-8-129,11 8 0,-12 7 0,12-7-129,-10 20 0,4-8-129,3 2 0,0-4 258,3 1-129,0-11 129,1 14 0,-1-14-129,9 5 258,-9-5 0,10 0 258,-10 0-258,9-7 129,-9 7-129,9-11 129,-9 11-258,0 0-258,0 0-903,4-15-2451,-4 15-387,0 0-129</inkml:trace>
  <inkml:trace contextRef="#ctx0" brushRef="#br0" timeOffset="71784.1058">13596 11043 4773,'-9'6'4773,"9"-6"0,0 0-1419,0-9-1677,0 9-645,5-16-258,2 10-387,-7 6 129,17-18-258,-3 14 0,3 1-258,2 3 129,5 0 0,5 3-129,0 0 129,2 4-129,1 6 0,-2-6 0,-3 5 129,-9 3-129,-5 1 129,-8 7-129,-5 3 129,-15-2-129,-6 7 0,-14-1-129,-1-1 0,-5 1 129,-1-2 0,-1-8-129,7-2 258,6-6-129,7-1 129,12-6 0,11-5 129,0 0-129,11 1 0,11-1 0,2 4 0,2 1-129,5 3 0,-2 5 0,-3 3 0,-2 6 0,-4 3 129,-7 4-129,-2 3 0,-6 3 0,-5-2 129,-5 1 129,-6 2-258,-5-6 129,-5-1-129,-6 1 129,1-10 0,-5-2-129,3-7 0,3-5-129,2-6-129,9-5-1032,0-13-3096,14-9-387,0-4-387,15-7-387</inkml:trace>
  <inkml:trace contextRef="#ctx1" brushRef="#br0">19700 10504 0,'0'0'0,"0"0"0,0 0 0,0 0 0,0 0 0,0 0 0</inkml:trace>
  <inkml:trace contextRef="#ctx0" brushRef="#br0" timeOffset="72408.1415">14084 11113 7353,'-1'41'5160,"-5"-13"-129,0 0-258,-7-3-3354,8 10-387,-5-4-516,4 4-258,-1 0-129,3-2 0,0-2-258,2-1 258,1 0-258,1-2 129,0-4 0,3-2-129,4-5 129,2-3 0,4-2-129,3 1 129,2-8 0,6-3 0,-1 1 0,3-3 129,-2 1-258,3 2 129,-6 1 0,-1 4 0,-8 4 129,-3 3-258,-9 10 129,0 3-129,-7 1 129,-7 5 0,-6 1 0,1-1 0,-5 0 0,2-4 0,-2-10 0,3-7 0,2-3 0,1-9-258,5-2-516,-3-26-774,6-3-3225,2-8-129,2-8-129,2-9-516</inkml:trace>
  <inkml:trace contextRef="#ctx0" brushRef="#br0" timeOffset="72640.1548">14069 11179 6966,'-8'0'5418,"3"10"-129,5 2-258,0-12-2838,8 10-1032,2-6-387,7 4-258,3-6-129,3-1-129,6-1-258,0-1-258,7 1-1032,-7-9-3741,4 4-129,-4-3-129,0 5-645</inkml:trace>
  <inkml:trace contextRef="#ctx0" brushRef="#br0" timeOffset="72936.1717">14519 11710 8901,'6'14'5547,"-5"8"-258,-1-22-129,-3 27-2580,-4-20-2322,7-7-387,-14 22-387,4-22-1290,9 11-3225,1-11 129,0 0-645,0 0-129</inkml:trace>
  <inkml:trace contextRef="#ctx0" brushRef="#br0" timeOffset="73536.2059">14799 11251 11094,'7'21'5547,"-13"0"-645,-5 4-258,1 9-3741,-5-4-387,1 13-129,-3-5-258,4 6 0,3 2-258,4-3 129,5-4-129,1-6 0,10 0 129,2-9-258,10-4 129,-1-5-129,8-7 129,-1-6 0,2-2 0,0-10 129,-1-5-129,-1-4 129,-2-8 129,-5-5 0,-2-2 0,-4-1 129,-6-3 0,-2-2-129,-7-4 258,-2 6-129,-11-3-129,-3 4 0,-8 6 129,-2 2-129,-5 10 0,0 3-129,-1 12 0,1 4-129,3 3 0,2 11 0,6-1-258,2 0 0,7 9-387,-4-13-2709,11 10-1419,1-7-516,3 1-258,0 0-129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9-20T20:02:35.359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D035FDD-BAF7-4B5B-A9A5-B38F9DA7E30C}" emma:medium="tactile" emma:mode="ink">
          <msink:context xmlns:msink="http://schemas.microsoft.com/ink/2010/main" type="inkDrawing" rotatedBoundingBox="15613,10691 15630,9800 16148,9810 16131,10701" semanticType="enclosure" shapeName="Other">
            <msink:destinationLink direction="with" ref="{1CAD9CBF-F3CE-447A-AB62-C9722787F3E5}"/>
            <msink:destinationLink direction="with" ref="{99357509-48DE-4E05-B2FE-8C33591392B5}"/>
          </msink:context>
        </emma:interpretation>
      </emma:emma>
    </inkml:annotationXML>
    <inkml:trace contextRef="#ctx0" brushRef="#br0">199 142 8,'0'0'6,"-15"3"-1,15-3 0,-16 9-1,16-9-1,-15 8-1,15-8 0,-17 14-1,17-14 0,-14 17 0,14-17-1,-13 17 0,13-17 0,-12 23 1,12-23-1,-13 24 0,5-10 0,8-14 1,-15 26-1,9-10 0,-4-2 0,4 1-1,-2 1 1,1-1 0,2-1 0,-1 2 0,1-2 0,2 0 0,1 2 0,1-1 0,-1 1 1,2-16-2,3 31 2,-1-16-1,3 1 0,-2 0 0,0-2 0,1 1 0,0 1 0,0-1 0,1 1 0,0-1 0,1 2-1,2 1 1,-1-3 0,1 1 0,1-2 0,1 3 0,1-3 0,-11-14 0,21 23 0,-21-23 0,19 24-1,-19-24 2,17 18-1,-17-18 1,17 19-1,-17-19 2,18 17-1,-18-17 1,20 14 1,-20-14-1,20 11 0,-20-11 0,22 3 0,-7-1-1,-15-2 1,27-4-1,-27 4 0,25-4 0,-25 4 1,23-6-1,-23 6 0,19-8 1,-19 8-1,15-10 0,-15 10 0,16-12 1,-16 12-1,20-16 0,-20 16 0,22-18 0,-22 18 0,19-17-1,-19 17 1,18-17-1,-18 17 0,13-21 1,-13 21-1,11-20 1,-11 20 0,6-22-1,-6 22 1,4-23 1,-4 23-1,4-20-1,-4 20 1,1-24-1,-1 24 0,3-21 0,-3 21 1,2-21-1,-2 21 0,1-23 0,-1 23 1,2-20-1,-2 20 1,0-20-1,0 20 1,1-22 0,-1 22-1,0-22 1,0 22 0,0-25 0,-3 11 0,3 14 0,-1-28 0,-2 12 1,1 2-1,-1-1 0,0-1 1,-2-2-1,2 1 0,-3-2 0,1 3 0,1-1 0,-1 0 0,-1-2 0,1 5 0,0-1 0,-4 1 0,1 0 1,-3-2-1,2 1 0,-3 1-1,-1-2 1,-2-1 0,2 1 0,1 1-1,-1 1 1,2 0-1,-3 3 0,14 11 1,-25-23-1,25 23 0,-20-11 1,20 11-1,-20-10 0,20 10 0,-16-1-1,16 1 0,-14 12-3,14-12-2,-18 24-6,15 7-12,-16-19 0,19 24 0,-19-19 1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9-20T20:02:37.743"/>
    </inkml:context>
    <inkml:brush xml:id="br0">
      <inkml:brushProperty name="width" value="0.04667" units="cm"/>
      <inkml:brushProperty name="height" value="0.04667" units="cm"/>
      <inkml:brushProperty name="color" value="#00B050"/>
      <inkml:brushProperty name="fitToCurve" value="1"/>
    </inkml:brush>
  </inkml:definitions>
  <inkml:traceGroup>
    <inkml:annotationXML>
      <emma:emma xmlns:emma="http://www.w3.org/2003/04/emma" version="1.0">
        <emma:interpretation id="{1CAD9CBF-F3CE-447A-AB62-C9722787F3E5}" emma:medium="tactile" emma:mode="ink">
          <msink:context xmlns:msink="http://schemas.microsoft.com/ink/2010/main" type="inkDrawing" rotatedBoundingBox="15565,16320 15639,10901 16010,10906 15936,16325" semanticType="callout" shapeName="Other">
            <msink:sourceLink direction="with" ref="{8D035FDD-BAF7-4B5B-A9A5-B38F9DA7E30C}"/>
            <msink:sourceLink direction="with" ref="{5170C464-E2AD-4AD5-BD3F-39D569609284}"/>
          </msink:context>
        </emma:interpretation>
      </emma:emma>
    </inkml:annotationXML>
    <inkml:trace contextRef="#ctx0" brushRef="#br0">99 0 6,'0'0'7,"-7"20"0,7-20 0,-4 15-1,4-15 0,-3 21-1,3-21-1,-5 26-1,2-12 0,3 3 0,-2 2-1,1 4 1,1 2-1,-2 3 0,2 2 0,-1 2-1,1 4 1,1 2 0,-2 2-1,1-1 0,-2 1 1,4 7-1,-4-2 0,4 3 0,-2 1 0,-2 1 0,2-1-1,0 3 1,0 1-1,-2-4 0,1 3 2,1 2-2,-5-2 0,5 4 0,-4 0 0,2-3 0,-1 4 0,1 1 0,1-1 0,-1 1 0,4 1 1,-4 3-1,4-1 0,-2 6 0,1-3 0,-1 0-1,0 1 1,-1 2 0,4-2 0,-6-3 0,3 4-2,1-7 1,-1 2 0,0 1 0,0-1-2,2-1 1,-5 3-1,3 0 0,0-2 1,-3 8 0,1-2 0,-1 1 1,1 0 1,1 4-1,-2 0 2,1-4-1,-1 4 0,3-5 1,-3 1 0,1 4-1,1-7 1,-1 2 1,1 0-1,-1 3 1,-1-5 0,1 2 0,-2-1-1,2-1 1,1 0-1,-2-2 1,3-3-2,-4-2 1,3 1-1,1-4 1,-2-1 0,4-4 1,-4-2-2,4-3 1,-4 2 0,4-4-1,-2-4 1,0 3 0,0-4-1,0-1 0,-2-3 1,1-1 0,1-3-1,0-6 1,1 4-1,-1-4 1,0 2-1,0-2 0,2 2 0,-1 2 1,1 2-1,-2-1 0,-2-1 0,2-1 0,0-2 0,-1-2-1,1-6-2,0-17-11,8 30-6,-8-30 0,0 0 0</inkml:trace>
    <inkml:trace contextRef="#ctx0" brushRef="#br0" timeOffset="689.0394">-154 4980 16,'0'0'18,"0"0"-3,0 0-3,0 0-1,0 0-3,4 19 0,-4-19-4,10 29-2,-3-7 0,0 3 0,1 6-1,3-1-1,0 4 0,3 3 0,-2-1 0,2 0 0,-1-7 0,4 1-1,-3-5 2,0-2-2,-2-7 2,-12-16 0,22 17 1,-22-17 1,16 0 1,-16 0 1,12-19 1,-2 1 1,-4-9 0,5 1 0,-3-10-2,6-2 0,-2-4-2,4 2 1,1-2-3,-2 3-5,4-6-23,3 22-2,-19-10 0,-3 33 0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9-20T20:02:49.175"/>
    </inkml:context>
    <inkml:brush xml:id="br0">
      <inkml:brushProperty name="width" value="0.04667" units="cm"/>
      <inkml:brushProperty name="height" value="0.04667" units="cm"/>
      <inkml:brushProperty name="color" value="#00B050"/>
      <inkml:brushProperty name="fitToCurve" value="1"/>
    </inkml:brush>
  </inkml:definitions>
  <inkml:traceGroup>
    <inkml:annotationXML>
      <emma:emma xmlns:emma="http://www.w3.org/2003/04/emma" version="1.0">
        <emma:interpretation id="{99357509-48DE-4E05-B2FE-8C33591392B5}" emma:medium="tactile" emma:mode="ink">
          <msink:context xmlns:msink="http://schemas.microsoft.com/ink/2010/main" type="inkDrawing" rotatedBoundingBox="16452,10749 18247,16146 18153,16177 16358,10781" semanticType="callout" shapeName="Other">
            <msink:sourceLink direction="with" ref="{8D035FDD-BAF7-4B5B-A9A5-B38F9DA7E30C}"/>
            <msink:sourceLink direction="with" ref="{5170C464-E2AD-4AD5-BD3F-39D569609284}"/>
          </msink:context>
        </emma:interpretation>
      </emma:emma>
    </inkml:annotationXML>
    <inkml:trace contextRef="#ctx0" brushRef="#br0">-2 0 2,'0'0'5,"0"0"-1,0 0 0,0 0 0,0 0-1,0 0 0,0 0 0,0 0-1,-7 18 0,7-18 1,0 0-1,0 20 0,0-20 0,4 24-1,1-10 0,0 1 0,-1-1-1,2 8 0,2 1 1,-2 5-1,2 5-1,3 1 1,-2 4 0,2 5-1,0 4 0,3 1 1,-1 4-2,5 2 1,-2 4 1,-1 1-1,3 2 1,0-1-1,1 6 2,1 1-2,-1-1 1,0 1 0,-2 2 0,3 2 0,-1-1 0,-1 4 0,4-3 0,-2-1 0,4 7 0,-4-4 0,6 0 0,-4-2 1,5 4-1,1 0 0,-7-2 0,7 2 0,-4-2 0,2 2 0,-1-4 0,2 1 0,-1 1 0,-3-2 0,4 3 0,-4 2 0,5 0 1,-1 2-1,1 4 0,1-1 0,-1 5-1,2 3 2,1-5-2,0 1 2,0 1-2,2-2 1,-2 2 0,0-1 0,-1-1 1,1-4-2,-5 1 2,4-4-1,-4 1-1,1-3 1,-2-4 0,0-2 1,1-2-1,-1-3 1,-2-2-1,-2-3 1,0-1 0,-2-5 0,0 0 1,-4-5-1,-1 2 0,2-5 0,-2 0 0,0-5-1,-2-2 1,1-1-1,-4-4 1,2-5-1,-3-5 1,-1 0-1,0-4 0,-4 0 0,3-2-1,-3 2 1,0-1 0,2 4-1,-2 1-1,3 1 1,-3-1-1,5 0 0,-5-1-1,5 0-1,-6-2-1,5 4 0,-7-24-2,13 32 1,-8-18-1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9-20T20:02:52.200"/>
    </inkml:context>
    <inkml:brush xml:id="br0">
      <inkml:brushProperty name="width" value="0.04667" units="cm"/>
      <inkml:brushProperty name="height" value="0.04667" units="cm"/>
      <inkml:brushProperty name="color" value="#00B050"/>
      <inkml:brushProperty name="fitToCurve" value="1"/>
    </inkml:brush>
  </inkml:definitions>
  <inkml:traceGroup>
    <inkml:annotationXML>
      <emma:emma xmlns:emma="http://www.w3.org/2003/04/emma" version="1.0">
        <emma:interpretation id="{1E7017C6-2E7D-483D-948E-FF0D87F98224}" emma:medium="tactile" emma:mode="ink">
          <msink:context xmlns:msink="http://schemas.microsoft.com/ink/2010/main" type="inkDrawing" rotatedBoundingBox="18759,15867 19737,10704 19862,10728 18884,15891" semanticType="callout" shapeName="Other">
            <msink:sourceLink direction="with" ref="{F35DB80D-657C-42F2-9E52-F5124E558CA9}"/>
          </msink:context>
        </emma:interpretation>
      </emma:emma>
    </inkml:annotationXML>
    <inkml:trace contextRef="#ctx0" brushRef="#br0">944-7 5,'0'0'14,"-14"-3"-2,14 3 0,0 0-2,0 0-3,0 0-1,0 0-1,0 0-2,-10 17 0,10-17 0,0 0-2,0 0-1,-4 19 1,4-19-1,-4 15 0,4-15 0,-3 21 0,3-7 1,-1 1-1,-1 4 2,-1-2-2,2 8 1,-1-2-1,-1 5 0,-3 2 0,3 2 0,-4 3 0,3 2 0,-1 2 0,-1 1 0,0 2 0,-1 5-1,4 0 1,-5 3-2,5 1 2,-4 2-1,3 1 1,0 1-1,1 2 1,0-1 0,-2 2 0,0 3 0,1-2-1,0 2 1,-3 2-1,-1 3 0,0-1 1,-3 5-1,2 2 1,-2-1 0,-2 4 0,-2 4 0,1 1 0,1 2 0,-5 2 1,-2 3-1,1 4 0,-3 7 0,0 0 0,-1-2 0,-4 7 0,-1-2 1,4 5-1,-1 3 0,-2-2 0,4-2 0,-4 2 1,7 0-1,-2-1 0,2-3 1,0 0 0,-3-5 0,2-2 1,-2-2 0,4-6-1,-1-4 1,3-3-1,-2-3 1,4-6-1,2-5 1,1-5-1,1-6-1,-3-5 0,3-6 0,0-9 1,3-5-1,-1-7 0,1-6 1,8-18-1,-9 22 1,9-22-1,0 0 1,-5 14-1,5-14 1,0 0-1,-1 20 0,1-20 0,-2 24-1,1-7 1,1 0 0,1 2 0,-2 2 0,1-2 0,0 3 0,0-3 0,0 1 0,0-3 0,-2 3 0,0 0 0,2-1 1,-3 1-1,3 1 0,-3 0 0,0-2 0,2 1 0,-3-3 0,1-1 0,0 1 0,3-17 0,-8 19 0,8-19 0,0 0-1,0 0 0,0 0-2,0 0-2,0 0-4,0 0-2,0 0-8,0 0-2,0 0 1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9-20T20:03:07.165"/>
    </inkml:context>
    <inkml:brush xml:id="br0">
      <inkml:brushProperty name="width" value="0.04667" units="cm"/>
      <inkml:brushProperty name="height" value="0.04667" units="cm"/>
      <inkml:brushProperty name="color" value="#00B050"/>
      <inkml:brushProperty name="fitToCurve" value="1"/>
    </inkml:brush>
  </inkml:definitions>
  <inkml:traceGroup>
    <inkml:annotationXML>
      <emma:emma xmlns:emma="http://www.w3.org/2003/04/emma" version="1.0">
        <emma:interpretation id="{75F14384-D0A9-41FA-93DD-6DCD06464151}" emma:medium="tactile" emma:mode="ink">
          <msink:context xmlns:msink="http://schemas.microsoft.com/ink/2010/main" type="writingRegion" rotatedBoundingBox="19345,15498 19531,16010 18759,16290 18573,15778"/>
        </emma:interpretation>
      </emma:emma>
    </inkml:annotationXML>
    <inkml:traceGroup>
      <inkml:annotationXML>
        <emma:emma xmlns:emma="http://www.w3.org/2003/04/emma" version="1.0">
          <emma:interpretation id="{55051052-1F66-4F49-814A-833072C8AC5C}" emma:medium="tactile" emma:mode="ink">
            <msink:context xmlns:msink="http://schemas.microsoft.com/ink/2010/main" type="paragraph" rotatedBoundingBox="19262,15652 19523,15652 19523,16063 19262,160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FD7B267-8A2B-4BD1-824C-29CFA79C7D3E}" emma:medium="tactile" emma:mode="ink">
              <msink:context xmlns:msink="http://schemas.microsoft.com/ink/2010/main" type="inkBullet" rotatedBoundingBox="19424,15620 19532,16021 19290,16086 19183,15685"/>
            </emma:interpretation>
            <emma:one-of disjunction-type="recognition" id="oneOf0">
              <emma:interpretation id="interp0" emma:lang="en-US" emma:confidence="0">
                <emma:literal>↳</emma:literal>
              </emma:interpretation>
            </emma:one-of>
          </emma:emma>
        </inkml:annotationXML>
        <inkml:trace contextRef="#ctx0" brushRef="#br0">1262-565 21,'-14'2'20,"20"29"0,-21-13-7,8 12-7,1 1 0,0 2 0,3 3-1,-2-4-1,5 6-1,-1-4 0,4-5 0,-2-4-1,4-4 0,0-6-1,-5-15 2,10 22-1,-10-22 1,16 8 0,-16-8 1,17 4-1,-1-2 0,-16-2 0,31-2-1,-8 1-2,-1-5-8,-3-13-18,20 16-2,-18-28 1,12 17 0</inkml:trace>
      </inkml:traceGroup>
    </inkml:traceGroup>
    <inkml:traceGroup>
      <inkml:annotationXML>
        <emma:emma xmlns:emma="http://www.w3.org/2003/04/emma" version="1.0">
          <emma:interpretation id="{4E65B3B7-FB96-428E-A82C-BB009A0D1765}" emma:medium="tactile" emma:mode="ink">
            <msink:context xmlns:msink="http://schemas.microsoft.com/ink/2010/main" type="paragraph" rotatedBoundingBox="18808,15693 18958,16105 18723,16191 18573,157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8AB452F-854B-4996-B936-504EE0B6B94C}" emma:medium="tactile" emma:mode="ink">
              <msink:context xmlns:msink="http://schemas.microsoft.com/ink/2010/main" type="line" rotatedBoundingBox="18808,15693 18958,16105 18723,16191 18573,15778"/>
            </emma:interpretation>
          </emma:emma>
        </inkml:annotationXML>
        <inkml:traceGroup>
          <inkml:annotationXML>
            <emma:emma xmlns:emma="http://www.w3.org/2003/04/emma" version="1.0">
              <emma:interpretation id="{F35DB80D-657C-42F2-9E52-F5124E558CA9}" emma:medium="tactile" emma:mode="ink">
                <msink:context xmlns:msink="http://schemas.microsoft.com/ink/2010/main" type="inkWord" rotatedBoundingBox="18808,15693 18958,16105 18723,16191 18573,15778">
                  <msink:destinationLink direction="with" ref="{1E7017C6-2E7D-483D-948E-FF0D87F98224}"/>
                </msink:context>
              </emma:interpretation>
              <emma:one-of disjunction-type="recognition" id="oneOf1">
                <emma:interpretation id="interp1" emma:lang="en-US" emma:confidence="0">
                  <emma:literal>L</emma:literal>
                </emma:interpretation>
                <emma:interpretation id="interp2" emma:lang="en-US" emma:confidence="0">
                  <emma:literal>C</emma:literal>
                </emma:interpretation>
                <emma:interpretation id="interp3" emma:lang="en-US" emma:confidence="0">
                  <emma:literal>c</emma:literal>
                </emma:interpretation>
                <emma:interpretation id="interp4" emma:lang="en-US" emma:confidence="0">
                  <emma:literal>G</emma:literal>
                </emma:interpretation>
                <emma:interpretation id="interp5" emma:lang="en-US" emma:confidence="0">
                  <emma:literal>U</emma:literal>
                </emma:interpretation>
              </emma:one-of>
            </emma:emma>
          </inkml:annotationXML>
          <inkml:trace contextRef="#ctx0" brushRef="#br0" timeOffset="-14022.8021">663-486 5,'0'0'19,"-14"2"0,14-2-5,0 0-2,-7 20-2,7-20-2,-7 16-3,4-2-2,-2 1 0,2 4-2,1 0 0,2 6-1,-1 1 1,1 2-1,-3 5 0,6-1 0,-2 1 1,7-2-1,-5 0 0,6-7 1,-4-2-1,8-4 0,-13-18 1,23 20-1,-23-20 1,22 8-1,-22-8 1,23 2 0,-23-2 0,23-6-1,-23 6 1,24-13 0,-24 13 0,26-23-1,-9 7-3,-3 7-17,-3-25-3,9 18 0,-10-26 1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776101C-D557-4437-9B0C-D724BA3FF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03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6101C-D557-4437-9B0C-D724BA3FFD3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75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6101C-D557-4437-9B0C-D724BA3FFD3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6101C-D557-4437-9B0C-D724BA3FFD3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81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6101C-D557-4437-9B0C-D724BA3FFD3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9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6101C-D557-4437-9B0C-D724BA3FFD3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740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6101C-D557-4437-9B0C-D724BA3FFD3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39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6101C-D557-4437-9B0C-D724BA3FFD3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44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59D13-2138-448A-8375-48BF5A5A0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C07ED-67B2-4346-AA03-AB1B12CC1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BF365-B055-4911-8388-524B161FD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59D13-2138-448A-8375-48BF5A5A010C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992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1143000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4655172"/>
          </a:xfrm>
        </p:spPr>
        <p:txBody>
          <a:bodyPr/>
          <a:lstStyle>
            <a:lvl1pPr>
              <a:defRPr>
                <a:solidFill>
                  <a:srgbClr val="008000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39F37-B38C-4B45-8190-F702639ADE0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205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BB97C-414F-4ABD-A911-F57762907D2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308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924B7-028F-4C8A-B291-5A95FFDE4BC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180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B9809-E9C4-4E86-B86B-8CEF7A9DE5C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305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79B4E-7A54-4FE1-B1FE-99D3D4ACC2C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152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35010-6691-4A1D-90E6-E0769E1A214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718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3C80D-68D2-4345-949F-24FC763E5C9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881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1143000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4655172"/>
          </a:xfrm>
        </p:spPr>
        <p:txBody>
          <a:bodyPr/>
          <a:lstStyle>
            <a:lvl1pPr>
              <a:defRPr>
                <a:solidFill>
                  <a:srgbClr val="008000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39F37-B38C-4B45-8190-F702639AD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D96BC-87F3-4F79-919D-82A70A25A9A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684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C07ED-67B2-4346-AA03-AB1B12CC1E5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286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BF365-B055-4911-8388-524B161FD99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551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BB97C-414F-4ABD-A911-F57762907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924B7-028F-4C8A-B291-5A95FFDE4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B9809-E9C4-4E86-B86B-8CEF7A9DE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79B4E-7A54-4FE1-B1FE-99D3D4ACC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35010-6691-4A1D-90E6-E0769E1A2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3C80D-68D2-4345-949F-24FC763E5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D96BC-87F3-4F79-919D-82A70A25A9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A688A63-B9C4-46E3-826F-D313A5FD9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70C0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8000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A688A63-B9C4-46E3-826F-D313A5FD9687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468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70C0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8000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lan.epfl.ch/?room=INM20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lara.epfl.ch/w/cc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omputer_science" TargetMode="External"/><Relationship Id="rId7" Type="http://schemas.openxmlformats.org/officeDocument/2006/relationships/hyperlink" Target="http://en.wikipedia.org/wiki/Turing_Award" TargetMode="External"/><Relationship Id="rId2" Type="http://schemas.openxmlformats.org/officeDocument/2006/relationships/hyperlink" Target="http://en.wikipedia.org/wiki/Switzerlan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Software_engineering" TargetMode="External"/><Relationship Id="rId5" Type="http://schemas.openxmlformats.org/officeDocument/2006/relationships/hyperlink" Target="http://en.wikipedia.org/wiki/Pascal_(programming_language)" TargetMode="External"/><Relationship Id="rId4" Type="http://schemas.openxmlformats.org/officeDocument/2006/relationships/hyperlink" Target="http://en.wikipedia.org/wiki/Programming_language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Programming_language" TargetMode="External"/><Relationship Id="rId3" Type="http://schemas.openxmlformats.org/officeDocument/2006/relationships/hyperlink" Target="http://en.wikipedia.org/wiki/Ancient_Greek" TargetMode="External"/><Relationship Id="rId7" Type="http://schemas.openxmlformats.org/officeDocument/2006/relationships/hyperlink" Target="http://en.wikipedia.org/wiki/Computer_science" TargetMode="External"/><Relationship Id="rId2" Type="http://schemas.openxmlformats.org/officeDocument/2006/relationships/hyperlink" Target="http://en.wikipedia.org/wiki/Linguistic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Natural_language" TargetMode="External"/><Relationship Id="rId5" Type="http://schemas.openxmlformats.org/officeDocument/2006/relationships/hyperlink" Target="http://en.wikipedia.org/wiki/Sentence_(linguistics)" TargetMode="External"/><Relationship Id="rId4" Type="http://schemas.openxmlformats.org/officeDocument/2006/relationships/hyperlink" Target="http://en.wiktionary.org/wiki/%CF%83%CF%8D%CE%BD%CF%84%CE%B1%CE%BE%CE%B9%CF%82" TargetMode="External"/><Relationship Id="rId9" Type="http://schemas.openxmlformats.org/officeDocument/2006/relationships/hyperlink" Target="http://en.wikipedia.org/wiki/Computer_program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customXml" Target="../ink/ink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13" Type="http://schemas.openxmlformats.org/officeDocument/2006/relationships/image" Target="../media/image12.emf"/><Relationship Id="rId18" Type="http://schemas.openxmlformats.org/officeDocument/2006/relationships/customXml" Target="../ink/ink13.xml"/><Relationship Id="rId26" Type="http://schemas.openxmlformats.org/officeDocument/2006/relationships/customXml" Target="../ink/ink17.xml"/><Relationship Id="rId3" Type="http://schemas.openxmlformats.org/officeDocument/2006/relationships/image" Target="../media/image70.emf"/><Relationship Id="rId21" Type="http://schemas.openxmlformats.org/officeDocument/2006/relationships/image" Target="../media/image16.emf"/><Relationship Id="rId7" Type="http://schemas.openxmlformats.org/officeDocument/2006/relationships/image" Target="../media/image9.emf"/><Relationship Id="rId12" Type="http://schemas.openxmlformats.org/officeDocument/2006/relationships/customXml" Target="../ink/ink10.xml"/><Relationship Id="rId17" Type="http://schemas.openxmlformats.org/officeDocument/2006/relationships/image" Target="../media/image14.emf"/><Relationship Id="rId25" Type="http://schemas.openxmlformats.org/officeDocument/2006/relationships/image" Target="../media/image18.emf"/><Relationship Id="rId2" Type="http://schemas.openxmlformats.org/officeDocument/2006/relationships/customXml" Target="../ink/ink5.xml"/><Relationship Id="rId16" Type="http://schemas.openxmlformats.org/officeDocument/2006/relationships/customXml" Target="../ink/ink12.xml"/><Relationship Id="rId20" Type="http://schemas.openxmlformats.org/officeDocument/2006/relationships/customXml" Target="../ink/ink14.xml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7.xml"/><Relationship Id="rId11" Type="http://schemas.openxmlformats.org/officeDocument/2006/relationships/image" Target="../media/image11.emf"/><Relationship Id="rId24" Type="http://schemas.openxmlformats.org/officeDocument/2006/relationships/customXml" Target="../ink/ink16.xml"/><Relationship Id="rId5" Type="http://schemas.openxmlformats.org/officeDocument/2006/relationships/image" Target="../media/image80.emf"/><Relationship Id="rId15" Type="http://schemas.openxmlformats.org/officeDocument/2006/relationships/image" Target="../media/image13.emf"/><Relationship Id="rId23" Type="http://schemas.openxmlformats.org/officeDocument/2006/relationships/image" Target="../media/image17.emf"/><Relationship Id="rId10" Type="http://schemas.openxmlformats.org/officeDocument/2006/relationships/customXml" Target="../ink/ink9.xml"/><Relationship Id="rId19" Type="http://schemas.openxmlformats.org/officeDocument/2006/relationships/image" Target="../media/image15.emf"/><Relationship Id="rId4" Type="http://schemas.openxmlformats.org/officeDocument/2006/relationships/customXml" Target="../ink/ink6.xml"/><Relationship Id="rId9" Type="http://schemas.openxmlformats.org/officeDocument/2006/relationships/image" Target="../media/image10.emf"/><Relationship Id="rId14" Type="http://schemas.openxmlformats.org/officeDocument/2006/relationships/customXml" Target="../ink/ink11.xml"/><Relationship Id="rId22" Type="http://schemas.openxmlformats.org/officeDocument/2006/relationships/customXml" Target="../ink/ink15.xml"/><Relationship Id="rId27" Type="http://schemas.openxmlformats.org/officeDocument/2006/relationships/image" Target="../media/image19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customXml" Target="../ink/ink21.xml"/><Relationship Id="rId4" Type="http://schemas.openxmlformats.org/officeDocument/2006/relationships/image" Target="../media/image210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emf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9312" y="2520785"/>
            <a:ext cx="8447313" cy="1004661"/>
          </a:xfrm>
        </p:spPr>
        <p:txBody>
          <a:bodyPr/>
          <a:lstStyle/>
          <a:p>
            <a:r>
              <a:rPr lang="en-US" dirty="0" smtClean="0"/>
              <a:t>Computer Language Processing</a:t>
            </a:r>
            <a:br>
              <a:rPr lang="en-US" dirty="0" smtClean="0"/>
            </a:br>
            <a:r>
              <a:rPr lang="en-US" sz="3600" dirty="0" smtClean="0"/>
              <a:t>(Compiler Construction)</a:t>
            </a:r>
            <a:endParaRPr lang="en-US" sz="3600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65815" y="3575957"/>
            <a:ext cx="7922985" cy="2840746"/>
          </a:xfrm>
        </p:spPr>
        <p:txBody>
          <a:bodyPr/>
          <a:lstStyle/>
          <a:p>
            <a:pPr algn="l"/>
            <a:endParaRPr lang="en-US" sz="2800" dirty="0" smtClean="0"/>
          </a:p>
          <a:p>
            <a:pPr algn="l"/>
            <a:r>
              <a:rPr lang="en-US" sz="2800" dirty="0" smtClean="0"/>
              <a:t>Staff: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800" dirty="0" smtClean="0"/>
              <a:t>Viktor </a:t>
            </a:r>
            <a:r>
              <a:rPr lang="en-US" sz="2800" dirty="0" err="1" smtClean="0"/>
              <a:t>Kuncak</a:t>
            </a:r>
            <a:r>
              <a:rPr lang="en-US" sz="2800" dirty="0" smtClean="0"/>
              <a:t> – Lectures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800" dirty="0" smtClean="0"/>
              <a:t>Etienne </a:t>
            </a:r>
            <a:r>
              <a:rPr lang="en-US" sz="2800" dirty="0" err="1" smtClean="0"/>
              <a:t>Kneuss</a:t>
            </a:r>
            <a:r>
              <a:rPr lang="en-US" sz="2800" dirty="0" smtClean="0"/>
              <a:t> – Labs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800" dirty="0" err="1" smtClean="0"/>
              <a:t>Ravichandhran</a:t>
            </a:r>
            <a:r>
              <a:rPr lang="en-US" sz="2800" dirty="0" smtClean="0"/>
              <a:t> </a:t>
            </a:r>
            <a:r>
              <a:rPr lang="en-US" sz="2800" dirty="0" err="1" smtClean="0"/>
              <a:t>Kandhadai</a:t>
            </a:r>
            <a:r>
              <a:rPr lang="en-US" sz="2800" dirty="0" smtClean="0"/>
              <a:t> </a:t>
            </a:r>
            <a:r>
              <a:rPr lang="en-US" sz="2800" dirty="0" err="1" smtClean="0"/>
              <a:t>Madhavan</a:t>
            </a:r>
            <a:r>
              <a:rPr lang="en-US" sz="2800" dirty="0" smtClean="0"/>
              <a:t> </a:t>
            </a:r>
            <a:r>
              <a:rPr lang="en-US" sz="2800" dirty="0" smtClean="0"/>
              <a:t>– Exercises</a:t>
            </a:r>
            <a:endParaRPr lang="en-US" sz="2800" dirty="0" smtClean="0">
              <a:latin typeface="Segoe Script" pitchFamily="34" charset="0"/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2970" cy="99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769859" y="1970173"/>
            <a:ext cx="36663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http://lara.epfl.ch/cc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071" y="-1"/>
            <a:ext cx="2103928" cy="1796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040070" y="1800896"/>
            <a:ext cx="2103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Drawing Hands</a:t>
            </a:r>
            <a:br>
              <a:rPr lang="en-US" sz="1200" dirty="0" smtClean="0"/>
            </a:br>
            <a:r>
              <a:rPr lang="en-US" sz="1200" dirty="0" smtClean="0"/>
              <a:t>M.C. Escher, 1948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5708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62"/>
    </mc:Choice>
    <mc:Fallback xmlns="">
      <p:transition spd="slow" advTm="1336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of Topics </a:t>
            </a:r>
            <a:r>
              <a:rPr lang="en-US" dirty="0"/>
              <a:t>Y</a:t>
            </a:r>
            <a:r>
              <a:rPr lang="en-US" dirty="0" smtClean="0"/>
              <a:t>ou Learn in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6100"/>
            <a:ext cx="8229600" cy="4655172"/>
          </a:xfrm>
        </p:spPr>
        <p:txBody>
          <a:bodyPr/>
          <a:lstStyle/>
          <a:p>
            <a:r>
              <a:rPr lang="en-US" dirty="0" smtClean="0"/>
              <a:t>Develop a compiler for a Java-like language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Write a compiler from start to end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Generates Java </a:t>
            </a:r>
            <a:r>
              <a:rPr lang="en-US" dirty="0">
                <a:solidFill>
                  <a:schemeClr val="tx1"/>
                </a:solidFill>
              </a:rPr>
              <a:t>Virtual Machine </a:t>
            </a:r>
            <a:r>
              <a:rPr lang="en-US" dirty="0" smtClean="0">
                <a:solidFill>
                  <a:schemeClr val="tx1"/>
                </a:solidFill>
              </a:rPr>
              <a:t>(JVM) code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 (We provide you code stubs, libraries </a:t>
            </a:r>
            <a:r>
              <a:rPr lang="en-US" b="1" dirty="0" smtClean="0">
                <a:solidFill>
                  <a:schemeClr val="tx1"/>
                </a:solidFill>
              </a:rPr>
              <a:t>in </a:t>
            </a:r>
            <a:r>
              <a:rPr lang="en-US" b="1" dirty="0" err="1" smtClean="0">
                <a:solidFill>
                  <a:schemeClr val="tx1"/>
                </a:solidFill>
              </a:rPr>
              <a:t>Scala</a:t>
            </a:r>
            <a:r>
              <a:rPr lang="en-US" b="1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dirty="0" smtClean="0"/>
              <a:t>Compiler generators – using and making them</a:t>
            </a:r>
          </a:p>
          <a:p>
            <a:r>
              <a:rPr lang="en-US" dirty="0" smtClean="0"/>
              <a:t>Analyze complex text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Automata, regular expressions, grammars, parsing</a:t>
            </a:r>
          </a:p>
          <a:p>
            <a:r>
              <a:rPr lang="en-US" dirty="0" smtClean="0"/>
              <a:t>Automatically detecting errors in code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name resolution, type checking, data-flow analysis</a:t>
            </a:r>
          </a:p>
          <a:p>
            <a:r>
              <a:rPr lang="en-US" dirty="0" smtClean="0"/>
              <a:t>Machine-like code generation</a:t>
            </a:r>
          </a:p>
        </p:txBody>
      </p:sp>
    </p:spTree>
    <p:extLst>
      <p:ext uri="{BB962C8B-B14F-4D97-AF65-F5344CB8AC3E}">
        <p14:creationId xmlns:p14="http://schemas.microsoft.com/office/powerpoint/2010/main" val="229541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Uses of Knowledge Gained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71" y="1088570"/>
            <a:ext cx="8294914" cy="4935993"/>
          </a:xfrm>
        </p:spPr>
        <p:txBody>
          <a:bodyPr/>
          <a:lstStyle/>
          <a:p>
            <a:pPr lvl="1"/>
            <a:r>
              <a:rPr lang="en-US" dirty="0" smtClean="0">
                <a:solidFill>
                  <a:schemeClr val="tx1"/>
                </a:solidFill>
              </a:rPr>
              <a:t>understand </a:t>
            </a:r>
            <a:r>
              <a:rPr lang="en-US" dirty="0">
                <a:solidFill>
                  <a:schemeClr val="tx1"/>
                </a:solidFill>
              </a:rPr>
              <a:t>how compilers </a:t>
            </a:r>
            <a:r>
              <a:rPr lang="en-US" dirty="0" smtClean="0">
                <a:solidFill>
                  <a:schemeClr val="tx1"/>
                </a:solidFill>
              </a:rPr>
              <a:t>work, use </a:t>
            </a:r>
            <a:r>
              <a:rPr lang="en-US" dirty="0">
                <a:solidFill>
                  <a:schemeClr val="tx1"/>
                </a:solidFill>
              </a:rPr>
              <a:t>them </a:t>
            </a:r>
            <a:r>
              <a:rPr lang="en-US" dirty="0" smtClean="0">
                <a:solidFill>
                  <a:schemeClr val="tx1"/>
                </a:solidFill>
              </a:rPr>
              <a:t>better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gain experience with building complex software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build compiler for your next great language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extend language with a new construct you need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adapt existing compiler to new target platform (e.g. embedded </a:t>
            </a:r>
            <a:r>
              <a:rPr lang="en-US" dirty="0" smtClean="0">
                <a:solidFill>
                  <a:schemeClr val="tx1"/>
                </a:solidFill>
              </a:rPr>
              <a:t>CPU or graphics processor)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regular expression handling in editors, </a:t>
            </a:r>
            <a:r>
              <a:rPr lang="en-US" dirty="0" err="1">
                <a:solidFill>
                  <a:schemeClr val="tx1"/>
                </a:solidFill>
              </a:rPr>
              <a:t>grep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build </a:t>
            </a:r>
            <a:r>
              <a:rPr lang="en-US" dirty="0">
                <a:solidFill>
                  <a:schemeClr val="tx1"/>
                </a:solidFill>
              </a:rPr>
              <a:t>an XML </a:t>
            </a:r>
            <a:r>
              <a:rPr lang="en-US" dirty="0" smtClean="0">
                <a:solidFill>
                  <a:schemeClr val="tx1"/>
                </a:solidFill>
              </a:rPr>
              <a:t>parsing library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process complex input box in an application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(e.g. expression </a:t>
            </a:r>
            <a:r>
              <a:rPr lang="en-US" dirty="0">
                <a:solidFill>
                  <a:schemeClr val="tx1"/>
                </a:solidFill>
              </a:rPr>
              <a:t>evaluator)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dirty="0" smtClean="0">
                <a:solidFill>
                  <a:schemeClr val="tx1"/>
                </a:solidFill>
              </a:rPr>
              <a:t>arse simple </a:t>
            </a:r>
            <a:r>
              <a:rPr lang="en-US" dirty="0">
                <a:solidFill>
                  <a:schemeClr val="tx1"/>
                </a:solidFill>
              </a:rPr>
              <a:t>natural </a:t>
            </a:r>
            <a:r>
              <a:rPr lang="en-US" dirty="0" smtClean="0">
                <a:solidFill>
                  <a:schemeClr val="tx1"/>
                </a:solidFill>
              </a:rPr>
              <a:t>language fragments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64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904173"/>
          </a:xfrm>
        </p:spPr>
        <p:txBody>
          <a:bodyPr/>
          <a:lstStyle/>
          <a:p>
            <a:r>
              <a:rPr lang="en-US" dirty="0" smtClean="0"/>
              <a:t>Schedule and Activities	(6 credits)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212" y="1032156"/>
            <a:ext cx="8355724" cy="4655172"/>
          </a:xfrm>
        </p:spPr>
        <p:txBody>
          <a:bodyPr/>
          <a:lstStyle/>
          <a:p>
            <a:r>
              <a:rPr lang="en-US" dirty="0" smtClean="0"/>
              <a:t>All activities take place in </a:t>
            </a:r>
            <a:r>
              <a:rPr lang="en-US" dirty="0">
                <a:hlinkClick r:id="rId3" tooltip="http://plan.epfl.ch/?room=INM202"/>
              </a:rPr>
              <a:t>INM 202</a:t>
            </a:r>
            <a:endParaRPr lang="en-US" dirty="0"/>
          </a:p>
          <a:p>
            <a:pPr lvl="1"/>
            <a:r>
              <a:rPr lang="en-US" dirty="0" smtClean="0"/>
              <a:t>Mondays </a:t>
            </a:r>
            <a:r>
              <a:rPr lang="en-US" b="1" dirty="0" smtClean="0"/>
              <a:t>10:15</a:t>
            </a:r>
            <a:r>
              <a:rPr lang="en-US" dirty="0" smtClean="0"/>
              <a:t>-12:00, </a:t>
            </a:r>
          </a:p>
          <a:p>
            <a:pPr lvl="1"/>
            <a:r>
              <a:rPr lang="en-US" dirty="0" smtClean="0"/>
              <a:t>Wednesday </a:t>
            </a:r>
            <a:r>
              <a:rPr lang="en-US" b="1" dirty="0" smtClean="0"/>
              <a:t>8:15</a:t>
            </a:r>
            <a:r>
              <a:rPr lang="en-US" dirty="0" smtClean="0"/>
              <a:t>-10:00 and continuing to:</a:t>
            </a:r>
          </a:p>
          <a:p>
            <a:pPr lvl="1"/>
            <a:r>
              <a:rPr lang="en-US" dirty="0" smtClean="0"/>
              <a:t>Wednesday </a:t>
            </a:r>
            <a:r>
              <a:rPr lang="en-US" b="1" dirty="0" smtClean="0"/>
              <a:t>10:15</a:t>
            </a:r>
            <a:r>
              <a:rPr lang="en-US" dirty="0" smtClean="0"/>
              <a:t>-12:00</a:t>
            </a:r>
          </a:p>
          <a:p>
            <a:r>
              <a:rPr lang="en-US" dirty="0" smtClean="0"/>
              <a:t>Lectures, Labs, Exercises</a:t>
            </a:r>
          </a:p>
          <a:p>
            <a:r>
              <a:rPr lang="en-US" dirty="0" smtClean="0"/>
              <a:t>At home</a:t>
            </a:r>
          </a:p>
          <a:p>
            <a:pPr lvl="1"/>
            <a:r>
              <a:rPr lang="en-US" dirty="0" smtClean="0"/>
              <a:t>Continue with programming the compiler</a:t>
            </a:r>
          </a:p>
          <a:p>
            <a:pPr lvl="1"/>
            <a:r>
              <a:rPr lang="en-US" dirty="0" smtClean="0"/>
              <a:t>Practice solving problems to prepare for quizzes</a:t>
            </a:r>
          </a:p>
          <a:p>
            <a:r>
              <a:rPr lang="en-US" dirty="0" smtClean="0"/>
              <a:t>If you need more help, email us:</a:t>
            </a:r>
          </a:p>
          <a:p>
            <a:pPr lvl="1"/>
            <a:r>
              <a:rPr lang="en-US" dirty="0" smtClean="0"/>
              <a:t>we will arrange additional meetings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6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Compute Your Grade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3834"/>
            <a:ext cx="8229600" cy="4276664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The grade is based on a weighted average of: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50% : project (submit, explain if requested)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submit through our wonderful online system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do them in groups of 2, exceptionally 1 or 3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25% : quiz for the first part of the course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25% : quiz for the second part of the course</a:t>
            </a:r>
            <a:endParaRPr lang="en-US" dirty="0">
              <a:solidFill>
                <a:schemeClr val="tx1"/>
              </a:solidFill>
            </a:endParaRP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will be on the last Wednesday of classes</a:t>
            </a:r>
          </a:p>
        </p:txBody>
      </p:sp>
    </p:spTree>
    <p:extLst>
      <p:ext uri="{BB962C8B-B14F-4D97-AF65-F5344CB8AC3E}">
        <p14:creationId xmlns:p14="http://schemas.microsoft.com/office/powerpoint/2010/main" val="399892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90"/>
            <a:ext cx="8229600" cy="1143000"/>
          </a:xfrm>
        </p:spPr>
        <p:txBody>
          <a:bodyPr/>
          <a:lstStyle/>
          <a:p>
            <a:r>
              <a:rPr lang="en-US" dirty="0" smtClean="0"/>
              <a:t>Collaboration and Its Boundaries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1434"/>
            <a:ext cx="8229600" cy="5865884"/>
          </a:xfrm>
        </p:spPr>
        <p:txBody>
          <a:bodyPr/>
          <a:lstStyle/>
          <a:p>
            <a:r>
              <a:rPr lang="en-US" sz="2800" dirty="0" smtClean="0"/>
              <a:t>For clarification </a:t>
            </a:r>
            <a:r>
              <a:rPr lang="en-US" sz="2800" dirty="0"/>
              <a:t>questions, </a:t>
            </a:r>
            <a:r>
              <a:rPr lang="en-US" sz="2800" dirty="0" smtClean="0"/>
              <a:t>discuss </a:t>
            </a:r>
            <a:r>
              <a:rPr lang="en-US" sz="2800" dirty="0"/>
              <a:t>them in the </a:t>
            </a:r>
            <a:r>
              <a:rPr lang="en-US" sz="2800" dirty="0" smtClean="0"/>
              <a:t>mailing list, which we monitor</a:t>
            </a:r>
          </a:p>
          <a:p>
            <a:r>
              <a:rPr lang="en-US" sz="2800" dirty="0" smtClean="0"/>
              <a:t>Work in groups of </a:t>
            </a:r>
            <a:r>
              <a:rPr lang="en-US" sz="2800" b="1" dirty="0" smtClean="0"/>
              <a:t>2</a:t>
            </a:r>
            <a:r>
              <a:rPr lang="en-US" sz="2800" dirty="0" smtClean="0"/>
              <a:t> for project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everyone should know every part of code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we may ask you to explain specific parts of code</a:t>
            </a:r>
          </a:p>
          <a:p>
            <a:r>
              <a:rPr lang="en-US" sz="2800" dirty="0"/>
              <a:t>Do not copy </a:t>
            </a:r>
            <a:r>
              <a:rPr lang="en-US" sz="2800" dirty="0" smtClean="0"/>
              <a:t>lab solutions </a:t>
            </a:r>
            <a:r>
              <a:rPr lang="en-US" sz="2800" dirty="0"/>
              <a:t>from other </a:t>
            </a:r>
            <a:r>
              <a:rPr lang="en-US" sz="2800" dirty="0" smtClean="0"/>
              <a:t>groups!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we use code plagiarism detection tools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we will check if you fully understand your code</a:t>
            </a:r>
          </a:p>
          <a:p>
            <a:r>
              <a:rPr lang="en-US" sz="2800" dirty="0" smtClean="0"/>
              <a:t>Do the quizzes </a:t>
            </a:r>
            <a:r>
              <a:rPr lang="en-US" sz="2800" b="1" i="1" dirty="0" smtClean="0"/>
              <a:t>individually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You wouldn’t steal a handbag.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You wouldn’t steal a car.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You wouldn’t steal a </a:t>
            </a:r>
            <a:r>
              <a:rPr lang="en-US" sz="2400" dirty="0" smtClean="0">
                <a:solidFill>
                  <a:schemeClr val="tx1"/>
                </a:solidFill>
              </a:rPr>
              <a:t>compiler!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66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610078" y="1852551"/>
            <a:ext cx="8250299" cy="248194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en-US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Your          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Compiler       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</a:t>
            </a:r>
          </a:p>
          <a:p>
            <a:pPr algn="ctr">
              <a:defRPr/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             </a:t>
            </a:r>
            <a:endParaRPr lang="en-US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92282" y="5040134"/>
            <a:ext cx="8258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JVM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Code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56704" y="166916"/>
            <a:ext cx="1980763" cy="1569660"/>
          </a:xfrm>
          <a:prstGeom prst="rect">
            <a:avLst/>
          </a:prstGeom>
          <a:gradFill>
            <a:gsLst>
              <a:gs pos="0">
                <a:srgbClr val="D6B19C"/>
              </a:gs>
              <a:gs pos="10000">
                <a:srgbClr val="D49E6C"/>
              </a:gs>
              <a:gs pos="33000">
                <a:srgbClr val="A65528"/>
              </a:gs>
              <a:gs pos="85000">
                <a:srgbClr val="663012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i=0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FFFF"/>
                </a:solidFill>
                <a:latin typeface="Calibri"/>
              </a:rPr>
              <a:t>w</a:t>
            </a:r>
            <a:r>
              <a:rPr lang="en-US" dirty="0" smtClean="0">
                <a:solidFill>
                  <a:srgbClr val="FFFFFF"/>
                </a:solidFill>
                <a:latin typeface="Calibri"/>
              </a:rPr>
              <a:t>hile (i &lt; 10)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Calibri"/>
              </a:rPr>
              <a:t> a[i] = 7*i+3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  i = i + 1 }</a:t>
            </a:r>
          </a:p>
        </p:txBody>
      </p:sp>
      <p:sp>
        <p:nvSpPr>
          <p:cNvPr id="8" name="Rectangle 7"/>
          <p:cNvSpPr/>
          <p:nvPr/>
        </p:nvSpPr>
        <p:spPr>
          <a:xfrm>
            <a:off x="3517897" y="351581"/>
            <a:ext cx="251511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source code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simplified Java-like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language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4" name="Curved Connector 13"/>
          <p:cNvCxnSpPr>
            <a:stCxn id="7" idx="1"/>
          </p:cNvCxnSpPr>
          <p:nvPr/>
        </p:nvCxnSpPr>
        <p:spPr bwMode="auto">
          <a:xfrm rot="10800000" flipV="1">
            <a:off x="885378" y="951746"/>
            <a:ext cx="471327" cy="885636"/>
          </a:xfrm>
          <a:prstGeom prst="bentConnector2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235432" y="4424582"/>
            <a:ext cx="1980763" cy="2062103"/>
          </a:xfrm>
          <a:prstGeom prst="rect">
            <a:avLst/>
          </a:prstGeom>
          <a:gradFill>
            <a:gsLst>
              <a:gs pos="0">
                <a:srgbClr val="D6B19C"/>
              </a:gs>
              <a:gs pos="3000">
                <a:srgbClr val="D49E6C"/>
              </a:gs>
              <a:gs pos="10000">
                <a:srgbClr val="A65528"/>
              </a:gs>
              <a:gs pos="71000">
                <a:srgbClr val="663012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21: iload_2 </a:t>
            </a:r>
          </a:p>
          <a:p>
            <a:pPr lvl="0"/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22: iconst_2 </a:t>
            </a:r>
          </a:p>
          <a:p>
            <a:pPr lvl="0"/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23: iload_1 </a:t>
            </a:r>
          </a:p>
          <a:p>
            <a:pPr lvl="0"/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24: </a:t>
            </a:r>
            <a:r>
              <a:rPr lang="en-US" sz="16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imul</a:t>
            </a:r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lvl="0"/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25: </a:t>
            </a:r>
            <a:r>
              <a:rPr lang="en-US" sz="16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iadd</a:t>
            </a:r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lvl="0"/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26: iconst_1 </a:t>
            </a:r>
          </a:p>
          <a:p>
            <a:pPr lvl="0"/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27: </a:t>
            </a:r>
            <a:r>
              <a:rPr lang="en-US" sz="16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iadd</a:t>
            </a:r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lvl="0"/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28: istore_2 </a:t>
            </a:r>
            <a:endParaRPr lang="en-US" sz="1600" dirty="0" smtClean="0">
              <a:solidFill>
                <a:schemeClr val="bg1"/>
              </a:solidFill>
              <a:latin typeface="Calibri"/>
            </a:endParaRPr>
          </a:p>
        </p:txBody>
      </p:sp>
      <p:cxnSp>
        <p:nvCxnSpPr>
          <p:cNvPr id="24" name="Curved Connector 13"/>
          <p:cNvCxnSpPr/>
          <p:nvPr/>
        </p:nvCxnSpPr>
        <p:spPr bwMode="auto">
          <a:xfrm rot="5400000">
            <a:off x="7851599" y="4708279"/>
            <a:ext cx="1259421" cy="545123"/>
          </a:xfrm>
          <a:prstGeom prst="bentConnector3">
            <a:avLst>
              <a:gd name="adj1" fmla="val 99876"/>
            </a:avLst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7178420" y="155640"/>
            <a:ext cx="1649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Your </a:t>
            </a:r>
          </a:p>
          <a:p>
            <a:pPr algn="ctr"/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Compiler</a:t>
            </a:r>
            <a:endParaRPr lang="en-US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117806" y="860329"/>
            <a:ext cx="1916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Construction</a:t>
            </a:r>
            <a:endParaRPr lang="en-US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48781" y="1924191"/>
            <a:ext cx="372258" cy="2308324"/>
          </a:xfrm>
          <a:prstGeom prst="rect">
            <a:avLst/>
          </a:prstGeom>
          <a:gradFill>
            <a:gsLst>
              <a:gs pos="0">
                <a:srgbClr val="D6B19C"/>
              </a:gs>
              <a:gs pos="6000">
                <a:srgbClr val="D49E6C"/>
              </a:gs>
              <a:gs pos="21000">
                <a:srgbClr val="A65528"/>
              </a:gs>
              <a:gs pos="89000">
                <a:srgbClr val="663012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i</a:t>
            </a:r>
            <a:br>
              <a:rPr lang="en-US" sz="1600" dirty="0" smtClean="0">
                <a:solidFill>
                  <a:srgbClr val="FFFFFF"/>
                </a:solidFill>
                <a:latin typeface="Calibri"/>
              </a:rPr>
            </a:b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=</a:t>
            </a:r>
            <a:br>
              <a:rPr lang="en-US" sz="1600" dirty="0" smtClean="0">
                <a:solidFill>
                  <a:srgbClr val="FFFFFF"/>
                </a:solidFill>
                <a:latin typeface="Calibri"/>
              </a:rPr>
            </a:b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0</a:t>
            </a:r>
            <a:br>
              <a:rPr lang="en-US" sz="1600" dirty="0" smtClean="0">
                <a:solidFill>
                  <a:srgbClr val="FFFFFF"/>
                </a:solidFill>
                <a:latin typeface="Calibri"/>
              </a:rPr>
            </a:br>
            <a:r>
              <a:rPr lang="en-US" sz="1400" dirty="0" smtClean="0">
                <a:solidFill>
                  <a:srgbClr val="FFFF00"/>
                </a:solidFill>
                <a:latin typeface="Calibri"/>
              </a:rPr>
              <a:t>LF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FFFFFF"/>
                </a:solidFill>
                <a:latin typeface="Calibri"/>
              </a:rPr>
              <a:t>w</a:t>
            </a: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/>
            </a:r>
            <a:br>
              <a:rPr lang="en-US" sz="1600" dirty="0" smtClean="0">
                <a:solidFill>
                  <a:srgbClr val="FFFFFF"/>
                </a:solidFill>
                <a:latin typeface="Calibri"/>
              </a:rPr>
            </a:b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h</a:t>
            </a:r>
            <a:br>
              <a:rPr lang="en-US" sz="1600" dirty="0" smtClean="0">
                <a:solidFill>
                  <a:srgbClr val="FFFFFF"/>
                </a:solidFill>
                <a:latin typeface="Calibri"/>
              </a:rPr>
            </a:b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i</a:t>
            </a:r>
            <a:br>
              <a:rPr lang="en-US" sz="1600" dirty="0" smtClean="0">
                <a:solidFill>
                  <a:srgbClr val="FFFFFF"/>
                </a:solidFill>
                <a:latin typeface="Calibri"/>
              </a:rPr>
            </a:b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l</a:t>
            </a:r>
            <a:br>
              <a:rPr lang="en-US" sz="1600" dirty="0" smtClean="0">
                <a:solidFill>
                  <a:srgbClr val="FFFFFF"/>
                </a:solidFill>
                <a:latin typeface="Calibri"/>
              </a:rPr>
            </a:b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e</a:t>
            </a:r>
          </a:p>
        </p:txBody>
      </p:sp>
      <p:cxnSp>
        <p:nvCxnSpPr>
          <p:cNvPr id="52" name="Straight Arrow Connector 51"/>
          <p:cNvCxnSpPr/>
          <p:nvPr/>
        </p:nvCxnSpPr>
        <p:spPr bwMode="auto">
          <a:xfrm>
            <a:off x="1135553" y="3078353"/>
            <a:ext cx="1522774" cy="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226" name="Group 225"/>
          <p:cNvGrpSpPr/>
          <p:nvPr/>
        </p:nvGrpSpPr>
        <p:grpSpPr>
          <a:xfrm>
            <a:off x="1356705" y="1924191"/>
            <a:ext cx="1980762" cy="2308324"/>
            <a:chOff x="1501845" y="1924191"/>
            <a:chExt cx="1980762" cy="2308324"/>
          </a:xfrm>
        </p:grpSpPr>
        <p:sp>
          <p:nvSpPr>
            <p:cNvPr id="53" name="TextBox 52"/>
            <p:cNvSpPr txBox="1"/>
            <p:nvPr/>
          </p:nvSpPr>
          <p:spPr>
            <a:xfrm>
              <a:off x="2788953" y="1924191"/>
              <a:ext cx="693654" cy="2308324"/>
            </a:xfrm>
            <a:prstGeom prst="rect">
              <a:avLst/>
            </a:prstGeom>
            <a:gradFill>
              <a:gsLst>
                <a:gs pos="0">
                  <a:srgbClr val="D6B19C"/>
                </a:gs>
                <a:gs pos="6000">
                  <a:srgbClr val="D49E6C"/>
                </a:gs>
                <a:gs pos="21000">
                  <a:srgbClr val="A65528"/>
                </a:gs>
                <a:gs pos="89000">
                  <a:srgbClr val="663012"/>
                </a:gs>
              </a:gsLst>
              <a:lin ang="16200000" scaled="0"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i</a:t>
              </a:r>
              <a:br>
                <a:rPr lang="en-US" sz="16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=</a:t>
              </a:r>
              <a:br>
                <a:rPr lang="en-US" sz="16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0</a:t>
              </a:r>
              <a:br>
                <a:rPr lang="en-US" sz="16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while</a:t>
              </a:r>
              <a:br>
                <a:rPr lang="en-US" sz="16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(</a:t>
              </a:r>
              <a:br>
                <a:rPr lang="en-US" sz="16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i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&lt;</a:t>
              </a:r>
              <a:br>
                <a:rPr lang="en-US" sz="16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10</a:t>
              </a:r>
              <a:br>
                <a:rPr lang="en-US" sz="16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)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501845" y="3073516"/>
              <a:ext cx="8088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lexer</a:t>
              </a:r>
              <a:endParaRPr lang="en-US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195990" y="4422694"/>
            <a:ext cx="1477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characters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516343" y="4424582"/>
            <a:ext cx="948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words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5151821" y="4418398"/>
            <a:ext cx="8186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trees</a:t>
            </a:r>
            <a:endParaRPr lang="en-US" dirty="0">
              <a:solidFill>
                <a:srgbClr val="008000"/>
              </a:solidFill>
            </a:endParaRPr>
          </a:p>
        </p:txBody>
      </p:sp>
      <p:grpSp>
        <p:nvGrpSpPr>
          <p:cNvPr id="223" name="Group 222"/>
          <p:cNvGrpSpPr/>
          <p:nvPr/>
        </p:nvGrpSpPr>
        <p:grpSpPr>
          <a:xfrm>
            <a:off x="3351981" y="1909532"/>
            <a:ext cx="3136279" cy="2250244"/>
            <a:chOff x="3497121" y="1909532"/>
            <a:chExt cx="3136279" cy="2250244"/>
          </a:xfrm>
        </p:grpSpPr>
        <p:sp>
          <p:nvSpPr>
            <p:cNvPr id="68" name="Rectangle 67"/>
            <p:cNvSpPr/>
            <p:nvPr/>
          </p:nvSpPr>
          <p:spPr>
            <a:xfrm>
              <a:off x="3902664" y="3043874"/>
              <a:ext cx="99520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parser</a:t>
              </a:r>
              <a:endParaRPr lang="en-US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222" name="Group 221"/>
            <p:cNvGrpSpPr/>
            <p:nvPr/>
          </p:nvGrpSpPr>
          <p:grpSpPr>
            <a:xfrm>
              <a:off x="3497121" y="1909532"/>
              <a:ext cx="3136279" cy="2250244"/>
              <a:chOff x="3497121" y="1909532"/>
              <a:chExt cx="3136279" cy="2250244"/>
            </a:xfrm>
          </p:grpSpPr>
          <p:cxnSp>
            <p:nvCxnSpPr>
              <p:cNvPr id="65" name="Straight Arrow Connector 64"/>
              <p:cNvCxnSpPr/>
              <p:nvPr/>
            </p:nvCxnSpPr>
            <p:spPr bwMode="auto">
              <a:xfrm>
                <a:off x="3497121" y="3078353"/>
                <a:ext cx="1669838" cy="0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grpSp>
            <p:nvGrpSpPr>
              <p:cNvPr id="221" name="Group 220"/>
              <p:cNvGrpSpPr/>
              <p:nvPr/>
            </p:nvGrpSpPr>
            <p:grpSpPr>
              <a:xfrm>
                <a:off x="5152444" y="1909532"/>
                <a:ext cx="1480956" cy="2250244"/>
                <a:chOff x="5152444" y="1909532"/>
                <a:chExt cx="1480956" cy="2250244"/>
              </a:xfrm>
            </p:grpSpPr>
            <p:sp>
              <p:nvSpPr>
                <p:cNvPr id="62" name="TextBox 61"/>
                <p:cNvSpPr txBox="1"/>
                <p:nvPr/>
              </p:nvSpPr>
              <p:spPr>
                <a:xfrm>
                  <a:off x="5152444" y="1909532"/>
                  <a:ext cx="1465053" cy="2250244"/>
                </a:xfrm>
                <a:prstGeom prst="rect">
                  <a:avLst/>
                </a:prstGeom>
                <a:gradFill>
                  <a:gsLst>
                    <a:gs pos="0">
                      <a:srgbClr val="D6B19C"/>
                    </a:gs>
                    <a:gs pos="0">
                      <a:srgbClr val="D49E6C"/>
                    </a:gs>
                    <a:gs pos="8000">
                      <a:srgbClr val="A65528"/>
                    </a:gs>
                    <a:gs pos="46000">
                      <a:srgbClr val="663012"/>
                    </a:gs>
                  </a:gsLst>
                  <a:lin ang="16200000" scaled="0"/>
                </a:gradFill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wrap="square" rtlCol="0">
                  <a:no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600" dirty="0" smtClean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96" name="Rectangle 95"/>
                <p:cNvSpPr/>
                <p:nvPr/>
              </p:nvSpPr>
              <p:spPr bwMode="auto">
                <a:xfrm>
                  <a:off x="5454942" y="2117633"/>
                  <a:ext cx="714679" cy="310101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assign</a:t>
                  </a:r>
                </a:p>
              </p:txBody>
            </p:sp>
            <p:sp>
              <p:nvSpPr>
                <p:cNvPr id="97" name="Rectangle 96"/>
                <p:cNvSpPr/>
                <p:nvPr/>
              </p:nvSpPr>
              <p:spPr bwMode="auto">
                <a:xfrm>
                  <a:off x="5454942" y="2781017"/>
                  <a:ext cx="690373" cy="310101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while</a:t>
                  </a:r>
                </a:p>
              </p:txBody>
            </p:sp>
            <p:cxnSp>
              <p:nvCxnSpPr>
                <p:cNvPr id="101" name="Straight Connector 100"/>
                <p:cNvCxnSpPr/>
                <p:nvPr/>
              </p:nvCxnSpPr>
              <p:spPr bwMode="auto">
                <a:xfrm>
                  <a:off x="5320814" y="1963010"/>
                  <a:ext cx="0" cy="97796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4" name="Straight Connector 103"/>
                <p:cNvCxnSpPr>
                  <a:stCxn id="96" idx="1"/>
                </p:cNvCxnSpPr>
                <p:nvPr/>
              </p:nvCxnSpPr>
              <p:spPr bwMode="auto">
                <a:xfrm flipH="1">
                  <a:off x="5320814" y="2272684"/>
                  <a:ext cx="13412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7" name="Straight Connector 106"/>
                <p:cNvCxnSpPr/>
                <p:nvPr/>
              </p:nvCxnSpPr>
              <p:spPr bwMode="auto">
                <a:xfrm flipH="1" flipV="1">
                  <a:off x="5317708" y="2940971"/>
                  <a:ext cx="134128" cy="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09" name="Rectangle 108"/>
                <p:cNvSpPr/>
                <p:nvPr/>
              </p:nvSpPr>
              <p:spPr bwMode="auto">
                <a:xfrm>
                  <a:off x="5451836" y="2427734"/>
                  <a:ext cx="412417" cy="233104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r>
                    <a:rPr lang="en-US" sz="1400" dirty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i</a:t>
                  </a:r>
                  <a:r>
                    <a:rPr lang="en-US" sz="14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  0</a:t>
                  </a:r>
                </a:p>
              </p:txBody>
            </p:sp>
            <p:sp>
              <p:nvSpPr>
                <p:cNvPr id="111" name="Oval 110"/>
                <p:cNvSpPr/>
                <p:nvPr/>
              </p:nvSpPr>
              <p:spPr bwMode="auto">
                <a:xfrm>
                  <a:off x="5943765" y="3339544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12" name="Oval 111"/>
                <p:cNvSpPr/>
                <p:nvPr/>
              </p:nvSpPr>
              <p:spPr bwMode="auto">
                <a:xfrm>
                  <a:off x="5700758" y="3632281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13" name="Oval 112"/>
                <p:cNvSpPr/>
                <p:nvPr/>
              </p:nvSpPr>
              <p:spPr bwMode="auto">
                <a:xfrm>
                  <a:off x="6162130" y="3544130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5907174" y="3278490"/>
                  <a:ext cx="2872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+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118" name="Rectangle 117"/>
                <p:cNvSpPr/>
                <p:nvPr/>
              </p:nvSpPr>
              <p:spPr>
                <a:xfrm>
                  <a:off x="5660700" y="3603334"/>
                  <a:ext cx="2872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/>
                    </a:rPr>
                    <a:t>*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>
                  <a:off x="6122384" y="3494444"/>
                  <a:ext cx="288862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/>
                    </a:rPr>
                    <a:t>3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120" name="Oval 119"/>
                <p:cNvSpPr/>
                <p:nvPr/>
              </p:nvSpPr>
              <p:spPr bwMode="auto">
                <a:xfrm>
                  <a:off x="5526242" y="3854775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21" name="Rectangle 120"/>
                <p:cNvSpPr/>
                <p:nvPr/>
              </p:nvSpPr>
              <p:spPr>
                <a:xfrm>
                  <a:off x="5483179" y="3799816"/>
                  <a:ext cx="288862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/>
                    </a:rPr>
                    <a:t>7</a:t>
                  </a:r>
                </a:p>
              </p:txBody>
            </p:sp>
            <p:sp>
              <p:nvSpPr>
                <p:cNvPr id="122" name="Oval 121"/>
                <p:cNvSpPr/>
                <p:nvPr/>
              </p:nvSpPr>
              <p:spPr bwMode="auto">
                <a:xfrm>
                  <a:off x="5940074" y="3854775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23" name="Rectangle 122"/>
                <p:cNvSpPr/>
                <p:nvPr/>
              </p:nvSpPr>
              <p:spPr>
                <a:xfrm>
                  <a:off x="5925865" y="3799816"/>
                  <a:ext cx="231154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/>
                    </a:rPr>
                    <a:t>i</a:t>
                  </a:r>
                </a:p>
              </p:txBody>
            </p:sp>
            <p:cxnSp>
              <p:nvCxnSpPr>
                <p:cNvPr id="124" name="Straight Connector 123"/>
                <p:cNvCxnSpPr>
                  <a:stCxn id="111" idx="3"/>
                  <a:endCxn id="112" idx="7"/>
                </p:cNvCxnSpPr>
                <p:nvPr/>
              </p:nvCxnSpPr>
              <p:spPr bwMode="auto">
                <a:xfrm flipH="1">
                  <a:off x="5870393" y="3522789"/>
                  <a:ext cx="102477" cy="14093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7" name="Straight Connector 126"/>
                <p:cNvCxnSpPr>
                  <a:endCxn id="120" idx="7"/>
                </p:cNvCxnSpPr>
                <p:nvPr/>
              </p:nvCxnSpPr>
              <p:spPr bwMode="auto">
                <a:xfrm flipH="1">
                  <a:off x="5695877" y="3848150"/>
                  <a:ext cx="52663" cy="3806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9" name="Straight Connector 128"/>
                <p:cNvCxnSpPr>
                  <a:stCxn id="111" idx="5"/>
                  <a:endCxn id="113" idx="1"/>
                </p:cNvCxnSpPr>
                <p:nvPr/>
              </p:nvCxnSpPr>
              <p:spPr bwMode="auto">
                <a:xfrm>
                  <a:off x="6113400" y="3522789"/>
                  <a:ext cx="77835" cy="5278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3" name="Straight Connector 132"/>
                <p:cNvCxnSpPr>
                  <a:stCxn id="112" idx="5"/>
                  <a:endCxn id="122" idx="1"/>
                </p:cNvCxnSpPr>
                <p:nvPr/>
              </p:nvCxnSpPr>
              <p:spPr bwMode="auto">
                <a:xfrm>
                  <a:off x="5870393" y="3815526"/>
                  <a:ext cx="98786" cy="70689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37" name="Rectangle 136"/>
                <p:cNvSpPr/>
                <p:nvPr/>
              </p:nvSpPr>
              <p:spPr bwMode="auto">
                <a:xfrm>
                  <a:off x="5173689" y="3196654"/>
                  <a:ext cx="712606" cy="297790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assign</a:t>
                  </a:r>
                </a:p>
              </p:txBody>
            </p:sp>
            <p:cxnSp>
              <p:nvCxnSpPr>
                <p:cNvPr id="138" name="Straight Connector 137"/>
                <p:cNvCxnSpPr>
                  <a:stCxn id="137" idx="0"/>
                </p:cNvCxnSpPr>
                <p:nvPr/>
              </p:nvCxnSpPr>
              <p:spPr bwMode="auto">
                <a:xfrm flipV="1">
                  <a:off x="5529992" y="3101410"/>
                  <a:ext cx="119604" cy="9524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42" name="Rectangle 141"/>
                <p:cNvSpPr/>
                <p:nvPr/>
              </p:nvSpPr>
              <p:spPr>
                <a:xfrm>
                  <a:off x="5157787" y="3437219"/>
                  <a:ext cx="45397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a[i]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144" name="Straight Connector 143"/>
                <p:cNvCxnSpPr>
                  <a:stCxn id="137" idx="3"/>
                  <a:endCxn id="111" idx="1"/>
                </p:cNvCxnSpPr>
                <p:nvPr/>
              </p:nvCxnSpPr>
              <p:spPr bwMode="auto">
                <a:xfrm>
                  <a:off x="5886295" y="3345549"/>
                  <a:ext cx="86575" cy="2543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50" name="Oval 149"/>
                <p:cNvSpPr/>
                <p:nvPr/>
              </p:nvSpPr>
              <p:spPr bwMode="auto">
                <a:xfrm>
                  <a:off x="6253831" y="2823910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51" name="Rectangle 150"/>
                <p:cNvSpPr/>
                <p:nvPr/>
              </p:nvSpPr>
              <p:spPr>
                <a:xfrm>
                  <a:off x="6217240" y="2762856"/>
                  <a:ext cx="2872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&lt;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152" name="Oval 151"/>
                <p:cNvSpPr/>
                <p:nvPr/>
              </p:nvSpPr>
              <p:spPr bwMode="auto">
                <a:xfrm>
                  <a:off x="6115583" y="3078350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53" name="Rectangle 152"/>
                <p:cNvSpPr/>
                <p:nvPr/>
              </p:nvSpPr>
              <p:spPr>
                <a:xfrm>
                  <a:off x="6101374" y="3023391"/>
                  <a:ext cx="231154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/>
                    </a:rPr>
                    <a:t>i</a:t>
                  </a:r>
                </a:p>
              </p:txBody>
            </p:sp>
            <p:sp>
              <p:nvSpPr>
                <p:cNvPr id="154" name="Oval 153"/>
                <p:cNvSpPr/>
                <p:nvPr/>
              </p:nvSpPr>
              <p:spPr bwMode="auto">
                <a:xfrm>
                  <a:off x="6369103" y="3078353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55" name="Rectangle 154"/>
                <p:cNvSpPr/>
                <p:nvPr/>
              </p:nvSpPr>
              <p:spPr>
                <a:xfrm>
                  <a:off x="6291640" y="3047247"/>
                  <a:ext cx="34176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dirty="0" smtClean="0">
                      <a:solidFill>
                        <a:srgbClr val="FFFFFF"/>
                      </a:solidFill>
                      <a:latin typeface="Calibri"/>
                    </a:rPr>
                    <a:t>10</a:t>
                  </a:r>
                  <a:endParaRPr lang="en-US" sz="120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cxnSp>
              <p:nvCxnSpPr>
                <p:cNvPr id="156" name="Straight Connector 155"/>
                <p:cNvCxnSpPr>
                  <a:stCxn id="150" idx="3"/>
                  <a:endCxn id="152" idx="0"/>
                </p:cNvCxnSpPr>
                <p:nvPr/>
              </p:nvCxnSpPr>
              <p:spPr bwMode="auto">
                <a:xfrm flipH="1">
                  <a:off x="6214953" y="3007155"/>
                  <a:ext cx="67983" cy="7119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5" name="Straight Connector 164"/>
                <p:cNvCxnSpPr>
                  <a:stCxn id="150" idx="5"/>
                  <a:endCxn id="154" idx="0"/>
                </p:cNvCxnSpPr>
                <p:nvPr/>
              </p:nvCxnSpPr>
              <p:spPr bwMode="auto">
                <a:xfrm>
                  <a:off x="6423466" y="3007155"/>
                  <a:ext cx="45007" cy="7119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8" name="Straight Connector 167"/>
                <p:cNvCxnSpPr>
                  <a:stCxn id="150" idx="2"/>
                  <a:endCxn id="97" idx="3"/>
                </p:cNvCxnSpPr>
                <p:nvPr/>
              </p:nvCxnSpPr>
              <p:spPr bwMode="auto">
                <a:xfrm flipH="1">
                  <a:off x="6145315" y="2931253"/>
                  <a:ext cx="108516" cy="481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cxnSp>
        <p:nvCxnSpPr>
          <p:cNvPr id="181" name="Straight Arrow Connector 180"/>
          <p:cNvCxnSpPr>
            <a:stCxn id="62" idx="3"/>
          </p:cNvCxnSpPr>
          <p:nvPr/>
        </p:nvCxnSpPr>
        <p:spPr bwMode="auto">
          <a:xfrm>
            <a:off x="6472357" y="3034654"/>
            <a:ext cx="2281513" cy="1316476"/>
          </a:xfrm>
          <a:prstGeom prst="bentConnector3">
            <a:avLst>
              <a:gd name="adj1" fmla="val 10025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9" name="Rectangle 218"/>
          <p:cNvSpPr/>
          <p:nvPr/>
        </p:nvSpPr>
        <p:spPr>
          <a:xfrm>
            <a:off x="7115068" y="3293035"/>
            <a:ext cx="1329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code gen</a:t>
            </a:r>
            <a:endParaRPr lang="en-US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27" name="Group 226"/>
          <p:cNvGrpSpPr/>
          <p:nvPr/>
        </p:nvGrpSpPr>
        <p:grpSpPr>
          <a:xfrm>
            <a:off x="4045669" y="3651472"/>
            <a:ext cx="1268599" cy="707886"/>
            <a:chOff x="4983731" y="1935903"/>
            <a:chExt cx="1268599" cy="707886"/>
          </a:xfrm>
        </p:grpSpPr>
        <p:sp>
          <p:nvSpPr>
            <p:cNvPr id="228" name="Freeform 227"/>
            <p:cNvSpPr/>
            <p:nvPr/>
          </p:nvSpPr>
          <p:spPr>
            <a:xfrm>
              <a:off x="5776084" y="2105125"/>
              <a:ext cx="476246" cy="486946"/>
            </a:xfrm>
            <a:custGeom>
              <a:avLst/>
              <a:gdLst>
                <a:gd name="connsiteX0" fmla="*/ 725332 w 725332"/>
                <a:gd name="connsiteY0" fmla="*/ 333218 h 582936"/>
                <a:gd name="connsiteX1" fmla="*/ 351621 w 725332"/>
                <a:gd name="connsiteY1" fmla="*/ 579709 h 582936"/>
                <a:gd name="connsiteX2" fmla="*/ 1763 w 725332"/>
                <a:gd name="connsiteY2" fmla="*/ 444536 h 582936"/>
                <a:gd name="connsiteX3" fmla="*/ 216448 w 725332"/>
                <a:gd name="connsiteY3" fmla="*/ 39020 h 582936"/>
                <a:gd name="connsiteX4" fmla="*/ 224400 w 725332"/>
                <a:gd name="connsiteY4" fmla="*/ 39020 h 582936"/>
                <a:gd name="connsiteX0" fmla="*/ 723633 w 723633"/>
                <a:gd name="connsiteY0" fmla="*/ 333218 h 676760"/>
                <a:gd name="connsiteX1" fmla="*/ 198848 w 723633"/>
                <a:gd name="connsiteY1" fmla="*/ 675124 h 676760"/>
                <a:gd name="connsiteX2" fmla="*/ 64 w 723633"/>
                <a:gd name="connsiteY2" fmla="*/ 444536 h 676760"/>
                <a:gd name="connsiteX3" fmla="*/ 214749 w 723633"/>
                <a:gd name="connsiteY3" fmla="*/ 39020 h 676760"/>
                <a:gd name="connsiteX4" fmla="*/ 222701 w 723633"/>
                <a:gd name="connsiteY4" fmla="*/ 39020 h 676760"/>
                <a:gd name="connsiteX0" fmla="*/ 811067 w 811067"/>
                <a:gd name="connsiteY0" fmla="*/ 330988 h 673626"/>
                <a:gd name="connsiteX1" fmla="*/ 286282 w 811067"/>
                <a:gd name="connsiteY1" fmla="*/ 672894 h 673626"/>
                <a:gd name="connsiteX2" fmla="*/ 33 w 811067"/>
                <a:gd name="connsiteY2" fmla="*/ 410501 h 673626"/>
                <a:gd name="connsiteX3" fmla="*/ 302183 w 811067"/>
                <a:gd name="connsiteY3" fmla="*/ 36790 h 673626"/>
                <a:gd name="connsiteX4" fmla="*/ 310135 w 811067"/>
                <a:gd name="connsiteY4" fmla="*/ 36790 h 673626"/>
                <a:gd name="connsiteX0" fmla="*/ 604328 w 604328"/>
                <a:gd name="connsiteY0" fmla="*/ 354842 h 673267"/>
                <a:gd name="connsiteX1" fmla="*/ 286277 w 604328"/>
                <a:gd name="connsiteY1" fmla="*/ 672894 h 673267"/>
                <a:gd name="connsiteX2" fmla="*/ 28 w 604328"/>
                <a:gd name="connsiteY2" fmla="*/ 410501 h 673267"/>
                <a:gd name="connsiteX3" fmla="*/ 302178 w 604328"/>
                <a:gd name="connsiteY3" fmla="*/ 36790 h 673267"/>
                <a:gd name="connsiteX4" fmla="*/ 310130 w 604328"/>
                <a:gd name="connsiteY4" fmla="*/ 36790 h 673267"/>
                <a:gd name="connsiteX0" fmla="*/ 604328 w 604328"/>
                <a:gd name="connsiteY0" fmla="*/ 354842 h 673341"/>
                <a:gd name="connsiteX1" fmla="*/ 286277 w 604328"/>
                <a:gd name="connsiteY1" fmla="*/ 672894 h 673341"/>
                <a:gd name="connsiteX2" fmla="*/ 28 w 604328"/>
                <a:gd name="connsiteY2" fmla="*/ 410501 h 673341"/>
                <a:gd name="connsiteX3" fmla="*/ 302178 w 604328"/>
                <a:gd name="connsiteY3" fmla="*/ 36790 h 673341"/>
                <a:gd name="connsiteX4" fmla="*/ 310130 w 604328"/>
                <a:gd name="connsiteY4" fmla="*/ 36790 h 673341"/>
                <a:gd name="connsiteX0" fmla="*/ 604328 w 604328"/>
                <a:gd name="connsiteY0" fmla="*/ 363027 h 681526"/>
                <a:gd name="connsiteX1" fmla="*/ 286277 w 604328"/>
                <a:gd name="connsiteY1" fmla="*/ 681079 h 681526"/>
                <a:gd name="connsiteX2" fmla="*/ 28 w 604328"/>
                <a:gd name="connsiteY2" fmla="*/ 418686 h 681526"/>
                <a:gd name="connsiteX3" fmla="*/ 302178 w 604328"/>
                <a:gd name="connsiteY3" fmla="*/ 44975 h 681526"/>
                <a:gd name="connsiteX4" fmla="*/ 87494 w 604328"/>
                <a:gd name="connsiteY4" fmla="*/ 29072 h 681526"/>
                <a:gd name="connsiteX0" fmla="*/ 604328 w 604328"/>
                <a:gd name="connsiteY0" fmla="*/ 318052 h 636551"/>
                <a:gd name="connsiteX1" fmla="*/ 286277 w 604328"/>
                <a:gd name="connsiteY1" fmla="*/ 636104 h 636551"/>
                <a:gd name="connsiteX2" fmla="*/ 28 w 604328"/>
                <a:gd name="connsiteY2" fmla="*/ 373711 h 636551"/>
                <a:gd name="connsiteX3" fmla="*/ 302178 w 604328"/>
                <a:gd name="connsiteY3" fmla="*/ 0 h 636551"/>
                <a:gd name="connsiteX0" fmla="*/ 604328 w 604328"/>
                <a:gd name="connsiteY0" fmla="*/ 318052 h 636551"/>
                <a:gd name="connsiteX1" fmla="*/ 286277 w 604328"/>
                <a:gd name="connsiteY1" fmla="*/ 636104 h 636551"/>
                <a:gd name="connsiteX2" fmla="*/ 28 w 604328"/>
                <a:gd name="connsiteY2" fmla="*/ 373711 h 636551"/>
                <a:gd name="connsiteX3" fmla="*/ 302178 w 604328"/>
                <a:gd name="connsiteY3" fmla="*/ 0 h 636551"/>
                <a:gd name="connsiteX0" fmla="*/ 604300 w 604300"/>
                <a:gd name="connsiteY0" fmla="*/ 318052 h 389433"/>
                <a:gd name="connsiteX1" fmla="*/ 0 w 604300"/>
                <a:gd name="connsiteY1" fmla="*/ 373711 h 389433"/>
                <a:gd name="connsiteX2" fmla="*/ 302150 w 604300"/>
                <a:gd name="connsiteY2" fmla="*/ 0 h 389433"/>
                <a:gd name="connsiteX0" fmla="*/ 580447 w 580447"/>
                <a:gd name="connsiteY0" fmla="*/ 318052 h 501328"/>
                <a:gd name="connsiteX1" fmla="*/ 0 w 580447"/>
                <a:gd name="connsiteY1" fmla="*/ 492981 h 501328"/>
                <a:gd name="connsiteX2" fmla="*/ 278297 w 580447"/>
                <a:gd name="connsiteY2" fmla="*/ 0 h 501328"/>
                <a:gd name="connsiteX0" fmla="*/ 643051 w 643051"/>
                <a:gd name="connsiteY0" fmla="*/ 318052 h 567404"/>
                <a:gd name="connsiteX1" fmla="*/ 62604 w 643051"/>
                <a:gd name="connsiteY1" fmla="*/ 492981 h 567404"/>
                <a:gd name="connsiteX2" fmla="*/ 340901 w 643051"/>
                <a:gd name="connsiteY2" fmla="*/ 0 h 567404"/>
                <a:gd name="connsiteX0" fmla="*/ 643051 w 643051"/>
                <a:gd name="connsiteY0" fmla="*/ 318052 h 599366"/>
                <a:gd name="connsiteX1" fmla="*/ 62604 w 643051"/>
                <a:gd name="connsiteY1" fmla="*/ 492981 h 599366"/>
                <a:gd name="connsiteX2" fmla="*/ 340901 w 643051"/>
                <a:gd name="connsiteY2" fmla="*/ 0 h 599366"/>
                <a:gd name="connsiteX0" fmla="*/ 653526 w 653526"/>
                <a:gd name="connsiteY0" fmla="*/ 318052 h 599366"/>
                <a:gd name="connsiteX1" fmla="*/ 73079 w 653526"/>
                <a:gd name="connsiteY1" fmla="*/ 492981 h 599366"/>
                <a:gd name="connsiteX2" fmla="*/ 351376 w 653526"/>
                <a:gd name="connsiteY2" fmla="*/ 0 h 599366"/>
                <a:gd name="connsiteX0" fmla="*/ 688325 w 688325"/>
                <a:gd name="connsiteY0" fmla="*/ 318052 h 599366"/>
                <a:gd name="connsiteX1" fmla="*/ 107878 w 688325"/>
                <a:gd name="connsiteY1" fmla="*/ 492981 h 599366"/>
                <a:gd name="connsiteX2" fmla="*/ 386175 w 688325"/>
                <a:gd name="connsiteY2" fmla="*/ 0 h 599366"/>
                <a:gd name="connsiteX0" fmla="*/ 688325 w 688325"/>
                <a:gd name="connsiteY0" fmla="*/ 318052 h 599366"/>
                <a:gd name="connsiteX1" fmla="*/ 107878 w 688325"/>
                <a:gd name="connsiteY1" fmla="*/ 492981 h 599366"/>
                <a:gd name="connsiteX2" fmla="*/ 386175 w 688325"/>
                <a:gd name="connsiteY2" fmla="*/ 0 h 599366"/>
                <a:gd name="connsiteX0" fmla="*/ 688325 w 688325"/>
                <a:gd name="connsiteY0" fmla="*/ 318052 h 639787"/>
                <a:gd name="connsiteX1" fmla="*/ 107878 w 688325"/>
                <a:gd name="connsiteY1" fmla="*/ 492981 h 639787"/>
                <a:gd name="connsiteX2" fmla="*/ 386175 w 688325"/>
                <a:gd name="connsiteY2" fmla="*/ 0 h 639787"/>
                <a:gd name="connsiteX0" fmla="*/ 688325 w 688325"/>
                <a:gd name="connsiteY0" fmla="*/ 318052 h 619846"/>
                <a:gd name="connsiteX1" fmla="*/ 107878 w 688325"/>
                <a:gd name="connsiteY1" fmla="*/ 492981 h 619846"/>
                <a:gd name="connsiteX2" fmla="*/ 386175 w 688325"/>
                <a:gd name="connsiteY2" fmla="*/ 0 h 619846"/>
                <a:gd name="connsiteX0" fmla="*/ 647999 w 647999"/>
                <a:gd name="connsiteY0" fmla="*/ 318052 h 619846"/>
                <a:gd name="connsiteX1" fmla="*/ 67552 w 647999"/>
                <a:gd name="connsiteY1" fmla="*/ 492981 h 619846"/>
                <a:gd name="connsiteX2" fmla="*/ 345849 w 647999"/>
                <a:gd name="connsiteY2" fmla="*/ 0 h 619846"/>
                <a:gd name="connsiteX0" fmla="*/ 666439 w 666439"/>
                <a:gd name="connsiteY0" fmla="*/ 318052 h 619846"/>
                <a:gd name="connsiteX1" fmla="*/ 85992 w 666439"/>
                <a:gd name="connsiteY1" fmla="*/ 492981 h 619846"/>
                <a:gd name="connsiteX2" fmla="*/ 364289 w 666439"/>
                <a:gd name="connsiteY2" fmla="*/ 0 h 619846"/>
                <a:gd name="connsiteX0" fmla="*/ 666439 w 666439"/>
                <a:gd name="connsiteY0" fmla="*/ 318052 h 649496"/>
                <a:gd name="connsiteX1" fmla="*/ 85992 w 666439"/>
                <a:gd name="connsiteY1" fmla="*/ 492981 h 649496"/>
                <a:gd name="connsiteX2" fmla="*/ 364289 w 666439"/>
                <a:gd name="connsiteY2" fmla="*/ 0 h 649496"/>
                <a:gd name="connsiteX0" fmla="*/ 634635 w 634635"/>
                <a:gd name="connsiteY0" fmla="*/ 318052 h 610053"/>
                <a:gd name="connsiteX1" fmla="*/ 54188 w 634635"/>
                <a:gd name="connsiteY1" fmla="*/ 492981 h 610053"/>
                <a:gd name="connsiteX2" fmla="*/ 332485 w 634635"/>
                <a:gd name="connsiteY2" fmla="*/ 0 h 610053"/>
                <a:gd name="connsiteX0" fmla="*/ 655837 w 655837"/>
                <a:gd name="connsiteY0" fmla="*/ 318052 h 629575"/>
                <a:gd name="connsiteX1" fmla="*/ 75390 w 655837"/>
                <a:gd name="connsiteY1" fmla="*/ 492981 h 629575"/>
                <a:gd name="connsiteX2" fmla="*/ 353687 w 655837"/>
                <a:gd name="connsiteY2" fmla="*/ 0 h 629575"/>
                <a:gd name="connsiteX0" fmla="*/ 655837 w 655837"/>
                <a:gd name="connsiteY0" fmla="*/ 318052 h 627003"/>
                <a:gd name="connsiteX1" fmla="*/ 75390 w 655837"/>
                <a:gd name="connsiteY1" fmla="*/ 492981 h 627003"/>
                <a:gd name="connsiteX2" fmla="*/ 353687 w 655837"/>
                <a:gd name="connsiteY2" fmla="*/ 0 h 627003"/>
                <a:gd name="connsiteX0" fmla="*/ 667268 w 667268"/>
                <a:gd name="connsiteY0" fmla="*/ 318052 h 627003"/>
                <a:gd name="connsiteX1" fmla="*/ 86821 w 667268"/>
                <a:gd name="connsiteY1" fmla="*/ 492981 h 627003"/>
                <a:gd name="connsiteX2" fmla="*/ 365118 w 667268"/>
                <a:gd name="connsiteY2" fmla="*/ 0 h 627003"/>
                <a:gd name="connsiteX0" fmla="*/ 671417 w 671417"/>
                <a:gd name="connsiteY0" fmla="*/ 318052 h 627003"/>
                <a:gd name="connsiteX1" fmla="*/ 90970 w 671417"/>
                <a:gd name="connsiteY1" fmla="*/ 492981 h 627003"/>
                <a:gd name="connsiteX2" fmla="*/ 369267 w 671417"/>
                <a:gd name="connsiteY2" fmla="*/ 0 h 627003"/>
                <a:gd name="connsiteX0" fmla="*/ 659474 w 659474"/>
                <a:gd name="connsiteY0" fmla="*/ 318052 h 627003"/>
                <a:gd name="connsiteX1" fmla="*/ 79027 w 659474"/>
                <a:gd name="connsiteY1" fmla="*/ 492981 h 627003"/>
                <a:gd name="connsiteX2" fmla="*/ 357324 w 659474"/>
                <a:gd name="connsiteY2" fmla="*/ 0 h 627003"/>
                <a:gd name="connsiteX0" fmla="*/ 416678 w 608639"/>
                <a:gd name="connsiteY0" fmla="*/ 468129 h 595384"/>
                <a:gd name="connsiteX1" fmla="*/ 583654 w 608639"/>
                <a:gd name="connsiteY1" fmla="*/ 46710 h 595384"/>
                <a:gd name="connsiteX2" fmla="*/ 114528 w 608639"/>
                <a:gd name="connsiteY2" fmla="*/ 150077 h 595384"/>
                <a:gd name="connsiteX0" fmla="*/ 220976 w 388393"/>
                <a:gd name="connsiteY0" fmla="*/ 508884 h 624423"/>
                <a:gd name="connsiteX1" fmla="*/ 387952 w 388393"/>
                <a:gd name="connsiteY1" fmla="*/ 87465 h 624423"/>
                <a:gd name="connsiteX2" fmla="*/ 125560 w 388393"/>
                <a:gd name="connsiteY2" fmla="*/ 0 h 624423"/>
                <a:gd name="connsiteX0" fmla="*/ 502939 w 676613"/>
                <a:gd name="connsiteY0" fmla="*/ 426351 h 538263"/>
                <a:gd name="connsiteX1" fmla="*/ 669915 w 676613"/>
                <a:gd name="connsiteY1" fmla="*/ 4932 h 538263"/>
                <a:gd name="connsiteX2" fmla="*/ 97422 w 676613"/>
                <a:gd name="connsiteY2" fmla="*/ 132152 h 538263"/>
                <a:gd name="connsiteX0" fmla="*/ 405517 w 579191"/>
                <a:gd name="connsiteY0" fmla="*/ 447053 h 558965"/>
                <a:gd name="connsiteX1" fmla="*/ 572493 w 579191"/>
                <a:gd name="connsiteY1" fmla="*/ 25634 h 558965"/>
                <a:gd name="connsiteX2" fmla="*/ 0 w 579191"/>
                <a:gd name="connsiteY2" fmla="*/ 152854 h 558965"/>
                <a:gd name="connsiteX0" fmla="*/ 405517 w 612742"/>
                <a:gd name="connsiteY0" fmla="*/ 447053 h 447053"/>
                <a:gd name="connsiteX1" fmla="*/ 572493 w 612742"/>
                <a:gd name="connsiteY1" fmla="*/ 25634 h 447053"/>
                <a:gd name="connsiteX2" fmla="*/ 0 w 612742"/>
                <a:gd name="connsiteY2" fmla="*/ 152854 h 447053"/>
                <a:gd name="connsiteX0" fmla="*/ 405517 w 568623"/>
                <a:gd name="connsiteY0" fmla="*/ 543693 h 543693"/>
                <a:gd name="connsiteX1" fmla="*/ 500932 w 568623"/>
                <a:gd name="connsiteY1" fmla="*/ 10956 h 543693"/>
                <a:gd name="connsiteX2" fmla="*/ 0 w 568623"/>
                <a:gd name="connsiteY2" fmla="*/ 249494 h 543693"/>
                <a:gd name="connsiteX0" fmla="*/ 405517 w 597385"/>
                <a:gd name="connsiteY0" fmla="*/ 573562 h 573562"/>
                <a:gd name="connsiteX1" fmla="*/ 500932 w 597385"/>
                <a:gd name="connsiteY1" fmla="*/ 40825 h 573562"/>
                <a:gd name="connsiteX2" fmla="*/ 0 w 597385"/>
                <a:gd name="connsiteY2" fmla="*/ 279363 h 573562"/>
                <a:gd name="connsiteX0" fmla="*/ 405517 w 604004"/>
                <a:gd name="connsiteY0" fmla="*/ 552003 h 552003"/>
                <a:gd name="connsiteX1" fmla="*/ 500932 w 604004"/>
                <a:gd name="connsiteY1" fmla="*/ 19266 h 552003"/>
                <a:gd name="connsiteX2" fmla="*/ 0 w 604004"/>
                <a:gd name="connsiteY2" fmla="*/ 257804 h 552003"/>
                <a:gd name="connsiteX0" fmla="*/ 405517 w 604004"/>
                <a:gd name="connsiteY0" fmla="*/ 557547 h 557547"/>
                <a:gd name="connsiteX1" fmla="*/ 500932 w 604004"/>
                <a:gd name="connsiteY1" fmla="*/ 24810 h 557547"/>
                <a:gd name="connsiteX2" fmla="*/ 0 w 604004"/>
                <a:gd name="connsiteY2" fmla="*/ 263348 h 557547"/>
                <a:gd name="connsiteX0" fmla="*/ 518739 w 576962"/>
                <a:gd name="connsiteY0" fmla="*/ 346830 h 458755"/>
                <a:gd name="connsiteX1" fmla="*/ 34732 w 576962"/>
                <a:gd name="connsiteY1" fmla="*/ 447835 h 458755"/>
                <a:gd name="connsiteX2" fmla="*/ 113222 w 576962"/>
                <a:gd name="connsiteY2" fmla="*/ 52631 h 458755"/>
                <a:gd name="connsiteX0" fmla="*/ 601202 w 659425"/>
                <a:gd name="connsiteY0" fmla="*/ 294199 h 406124"/>
                <a:gd name="connsiteX1" fmla="*/ 117195 w 659425"/>
                <a:gd name="connsiteY1" fmla="*/ 395204 h 406124"/>
                <a:gd name="connsiteX2" fmla="*/ 195685 w 659425"/>
                <a:gd name="connsiteY2" fmla="*/ 0 h 406124"/>
                <a:gd name="connsiteX0" fmla="*/ 635311 w 684617"/>
                <a:gd name="connsiteY0" fmla="*/ 285145 h 400289"/>
                <a:gd name="connsiteX1" fmla="*/ 87930 w 684617"/>
                <a:gd name="connsiteY1" fmla="*/ 395204 h 400289"/>
                <a:gd name="connsiteX2" fmla="*/ 166420 w 684617"/>
                <a:gd name="connsiteY2" fmla="*/ 0 h 400289"/>
                <a:gd name="connsiteX0" fmla="*/ 635311 w 635311"/>
                <a:gd name="connsiteY0" fmla="*/ 285145 h 452180"/>
                <a:gd name="connsiteX1" fmla="*/ 87930 w 635311"/>
                <a:gd name="connsiteY1" fmla="*/ 395204 h 452180"/>
                <a:gd name="connsiteX2" fmla="*/ 166420 w 635311"/>
                <a:gd name="connsiteY2" fmla="*/ 0 h 452180"/>
                <a:gd name="connsiteX0" fmla="*/ 590314 w 590314"/>
                <a:gd name="connsiteY0" fmla="*/ 384733 h 558240"/>
                <a:gd name="connsiteX1" fmla="*/ 42933 w 590314"/>
                <a:gd name="connsiteY1" fmla="*/ 494792 h 558240"/>
                <a:gd name="connsiteX2" fmla="*/ 211957 w 590314"/>
                <a:gd name="connsiteY2" fmla="*/ 0 h 558240"/>
                <a:gd name="connsiteX0" fmla="*/ 618742 w 618742"/>
                <a:gd name="connsiteY0" fmla="*/ 384733 h 558240"/>
                <a:gd name="connsiteX1" fmla="*/ 71361 w 618742"/>
                <a:gd name="connsiteY1" fmla="*/ 494792 h 558240"/>
                <a:gd name="connsiteX2" fmla="*/ 240385 w 618742"/>
                <a:gd name="connsiteY2" fmla="*/ 0 h 558240"/>
                <a:gd name="connsiteX0" fmla="*/ 580140 w 580140"/>
                <a:gd name="connsiteY0" fmla="*/ 357572 h 544811"/>
                <a:gd name="connsiteX1" fmla="*/ 68973 w 580140"/>
                <a:gd name="connsiteY1" fmla="*/ 494792 h 544811"/>
                <a:gd name="connsiteX2" fmla="*/ 237997 w 580140"/>
                <a:gd name="connsiteY2" fmla="*/ 0 h 544811"/>
                <a:gd name="connsiteX0" fmla="*/ 553445 w 553445"/>
                <a:gd name="connsiteY0" fmla="*/ 357572 h 500054"/>
                <a:gd name="connsiteX1" fmla="*/ 96599 w 553445"/>
                <a:gd name="connsiteY1" fmla="*/ 404257 h 500054"/>
                <a:gd name="connsiteX2" fmla="*/ 211302 w 553445"/>
                <a:gd name="connsiteY2" fmla="*/ 0 h 500054"/>
                <a:gd name="connsiteX0" fmla="*/ 517522 w 517522"/>
                <a:gd name="connsiteY0" fmla="*/ 357572 h 500054"/>
                <a:gd name="connsiteX1" fmla="*/ 60676 w 517522"/>
                <a:gd name="connsiteY1" fmla="*/ 404257 h 500054"/>
                <a:gd name="connsiteX2" fmla="*/ 238753 w 517522"/>
                <a:gd name="connsiteY2" fmla="*/ 0 h 500054"/>
                <a:gd name="connsiteX0" fmla="*/ 490454 w 490454"/>
                <a:gd name="connsiteY0" fmla="*/ 357572 h 486946"/>
                <a:gd name="connsiteX1" fmla="*/ 87929 w 490454"/>
                <a:gd name="connsiteY1" fmla="*/ 368043 h 486946"/>
                <a:gd name="connsiteX2" fmla="*/ 211685 w 490454"/>
                <a:gd name="connsiteY2" fmla="*/ 0 h 486946"/>
                <a:gd name="connsiteX0" fmla="*/ 486858 w 486858"/>
                <a:gd name="connsiteY0" fmla="*/ 357572 h 486946"/>
                <a:gd name="connsiteX1" fmla="*/ 84333 w 486858"/>
                <a:gd name="connsiteY1" fmla="*/ 368043 h 486946"/>
                <a:gd name="connsiteX2" fmla="*/ 208089 w 486858"/>
                <a:gd name="connsiteY2" fmla="*/ 0 h 486946"/>
                <a:gd name="connsiteX0" fmla="*/ 476246 w 476246"/>
                <a:gd name="connsiteY0" fmla="*/ 357572 h 486946"/>
                <a:gd name="connsiteX1" fmla="*/ 73721 w 476246"/>
                <a:gd name="connsiteY1" fmla="*/ 368043 h 486946"/>
                <a:gd name="connsiteX2" fmla="*/ 197477 w 476246"/>
                <a:gd name="connsiteY2" fmla="*/ 0 h 486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46" h="486946">
                  <a:moveTo>
                    <a:pt x="476246" y="357572"/>
                  </a:moveTo>
                  <a:cubicBezTo>
                    <a:pt x="317757" y="608494"/>
                    <a:pt x="120182" y="427638"/>
                    <a:pt x="73721" y="368043"/>
                  </a:cubicBezTo>
                  <a:cubicBezTo>
                    <a:pt x="27260" y="308448"/>
                    <a:pt x="-117360" y="249473"/>
                    <a:pt x="197477" y="0"/>
                  </a:cubicBezTo>
                </a:path>
              </a:pathLst>
            </a:custGeom>
            <a:ln w="57150">
              <a:solidFill>
                <a:srgbClr val="FF0000"/>
              </a:solidFill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20000"/>
                </a:spcBef>
              </a:pPr>
              <a:endParaRPr lang="en-US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4983731" y="1935903"/>
              <a:ext cx="78258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type </a:t>
              </a:r>
              <a:br>
                <a:rPr lang="en-US" sz="20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</a:br>
              <a:r>
                <a:rPr lang="en-US" sz="20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check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85" name="Rectangle 84"/>
          <p:cNvSpPr/>
          <p:nvPr/>
        </p:nvSpPr>
        <p:spPr>
          <a:xfrm>
            <a:off x="175843" y="4996175"/>
            <a:ext cx="55626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Each two weeks you will add next phase</a:t>
            </a:r>
          </a:p>
          <a:p>
            <a: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  - keep same groups</a:t>
            </a:r>
          </a:p>
          <a:p>
            <a: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  - it is essential to not get behind schedule</a:t>
            </a:r>
          </a:p>
          <a:p>
            <a: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  - </a:t>
            </a:r>
            <a:r>
              <a:rPr lang="en-US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f</a:t>
            </a:r>
            <a: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inal addition to compiler is </a:t>
            </a:r>
            <a:r>
              <a:rPr lang="en-US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your choice</a:t>
            </a:r>
            <a: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3706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306"/>
            <a:ext cx="8229600" cy="1143000"/>
          </a:xfrm>
        </p:spPr>
        <p:txBody>
          <a:bodyPr/>
          <a:lstStyle/>
          <a:p>
            <a:r>
              <a:rPr lang="en-US" dirty="0" smtClean="0"/>
              <a:t>EPFL Course Dependencies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7022"/>
            <a:ext cx="8229600" cy="4655172"/>
          </a:xfrm>
        </p:spPr>
        <p:txBody>
          <a:bodyPr/>
          <a:lstStyle/>
          <a:p>
            <a:r>
              <a:rPr lang="en-US" dirty="0"/>
              <a:t>Theoretical Computer Science (CS-251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If have not taken it, check the </a:t>
            </a:r>
            <a:r>
              <a:rPr lang="en-US" dirty="0">
                <a:solidFill>
                  <a:schemeClr val="tx1"/>
                </a:solidFill>
              </a:rPr>
              <a:t>book “Introduction to the Theory of </a:t>
            </a:r>
            <a:r>
              <a:rPr lang="en-US" dirty="0" smtClean="0">
                <a:solidFill>
                  <a:schemeClr val="tx1"/>
                </a:solidFill>
              </a:rPr>
              <a:t>Computation” </a:t>
            </a:r>
            <a:r>
              <a:rPr lang="en-US" dirty="0">
                <a:solidFill>
                  <a:schemeClr val="tx1"/>
                </a:solidFill>
              </a:rPr>
              <a:t>by Michael </a:t>
            </a:r>
            <a:r>
              <a:rPr lang="en-US" dirty="0" err="1">
                <a:solidFill>
                  <a:schemeClr val="tx1"/>
                </a:solidFill>
              </a:rPr>
              <a:t>Sipser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Knowledge of the </a:t>
            </a:r>
            <a:r>
              <a:rPr lang="en-US" dirty="0" err="1" smtClean="0"/>
              <a:t>Scala</a:t>
            </a:r>
            <a:r>
              <a:rPr lang="en-US" dirty="0" smtClean="0"/>
              <a:t> language (see web)</a:t>
            </a:r>
          </a:p>
          <a:p>
            <a:r>
              <a:rPr lang="en-US" dirty="0" smtClean="0"/>
              <a:t>Helpful general background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Discrete </a:t>
            </a:r>
            <a:r>
              <a:rPr lang="en-US" dirty="0">
                <a:solidFill>
                  <a:schemeClr val="tx1"/>
                </a:solidFill>
              </a:rPr>
              <a:t>structures (CS-150</a:t>
            </a:r>
            <a:r>
              <a:rPr lang="en-US" dirty="0" smtClean="0">
                <a:solidFill>
                  <a:schemeClr val="tx1"/>
                </a:solidFill>
              </a:rPr>
              <a:t>), Algorithms </a:t>
            </a:r>
            <a:r>
              <a:rPr lang="en-US" dirty="0">
                <a:solidFill>
                  <a:schemeClr val="tx1"/>
                </a:solidFill>
              </a:rPr>
              <a:t>(CS-250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dirty="0" smtClean="0"/>
              <a:t>This course provides background for MSc: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Advanced Compilers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Synthesis Analysis &amp; Verification</a:t>
            </a:r>
          </a:p>
          <a:p>
            <a:pPr lvl="1"/>
            <a:r>
              <a:rPr lang="en-US" dirty="0" smtClean="0"/>
              <a:t>Foundations of Software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54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11335"/>
            <a:ext cx="8531679" cy="465517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Official Textbook: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Andrew W. </a:t>
            </a:r>
            <a:r>
              <a:rPr lang="en-US" dirty="0" err="1">
                <a:solidFill>
                  <a:srgbClr val="0070C0"/>
                </a:solidFill>
              </a:rPr>
              <a:t>Appel</a:t>
            </a:r>
            <a:r>
              <a:rPr lang="en-US" dirty="0">
                <a:solidFill>
                  <a:srgbClr val="0070C0"/>
                </a:solidFill>
              </a:rPr>
              <a:t>, Jens </a:t>
            </a:r>
            <a:r>
              <a:rPr lang="en-US" dirty="0" err="1" smtClean="0">
                <a:solidFill>
                  <a:srgbClr val="0070C0"/>
                </a:solidFill>
              </a:rPr>
              <a:t>Palsberg</a:t>
            </a:r>
            <a:r>
              <a:rPr lang="en-US" dirty="0">
                <a:solidFill>
                  <a:srgbClr val="0070C0"/>
                </a:solidFill>
              </a:rPr>
              <a:t>: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Modern </a:t>
            </a:r>
            <a:r>
              <a:rPr lang="en-US" dirty="0">
                <a:solidFill>
                  <a:srgbClr val="0070C0"/>
                </a:solidFill>
              </a:rPr>
              <a:t>Compiler Implementation in Java 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(</a:t>
            </a:r>
            <a:r>
              <a:rPr lang="en-US" dirty="0">
                <a:solidFill>
                  <a:srgbClr val="0070C0"/>
                </a:solidFill>
              </a:rPr>
              <a:t>2nd Edition</a:t>
            </a:r>
            <a:r>
              <a:rPr lang="en-US" dirty="0" smtClean="0">
                <a:solidFill>
                  <a:srgbClr val="0070C0"/>
                </a:solidFill>
              </a:rPr>
              <a:t>). Cambridge University Press, 2002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We do not strictly follow it–understand, not copy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program in </a:t>
            </a:r>
            <a:r>
              <a:rPr lang="en-US" dirty="0" err="1">
                <a:solidFill>
                  <a:schemeClr val="tx1"/>
                </a:solidFill>
              </a:rPr>
              <a:t>Scala</a:t>
            </a:r>
            <a:r>
              <a:rPr lang="en-US" dirty="0">
                <a:solidFill>
                  <a:schemeClr val="tx1"/>
                </a:solidFill>
              </a:rPr>
              <a:t> instead of Java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use pattern matching instead of visitors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hand-written </a:t>
            </a:r>
            <a:r>
              <a:rPr lang="en-US" dirty="0">
                <a:solidFill>
                  <a:schemeClr val="tx1"/>
                </a:solidFill>
              </a:rPr>
              <a:t>parsers in the project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(instead of using a parser generator)</a:t>
            </a:r>
          </a:p>
          <a:p>
            <a:pPr marL="0" indent="0">
              <a:buNone/>
            </a:pPr>
            <a:r>
              <a:rPr lang="en-US" dirty="0" smtClean="0"/>
              <a:t>Lectures in course wiki: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http://lara.epfl.ch/w/cc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2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071" y="1234501"/>
            <a:ext cx="8768313" cy="4726031"/>
          </a:xfrm>
        </p:spPr>
        <p:txBody>
          <a:bodyPr/>
          <a:lstStyle/>
          <a:p>
            <a:r>
              <a:rPr lang="en-US" sz="2400" dirty="0" smtClean="0">
                <a:solidFill>
                  <a:srgbClr val="0070C0"/>
                </a:solidFill>
              </a:rPr>
              <a:t>Compilers</a:t>
            </a:r>
            <a:r>
              <a:rPr lang="en-US" sz="2400" dirty="0">
                <a:solidFill>
                  <a:srgbClr val="0070C0"/>
                </a:solidFill>
              </a:rPr>
              <a:t>: Principles, Techniques, and Tools (2nd Edition) by Alfred V. </a:t>
            </a:r>
            <a:r>
              <a:rPr lang="en-US" sz="2400" dirty="0" err="1">
                <a:solidFill>
                  <a:srgbClr val="0070C0"/>
                </a:solidFill>
              </a:rPr>
              <a:t>Aho</a:t>
            </a:r>
            <a:r>
              <a:rPr lang="en-US" sz="2400" dirty="0">
                <a:solidFill>
                  <a:srgbClr val="0070C0"/>
                </a:solidFill>
              </a:rPr>
              <a:t>, Monica S. Lam, Ravi </a:t>
            </a:r>
            <a:r>
              <a:rPr lang="en-US" sz="2400" dirty="0" err="1">
                <a:solidFill>
                  <a:srgbClr val="0070C0"/>
                </a:solidFill>
              </a:rPr>
              <a:t>Sethi</a:t>
            </a:r>
            <a:r>
              <a:rPr lang="en-US" sz="2400" dirty="0">
                <a:solidFill>
                  <a:srgbClr val="0070C0"/>
                </a:solidFill>
              </a:rPr>
              <a:t>, Jeffrey D. </a:t>
            </a:r>
            <a:r>
              <a:rPr lang="en-US" sz="2400" dirty="0" smtClean="0">
                <a:solidFill>
                  <a:srgbClr val="0070C0"/>
                </a:solidFill>
              </a:rPr>
              <a:t>Ullman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comprehensive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Compiler </a:t>
            </a:r>
            <a:r>
              <a:rPr lang="en-US" sz="2400" dirty="0">
                <a:solidFill>
                  <a:srgbClr val="0070C0"/>
                </a:solidFill>
              </a:rPr>
              <a:t>Construction by </a:t>
            </a:r>
            <a:r>
              <a:rPr lang="en-US" sz="2400" dirty="0" err="1">
                <a:solidFill>
                  <a:srgbClr val="0070C0"/>
                </a:solidFill>
              </a:rPr>
              <a:t>Niklaus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Wirth</a:t>
            </a:r>
            <a:endParaRPr lang="en-US" sz="2400" dirty="0">
              <a:solidFill>
                <a:srgbClr val="0070C0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concise, has main ideas</a:t>
            </a:r>
            <a:endParaRPr lang="en-US" dirty="0" smtClean="0"/>
          </a:p>
          <a:p>
            <a:pPr marL="0" indent="0">
              <a:buNone/>
            </a:pPr>
            <a:r>
              <a:rPr lang="en-US" sz="2000" b="1" dirty="0" smtClean="0"/>
              <a:t>“</a:t>
            </a:r>
            <a:r>
              <a:rPr lang="en-US" sz="2000" b="1" dirty="0" err="1" smtClean="0"/>
              <a:t>Niklaus</a:t>
            </a:r>
            <a:r>
              <a:rPr lang="en-US" sz="2000" b="1" dirty="0" smtClean="0"/>
              <a:t> </a:t>
            </a:r>
            <a:r>
              <a:rPr lang="en-US" sz="2000" b="1" dirty="0"/>
              <a:t>Emil Wirth</a:t>
            </a:r>
            <a:r>
              <a:rPr lang="en-US" sz="2000" dirty="0"/>
              <a:t> (born February 15, 1934) is a </a:t>
            </a:r>
            <a:r>
              <a:rPr lang="en-US" sz="2000" dirty="0">
                <a:hlinkClick r:id="rId2" tooltip="Switzerland"/>
              </a:rPr>
              <a:t>Swiss</a:t>
            </a:r>
            <a:r>
              <a:rPr lang="en-US" sz="2000" dirty="0"/>
              <a:t> </a:t>
            </a:r>
            <a:r>
              <a:rPr lang="en-US" sz="2000" dirty="0">
                <a:hlinkClick r:id="rId3" tooltip="Computer science"/>
              </a:rPr>
              <a:t>computer scientist</a:t>
            </a:r>
            <a:r>
              <a:rPr lang="en-US" sz="2000" dirty="0"/>
              <a:t>, best known for designing several </a:t>
            </a:r>
            <a:r>
              <a:rPr lang="en-US" sz="2000" dirty="0">
                <a:hlinkClick r:id="rId4" tooltip="Programming language"/>
              </a:rPr>
              <a:t>programming languages</a:t>
            </a:r>
            <a:r>
              <a:rPr lang="en-US" sz="2000" dirty="0"/>
              <a:t>, including </a:t>
            </a:r>
            <a:r>
              <a:rPr lang="en-US" sz="2000" dirty="0">
                <a:hlinkClick r:id="rId5" tooltip="Pascal (programming language)"/>
              </a:rPr>
              <a:t>Pascal</a:t>
            </a:r>
            <a:r>
              <a:rPr lang="en-US" sz="2000" dirty="0"/>
              <a:t>, and for pioneering several classic topics </a:t>
            </a:r>
            <a:r>
              <a:rPr lang="en-US" sz="2000" dirty="0" smtClean="0"/>
              <a:t>in </a:t>
            </a:r>
            <a:r>
              <a:rPr lang="en-US" sz="2000" dirty="0" smtClean="0">
                <a:hlinkClick r:id="rId6" tooltip="Software engineering"/>
              </a:rPr>
              <a:t>software </a:t>
            </a:r>
            <a:r>
              <a:rPr lang="en-US" sz="2000" dirty="0">
                <a:hlinkClick r:id="rId6" tooltip="Software engineering"/>
              </a:rPr>
              <a:t>engineering</a:t>
            </a:r>
            <a:r>
              <a:rPr lang="en-US" sz="2000" dirty="0"/>
              <a:t>. In 1984 he won the </a:t>
            </a:r>
            <a:r>
              <a:rPr lang="en-US" sz="2000" dirty="0">
                <a:hlinkClick r:id="rId7" tooltip="Turing Award"/>
              </a:rPr>
              <a:t>Turing Award</a:t>
            </a:r>
            <a:r>
              <a:rPr lang="en-US" sz="2000" dirty="0"/>
              <a:t> for developing a sequence of innovative computer languages</a:t>
            </a:r>
            <a:r>
              <a:rPr lang="en-US" sz="2000" dirty="0" smtClean="0"/>
              <a:t>.”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Additional recent books (2011-2012):</a:t>
            </a:r>
          </a:p>
          <a:p>
            <a:pPr lvl="1"/>
            <a:r>
              <a:rPr lang="en-US" sz="2400" b="1" dirty="0" err="1" smtClean="0"/>
              <a:t>Aarne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Ranta</a:t>
            </a:r>
            <a:r>
              <a:rPr lang="en-US" sz="2400" dirty="0" smtClean="0">
                <a:solidFill>
                  <a:schemeClr val="tx1"/>
                </a:solidFill>
              </a:rPr>
              <a:t>: </a:t>
            </a:r>
            <a:r>
              <a:rPr lang="en-US" sz="2400" dirty="0"/>
              <a:t>Implementing Programming </a:t>
            </a:r>
            <a:r>
              <a:rPr lang="en-US" sz="2400" dirty="0" smtClean="0"/>
              <a:t>Languages</a:t>
            </a:r>
          </a:p>
          <a:p>
            <a:pPr lvl="1"/>
            <a:r>
              <a:rPr lang="en-US" sz="2400" b="1" dirty="0" err="1" smtClean="0"/>
              <a:t>H.Seidl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R.Wilhelm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S.Haack</a:t>
            </a:r>
            <a:r>
              <a:rPr lang="en-US" sz="2400" dirty="0" smtClean="0"/>
              <a:t>: Compiler Design (3 </a:t>
            </a:r>
            <a:r>
              <a:rPr lang="en-US" sz="2400" dirty="0" err="1" smtClean="0"/>
              <a:t>vols</a:t>
            </a:r>
            <a:r>
              <a:rPr lang="en-US" sz="2400" dirty="0" smtClean="0"/>
              <a:t>, Springer)</a:t>
            </a:r>
          </a:p>
        </p:txBody>
      </p:sp>
      <p:sp>
        <p:nvSpPr>
          <p:cNvPr id="5" name="AutoShape 2" descr="data:image/jpeg;base64,/9j/4AAQSkZJRgABAQAAAQABAAD/2wBDAAMCAgMCAgMDAwMEAwMEBQgFBQQEBQoHBwYIDAoMDAsKCwsNDhIQDQ4RDgsLEBYQERMUFRUVDA8XGBYUGBIUFRT/2wBDAQMEBAUEBQkFBQkUDQsNFBQUFBQUFBQUFBQUFBQUFBQUFBQUFBQUFBQUFBQUFBQUFBQUFBQUFBQUFBQUFBQUFBT/wAARCACjAHQDASIAAhEBAxEB/8QAHQAAAAYDAQAAAAAAAAAAAAAAAAQFBgcIAgMJAf/EAD8QAAECBAQEAwUFBgUFAAAAAAECAwAEBREGEiExBxNBUSJhcQgUMoGRFUJSobEJFiMzcsEkQ2LR4TRTkvDx/8QAGwEAAQUBAQAAAAAAAAAAAAAABgIDBAUHAAH/xAArEQACAgEEAQIFBAMAAAAAAAABAgADBAUREjEhQVETFCIjMgZCYXEzobH/2gAMAwEAAhEDEQA/AK3s4vfMxyHoNvzzFtOVDZWwbXtpGnnaxlHLnK7jHRJ14y4tBlqo+8KBhrPqAZBuI2StZ92BEV7Y/wC4T2Oafm8yVDuLQimZ9206wlT+JkiWXmItfXWG/M4wbNyBdXxW28W2/pF7g6Tbljd4mO9lbMy4or+Pp6x7Oy120jvDC/fJQBN+Vbpt+v6xkjHawLhLbvmVH+0WTaFlJ+EVzjmdV7sYEjOlbxT3MNj942KgoF1fIUfwDMkesKdGeBdu27zU31KTcfTpEN9OtpH3Vnq8to81SgdZCzsI2y0sygBXaNaHv8MPSNCpnwkQP3JsdlnRfl0tOpypGpjJTf2cq/4oQabVi0vLCjPznMaC+sQDS3Lb0i4tM4i5SAmBDNXO2UdYEK+TiOUN1BoS7PJBuIbzqAX9IcGIJllz+ULQhsN3NtjFxh+DuZIWeTDOVgE7Q2avWm6e4WWrPTKtQlXwo/qP9oWMb1M4cpqbKDj7v8NlBP1UfKI1YccePMJz8zVbx1ue5gu0rAXJ+5Z+Mj2tDOIKq60zzXHWSs/dIsB6awymKjNPzhImC2g7qJtpC5iNlIlQlaypwfc7+flBbDeEn6+0qzbiko1vbSC7ZKjwSeoNxD0qplKPDUEczrdZN/lHjy1ZsyJgKI18DmnzBg67R25VgNvtIStHhSFptCE5KSiHlhTbgBvcoNxEvceka4bdw8t50DM8lS07nw2B+Yg7TqkglHu73LmL3tm3HaEeXanGbqknkvtf9oqN/S0ZkNzqiSj3V/qgaWVEJyD4MdVdpK2EOIYWpMhVGkoevlbmBsvyh0zcqVHmIPgVvEFS00k2Ye+PZKjteJZwBV3Kq23T5hYL6Da5PxJ/3gP1TTwg+LUsfHRivT27OGFBSbpMLKKMwgZ206je3WMjKNFJSBYwFXhqzyMjjuM2ZR/FMCF2Ypl3TpAjhb4jkbj00W/5usaJeeHvO4jyqnX5wnOIMtTJqbA8TaSoRZ0oCRG0kf8AEPFSq7iR3ln+AgBlu3QDc/ONf2g1JSyWEdDpb8oaiFqfnSroVFRP5xrnJp0zPxXFxt2tGn0caFVEjnwuUetGoT+JqkEo/iFRsCkXAv8A/Yuhwc4IydOw22h9tsvOJuTliCfZnwyJucbmSnmMq0GYRefCcokMNhpsgNjKNN4oc7MIfgIWaZgoa+TyAsecB5ScWsiXChY/Cj+8Vzx7wlncKpccbl1Oy+bNkHxW7j07R0lmaSuZCgpkWtrpEf8AEDh0xU2P5SCogi1rxX057o8tsjS6rU8Cc1XJEskOsOBtZ+8Nx8oxWpCk3fTy1jdY6H+8Sdxj4cHC1TfUlpbMu4vME5SMqxub9jERKqCmnVNvJsB95Q0gnqu+KnKA99DY78Gm+fQAEqWDYfGlOvooGFTCNbelZltaXLTLSgWyTvbcH1ENt6f5YPJ8SOqDY2+fWMaW97nMpBVmQTdJ637GFMocFT0Y3LXUzFH2pJNKZQlPgFyOvn+ceoW6tRKzqTsesMHghVhUnZunOqCnEDmtm/3L2I+R/WJVqNN92Sl2xFutoyTVd6Mo1Hr0ngWeNyYcQFXG0CE01PIct9oEVP3YvjGZVGBCbWSGsKTqkkFeRQIG8G6k+onQX9IRao+4aZMtBJyKaJJttbeCvFB5JICtxeQ1J2NRcRccsA6302gkfE6pQ1y6DzgS72Rt1f3z0hQodMRVJqWlFzDMup5yyVvFVhr0AjSpYS3vsnyV8JS00sZcqjYq0FjtFpZLH9HopZE0rIUpBUlJ11629REXcH+GjIwmw2tb0uxKAIXZGQK8IUT4uliLRhiavyFECxT6C9PAO8lbilJBWAknMAUfDa3zgTuUPY0Mce001oJYqmYtpdalkvST6lA/EFDYdbxtqzLKmQ+RlSjXPbQRBOF5yRn5JM6y3OUqdS0ouNlxK0JAHhzpAzbW3UTpv0h8Ln8RfuzQ1TT8qzTZt5DanmmFqcQlXkTa/rFY1TBiYQ1ZCusaHGWjYVrlIdbn2m3XVAoLgUAUk7RQ7iVwgrOF3ph9uXNQpayVNzDV1KQjpcDYecXnxEmcl5wS9AohqcyF2zzYU5ZPU2BSm/l+cOCiYcerMomTxJhKUaeeaOWelgUFCyT4VozKv6+ZibjZFmKoYnxKDMrqymKqv1TlRmUysIIIBPWDIvbQEnSwA+kW09o/gjh3BeG52tzMlMScyy85LJ+zmkBp9wkZFKCtUgg6lPaKwyrIbQkutHoUrSsFAH+8FNd62181gpfQ1LbNJB4CuqaxMXdszSws/hOmnpFhqrPtrYSCpJTbXWIG4QMM0qZnn1KDiSkFITqdTEgVasJUAUZknsYANdxxbmFgPaRuooreZznQbwIai6wrNvAik+Vaec4oSlL99NgnMfKCmMMMmWw9PgHlZmlELOgAI1hew7UWm5jxgJ9YSuOOLGqbg9xtpI5s2eWlPUd/0/OJGM17ZqVJI6FWlYkMpGa2tocOGZZQxVSHlBJZl32c6fIqFz+cIbZAZJvZZVEl8NqCmsCffTnW/Lv2ACdCjKDr8xGqXNxr5SfSvOwTqRw8pEorCrSXQlRWA6kpF0fDYgj5CFd+gy5QtMu20ABocxAF/K0JHDSoMSVBkG3UnmCWbUgHaxSN4etVxRJ02T5gbbU4QSEJ3V5CA60jfuaRTQlo3IjBqvDeWnEzASBzFIsUpBSm2xyk9+sO0YS98wWilJylxpKFNpUPBnB01/WGdJ4slpKfnJ3EfNZdfUky9sxQ0jcjTrEkyeOKIuktKTNoWgjwZdT844BCnlo6KyG+kRryuDpVhxIXKqTMJ0WtvxJvDgkqF7um7cu5/URYCG5UhNTE3LVqje8MoYuH23UZfex5J+W/nDyoGMZWrU5KgpAcByrRfUHsYgMRJqUpKq/tAKaEcD3MjYQv3trMpO6jfU/lHO+gTCF09bLtihJsq+4jqT7W7dMmeGb01VJhmWp7E43mcePgvrYfWOUkpU0yVbmOWpKpdx1ac3cZjlMFGlE2UsCOoDa2gXIBQx94HJplebaDp5b4ICSdL20EP16YVMOlJGqTa0RLRqgZOsMpUoFSFBaD5X1/WJSYczEOdVEmIGrrswMFnh1FOUtIJQYEH2pkctPiECBXm8ZhOlzJW9dJuIIcTqU5VMMuPhaebLXmBm8hqIIyFRMubgwvTk8moyjrTlgl1BbKT0BFolorY+QlqyOjSuSUEICraZ9D6wq0zF1Twu+6unzTssJpsJcDZ+IdRBeryBpUw/Jkm6HCkKI6DYwRVlcay9VeIdweojSwVdOpZK/H6lnXbAD8vifh1hqsSq7+8SLKipJ0+AAj6xurlROHUe/VEqMk0jOpRSVWABubDXpFXfYf47NqoS8DVV3+JJFS5RS1alonVI/pP5GLezdRTUJFCNHFS4y6gElChYeogIzKfh38TNKwrhdjqynzGkxxJo2IpNldNp09VEPCza2WLJVckC1/MH6QcoValS8kMYeqTswUc7ktsW8P4r2hKl6JN4RqMzNYdeekkvi4ZayrabXdSioNq0vdatt4d0hxDxUhuVZE8wh1tsMIeRT08xKbAG4va5yiFvWjL5MsqObDztNeKeMbuH5JKpzClUQ+pYlm2EuNqW84TlCUp7XB184U8NUOYqVXcn3JZchzGErdlQQChZ6KtoTBfDmBWZaptVabW/Nz3iUkzi+YsFRuok7DyA2v5Qszteaw/MTTj823KybKC66tZskDuSdtoqrQOkHmL2FbEk+JAn7Q+vSVD4AClE5Jqp1Jjlo75PEfyjl5nKHAodDFhPbI9oRHHDHyGKa6s4doyVMSmb/OXfxuH1O3lFf5Zn3h9DY1zG0HWnUnHxwrdnzM21PJGRkFl6HiOJu7cy2VbtrFj3B/9ETPTmwZZvPoQkDXvaIvolP+0qsGim9rFQ7C4/tEnocyKKB20im1duWy+spm8zep0oNgNIEE3HlBWsCBrhGuIiIylfaDzQdUnMlRIg+xIJOwjc+4iWay5ADEprAehImxkccQKU4yETRIu5vEfruhSkqBuNFW7dokLiRXEqnpaVJslKMyhba+0M2dZBYQ+ixCtTr16CD7T1b5VS3ckoT6x2cC3ljixhzlrKXFOrQSk2JGRW8dD8MYnepKW3H1ktWAJXuAdCk+Xbzjm9wxnjQ+IlDqCRmUzMBSkjexBGn1jo5hyRNfo8u8lsIK28xbc167X2v5RR6wuzK0MNHs8MskqgOSVYu9zQpCtkoVqnzh302SpTJTmcClX0y6n52iHaLRXKc+pcq45LkqsQk6fSHRLUmbnbldQeQBuGEAE/WBd7h7QwqYyRq5iCnUWkGacdQn7qB1Uew84rP7S9QqFV4P4vnnwpllcmtLbKTZRH4lH0iaqbhNianEPTIdmQjYvqzEef8AxDH9pajNzfCvEUqhAS0qUcH0TDNFv3k/sf8AYjK/xN/RnJNdiSoi99LdjDhpEj9nyonXUhTrmjaCRCYlkMBIy5xoST2tCrS5V/EU4xLtX5OYAERqBIA3PUyxpIPDaiqeRMTyx41dPM9fpDselCHLbHvCzRMN/ZdJaZaQSsIubd/OCTzKxNhKkxnuZebr2b2jYG8Q3pY8w+I/SBDkTTULFyBeBEL5gRzhEZh/wpXqAra4hMxBVWqe0VurtpoEi5/KMp/EUnTZJR5iZiYHwJG31hivTXv0yHZ14Ovn/LbOggpwdLsc8rRsv+5Xh/pjXrUw/VqkqZeSUuKsEpI6CCrko8hAUq+VVwB0MOOctOEl1QbbR8ASLrWe/lGhzO21ZxGVdgoAai8GCVgLxEc5xc4VYaXPVdp9QVdBuDa5BGsdDOEdUzUpmWeQGpgABTSj4R/SeveKnezph5NYamQ2q8wy8ErVbZKgDeLjUnDCZOTZcKSkaeNPQ26QIakxewqfSGmkpsgf3j+l5JCJhJ5Y5aiNR3hz0mRbTmJQLGE2gMl+lpSQFZBcKhw05koUlK7C+u8Cjj0hdWdpiUe5oWvIAmxiv3tSY8kKVwyxBLOvhuadk1oQnKTdRFt4sPWEqyhCBe+kUz9s6nolMITjpQouq8JVfbWHcGnneq/yJD1C3hQxHsZQCc5boaQ2q+YAEjpDmwpVmqHMtBDPPSDfXS/zhGXTrXCfElZsFE6gQdLWVhKMgOXv1jU1oDgq3UylrpYXC+PKPUEJbL6mHVJtlmAUa+p3j2rFN1uICVJOoKSDeIBbfWlKfGrKPuA6Qv0fEM1TwEtuFTSviQ4SbwOZX6eWxi9bTxcj+JKSJhISLrF/WBDSYxRTVNgvSrwc65FaQIHzoeUD1Hvjj3jAmF5vgCU+ojQhhpls5UlSl7k/CI9Uq8FnpqZZ/lrSpP4HBeNZ8e0pkDH1hlttKHCpZCh0SDePXHMyytQGZQAt2ghJ1dcw/wApUqL90aWg24oEjeEfT7R8ow7MsB7FtVbVxGnKG9YKqTBU2o9Vtm9vWx/KOhEtQVmnIlS0nJsFXjk/wqxQ9g7iPhqrtr5YlZ9ta1f6Ccqz/wCKjHX/AA7PJqEq2pAzJVYg+XeAvVqfh2cx0e4d6JdzoKn9s3UbD/2fKpbOytIUfstJm0FB8I0MKjaU8tI6iMkNeJRA32gZFYZvMMV8RMn2AAEoF/PtFHfbxedkMNSjbi/+rmkoAHUfEf0i+rjCUousamOen7RSoJNXw7T0KuA468R6JsPzVFnplA+aG3pKbV7AmKx95Tdq1yD8ozcCUoN1ADuTGu3faMFoSrqSPMRocy2Z8wFBCQVf6gNI2suKSnzjSPAkgbeUZJcG3WFRMNiYUBAgtngR06aEuZto0rBWsJG5OvlGEu7zDp+cZlWV1ROyxlV6Q7vEgbHabWimXSUNpHi1U4d/SBqraAU2O4PmICFbx5PWJmwZVEC5TfS46R1Y9k3G6cX8I8PTz7wcnPd/dnrnUuNnKoeul/mI5Sa9NDD4wR7QOOOD9MmJTCtWFPlpxZWULZQ4G17ZkZgcp8x2in1LEOSg4y70nNGNZxbo9ztBKrbcRmzpSm9rqNtYPNtJWm4INjY67Ryq4VftA+JWEZ1oYlcl8Y04qu41MBLT6R/odSNfRQI7Wi/vAr2msFceJbJh2fy1dCAXaJOlLc43+JQRc81I/EjNbraBe7Dup68w5o1DHuO2+xko1ZxuWZUFEXSkquNbgCOVvtwYh+2uLaZdCypEpL6gjYqV/wARZn2xvbbpfC+XncJYLmJWtYrJ5UzNIKXpend72uFOdMmoQfiudI5xT9fqWKJpyqViceqFQmTzHJl9wqWrXQa9PIWiz0rEZHNjQf1nOV6zUvvNWYR4bER5mjwm4tBTAyek2SYCNwY1FWto2JNo6dNkCPM/kYEdvOiXIGDb48MCBC5zflPWFEyQUTc949RAgQuc0zG8FKukKkXLjZQtAgQ3Z+EVT+cSmkJS2ogagXhwU1v3Z5hbK3WlpylK0OKSpN+xBuPlAgRWuPEs6z9yFKqgNMobTfIUcyxN/FmtpfbSDEoP8Cx/RAgRIpka/wAkzOPRvAgRIkOaj/MEbU/EIECOnTZYQIECEzp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BDAAMCAgMCAgMDAwMEAwMEBQgFBQQEBQoHBwYIDAoMDAsKCwsNDhIQDQ4RDgsLEBYQERMUFRUVDA8XGBYUGBIUFRT/2wBDAQMEBAUEBQkFBQkUDQsNFBQUFBQUFBQUFBQUFBQUFBQUFBQUFBQUFBQUFBQUFBQUFBQUFBQUFBQUFBQUFBQUFBT/wAARCACjAHQDASIAAhEBAxEB/8QAHQAAAAYDAQAAAAAAAAAAAAAAAAQFBgcIAgMJAf/EAD8QAAECBAQEAwUFBgUFAAAAAAECAwAEBREGEiExBxNBUSJhcQgUMoGRFUJSobEJFiMzcsEkQ2LR4TRTkvDx/8QAGwEAAQUBAQAAAAAAAAAAAAAABgIDBAUHAAH/xAArEQACAgEEAQIFBAMAAAAAAAABAgADBAUREjEhQVETFCIjMgZCYXEzobH/2gAMAwEAAhEDEQA/AK3s4vfMxyHoNvzzFtOVDZWwbXtpGnnaxlHLnK7jHRJ14y4tBlqo+8KBhrPqAZBuI2StZ92BEV7Y/wC4T2Oafm8yVDuLQimZ9206wlT+JkiWXmItfXWG/M4wbNyBdXxW28W2/pF7g6Tbljd4mO9lbMy4or+Pp6x7Oy120jvDC/fJQBN+Vbpt+v6xkjHawLhLbvmVH+0WTaFlJ+EVzjmdV7sYEjOlbxT3MNj942KgoF1fIUfwDMkesKdGeBdu27zU31KTcfTpEN9OtpH3Vnq8to81SgdZCzsI2y0sygBXaNaHv8MPSNCpnwkQP3JsdlnRfl0tOpypGpjJTf2cq/4oQabVi0vLCjPznMaC+sQDS3Lb0i4tM4i5SAmBDNXO2UdYEK+TiOUN1BoS7PJBuIbzqAX9IcGIJllz+ULQhsN3NtjFxh+DuZIWeTDOVgE7Q2avWm6e4WWrPTKtQlXwo/qP9oWMb1M4cpqbKDj7v8NlBP1UfKI1YccePMJz8zVbx1ue5gu0rAXJ+5Z+Mj2tDOIKq60zzXHWSs/dIsB6awymKjNPzhImC2g7qJtpC5iNlIlQlaypwfc7+flBbDeEn6+0qzbiko1vbSC7ZKjwSeoNxD0qplKPDUEczrdZN/lHjy1ZsyJgKI18DmnzBg67R25VgNvtIStHhSFptCE5KSiHlhTbgBvcoNxEvceka4bdw8t50DM8lS07nw2B+Yg7TqkglHu73LmL3tm3HaEeXanGbqknkvtf9oqN/S0ZkNzqiSj3V/qgaWVEJyD4MdVdpK2EOIYWpMhVGkoevlbmBsvyh0zcqVHmIPgVvEFS00k2Ye+PZKjteJZwBV3Kq23T5hYL6Da5PxJ/3gP1TTwg+LUsfHRivT27OGFBSbpMLKKMwgZ206je3WMjKNFJSBYwFXhqzyMjjuM2ZR/FMCF2Ypl3TpAjhb4jkbj00W/5usaJeeHvO4jyqnX5wnOIMtTJqbA8TaSoRZ0oCRG0kf8AEPFSq7iR3ln+AgBlu3QDc/ONf2g1JSyWEdDpb8oaiFqfnSroVFRP5xrnJp0zPxXFxt2tGn0caFVEjnwuUetGoT+JqkEo/iFRsCkXAv8A/Yuhwc4IydOw22h9tsvOJuTliCfZnwyJucbmSnmMq0GYRefCcokMNhpsgNjKNN4oc7MIfgIWaZgoa+TyAsecB5ScWsiXChY/Cj+8Vzx7wlncKpccbl1Oy+bNkHxW7j07R0lmaSuZCgpkWtrpEf8AEDh0xU2P5SCogi1rxX057o8tsjS6rU8Cc1XJEskOsOBtZ+8Nx8oxWpCk3fTy1jdY6H+8Sdxj4cHC1TfUlpbMu4vME5SMqxub9jERKqCmnVNvJsB95Q0gnqu+KnKA99DY78Gm+fQAEqWDYfGlOvooGFTCNbelZltaXLTLSgWyTvbcH1ENt6f5YPJ8SOqDY2+fWMaW97nMpBVmQTdJ637GFMocFT0Y3LXUzFH2pJNKZQlPgFyOvn+ceoW6tRKzqTsesMHghVhUnZunOqCnEDmtm/3L2I+R/WJVqNN92Sl2xFutoyTVd6Mo1Hr0ngWeNyYcQFXG0CE01PIct9oEVP3YvjGZVGBCbWSGsKTqkkFeRQIG8G6k+onQX9IRao+4aZMtBJyKaJJttbeCvFB5JICtxeQ1J2NRcRccsA6302gkfE6pQ1y6DzgS72Rt1f3z0hQodMRVJqWlFzDMup5yyVvFVhr0AjSpYS3vsnyV8JS00sZcqjYq0FjtFpZLH9HopZE0rIUpBUlJ11629REXcH+GjIwmw2tb0uxKAIXZGQK8IUT4uliLRhiavyFECxT6C9PAO8lbilJBWAknMAUfDa3zgTuUPY0Mce001oJYqmYtpdalkvST6lA/EFDYdbxtqzLKmQ+RlSjXPbQRBOF5yRn5JM6y3OUqdS0ouNlxK0JAHhzpAzbW3UTpv0h8Ln8RfuzQ1TT8qzTZt5DanmmFqcQlXkTa/rFY1TBiYQ1ZCusaHGWjYVrlIdbn2m3XVAoLgUAUk7RQ7iVwgrOF3ph9uXNQpayVNzDV1KQjpcDYecXnxEmcl5wS9AohqcyF2zzYU5ZPU2BSm/l+cOCiYcerMomTxJhKUaeeaOWelgUFCyT4VozKv6+ZibjZFmKoYnxKDMrqymKqv1TlRmUysIIIBPWDIvbQEnSwA+kW09o/gjh3BeG52tzMlMScyy85LJ+zmkBp9wkZFKCtUgg6lPaKwyrIbQkutHoUrSsFAH+8FNd62181gpfQ1LbNJB4CuqaxMXdszSws/hOmnpFhqrPtrYSCpJTbXWIG4QMM0qZnn1KDiSkFITqdTEgVasJUAUZknsYANdxxbmFgPaRuooreZznQbwIai6wrNvAik+Vaec4oSlL99NgnMfKCmMMMmWw9PgHlZmlELOgAI1hew7UWm5jxgJ9YSuOOLGqbg9xtpI5s2eWlPUd/0/OJGM17ZqVJI6FWlYkMpGa2tocOGZZQxVSHlBJZl32c6fIqFz+cIbZAZJvZZVEl8NqCmsCffTnW/Lv2ACdCjKDr8xGqXNxr5SfSvOwTqRw8pEorCrSXQlRWA6kpF0fDYgj5CFd+gy5QtMu20ABocxAF/K0JHDSoMSVBkG3UnmCWbUgHaxSN4etVxRJ02T5gbbU4QSEJ3V5CA60jfuaRTQlo3IjBqvDeWnEzASBzFIsUpBSm2xyk9+sO0YS98wWilJylxpKFNpUPBnB01/WGdJ4slpKfnJ3EfNZdfUky9sxQ0jcjTrEkyeOKIuktKTNoWgjwZdT844BCnlo6KyG+kRryuDpVhxIXKqTMJ0WtvxJvDgkqF7um7cu5/URYCG5UhNTE3LVqje8MoYuH23UZfex5J+W/nDyoGMZWrU5KgpAcByrRfUHsYgMRJqUpKq/tAKaEcD3MjYQv3trMpO6jfU/lHO+gTCF09bLtihJsq+4jqT7W7dMmeGb01VJhmWp7E43mcePgvrYfWOUkpU0yVbmOWpKpdx1ac3cZjlMFGlE2UsCOoDa2gXIBQx94HJplebaDp5b4ICSdL20EP16YVMOlJGqTa0RLRqgZOsMpUoFSFBaD5X1/WJSYczEOdVEmIGrrswMFnh1FOUtIJQYEH2pkctPiECBXm8ZhOlzJW9dJuIIcTqU5VMMuPhaebLXmBm8hqIIyFRMubgwvTk8moyjrTlgl1BbKT0BFolorY+QlqyOjSuSUEICraZ9D6wq0zF1Twu+6unzTssJpsJcDZ+IdRBeryBpUw/Jkm6HCkKI6DYwRVlcay9VeIdweojSwVdOpZK/H6lnXbAD8vifh1hqsSq7+8SLKipJ0+AAj6xurlROHUe/VEqMk0jOpRSVWABubDXpFXfYf47NqoS8DVV3+JJFS5RS1alonVI/pP5GLezdRTUJFCNHFS4y6gElChYeogIzKfh38TNKwrhdjqynzGkxxJo2IpNldNp09VEPCza2WLJVckC1/MH6QcoValS8kMYeqTswUc7ktsW8P4r2hKl6JN4RqMzNYdeekkvi4ZayrabXdSioNq0vdatt4d0hxDxUhuVZE8wh1tsMIeRT08xKbAG4va5yiFvWjL5MsqObDztNeKeMbuH5JKpzClUQ+pYlm2EuNqW84TlCUp7XB184U8NUOYqVXcn3JZchzGErdlQQChZ6KtoTBfDmBWZaptVabW/Nz3iUkzi+YsFRuok7DyA2v5Qszteaw/MTTj823KybKC66tZskDuSdtoqrQOkHmL2FbEk+JAn7Q+vSVD4AClE5Jqp1Jjlo75PEfyjl5nKHAodDFhPbI9oRHHDHyGKa6s4doyVMSmb/OXfxuH1O3lFf5Zn3h9DY1zG0HWnUnHxwrdnzM21PJGRkFl6HiOJu7cy2VbtrFj3B/9ETPTmwZZvPoQkDXvaIvolP+0qsGim9rFQ7C4/tEnocyKKB20im1duWy+spm8zep0oNgNIEE3HlBWsCBrhGuIiIylfaDzQdUnMlRIg+xIJOwjc+4iWay5ADEprAehImxkccQKU4yETRIu5vEfruhSkqBuNFW7dokLiRXEqnpaVJslKMyhba+0M2dZBYQ+ixCtTr16CD7T1b5VS3ckoT6x2cC3ljixhzlrKXFOrQSk2JGRW8dD8MYnepKW3H1ktWAJXuAdCk+Xbzjm9wxnjQ+IlDqCRmUzMBSkjexBGn1jo5hyRNfo8u8lsIK28xbc167X2v5RR6wuzK0MNHs8MskqgOSVYu9zQpCtkoVqnzh302SpTJTmcClX0y6n52iHaLRXKc+pcq45LkqsQk6fSHRLUmbnbldQeQBuGEAE/WBd7h7QwqYyRq5iCnUWkGacdQn7qB1Uew84rP7S9QqFV4P4vnnwpllcmtLbKTZRH4lH0iaqbhNianEPTIdmQjYvqzEef8AxDH9pajNzfCvEUqhAS0qUcH0TDNFv3k/sf8AYjK/xN/RnJNdiSoi99LdjDhpEj9nyonXUhTrmjaCRCYlkMBIy5xoST2tCrS5V/EU4xLtX5OYAERqBIA3PUyxpIPDaiqeRMTyx41dPM9fpDselCHLbHvCzRMN/ZdJaZaQSsIubd/OCTzKxNhKkxnuZebr2b2jYG8Q3pY8w+I/SBDkTTULFyBeBEL5gRzhEZh/wpXqAra4hMxBVWqe0VurtpoEi5/KMp/EUnTZJR5iZiYHwJG31hivTXv0yHZ14Ovn/LbOggpwdLsc8rRsv+5Xh/pjXrUw/VqkqZeSUuKsEpI6CCrko8hAUq+VVwB0MOOctOEl1QbbR8ASLrWe/lGhzO21ZxGVdgoAai8GCVgLxEc5xc4VYaXPVdp9QVdBuDa5BGsdDOEdUzUpmWeQGpgABTSj4R/SeveKnezph5NYamQ2q8wy8ErVbZKgDeLjUnDCZOTZcKSkaeNPQ26QIakxewqfSGmkpsgf3j+l5JCJhJ5Y5aiNR3hz0mRbTmJQLGE2gMl+lpSQFZBcKhw05koUlK7C+u8Cjj0hdWdpiUe5oWvIAmxiv3tSY8kKVwyxBLOvhuadk1oQnKTdRFt4sPWEqyhCBe+kUz9s6nolMITjpQouq8JVfbWHcGnneq/yJD1C3hQxHsZQCc5boaQ2q+YAEjpDmwpVmqHMtBDPPSDfXS/zhGXTrXCfElZsFE6gQdLWVhKMgOXv1jU1oDgq3UylrpYXC+PKPUEJbL6mHVJtlmAUa+p3j2rFN1uICVJOoKSDeIBbfWlKfGrKPuA6Qv0fEM1TwEtuFTSviQ4SbwOZX6eWxi9bTxcj+JKSJhISLrF/WBDSYxRTVNgvSrwc65FaQIHzoeUD1Hvjj3jAmF5vgCU+ojQhhpls5UlSl7k/CI9Uq8FnpqZZ/lrSpP4HBeNZ8e0pkDH1hlttKHCpZCh0SDePXHMyytQGZQAt2ghJ1dcw/wApUqL90aWg24oEjeEfT7R8ow7MsB7FtVbVxGnKG9YKqTBU2o9Vtm9vWx/KOhEtQVmnIlS0nJsFXjk/wqxQ9g7iPhqrtr5YlZ9ta1f6Ccqz/wCKjHX/AA7PJqEq2pAzJVYg+XeAvVqfh2cx0e4d6JdzoKn9s3UbD/2fKpbOytIUfstJm0FB8I0MKjaU8tI6iMkNeJRA32gZFYZvMMV8RMn2AAEoF/PtFHfbxedkMNSjbi/+rmkoAHUfEf0i+rjCUousamOen7RSoJNXw7T0KuA468R6JsPzVFnplA+aG3pKbV7AmKx95Tdq1yD8ozcCUoN1ADuTGu3faMFoSrqSPMRocy2Z8wFBCQVf6gNI2suKSnzjSPAkgbeUZJcG3WFRMNiYUBAgtngR06aEuZto0rBWsJG5OvlGEu7zDp+cZlWV1ROyxlV6Q7vEgbHabWimXSUNpHi1U4d/SBqraAU2O4PmICFbx5PWJmwZVEC5TfS46R1Y9k3G6cX8I8PTz7wcnPd/dnrnUuNnKoeul/mI5Sa9NDD4wR7QOOOD9MmJTCtWFPlpxZWULZQ4G17ZkZgcp8x2in1LEOSg4y70nNGNZxbo9ztBKrbcRmzpSm9rqNtYPNtJWm4INjY67Ryq4VftA+JWEZ1oYlcl8Y04qu41MBLT6R/odSNfRQI7Wi/vAr2msFceJbJh2fy1dCAXaJOlLc43+JQRc81I/EjNbraBe7Dup68w5o1DHuO2+xko1ZxuWZUFEXSkquNbgCOVvtwYh+2uLaZdCypEpL6gjYqV/wARZn2xvbbpfC+XncJYLmJWtYrJ5UzNIKXpend72uFOdMmoQfiudI5xT9fqWKJpyqViceqFQmTzHJl9wqWrXQa9PIWiz0rEZHNjQf1nOV6zUvvNWYR4bER5mjwm4tBTAyek2SYCNwY1FWto2JNo6dNkCPM/kYEdvOiXIGDb48MCBC5zflPWFEyQUTc949RAgQuc0zG8FKukKkXLjZQtAgQ3Z+EVT+cSmkJS2ogagXhwU1v3Z5hbK3WlpylK0OKSpN+xBuPlAgRWuPEs6z9yFKqgNMobTfIUcyxN/FmtpfbSDEoP8Cx/RAgRIpka/wAkzOPRvAgRIkOaj/MEbU/EIECOnTZYQIECEzp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7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Describing the </a:t>
            </a:r>
            <a:r>
              <a:rPr lang="en-US" b="1" dirty="0" smtClean="0"/>
              <a:t>Syntax</a:t>
            </a:r>
            <a:r>
              <a:rPr lang="en-US" dirty="0" smtClean="0"/>
              <a:t> of Languages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15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058"/>
            <a:ext cx="8229600" cy="1143000"/>
          </a:xfrm>
        </p:spPr>
        <p:txBody>
          <a:bodyPr/>
          <a:lstStyle/>
          <a:p>
            <a:r>
              <a:rPr lang="en-US" dirty="0" smtClean="0"/>
              <a:t>Computer Language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79" y="930739"/>
            <a:ext cx="8384721" cy="490968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Language can be</a:t>
            </a:r>
          </a:p>
          <a:p>
            <a:pPr lvl="1"/>
            <a:r>
              <a:rPr lang="en-US" dirty="0" smtClean="0"/>
              <a:t>Natural language (French, English, …)</a:t>
            </a:r>
          </a:p>
          <a:p>
            <a:pPr lvl="1"/>
            <a:r>
              <a:rPr lang="en-US" b="1" dirty="0" smtClean="0"/>
              <a:t>computer language </a:t>
            </a:r>
            <a:r>
              <a:rPr lang="en-US" dirty="0" smtClean="0"/>
              <a:t>(Java, Scala, C, SQL, …)</a:t>
            </a:r>
          </a:p>
          <a:p>
            <a:pPr lvl="1"/>
            <a:r>
              <a:rPr lang="en-US" dirty="0" smtClean="0"/>
              <a:t>Mathematical language: a set of strings</a:t>
            </a:r>
          </a:p>
          <a:p>
            <a:pPr lvl="2"/>
            <a:r>
              <a:rPr lang="en-US" dirty="0" smtClean="0"/>
              <a:t>Can represent both of the above</a:t>
            </a:r>
          </a:p>
          <a:p>
            <a:pPr marL="0" indent="0">
              <a:buNone/>
            </a:pPr>
            <a:r>
              <a:rPr lang="en-US" dirty="0" smtClean="0"/>
              <a:t>We can </a:t>
            </a:r>
            <a:r>
              <a:rPr lang="en-US" b="1" dirty="0" smtClean="0"/>
              <a:t>process </a:t>
            </a:r>
            <a:r>
              <a:rPr lang="en-US" dirty="0" smtClean="0"/>
              <a:t>the language: do something with strings in the language</a:t>
            </a:r>
          </a:p>
          <a:p>
            <a:pPr lvl="1"/>
            <a:r>
              <a:rPr lang="en-US" dirty="0" smtClean="0"/>
              <a:t>manually: mathematical proof, literary criticism</a:t>
            </a:r>
          </a:p>
          <a:p>
            <a:pPr lvl="1"/>
            <a:r>
              <a:rPr lang="en-US" dirty="0" smtClean="0"/>
              <a:t>using </a:t>
            </a:r>
            <a:r>
              <a:rPr lang="en-US" b="1" dirty="0" smtClean="0"/>
              <a:t>computers</a:t>
            </a:r>
            <a:r>
              <a:rPr lang="en-US" dirty="0" smtClean="0"/>
              <a:t>: algorithms that work on strings</a:t>
            </a:r>
          </a:p>
          <a:p>
            <a:pPr marL="0" indent="0">
              <a:buNone/>
            </a:pPr>
            <a:r>
              <a:rPr lang="en-US" dirty="0" smtClean="0"/>
              <a:t>Computer language processing in this course: </a:t>
            </a:r>
            <a:r>
              <a:rPr lang="en-US" b="1" dirty="0" smtClean="0"/>
              <a:t>processing computer languages using computers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782637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Syntax (from Wikipedia)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...In</a:t>
            </a:r>
            <a:r>
              <a:rPr lang="en-US" sz="2800" dirty="0"/>
              <a:t> </a:t>
            </a:r>
            <a:r>
              <a:rPr lang="en-US" sz="2800" dirty="0">
                <a:hlinkClick r:id="rId2" tooltip="Linguistics"/>
              </a:rPr>
              <a:t>linguistics</a:t>
            </a:r>
            <a:r>
              <a:rPr lang="en-US" sz="2800" dirty="0"/>
              <a:t>, </a:t>
            </a:r>
            <a:r>
              <a:rPr lang="en-US" sz="2800" b="1" dirty="0"/>
              <a:t>syntax</a:t>
            </a:r>
            <a:r>
              <a:rPr lang="en-US" sz="2800" dirty="0"/>
              <a:t> (from </a:t>
            </a:r>
            <a:r>
              <a:rPr lang="en-US" sz="2800" dirty="0">
                <a:hlinkClick r:id="rId3" tooltip="Ancient Greek"/>
              </a:rPr>
              <a:t>Ancient Greek</a:t>
            </a:r>
            <a:r>
              <a:rPr lang="en-US" sz="2800" dirty="0"/>
              <a:t> </a:t>
            </a:r>
            <a:r>
              <a:rPr lang="en-US" sz="2800" dirty="0" err="1" smtClean="0">
                <a:hlinkClick r:id="rId4" tooltip="wikt:σύνταξις"/>
              </a:rPr>
              <a:t>σύντ</a:t>
            </a:r>
            <a:r>
              <a:rPr lang="en-US" sz="2800" dirty="0" smtClean="0">
                <a:hlinkClick r:id="rId4" tooltip="wikt:σύνταξις"/>
              </a:rPr>
              <a:t>αξις</a:t>
            </a:r>
            <a:r>
              <a:rPr lang="en-US" sz="2800" dirty="0" smtClean="0"/>
              <a:t> "</a:t>
            </a:r>
            <a:r>
              <a:rPr lang="en-US" sz="2800" dirty="0"/>
              <a:t>arrangement" from σύν </a:t>
            </a:r>
            <a:r>
              <a:rPr lang="en-US" sz="2800" dirty="0" smtClean="0"/>
              <a:t>- </a:t>
            </a:r>
            <a:r>
              <a:rPr lang="en-US" sz="2800" i="1" dirty="0" smtClean="0"/>
              <a:t>syn</a:t>
            </a:r>
            <a:r>
              <a:rPr lang="en-US" sz="2800" dirty="0"/>
              <a:t>, "together", and </a:t>
            </a:r>
            <a:r>
              <a:rPr lang="en-US" sz="2800" dirty="0" smtClean="0"/>
              <a:t>τάξις - </a:t>
            </a:r>
            <a:r>
              <a:rPr lang="en-US" sz="2800" i="1" dirty="0" smtClean="0"/>
              <a:t>táxis</a:t>
            </a:r>
            <a:r>
              <a:rPr lang="en-US" sz="2800" dirty="0"/>
              <a:t>, "an ordering") is the study of the principles and rules for constructing phrases and </a:t>
            </a:r>
            <a:r>
              <a:rPr lang="en-US" sz="2800" dirty="0" smtClean="0">
                <a:hlinkClick r:id="rId5" tooltip="Sentence (linguistics)"/>
              </a:rPr>
              <a:t>sentences</a:t>
            </a:r>
            <a:r>
              <a:rPr lang="en-US" sz="2800" dirty="0" smtClean="0"/>
              <a:t> in</a:t>
            </a:r>
            <a:r>
              <a:rPr lang="en-US" sz="2800" dirty="0"/>
              <a:t> </a:t>
            </a:r>
            <a:r>
              <a:rPr lang="en-US" sz="2800" dirty="0">
                <a:hlinkClick r:id="rId6" tooltip="Natural language"/>
              </a:rPr>
              <a:t>natural languages</a:t>
            </a:r>
            <a:r>
              <a:rPr lang="en-US" sz="2800" dirty="0"/>
              <a:t>.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...In</a:t>
            </a:r>
            <a:r>
              <a:rPr lang="en-US" sz="2800" dirty="0"/>
              <a:t> </a:t>
            </a:r>
            <a:r>
              <a:rPr lang="en-US" sz="2800" dirty="0">
                <a:hlinkClick r:id="rId7" tooltip="Computer science"/>
              </a:rPr>
              <a:t>computer science</a:t>
            </a:r>
            <a:r>
              <a:rPr lang="en-US" sz="2800" dirty="0"/>
              <a:t>, the </a:t>
            </a:r>
            <a:r>
              <a:rPr lang="en-US" sz="2800" b="1" dirty="0"/>
              <a:t>syntax</a:t>
            </a:r>
            <a:r>
              <a:rPr lang="en-US" sz="2800" dirty="0"/>
              <a:t> of </a:t>
            </a:r>
            <a:r>
              <a:rPr lang="en-US" sz="2800" dirty="0" smtClean="0"/>
              <a:t>a </a:t>
            </a:r>
            <a:r>
              <a:rPr lang="en-US" sz="2800" dirty="0" smtClean="0">
                <a:hlinkClick r:id="rId8" tooltip="Programming language"/>
              </a:rPr>
              <a:t>programming </a:t>
            </a:r>
            <a:r>
              <a:rPr lang="en-US" sz="2800" dirty="0">
                <a:hlinkClick r:id="rId8" tooltip="Programming language"/>
              </a:rPr>
              <a:t>language</a:t>
            </a:r>
            <a:r>
              <a:rPr lang="en-US" sz="2800" dirty="0"/>
              <a:t> is the set of rules that define the combinations of symbols that are considered to be correctly structured </a:t>
            </a:r>
            <a:r>
              <a:rPr lang="en-US" sz="2800" dirty="0">
                <a:hlinkClick r:id="rId9" tooltip="Computer program"/>
              </a:rPr>
              <a:t>programs</a:t>
            </a:r>
            <a:r>
              <a:rPr lang="en-US" sz="2800" dirty="0"/>
              <a:t> in that language.</a:t>
            </a:r>
          </a:p>
        </p:txBody>
      </p:sp>
    </p:spTree>
    <p:extLst>
      <p:ext uri="{BB962C8B-B14F-4D97-AF65-F5344CB8AC3E}">
        <p14:creationId xmlns:p14="http://schemas.microsoft.com/office/powerpoint/2010/main" val="246242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Describing Syntax: Why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document precisely (a superset of) meaningful programs   </a:t>
            </a:r>
            <a:r>
              <a:rPr lang="en-US" sz="2400" dirty="0" smtClean="0"/>
              <a:t>(for users, </a:t>
            </a:r>
            <a:r>
              <a:rPr lang="en-US" sz="2400" dirty="0" err="1" smtClean="0"/>
              <a:t>implementors</a:t>
            </a:r>
            <a:r>
              <a:rPr lang="en-US" sz="2400" dirty="0" smtClean="0"/>
              <a:t>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Programs outside the superset: meaningless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We say programs inside make </a:t>
            </a:r>
            <a:r>
              <a:rPr lang="en-US" i="1" dirty="0" smtClean="0">
                <a:solidFill>
                  <a:schemeClr val="tx1"/>
                </a:solidFill>
              </a:rPr>
              <a:t>syntactic</a:t>
            </a:r>
            <a:r>
              <a:rPr lang="en-US" dirty="0" smtClean="0">
                <a:solidFill>
                  <a:schemeClr val="tx1"/>
                </a:solidFill>
              </a:rPr>
              <a:t> sense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	(They may still be ‘wrong’ in a deeper sense)</a:t>
            </a:r>
          </a:p>
          <a:p>
            <a:r>
              <a:rPr lang="en-US" dirty="0" smtClean="0"/>
              <a:t>Describing syntactically valid programs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There exist arbitrarily long valid programs, we cannot list all of them explicitly!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Informal English descriptions are imprecise, cannot use them as language reference</a:t>
            </a:r>
          </a:p>
        </p:txBody>
      </p:sp>
    </p:spTree>
    <p:extLst>
      <p:ext uri="{BB962C8B-B14F-4D97-AF65-F5344CB8AC3E}">
        <p14:creationId xmlns:p14="http://schemas.microsoft.com/office/powerpoint/2010/main" val="324893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Describing Syntax: How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theory of formal languages (from TCS)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</a:t>
            </a:r>
            <a:r>
              <a:rPr lang="en-US" dirty="0" smtClean="0">
                <a:solidFill>
                  <a:schemeClr val="tx1"/>
                </a:solidFill>
              </a:rPr>
              <a:t>egular expressions &amp; finite automata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context-free grammars</a:t>
            </a:r>
          </a:p>
          <a:p>
            <a:r>
              <a:rPr lang="en-US" dirty="0" smtClean="0"/>
              <a:t>We can use such precise descriptions to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document what each compiler should </a:t>
            </a:r>
            <a:r>
              <a:rPr lang="en-US" dirty="0" smtClean="0">
                <a:solidFill>
                  <a:schemeClr val="tx1"/>
                </a:solidFill>
              </a:rPr>
              <a:t>support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manually derive compiler phases (</a:t>
            </a:r>
            <a:r>
              <a:rPr lang="en-US" dirty="0" err="1" smtClean="0">
                <a:solidFill>
                  <a:schemeClr val="tx1"/>
                </a:solidFill>
              </a:rPr>
              <a:t>lexer</a:t>
            </a:r>
            <a:r>
              <a:rPr lang="en-US" dirty="0" smtClean="0">
                <a:solidFill>
                  <a:schemeClr val="tx1"/>
                </a:solidFill>
              </a:rPr>
              <a:t>, parser)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automatically construct these phases using compiler generating tools</a:t>
            </a:r>
          </a:p>
          <a:p>
            <a:r>
              <a:rPr lang="en-US" dirty="0" smtClean="0"/>
              <a:t>We illustrate this through an example</a:t>
            </a:r>
          </a:p>
        </p:txBody>
      </p:sp>
    </p:spTree>
    <p:extLst>
      <p:ext uri="{BB962C8B-B14F-4D97-AF65-F5344CB8AC3E}">
        <p14:creationId xmlns:p14="http://schemas.microsoft.com/office/powerpoint/2010/main" val="206232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While</a:t>
            </a:r>
            <a:r>
              <a:rPr lang="en-US" dirty="0" smtClean="0"/>
              <a:t> Language –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1"/>
            <a:ext cx="8229600" cy="4900779"/>
          </a:xfrm>
        </p:spPr>
        <p:txBody>
          <a:bodyPr>
            <a:normAutofit/>
          </a:bodyPr>
          <a:lstStyle/>
          <a:p>
            <a:r>
              <a:rPr lang="en-US" dirty="0" smtClean="0"/>
              <a:t>Small language used to illustrate key concepts</a:t>
            </a:r>
          </a:p>
          <a:p>
            <a:r>
              <a:rPr lang="en-US" dirty="0" smtClean="0"/>
              <a:t>Simpler than the language for which you implement your compiler</a:t>
            </a:r>
            <a:endParaRPr lang="en-US" i="1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‘while’ and ‘if’ are the control statements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no procedures, no exceptions</a:t>
            </a:r>
          </a:p>
          <a:p>
            <a:r>
              <a:rPr lang="en-US" dirty="0" smtClean="0"/>
              <a:t>the only variables are of ‘</a:t>
            </a:r>
            <a:r>
              <a:rPr lang="en-US" dirty="0" err="1" smtClean="0"/>
              <a:t>int</a:t>
            </a:r>
            <a:r>
              <a:rPr lang="en-US" dirty="0" smtClean="0"/>
              <a:t>’ type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no variable declarations, they are initially zero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no objects, pointers, arrays</a:t>
            </a:r>
          </a:p>
        </p:txBody>
      </p:sp>
    </p:spTree>
    <p:extLst>
      <p:ext uri="{BB962C8B-B14F-4D97-AF65-F5344CB8AC3E}">
        <p14:creationId xmlns:p14="http://schemas.microsoft.com/office/powerpoint/2010/main" val="135663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While</a:t>
            </a:r>
            <a:r>
              <a:rPr lang="en-US" dirty="0"/>
              <a:t> Language </a:t>
            </a:r>
            <a:r>
              <a:rPr lang="en-US" dirty="0" smtClean="0"/>
              <a:t>– Example Programs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573484" y="1307965"/>
            <a:ext cx="243114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x </a:t>
            </a:r>
            <a:r>
              <a:rPr lang="en-US" dirty="0">
                <a:latin typeface="Calibri" pitchFamily="34" charset="0"/>
                <a:cs typeface="Calibri" pitchFamily="34" charset="0"/>
              </a:rPr>
              <a:t>= 13; </a:t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>
                <a:latin typeface="Calibri" pitchFamily="34" charset="0"/>
                <a:cs typeface="Calibri" pitchFamily="34" charset="0"/>
              </a:rPr>
              <a:t>while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(x </a:t>
            </a:r>
            <a:r>
              <a:rPr lang="en-US" dirty="0">
                <a:latin typeface="Calibri" pitchFamily="34" charset="0"/>
                <a:cs typeface="Calibri" pitchFamily="34" charset="0"/>
              </a:rPr>
              <a:t>&gt; 1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 </a:t>
            </a:r>
            <a:r>
              <a:rPr lang="en-US" dirty="0">
                <a:latin typeface="Calibri" pitchFamily="34" charset="0"/>
                <a:cs typeface="Calibri" pitchFamily="34" charset="0"/>
              </a:rPr>
              <a:t>{ </a:t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>
                <a:latin typeface="Calibri" pitchFamily="34" charset="0"/>
                <a:cs typeface="Calibri" pitchFamily="34" charset="0"/>
              </a:rPr>
              <a:t> 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println</a:t>
            </a:r>
            <a:r>
              <a:rPr lang="en-US" dirty="0">
                <a:latin typeface="Calibri" pitchFamily="34" charset="0"/>
                <a:cs typeface="Calibri" pitchFamily="34" charset="0"/>
              </a:rPr>
              <a:t>("x=", x); </a:t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>
                <a:latin typeface="Calibri" pitchFamily="34" charset="0"/>
                <a:cs typeface="Calibri" pitchFamily="34" charset="0"/>
              </a:rPr>
              <a:t>  if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(x </a:t>
            </a:r>
            <a:r>
              <a:rPr lang="en-US" dirty="0">
                <a:latin typeface="Calibri" pitchFamily="34" charset="0"/>
                <a:cs typeface="Calibri" pitchFamily="34" charset="0"/>
              </a:rPr>
              <a:t>%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2 </a:t>
            </a:r>
            <a:r>
              <a:rPr lang="en-US" dirty="0">
                <a:latin typeface="Calibri" pitchFamily="34" charset="0"/>
                <a:cs typeface="Calibri" pitchFamily="34" charset="0"/>
              </a:rPr>
              <a:t>== 0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 </a:t>
            </a:r>
            <a:r>
              <a:rPr lang="en-US" dirty="0">
                <a:latin typeface="Calibri" pitchFamily="34" charset="0"/>
                <a:cs typeface="Calibri" pitchFamily="34" charset="0"/>
              </a:rPr>
              <a:t>{ </a:t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>
                <a:latin typeface="Calibri" pitchFamily="34" charset="0"/>
                <a:cs typeface="Calibri" pitchFamily="34" charset="0"/>
              </a:rPr>
              <a:t>    x =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x </a:t>
            </a:r>
            <a:r>
              <a:rPr lang="en-US" dirty="0">
                <a:latin typeface="Calibri" pitchFamily="34" charset="0"/>
                <a:cs typeface="Calibri" pitchFamily="34" charset="0"/>
              </a:rPr>
              <a:t>/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2; </a:t>
            </a: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>
                <a:latin typeface="Calibri" pitchFamily="34" charset="0"/>
                <a:cs typeface="Calibri" pitchFamily="34" charset="0"/>
              </a:rPr>
              <a:t>  } else { </a:t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>
                <a:latin typeface="Calibri" pitchFamily="34" charset="0"/>
                <a:cs typeface="Calibri" pitchFamily="34" charset="0"/>
              </a:rPr>
              <a:t>    x =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3 </a:t>
            </a:r>
            <a:r>
              <a:rPr lang="en-US" dirty="0">
                <a:latin typeface="Calibri" pitchFamily="34" charset="0"/>
                <a:cs typeface="Calibri" pitchFamily="34" charset="0"/>
              </a:rPr>
              <a:t>*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x </a:t>
            </a:r>
            <a:r>
              <a:rPr lang="en-US" dirty="0">
                <a:latin typeface="Calibri" pitchFamily="34" charset="0"/>
                <a:cs typeface="Calibri" pitchFamily="34" charset="0"/>
              </a:rPr>
              <a:t>+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1; </a:t>
            </a: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>
                <a:latin typeface="Calibri" pitchFamily="34" charset="0"/>
                <a:cs typeface="Calibri" pitchFamily="34" charset="0"/>
              </a:rPr>
              <a:t>  } </a:t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>
                <a:latin typeface="Calibri" pitchFamily="34" charset="0"/>
                <a:cs typeface="Calibri" pitchFamily="34" charset="0"/>
              </a:rPr>
              <a:t>} </a:t>
            </a:r>
          </a:p>
        </p:txBody>
      </p:sp>
      <p:sp>
        <p:nvSpPr>
          <p:cNvPr id="5" name="Rectangle 4"/>
          <p:cNvSpPr/>
          <p:nvPr/>
        </p:nvSpPr>
        <p:spPr>
          <a:xfrm>
            <a:off x="4680856" y="4859263"/>
            <a:ext cx="42164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Does the program terminate </a:t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for every initial value of x? 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(</a:t>
            </a:r>
            <a:r>
              <a:rPr lang="en-US" dirty="0" err="1" smtClean="0">
                <a:solidFill>
                  <a:srgbClr val="008000"/>
                </a:solidFill>
              </a:rPr>
              <a:t>Collatz</a:t>
            </a:r>
            <a:r>
              <a:rPr lang="en-US" dirty="0" smtClean="0">
                <a:solidFill>
                  <a:srgbClr val="008000"/>
                </a:solidFill>
              </a:rPr>
              <a:t> conjecture - open)</a:t>
            </a:r>
          </a:p>
        </p:txBody>
      </p:sp>
      <p:sp>
        <p:nvSpPr>
          <p:cNvPr id="6" name="Rectangle 5"/>
          <p:cNvSpPr/>
          <p:nvPr/>
        </p:nvSpPr>
        <p:spPr>
          <a:xfrm>
            <a:off x="834569" y="1442943"/>
            <a:ext cx="243114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while (i &lt; 100) {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j = i + 1;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while (j &lt; 100) {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println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(“ “,i);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println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(“,”,j);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j = j + 1;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}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 = i + 1;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}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4625" y="5228594"/>
            <a:ext cx="33310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</a:rPr>
              <a:t>Nested loop</a:t>
            </a:r>
          </a:p>
        </p:txBody>
      </p:sp>
      <p:sp>
        <p:nvSpPr>
          <p:cNvPr id="3" name="Rectangle 2"/>
          <p:cNvSpPr/>
          <p:nvPr/>
        </p:nvSpPr>
        <p:spPr>
          <a:xfrm>
            <a:off x="526090" y="6131312"/>
            <a:ext cx="69980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Even though it is simple, while is Turing-complete.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36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170100" y="1980982"/>
            <a:ext cx="2675026" cy="435589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13" y="155370"/>
            <a:ext cx="8679543" cy="1143000"/>
          </a:xfrm>
        </p:spPr>
        <p:txBody>
          <a:bodyPr/>
          <a:lstStyle/>
          <a:p>
            <a:r>
              <a:rPr lang="en-US" dirty="0" smtClean="0"/>
              <a:t>Reasons for Unbounded Program Length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68168" y="1627279"/>
            <a:ext cx="587470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while (i &lt; 100) {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j = i + 5*(j + 2*(k + 7*(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j+k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 + i));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while (293847329 &gt; j) {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 while (k &lt; 100)    {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       someName42a </a:t>
            </a:r>
            <a:r>
              <a:rPr lang="en-US" dirty="0"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someName42a + k;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   k = k + i + j;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println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(“Nice number”, k)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 }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}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}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2177143" y="2648857"/>
            <a:ext cx="1770743" cy="210457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Rectangle 7"/>
          <p:cNvSpPr/>
          <p:nvPr/>
        </p:nvSpPr>
        <p:spPr>
          <a:xfrm>
            <a:off x="540113" y="1980982"/>
            <a:ext cx="17749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onstants of </a:t>
            </a:r>
            <a:b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any length</a:t>
            </a:r>
            <a:endParaRPr lang="en-US" dirty="0">
              <a:solidFill>
                <a:srgbClr val="92D05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2177143" y="3745076"/>
            <a:ext cx="1299028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Rectangle 10"/>
          <p:cNvSpPr/>
          <p:nvPr/>
        </p:nvSpPr>
        <p:spPr>
          <a:xfrm>
            <a:off x="365942" y="3329577"/>
            <a:ext cx="21454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v</a:t>
            </a:r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ariable names </a:t>
            </a:r>
            <a:b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of any length</a:t>
            </a:r>
            <a:endParaRPr lang="en-US" dirty="0">
              <a:solidFill>
                <a:srgbClr val="92D05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6217920" y="1828800"/>
            <a:ext cx="788853" cy="56768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Rectangle 12"/>
          <p:cNvSpPr/>
          <p:nvPr/>
        </p:nvSpPr>
        <p:spPr>
          <a:xfrm>
            <a:off x="6947809" y="1323375"/>
            <a:ext cx="16410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esting of 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expressions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63912" y="2546335"/>
            <a:ext cx="15789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esting of 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statements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>
            <a:off x="5251269" y="2961834"/>
            <a:ext cx="2012644" cy="367743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Rectangle 21"/>
          <p:cNvSpPr/>
          <p:nvPr/>
        </p:nvSpPr>
        <p:spPr>
          <a:xfrm>
            <a:off x="321500" y="5782263"/>
            <a:ext cx="23920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(words - tokens)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81198" y="4358748"/>
            <a:ext cx="21773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String constants</a:t>
            </a:r>
            <a:b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of any length</a:t>
            </a:r>
            <a:endParaRPr lang="en-US" dirty="0">
              <a:solidFill>
                <a:srgbClr val="92D05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 flipV="1">
            <a:off x="2826657" y="4630057"/>
            <a:ext cx="1759857" cy="151836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29092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Tokens (Words) of the </a:t>
            </a:r>
            <a:r>
              <a:rPr lang="en-US" i="1" dirty="0" smtClean="0"/>
              <a:t>While</a:t>
            </a:r>
            <a:r>
              <a:rPr lang="en-US" dirty="0" smtClean="0"/>
              <a:t>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386" y="1266225"/>
            <a:ext cx="8229600" cy="5294232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err="1" smtClean="0"/>
              <a:t>Ident</a:t>
            </a:r>
            <a:r>
              <a:rPr lang="en-US" sz="2600" dirty="0" smtClean="0"/>
              <a:t> ::=</a:t>
            </a:r>
            <a:br>
              <a:rPr lang="en-US" sz="2600" dirty="0" smtClean="0"/>
            </a:br>
            <a:r>
              <a:rPr lang="en-US" sz="2600" dirty="0">
                <a:solidFill>
                  <a:schemeClr val="tx1"/>
                </a:solidFill>
              </a:rPr>
              <a:t>	</a:t>
            </a:r>
            <a:r>
              <a:rPr lang="en-US" sz="2600" dirty="0" smtClean="0">
                <a:solidFill>
                  <a:schemeClr val="tx1"/>
                </a:solidFill>
              </a:rPr>
              <a:t>letter (letter | digit)*</a:t>
            </a:r>
          </a:p>
          <a:p>
            <a:pPr marL="0" indent="0">
              <a:buNone/>
            </a:pPr>
            <a:r>
              <a:rPr lang="en-US" sz="2600" dirty="0" err="1" smtClean="0"/>
              <a:t>integerConst</a:t>
            </a:r>
            <a:r>
              <a:rPr lang="en-US" sz="2600" dirty="0" smtClean="0"/>
              <a:t> ::=</a:t>
            </a:r>
            <a:br>
              <a:rPr lang="en-US" sz="2600" dirty="0" smtClean="0"/>
            </a:br>
            <a:r>
              <a:rPr lang="en-US" sz="2600" dirty="0" smtClean="0">
                <a:solidFill>
                  <a:schemeClr val="tx1"/>
                </a:solidFill>
              </a:rPr>
              <a:t>	digit digit*</a:t>
            </a:r>
          </a:p>
          <a:p>
            <a:pPr marL="0" indent="0">
              <a:buNone/>
            </a:pPr>
            <a:r>
              <a:rPr lang="en-US" sz="2600" dirty="0" err="1" smtClean="0"/>
              <a:t>stringConst</a:t>
            </a:r>
            <a:r>
              <a:rPr lang="en-US" sz="2600" dirty="0" smtClean="0"/>
              <a:t> ::=</a:t>
            </a:r>
            <a:br>
              <a:rPr lang="en-US" sz="2600" dirty="0" smtClean="0"/>
            </a:br>
            <a:r>
              <a:rPr lang="en-US" sz="2600" dirty="0" smtClean="0">
                <a:solidFill>
                  <a:schemeClr val="tx1"/>
                </a:solidFill>
              </a:rPr>
              <a:t>	“ </a:t>
            </a:r>
            <a:r>
              <a:rPr lang="en-US" sz="2600" dirty="0" err="1" smtClean="0">
                <a:solidFill>
                  <a:schemeClr val="tx1"/>
                </a:solidFill>
              </a:rPr>
              <a:t>AnySymbolExceptQuote</a:t>
            </a:r>
            <a:r>
              <a:rPr lang="en-US" sz="2600" dirty="0" smtClean="0">
                <a:solidFill>
                  <a:schemeClr val="tx1"/>
                </a:solidFill>
              </a:rPr>
              <a:t>* “</a:t>
            </a:r>
          </a:p>
          <a:p>
            <a:pPr marL="0" indent="0">
              <a:buNone/>
            </a:pPr>
            <a:r>
              <a:rPr lang="en-US" sz="2600" dirty="0" smtClean="0"/>
              <a:t>keywords</a:t>
            </a:r>
            <a:r>
              <a:rPr lang="en-US" sz="2600" dirty="0"/>
              <a:t/>
            </a:r>
            <a:br>
              <a:rPr lang="en-US" sz="2600" dirty="0"/>
            </a:br>
            <a:r>
              <a:rPr lang="en-US" sz="2600" dirty="0" smtClean="0">
                <a:solidFill>
                  <a:srgbClr val="0070C0"/>
                </a:solidFill>
              </a:rPr>
              <a:t>	if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smtClean="0">
                <a:solidFill>
                  <a:srgbClr val="0070C0"/>
                </a:solidFill>
              </a:rPr>
              <a:t> else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smtClean="0">
                <a:solidFill>
                  <a:srgbClr val="0070C0"/>
                </a:solidFill>
              </a:rPr>
              <a:t> while  </a:t>
            </a:r>
            <a:r>
              <a:rPr lang="en-US" sz="2600" dirty="0" err="1" smtClean="0">
                <a:solidFill>
                  <a:srgbClr val="0070C0"/>
                </a:solidFill>
              </a:rPr>
              <a:t>println</a:t>
            </a:r>
            <a:endParaRPr lang="en-US" sz="26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600" dirty="0"/>
              <a:t>s</a:t>
            </a:r>
            <a:r>
              <a:rPr lang="en-US" sz="2600" dirty="0" smtClean="0"/>
              <a:t>pecial symbols</a:t>
            </a:r>
            <a:br>
              <a:rPr lang="en-US" sz="2600" dirty="0" smtClean="0"/>
            </a:br>
            <a:r>
              <a:rPr lang="en-US" sz="2600" dirty="0" smtClean="0">
                <a:solidFill>
                  <a:srgbClr val="0070C0"/>
                </a:solidFill>
              </a:rPr>
              <a:t>	(  )   &amp;&amp;  &lt;   ==  +  -  *  /  %  !  - {  }  ;  </a:t>
            </a:r>
            <a:r>
              <a:rPr lang="en-US" sz="2600" b="1" dirty="0" smtClean="0">
                <a:solidFill>
                  <a:srgbClr val="0070C0"/>
                </a:solidFill>
              </a:rPr>
              <a:t>,</a:t>
            </a:r>
            <a:r>
              <a:rPr lang="en-US" sz="2600" dirty="0" smtClean="0">
                <a:solidFill>
                  <a:srgbClr val="0070C0"/>
                </a:solidFill>
              </a:rPr>
              <a:t>  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rgbClr val="002060"/>
                </a:solidFill>
              </a:rPr>
              <a:t>letter ::= a | b | c | … | z | A | B | C | … | Z</a:t>
            </a:r>
            <a:r>
              <a:rPr lang="en-US" sz="2600" dirty="0">
                <a:solidFill>
                  <a:srgbClr val="002060"/>
                </a:solidFill>
              </a:rPr>
              <a:t/>
            </a:r>
            <a:br>
              <a:rPr lang="en-US" sz="2600" dirty="0">
                <a:solidFill>
                  <a:srgbClr val="002060"/>
                </a:solidFill>
              </a:rPr>
            </a:br>
            <a:r>
              <a:rPr lang="en-US" sz="2600" dirty="0" smtClean="0">
                <a:solidFill>
                  <a:srgbClr val="002060"/>
                </a:solidFill>
              </a:rPr>
              <a:t>digit ::= 0 | 1 | … | 8 | 9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4470400" y="1828800"/>
            <a:ext cx="2420258" cy="14192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Rectangle 4"/>
          <p:cNvSpPr/>
          <p:nvPr/>
        </p:nvSpPr>
        <p:spPr>
          <a:xfrm>
            <a:off x="7053945" y="1377661"/>
            <a:ext cx="18179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r</a:t>
            </a:r>
            <a: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egular</a:t>
            </a:r>
          </a:p>
          <a:p>
            <a: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expressions</a:t>
            </a:r>
            <a:endParaRPr lang="en-US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3048000" y="2039166"/>
            <a:ext cx="3842658" cy="80563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4969329" y="2156182"/>
            <a:ext cx="2084616" cy="1341761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3124080" y="1252440"/>
              <a:ext cx="2629080" cy="5407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11840" y="1242720"/>
                <a:ext cx="2655360" cy="56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673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Floating Point Constants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Different rules in different languages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1)    digit </a:t>
            </a:r>
            <a:r>
              <a:rPr lang="en-US" dirty="0">
                <a:solidFill>
                  <a:schemeClr val="tx1"/>
                </a:solidFill>
              </a:rPr>
              <a:t>digit</a:t>
            </a:r>
            <a:r>
              <a:rPr lang="en-US" dirty="0" smtClean="0">
                <a:solidFill>
                  <a:schemeClr val="tx1"/>
                </a:solidFill>
              </a:rPr>
              <a:t>* [ . ] [</a:t>
            </a:r>
            <a:r>
              <a:rPr lang="en-US" dirty="0">
                <a:solidFill>
                  <a:schemeClr val="tx1"/>
                </a:solidFill>
              </a:rPr>
              <a:t>	digit digit</a:t>
            </a:r>
            <a:r>
              <a:rPr lang="en-US" dirty="0" smtClean="0">
                <a:solidFill>
                  <a:schemeClr val="tx1"/>
                </a:solidFill>
              </a:rPr>
              <a:t>* ]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2)    digit </a:t>
            </a:r>
            <a:r>
              <a:rPr lang="en-US" dirty="0">
                <a:solidFill>
                  <a:schemeClr val="tx1"/>
                </a:solidFill>
              </a:rPr>
              <a:t>digit</a:t>
            </a:r>
            <a:r>
              <a:rPr lang="en-US" dirty="0" smtClean="0">
                <a:solidFill>
                  <a:schemeClr val="tx1"/>
                </a:solidFill>
              </a:rPr>
              <a:t>* [ . digit </a:t>
            </a:r>
            <a:r>
              <a:rPr lang="en-US" dirty="0" err="1" smtClean="0">
                <a:solidFill>
                  <a:schemeClr val="tx1"/>
                </a:solidFill>
              </a:rPr>
              <a:t>digit</a:t>
            </a:r>
            <a:r>
              <a:rPr lang="en-US" dirty="0" smtClean="0">
                <a:solidFill>
                  <a:schemeClr val="tx1"/>
                </a:solidFill>
              </a:rPr>
              <a:t> * ]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3)    digit* . digit digit*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4)    digit digit* . digit digit*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963000" y="2236320"/>
              <a:ext cx="7982640" cy="42692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9400" y="2225160"/>
                <a:ext cx="8000280" cy="429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2095920" y="2562840"/>
              <a:ext cx="4996440" cy="17470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92320" y="2556360"/>
                <a:ext cx="5002560" cy="176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775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68168" y="1627279"/>
            <a:ext cx="587470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while (i &lt; 100) {</a:t>
            </a:r>
          </a:p>
          <a:p>
            <a:r>
              <a:rPr lang="en-US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j = i + 5*(j + 2*(k + 7*(</a:t>
            </a:r>
            <a:r>
              <a:rPr lang="en-US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j+k</a:t>
            </a:r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) + i));</a:t>
            </a:r>
          </a:p>
          <a:p>
            <a:r>
              <a:rPr lang="en-US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while (293847329 &gt; j) {</a:t>
            </a:r>
          </a:p>
          <a:p>
            <a:r>
              <a:rPr lang="en-US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while (k &lt; 100)    {</a:t>
            </a:r>
          </a:p>
          <a:p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 someName42a 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someName42a </a:t>
            </a:r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+ k;</a:t>
            </a:r>
          </a:p>
          <a:p>
            <a:r>
              <a:rPr lang="en-US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k = k + i + j;</a:t>
            </a:r>
          </a:p>
          <a:p>
            <a:r>
              <a:rPr lang="en-US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</a:t>
            </a:r>
            <a:r>
              <a:rPr lang="en-US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println</a:t>
            </a:r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(“Nice number”, k)</a:t>
            </a:r>
          </a:p>
          <a:p>
            <a:r>
              <a:rPr lang="en-US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}</a:t>
            </a:r>
          </a:p>
          <a:p>
            <a:r>
              <a:rPr lang="en-US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}</a:t>
            </a:r>
          </a:p>
          <a:p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}</a:t>
            </a:r>
          </a:p>
        </p:txBody>
      </p:sp>
      <p:sp>
        <p:nvSpPr>
          <p:cNvPr id="7" name="Rectangle 6"/>
          <p:cNvSpPr/>
          <p:nvPr/>
        </p:nvSpPr>
        <p:spPr>
          <a:xfrm>
            <a:off x="5251269" y="5849674"/>
            <a:ext cx="302839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en-US" sz="26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letter (letter | digit)*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Ink 18"/>
              <p14:cNvContentPartPr/>
              <p14:nvPr/>
            </p14:nvContentPartPr>
            <p14:xfrm>
              <a:off x="5623602" y="3531007"/>
              <a:ext cx="186840" cy="31968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19642" y="3522727"/>
                <a:ext cx="19764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/>
              <p14:cNvContentPartPr/>
              <p14:nvPr/>
            </p14:nvContentPartPr>
            <p14:xfrm>
              <a:off x="5605602" y="3925567"/>
              <a:ext cx="133920" cy="195120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99482" y="3922687"/>
                <a:ext cx="145800" cy="19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/>
              <p14:cNvContentPartPr/>
              <p14:nvPr/>
            </p14:nvContentPartPr>
            <p14:xfrm>
              <a:off x="5923482" y="3870127"/>
              <a:ext cx="623520" cy="195048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19162" y="3866527"/>
                <a:ext cx="630360" cy="19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0" name="Ink 29"/>
              <p14:cNvContentPartPr/>
              <p14:nvPr/>
            </p14:nvContentPartPr>
            <p14:xfrm>
              <a:off x="6773802" y="3857887"/>
              <a:ext cx="341280" cy="185868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66602" y="3852127"/>
                <a:ext cx="351360" cy="18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2" name="Ink 31"/>
              <p14:cNvContentPartPr/>
              <p14:nvPr/>
            </p14:nvContentPartPr>
            <p14:xfrm>
              <a:off x="6721602" y="5634847"/>
              <a:ext cx="307080" cy="18648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14402" y="5631607"/>
                <a:ext cx="31752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8" name="Ink 37"/>
              <p14:cNvContentPartPr/>
              <p14:nvPr/>
            </p14:nvContentPartPr>
            <p14:xfrm>
              <a:off x="6182322" y="4016647"/>
              <a:ext cx="642960" cy="6624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175842" y="4010167"/>
                <a:ext cx="65484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1" name="Ink 40"/>
              <p14:cNvContentPartPr/>
              <p14:nvPr/>
            </p14:nvContentPartPr>
            <p14:xfrm>
              <a:off x="7249722" y="3872647"/>
              <a:ext cx="164160" cy="183096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242882" y="3867247"/>
                <a:ext cx="176760" cy="18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2" name="Ink 41"/>
              <p14:cNvContentPartPr/>
              <p14:nvPr/>
            </p14:nvContentPartPr>
            <p14:xfrm>
              <a:off x="7389042" y="5700367"/>
              <a:ext cx="86040" cy="10692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386162" y="5697487"/>
                <a:ext cx="9432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5" name="Ink 44"/>
              <p14:cNvContentPartPr/>
              <p14:nvPr/>
            </p14:nvContentPartPr>
            <p14:xfrm>
              <a:off x="7452762" y="3908647"/>
              <a:ext cx="230040" cy="192276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446642" y="3906127"/>
                <a:ext cx="244080" cy="19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6" name="Ink 45"/>
              <p14:cNvContentPartPr/>
              <p14:nvPr/>
            </p14:nvContentPartPr>
            <p14:xfrm>
              <a:off x="6498402" y="5797927"/>
              <a:ext cx="1231200" cy="10476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95522" y="5790007"/>
                <a:ext cx="123948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8" name="Ink 47"/>
              <p14:cNvContentPartPr/>
              <p14:nvPr/>
            </p14:nvContentPartPr>
            <p14:xfrm>
              <a:off x="7439082" y="3856447"/>
              <a:ext cx="14760" cy="11808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431522" y="3849247"/>
                <a:ext cx="2556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1" name="Ink 50"/>
              <p14:cNvContentPartPr/>
              <p14:nvPr/>
            </p14:nvContentPartPr>
            <p14:xfrm>
              <a:off x="6475362" y="4071007"/>
              <a:ext cx="20520" cy="936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472122" y="4067767"/>
                <a:ext cx="273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2" name="Ink 51"/>
              <p14:cNvContentPartPr/>
              <p14:nvPr/>
            </p14:nvContentPartPr>
            <p14:xfrm>
              <a:off x="6948402" y="3872647"/>
              <a:ext cx="643680" cy="188136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939042" y="3866167"/>
                <a:ext cx="659880" cy="189648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1143000"/>
          </a:xfrm>
        </p:spPr>
        <p:txBody>
          <a:bodyPr/>
          <a:lstStyle/>
          <a:p>
            <a:r>
              <a:rPr lang="en-US" dirty="0" smtClean="0"/>
              <a:t>Identifiers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64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56704" y="166916"/>
            <a:ext cx="2504946" cy="1569660"/>
          </a:xfrm>
          <a:prstGeom prst="rect">
            <a:avLst/>
          </a:prstGeom>
          <a:gradFill>
            <a:gsLst>
              <a:gs pos="0">
                <a:srgbClr val="D6B19C"/>
              </a:gs>
              <a:gs pos="10000">
                <a:srgbClr val="D49E6C"/>
              </a:gs>
              <a:gs pos="33000">
                <a:srgbClr val="A65528"/>
              </a:gs>
              <a:gs pos="85000">
                <a:srgbClr val="663012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bg1"/>
                </a:solidFill>
                <a:latin typeface="Calibri"/>
                <a:cs typeface="+mn-cs"/>
              </a:rPr>
              <a:t>Id3 = 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bg1"/>
                </a:solidFill>
                <a:latin typeface="Calibri"/>
                <a:cs typeface="+mn-cs"/>
              </a:rPr>
              <a:t>while (id3 &lt; 10)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latin typeface="Calibri"/>
                <a:cs typeface="+mn-cs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alibri"/>
                <a:cs typeface="+mn-cs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/>
                <a:cs typeface="+mn-cs"/>
              </a:rPr>
              <a:t>println</a:t>
            </a:r>
            <a:r>
              <a:rPr lang="en-US" dirty="0" smtClean="0">
                <a:solidFill>
                  <a:schemeClr val="bg1"/>
                </a:solidFill>
                <a:latin typeface="Calibri"/>
                <a:cs typeface="+mn-cs"/>
              </a:rPr>
              <a:t>(“”,id3);</a:t>
            </a:r>
            <a:br>
              <a:rPr lang="en-US" dirty="0" smtClean="0">
                <a:solidFill>
                  <a:schemeClr val="bg1"/>
                </a:solidFill>
                <a:latin typeface="Calibri"/>
                <a:cs typeface="+mn-cs"/>
              </a:rPr>
            </a:br>
            <a:r>
              <a:rPr lang="en-US" dirty="0" smtClean="0">
                <a:solidFill>
                  <a:schemeClr val="bg1"/>
                </a:solidFill>
                <a:latin typeface="Calibri"/>
                <a:cs typeface="+mn-cs"/>
              </a:rPr>
              <a:t>  id3 = id3 + 1 }</a:t>
            </a:r>
          </a:p>
        </p:txBody>
      </p:sp>
      <p:sp>
        <p:nvSpPr>
          <p:cNvPr id="8" name="Rectangle 7"/>
          <p:cNvSpPr/>
          <p:nvPr/>
        </p:nvSpPr>
        <p:spPr>
          <a:xfrm>
            <a:off x="4101182" y="461665"/>
            <a:ext cx="16892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source code</a:t>
            </a:r>
            <a:endParaRPr lang="en-US" i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4" name="Curved Connector 13"/>
          <p:cNvCxnSpPr>
            <a:stCxn id="7" idx="1"/>
          </p:cNvCxnSpPr>
          <p:nvPr/>
        </p:nvCxnSpPr>
        <p:spPr bwMode="auto">
          <a:xfrm rot="10800000" flipV="1">
            <a:off x="885398" y="951746"/>
            <a:ext cx="471307" cy="885634"/>
          </a:xfrm>
          <a:prstGeom prst="bentConnector2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235432" y="4424582"/>
            <a:ext cx="1980763" cy="2308324"/>
          </a:xfrm>
          <a:prstGeom prst="rect">
            <a:avLst/>
          </a:prstGeom>
          <a:gradFill>
            <a:gsLst>
              <a:gs pos="0">
                <a:srgbClr val="D6B19C"/>
              </a:gs>
              <a:gs pos="3000">
                <a:srgbClr val="D49E6C"/>
              </a:gs>
              <a:gs pos="10000">
                <a:srgbClr val="A65528"/>
              </a:gs>
              <a:gs pos="71000">
                <a:srgbClr val="663012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600" dirty="0" err="1">
              <a:solidFill>
                <a:schemeClr val="bg1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600" dirty="0" err="1" smtClean="0">
              <a:solidFill>
                <a:schemeClr val="bg1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600" dirty="0" err="1">
              <a:solidFill>
                <a:schemeClr val="bg1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600" dirty="0" err="1" smtClean="0">
              <a:solidFill>
                <a:schemeClr val="bg1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600" dirty="0" err="1">
              <a:solidFill>
                <a:schemeClr val="bg1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600" dirty="0" err="1" smtClean="0">
              <a:solidFill>
                <a:schemeClr val="bg1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600" dirty="0" err="1">
              <a:solidFill>
                <a:schemeClr val="bg1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600" dirty="0" err="1" smtClean="0">
              <a:solidFill>
                <a:schemeClr val="bg1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600" dirty="0" err="1" smtClean="0">
              <a:solidFill>
                <a:schemeClr val="bg1"/>
              </a:solidFill>
              <a:latin typeface="Calibri"/>
            </a:endParaRPr>
          </a:p>
        </p:txBody>
      </p:sp>
      <p:cxnSp>
        <p:nvCxnSpPr>
          <p:cNvPr id="24" name="Curved Connector 13"/>
          <p:cNvCxnSpPr/>
          <p:nvPr/>
        </p:nvCxnSpPr>
        <p:spPr bwMode="auto">
          <a:xfrm rot="5400000">
            <a:off x="7851599" y="4708279"/>
            <a:ext cx="1259421" cy="545123"/>
          </a:xfrm>
          <a:prstGeom prst="bentConnector3">
            <a:avLst>
              <a:gd name="adj1" fmla="val 99876"/>
            </a:avLst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7227321" y="47298"/>
            <a:ext cx="1649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Compiler</a:t>
            </a:r>
            <a:endParaRPr lang="en-US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059750" y="429073"/>
            <a:ext cx="1916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Construction</a:t>
            </a:r>
            <a:endParaRPr lang="en-US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48781" y="1924191"/>
            <a:ext cx="372258" cy="2277547"/>
          </a:xfrm>
          <a:prstGeom prst="rect">
            <a:avLst/>
          </a:prstGeom>
          <a:gradFill>
            <a:gsLst>
              <a:gs pos="0">
                <a:srgbClr val="D6B19C"/>
              </a:gs>
              <a:gs pos="6000">
                <a:srgbClr val="D49E6C"/>
              </a:gs>
              <a:gs pos="21000">
                <a:srgbClr val="A65528"/>
              </a:gs>
              <a:gs pos="89000">
                <a:srgbClr val="663012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i</a:t>
            </a:r>
            <a:br>
              <a:rPr lang="en-US" sz="1600" dirty="0" smtClean="0">
                <a:solidFill>
                  <a:schemeClr val="bg1"/>
                </a:solidFill>
                <a:latin typeface="Calibri"/>
              </a:rPr>
            </a:b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d3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chemeClr val="bg1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=</a:t>
            </a:r>
            <a:br>
              <a:rPr lang="en-US" sz="1600" dirty="0" smtClean="0">
                <a:solidFill>
                  <a:schemeClr val="bg1"/>
                </a:solidFill>
                <a:latin typeface="Calibri"/>
              </a:rPr>
            </a:br>
            <a:endParaRPr lang="en-US" sz="1600" dirty="0" smtClean="0">
              <a:solidFill>
                <a:schemeClr val="bg1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0</a:t>
            </a:r>
            <a:br>
              <a:rPr lang="en-US" sz="1600" dirty="0" smtClean="0">
                <a:solidFill>
                  <a:schemeClr val="bg1"/>
                </a:solidFill>
                <a:latin typeface="Calibri"/>
              </a:rPr>
            </a:br>
            <a:r>
              <a:rPr lang="en-US" sz="1400" dirty="0" smtClean="0">
                <a:solidFill>
                  <a:srgbClr val="FFFF00"/>
                </a:solidFill>
                <a:latin typeface="Calibri"/>
              </a:rPr>
              <a:t>LF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w</a:t>
            </a:r>
          </a:p>
        </p:txBody>
      </p:sp>
      <p:cxnSp>
        <p:nvCxnSpPr>
          <p:cNvPr id="52" name="Straight Arrow Connector 51"/>
          <p:cNvCxnSpPr/>
          <p:nvPr/>
        </p:nvCxnSpPr>
        <p:spPr bwMode="auto">
          <a:xfrm>
            <a:off x="1135553" y="3078353"/>
            <a:ext cx="1522774" cy="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226" name="Group 225"/>
          <p:cNvGrpSpPr/>
          <p:nvPr/>
        </p:nvGrpSpPr>
        <p:grpSpPr>
          <a:xfrm>
            <a:off x="1574415" y="1924191"/>
            <a:ext cx="1763052" cy="2308324"/>
            <a:chOff x="1719555" y="1924191"/>
            <a:chExt cx="1763052" cy="2308324"/>
          </a:xfrm>
        </p:grpSpPr>
        <p:sp>
          <p:nvSpPr>
            <p:cNvPr id="53" name="TextBox 52"/>
            <p:cNvSpPr txBox="1"/>
            <p:nvPr/>
          </p:nvSpPr>
          <p:spPr>
            <a:xfrm>
              <a:off x="2788953" y="1924191"/>
              <a:ext cx="693654" cy="2308324"/>
            </a:xfrm>
            <a:prstGeom prst="rect">
              <a:avLst/>
            </a:prstGeom>
            <a:gradFill>
              <a:gsLst>
                <a:gs pos="0">
                  <a:srgbClr val="D6B19C"/>
                </a:gs>
                <a:gs pos="6000">
                  <a:srgbClr val="D49E6C"/>
                </a:gs>
                <a:gs pos="21000">
                  <a:srgbClr val="A65528"/>
                </a:gs>
                <a:gs pos="89000">
                  <a:srgbClr val="663012"/>
                </a:gs>
              </a:gsLst>
              <a:lin ang="16200000" scaled="0"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id3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=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0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while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(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id3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&lt;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10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)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719555" y="3073516"/>
              <a:ext cx="79060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latin typeface="Calibri" pitchFamily="34" charset="0"/>
                  <a:cs typeface="Calibri" pitchFamily="34" charset="0"/>
                </a:rPr>
                <a:t>lexer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195990" y="4422694"/>
            <a:ext cx="1477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characters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2516343" y="4424582"/>
            <a:ext cx="11976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w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ords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(tokens)</a:t>
            </a:r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5151821" y="4418398"/>
            <a:ext cx="8186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trees</a:t>
            </a:r>
            <a:endParaRPr lang="en-US" dirty="0"/>
          </a:p>
        </p:txBody>
      </p:sp>
      <p:grpSp>
        <p:nvGrpSpPr>
          <p:cNvPr id="223" name="Group 222"/>
          <p:cNvGrpSpPr/>
          <p:nvPr/>
        </p:nvGrpSpPr>
        <p:grpSpPr>
          <a:xfrm>
            <a:off x="3351981" y="1909532"/>
            <a:ext cx="3136279" cy="2250244"/>
            <a:chOff x="3497121" y="1909532"/>
            <a:chExt cx="3136279" cy="2250244"/>
          </a:xfrm>
        </p:grpSpPr>
        <p:sp>
          <p:nvSpPr>
            <p:cNvPr id="68" name="Rectangle 67"/>
            <p:cNvSpPr/>
            <p:nvPr/>
          </p:nvSpPr>
          <p:spPr>
            <a:xfrm>
              <a:off x="3743010" y="3043874"/>
              <a:ext cx="97770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bri" pitchFamily="34" charset="0"/>
                  <a:cs typeface="Calibri" pitchFamily="34" charset="0"/>
                </a:rPr>
                <a:t>parser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222" name="Group 221"/>
            <p:cNvGrpSpPr/>
            <p:nvPr/>
          </p:nvGrpSpPr>
          <p:grpSpPr>
            <a:xfrm>
              <a:off x="3497121" y="1909532"/>
              <a:ext cx="3136279" cy="2250244"/>
              <a:chOff x="3497121" y="1909532"/>
              <a:chExt cx="3136279" cy="2250244"/>
            </a:xfrm>
          </p:grpSpPr>
          <p:cxnSp>
            <p:nvCxnSpPr>
              <p:cNvPr id="65" name="Straight Arrow Connector 64"/>
              <p:cNvCxnSpPr/>
              <p:nvPr/>
            </p:nvCxnSpPr>
            <p:spPr bwMode="auto">
              <a:xfrm>
                <a:off x="3497121" y="3078353"/>
                <a:ext cx="1669838" cy="0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grpSp>
            <p:nvGrpSpPr>
              <p:cNvPr id="221" name="Group 220"/>
              <p:cNvGrpSpPr/>
              <p:nvPr/>
            </p:nvGrpSpPr>
            <p:grpSpPr>
              <a:xfrm>
                <a:off x="5152444" y="1909532"/>
                <a:ext cx="1480956" cy="2250244"/>
                <a:chOff x="5152444" y="1909532"/>
                <a:chExt cx="1480956" cy="2250244"/>
              </a:xfrm>
            </p:grpSpPr>
            <p:sp>
              <p:nvSpPr>
                <p:cNvPr id="62" name="TextBox 61"/>
                <p:cNvSpPr txBox="1"/>
                <p:nvPr/>
              </p:nvSpPr>
              <p:spPr>
                <a:xfrm>
                  <a:off x="5152444" y="1909532"/>
                  <a:ext cx="1465053" cy="2250244"/>
                </a:xfrm>
                <a:prstGeom prst="rect">
                  <a:avLst/>
                </a:prstGeom>
                <a:gradFill>
                  <a:gsLst>
                    <a:gs pos="0">
                      <a:srgbClr val="D6B19C"/>
                    </a:gs>
                    <a:gs pos="0">
                      <a:srgbClr val="D49E6C"/>
                    </a:gs>
                    <a:gs pos="8000">
                      <a:srgbClr val="A65528"/>
                    </a:gs>
                    <a:gs pos="46000">
                      <a:srgbClr val="663012"/>
                    </a:gs>
                  </a:gsLst>
                  <a:lin ang="16200000" scaled="0"/>
                </a:gradFill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wrap="square" rtlCol="0">
                  <a:no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600" dirty="0" smtClean="0">
                    <a:solidFill>
                      <a:schemeClr val="bg1"/>
                    </a:solidFill>
                    <a:latin typeface="Calibri"/>
                  </a:endParaRPr>
                </a:p>
              </p:txBody>
            </p:sp>
            <p:sp>
              <p:nvSpPr>
                <p:cNvPr id="96" name="Rectangle 95"/>
                <p:cNvSpPr/>
                <p:nvPr/>
              </p:nvSpPr>
              <p:spPr bwMode="auto">
                <a:xfrm>
                  <a:off x="5454942" y="2117633"/>
                  <a:ext cx="714679" cy="310101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assign</a:t>
                  </a:r>
                </a:p>
              </p:txBody>
            </p:sp>
            <p:sp>
              <p:nvSpPr>
                <p:cNvPr id="97" name="Rectangle 96"/>
                <p:cNvSpPr/>
                <p:nvPr/>
              </p:nvSpPr>
              <p:spPr bwMode="auto">
                <a:xfrm>
                  <a:off x="5454942" y="2781017"/>
                  <a:ext cx="690373" cy="310101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while</a:t>
                  </a:r>
                </a:p>
              </p:txBody>
            </p:sp>
            <p:cxnSp>
              <p:nvCxnSpPr>
                <p:cNvPr id="101" name="Straight Connector 100"/>
                <p:cNvCxnSpPr/>
                <p:nvPr/>
              </p:nvCxnSpPr>
              <p:spPr bwMode="auto">
                <a:xfrm>
                  <a:off x="5320814" y="1963010"/>
                  <a:ext cx="0" cy="97796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4" name="Straight Connector 103"/>
                <p:cNvCxnSpPr>
                  <a:stCxn id="96" idx="1"/>
                </p:cNvCxnSpPr>
                <p:nvPr/>
              </p:nvCxnSpPr>
              <p:spPr bwMode="auto">
                <a:xfrm flipH="1">
                  <a:off x="5320814" y="2272684"/>
                  <a:ext cx="13412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7" name="Straight Connector 106"/>
                <p:cNvCxnSpPr/>
                <p:nvPr/>
              </p:nvCxnSpPr>
              <p:spPr bwMode="auto">
                <a:xfrm flipH="1" flipV="1">
                  <a:off x="5317708" y="2940971"/>
                  <a:ext cx="134128" cy="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09" name="Rectangle 108"/>
                <p:cNvSpPr/>
                <p:nvPr/>
              </p:nvSpPr>
              <p:spPr bwMode="auto">
                <a:xfrm>
                  <a:off x="5451836" y="2427734"/>
                  <a:ext cx="412417" cy="233104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400" dirty="0">
                      <a:solidFill>
                        <a:schemeClr val="bg1"/>
                      </a:solidFill>
                      <a:latin typeface="Calibri" pitchFamily="34" charset="0"/>
                      <a:cs typeface="Calibri" pitchFamily="34" charset="0"/>
                    </a:rPr>
                    <a:t>i</a:t>
                  </a:r>
                  <a:r>
                    <a:rPr lang="en-US" sz="1400" dirty="0" smtClean="0">
                      <a:solidFill>
                        <a:schemeClr val="bg1"/>
                      </a:solidFill>
                      <a:latin typeface="Calibri" pitchFamily="34" charset="0"/>
                      <a:cs typeface="Calibri" pitchFamily="34" charset="0"/>
                    </a:rPr>
                    <a:t>  0</a:t>
                  </a:r>
                </a:p>
              </p:txBody>
            </p:sp>
            <p:sp>
              <p:nvSpPr>
                <p:cNvPr id="111" name="Oval 110"/>
                <p:cNvSpPr/>
                <p:nvPr/>
              </p:nvSpPr>
              <p:spPr bwMode="auto">
                <a:xfrm>
                  <a:off x="5943765" y="3339544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2" name="Oval 111"/>
                <p:cNvSpPr/>
                <p:nvPr/>
              </p:nvSpPr>
              <p:spPr bwMode="auto">
                <a:xfrm>
                  <a:off x="5700758" y="3632281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3" name="Oval 112"/>
                <p:cNvSpPr/>
                <p:nvPr/>
              </p:nvSpPr>
              <p:spPr bwMode="auto">
                <a:xfrm>
                  <a:off x="6162130" y="3544130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5907174" y="3278490"/>
                  <a:ext cx="2872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+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18" name="Rectangle 117"/>
                <p:cNvSpPr/>
                <p:nvPr/>
              </p:nvSpPr>
              <p:spPr>
                <a:xfrm>
                  <a:off x="5660700" y="3603334"/>
                  <a:ext cx="2872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*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>
                  <a:off x="6122384" y="3494444"/>
                  <a:ext cx="288862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3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20" name="Oval 119"/>
                <p:cNvSpPr/>
                <p:nvPr/>
              </p:nvSpPr>
              <p:spPr bwMode="auto">
                <a:xfrm>
                  <a:off x="5526242" y="3854775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1" name="Rectangle 120"/>
                <p:cNvSpPr/>
                <p:nvPr/>
              </p:nvSpPr>
              <p:spPr>
                <a:xfrm>
                  <a:off x="5483179" y="3799816"/>
                  <a:ext cx="288862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7</a:t>
                  </a:r>
                </a:p>
              </p:txBody>
            </p:sp>
            <p:sp>
              <p:nvSpPr>
                <p:cNvPr id="122" name="Oval 121"/>
                <p:cNvSpPr/>
                <p:nvPr/>
              </p:nvSpPr>
              <p:spPr bwMode="auto">
                <a:xfrm>
                  <a:off x="5940074" y="3854775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3" name="Rectangle 122"/>
                <p:cNvSpPr/>
                <p:nvPr/>
              </p:nvSpPr>
              <p:spPr>
                <a:xfrm>
                  <a:off x="5925865" y="3799816"/>
                  <a:ext cx="231154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i</a:t>
                  </a:r>
                </a:p>
              </p:txBody>
            </p:sp>
            <p:cxnSp>
              <p:nvCxnSpPr>
                <p:cNvPr id="124" name="Straight Connector 123"/>
                <p:cNvCxnSpPr>
                  <a:stCxn id="111" idx="3"/>
                  <a:endCxn id="112" idx="7"/>
                </p:cNvCxnSpPr>
                <p:nvPr/>
              </p:nvCxnSpPr>
              <p:spPr bwMode="auto">
                <a:xfrm flipH="1">
                  <a:off x="5870393" y="3522789"/>
                  <a:ext cx="102477" cy="14093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7" name="Straight Connector 126"/>
                <p:cNvCxnSpPr>
                  <a:endCxn id="120" idx="7"/>
                </p:cNvCxnSpPr>
                <p:nvPr/>
              </p:nvCxnSpPr>
              <p:spPr bwMode="auto">
                <a:xfrm flipH="1">
                  <a:off x="5695877" y="3848150"/>
                  <a:ext cx="52663" cy="3806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9" name="Straight Connector 128"/>
                <p:cNvCxnSpPr>
                  <a:stCxn id="111" idx="5"/>
                  <a:endCxn id="113" idx="1"/>
                </p:cNvCxnSpPr>
                <p:nvPr/>
              </p:nvCxnSpPr>
              <p:spPr bwMode="auto">
                <a:xfrm>
                  <a:off x="6113400" y="3522789"/>
                  <a:ext cx="77835" cy="5278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3" name="Straight Connector 132"/>
                <p:cNvCxnSpPr>
                  <a:stCxn id="112" idx="5"/>
                  <a:endCxn id="122" idx="1"/>
                </p:cNvCxnSpPr>
                <p:nvPr/>
              </p:nvCxnSpPr>
              <p:spPr bwMode="auto">
                <a:xfrm>
                  <a:off x="5870393" y="3815526"/>
                  <a:ext cx="98786" cy="70689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37" name="Rectangle 136"/>
                <p:cNvSpPr/>
                <p:nvPr/>
              </p:nvSpPr>
              <p:spPr bwMode="auto">
                <a:xfrm>
                  <a:off x="5173689" y="3196654"/>
                  <a:ext cx="712606" cy="297790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assign</a:t>
                  </a:r>
                </a:p>
              </p:txBody>
            </p:sp>
            <p:cxnSp>
              <p:nvCxnSpPr>
                <p:cNvPr id="138" name="Straight Connector 137"/>
                <p:cNvCxnSpPr>
                  <a:stCxn id="137" idx="0"/>
                </p:cNvCxnSpPr>
                <p:nvPr/>
              </p:nvCxnSpPr>
              <p:spPr bwMode="auto">
                <a:xfrm flipV="1">
                  <a:off x="5529992" y="3101410"/>
                  <a:ext cx="119604" cy="9524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42" name="Rectangle 141"/>
                <p:cNvSpPr/>
                <p:nvPr/>
              </p:nvSpPr>
              <p:spPr>
                <a:xfrm>
                  <a:off x="5157787" y="3437219"/>
                  <a:ext cx="45397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a[i]</a:t>
                  </a:r>
                  <a:endParaRPr lang="en-US" dirty="0"/>
                </a:p>
              </p:txBody>
            </p:sp>
            <p:cxnSp>
              <p:nvCxnSpPr>
                <p:cNvPr id="144" name="Straight Connector 143"/>
                <p:cNvCxnSpPr>
                  <a:stCxn id="137" idx="3"/>
                  <a:endCxn id="111" idx="1"/>
                </p:cNvCxnSpPr>
                <p:nvPr/>
              </p:nvCxnSpPr>
              <p:spPr bwMode="auto">
                <a:xfrm>
                  <a:off x="5886295" y="3345549"/>
                  <a:ext cx="86575" cy="2543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50" name="Oval 149"/>
                <p:cNvSpPr/>
                <p:nvPr/>
              </p:nvSpPr>
              <p:spPr bwMode="auto">
                <a:xfrm>
                  <a:off x="6253831" y="2823910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1" name="Rectangle 150"/>
                <p:cNvSpPr/>
                <p:nvPr/>
              </p:nvSpPr>
              <p:spPr>
                <a:xfrm>
                  <a:off x="6217240" y="2762856"/>
                  <a:ext cx="2872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&lt;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52" name="Oval 151"/>
                <p:cNvSpPr/>
                <p:nvPr/>
              </p:nvSpPr>
              <p:spPr bwMode="auto">
                <a:xfrm>
                  <a:off x="6115583" y="3078350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3" name="Rectangle 152"/>
                <p:cNvSpPr/>
                <p:nvPr/>
              </p:nvSpPr>
              <p:spPr>
                <a:xfrm>
                  <a:off x="6101374" y="3023391"/>
                  <a:ext cx="231154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i</a:t>
                  </a:r>
                </a:p>
              </p:txBody>
            </p:sp>
            <p:sp>
              <p:nvSpPr>
                <p:cNvPr id="154" name="Oval 153"/>
                <p:cNvSpPr/>
                <p:nvPr/>
              </p:nvSpPr>
              <p:spPr bwMode="auto">
                <a:xfrm>
                  <a:off x="6369103" y="3078353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5" name="Rectangle 154"/>
                <p:cNvSpPr/>
                <p:nvPr/>
              </p:nvSpPr>
              <p:spPr>
                <a:xfrm>
                  <a:off x="6291640" y="3047247"/>
                  <a:ext cx="34176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dirty="0" smtClean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10</a:t>
                  </a:r>
                  <a:endParaRPr lang="en-US" sz="1200" dirty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cxnSp>
              <p:nvCxnSpPr>
                <p:cNvPr id="156" name="Straight Connector 155"/>
                <p:cNvCxnSpPr>
                  <a:stCxn id="150" idx="3"/>
                  <a:endCxn id="152" idx="0"/>
                </p:cNvCxnSpPr>
                <p:nvPr/>
              </p:nvCxnSpPr>
              <p:spPr bwMode="auto">
                <a:xfrm flipH="1">
                  <a:off x="6214953" y="3007155"/>
                  <a:ext cx="67983" cy="7119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5" name="Straight Connector 164"/>
                <p:cNvCxnSpPr>
                  <a:stCxn id="150" idx="5"/>
                  <a:endCxn id="154" idx="0"/>
                </p:cNvCxnSpPr>
                <p:nvPr/>
              </p:nvCxnSpPr>
              <p:spPr bwMode="auto">
                <a:xfrm>
                  <a:off x="6423466" y="3007155"/>
                  <a:ext cx="45007" cy="7119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8" name="Straight Connector 167"/>
                <p:cNvCxnSpPr>
                  <a:stCxn id="150" idx="2"/>
                  <a:endCxn id="97" idx="3"/>
                </p:cNvCxnSpPr>
                <p:nvPr/>
              </p:nvCxnSpPr>
              <p:spPr bwMode="auto">
                <a:xfrm flipH="1">
                  <a:off x="6145315" y="2931253"/>
                  <a:ext cx="108516" cy="481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grpSp>
        <p:nvGrpSpPr>
          <p:cNvPr id="224" name="Group 223"/>
          <p:cNvGrpSpPr/>
          <p:nvPr/>
        </p:nvGrpSpPr>
        <p:grpSpPr>
          <a:xfrm>
            <a:off x="6472357" y="2273677"/>
            <a:ext cx="2024102" cy="1569660"/>
            <a:chOff x="6617497" y="2273677"/>
            <a:chExt cx="2024102" cy="1569660"/>
          </a:xfrm>
        </p:grpSpPr>
        <p:sp>
          <p:nvSpPr>
            <p:cNvPr id="92" name="TextBox 91"/>
            <p:cNvSpPr txBox="1"/>
            <p:nvPr/>
          </p:nvSpPr>
          <p:spPr>
            <a:xfrm>
              <a:off x="7370953" y="2273677"/>
              <a:ext cx="1270646" cy="1569660"/>
            </a:xfrm>
            <a:prstGeom prst="rect">
              <a:avLst/>
            </a:prstGeom>
            <a:gradFill>
              <a:gsLst>
                <a:gs pos="0">
                  <a:srgbClr val="D6B19C"/>
                </a:gs>
                <a:gs pos="6000">
                  <a:srgbClr val="D49E6C"/>
                </a:gs>
                <a:gs pos="21000">
                  <a:srgbClr val="A65528"/>
                </a:gs>
                <a:gs pos="89000">
                  <a:srgbClr val="663012"/>
                </a:gs>
              </a:gsLst>
              <a:lin ang="16200000" scaled="0"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 smtClean="0">
                <a:solidFill>
                  <a:schemeClr val="bg1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schemeClr val="bg1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 smtClean="0">
                <a:solidFill>
                  <a:schemeClr val="bg1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schemeClr val="bg1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 smtClean="0">
                <a:solidFill>
                  <a:schemeClr val="bg1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schemeClr val="bg1"/>
                </a:solidFill>
                <a:latin typeface="Calibri"/>
              </a:endParaRPr>
            </a:p>
          </p:txBody>
        </p:sp>
        <p:cxnSp>
          <p:nvCxnSpPr>
            <p:cNvPr id="175" name="Straight Arrow Connector 174"/>
            <p:cNvCxnSpPr>
              <a:endCxn id="92" idx="1"/>
            </p:cNvCxnSpPr>
            <p:nvPr/>
          </p:nvCxnSpPr>
          <p:spPr bwMode="auto">
            <a:xfrm>
              <a:off x="6617497" y="3034654"/>
              <a:ext cx="753456" cy="23853"/>
            </a:xfrm>
            <a:prstGeom prst="straightConnector1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cxnSp>
        <p:nvCxnSpPr>
          <p:cNvPr id="181" name="Straight Arrow Connector 180"/>
          <p:cNvCxnSpPr/>
          <p:nvPr/>
        </p:nvCxnSpPr>
        <p:spPr bwMode="auto">
          <a:xfrm>
            <a:off x="8496459" y="3034654"/>
            <a:ext cx="257411" cy="1316476"/>
          </a:xfrm>
          <a:prstGeom prst="bentConnector2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8" name="Freeform 217"/>
          <p:cNvSpPr/>
          <p:nvPr/>
        </p:nvSpPr>
        <p:spPr>
          <a:xfrm>
            <a:off x="8085237" y="2014984"/>
            <a:ext cx="604004" cy="557547"/>
          </a:xfrm>
          <a:custGeom>
            <a:avLst/>
            <a:gdLst>
              <a:gd name="connsiteX0" fmla="*/ 725332 w 725332"/>
              <a:gd name="connsiteY0" fmla="*/ 333218 h 582936"/>
              <a:gd name="connsiteX1" fmla="*/ 351621 w 725332"/>
              <a:gd name="connsiteY1" fmla="*/ 579709 h 582936"/>
              <a:gd name="connsiteX2" fmla="*/ 1763 w 725332"/>
              <a:gd name="connsiteY2" fmla="*/ 444536 h 582936"/>
              <a:gd name="connsiteX3" fmla="*/ 216448 w 725332"/>
              <a:gd name="connsiteY3" fmla="*/ 39020 h 582936"/>
              <a:gd name="connsiteX4" fmla="*/ 224400 w 725332"/>
              <a:gd name="connsiteY4" fmla="*/ 39020 h 582936"/>
              <a:gd name="connsiteX0" fmla="*/ 723633 w 723633"/>
              <a:gd name="connsiteY0" fmla="*/ 333218 h 676760"/>
              <a:gd name="connsiteX1" fmla="*/ 198848 w 723633"/>
              <a:gd name="connsiteY1" fmla="*/ 675124 h 676760"/>
              <a:gd name="connsiteX2" fmla="*/ 64 w 723633"/>
              <a:gd name="connsiteY2" fmla="*/ 444536 h 676760"/>
              <a:gd name="connsiteX3" fmla="*/ 214749 w 723633"/>
              <a:gd name="connsiteY3" fmla="*/ 39020 h 676760"/>
              <a:gd name="connsiteX4" fmla="*/ 222701 w 723633"/>
              <a:gd name="connsiteY4" fmla="*/ 39020 h 676760"/>
              <a:gd name="connsiteX0" fmla="*/ 811067 w 811067"/>
              <a:gd name="connsiteY0" fmla="*/ 330988 h 673626"/>
              <a:gd name="connsiteX1" fmla="*/ 286282 w 811067"/>
              <a:gd name="connsiteY1" fmla="*/ 672894 h 673626"/>
              <a:gd name="connsiteX2" fmla="*/ 33 w 811067"/>
              <a:gd name="connsiteY2" fmla="*/ 410501 h 673626"/>
              <a:gd name="connsiteX3" fmla="*/ 302183 w 811067"/>
              <a:gd name="connsiteY3" fmla="*/ 36790 h 673626"/>
              <a:gd name="connsiteX4" fmla="*/ 310135 w 811067"/>
              <a:gd name="connsiteY4" fmla="*/ 36790 h 673626"/>
              <a:gd name="connsiteX0" fmla="*/ 604328 w 604328"/>
              <a:gd name="connsiteY0" fmla="*/ 354842 h 673267"/>
              <a:gd name="connsiteX1" fmla="*/ 286277 w 604328"/>
              <a:gd name="connsiteY1" fmla="*/ 672894 h 673267"/>
              <a:gd name="connsiteX2" fmla="*/ 28 w 604328"/>
              <a:gd name="connsiteY2" fmla="*/ 410501 h 673267"/>
              <a:gd name="connsiteX3" fmla="*/ 302178 w 604328"/>
              <a:gd name="connsiteY3" fmla="*/ 36790 h 673267"/>
              <a:gd name="connsiteX4" fmla="*/ 310130 w 604328"/>
              <a:gd name="connsiteY4" fmla="*/ 36790 h 673267"/>
              <a:gd name="connsiteX0" fmla="*/ 604328 w 604328"/>
              <a:gd name="connsiteY0" fmla="*/ 354842 h 673341"/>
              <a:gd name="connsiteX1" fmla="*/ 286277 w 604328"/>
              <a:gd name="connsiteY1" fmla="*/ 672894 h 673341"/>
              <a:gd name="connsiteX2" fmla="*/ 28 w 604328"/>
              <a:gd name="connsiteY2" fmla="*/ 410501 h 673341"/>
              <a:gd name="connsiteX3" fmla="*/ 302178 w 604328"/>
              <a:gd name="connsiteY3" fmla="*/ 36790 h 673341"/>
              <a:gd name="connsiteX4" fmla="*/ 310130 w 604328"/>
              <a:gd name="connsiteY4" fmla="*/ 36790 h 673341"/>
              <a:gd name="connsiteX0" fmla="*/ 604328 w 604328"/>
              <a:gd name="connsiteY0" fmla="*/ 363027 h 681526"/>
              <a:gd name="connsiteX1" fmla="*/ 286277 w 604328"/>
              <a:gd name="connsiteY1" fmla="*/ 681079 h 681526"/>
              <a:gd name="connsiteX2" fmla="*/ 28 w 604328"/>
              <a:gd name="connsiteY2" fmla="*/ 418686 h 681526"/>
              <a:gd name="connsiteX3" fmla="*/ 302178 w 604328"/>
              <a:gd name="connsiteY3" fmla="*/ 44975 h 681526"/>
              <a:gd name="connsiteX4" fmla="*/ 87494 w 604328"/>
              <a:gd name="connsiteY4" fmla="*/ 29072 h 681526"/>
              <a:gd name="connsiteX0" fmla="*/ 604328 w 604328"/>
              <a:gd name="connsiteY0" fmla="*/ 318052 h 636551"/>
              <a:gd name="connsiteX1" fmla="*/ 286277 w 604328"/>
              <a:gd name="connsiteY1" fmla="*/ 636104 h 636551"/>
              <a:gd name="connsiteX2" fmla="*/ 28 w 604328"/>
              <a:gd name="connsiteY2" fmla="*/ 373711 h 636551"/>
              <a:gd name="connsiteX3" fmla="*/ 302178 w 604328"/>
              <a:gd name="connsiteY3" fmla="*/ 0 h 636551"/>
              <a:gd name="connsiteX0" fmla="*/ 604328 w 604328"/>
              <a:gd name="connsiteY0" fmla="*/ 318052 h 636551"/>
              <a:gd name="connsiteX1" fmla="*/ 286277 w 604328"/>
              <a:gd name="connsiteY1" fmla="*/ 636104 h 636551"/>
              <a:gd name="connsiteX2" fmla="*/ 28 w 604328"/>
              <a:gd name="connsiteY2" fmla="*/ 373711 h 636551"/>
              <a:gd name="connsiteX3" fmla="*/ 302178 w 604328"/>
              <a:gd name="connsiteY3" fmla="*/ 0 h 636551"/>
              <a:gd name="connsiteX0" fmla="*/ 604300 w 604300"/>
              <a:gd name="connsiteY0" fmla="*/ 318052 h 389433"/>
              <a:gd name="connsiteX1" fmla="*/ 0 w 604300"/>
              <a:gd name="connsiteY1" fmla="*/ 373711 h 389433"/>
              <a:gd name="connsiteX2" fmla="*/ 302150 w 604300"/>
              <a:gd name="connsiteY2" fmla="*/ 0 h 389433"/>
              <a:gd name="connsiteX0" fmla="*/ 580447 w 580447"/>
              <a:gd name="connsiteY0" fmla="*/ 318052 h 501328"/>
              <a:gd name="connsiteX1" fmla="*/ 0 w 580447"/>
              <a:gd name="connsiteY1" fmla="*/ 492981 h 501328"/>
              <a:gd name="connsiteX2" fmla="*/ 278297 w 580447"/>
              <a:gd name="connsiteY2" fmla="*/ 0 h 501328"/>
              <a:gd name="connsiteX0" fmla="*/ 643051 w 643051"/>
              <a:gd name="connsiteY0" fmla="*/ 318052 h 567404"/>
              <a:gd name="connsiteX1" fmla="*/ 62604 w 643051"/>
              <a:gd name="connsiteY1" fmla="*/ 492981 h 567404"/>
              <a:gd name="connsiteX2" fmla="*/ 340901 w 643051"/>
              <a:gd name="connsiteY2" fmla="*/ 0 h 567404"/>
              <a:gd name="connsiteX0" fmla="*/ 643051 w 643051"/>
              <a:gd name="connsiteY0" fmla="*/ 318052 h 599366"/>
              <a:gd name="connsiteX1" fmla="*/ 62604 w 643051"/>
              <a:gd name="connsiteY1" fmla="*/ 492981 h 599366"/>
              <a:gd name="connsiteX2" fmla="*/ 340901 w 643051"/>
              <a:gd name="connsiteY2" fmla="*/ 0 h 599366"/>
              <a:gd name="connsiteX0" fmla="*/ 653526 w 653526"/>
              <a:gd name="connsiteY0" fmla="*/ 318052 h 599366"/>
              <a:gd name="connsiteX1" fmla="*/ 73079 w 653526"/>
              <a:gd name="connsiteY1" fmla="*/ 492981 h 599366"/>
              <a:gd name="connsiteX2" fmla="*/ 351376 w 653526"/>
              <a:gd name="connsiteY2" fmla="*/ 0 h 599366"/>
              <a:gd name="connsiteX0" fmla="*/ 688325 w 688325"/>
              <a:gd name="connsiteY0" fmla="*/ 318052 h 599366"/>
              <a:gd name="connsiteX1" fmla="*/ 107878 w 688325"/>
              <a:gd name="connsiteY1" fmla="*/ 492981 h 599366"/>
              <a:gd name="connsiteX2" fmla="*/ 386175 w 688325"/>
              <a:gd name="connsiteY2" fmla="*/ 0 h 599366"/>
              <a:gd name="connsiteX0" fmla="*/ 688325 w 688325"/>
              <a:gd name="connsiteY0" fmla="*/ 318052 h 599366"/>
              <a:gd name="connsiteX1" fmla="*/ 107878 w 688325"/>
              <a:gd name="connsiteY1" fmla="*/ 492981 h 599366"/>
              <a:gd name="connsiteX2" fmla="*/ 386175 w 688325"/>
              <a:gd name="connsiteY2" fmla="*/ 0 h 599366"/>
              <a:gd name="connsiteX0" fmla="*/ 688325 w 688325"/>
              <a:gd name="connsiteY0" fmla="*/ 318052 h 639787"/>
              <a:gd name="connsiteX1" fmla="*/ 107878 w 688325"/>
              <a:gd name="connsiteY1" fmla="*/ 492981 h 639787"/>
              <a:gd name="connsiteX2" fmla="*/ 386175 w 688325"/>
              <a:gd name="connsiteY2" fmla="*/ 0 h 639787"/>
              <a:gd name="connsiteX0" fmla="*/ 688325 w 688325"/>
              <a:gd name="connsiteY0" fmla="*/ 318052 h 619846"/>
              <a:gd name="connsiteX1" fmla="*/ 107878 w 688325"/>
              <a:gd name="connsiteY1" fmla="*/ 492981 h 619846"/>
              <a:gd name="connsiteX2" fmla="*/ 386175 w 688325"/>
              <a:gd name="connsiteY2" fmla="*/ 0 h 619846"/>
              <a:gd name="connsiteX0" fmla="*/ 647999 w 647999"/>
              <a:gd name="connsiteY0" fmla="*/ 318052 h 619846"/>
              <a:gd name="connsiteX1" fmla="*/ 67552 w 647999"/>
              <a:gd name="connsiteY1" fmla="*/ 492981 h 619846"/>
              <a:gd name="connsiteX2" fmla="*/ 345849 w 647999"/>
              <a:gd name="connsiteY2" fmla="*/ 0 h 619846"/>
              <a:gd name="connsiteX0" fmla="*/ 666439 w 666439"/>
              <a:gd name="connsiteY0" fmla="*/ 318052 h 619846"/>
              <a:gd name="connsiteX1" fmla="*/ 85992 w 666439"/>
              <a:gd name="connsiteY1" fmla="*/ 492981 h 619846"/>
              <a:gd name="connsiteX2" fmla="*/ 364289 w 666439"/>
              <a:gd name="connsiteY2" fmla="*/ 0 h 619846"/>
              <a:gd name="connsiteX0" fmla="*/ 666439 w 666439"/>
              <a:gd name="connsiteY0" fmla="*/ 318052 h 649496"/>
              <a:gd name="connsiteX1" fmla="*/ 85992 w 666439"/>
              <a:gd name="connsiteY1" fmla="*/ 492981 h 649496"/>
              <a:gd name="connsiteX2" fmla="*/ 364289 w 666439"/>
              <a:gd name="connsiteY2" fmla="*/ 0 h 649496"/>
              <a:gd name="connsiteX0" fmla="*/ 634635 w 634635"/>
              <a:gd name="connsiteY0" fmla="*/ 318052 h 610053"/>
              <a:gd name="connsiteX1" fmla="*/ 54188 w 634635"/>
              <a:gd name="connsiteY1" fmla="*/ 492981 h 610053"/>
              <a:gd name="connsiteX2" fmla="*/ 332485 w 634635"/>
              <a:gd name="connsiteY2" fmla="*/ 0 h 610053"/>
              <a:gd name="connsiteX0" fmla="*/ 655837 w 655837"/>
              <a:gd name="connsiteY0" fmla="*/ 318052 h 629575"/>
              <a:gd name="connsiteX1" fmla="*/ 75390 w 655837"/>
              <a:gd name="connsiteY1" fmla="*/ 492981 h 629575"/>
              <a:gd name="connsiteX2" fmla="*/ 353687 w 655837"/>
              <a:gd name="connsiteY2" fmla="*/ 0 h 629575"/>
              <a:gd name="connsiteX0" fmla="*/ 655837 w 655837"/>
              <a:gd name="connsiteY0" fmla="*/ 318052 h 627003"/>
              <a:gd name="connsiteX1" fmla="*/ 75390 w 655837"/>
              <a:gd name="connsiteY1" fmla="*/ 492981 h 627003"/>
              <a:gd name="connsiteX2" fmla="*/ 353687 w 655837"/>
              <a:gd name="connsiteY2" fmla="*/ 0 h 627003"/>
              <a:gd name="connsiteX0" fmla="*/ 667268 w 667268"/>
              <a:gd name="connsiteY0" fmla="*/ 318052 h 627003"/>
              <a:gd name="connsiteX1" fmla="*/ 86821 w 667268"/>
              <a:gd name="connsiteY1" fmla="*/ 492981 h 627003"/>
              <a:gd name="connsiteX2" fmla="*/ 365118 w 667268"/>
              <a:gd name="connsiteY2" fmla="*/ 0 h 627003"/>
              <a:gd name="connsiteX0" fmla="*/ 671417 w 671417"/>
              <a:gd name="connsiteY0" fmla="*/ 318052 h 627003"/>
              <a:gd name="connsiteX1" fmla="*/ 90970 w 671417"/>
              <a:gd name="connsiteY1" fmla="*/ 492981 h 627003"/>
              <a:gd name="connsiteX2" fmla="*/ 369267 w 671417"/>
              <a:gd name="connsiteY2" fmla="*/ 0 h 627003"/>
              <a:gd name="connsiteX0" fmla="*/ 659474 w 659474"/>
              <a:gd name="connsiteY0" fmla="*/ 318052 h 627003"/>
              <a:gd name="connsiteX1" fmla="*/ 79027 w 659474"/>
              <a:gd name="connsiteY1" fmla="*/ 492981 h 627003"/>
              <a:gd name="connsiteX2" fmla="*/ 357324 w 659474"/>
              <a:gd name="connsiteY2" fmla="*/ 0 h 627003"/>
              <a:gd name="connsiteX0" fmla="*/ 416678 w 608639"/>
              <a:gd name="connsiteY0" fmla="*/ 468129 h 595384"/>
              <a:gd name="connsiteX1" fmla="*/ 583654 w 608639"/>
              <a:gd name="connsiteY1" fmla="*/ 46710 h 595384"/>
              <a:gd name="connsiteX2" fmla="*/ 114528 w 608639"/>
              <a:gd name="connsiteY2" fmla="*/ 150077 h 595384"/>
              <a:gd name="connsiteX0" fmla="*/ 220976 w 388393"/>
              <a:gd name="connsiteY0" fmla="*/ 508884 h 624423"/>
              <a:gd name="connsiteX1" fmla="*/ 387952 w 388393"/>
              <a:gd name="connsiteY1" fmla="*/ 87465 h 624423"/>
              <a:gd name="connsiteX2" fmla="*/ 125560 w 388393"/>
              <a:gd name="connsiteY2" fmla="*/ 0 h 624423"/>
              <a:gd name="connsiteX0" fmla="*/ 502939 w 676613"/>
              <a:gd name="connsiteY0" fmla="*/ 426351 h 538263"/>
              <a:gd name="connsiteX1" fmla="*/ 669915 w 676613"/>
              <a:gd name="connsiteY1" fmla="*/ 4932 h 538263"/>
              <a:gd name="connsiteX2" fmla="*/ 97422 w 676613"/>
              <a:gd name="connsiteY2" fmla="*/ 132152 h 538263"/>
              <a:gd name="connsiteX0" fmla="*/ 405517 w 579191"/>
              <a:gd name="connsiteY0" fmla="*/ 447053 h 558965"/>
              <a:gd name="connsiteX1" fmla="*/ 572493 w 579191"/>
              <a:gd name="connsiteY1" fmla="*/ 25634 h 558965"/>
              <a:gd name="connsiteX2" fmla="*/ 0 w 579191"/>
              <a:gd name="connsiteY2" fmla="*/ 152854 h 558965"/>
              <a:gd name="connsiteX0" fmla="*/ 405517 w 612742"/>
              <a:gd name="connsiteY0" fmla="*/ 447053 h 447053"/>
              <a:gd name="connsiteX1" fmla="*/ 572493 w 612742"/>
              <a:gd name="connsiteY1" fmla="*/ 25634 h 447053"/>
              <a:gd name="connsiteX2" fmla="*/ 0 w 612742"/>
              <a:gd name="connsiteY2" fmla="*/ 152854 h 447053"/>
              <a:gd name="connsiteX0" fmla="*/ 405517 w 568623"/>
              <a:gd name="connsiteY0" fmla="*/ 543693 h 543693"/>
              <a:gd name="connsiteX1" fmla="*/ 500932 w 568623"/>
              <a:gd name="connsiteY1" fmla="*/ 10956 h 543693"/>
              <a:gd name="connsiteX2" fmla="*/ 0 w 568623"/>
              <a:gd name="connsiteY2" fmla="*/ 249494 h 543693"/>
              <a:gd name="connsiteX0" fmla="*/ 405517 w 597385"/>
              <a:gd name="connsiteY0" fmla="*/ 573562 h 573562"/>
              <a:gd name="connsiteX1" fmla="*/ 500932 w 597385"/>
              <a:gd name="connsiteY1" fmla="*/ 40825 h 573562"/>
              <a:gd name="connsiteX2" fmla="*/ 0 w 597385"/>
              <a:gd name="connsiteY2" fmla="*/ 279363 h 573562"/>
              <a:gd name="connsiteX0" fmla="*/ 405517 w 604004"/>
              <a:gd name="connsiteY0" fmla="*/ 552003 h 552003"/>
              <a:gd name="connsiteX1" fmla="*/ 500932 w 604004"/>
              <a:gd name="connsiteY1" fmla="*/ 19266 h 552003"/>
              <a:gd name="connsiteX2" fmla="*/ 0 w 604004"/>
              <a:gd name="connsiteY2" fmla="*/ 257804 h 552003"/>
              <a:gd name="connsiteX0" fmla="*/ 405517 w 604004"/>
              <a:gd name="connsiteY0" fmla="*/ 557547 h 557547"/>
              <a:gd name="connsiteX1" fmla="*/ 500932 w 604004"/>
              <a:gd name="connsiteY1" fmla="*/ 24810 h 557547"/>
              <a:gd name="connsiteX2" fmla="*/ 0 w 604004"/>
              <a:gd name="connsiteY2" fmla="*/ 263348 h 557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4004" h="557547">
                <a:moveTo>
                  <a:pt x="405517" y="557547"/>
                </a:moveTo>
                <a:cubicBezTo>
                  <a:pt x="645380" y="410117"/>
                  <a:pt x="655982" y="97696"/>
                  <a:pt x="500932" y="24810"/>
                </a:cubicBezTo>
                <a:cubicBezTo>
                  <a:pt x="345882" y="-48076"/>
                  <a:pt x="192157" y="42040"/>
                  <a:pt x="0" y="263348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8" name="Freeform 227"/>
          <p:cNvSpPr/>
          <p:nvPr/>
        </p:nvSpPr>
        <p:spPr>
          <a:xfrm>
            <a:off x="4838022" y="3820694"/>
            <a:ext cx="476246" cy="486946"/>
          </a:xfrm>
          <a:custGeom>
            <a:avLst/>
            <a:gdLst>
              <a:gd name="connsiteX0" fmla="*/ 725332 w 725332"/>
              <a:gd name="connsiteY0" fmla="*/ 333218 h 582936"/>
              <a:gd name="connsiteX1" fmla="*/ 351621 w 725332"/>
              <a:gd name="connsiteY1" fmla="*/ 579709 h 582936"/>
              <a:gd name="connsiteX2" fmla="*/ 1763 w 725332"/>
              <a:gd name="connsiteY2" fmla="*/ 444536 h 582936"/>
              <a:gd name="connsiteX3" fmla="*/ 216448 w 725332"/>
              <a:gd name="connsiteY3" fmla="*/ 39020 h 582936"/>
              <a:gd name="connsiteX4" fmla="*/ 224400 w 725332"/>
              <a:gd name="connsiteY4" fmla="*/ 39020 h 582936"/>
              <a:gd name="connsiteX0" fmla="*/ 723633 w 723633"/>
              <a:gd name="connsiteY0" fmla="*/ 333218 h 676760"/>
              <a:gd name="connsiteX1" fmla="*/ 198848 w 723633"/>
              <a:gd name="connsiteY1" fmla="*/ 675124 h 676760"/>
              <a:gd name="connsiteX2" fmla="*/ 64 w 723633"/>
              <a:gd name="connsiteY2" fmla="*/ 444536 h 676760"/>
              <a:gd name="connsiteX3" fmla="*/ 214749 w 723633"/>
              <a:gd name="connsiteY3" fmla="*/ 39020 h 676760"/>
              <a:gd name="connsiteX4" fmla="*/ 222701 w 723633"/>
              <a:gd name="connsiteY4" fmla="*/ 39020 h 676760"/>
              <a:gd name="connsiteX0" fmla="*/ 811067 w 811067"/>
              <a:gd name="connsiteY0" fmla="*/ 330988 h 673626"/>
              <a:gd name="connsiteX1" fmla="*/ 286282 w 811067"/>
              <a:gd name="connsiteY1" fmla="*/ 672894 h 673626"/>
              <a:gd name="connsiteX2" fmla="*/ 33 w 811067"/>
              <a:gd name="connsiteY2" fmla="*/ 410501 h 673626"/>
              <a:gd name="connsiteX3" fmla="*/ 302183 w 811067"/>
              <a:gd name="connsiteY3" fmla="*/ 36790 h 673626"/>
              <a:gd name="connsiteX4" fmla="*/ 310135 w 811067"/>
              <a:gd name="connsiteY4" fmla="*/ 36790 h 673626"/>
              <a:gd name="connsiteX0" fmla="*/ 604328 w 604328"/>
              <a:gd name="connsiteY0" fmla="*/ 354842 h 673267"/>
              <a:gd name="connsiteX1" fmla="*/ 286277 w 604328"/>
              <a:gd name="connsiteY1" fmla="*/ 672894 h 673267"/>
              <a:gd name="connsiteX2" fmla="*/ 28 w 604328"/>
              <a:gd name="connsiteY2" fmla="*/ 410501 h 673267"/>
              <a:gd name="connsiteX3" fmla="*/ 302178 w 604328"/>
              <a:gd name="connsiteY3" fmla="*/ 36790 h 673267"/>
              <a:gd name="connsiteX4" fmla="*/ 310130 w 604328"/>
              <a:gd name="connsiteY4" fmla="*/ 36790 h 673267"/>
              <a:gd name="connsiteX0" fmla="*/ 604328 w 604328"/>
              <a:gd name="connsiteY0" fmla="*/ 354842 h 673341"/>
              <a:gd name="connsiteX1" fmla="*/ 286277 w 604328"/>
              <a:gd name="connsiteY1" fmla="*/ 672894 h 673341"/>
              <a:gd name="connsiteX2" fmla="*/ 28 w 604328"/>
              <a:gd name="connsiteY2" fmla="*/ 410501 h 673341"/>
              <a:gd name="connsiteX3" fmla="*/ 302178 w 604328"/>
              <a:gd name="connsiteY3" fmla="*/ 36790 h 673341"/>
              <a:gd name="connsiteX4" fmla="*/ 310130 w 604328"/>
              <a:gd name="connsiteY4" fmla="*/ 36790 h 673341"/>
              <a:gd name="connsiteX0" fmla="*/ 604328 w 604328"/>
              <a:gd name="connsiteY0" fmla="*/ 363027 h 681526"/>
              <a:gd name="connsiteX1" fmla="*/ 286277 w 604328"/>
              <a:gd name="connsiteY1" fmla="*/ 681079 h 681526"/>
              <a:gd name="connsiteX2" fmla="*/ 28 w 604328"/>
              <a:gd name="connsiteY2" fmla="*/ 418686 h 681526"/>
              <a:gd name="connsiteX3" fmla="*/ 302178 w 604328"/>
              <a:gd name="connsiteY3" fmla="*/ 44975 h 681526"/>
              <a:gd name="connsiteX4" fmla="*/ 87494 w 604328"/>
              <a:gd name="connsiteY4" fmla="*/ 29072 h 681526"/>
              <a:gd name="connsiteX0" fmla="*/ 604328 w 604328"/>
              <a:gd name="connsiteY0" fmla="*/ 318052 h 636551"/>
              <a:gd name="connsiteX1" fmla="*/ 286277 w 604328"/>
              <a:gd name="connsiteY1" fmla="*/ 636104 h 636551"/>
              <a:gd name="connsiteX2" fmla="*/ 28 w 604328"/>
              <a:gd name="connsiteY2" fmla="*/ 373711 h 636551"/>
              <a:gd name="connsiteX3" fmla="*/ 302178 w 604328"/>
              <a:gd name="connsiteY3" fmla="*/ 0 h 636551"/>
              <a:gd name="connsiteX0" fmla="*/ 604328 w 604328"/>
              <a:gd name="connsiteY0" fmla="*/ 318052 h 636551"/>
              <a:gd name="connsiteX1" fmla="*/ 286277 w 604328"/>
              <a:gd name="connsiteY1" fmla="*/ 636104 h 636551"/>
              <a:gd name="connsiteX2" fmla="*/ 28 w 604328"/>
              <a:gd name="connsiteY2" fmla="*/ 373711 h 636551"/>
              <a:gd name="connsiteX3" fmla="*/ 302178 w 604328"/>
              <a:gd name="connsiteY3" fmla="*/ 0 h 636551"/>
              <a:gd name="connsiteX0" fmla="*/ 604300 w 604300"/>
              <a:gd name="connsiteY0" fmla="*/ 318052 h 389433"/>
              <a:gd name="connsiteX1" fmla="*/ 0 w 604300"/>
              <a:gd name="connsiteY1" fmla="*/ 373711 h 389433"/>
              <a:gd name="connsiteX2" fmla="*/ 302150 w 604300"/>
              <a:gd name="connsiteY2" fmla="*/ 0 h 389433"/>
              <a:gd name="connsiteX0" fmla="*/ 580447 w 580447"/>
              <a:gd name="connsiteY0" fmla="*/ 318052 h 501328"/>
              <a:gd name="connsiteX1" fmla="*/ 0 w 580447"/>
              <a:gd name="connsiteY1" fmla="*/ 492981 h 501328"/>
              <a:gd name="connsiteX2" fmla="*/ 278297 w 580447"/>
              <a:gd name="connsiteY2" fmla="*/ 0 h 501328"/>
              <a:gd name="connsiteX0" fmla="*/ 643051 w 643051"/>
              <a:gd name="connsiteY0" fmla="*/ 318052 h 567404"/>
              <a:gd name="connsiteX1" fmla="*/ 62604 w 643051"/>
              <a:gd name="connsiteY1" fmla="*/ 492981 h 567404"/>
              <a:gd name="connsiteX2" fmla="*/ 340901 w 643051"/>
              <a:gd name="connsiteY2" fmla="*/ 0 h 567404"/>
              <a:gd name="connsiteX0" fmla="*/ 643051 w 643051"/>
              <a:gd name="connsiteY0" fmla="*/ 318052 h 599366"/>
              <a:gd name="connsiteX1" fmla="*/ 62604 w 643051"/>
              <a:gd name="connsiteY1" fmla="*/ 492981 h 599366"/>
              <a:gd name="connsiteX2" fmla="*/ 340901 w 643051"/>
              <a:gd name="connsiteY2" fmla="*/ 0 h 599366"/>
              <a:gd name="connsiteX0" fmla="*/ 653526 w 653526"/>
              <a:gd name="connsiteY0" fmla="*/ 318052 h 599366"/>
              <a:gd name="connsiteX1" fmla="*/ 73079 w 653526"/>
              <a:gd name="connsiteY1" fmla="*/ 492981 h 599366"/>
              <a:gd name="connsiteX2" fmla="*/ 351376 w 653526"/>
              <a:gd name="connsiteY2" fmla="*/ 0 h 599366"/>
              <a:gd name="connsiteX0" fmla="*/ 688325 w 688325"/>
              <a:gd name="connsiteY0" fmla="*/ 318052 h 599366"/>
              <a:gd name="connsiteX1" fmla="*/ 107878 w 688325"/>
              <a:gd name="connsiteY1" fmla="*/ 492981 h 599366"/>
              <a:gd name="connsiteX2" fmla="*/ 386175 w 688325"/>
              <a:gd name="connsiteY2" fmla="*/ 0 h 599366"/>
              <a:gd name="connsiteX0" fmla="*/ 688325 w 688325"/>
              <a:gd name="connsiteY0" fmla="*/ 318052 h 599366"/>
              <a:gd name="connsiteX1" fmla="*/ 107878 w 688325"/>
              <a:gd name="connsiteY1" fmla="*/ 492981 h 599366"/>
              <a:gd name="connsiteX2" fmla="*/ 386175 w 688325"/>
              <a:gd name="connsiteY2" fmla="*/ 0 h 599366"/>
              <a:gd name="connsiteX0" fmla="*/ 688325 w 688325"/>
              <a:gd name="connsiteY0" fmla="*/ 318052 h 639787"/>
              <a:gd name="connsiteX1" fmla="*/ 107878 w 688325"/>
              <a:gd name="connsiteY1" fmla="*/ 492981 h 639787"/>
              <a:gd name="connsiteX2" fmla="*/ 386175 w 688325"/>
              <a:gd name="connsiteY2" fmla="*/ 0 h 639787"/>
              <a:gd name="connsiteX0" fmla="*/ 688325 w 688325"/>
              <a:gd name="connsiteY0" fmla="*/ 318052 h 619846"/>
              <a:gd name="connsiteX1" fmla="*/ 107878 w 688325"/>
              <a:gd name="connsiteY1" fmla="*/ 492981 h 619846"/>
              <a:gd name="connsiteX2" fmla="*/ 386175 w 688325"/>
              <a:gd name="connsiteY2" fmla="*/ 0 h 619846"/>
              <a:gd name="connsiteX0" fmla="*/ 647999 w 647999"/>
              <a:gd name="connsiteY0" fmla="*/ 318052 h 619846"/>
              <a:gd name="connsiteX1" fmla="*/ 67552 w 647999"/>
              <a:gd name="connsiteY1" fmla="*/ 492981 h 619846"/>
              <a:gd name="connsiteX2" fmla="*/ 345849 w 647999"/>
              <a:gd name="connsiteY2" fmla="*/ 0 h 619846"/>
              <a:gd name="connsiteX0" fmla="*/ 666439 w 666439"/>
              <a:gd name="connsiteY0" fmla="*/ 318052 h 619846"/>
              <a:gd name="connsiteX1" fmla="*/ 85992 w 666439"/>
              <a:gd name="connsiteY1" fmla="*/ 492981 h 619846"/>
              <a:gd name="connsiteX2" fmla="*/ 364289 w 666439"/>
              <a:gd name="connsiteY2" fmla="*/ 0 h 619846"/>
              <a:gd name="connsiteX0" fmla="*/ 666439 w 666439"/>
              <a:gd name="connsiteY0" fmla="*/ 318052 h 649496"/>
              <a:gd name="connsiteX1" fmla="*/ 85992 w 666439"/>
              <a:gd name="connsiteY1" fmla="*/ 492981 h 649496"/>
              <a:gd name="connsiteX2" fmla="*/ 364289 w 666439"/>
              <a:gd name="connsiteY2" fmla="*/ 0 h 649496"/>
              <a:gd name="connsiteX0" fmla="*/ 634635 w 634635"/>
              <a:gd name="connsiteY0" fmla="*/ 318052 h 610053"/>
              <a:gd name="connsiteX1" fmla="*/ 54188 w 634635"/>
              <a:gd name="connsiteY1" fmla="*/ 492981 h 610053"/>
              <a:gd name="connsiteX2" fmla="*/ 332485 w 634635"/>
              <a:gd name="connsiteY2" fmla="*/ 0 h 610053"/>
              <a:gd name="connsiteX0" fmla="*/ 655837 w 655837"/>
              <a:gd name="connsiteY0" fmla="*/ 318052 h 629575"/>
              <a:gd name="connsiteX1" fmla="*/ 75390 w 655837"/>
              <a:gd name="connsiteY1" fmla="*/ 492981 h 629575"/>
              <a:gd name="connsiteX2" fmla="*/ 353687 w 655837"/>
              <a:gd name="connsiteY2" fmla="*/ 0 h 629575"/>
              <a:gd name="connsiteX0" fmla="*/ 655837 w 655837"/>
              <a:gd name="connsiteY0" fmla="*/ 318052 h 627003"/>
              <a:gd name="connsiteX1" fmla="*/ 75390 w 655837"/>
              <a:gd name="connsiteY1" fmla="*/ 492981 h 627003"/>
              <a:gd name="connsiteX2" fmla="*/ 353687 w 655837"/>
              <a:gd name="connsiteY2" fmla="*/ 0 h 627003"/>
              <a:gd name="connsiteX0" fmla="*/ 667268 w 667268"/>
              <a:gd name="connsiteY0" fmla="*/ 318052 h 627003"/>
              <a:gd name="connsiteX1" fmla="*/ 86821 w 667268"/>
              <a:gd name="connsiteY1" fmla="*/ 492981 h 627003"/>
              <a:gd name="connsiteX2" fmla="*/ 365118 w 667268"/>
              <a:gd name="connsiteY2" fmla="*/ 0 h 627003"/>
              <a:gd name="connsiteX0" fmla="*/ 671417 w 671417"/>
              <a:gd name="connsiteY0" fmla="*/ 318052 h 627003"/>
              <a:gd name="connsiteX1" fmla="*/ 90970 w 671417"/>
              <a:gd name="connsiteY1" fmla="*/ 492981 h 627003"/>
              <a:gd name="connsiteX2" fmla="*/ 369267 w 671417"/>
              <a:gd name="connsiteY2" fmla="*/ 0 h 627003"/>
              <a:gd name="connsiteX0" fmla="*/ 659474 w 659474"/>
              <a:gd name="connsiteY0" fmla="*/ 318052 h 627003"/>
              <a:gd name="connsiteX1" fmla="*/ 79027 w 659474"/>
              <a:gd name="connsiteY1" fmla="*/ 492981 h 627003"/>
              <a:gd name="connsiteX2" fmla="*/ 357324 w 659474"/>
              <a:gd name="connsiteY2" fmla="*/ 0 h 627003"/>
              <a:gd name="connsiteX0" fmla="*/ 416678 w 608639"/>
              <a:gd name="connsiteY0" fmla="*/ 468129 h 595384"/>
              <a:gd name="connsiteX1" fmla="*/ 583654 w 608639"/>
              <a:gd name="connsiteY1" fmla="*/ 46710 h 595384"/>
              <a:gd name="connsiteX2" fmla="*/ 114528 w 608639"/>
              <a:gd name="connsiteY2" fmla="*/ 150077 h 595384"/>
              <a:gd name="connsiteX0" fmla="*/ 220976 w 388393"/>
              <a:gd name="connsiteY0" fmla="*/ 508884 h 624423"/>
              <a:gd name="connsiteX1" fmla="*/ 387952 w 388393"/>
              <a:gd name="connsiteY1" fmla="*/ 87465 h 624423"/>
              <a:gd name="connsiteX2" fmla="*/ 125560 w 388393"/>
              <a:gd name="connsiteY2" fmla="*/ 0 h 624423"/>
              <a:gd name="connsiteX0" fmla="*/ 502939 w 676613"/>
              <a:gd name="connsiteY0" fmla="*/ 426351 h 538263"/>
              <a:gd name="connsiteX1" fmla="*/ 669915 w 676613"/>
              <a:gd name="connsiteY1" fmla="*/ 4932 h 538263"/>
              <a:gd name="connsiteX2" fmla="*/ 97422 w 676613"/>
              <a:gd name="connsiteY2" fmla="*/ 132152 h 538263"/>
              <a:gd name="connsiteX0" fmla="*/ 405517 w 579191"/>
              <a:gd name="connsiteY0" fmla="*/ 447053 h 558965"/>
              <a:gd name="connsiteX1" fmla="*/ 572493 w 579191"/>
              <a:gd name="connsiteY1" fmla="*/ 25634 h 558965"/>
              <a:gd name="connsiteX2" fmla="*/ 0 w 579191"/>
              <a:gd name="connsiteY2" fmla="*/ 152854 h 558965"/>
              <a:gd name="connsiteX0" fmla="*/ 405517 w 612742"/>
              <a:gd name="connsiteY0" fmla="*/ 447053 h 447053"/>
              <a:gd name="connsiteX1" fmla="*/ 572493 w 612742"/>
              <a:gd name="connsiteY1" fmla="*/ 25634 h 447053"/>
              <a:gd name="connsiteX2" fmla="*/ 0 w 612742"/>
              <a:gd name="connsiteY2" fmla="*/ 152854 h 447053"/>
              <a:gd name="connsiteX0" fmla="*/ 405517 w 568623"/>
              <a:gd name="connsiteY0" fmla="*/ 543693 h 543693"/>
              <a:gd name="connsiteX1" fmla="*/ 500932 w 568623"/>
              <a:gd name="connsiteY1" fmla="*/ 10956 h 543693"/>
              <a:gd name="connsiteX2" fmla="*/ 0 w 568623"/>
              <a:gd name="connsiteY2" fmla="*/ 249494 h 543693"/>
              <a:gd name="connsiteX0" fmla="*/ 405517 w 597385"/>
              <a:gd name="connsiteY0" fmla="*/ 573562 h 573562"/>
              <a:gd name="connsiteX1" fmla="*/ 500932 w 597385"/>
              <a:gd name="connsiteY1" fmla="*/ 40825 h 573562"/>
              <a:gd name="connsiteX2" fmla="*/ 0 w 597385"/>
              <a:gd name="connsiteY2" fmla="*/ 279363 h 573562"/>
              <a:gd name="connsiteX0" fmla="*/ 405517 w 604004"/>
              <a:gd name="connsiteY0" fmla="*/ 552003 h 552003"/>
              <a:gd name="connsiteX1" fmla="*/ 500932 w 604004"/>
              <a:gd name="connsiteY1" fmla="*/ 19266 h 552003"/>
              <a:gd name="connsiteX2" fmla="*/ 0 w 604004"/>
              <a:gd name="connsiteY2" fmla="*/ 257804 h 552003"/>
              <a:gd name="connsiteX0" fmla="*/ 405517 w 604004"/>
              <a:gd name="connsiteY0" fmla="*/ 557547 h 557547"/>
              <a:gd name="connsiteX1" fmla="*/ 500932 w 604004"/>
              <a:gd name="connsiteY1" fmla="*/ 24810 h 557547"/>
              <a:gd name="connsiteX2" fmla="*/ 0 w 604004"/>
              <a:gd name="connsiteY2" fmla="*/ 263348 h 557547"/>
              <a:gd name="connsiteX0" fmla="*/ 518739 w 576962"/>
              <a:gd name="connsiteY0" fmla="*/ 346830 h 458755"/>
              <a:gd name="connsiteX1" fmla="*/ 34732 w 576962"/>
              <a:gd name="connsiteY1" fmla="*/ 447835 h 458755"/>
              <a:gd name="connsiteX2" fmla="*/ 113222 w 576962"/>
              <a:gd name="connsiteY2" fmla="*/ 52631 h 458755"/>
              <a:gd name="connsiteX0" fmla="*/ 601202 w 659425"/>
              <a:gd name="connsiteY0" fmla="*/ 294199 h 406124"/>
              <a:gd name="connsiteX1" fmla="*/ 117195 w 659425"/>
              <a:gd name="connsiteY1" fmla="*/ 395204 h 406124"/>
              <a:gd name="connsiteX2" fmla="*/ 195685 w 659425"/>
              <a:gd name="connsiteY2" fmla="*/ 0 h 406124"/>
              <a:gd name="connsiteX0" fmla="*/ 635311 w 684617"/>
              <a:gd name="connsiteY0" fmla="*/ 285145 h 400289"/>
              <a:gd name="connsiteX1" fmla="*/ 87930 w 684617"/>
              <a:gd name="connsiteY1" fmla="*/ 395204 h 400289"/>
              <a:gd name="connsiteX2" fmla="*/ 166420 w 684617"/>
              <a:gd name="connsiteY2" fmla="*/ 0 h 400289"/>
              <a:gd name="connsiteX0" fmla="*/ 635311 w 635311"/>
              <a:gd name="connsiteY0" fmla="*/ 285145 h 452180"/>
              <a:gd name="connsiteX1" fmla="*/ 87930 w 635311"/>
              <a:gd name="connsiteY1" fmla="*/ 395204 h 452180"/>
              <a:gd name="connsiteX2" fmla="*/ 166420 w 635311"/>
              <a:gd name="connsiteY2" fmla="*/ 0 h 452180"/>
              <a:gd name="connsiteX0" fmla="*/ 590314 w 590314"/>
              <a:gd name="connsiteY0" fmla="*/ 384733 h 558240"/>
              <a:gd name="connsiteX1" fmla="*/ 42933 w 590314"/>
              <a:gd name="connsiteY1" fmla="*/ 494792 h 558240"/>
              <a:gd name="connsiteX2" fmla="*/ 211957 w 590314"/>
              <a:gd name="connsiteY2" fmla="*/ 0 h 558240"/>
              <a:gd name="connsiteX0" fmla="*/ 618742 w 618742"/>
              <a:gd name="connsiteY0" fmla="*/ 384733 h 558240"/>
              <a:gd name="connsiteX1" fmla="*/ 71361 w 618742"/>
              <a:gd name="connsiteY1" fmla="*/ 494792 h 558240"/>
              <a:gd name="connsiteX2" fmla="*/ 240385 w 618742"/>
              <a:gd name="connsiteY2" fmla="*/ 0 h 558240"/>
              <a:gd name="connsiteX0" fmla="*/ 580140 w 580140"/>
              <a:gd name="connsiteY0" fmla="*/ 357572 h 544811"/>
              <a:gd name="connsiteX1" fmla="*/ 68973 w 580140"/>
              <a:gd name="connsiteY1" fmla="*/ 494792 h 544811"/>
              <a:gd name="connsiteX2" fmla="*/ 237997 w 580140"/>
              <a:gd name="connsiteY2" fmla="*/ 0 h 544811"/>
              <a:gd name="connsiteX0" fmla="*/ 553445 w 553445"/>
              <a:gd name="connsiteY0" fmla="*/ 357572 h 500054"/>
              <a:gd name="connsiteX1" fmla="*/ 96599 w 553445"/>
              <a:gd name="connsiteY1" fmla="*/ 404257 h 500054"/>
              <a:gd name="connsiteX2" fmla="*/ 211302 w 553445"/>
              <a:gd name="connsiteY2" fmla="*/ 0 h 500054"/>
              <a:gd name="connsiteX0" fmla="*/ 517522 w 517522"/>
              <a:gd name="connsiteY0" fmla="*/ 357572 h 500054"/>
              <a:gd name="connsiteX1" fmla="*/ 60676 w 517522"/>
              <a:gd name="connsiteY1" fmla="*/ 404257 h 500054"/>
              <a:gd name="connsiteX2" fmla="*/ 238753 w 517522"/>
              <a:gd name="connsiteY2" fmla="*/ 0 h 500054"/>
              <a:gd name="connsiteX0" fmla="*/ 490454 w 490454"/>
              <a:gd name="connsiteY0" fmla="*/ 357572 h 486946"/>
              <a:gd name="connsiteX1" fmla="*/ 87929 w 490454"/>
              <a:gd name="connsiteY1" fmla="*/ 368043 h 486946"/>
              <a:gd name="connsiteX2" fmla="*/ 211685 w 490454"/>
              <a:gd name="connsiteY2" fmla="*/ 0 h 486946"/>
              <a:gd name="connsiteX0" fmla="*/ 486858 w 486858"/>
              <a:gd name="connsiteY0" fmla="*/ 357572 h 486946"/>
              <a:gd name="connsiteX1" fmla="*/ 84333 w 486858"/>
              <a:gd name="connsiteY1" fmla="*/ 368043 h 486946"/>
              <a:gd name="connsiteX2" fmla="*/ 208089 w 486858"/>
              <a:gd name="connsiteY2" fmla="*/ 0 h 486946"/>
              <a:gd name="connsiteX0" fmla="*/ 476246 w 476246"/>
              <a:gd name="connsiteY0" fmla="*/ 357572 h 486946"/>
              <a:gd name="connsiteX1" fmla="*/ 73721 w 476246"/>
              <a:gd name="connsiteY1" fmla="*/ 368043 h 486946"/>
              <a:gd name="connsiteX2" fmla="*/ 197477 w 476246"/>
              <a:gd name="connsiteY2" fmla="*/ 0 h 486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6246" h="486946">
                <a:moveTo>
                  <a:pt x="476246" y="357572"/>
                </a:moveTo>
                <a:cubicBezTo>
                  <a:pt x="317757" y="608494"/>
                  <a:pt x="120182" y="427638"/>
                  <a:pt x="73721" y="368043"/>
                </a:cubicBezTo>
                <a:cubicBezTo>
                  <a:pt x="27260" y="308448"/>
                  <a:pt x="-117360" y="249473"/>
                  <a:pt x="197477" y="0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Up Arrow 8"/>
          <p:cNvSpPr/>
          <p:nvPr/>
        </p:nvSpPr>
        <p:spPr bwMode="auto">
          <a:xfrm>
            <a:off x="1744642" y="3575570"/>
            <a:ext cx="450145" cy="2034981"/>
          </a:xfrm>
          <a:prstGeom prst="upArrow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218582" y="5628159"/>
            <a:ext cx="590200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Lexer</a:t>
            </a:r>
            <a:r>
              <a:rPr lang="en-US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is specified using regular expressions.</a:t>
            </a:r>
          </a:p>
          <a:p>
            <a:r>
              <a:rPr lang="en-US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Groups characters into tokens </a:t>
            </a:r>
            <a:br>
              <a:rPr lang="en-US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 and classifies them into token classes.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67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typical compiler processes a general-purpose, Turing-complete, language and translates it into the form where it can be efficiently executed</a:t>
            </a:r>
          </a:p>
          <a:p>
            <a:pPr lvl="1"/>
            <a:r>
              <a:rPr lang="en-US" dirty="0" err="1" smtClean="0"/>
              <a:t>gcc</a:t>
            </a:r>
            <a:r>
              <a:rPr lang="en-US" dirty="0" smtClean="0"/>
              <a:t> and clang: map C into machine instructions</a:t>
            </a:r>
          </a:p>
          <a:p>
            <a:pPr lvl="1"/>
            <a:r>
              <a:rPr lang="en-US" dirty="0" smtClean="0"/>
              <a:t>Java compiler: Java source code into </a:t>
            </a:r>
            <a:r>
              <a:rPr lang="en-US" dirty="0" err="1" smtClean="0"/>
              <a:t>bytecodes</a:t>
            </a:r>
            <a:r>
              <a:rPr lang="en-US" dirty="0" smtClean="0"/>
              <a:t> (.class files)</a:t>
            </a:r>
          </a:p>
          <a:p>
            <a:pPr lvl="1"/>
            <a:r>
              <a:rPr lang="en-US" dirty="0" smtClean="0"/>
              <a:t>Just-in-time (JIT) compiler inside the Java Virtual Machine (JVM): translate .class files into machine instructions (while running the program)</a:t>
            </a:r>
          </a:p>
          <a:p>
            <a:pPr marL="0" indent="0">
              <a:buNone/>
            </a:pPr>
            <a:r>
              <a:rPr lang="en-US" sz="2800" dirty="0" smtClean="0"/>
              <a:t>This is the focus of this class and the class project.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942650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 bwMode="auto">
          <a:xfrm>
            <a:off x="6289122" y="983523"/>
            <a:ext cx="2825552" cy="5477238"/>
          </a:xfrm>
          <a:prstGeom prst="roundRect">
            <a:avLst/>
          </a:prstGeom>
          <a:noFill/>
          <a:ln>
            <a:solidFill>
              <a:schemeClr val="accent1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13" y="155370"/>
            <a:ext cx="8679543" cy="1143000"/>
          </a:xfrm>
        </p:spPr>
        <p:txBody>
          <a:bodyPr/>
          <a:lstStyle/>
          <a:p>
            <a:r>
              <a:rPr lang="en-US" dirty="0" smtClean="0"/>
              <a:t>More Reasons for Unbounded Length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68168" y="1627279"/>
            <a:ext cx="587470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while (i &lt; 100) {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j = i + 5*(j + 2*(k + 7*(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j+k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 + i));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while (293847329847 &gt; j) {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 while (k &lt; 100)    {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       someName42a </a:t>
            </a:r>
            <a:r>
              <a:rPr lang="en-US" dirty="0"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someName42a + k;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   k = k + i + j;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println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(“Nice number”, k)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 }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}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}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2177143" y="2648857"/>
            <a:ext cx="1770743" cy="210457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Rectangle 7"/>
          <p:cNvSpPr/>
          <p:nvPr/>
        </p:nvSpPr>
        <p:spPr>
          <a:xfrm>
            <a:off x="540113" y="1980982"/>
            <a:ext cx="17749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onstants of </a:t>
            </a:r>
            <a:b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any length</a:t>
            </a:r>
            <a:endParaRPr lang="en-US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2177143" y="3745076"/>
            <a:ext cx="1299028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Rectangle 10"/>
          <p:cNvSpPr/>
          <p:nvPr/>
        </p:nvSpPr>
        <p:spPr>
          <a:xfrm>
            <a:off x="365942" y="3329577"/>
            <a:ext cx="21454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v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ariable names </a:t>
            </a:r>
            <a:b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of any length</a:t>
            </a:r>
            <a:endParaRPr lang="en-US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6217920" y="1828800"/>
            <a:ext cx="788853" cy="56768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Rectangle 12"/>
          <p:cNvSpPr/>
          <p:nvPr/>
        </p:nvSpPr>
        <p:spPr>
          <a:xfrm>
            <a:off x="6937957" y="1297757"/>
            <a:ext cx="16784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esting of 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expressions</a:t>
            </a:r>
            <a:endParaRPr lang="en-US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95444" y="2562101"/>
            <a:ext cx="16161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esting of 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statements</a:t>
            </a:r>
            <a:endParaRPr lang="en-US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8" name="Straight Arrow Connector 17"/>
          <p:cNvCxnSpPr>
            <a:stCxn id="17" idx="1"/>
          </p:cNvCxnSpPr>
          <p:nvPr/>
        </p:nvCxnSpPr>
        <p:spPr bwMode="auto">
          <a:xfrm flipH="1">
            <a:off x="5282801" y="2977600"/>
            <a:ext cx="2012643" cy="367743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Rectangle 21"/>
          <p:cNvSpPr/>
          <p:nvPr/>
        </p:nvSpPr>
        <p:spPr>
          <a:xfrm>
            <a:off x="242670" y="5782263"/>
            <a:ext cx="23920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(words - tokens)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56350" y="5782263"/>
            <a:ext cx="17940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(sentences)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81198" y="4358748"/>
            <a:ext cx="21773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String constants</a:t>
            </a:r>
            <a:b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of any length</a:t>
            </a:r>
            <a:endParaRPr lang="en-US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 flipV="1">
            <a:off x="2826657" y="4630057"/>
            <a:ext cx="1759857" cy="151836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7429680" y="3349080"/>
              <a:ext cx="360" cy="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20320" y="333972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283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540"/>
            <a:ext cx="8229600" cy="1143000"/>
          </a:xfrm>
        </p:spPr>
        <p:txBody>
          <a:bodyPr/>
          <a:lstStyle/>
          <a:p>
            <a:r>
              <a:rPr lang="en-US" dirty="0" smtClean="0"/>
              <a:t>Sentences of the </a:t>
            </a:r>
            <a:r>
              <a:rPr lang="en-US" i="1" dirty="0" smtClean="0"/>
              <a:t>While</a:t>
            </a:r>
            <a:r>
              <a:rPr lang="en-US" dirty="0" smtClean="0"/>
              <a:t>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27634" cy="4675734"/>
          </a:xfrm>
        </p:spPr>
        <p:txBody>
          <a:bodyPr/>
          <a:lstStyle/>
          <a:p>
            <a:pPr marL="0" indent="0" algn="ctr">
              <a:buNone/>
            </a:pPr>
            <a:r>
              <a:rPr lang="en-US" sz="2600" dirty="0" smtClean="0">
                <a:solidFill>
                  <a:srgbClr val="0070C0"/>
                </a:solidFill>
              </a:rPr>
              <a:t>We describe sentences using </a:t>
            </a:r>
            <a:r>
              <a:rPr lang="en-US" sz="2600" b="1" dirty="0" smtClean="0">
                <a:solidFill>
                  <a:srgbClr val="0070C0"/>
                </a:solidFill>
              </a:rPr>
              <a:t>context-free grammar </a:t>
            </a:r>
            <a:br>
              <a:rPr lang="en-US" sz="2600" b="1" dirty="0" smtClean="0">
                <a:solidFill>
                  <a:srgbClr val="0070C0"/>
                </a:solidFill>
              </a:rPr>
            </a:br>
            <a:r>
              <a:rPr lang="en-US" sz="2600" b="1" dirty="0" smtClean="0">
                <a:solidFill>
                  <a:srgbClr val="0070C0"/>
                </a:solidFill>
              </a:rPr>
              <a:t>(Backus-Naur form)</a:t>
            </a:r>
            <a:r>
              <a:rPr lang="en-US" sz="2600" dirty="0" smtClean="0">
                <a:solidFill>
                  <a:srgbClr val="0070C0"/>
                </a:solidFill>
              </a:rPr>
              <a:t>. Terminal symbols are tokens (words)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tx1"/>
                </a:solidFill>
              </a:rPr>
              <a:t>p</a:t>
            </a:r>
            <a:r>
              <a:rPr lang="en-US" sz="2600" dirty="0" smtClean="0">
                <a:solidFill>
                  <a:schemeClr val="tx1"/>
                </a:solidFill>
              </a:rPr>
              <a:t>rogram ::= </a:t>
            </a:r>
            <a:r>
              <a:rPr lang="en-US" sz="2600" dirty="0" err="1" smtClean="0">
                <a:solidFill>
                  <a:schemeClr val="tx1"/>
                </a:solidFill>
              </a:rPr>
              <a:t>statmt</a:t>
            </a:r>
            <a:r>
              <a:rPr lang="en-US" sz="2600" dirty="0" smtClean="0">
                <a:solidFill>
                  <a:schemeClr val="tx1"/>
                </a:solidFill>
              </a:rPr>
              <a:t>* </a:t>
            </a:r>
          </a:p>
          <a:p>
            <a:pPr marL="0" indent="0">
              <a:buNone/>
            </a:pPr>
            <a:r>
              <a:rPr lang="en-US" sz="2600" dirty="0" err="1" smtClean="0">
                <a:solidFill>
                  <a:schemeClr val="tx1"/>
                </a:solidFill>
              </a:rPr>
              <a:t>statmt</a:t>
            </a:r>
            <a:r>
              <a:rPr lang="en-US" sz="2600" dirty="0" smtClean="0">
                <a:solidFill>
                  <a:schemeClr val="tx1"/>
                </a:solidFill>
              </a:rPr>
              <a:t> ::= </a:t>
            </a:r>
            <a:r>
              <a:rPr lang="en-US" sz="2600" dirty="0" err="1" smtClean="0"/>
              <a:t>println</a:t>
            </a:r>
            <a:r>
              <a:rPr lang="en-US" sz="2600" dirty="0" smtClean="0"/>
              <a:t>( </a:t>
            </a:r>
            <a:r>
              <a:rPr lang="en-US" sz="2600" dirty="0" err="1" smtClean="0"/>
              <a:t>stringConst</a:t>
            </a:r>
            <a:r>
              <a:rPr lang="en-US" sz="2600" dirty="0" smtClean="0"/>
              <a:t> , </a:t>
            </a:r>
            <a:r>
              <a:rPr lang="en-US" sz="2600" dirty="0" err="1" smtClean="0"/>
              <a:t>ident</a:t>
            </a:r>
            <a:r>
              <a:rPr lang="en-US" sz="2600" dirty="0" smtClean="0"/>
              <a:t> )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smtClean="0">
                <a:solidFill>
                  <a:schemeClr val="tx1"/>
                </a:solidFill>
              </a:rPr>
              <a:t>            | </a:t>
            </a:r>
            <a:r>
              <a:rPr lang="en-US" sz="2600" dirty="0" err="1" smtClean="0"/>
              <a:t>ident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/>
              <a:t>=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expr</a:t>
            </a:r>
            <a:endParaRPr lang="en-US" sz="2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             | </a:t>
            </a:r>
            <a:r>
              <a:rPr lang="en-US" sz="2600" dirty="0" smtClean="0"/>
              <a:t>if (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expr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smtClean="0"/>
              <a:t>)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statmt</a:t>
            </a:r>
            <a:r>
              <a:rPr lang="en-US" sz="2600" dirty="0" smtClean="0">
                <a:solidFill>
                  <a:schemeClr val="tx1"/>
                </a:solidFill>
              </a:rPr>
              <a:t> (</a:t>
            </a:r>
            <a:r>
              <a:rPr lang="en-US" sz="2600" dirty="0" smtClean="0"/>
              <a:t>else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statmt</a:t>
            </a:r>
            <a:r>
              <a:rPr lang="en-US" sz="2600" dirty="0" smtClean="0">
                <a:solidFill>
                  <a:schemeClr val="tx1"/>
                </a:solidFill>
              </a:rPr>
              <a:t>)</a:t>
            </a:r>
            <a:r>
              <a:rPr lang="en-US" sz="2600" baseline="30000" dirty="0" smtClean="0">
                <a:solidFill>
                  <a:schemeClr val="tx1"/>
                </a:solidFill>
              </a:rPr>
              <a:t>?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             | </a:t>
            </a:r>
            <a:r>
              <a:rPr lang="en-US" sz="2600" dirty="0" smtClean="0"/>
              <a:t>while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smtClean="0"/>
              <a:t>(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expr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smtClean="0"/>
              <a:t>)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statmt</a:t>
            </a:r>
            <a:r>
              <a:rPr lang="en-US" sz="2600" dirty="0" smtClean="0">
                <a:solidFill>
                  <a:schemeClr val="tx1"/>
                </a:solidFill>
              </a:rPr>
              <a:t/>
            </a:r>
            <a:br>
              <a:rPr lang="en-US" sz="2600" dirty="0" smtClean="0">
                <a:solidFill>
                  <a:schemeClr val="tx1"/>
                </a:solidFill>
              </a:rPr>
            </a:br>
            <a:r>
              <a:rPr lang="en-US" sz="2600" dirty="0" smtClean="0">
                <a:solidFill>
                  <a:schemeClr val="tx1"/>
                </a:solidFill>
              </a:rPr>
              <a:t>             | </a:t>
            </a:r>
            <a:r>
              <a:rPr lang="en-US" sz="2600" dirty="0" smtClean="0"/>
              <a:t>{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statmt</a:t>
            </a:r>
            <a:r>
              <a:rPr lang="en-US" sz="2600" dirty="0" smtClean="0">
                <a:solidFill>
                  <a:schemeClr val="tx1"/>
                </a:solidFill>
              </a:rPr>
              <a:t>* </a:t>
            </a:r>
            <a:r>
              <a:rPr lang="en-US" sz="2600" dirty="0" smtClean="0"/>
              <a:t>}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600" dirty="0" err="1" smtClean="0">
                <a:solidFill>
                  <a:schemeClr val="tx1"/>
                </a:solidFill>
              </a:rPr>
              <a:t>expr</a:t>
            </a:r>
            <a:r>
              <a:rPr lang="en-US" sz="2600" dirty="0" smtClean="0">
                <a:solidFill>
                  <a:schemeClr val="tx1"/>
                </a:solidFill>
              </a:rPr>
              <a:t> ::= </a:t>
            </a:r>
            <a:r>
              <a:rPr lang="en-US" sz="2600" dirty="0" err="1" smtClean="0"/>
              <a:t>intLiteral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>
                <a:solidFill>
                  <a:schemeClr val="tx1"/>
                </a:solidFill>
              </a:rPr>
              <a:t>| </a:t>
            </a:r>
            <a:r>
              <a:rPr lang="en-US" sz="2600" dirty="0" err="1" smtClean="0"/>
              <a:t>ident</a:t>
            </a: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          | </a:t>
            </a:r>
            <a:r>
              <a:rPr lang="en-US" sz="2600" dirty="0" err="1" smtClean="0">
                <a:solidFill>
                  <a:schemeClr val="tx1"/>
                </a:solidFill>
              </a:rPr>
              <a:t>expr</a:t>
            </a:r>
            <a:r>
              <a:rPr lang="en-US" sz="2600" dirty="0" smtClean="0">
                <a:solidFill>
                  <a:schemeClr val="tx1"/>
                </a:solidFill>
              </a:rPr>
              <a:t> (</a:t>
            </a:r>
            <a:r>
              <a:rPr lang="en-US" sz="2600" dirty="0" smtClean="0"/>
              <a:t>&amp;&amp;</a:t>
            </a:r>
            <a:r>
              <a:rPr lang="en-US" sz="2600" dirty="0" smtClean="0">
                <a:solidFill>
                  <a:schemeClr val="tx1"/>
                </a:solidFill>
              </a:rPr>
              <a:t> | </a:t>
            </a:r>
            <a:r>
              <a:rPr lang="en-US" sz="2600" dirty="0" smtClean="0"/>
              <a:t>&lt;</a:t>
            </a:r>
            <a:r>
              <a:rPr lang="en-US" sz="2600" dirty="0" smtClean="0">
                <a:solidFill>
                  <a:schemeClr val="tx1"/>
                </a:solidFill>
              </a:rPr>
              <a:t> | </a:t>
            </a:r>
            <a:r>
              <a:rPr lang="en-US" sz="2600" dirty="0" smtClean="0"/>
              <a:t>==</a:t>
            </a:r>
            <a:r>
              <a:rPr lang="en-US" sz="2600" dirty="0" smtClean="0">
                <a:solidFill>
                  <a:schemeClr val="tx1"/>
                </a:solidFill>
              </a:rPr>
              <a:t> | </a:t>
            </a:r>
            <a:r>
              <a:rPr lang="en-US" sz="2600" dirty="0" smtClean="0"/>
              <a:t>+</a:t>
            </a:r>
            <a:r>
              <a:rPr lang="en-US" sz="2600" dirty="0" smtClean="0">
                <a:solidFill>
                  <a:schemeClr val="tx1"/>
                </a:solidFill>
              </a:rPr>
              <a:t> | </a:t>
            </a:r>
            <a:r>
              <a:rPr lang="en-US" sz="2600" dirty="0" smtClean="0"/>
              <a:t>-</a:t>
            </a:r>
            <a:r>
              <a:rPr lang="en-US" sz="2600" dirty="0" smtClean="0">
                <a:solidFill>
                  <a:schemeClr val="tx1"/>
                </a:solidFill>
              </a:rPr>
              <a:t> | </a:t>
            </a:r>
            <a:r>
              <a:rPr lang="en-US" sz="2600" dirty="0" smtClean="0"/>
              <a:t>*</a:t>
            </a:r>
            <a:r>
              <a:rPr lang="en-US" sz="2600" dirty="0" smtClean="0">
                <a:solidFill>
                  <a:schemeClr val="tx1"/>
                </a:solidFill>
              </a:rPr>
              <a:t> | </a:t>
            </a:r>
            <a:r>
              <a:rPr lang="en-US" sz="2600" dirty="0" smtClean="0"/>
              <a:t>/</a:t>
            </a:r>
            <a:r>
              <a:rPr lang="en-US" sz="2600" dirty="0" smtClean="0">
                <a:solidFill>
                  <a:schemeClr val="tx1"/>
                </a:solidFill>
              </a:rPr>
              <a:t> | </a:t>
            </a:r>
            <a:r>
              <a:rPr lang="en-US" sz="2600" dirty="0" smtClean="0"/>
              <a:t>%</a:t>
            </a:r>
            <a:r>
              <a:rPr lang="en-US" sz="2600" dirty="0" smtClean="0">
                <a:solidFill>
                  <a:schemeClr val="tx1"/>
                </a:solidFill>
              </a:rPr>
              <a:t> ) </a:t>
            </a:r>
            <a:r>
              <a:rPr lang="en-US" sz="2600" dirty="0" err="1" smtClean="0">
                <a:solidFill>
                  <a:schemeClr val="tx1"/>
                </a:solidFill>
              </a:rPr>
              <a:t>expr</a:t>
            </a:r>
            <a:r>
              <a:rPr lang="en-US" sz="2600" dirty="0" smtClean="0">
                <a:solidFill>
                  <a:schemeClr val="tx1"/>
                </a:solidFill>
              </a:rPr>
              <a:t/>
            </a:r>
            <a:br>
              <a:rPr lang="en-US" sz="2600" dirty="0" smtClean="0">
                <a:solidFill>
                  <a:schemeClr val="tx1"/>
                </a:solidFill>
              </a:rPr>
            </a:br>
            <a:r>
              <a:rPr lang="en-US" sz="2600" dirty="0" smtClean="0">
                <a:solidFill>
                  <a:schemeClr val="tx1"/>
                </a:solidFill>
              </a:rPr>
              <a:t>          | </a:t>
            </a:r>
            <a:r>
              <a:rPr lang="en-US" sz="2600" dirty="0" smtClean="0"/>
              <a:t>!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e</a:t>
            </a:r>
            <a:r>
              <a:rPr lang="en-US" sz="2600" dirty="0" err="1" smtClean="0">
                <a:solidFill>
                  <a:schemeClr val="tx1"/>
                </a:solidFill>
              </a:rPr>
              <a:t>xpr</a:t>
            </a:r>
            <a:r>
              <a:rPr lang="en-US" sz="2600" dirty="0" smtClean="0">
                <a:solidFill>
                  <a:schemeClr val="tx1"/>
                </a:solidFill>
              </a:rPr>
              <a:t> | </a:t>
            </a:r>
            <a:r>
              <a:rPr lang="en-US" sz="2600" dirty="0" smtClean="0"/>
              <a:t>-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expr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6973630" y="4049596"/>
            <a:ext cx="15789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esting of </a:t>
            </a:r>
          </a:p>
          <a:p>
            <a: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statements</a:t>
            </a:r>
            <a:endParaRPr lang="en-US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 flipV="1">
            <a:off x="4499429" y="4465095"/>
            <a:ext cx="2474202" cy="1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Rectangle 8"/>
          <p:cNvSpPr/>
          <p:nvPr/>
        </p:nvSpPr>
        <p:spPr>
          <a:xfrm>
            <a:off x="7343744" y="4880593"/>
            <a:ext cx="16410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esting of </a:t>
            </a:r>
          </a:p>
          <a:p>
            <a: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expressions</a:t>
            </a:r>
            <a:endParaRPr lang="en-US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6973632" y="5459325"/>
            <a:ext cx="370112" cy="19498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2658600" y="5857560"/>
              <a:ext cx="360" cy="3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56080" y="5855040"/>
                <a:ext cx="5400" cy="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879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540"/>
            <a:ext cx="8229600" cy="1143000"/>
          </a:xfrm>
        </p:spPr>
        <p:txBody>
          <a:bodyPr/>
          <a:lstStyle/>
          <a:p>
            <a:r>
              <a:rPr lang="en-US" i="1" dirty="0" smtClean="0"/>
              <a:t>While</a:t>
            </a:r>
            <a:r>
              <a:rPr lang="en-US" dirty="0" smtClean="0"/>
              <a:t> Language without Nested 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27634" cy="4675734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err="1" smtClean="0">
                <a:solidFill>
                  <a:schemeClr val="tx1"/>
                </a:solidFill>
              </a:rPr>
              <a:t>statmt</a:t>
            </a:r>
            <a:r>
              <a:rPr lang="en-US" sz="2600" dirty="0" smtClean="0">
                <a:solidFill>
                  <a:schemeClr val="tx1"/>
                </a:solidFill>
              </a:rPr>
              <a:t> ::= </a:t>
            </a:r>
            <a:r>
              <a:rPr lang="en-US" sz="2600" dirty="0" err="1" smtClean="0"/>
              <a:t>println</a:t>
            </a:r>
            <a:r>
              <a:rPr lang="en-US" sz="2600" dirty="0" smtClean="0"/>
              <a:t>( </a:t>
            </a:r>
            <a:r>
              <a:rPr lang="en-US" sz="2600" dirty="0" err="1" smtClean="0"/>
              <a:t>stringConst</a:t>
            </a:r>
            <a:r>
              <a:rPr lang="en-US" sz="2600" dirty="0" smtClean="0"/>
              <a:t> , </a:t>
            </a:r>
            <a:r>
              <a:rPr lang="en-US" sz="2600" dirty="0" err="1" smtClean="0"/>
              <a:t>ident</a:t>
            </a:r>
            <a:r>
              <a:rPr lang="en-US" sz="2600" dirty="0" smtClean="0"/>
              <a:t> )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             | </a:t>
            </a:r>
            <a:r>
              <a:rPr lang="en-US" sz="2600" dirty="0" err="1" smtClean="0"/>
              <a:t>ident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smtClean="0"/>
              <a:t>=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expr</a:t>
            </a:r>
            <a:endParaRPr lang="en-US" sz="2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             | </a:t>
            </a:r>
            <a:r>
              <a:rPr lang="en-US" sz="2600" dirty="0" smtClean="0"/>
              <a:t>if (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expr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smtClean="0"/>
              <a:t>)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statmt</a:t>
            </a:r>
            <a:r>
              <a:rPr lang="en-US" sz="2600" dirty="0" smtClean="0">
                <a:solidFill>
                  <a:schemeClr val="tx1"/>
                </a:solidFill>
              </a:rPr>
              <a:t> (</a:t>
            </a:r>
            <a:r>
              <a:rPr lang="en-US" sz="2600" dirty="0" smtClean="0"/>
              <a:t>else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statmt</a:t>
            </a:r>
            <a:r>
              <a:rPr lang="en-US" sz="2600" dirty="0" smtClean="0">
                <a:solidFill>
                  <a:schemeClr val="tx1"/>
                </a:solidFill>
              </a:rPr>
              <a:t>)</a:t>
            </a:r>
            <a:r>
              <a:rPr lang="en-US" sz="2600" baseline="30000" dirty="0" smtClean="0">
                <a:solidFill>
                  <a:schemeClr val="tx1"/>
                </a:solidFill>
              </a:rPr>
              <a:t>?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             | </a:t>
            </a:r>
            <a:r>
              <a:rPr lang="en-US" sz="2600" dirty="0" smtClean="0"/>
              <a:t>while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smtClean="0"/>
              <a:t>(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expr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smtClean="0"/>
              <a:t>)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statmtww</a:t>
            </a:r>
            <a:r>
              <a:rPr lang="en-US" sz="2600" dirty="0" smtClean="0">
                <a:solidFill>
                  <a:schemeClr val="tx1"/>
                </a:solidFill>
              </a:rPr>
              <a:t/>
            </a:r>
            <a:br>
              <a:rPr lang="en-US" sz="2600" dirty="0" smtClean="0">
                <a:solidFill>
                  <a:schemeClr val="tx1"/>
                </a:solidFill>
              </a:rPr>
            </a:br>
            <a:r>
              <a:rPr lang="en-US" sz="2600" dirty="0" smtClean="0">
                <a:solidFill>
                  <a:schemeClr val="tx1"/>
                </a:solidFill>
              </a:rPr>
              <a:t>             | </a:t>
            </a:r>
            <a:r>
              <a:rPr lang="en-US" sz="2600" dirty="0" smtClean="0"/>
              <a:t>{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statmt</a:t>
            </a:r>
            <a:r>
              <a:rPr lang="en-US" sz="2600" dirty="0" smtClean="0">
                <a:solidFill>
                  <a:schemeClr val="tx1"/>
                </a:solidFill>
              </a:rPr>
              <a:t>* </a:t>
            </a:r>
            <a:r>
              <a:rPr lang="en-US" sz="2600" dirty="0" smtClean="0"/>
              <a:t>}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600" dirty="0" err="1" smtClean="0">
                <a:solidFill>
                  <a:schemeClr val="tx1"/>
                </a:solidFill>
              </a:rPr>
              <a:t>statmtww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>
                <a:solidFill>
                  <a:schemeClr val="tx1"/>
                </a:solidFill>
              </a:rPr>
              <a:t>::= </a:t>
            </a:r>
            <a:r>
              <a:rPr lang="en-US" sz="2600" dirty="0" err="1"/>
              <a:t>println</a:t>
            </a:r>
            <a:r>
              <a:rPr lang="en-US" sz="2600" dirty="0"/>
              <a:t>( </a:t>
            </a:r>
            <a:r>
              <a:rPr lang="en-US" sz="2600" dirty="0" err="1"/>
              <a:t>stringConst</a:t>
            </a:r>
            <a:r>
              <a:rPr lang="en-US" sz="2600" dirty="0"/>
              <a:t> , </a:t>
            </a:r>
            <a:r>
              <a:rPr lang="en-US" sz="2600" dirty="0" err="1"/>
              <a:t>ident</a:t>
            </a:r>
            <a:r>
              <a:rPr lang="en-US" sz="2600" dirty="0"/>
              <a:t> )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tx1"/>
                </a:solidFill>
              </a:rPr>
              <a:t>             | </a:t>
            </a:r>
            <a:r>
              <a:rPr lang="en-US" sz="2600" dirty="0" err="1"/>
              <a:t>ident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smtClean="0"/>
              <a:t>=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expr</a:t>
            </a:r>
            <a:endParaRPr lang="en-US" sz="2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600" dirty="0">
                <a:solidFill>
                  <a:schemeClr val="tx1"/>
                </a:solidFill>
              </a:rPr>
              <a:t>             | </a:t>
            </a:r>
            <a:r>
              <a:rPr lang="en-US" sz="2600" dirty="0"/>
              <a:t>if (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expr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/>
              <a:t>)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statmtww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>
                <a:solidFill>
                  <a:schemeClr val="tx1"/>
                </a:solidFill>
              </a:rPr>
              <a:t>(</a:t>
            </a:r>
            <a:r>
              <a:rPr lang="en-US" sz="2600" dirty="0"/>
              <a:t>else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statmtww</a:t>
            </a:r>
            <a:r>
              <a:rPr lang="en-US" sz="2600" dirty="0" smtClean="0">
                <a:solidFill>
                  <a:schemeClr val="tx1"/>
                </a:solidFill>
              </a:rPr>
              <a:t>)</a:t>
            </a:r>
            <a:r>
              <a:rPr lang="en-US" sz="2600" baseline="30000" dirty="0" smtClean="0">
                <a:solidFill>
                  <a:schemeClr val="tx1"/>
                </a:solidFill>
              </a:rPr>
              <a:t>?</a:t>
            </a:r>
          </a:p>
          <a:p>
            <a:pPr marL="0" indent="0">
              <a:buNone/>
            </a:pPr>
            <a:r>
              <a:rPr lang="en-US" sz="2600" baseline="30000" dirty="0">
                <a:solidFill>
                  <a:schemeClr val="tx1"/>
                </a:solidFill>
              </a:rPr>
              <a:t>	</a:t>
            </a:r>
            <a:r>
              <a:rPr lang="en-US" sz="2600" baseline="30000" dirty="0" smtClean="0">
                <a:solidFill>
                  <a:schemeClr val="tx1"/>
                </a:solidFill>
              </a:rPr>
              <a:t> </a:t>
            </a:r>
            <a:r>
              <a:rPr lang="en-US" sz="2600" dirty="0" smtClean="0">
                <a:solidFill>
                  <a:schemeClr val="tx1"/>
                </a:solidFill>
              </a:rPr>
              <a:t>| </a:t>
            </a:r>
            <a:r>
              <a:rPr lang="en-US" sz="2600" dirty="0"/>
              <a:t>{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statmtww</a:t>
            </a:r>
            <a:r>
              <a:rPr lang="en-US" sz="2600" dirty="0" smtClean="0">
                <a:solidFill>
                  <a:schemeClr val="tx1"/>
                </a:solidFill>
              </a:rPr>
              <a:t>* </a:t>
            </a:r>
            <a:r>
              <a:rPr lang="en-US" sz="2600" dirty="0"/>
              <a:t>}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964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56704" y="166916"/>
            <a:ext cx="2504946" cy="1569660"/>
          </a:xfrm>
          <a:prstGeom prst="rect">
            <a:avLst/>
          </a:prstGeom>
          <a:gradFill>
            <a:gsLst>
              <a:gs pos="0">
                <a:srgbClr val="D6B19C"/>
              </a:gs>
              <a:gs pos="10000">
                <a:srgbClr val="D49E6C"/>
              </a:gs>
              <a:gs pos="33000">
                <a:srgbClr val="A65528"/>
              </a:gs>
              <a:gs pos="85000">
                <a:srgbClr val="663012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bg1"/>
                </a:solidFill>
                <a:latin typeface="Calibri"/>
                <a:cs typeface="+mn-cs"/>
              </a:rPr>
              <a:t>Id3 = 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bg1"/>
                </a:solidFill>
                <a:latin typeface="Calibri"/>
                <a:cs typeface="+mn-cs"/>
              </a:rPr>
              <a:t>while (id3 &lt; 10)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latin typeface="Calibri"/>
                <a:cs typeface="+mn-cs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alibri"/>
                <a:cs typeface="+mn-cs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/>
                <a:cs typeface="+mn-cs"/>
              </a:rPr>
              <a:t>println</a:t>
            </a:r>
            <a:r>
              <a:rPr lang="en-US" dirty="0" smtClean="0">
                <a:solidFill>
                  <a:schemeClr val="bg1"/>
                </a:solidFill>
                <a:latin typeface="Calibri"/>
                <a:cs typeface="+mn-cs"/>
              </a:rPr>
              <a:t>(“”,id3);</a:t>
            </a:r>
            <a:br>
              <a:rPr lang="en-US" dirty="0" smtClean="0">
                <a:solidFill>
                  <a:schemeClr val="bg1"/>
                </a:solidFill>
                <a:latin typeface="Calibri"/>
                <a:cs typeface="+mn-cs"/>
              </a:rPr>
            </a:br>
            <a:r>
              <a:rPr lang="en-US" dirty="0" smtClean="0">
                <a:solidFill>
                  <a:schemeClr val="bg1"/>
                </a:solidFill>
                <a:latin typeface="Calibri"/>
                <a:cs typeface="+mn-cs"/>
              </a:rPr>
              <a:t>  id3 = id3 + 1 }</a:t>
            </a:r>
          </a:p>
        </p:txBody>
      </p:sp>
      <p:sp>
        <p:nvSpPr>
          <p:cNvPr id="8" name="Rectangle 7"/>
          <p:cNvSpPr/>
          <p:nvPr/>
        </p:nvSpPr>
        <p:spPr>
          <a:xfrm>
            <a:off x="4101182" y="461665"/>
            <a:ext cx="16892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source code</a:t>
            </a:r>
            <a:endParaRPr lang="en-US" i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4" name="Curved Connector 13"/>
          <p:cNvCxnSpPr>
            <a:stCxn id="7" idx="1"/>
          </p:cNvCxnSpPr>
          <p:nvPr/>
        </p:nvCxnSpPr>
        <p:spPr bwMode="auto">
          <a:xfrm rot="10800000" flipV="1">
            <a:off x="885398" y="951746"/>
            <a:ext cx="471307" cy="885634"/>
          </a:xfrm>
          <a:prstGeom prst="bentConnector2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235432" y="4424582"/>
            <a:ext cx="1980763" cy="2308324"/>
          </a:xfrm>
          <a:prstGeom prst="rect">
            <a:avLst/>
          </a:prstGeom>
          <a:gradFill>
            <a:gsLst>
              <a:gs pos="0">
                <a:srgbClr val="D6B19C"/>
              </a:gs>
              <a:gs pos="3000">
                <a:srgbClr val="D49E6C"/>
              </a:gs>
              <a:gs pos="10000">
                <a:srgbClr val="A65528"/>
              </a:gs>
              <a:gs pos="71000">
                <a:srgbClr val="663012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600" dirty="0" err="1">
              <a:solidFill>
                <a:schemeClr val="bg1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600" dirty="0" err="1" smtClean="0">
              <a:solidFill>
                <a:schemeClr val="bg1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600" dirty="0" err="1">
              <a:solidFill>
                <a:schemeClr val="bg1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600" dirty="0" err="1" smtClean="0">
              <a:solidFill>
                <a:schemeClr val="bg1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600" dirty="0" err="1">
              <a:solidFill>
                <a:schemeClr val="bg1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600" dirty="0" err="1" smtClean="0">
              <a:solidFill>
                <a:schemeClr val="bg1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600" dirty="0" err="1">
              <a:solidFill>
                <a:schemeClr val="bg1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600" dirty="0" err="1" smtClean="0">
              <a:solidFill>
                <a:schemeClr val="bg1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600" dirty="0" err="1" smtClean="0">
              <a:solidFill>
                <a:schemeClr val="bg1"/>
              </a:solidFill>
              <a:latin typeface="Calibri"/>
            </a:endParaRPr>
          </a:p>
        </p:txBody>
      </p:sp>
      <p:cxnSp>
        <p:nvCxnSpPr>
          <p:cNvPr id="24" name="Curved Connector 13"/>
          <p:cNvCxnSpPr/>
          <p:nvPr/>
        </p:nvCxnSpPr>
        <p:spPr bwMode="auto">
          <a:xfrm rot="5400000">
            <a:off x="7851599" y="4708279"/>
            <a:ext cx="1259421" cy="545123"/>
          </a:xfrm>
          <a:prstGeom prst="bentConnector3">
            <a:avLst>
              <a:gd name="adj1" fmla="val 99876"/>
            </a:avLst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7227321" y="47298"/>
            <a:ext cx="1649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Compiler</a:t>
            </a:r>
            <a:endParaRPr lang="en-US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059750" y="429073"/>
            <a:ext cx="1916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Construction</a:t>
            </a:r>
            <a:endParaRPr lang="en-US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48781" y="1924191"/>
            <a:ext cx="372258" cy="2277547"/>
          </a:xfrm>
          <a:prstGeom prst="rect">
            <a:avLst/>
          </a:prstGeom>
          <a:gradFill>
            <a:gsLst>
              <a:gs pos="0">
                <a:srgbClr val="D6B19C"/>
              </a:gs>
              <a:gs pos="6000">
                <a:srgbClr val="D49E6C"/>
              </a:gs>
              <a:gs pos="21000">
                <a:srgbClr val="A65528"/>
              </a:gs>
              <a:gs pos="89000">
                <a:srgbClr val="663012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i</a:t>
            </a:r>
            <a:br>
              <a:rPr lang="en-US" sz="1600" dirty="0" smtClean="0">
                <a:solidFill>
                  <a:schemeClr val="bg1"/>
                </a:solidFill>
                <a:latin typeface="Calibri"/>
              </a:rPr>
            </a:b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d3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chemeClr val="bg1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=</a:t>
            </a:r>
            <a:br>
              <a:rPr lang="en-US" sz="1600" dirty="0" smtClean="0">
                <a:solidFill>
                  <a:schemeClr val="bg1"/>
                </a:solidFill>
                <a:latin typeface="Calibri"/>
              </a:rPr>
            </a:br>
            <a:endParaRPr lang="en-US" sz="1600" dirty="0" smtClean="0">
              <a:solidFill>
                <a:schemeClr val="bg1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0</a:t>
            </a:r>
            <a:br>
              <a:rPr lang="en-US" sz="1600" dirty="0" smtClean="0">
                <a:solidFill>
                  <a:schemeClr val="bg1"/>
                </a:solidFill>
                <a:latin typeface="Calibri"/>
              </a:rPr>
            </a:br>
            <a:r>
              <a:rPr lang="en-US" sz="1400" dirty="0" smtClean="0">
                <a:solidFill>
                  <a:srgbClr val="FFFF00"/>
                </a:solidFill>
                <a:latin typeface="Calibri"/>
              </a:rPr>
              <a:t>LF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w</a:t>
            </a:r>
          </a:p>
        </p:txBody>
      </p:sp>
      <p:cxnSp>
        <p:nvCxnSpPr>
          <p:cNvPr id="52" name="Straight Arrow Connector 51"/>
          <p:cNvCxnSpPr/>
          <p:nvPr/>
        </p:nvCxnSpPr>
        <p:spPr bwMode="auto">
          <a:xfrm>
            <a:off x="1135553" y="3078353"/>
            <a:ext cx="1522774" cy="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226" name="Group 225"/>
          <p:cNvGrpSpPr/>
          <p:nvPr/>
        </p:nvGrpSpPr>
        <p:grpSpPr>
          <a:xfrm>
            <a:off x="1574415" y="1924191"/>
            <a:ext cx="1763052" cy="2308324"/>
            <a:chOff x="1719555" y="1924191"/>
            <a:chExt cx="1763052" cy="2308324"/>
          </a:xfrm>
        </p:grpSpPr>
        <p:sp>
          <p:nvSpPr>
            <p:cNvPr id="53" name="TextBox 52"/>
            <p:cNvSpPr txBox="1"/>
            <p:nvPr/>
          </p:nvSpPr>
          <p:spPr>
            <a:xfrm>
              <a:off x="2788953" y="1924191"/>
              <a:ext cx="693654" cy="2308324"/>
            </a:xfrm>
            <a:prstGeom prst="rect">
              <a:avLst/>
            </a:prstGeom>
            <a:gradFill>
              <a:gsLst>
                <a:gs pos="0">
                  <a:srgbClr val="D6B19C"/>
                </a:gs>
                <a:gs pos="6000">
                  <a:srgbClr val="D49E6C"/>
                </a:gs>
                <a:gs pos="21000">
                  <a:srgbClr val="A65528"/>
                </a:gs>
                <a:gs pos="89000">
                  <a:srgbClr val="663012"/>
                </a:gs>
              </a:gsLst>
              <a:lin ang="16200000" scaled="0"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id3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=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0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while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(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id3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&lt;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10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)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719555" y="3073516"/>
              <a:ext cx="79060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latin typeface="Calibri" pitchFamily="34" charset="0"/>
                  <a:cs typeface="Calibri" pitchFamily="34" charset="0"/>
                </a:rPr>
                <a:t>lexer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195990" y="4422694"/>
            <a:ext cx="1477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characters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2516343" y="4424582"/>
            <a:ext cx="11976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w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ords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(tokens)</a:t>
            </a:r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5151821" y="4418398"/>
            <a:ext cx="8186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trees</a:t>
            </a:r>
            <a:endParaRPr lang="en-US" dirty="0"/>
          </a:p>
        </p:txBody>
      </p:sp>
      <p:grpSp>
        <p:nvGrpSpPr>
          <p:cNvPr id="223" name="Group 222"/>
          <p:cNvGrpSpPr/>
          <p:nvPr/>
        </p:nvGrpSpPr>
        <p:grpSpPr>
          <a:xfrm>
            <a:off x="3351981" y="1909532"/>
            <a:ext cx="3136279" cy="2250244"/>
            <a:chOff x="3497121" y="1909532"/>
            <a:chExt cx="3136279" cy="2250244"/>
          </a:xfrm>
        </p:grpSpPr>
        <p:sp>
          <p:nvSpPr>
            <p:cNvPr id="68" name="Rectangle 67"/>
            <p:cNvSpPr/>
            <p:nvPr/>
          </p:nvSpPr>
          <p:spPr>
            <a:xfrm>
              <a:off x="3743010" y="3043874"/>
              <a:ext cx="97770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bri" pitchFamily="34" charset="0"/>
                  <a:cs typeface="Calibri" pitchFamily="34" charset="0"/>
                </a:rPr>
                <a:t>parser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222" name="Group 221"/>
            <p:cNvGrpSpPr/>
            <p:nvPr/>
          </p:nvGrpSpPr>
          <p:grpSpPr>
            <a:xfrm>
              <a:off x="3497121" y="1909532"/>
              <a:ext cx="3136279" cy="2250244"/>
              <a:chOff x="3497121" y="1909532"/>
              <a:chExt cx="3136279" cy="2250244"/>
            </a:xfrm>
          </p:grpSpPr>
          <p:cxnSp>
            <p:nvCxnSpPr>
              <p:cNvPr id="65" name="Straight Arrow Connector 64"/>
              <p:cNvCxnSpPr/>
              <p:nvPr/>
            </p:nvCxnSpPr>
            <p:spPr bwMode="auto">
              <a:xfrm>
                <a:off x="3497121" y="3078353"/>
                <a:ext cx="1669838" cy="0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grpSp>
            <p:nvGrpSpPr>
              <p:cNvPr id="221" name="Group 220"/>
              <p:cNvGrpSpPr/>
              <p:nvPr/>
            </p:nvGrpSpPr>
            <p:grpSpPr>
              <a:xfrm>
                <a:off x="5152444" y="1909532"/>
                <a:ext cx="1480956" cy="2250244"/>
                <a:chOff x="5152444" y="1909532"/>
                <a:chExt cx="1480956" cy="2250244"/>
              </a:xfrm>
            </p:grpSpPr>
            <p:sp>
              <p:nvSpPr>
                <p:cNvPr id="62" name="TextBox 61"/>
                <p:cNvSpPr txBox="1"/>
                <p:nvPr/>
              </p:nvSpPr>
              <p:spPr>
                <a:xfrm>
                  <a:off x="5152444" y="1909532"/>
                  <a:ext cx="1465053" cy="2250244"/>
                </a:xfrm>
                <a:prstGeom prst="rect">
                  <a:avLst/>
                </a:prstGeom>
                <a:gradFill>
                  <a:gsLst>
                    <a:gs pos="0">
                      <a:srgbClr val="D6B19C"/>
                    </a:gs>
                    <a:gs pos="0">
                      <a:srgbClr val="D49E6C"/>
                    </a:gs>
                    <a:gs pos="8000">
                      <a:srgbClr val="A65528"/>
                    </a:gs>
                    <a:gs pos="46000">
                      <a:srgbClr val="663012"/>
                    </a:gs>
                  </a:gsLst>
                  <a:lin ang="16200000" scaled="0"/>
                </a:gradFill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wrap="square" rtlCol="0">
                  <a:no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600" dirty="0" smtClean="0">
                    <a:solidFill>
                      <a:schemeClr val="bg1"/>
                    </a:solidFill>
                    <a:latin typeface="Calibri"/>
                  </a:endParaRPr>
                </a:p>
              </p:txBody>
            </p:sp>
            <p:sp>
              <p:nvSpPr>
                <p:cNvPr id="96" name="Rectangle 95"/>
                <p:cNvSpPr/>
                <p:nvPr/>
              </p:nvSpPr>
              <p:spPr bwMode="auto">
                <a:xfrm>
                  <a:off x="5454942" y="2117633"/>
                  <a:ext cx="714679" cy="310101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assign</a:t>
                  </a:r>
                </a:p>
              </p:txBody>
            </p:sp>
            <p:sp>
              <p:nvSpPr>
                <p:cNvPr id="97" name="Rectangle 96"/>
                <p:cNvSpPr/>
                <p:nvPr/>
              </p:nvSpPr>
              <p:spPr bwMode="auto">
                <a:xfrm>
                  <a:off x="5454942" y="2781017"/>
                  <a:ext cx="690373" cy="310101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while</a:t>
                  </a:r>
                </a:p>
              </p:txBody>
            </p:sp>
            <p:cxnSp>
              <p:nvCxnSpPr>
                <p:cNvPr id="101" name="Straight Connector 100"/>
                <p:cNvCxnSpPr/>
                <p:nvPr/>
              </p:nvCxnSpPr>
              <p:spPr bwMode="auto">
                <a:xfrm>
                  <a:off x="5320814" y="1963010"/>
                  <a:ext cx="0" cy="97796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4" name="Straight Connector 103"/>
                <p:cNvCxnSpPr>
                  <a:stCxn id="96" idx="1"/>
                </p:cNvCxnSpPr>
                <p:nvPr/>
              </p:nvCxnSpPr>
              <p:spPr bwMode="auto">
                <a:xfrm flipH="1">
                  <a:off x="5320814" y="2272684"/>
                  <a:ext cx="13412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7" name="Straight Connector 106"/>
                <p:cNvCxnSpPr/>
                <p:nvPr/>
              </p:nvCxnSpPr>
              <p:spPr bwMode="auto">
                <a:xfrm flipH="1" flipV="1">
                  <a:off x="5317708" y="2940971"/>
                  <a:ext cx="134128" cy="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09" name="Rectangle 108"/>
                <p:cNvSpPr/>
                <p:nvPr/>
              </p:nvSpPr>
              <p:spPr bwMode="auto">
                <a:xfrm>
                  <a:off x="5451836" y="2427734"/>
                  <a:ext cx="412417" cy="233104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400" dirty="0">
                      <a:solidFill>
                        <a:schemeClr val="bg1"/>
                      </a:solidFill>
                      <a:latin typeface="Calibri" pitchFamily="34" charset="0"/>
                      <a:cs typeface="Calibri" pitchFamily="34" charset="0"/>
                    </a:rPr>
                    <a:t>i</a:t>
                  </a:r>
                  <a:r>
                    <a:rPr lang="en-US" sz="1400" dirty="0" smtClean="0">
                      <a:solidFill>
                        <a:schemeClr val="bg1"/>
                      </a:solidFill>
                      <a:latin typeface="Calibri" pitchFamily="34" charset="0"/>
                      <a:cs typeface="Calibri" pitchFamily="34" charset="0"/>
                    </a:rPr>
                    <a:t>  0</a:t>
                  </a:r>
                </a:p>
              </p:txBody>
            </p:sp>
            <p:sp>
              <p:nvSpPr>
                <p:cNvPr id="111" name="Oval 110"/>
                <p:cNvSpPr/>
                <p:nvPr/>
              </p:nvSpPr>
              <p:spPr bwMode="auto">
                <a:xfrm>
                  <a:off x="5943765" y="3339544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2" name="Oval 111"/>
                <p:cNvSpPr/>
                <p:nvPr/>
              </p:nvSpPr>
              <p:spPr bwMode="auto">
                <a:xfrm>
                  <a:off x="5700758" y="3632281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3" name="Oval 112"/>
                <p:cNvSpPr/>
                <p:nvPr/>
              </p:nvSpPr>
              <p:spPr bwMode="auto">
                <a:xfrm>
                  <a:off x="6162130" y="3544130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5907174" y="3278490"/>
                  <a:ext cx="2872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+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18" name="Rectangle 117"/>
                <p:cNvSpPr/>
                <p:nvPr/>
              </p:nvSpPr>
              <p:spPr>
                <a:xfrm>
                  <a:off x="5660700" y="3603334"/>
                  <a:ext cx="2872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*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>
                  <a:off x="6122384" y="3494444"/>
                  <a:ext cx="288862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3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20" name="Oval 119"/>
                <p:cNvSpPr/>
                <p:nvPr/>
              </p:nvSpPr>
              <p:spPr bwMode="auto">
                <a:xfrm>
                  <a:off x="5526242" y="3854775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1" name="Rectangle 120"/>
                <p:cNvSpPr/>
                <p:nvPr/>
              </p:nvSpPr>
              <p:spPr>
                <a:xfrm>
                  <a:off x="5483179" y="3799816"/>
                  <a:ext cx="288862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7</a:t>
                  </a:r>
                </a:p>
              </p:txBody>
            </p:sp>
            <p:sp>
              <p:nvSpPr>
                <p:cNvPr id="122" name="Oval 121"/>
                <p:cNvSpPr/>
                <p:nvPr/>
              </p:nvSpPr>
              <p:spPr bwMode="auto">
                <a:xfrm>
                  <a:off x="5940074" y="3854775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3" name="Rectangle 122"/>
                <p:cNvSpPr/>
                <p:nvPr/>
              </p:nvSpPr>
              <p:spPr>
                <a:xfrm>
                  <a:off x="5925865" y="3799816"/>
                  <a:ext cx="231154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i</a:t>
                  </a:r>
                </a:p>
              </p:txBody>
            </p:sp>
            <p:cxnSp>
              <p:nvCxnSpPr>
                <p:cNvPr id="124" name="Straight Connector 123"/>
                <p:cNvCxnSpPr>
                  <a:stCxn id="111" idx="3"/>
                  <a:endCxn id="112" idx="7"/>
                </p:cNvCxnSpPr>
                <p:nvPr/>
              </p:nvCxnSpPr>
              <p:spPr bwMode="auto">
                <a:xfrm flipH="1">
                  <a:off x="5870393" y="3522789"/>
                  <a:ext cx="102477" cy="14093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7" name="Straight Connector 126"/>
                <p:cNvCxnSpPr>
                  <a:endCxn id="120" idx="7"/>
                </p:cNvCxnSpPr>
                <p:nvPr/>
              </p:nvCxnSpPr>
              <p:spPr bwMode="auto">
                <a:xfrm flipH="1">
                  <a:off x="5695877" y="3848150"/>
                  <a:ext cx="52663" cy="3806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9" name="Straight Connector 128"/>
                <p:cNvCxnSpPr>
                  <a:stCxn id="111" idx="5"/>
                  <a:endCxn id="113" idx="1"/>
                </p:cNvCxnSpPr>
                <p:nvPr/>
              </p:nvCxnSpPr>
              <p:spPr bwMode="auto">
                <a:xfrm>
                  <a:off x="6113400" y="3522789"/>
                  <a:ext cx="77835" cy="5278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3" name="Straight Connector 132"/>
                <p:cNvCxnSpPr>
                  <a:stCxn id="112" idx="5"/>
                  <a:endCxn id="122" idx="1"/>
                </p:cNvCxnSpPr>
                <p:nvPr/>
              </p:nvCxnSpPr>
              <p:spPr bwMode="auto">
                <a:xfrm>
                  <a:off x="5870393" y="3815526"/>
                  <a:ext cx="98786" cy="70689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37" name="Rectangle 136"/>
                <p:cNvSpPr/>
                <p:nvPr/>
              </p:nvSpPr>
              <p:spPr bwMode="auto">
                <a:xfrm>
                  <a:off x="5173689" y="3196654"/>
                  <a:ext cx="712606" cy="297790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assign</a:t>
                  </a:r>
                </a:p>
              </p:txBody>
            </p:sp>
            <p:cxnSp>
              <p:nvCxnSpPr>
                <p:cNvPr id="138" name="Straight Connector 137"/>
                <p:cNvCxnSpPr>
                  <a:stCxn id="137" idx="0"/>
                </p:cNvCxnSpPr>
                <p:nvPr/>
              </p:nvCxnSpPr>
              <p:spPr bwMode="auto">
                <a:xfrm flipV="1">
                  <a:off x="5529992" y="3101410"/>
                  <a:ext cx="119604" cy="9524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42" name="Rectangle 141"/>
                <p:cNvSpPr/>
                <p:nvPr/>
              </p:nvSpPr>
              <p:spPr>
                <a:xfrm>
                  <a:off x="5157787" y="3437219"/>
                  <a:ext cx="45397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a[i]</a:t>
                  </a:r>
                  <a:endParaRPr lang="en-US" dirty="0"/>
                </a:p>
              </p:txBody>
            </p:sp>
            <p:cxnSp>
              <p:nvCxnSpPr>
                <p:cNvPr id="144" name="Straight Connector 143"/>
                <p:cNvCxnSpPr>
                  <a:stCxn id="137" idx="3"/>
                  <a:endCxn id="111" idx="1"/>
                </p:cNvCxnSpPr>
                <p:nvPr/>
              </p:nvCxnSpPr>
              <p:spPr bwMode="auto">
                <a:xfrm>
                  <a:off x="5886295" y="3345549"/>
                  <a:ext cx="86575" cy="2543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50" name="Oval 149"/>
                <p:cNvSpPr/>
                <p:nvPr/>
              </p:nvSpPr>
              <p:spPr bwMode="auto">
                <a:xfrm>
                  <a:off x="6253831" y="2823910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1" name="Rectangle 150"/>
                <p:cNvSpPr/>
                <p:nvPr/>
              </p:nvSpPr>
              <p:spPr>
                <a:xfrm>
                  <a:off x="6217240" y="2762856"/>
                  <a:ext cx="2872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&lt;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52" name="Oval 151"/>
                <p:cNvSpPr/>
                <p:nvPr/>
              </p:nvSpPr>
              <p:spPr bwMode="auto">
                <a:xfrm>
                  <a:off x="6115583" y="3078350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3" name="Rectangle 152"/>
                <p:cNvSpPr/>
                <p:nvPr/>
              </p:nvSpPr>
              <p:spPr>
                <a:xfrm>
                  <a:off x="6101374" y="3023391"/>
                  <a:ext cx="231154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i</a:t>
                  </a:r>
                </a:p>
              </p:txBody>
            </p:sp>
            <p:sp>
              <p:nvSpPr>
                <p:cNvPr id="154" name="Oval 153"/>
                <p:cNvSpPr/>
                <p:nvPr/>
              </p:nvSpPr>
              <p:spPr bwMode="auto">
                <a:xfrm>
                  <a:off x="6369103" y="3078353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5" name="Rectangle 154"/>
                <p:cNvSpPr/>
                <p:nvPr/>
              </p:nvSpPr>
              <p:spPr>
                <a:xfrm>
                  <a:off x="6291640" y="3047247"/>
                  <a:ext cx="34176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dirty="0" smtClean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10</a:t>
                  </a:r>
                  <a:endParaRPr lang="en-US" sz="1200" dirty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cxnSp>
              <p:nvCxnSpPr>
                <p:cNvPr id="156" name="Straight Connector 155"/>
                <p:cNvCxnSpPr>
                  <a:stCxn id="150" idx="3"/>
                  <a:endCxn id="152" idx="0"/>
                </p:cNvCxnSpPr>
                <p:nvPr/>
              </p:nvCxnSpPr>
              <p:spPr bwMode="auto">
                <a:xfrm flipH="1">
                  <a:off x="6214953" y="3007155"/>
                  <a:ext cx="67983" cy="7119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5" name="Straight Connector 164"/>
                <p:cNvCxnSpPr>
                  <a:stCxn id="150" idx="5"/>
                  <a:endCxn id="154" idx="0"/>
                </p:cNvCxnSpPr>
                <p:nvPr/>
              </p:nvCxnSpPr>
              <p:spPr bwMode="auto">
                <a:xfrm>
                  <a:off x="6423466" y="3007155"/>
                  <a:ext cx="45007" cy="7119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8" name="Straight Connector 167"/>
                <p:cNvCxnSpPr>
                  <a:stCxn id="150" idx="2"/>
                  <a:endCxn id="97" idx="3"/>
                </p:cNvCxnSpPr>
                <p:nvPr/>
              </p:nvCxnSpPr>
              <p:spPr bwMode="auto">
                <a:xfrm flipH="1">
                  <a:off x="6145315" y="2931253"/>
                  <a:ext cx="108516" cy="481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grpSp>
        <p:nvGrpSpPr>
          <p:cNvPr id="224" name="Group 223"/>
          <p:cNvGrpSpPr/>
          <p:nvPr/>
        </p:nvGrpSpPr>
        <p:grpSpPr>
          <a:xfrm>
            <a:off x="6472357" y="2273677"/>
            <a:ext cx="2024102" cy="1569660"/>
            <a:chOff x="6617497" y="2273677"/>
            <a:chExt cx="2024102" cy="1569660"/>
          </a:xfrm>
        </p:grpSpPr>
        <p:sp>
          <p:nvSpPr>
            <p:cNvPr id="92" name="TextBox 91"/>
            <p:cNvSpPr txBox="1"/>
            <p:nvPr/>
          </p:nvSpPr>
          <p:spPr>
            <a:xfrm>
              <a:off x="7370953" y="2273677"/>
              <a:ext cx="1270646" cy="1569660"/>
            </a:xfrm>
            <a:prstGeom prst="rect">
              <a:avLst/>
            </a:prstGeom>
            <a:gradFill>
              <a:gsLst>
                <a:gs pos="0">
                  <a:srgbClr val="D6B19C"/>
                </a:gs>
                <a:gs pos="6000">
                  <a:srgbClr val="D49E6C"/>
                </a:gs>
                <a:gs pos="21000">
                  <a:srgbClr val="A65528"/>
                </a:gs>
                <a:gs pos="89000">
                  <a:srgbClr val="663012"/>
                </a:gs>
              </a:gsLst>
              <a:lin ang="16200000" scaled="0"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 smtClean="0">
                <a:solidFill>
                  <a:schemeClr val="bg1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schemeClr val="bg1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 smtClean="0">
                <a:solidFill>
                  <a:schemeClr val="bg1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schemeClr val="bg1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 smtClean="0">
                <a:solidFill>
                  <a:schemeClr val="bg1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schemeClr val="bg1"/>
                </a:solidFill>
                <a:latin typeface="Calibri"/>
              </a:endParaRPr>
            </a:p>
          </p:txBody>
        </p:sp>
        <p:cxnSp>
          <p:nvCxnSpPr>
            <p:cNvPr id="175" name="Straight Arrow Connector 174"/>
            <p:cNvCxnSpPr>
              <a:endCxn id="92" idx="1"/>
            </p:cNvCxnSpPr>
            <p:nvPr/>
          </p:nvCxnSpPr>
          <p:spPr bwMode="auto">
            <a:xfrm>
              <a:off x="6617497" y="3034654"/>
              <a:ext cx="753456" cy="23853"/>
            </a:xfrm>
            <a:prstGeom prst="straightConnector1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cxnSp>
        <p:nvCxnSpPr>
          <p:cNvPr id="181" name="Straight Arrow Connector 180"/>
          <p:cNvCxnSpPr/>
          <p:nvPr/>
        </p:nvCxnSpPr>
        <p:spPr bwMode="auto">
          <a:xfrm>
            <a:off x="8496459" y="3034654"/>
            <a:ext cx="257411" cy="1316476"/>
          </a:xfrm>
          <a:prstGeom prst="bentConnector2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8" name="Freeform 217"/>
          <p:cNvSpPr/>
          <p:nvPr/>
        </p:nvSpPr>
        <p:spPr>
          <a:xfrm>
            <a:off x="8085237" y="2014984"/>
            <a:ext cx="604004" cy="557547"/>
          </a:xfrm>
          <a:custGeom>
            <a:avLst/>
            <a:gdLst>
              <a:gd name="connsiteX0" fmla="*/ 725332 w 725332"/>
              <a:gd name="connsiteY0" fmla="*/ 333218 h 582936"/>
              <a:gd name="connsiteX1" fmla="*/ 351621 w 725332"/>
              <a:gd name="connsiteY1" fmla="*/ 579709 h 582936"/>
              <a:gd name="connsiteX2" fmla="*/ 1763 w 725332"/>
              <a:gd name="connsiteY2" fmla="*/ 444536 h 582936"/>
              <a:gd name="connsiteX3" fmla="*/ 216448 w 725332"/>
              <a:gd name="connsiteY3" fmla="*/ 39020 h 582936"/>
              <a:gd name="connsiteX4" fmla="*/ 224400 w 725332"/>
              <a:gd name="connsiteY4" fmla="*/ 39020 h 582936"/>
              <a:gd name="connsiteX0" fmla="*/ 723633 w 723633"/>
              <a:gd name="connsiteY0" fmla="*/ 333218 h 676760"/>
              <a:gd name="connsiteX1" fmla="*/ 198848 w 723633"/>
              <a:gd name="connsiteY1" fmla="*/ 675124 h 676760"/>
              <a:gd name="connsiteX2" fmla="*/ 64 w 723633"/>
              <a:gd name="connsiteY2" fmla="*/ 444536 h 676760"/>
              <a:gd name="connsiteX3" fmla="*/ 214749 w 723633"/>
              <a:gd name="connsiteY3" fmla="*/ 39020 h 676760"/>
              <a:gd name="connsiteX4" fmla="*/ 222701 w 723633"/>
              <a:gd name="connsiteY4" fmla="*/ 39020 h 676760"/>
              <a:gd name="connsiteX0" fmla="*/ 811067 w 811067"/>
              <a:gd name="connsiteY0" fmla="*/ 330988 h 673626"/>
              <a:gd name="connsiteX1" fmla="*/ 286282 w 811067"/>
              <a:gd name="connsiteY1" fmla="*/ 672894 h 673626"/>
              <a:gd name="connsiteX2" fmla="*/ 33 w 811067"/>
              <a:gd name="connsiteY2" fmla="*/ 410501 h 673626"/>
              <a:gd name="connsiteX3" fmla="*/ 302183 w 811067"/>
              <a:gd name="connsiteY3" fmla="*/ 36790 h 673626"/>
              <a:gd name="connsiteX4" fmla="*/ 310135 w 811067"/>
              <a:gd name="connsiteY4" fmla="*/ 36790 h 673626"/>
              <a:gd name="connsiteX0" fmla="*/ 604328 w 604328"/>
              <a:gd name="connsiteY0" fmla="*/ 354842 h 673267"/>
              <a:gd name="connsiteX1" fmla="*/ 286277 w 604328"/>
              <a:gd name="connsiteY1" fmla="*/ 672894 h 673267"/>
              <a:gd name="connsiteX2" fmla="*/ 28 w 604328"/>
              <a:gd name="connsiteY2" fmla="*/ 410501 h 673267"/>
              <a:gd name="connsiteX3" fmla="*/ 302178 w 604328"/>
              <a:gd name="connsiteY3" fmla="*/ 36790 h 673267"/>
              <a:gd name="connsiteX4" fmla="*/ 310130 w 604328"/>
              <a:gd name="connsiteY4" fmla="*/ 36790 h 673267"/>
              <a:gd name="connsiteX0" fmla="*/ 604328 w 604328"/>
              <a:gd name="connsiteY0" fmla="*/ 354842 h 673341"/>
              <a:gd name="connsiteX1" fmla="*/ 286277 w 604328"/>
              <a:gd name="connsiteY1" fmla="*/ 672894 h 673341"/>
              <a:gd name="connsiteX2" fmla="*/ 28 w 604328"/>
              <a:gd name="connsiteY2" fmla="*/ 410501 h 673341"/>
              <a:gd name="connsiteX3" fmla="*/ 302178 w 604328"/>
              <a:gd name="connsiteY3" fmla="*/ 36790 h 673341"/>
              <a:gd name="connsiteX4" fmla="*/ 310130 w 604328"/>
              <a:gd name="connsiteY4" fmla="*/ 36790 h 673341"/>
              <a:gd name="connsiteX0" fmla="*/ 604328 w 604328"/>
              <a:gd name="connsiteY0" fmla="*/ 363027 h 681526"/>
              <a:gd name="connsiteX1" fmla="*/ 286277 w 604328"/>
              <a:gd name="connsiteY1" fmla="*/ 681079 h 681526"/>
              <a:gd name="connsiteX2" fmla="*/ 28 w 604328"/>
              <a:gd name="connsiteY2" fmla="*/ 418686 h 681526"/>
              <a:gd name="connsiteX3" fmla="*/ 302178 w 604328"/>
              <a:gd name="connsiteY3" fmla="*/ 44975 h 681526"/>
              <a:gd name="connsiteX4" fmla="*/ 87494 w 604328"/>
              <a:gd name="connsiteY4" fmla="*/ 29072 h 681526"/>
              <a:gd name="connsiteX0" fmla="*/ 604328 w 604328"/>
              <a:gd name="connsiteY0" fmla="*/ 318052 h 636551"/>
              <a:gd name="connsiteX1" fmla="*/ 286277 w 604328"/>
              <a:gd name="connsiteY1" fmla="*/ 636104 h 636551"/>
              <a:gd name="connsiteX2" fmla="*/ 28 w 604328"/>
              <a:gd name="connsiteY2" fmla="*/ 373711 h 636551"/>
              <a:gd name="connsiteX3" fmla="*/ 302178 w 604328"/>
              <a:gd name="connsiteY3" fmla="*/ 0 h 636551"/>
              <a:gd name="connsiteX0" fmla="*/ 604328 w 604328"/>
              <a:gd name="connsiteY0" fmla="*/ 318052 h 636551"/>
              <a:gd name="connsiteX1" fmla="*/ 286277 w 604328"/>
              <a:gd name="connsiteY1" fmla="*/ 636104 h 636551"/>
              <a:gd name="connsiteX2" fmla="*/ 28 w 604328"/>
              <a:gd name="connsiteY2" fmla="*/ 373711 h 636551"/>
              <a:gd name="connsiteX3" fmla="*/ 302178 w 604328"/>
              <a:gd name="connsiteY3" fmla="*/ 0 h 636551"/>
              <a:gd name="connsiteX0" fmla="*/ 604300 w 604300"/>
              <a:gd name="connsiteY0" fmla="*/ 318052 h 389433"/>
              <a:gd name="connsiteX1" fmla="*/ 0 w 604300"/>
              <a:gd name="connsiteY1" fmla="*/ 373711 h 389433"/>
              <a:gd name="connsiteX2" fmla="*/ 302150 w 604300"/>
              <a:gd name="connsiteY2" fmla="*/ 0 h 389433"/>
              <a:gd name="connsiteX0" fmla="*/ 580447 w 580447"/>
              <a:gd name="connsiteY0" fmla="*/ 318052 h 501328"/>
              <a:gd name="connsiteX1" fmla="*/ 0 w 580447"/>
              <a:gd name="connsiteY1" fmla="*/ 492981 h 501328"/>
              <a:gd name="connsiteX2" fmla="*/ 278297 w 580447"/>
              <a:gd name="connsiteY2" fmla="*/ 0 h 501328"/>
              <a:gd name="connsiteX0" fmla="*/ 643051 w 643051"/>
              <a:gd name="connsiteY0" fmla="*/ 318052 h 567404"/>
              <a:gd name="connsiteX1" fmla="*/ 62604 w 643051"/>
              <a:gd name="connsiteY1" fmla="*/ 492981 h 567404"/>
              <a:gd name="connsiteX2" fmla="*/ 340901 w 643051"/>
              <a:gd name="connsiteY2" fmla="*/ 0 h 567404"/>
              <a:gd name="connsiteX0" fmla="*/ 643051 w 643051"/>
              <a:gd name="connsiteY0" fmla="*/ 318052 h 599366"/>
              <a:gd name="connsiteX1" fmla="*/ 62604 w 643051"/>
              <a:gd name="connsiteY1" fmla="*/ 492981 h 599366"/>
              <a:gd name="connsiteX2" fmla="*/ 340901 w 643051"/>
              <a:gd name="connsiteY2" fmla="*/ 0 h 599366"/>
              <a:gd name="connsiteX0" fmla="*/ 653526 w 653526"/>
              <a:gd name="connsiteY0" fmla="*/ 318052 h 599366"/>
              <a:gd name="connsiteX1" fmla="*/ 73079 w 653526"/>
              <a:gd name="connsiteY1" fmla="*/ 492981 h 599366"/>
              <a:gd name="connsiteX2" fmla="*/ 351376 w 653526"/>
              <a:gd name="connsiteY2" fmla="*/ 0 h 599366"/>
              <a:gd name="connsiteX0" fmla="*/ 688325 w 688325"/>
              <a:gd name="connsiteY0" fmla="*/ 318052 h 599366"/>
              <a:gd name="connsiteX1" fmla="*/ 107878 w 688325"/>
              <a:gd name="connsiteY1" fmla="*/ 492981 h 599366"/>
              <a:gd name="connsiteX2" fmla="*/ 386175 w 688325"/>
              <a:gd name="connsiteY2" fmla="*/ 0 h 599366"/>
              <a:gd name="connsiteX0" fmla="*/ 688325 w 688325"/>
              <a:gd name="connsiteY0" fmla="*/ 318052 h 599366"/>
              <a:gd name="connsiteX1" fmla="*/ 107878 w 688325"/>
              <a:gd name="connsiteY1" fmla="*/ 492981 h 599366"/>
              <a:gd name="connsiteX2" fmla="*/ 386175 w 688325"/>
              <a:gd name="connsiteY2" fmla="*/ 0 h 599366"/>
              <a:gd name="connsiteX0" fmla="*/ 688325 w 688325"/>
              <a:gd name="connsiteY0" fmla="*/ 318052 h 639787"/>
              <a:gd name="connsiteX1" fmla="*/ 107878 w 688325"/>
              <a:gd name="connsiteY1" fmla="*/ 492981 h 639787"/>
              <a:gd name="connsiteX2" fmla="*/ 386175 w 688325"/>
              <a:gd name="connsiteY2" fmla="*/ 0 h 639787"/>
              <a:gd name="connsiteX0" fmla="*/ 688325 w 688325"/>
              <a:gd name="connsiteY0" fmla="*/ 318052 h 619846"/>
              <a:gd name="connsiteX1" fmla="*/ 107878 w 688325"/>
              <a:gd name="connsiteY1" fmla="*/ 492981 h 619846"/>
              <a:gd name="connsiteX2" fmla="*/ 386175 w 688325"/>
              <a:gd name="connsiteY2" fmla="*/ 0 h 619846"/>
              <a:gd name="connsiteX0" fmla="*/ 647999 w 647999"/>
              <a:gd name="connsiteY0" fmla="*/ 318052 h 619846"/>
              <a:gd name="connsiteX1" fmla="*/ 67552 w 647999"/>
              <a:gd name="connsiteY1" fmla="*/ 492981 h 619846"/>
              <a:gd name="connsiteX2" fmla="*/ 345849 w 647999"/>
              <a:gd name="connsiteY2" fmla="*/ 0 h 619846"/>
              <a:gd name="connsiteX0" fmla="*/ 666439 w 666439"/>
              <a:gd name="connsiteY0" fmla="*/ 318052 h 619846"/>
              <a:gd name="connsiteX1" fmla="*/ 85992 w 666439"/>
              <a:gd name="connsiteY1" fmla="*/ 492981 h 619846"/>
              <a:gd name="connsiteX2" fmla="*/ 364289 w 666439"/>
              <a:gd name="connsiteY2" fmla="*/ 0 h 619846"/>
              <a:gd name="connsiteX0" fmla="*/ 666439 w 666439"/>
              <a:gd name="connsiteY0" fmla="*/ 318052 h 649496"/>
              <a:gd name="connsiteX1" fmla="*/ 85992 w 666439"/>
              <a:gd name="connsiteY1" fmla="*/ 492981 h 649496"/>
              <a:gd name="connsiteX2" fmla="*/ 364289 w 666439"/>
              <a:gd name="connsiteY2" fmla="*/ 0 h 649496"/>
              <a:gd name="connsiteX0" fmla="*/ 634635 w 634635"/>
              <a:gd name="connsiteY0" fmla="*/ 318052 h 610053"/>
              <a:gd name="connsiteX1" fmla="*/ 54188 w 634635"/>
              <a:gd name="connsiteY1" fmla="*/ 492981 h 610053"/>
              <a:gd name="connsiteX2" fmla="*/ 332485 w 634635"/>
              <a:gd name="connsiteY2" fmla="*/ 0 h 610053"/>
              <a:gd name="connsiteX0" fmla="*/ 655837 w 655837"/>
              <a:gd name="connsiteY0" fmla="*/ 318052 h 629575"/>
              <a:gd name="connsiteX1" fmla="*/ 75390 w 655837"/>
              <a:gd name="connsiteY1" fmla="*/ 492981 h 629575"/>
              <a:gd name="connsiteX2" fmla="*/ 353687 w 655837"/>
              <a:gd name="connsiteY2" fmla="*/ 0 h 629575"/>
              <a:gd name="connsiteX0" fmla="*/ 655837 w 655837"/>
              <a:gd name="connsiteY0" fmla="*/ 318052 h 627003"/>
              <a:gd name="connsiteX1" fmla="*/ 75390 w 655837"/>
              <a:gd name="connsiteY1" fmla="*/ 492981 h 627003"/>
              <a:gd name="connsiteX2" fmla="*/ 353687 w 655837"/>
              <a:gd name="connsiteY2" fmla="*/ 0 h 627003"/>
              <a:gd name="connsiteX0" fmla="*/ 667268 w 667268"/>
              <a:gd name="connsiteY0" fmla="*/ 318052 h 627003"/>
              <a:gd name="connsiteX1" fmla="*/ 86821 w 667268"/>
              <a:gd name="connsiteY1" fmla="*/ 492981 h 627003"/>
              <a:gd name="connsiteX2" fmla="*/ 365118 w 667268"/>
              <a:gd name="connsiteY2" fmla="*/ 0 h 627003"/>
              <a:gd name="connsiteX0" fmla="*/ 671417 w 671417"/>
              <a:gd name="connsiteY0" fmla="*/ 318052 h 627003"/>
              <a:gd name="connsiteX1" fmla="*/ 90970 w 671417"/>
              <a:gd name="connsiteY1" fmla="*/ 492981 h 627003"/>
              <a:gd name="connsiteX2" fmla="*/ 369267 w 671417"/>
              <a:gd name="connsiteY2" fmla="*/ 0 h 627003"/>
              <a:gd name="connsiteX0" fmla="*/ 659474 w 659474"/>
              <a:gd name="connsiteY0" fmla="*/ 318052 h 627003"/>
              <a:gd name="connsiteX1" fmla="*/ 79027 w 659474"/>
              <a:gd name="connsiteY1" fmla="*/ 492981 h 627003"/>
              <a:gd name="connsiteX2" fmla="*/ 357324 w 659474"/>
              <a:gd name="connsiteY2" fmla="*/ 0 h 627003"/>
              <a:gd name="connsiteX0" fmla="*/ 416678 w 608639"/>
              <a:gd name="connsiteY0" fmla="*/ 468129 h 595384"/>
              <a:gd name="connsiteX1" fmla="*/ 583654 w 608639"/>
              <a:gd name="connsiteY1" fmla="*/ 46710 h 595384"/>
              <a:gd name="connsiteX2" fmla="*/ 114528 w 608639"/>
              <a:gd name="connsiteY2" fmla="*/ 150077 h 595384"/>
              <a:gd name="connsiteX0" fmla="*/ 220976 w 388393"/>
              <a:gd name="connsiteY0" fmla="*/ 508884 h 624423"/>
              <a:gd name="connsiteX1" fmla="*/ 387952 w 388393"/>
              <a:gd name="connsiteY1" fmla="*/ 87465 h 624423"/>
              <a:gd name="connsiteX2" fmla="*/ 125560 w 388393"/>
              <a:gd name="connsiteY2" fmla="*/ 0 h 624423"/>
              <a:gd name="connsiteX0" fmla="*/ 502939 w 676613"/>
              <a:gd name="connsiteY0" fmla="*/ 426351 h 538263"/>
              <a:gd name="connsiteX1" fmla="*/ 669915 w 676613"/>
              <a:gd name="connsiteY1" fmla="*/ 4932 h 538263"/>
              <a:gd name="connsiteX2" fmla="*/ 97422 w 676613"/>
              <a:gd name="connsiteY2" fmla="*/ 132152 h 538263"/>
              <a:gd name="connsiteX0" fmla="*/ 405517 w 579191"/>
              <a:gd name="connsiteY0" fmla="*/ 447053 h 558965"/>
              <a:gd name="connsiteX1" fmla="*/ 572493 w 579191"/>
              <a:gd name="connsiteY1" fmla="*/ 25634 h 558965"/>
              <a:gd name="connsiteX2" fmla="*/ 0 w 579191"/>
              <a:gd name="connsiteY2" fmla="*/ 152854 h 558965"/>
              <a:gd name="connsiteX0" fmla="*/ 405517 w 612742"/>
              <a:gd name="connsiteY0" fmla="*/ 447053 h 447053"/>
              <a:gd name="connsiteX1" fmla="*/ 572493 w 612742"/>
              <a:gd name="connsiteY1" fmla="*/ 25634 h 447053"/>
              <a:gd name="connsiteX2" fmla="*/ 0 w 612742"/>
              <a:gd name="connsiteY2" fmla="*/ 152854 h 447053"/>
              <a:gd name="connsiteX0" fmla="*/ 405517 w 568623"/>
              <a:gd name="connsiteY0" fmla="*/ 543693 h 543693"/>
              <a:gd name="connsiteX1" fmla="*/ 500932 w 568623"/>
              <a:gd name="connsiteY1" fmla="*/ 10956 h 543693"/>
              <a:gd name="connsiteX2" fmla="*/ 0 w 568623"/>
              <a:gd name="connsiteY2" fmla="*/ 249494 h 543693"/>
              <a:gd name="connsiteX0" fmla="*/ 405517 w 597385"/>
              <a:gd name="connsiteY0" fmla="*/ 573562 h 573562"/>
              <a:gd name="connsiteX1" fmla="*/ 500932 w 597385"/>
              <a:gd name="connsiteY1" fmla="*/ 40825 h 573562"/>
              <a:gd name="connsiteX2" fmla="*/ 0 w 597385"/>
              <a:gd name="connsiteY2" fmla="*/ 279363 h 573562"/>
              <a:gd name="connsiteX0" fmla="*/ 405517 w 604004"/>
              <a:gd name="connsiteY0" fmla="*/ 552003 h 552003"/>
              <a:gd name="connsiteX1" fmla="*/ 500932 w 604004"/>
              <a:gd name="connsiteY1" fmla="*/ 19266 h 552003"/>
              <a:gd name="connsiteX2" fmla="*/ 0 w 604004"/>
              <a:gd name="connsiteY2" fmla="*/ 257804 h 552003"/>
              <a:gd name="connsiteX0" fmla="*/ 405517 w 604004"/>
              <a:gd name="connsiteY0" fmla="*/ 557547 h 557547"/>
              <a:gd name="connsiteX1" fmla="*/ 500932 w 604004"/>
              <a:gd name="connsiteY1" fmla="*/ 24810 h 557547"/>
              <a:gd name="connsiteX2" fmla="*/ 0 w 604004"/>
              <a:gd name="connsiteY2" fmla="*/ 263348 h 557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4004" h="557547">
                <a:moveTo>
                  <a:pt x="405517" y="557547"/>
                </a:moveTo>
                <a:cubicBezTo>
                  <a:pt x="645380" y="410117"/>
                  <a:pt x="655982" y="97696"/>
                  <a:pt x="500932" y="24810"/>
                </a:cubicBezTo>
                <a:cubicBezTo>
                  <a:pt x="345882" y="-48076"/>
                  <a:pt x="192157" y="42040"/>
                  <a:pt x="0" y="263348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8" name="Freeform 227"/>
          <p:cNvSpPr/>
          <p:nvPr/>
        </p:nvSpPr>
        <p:spPr>
          <a:xfrm>
            <a:off x="4838022" y="3820694"/>
            <a:ext cx="476246" cy="486946"/>
          </a:xfrm>
          <a:custGeom>
            <a:avLst/>
            <a:gdLst>
              <a:gd name="connsiteX0" fmla="*/ 725332 w 725332"/>
              <a:gd name="connsiteY0" fmla="*/ 333218 h 582936"/>
              <a:gd name="connsiteX1" fmla="*/ 351621 w 725332"/>
              <a:gd name="connsiteY1" fmla="*/ 579709 h 582936"/>
              <a:gd name="connsiteX2" fmla="*/ 1763 w 725332"/>
              <a:gd name="connsiteY2" fmla="*/ 444536 h 582936"/>
              <a:gd name="connsiteX3" fmla="*/ 216448 w 725332"/>
              <a:gd name="connsiteY3" fmla="*/ 39020 h 582936"/>
              <a:gd name="connsiteX4" fmla="*/ 224400 w 725332"/>
              <a:gd name="connsiteY4" fmla="*/ 39020 h 582936"/>
              <a:gd name="connsiteX0" fmla="*/ 723633 w 723633"/>
              <a:gd name="connsiteY0" fmla="*/ 333218 h 676760"/>
              <a:gd name="connsiteX1" fmla="*/ 198848 w 723633"/>
              <a:gd name="connsiteY1" fmla="*/ 675124 h 676760"/>
              <a:gd name="connsiteX2" fmla="*/ 64 w 723633"/>
              <a:gd name="connsiteY2" fmla="*/ 444536 h 676760"/>
              <a:gd name="connsiteX3" fmla="*/ 214749 w 723633"/>
              <a:gd name="connsiteY3" fmla="*/ 39020 h 676760"/>
              <a:gd name="connsiteX4" fmla="*/ 222701 w 723633"/>
              <a:gd name="connsiteY4" fmla="*/ 39020 h 676760"/>
              <a:gd name="connsiteX0" fmla="*/ 811067 w 811067"/>
              <a:gd name="connsiteY0" fmla="*/ 330988 h 673626"/>
              <a:gd name="connsiteX1" fmla="*/ 286282 w 811067"/>
              <a:gd name="connsiteY1" fmla="*/ 672894 h 673626"/>
              <a:gd name="connsiteX2" fmla="*/ 33 w 811067"/>
              <a:gd name="connsiteY2" fmla="*/ 410501 h 673626"/>
              <a:gd name="connsiteX3" fmla="*/ 302183 w 811067"/>
              <a:gd name="connsiteY3" fmla="*/ 36790 h 673626"/>
              <a:gd name="connsiteX4" fmla="*/ 310135 w 811067"/>
              <a:gd name="connsiteY4" fmla="*/ 36790 h 673626"/>
              <a:gd name="connsiteX0" fmla="*/ 604328 w 604328"/>
              <a:gd name="connsiteY0" fmla="*/ 354842 h 673267"/>
              <a:gd name="connsiteX1" fmla="*/ 286277 w 604328"/>
              <a:gd name="connsiteY1" fmla="*/ 672894 h 673267"/>
              <a:gd name="connsiteX2" fmla="*/ 28 w 604328"/>
              <a:gd name="connsiteY2" fmla="*/ 410501 h 673267"/>
              <a:gd name="connsiteX3" fmla="*/ 302178 w 604328"/>
              <a:gd name="connsiteY3" fmla="*/ 36790 h 673267"/>
              <a:gd name="connsiteX4" fmla="*/ 310130 w 604328"/>
              <a:gd name="connsiteY4" fmla="*/ 36790 h 673267"/>
              <a:gd name="connsiteX0" fmla="*/ 604328 w 604328"/>
              <a:gd name="connsiteY0" fmla="*/ 354842 h 673341"/>
              <a:gd name="connsiteX1" fmla="*/ 286277 w 604328"/>
              <a:gd name="connsiteY1" fmla="*/ 672894 h 673341"/>
              <a:gd name="connsiteX2" fmla="*/ 28 w 604328"/>
              <a:gd name="connsiteY2" fmla="*/ 410501 h 673341"/>
              <a:gd name="connsiteX3" fmla="*/ 302178 w 604328"/>
              <a:gd name="connsiteY3" fmla="*/ 36790 h 673341"/>
              <a:gd name="connsiteX4" fmla="*/ 310130 w 604328"/>
              <a:gd name="connsiteY4" fmla="*/ 36790 h 673341"/>
              <a:gd name="connsiteX0" fmla="*/ 604328 w 604328"/>
              <a:gd name="connsiteY0" fmla="*/ 363027 h 681526"/>
              <a:gd name="connsiteX1" fmla="*/ 286277 w 604328"/>
              <a:gd name="connsiteY1" fmla="*/ 681079 h 681526"/>
              <a:gd name="connsiteX2" fmla="*/ 28 w 604328"/>
              <a:gd name="connsiteY2" fmla="*/ 418686 h 681526"/>
              <a:gd name="connsiteX3" fmla="*/ 302178 w 604328"/>
              <a:gd name="connsiteY3" fmla="*/ 44975 h 681526"/>
              <a:gd name="connsiteX4" fmla="*/ 87494 w 604328"/>
              <a:gd name="connsiteY4" fmla="*/ 29072 h 681526"/>
              <a:gd name="connsiteX0" fmla="*/ 604328 w 604328"/>
              <a:gd name="connsiteY0" fmla="*/ 318052 h 636551"/>
              <a:gd name="connsiteX1" fmla="*/ 286277 w 604328"/>
              <a:gd name="connsiteY1" fmla="*/ 636104 h 636551"/>
              <a:gd name="connsiteX2" fmla="*/ 28 w 604328"/>
              <a:gd name="connsiteY2" fmla="*/ 373711 h 636551"/>
              <a:gd name="connsiteX3" fmla="*/ 302178 w 604328"/>
              <a:gd name="connsiteY3" fmla="*/ 0 h 636551"/>
              <a:gd name="connsiteX0" fmla="*/ 604328 w 604328"/>
              <a:gd name="connsiteY0" fmla="*/ 318052 h 636551"/>
              <a:gd name="connsiteX1" fmla="*/ 286277 w 604328"/>
              <a:gd name="connsiteY1" fmla="*/ 636104 h 636551"/>
              <a:gd name="connsiteX2" fmla="*/ 28 w 604328"/>
              <a:gd name="connsiteY2" fmla="*/ 373711 h 636551"/>
              <a:gd name="connsiteX3" fmla="*/ 302178 w 604328"/>
              <a:gd name="connsiteY3" fmla="*/ 0 h 636551"/>
              <a:gd name="connsiteX0" fmla="*/ 604300 w 604300"/>
              <a:gd name="connsiteY0" fmla="*/ 318052 h 389433"/>
              <a:gd name="connsiteX1" fmla="*/ 0 w 604300"/>
              <a:gd name="connsiteY1" fmla="*/ 373711 h 389433"/>
              <a:gd name="connsiteX2" fmla="*/ 302150 w 604300"/>
              <a:gd name="connsiteY2" fmla="*/ 0 h 389433"/>
              <a:gd name="connsiteX0" fmla="*/ 580447 w 580447"/>
              <a:gd name="connsiteY0" fmla="*/ 318052 h 501328"/>
              <a:gd name="connsiteX1" fmla="*/ 0 w 580447"/>
              <a:gd name="connsiteY1" fmla="*/ 492981 h 501328"/>
              <a:gd name="connsiteX2" fmla="*/ 278297 w 580447"/>
              <a:gd name="connsiteY2" fmla="*/ 0 h 501328"/>
              <a:gd name="connsiteX0" fmla="*/ 643051 w 643051"/>
              <a:gd name="connsiteY0" fmla="*/ 318052 h 567404"/>
              <a:gd name="connsiteX1" fmla="*/ 62604 w 643051"/>
              <a:gd name="connsiteY1" fmla="*/ 492981 h 567404"/>
              <a:gd name="connsiteX2" fmla="*/ 340901 w 643051"/>
              <a:gd name="connsiteY2" fmla="*/ 0 h 567404"/>
              <a:gd name="connsiteX0" fmla="*/ 643051 w 643051"/>
              <a:gd name="connsiteY0" fmla="*/ 318052 h 599366"/>
              <a:gd name="connsiteX1" fmla="*/ 62604 w 643051"/>
              <a:gd name="connsiteY1" fmla="*/ 492981 h 599366"/>
              <a:gd name="connsiteX2" fmla="*/ 340901 w 643051"/>
              <a:gd name="connsiteY2" fmla="*/ 0 h 599366"/>
              <a:gd name="connsiteX0" fmla="*/ 653526 w 653526"/>
              <a:gd name="connsiteY0" fmla="*/ 318052 h 599366"/>
              <a:gd name="connsiteX1" fmla="*/ 73079 w 653526"/>
              <a:gd name="connsiteY1" fmla="*/ 492981 h 599366"/>
              <a:gd name="connsiteX2" fmla="*/ 351376 w 653526"/>
              <a:gd name="connsiteY2" fmla="*/ 0 h 599366"/>
              <a:gd name="connsiteX0" fmla="*/ 688325 w 688325"/>
              <a:gd name="connsiteY0" fmla="*/ 318052 h 599366"/>
              <a:gd name="connsiteX1" fmla="*/ 107878 w 688325"/>
              <a:gd name="connsiteY1" fmla="*/ 492981 h 599366"/>
              <a:gd name="connsiteX2" fmla="*/ 386175 w 688325"/>
              <a:gd name="connsiteY2" fmla="*/ 0 h 599366"/>
              <a:gd name="connsiteX0" fmla="*/ 688325 w 688325"/>
              <a:gd name="connsiteY0" fmla="*/ 318052 h 599366"/>
              <a:gd name="connsiteX1" fmla="*/ 107878 w 688325"/>
              <a:gd name="connsiteY1" fmla="*/ 492981 h 599366"/>
              <a:gd name="connsiteX2" fmla="*/ 386175 w 688325"/>
              <a:gd name="connsiteY2" fmla="*/ 0 h 599366"/>
              <a:gd name="connsiteX0" fmla="*/ 688325 w 688325"/>
              <a:gd name="connsiteY0" fmla="*/ 318052 h 639787"/>
              <a:gd name="connsiteX1" fmla="*/ 107878 w 688325"/>
              <a:gd name="connsiteY1" fmla="*/ 492981 h 639787"/>
              <a:gd name="connsiteX2" fmla="*/ 386175 w 688325"/>
              <a:gd name="connsiteY2" fmla="*/ 0 h 639787"/>
              <a:gd name="connsiteX0" fmla="*/ 688325 w 688325"/>
              <a:gd name="connsiteY0" fmla="*/ 318052 h 619846"/>
              <a:gd name="connsiteX1" fmla="*/ 107878 w 688325"/>
              <a:gd name="connsiteY1" fmla="*/ 492981 h 619846"/>
              <a:gd name="connsiteX2" fmla="*/ 386175 w 688325"/>
              <a:gd name="connsiteY2" fmla="*/ 0 h 619846"/>
              <a:gd name="connsiteX0" fmla="*/ 647999 w 647999"/>
              <a:gd name="connsiteY0" fmla="*/ 318052 h 619846"/>
              <a:gd name="connsiteX1" fmla="*/ 67552 w 647999"/>
              <a:gd name="connsiteY1" fmla="*/ 492981 h 619846"/>
              <a:gd name="connsiteX2" fmla="*/ 345849 w 647999"/>
              <a:gd name="connsiteY2" fmla="*/ 0 h 619846"/>
              <a:gd name="connsiteX0" fmla="*/ 666439 w 666439"/>
              <a:gd name="connsiteY0" fmla="*/ 318052 h 619846"/>
              <a:gd name="connsiteX1" fmla="*/ 85992 w 666439"/>
              <a:gd name="connsiteY1" fmla="*/ 492981 h 619846"/>
              <a:gd name="connsiteX2" fmla="*/ 364289 w 666439"/>
              <a:gd name="connsiteY2" fmla="*/ 0 h 619846"/>
              <a:gd name="connsiteX0" fmla="*/ 666439 w 666439"/>
              <a:gd name="connsiteY0" fmla="*/ 318052 h 649496"/>
              <a:gd name="connsiteX1" fmla="*/ 85992 w 666439"/>
              <a:gd name="connsiteY1" fmla="*/ 492981 h 649496"/>
              <a:gd name="connsiteX2" fmla="*/ 364289 w 666439"/>
              <a:gd name="connsiteY2" fmla="*/ 0 h 649496"/>
              <a:gd name="connsiteX0" fmla="*/ 634635 w 634635"/>
              <a:gd name="connsiteY0" fmla="*/ 318052 h 610053"/>
              <a:gd name="connsiteX1" fmla="*/ 54188 w 634635"/>
              <a:gd name="connsiteY1" fmla="*/ 492981 h 610053"/>
              <a:gd name="connsiteX2" fmla="*/ 332485 w 634635"/>
              <a:gd name="connsiteY2" fmla="*/ 0 h 610053"/>
              <a:gd name="connsiteX0" fmla="*/ 655837 w 655837"/>
              <a:gd name="connsiteY0" fmla="*/ 318052 h 629575"/>
              <a:gd name="connsiteX1" fmla="*/ 75390 w 655837"/>
              <a:gd name="connsiteY1" fmla="*/ 492981 h 629575"/>
              <a:gd name="connsiteX2" fmla="*/ 353687 w 655837"/>
              <a:gd name="connsiteY2" fmla="*/ 0 h 629575"/>
              <a:gd name="connsiteX0" fmla="*/ 655837 w 655837"/>
              <a:gd name="connsiteY0" fmla="*/ 318052 h 627003"/>
              <a:gd name="connsiteX1" fmla="*/ 75390 w 655837"/>
              <a:gd name="connsiteY1" fmla="*/ 492981 h 627003"/>
              <a:gd name="connsiteX2" fmla="*/ 353687 w 655837"/>
              <a:gd name="connsiteY2" fmla="*/ 0 h 627003"/>
              <a:gd name="connsiteX0" fmla="*/ 667268 w 667268"/>
              <a:gd name="connsiteY0" fmla="*/ 318052 h 627003"/>
              <a:gd name="connsiteX1" fmla="*/ 86821 w 667268"/>
              <a:gd name="connsiteY1" fmla="*/ 492981 h 627003"/>
              <a:gd name="connsiteX2" fmla="*/ 365118 w 667268"/>
              <a:gd name="connsiteY2" fmla="*/ 0 h 627003"/>
              <a:gd name="connsiteX0" fmla="*/ 671417 w 671417"/>
              <a:gd name="connsiteY0" fmla="*/ 318052 h 627003"/>
              <a:gd name="connsiteX1" fmla="*/ 90970 w 671417"/>
              <a:gd name="connsiteY1" fmla="*/ 492981 h 627003"/>
              <a:gd name="connsiteX2" fmla="*/ 369267 w 671417"/>
              <a:gd name="connsiteY2" fmla="*/ 0 h 627003"/>
              <a:gd name="connsiteX0" fmla="*/ 659474 w 659474"/>
              <a:gd name="connsiteY0" fmla="*/ 318052 h 627003"/>
              <a:gd name="connsiteX1" fmla="*/ 79027 w 659474"/>
              <a:gd name="connsiteY1" fmla="*/ 492981 h 627003"/>
              <a:gd name="connsiteX2" fmla="*/ 357324 w 659474"/>
              <a:gd name="connsiteY2" fmla="*/ 0 h 627003"/>
              <a:gd name="connsiteX0" fmla="*/ 416678 w 608639"/>
              <a:gd name="connsiteY0" fmla="*/ 468129 h 595384"/>
              <a:gd name="connsiteX1" fmla="*/ 583654 w 608639"/>
              <a:gd name="connsiteY1" fmla="*/ 46710 h 595384"/>
              <a:gd name="connsiteX2" fmla="*/ 114528 w 608639"/>
              <a:gd name="connsiteY2" fmla="*/ 150077 h 595384"/>
              <a:gd name="connsiteX0" fmla="*/ 220976 w 388393"/>
              <a:gd name="connsiteY0" fmla="*/ 508884 h 624423"/>
              <a:gd name="connsiteX1" fmla="*/ 387952 w 388393"/>
              <a:gd name="connsiteY1" fmla="*/ 87465 h 624423"/>
              <a:gd name="connsiteX2" fmla="*/ 125560 w 388393"/>
              <a:gd name="connsiteY2" fmla="*/ 0 h 624423"/>
              <a:gd name="connsiteX0" fmla="*/ 502939 w 676613"/>
              <a:gd name="connsiteY0" fmla="*/ 426351 h 538263"/>
              <a:gd name="connsiteX1" fmla="*/ 669915 w 676613"/>
              <a:gd name="connsiteY1" fmla="*/ 4932 h 538263"/>
              <a:gd name="connsiteX2" fmla="*/ 97422 w 676613"/>
              <a:gd name="connsiteY2" fmla="*/ 132152 h 538263"/>
              <a:gd name="connsiteX0" fmla="*/ 405517 w 579191"/>
              <a:gd name="connsiteY0" fmla="*/ 447053 h 558965"/>
              <a:gd name="connsiteX1" fmla="*/ 572493 w 579191"/>
              <a:gd name="connsiteY1" fmla="*/ 25634 h 558965"/>
              <a:gd name="connsiteX2" fmla="*/ 0 w 579191"/>
              <a:gd name="connsiteY2" fmla="*/ 152854 h 558965"/>
              <a:gd name="connsiteX0" fmla="*/ 405517 w 612742"/>
              <a:gd name="connsiteY0" fmla="*/ 447053 h 447053"/>
              <a:gd name="connsiteX1" fmla="*/ 572493 w 612742"/>
              <a:gd name="connsiteY1" fmla="*/ 25634 h 447053"/>
              <a:gd name="connsiteX2" fmla="*/ 0 w 612742"/>
              <a:gd name="connsiteY2" fmla="*/ 152854 h 447053"/>
              <a:gd name="connsiteX0" fmla="*/ 405517 w 568623"/>
              <a:gd name="connsiteY0" fmla="*/ 543693 h 543693"/>
              <a:gd name="connsiteX1" fmla="*/ 500932 w 568623"/>
              <a:gd name="connsiteY1" fmla="*/ 10956 h 543693"/>
              <a:gd name="connsiteX2" fmla="*/ 0 w 568623"/>
              <a:gd name="connsiteY2" fmla="*/ 249494 h 543693"/>
              <a:gd name="connsiteX0" fmla="*/ 405517 w 597385"/>
              <a:gd name="connsiteY0" fmla="*/ 573562 h 573562"/>
              <a:gd name="connsiteX1" fmla="*/ 500932 w 597385"/>
              <a:gd name="connsiteY1" fmla="*/ 40825 h 573562"/>
              <a:gd name="connsiteX2" fmla="*/ 0 w 597385"/>
              <a:gd name="connsiteY2" fmla="*/ 279363 h 573562"/>
              <a:gd name="connsiteX0" fmla="*/ 405517 w 604004"/>
              <a:gd name="connsiteY0" fmla="*/ 552003 h 552003"/>
              <a:gd name="connsiteX1" fmla="*/ 500932 w 604004"/>
              <a:gd name="connsiteY1" fmla="*/ 19266 h 552003"/>
              <a:gd name="connsiteX2" fmla="*/ 0 w 604004"/>
              <a:gd name="connsiteY2" fmla="*/ 257804 h 552003"/>
              <a:gd name="connsiteX0" fmla="*/ 405517 w 604004"/>
              <a:gd name="connsiteY0" fmla="*/ 557547 h 557547"/>
              <a:gd name="connsiteX1" fmla="*/ 500932 w 604004"/>
              <a:gd name="connsiteY1" fmla="*/ 24810 h 557547"/>
              <a:gd name="connsiteX2" fmla="*/ 0 w 604004"/>
              <a:gd name="connsiteY2" fmla="*/ 263348 h 557547"/>
              <a:gd name="connsiteX0" fmla="*/ 518739 w 576962"/>
              <a:gd name="connsiteY0" fmla="*/ 346830 h 458755"/>
              <a:gd name="connsiteX1" fmla="*/ 34732 w 576962"/>
              <a:gd name="connsiteY1" fmla="*/ 447835 h 458755"/>
              <a:gd name="connsiteX2" fmla="*/ 113222 w 576962"/>
              <a:gd name="connsiteY2" fmla="*/ 52631 h 458755"/>
              <a:gd name="connsiteX0" fmla="*/ 601202 w 659425"/>
              <a:gd name="connsiteY0" fmla="*/ 294199 h 406124"/>
              <a:gd name="connsiteX1" fmla="*/ 117195 w 659425"/>
              <a:gd name="connsiteY1" fmla="*/ 395204 h 406124"/>
              <a:gd name="connsiteX2" fmla="*/ 195685 w 659425"/>
              <a:gd name="connsiteY2" fmla="*/ 0 h 406124"/>
              <a:gd name="connsiteX0" fmla="*/ 635311 w 684617"/>
              <a:gd name="connsiteY0" fmla="*/ 285145 h 400289"/>
              <a:gd name="connsiteX1" fmla="*/ 87930 w 684617"/>
              <a:gd name="connsiteY1" fmla="*/ 395204 h 400289"/>
              <a:gd name="connsiteX2" fmla="*/ 166420 w 684617"/>
              <a:gd name="connsiteY2" fmla="*/ 0 h 400289"/>
              <a:gd name="connsiteX0" fmla="*/ 635311 w 635311"/>
              <a:gd name="connsiteY0" fmla="*/ 285145 h 452180"/>
              <a:gd name="connsiteX1" fmla="*/ 87930 w 635311"/>
              <a:gd name="connsiteY1" fmla="*/ 395204 h 452180"/>
              <a:gd name="connsiteX2" fmla="*/ 166420 w 635311"/>
              <a:gd name="connsiteY2" fmla="*/ 0 h 452180"/>
              <a:gd name="connsiteX0" fmla="*/ 590314 w 590314"/>
              <a:gd name="connsiteY0" fmla="*/ 384733 h 558240"/>
              <a:gd name="connsiteX1" fmla="*/ 42933 w 590314"/>
              <a:gd name="connsiteY1" fmla="*/ 494792 h 558240"/>
              <a:gd name="connsiteX2" fmla="*/ 211957 w 590314"/>
              <a:gd name="connsiteY2" fmla="*/ 0 h 558240"/>
              <a:gd name="connsiteX0" fmla="*/ 618742 w 618742"/>
              <a:gd name="connsiteY0" fmla="*/ 384733 h 558240"/>
              <a:gd name="connsiteX1" fmla="*/ 71361 w 618742"/>
              <a:gd name="connsiteY1" fmla="*/ 494792 h 558240"/>
              <a:gd name="connsiteX2" fmla="*/ 240385 w 618742"/>
              <a:gd name="connsiteY2" fmla="*/ 0 h 558240"/>
              <a:gd name="connsiteX0" fmla="*/ 580140 w 580140"/>
              <a:gd name="connsiteY0" fmla="*/ 357572 h 544811"/>
              <a:gd name="connsiteX1" fmla="*/ 68973 w 580140"/>
              <a:gd name="connsiteY1" fmla="*/ 494792 h 544811"/>
              <a:gd name="connsiteX2" fmla="*/ 237997 w 580140"/>
              <a:gd name="connsiteY2" fmla="*/ 0 h 544811"/>
              <a:gd name="connsiteX0" fmla="*/ 553445 w 553445"/>
              <a:gd name="connsiteY0" fmla="*/ 357572 h 500054"/>
              <a:gd name="connsiteX1" fmla="*/ 96599 w 553445"/>
              <a:gd name="connsiteY1" fmla="*/ 404257 h 500054"/>
              <a:gd name="connsiteX2" fmla="*/ 211302 w 553445"/>
              <a:gd name="connsiteY2" fmla="*/ 0 h 500054"/>
              <a:gd name="connsiteX0" fmla="*/ 517522 w 517522"/>
              <a:gd name="connsiteY0" fmla="*/ 357572 h 500054"/>
              <a:gd name="connsiteX1" fmla="*/ 60676 w 517522"/>
              <a:gd name="connsiteY1" fmla="*/ 404257 h 500054"/>
              <a:gd name="connsiteX2" fmla="*/ 238753 w 517522"/>
              <a:gd name="connsiteY2" fmla="*/ 0 h 500054"/>
              <a:gd name="connsiteX0" fmla="*/ 490454 w 490454"/>
              <a:gd name="connsiteY0" fmla="*/ 357572 h 486946"/>
              <a:gd name="connsiteX1" fmla="*/ 87929 w 490454"/>
              <a:gd name="connsiteY1" fmla="*/ 368043 h 486946"/>
              <a:gd name="connsiteX2" fmla="*/ 211685 w 490454"/>
              <a:gd name="connsiteY2" fmla="*/ 0 h 486946"/>
              <a:gd name="connsiteX0" fmla="*/ 486858 w 486858"/>
              <a:gd name="connsiteY0" fmla="*/ 357572 h 486946"/>
              <a:gd name="connsiteX1" fmla="*/ 84333 w 486858"/>
              <a:gd name="connsiteY1" fmla="*/ 368043 h 486946"/>
              <a:gd name="connsiteX2" fmla="*/ 208089 w 486858"/>
              <a:gd name="connsiteY2" fmla="*/ 0 h 486946"/>
              <a:gd name="connsiteX0" fmla="*/ 476246 w 476246"/>
              <a:gd name="connsiteY0" fmla="*/ 357572 h 486946"/>
              <a:gd name="connsiteX1" fmla="*/ 73721 w 476246"/>
              <a:gd name="connsiteY1" fmla="*/ 368043 h 486946"/>
              <a:gd name="connsiteX2" fmla="*/ 197477 w 476246"/>
              <a:gd name="connsiteY2" fmla="*/ 0 h 486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6246" h="486946">
                <a:moveTo>
                  <a:pt x="476246" y="357572"/>
                </a:moveTo>
                <a:cubicBezTo>
                  <a:pt x="317757" y="608494"/>
                  <a:pt x="120182" y="427638"/>
                  <a:pt x="73721" y="368043"/>
                </a:cubicBezTo>
                <a:cubicBezTo>
                  <a:pt x="27260" y="308448"/>
                  <a:pt x="-117360" y="249473"/>
                  <a:pt x="197477" y="0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Up Arrow 8"/>
          <p:cNvSpPr/>
          <p:nvPr/>
        </p:nvSpPr>
        <p:spPr bwMode="auto">
          <a:xfrm>
            <a:off x="1744642" y="3575570"/>
            <a:ext cx="450145" cy="2034981"/>
          </a:xfrm>
          <a:prstGeom prst="upArrow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641722" y="5628159"/>
            <a:ext cx="26559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r</a:t>
            </a:r>
            <a:r>
              <a:rPr lang="en-US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egular expressions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for tokens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5" name="Up Arrow 84"/>
          <p:cNvSpPr/>
          <p:nvPr/>
        </p:nvSpPr>
        <p:spPr bwMode="auto">
          <a:xfrm>
            <a:off x="3972012" y="3537172"/>
            <a:ext cx="450145" cy="2034981"/>
          </a:xfrm>
          <a:prstGeom prst="upArrow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3321878" y="5589761"/>
            <a:ext cx="17504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en-US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ontext-free</a:t>
            </a:r>
            <a:br>
              <a:rPr lang="en-US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grammar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57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28"/>
            <a:ext cx="8229600" cy="894956"/>
          </a:xfrm>
        </p:spPr>
        <p:txBody>
          <a:bodyPr/>
          <a:lstStyle/>
          <a:p>
            <a:r>
              <a:rPr lang="en-US" dirty="0" smtClean="0"/>
              <a:t>Abstract Syntax - Trees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972795"/>
            <a:ext cx="8229600" cy="1823751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smtClean="0"/>
              <a:t>To get abstract syntax (trees, cases classes), </a:t>
            </a:r>
            <a:br>
              <a:rPr lang="en-US" sz="2600" dirty="0" smtClean="0"/>
            </a:br>
            <a:r>
              <a:rPr lang="en-US" sz="2600" dirty="0" smtClean="0"/>
              <a:t>start from context-free grammar for tokens, then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r</a:t>
            </a:r>
            <a:r>
              <a:rPr lang="en-US" sz="2200" dirty="0" smtClean="0">
                <a:solidFill>
                  <a:schemeClr val="tx1"/>
                </a:solidFill>
              </a:rPr>
              <a:t>emove punctuation characters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interpret rules as </a:t>
            </a:r>
            <a:r>
              <a:rPr lang="en-US" sz="2200" b="1" dirty="0" smtClean="0">
                <a:solidFill>
                  <a:schemeClr val="tx1"/>
                </a:solidFill>
              </a:rPr>
              <a:t>tree descriptions</a:t>
            </a:r>
            <a:r>
              <a:rPr lang="en-US" sz="2200" dirty="0" smtClean="0">
                <a:solidFill>
                  <a:schemeClr val="tx1"/>
                </a:solidFill>
              </a:rPr>
              <a:t>, not string descriptions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210457" y="2666778"/>
            <a:ext cx="8759372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en-US" kern="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statmt</a:t>
            </a:r>
            <a:r>
              <a:rPr lang="en-US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::= </a:t>
            </a:r>
            <a:r>
              <a:rPr lang="en-US" kern="0" dirty="0" err="1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println</a:t>
            </a:r>
            <a:r>
              <a:rPr lang="en-US" kern="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( </a:t>
            </a:r>
            <a:r>
              <a:rPr lang="en-US" kern="0" dirty="0" err="1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stringConst</a:t>
            </a:r>
            <a:r>
              <a:rPr lang="en-US" kern="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, </a:t>
            </a:r>
            <a:r>
              <a:rPr lang="en-US" kern="0" dirty="0" err="1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ident</a:t>
            </a:r>
            <a:r>
              <a:rPr lang="en-US" kern="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kern="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)	</a:t>
            </a:r>
            <a:r>
              <a:rPr lang="en-US" sz="2000" kern="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PRINT(</a:t>
            </a:r>
            <a:r>
              <a:rPr lang="en-US" sz="2000" kern="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String,ident</a:t>
            </a:r>
            <a:r>
              <a:rPr lang="en-US" sz="2000" kern="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US" sz="2000" kern="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lvl="0" eaLnBrk="0" hangingPunct="0">
              <a:spcBef>
                <a:spcPct val="20000"/>
              </a:spcBef>
            </a:pPr>
            <a:r>
              <a:rPr lang="en-US" kern="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           | </a:t>
            </a:r>
            <a:r>
              <a:rPr lang="en-US" kern="0" dirty="0" err="1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ident</a:t>
            </a:r>
            <a:r>
              <a:rPr lang="en-US" kern="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= </a:t>
            </a:r>
            <a:r>
              <a:rPr lang="en-US" kern="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expr</a:t>
            </a:r>
            <a:r>
              <a:rPr lang="en-US" kern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				</a:t>
            </a:r>
            <a:r>
              <a:rPr lang="en-US" sz="2000" kern="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ASSIGN(</a:t>
            </a:r>
            <a:r>
              <a:rPr lang="en-US" sz="2000" kern="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ident,expr</a:t>
            </a:r>
            <a:r>
              <a:rPr lang="en-US" sz="2000" kern="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US" sz="2000" kern="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lvl="0" eaLnBrk="0" hangingPunct="0">
              <a:spcBef>
                <a:spcPct val="20000"/>
              </a:spcBef>
            </a:pPr>
            <a:r>
              <a:rPr lang="en-US" kern="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           | if ( </a:t>
            </a:r>
            <a:r>
              <a:rPr lang="en-US" kern="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expr</a:t>
            </a:r>
            <a:r>
              <a:rPr lang="en-US" kern="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) </a:t>
            </a:r>
            <a:r>
              <a:rPr lang="en-US" kern="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statmt</a:t>
            </a:r>
            <a:r>
              <a:rPr lang="en-US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kern="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(else </a:t>
            </a:r>
            <a:r>
              <a:rPr lang="en-US" kern="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statmt</a:t>
            </a:r>
            <a:r>
              <a:rPr lang="en-US" kern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en-US" kern="0" baseline="30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?</a:t>
            </a:r>
            <a:r>
              <a:rPr lang="en-US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kern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2000" kern="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IF(</a:t>
            </a:r>
            <a:r>
              <a:rPr lang="en-US" sz="2000" kern="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expr,stmt,Option</a:t>
            </a:r>
            <a:r>
              <a:rPr lang="en-US" sz="2000" kern="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[</a:t>
            </a:r>
            <a:r>
              <a:rPr lang="en-US" sz="2000" kern="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statmt</a:t>
            </a:r>
            <a:r>
              <a:rPr lang="en-US" sz="2000" kern="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])</a:t>
            </a:r>
            <a:endParaRPr lang="en-US" sz="2000" kern="0" baseline="300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lvl="0" eaLnBrk="0" hangingPunct="0">
              <a:spcBef>
                <a:spcPct val="20000"/>
              </a:spcBef>
            </a:pPr>
            <a:r>
              <a:rPr lang="en-US" kern="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           | while ( </a:t>
            </a:r>
            <a:r>
              <a:rPr lang="en-US" kern="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expr</a:t>
            </a:r>
            <a:r>
              <a:rPr lang="en-US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kern="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) </a:t>
            </a:r>
            <a:r>
              <a:rPr lang="en-US" kern="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statmt</a:t>
            </a:r>
            <a:r>
              <a:rPr lang="en-US" kern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			</a:t>
            </a:r>
            <a:r>
              <a:rPr lang="en-US" sz="2000" kern="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WHILE(</a:t>
            </a:r>
            <a:r>
              <a:rPr lang="en-US" sz="2000" kern="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expr,statmt</a:t>
            </a:r>
            <a:r>
              <a:rPr lang="en-US" sz="2000" kern="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en-US" sz="2000" kern="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kern="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kern="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           | { </a:t>
            </a:r>
            <a:r>
              <a:rPr lang="en-US" kern="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statmt</a:t>
            </a:r>
            <a:r>
              <a:rPr lang="en-US" kern="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* } </a:t>
            </a:r>
            <a:r>
              <a:rPr lang="en-US" kern="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				</a:t>
            </a:r>
            <a:r>
              <a:rPr lang="en-US" sz="2000" kern="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BLOCK(List[</a:t>
            </a:r>
            <a:r>
              <a:rPr lang="en-US" sz="2000" kern="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statmt</a:t>
            </a:r>
            <a:r>
              <a:rPr lang="en-US" sz="2000" kern="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])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15224" y="4919008"/>
            <a:ext cx="68287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en-US" b="1" kern="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abstract class</a:t>
            </a:r>
            <a:r>
              <a:rPr lang="en-US" kern="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kern="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statmt</a:t>
            </a:r>
            <a:r>
              <a:rPr lang="en-US" kern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kern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</a:br>
            <a:r>
              <a:rPr lang="en-US" b="1" kern="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case class</a:t>
            </a:r>
            <a:r>
              <a:rPr lang="en-US" kern="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PRINT(</a:t>
            </a:r>
            <a:r>
              <a:rPr lang="en-US" kern="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id:ident</a:t>
            </a:r>
            <a:r>
              <a:rPr lang="en-US" kern="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) </a:t>
            </a:r>
            <a:r>
              <a:rPr lang="en-US" b="1" kern="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extends</a:t>
            </a:r>
            <a:r>
              <a:rPr lang="en-US" kern="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kern="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statmt</a:t>
            </a:r>
            <a:r>
              <a:rPr lang="en-US" kern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kern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</a:br>
            <a:r>
              <a:rPr lang="en-US" b="1" kern="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case class</a:t>
            </a:r>
            <a:r>
              <a:rPr lang="en-US" kern="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ASSIGN(</a:t>
            </a:r>
            <a:r>
              <a:rPr lang="en-US" kern="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id:ident</a:t>
            </a:r>
            <a:r>
              <a:rPr lang="en-US" kern="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, e:expr) </a:t>
            </a:r>
            <a:r>
              <a:rPr lang="en-US" b="1" kern="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extends</a:t>
            </a:r>
            <a:r>
              <a:rPr lang="en-US" kern="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kern="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statmt</a:t>
            </a:r>
            <a:r>
              <a:rPr lang="en-US" kern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kern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</a:br>
            <a:r>
              <a:rPr lang="en-US" b="1" kern="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case class</a:t>
            </a:r>
            <a:r>
              <a:rPr lang="en-US" kern="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IF(</a:t>
            </a:r>
            <a:r>
              <a:rPr lang="en-US" kern="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e:expr</a:t>
            </a:r>
            <a:r>
              <a:rPr lang="en-US" kern="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, s1:statmt, s2:Option[</a:t>
            </a:r>
            <a:r>
              <a:rPr lang="en-US" kern="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statmt</a:t>
            </a:r>
            <a:r>
              <a:rPr lang="en-US" kern="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])</a:t>
            </a:r>
            <a:br>
              <a:rPr lang="en-US" kern="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</a:br>
            <a:r>
              <a:rPr lang="en-US" kern="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b="1" kern="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extends</a:t>
            </a:r>
            <a:r>
              <a:rPr lang="en-US" kern="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kern="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statmt</a:t>
            </a:r>
            <a:r>
              <a:rPr lang="en-US" kern="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 ...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9" name="Ink 38"/>
              <p14:cNvContentPartPr/>
              <p14:nvPr/>
            </p14:nvContentPartPr>
            <p14:xfrm>
              <a:off x="1976082" y="5099167"/>
              <a:ext cx="280080" cy="137268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61682" y="5095207"/>
                <a:ext cx="298440" cy="1386360"/>
              </a:xfrm>
              <a:prstGeom prst="rect">
                <a:avLst/>
              </a:prstGeom>
            </p:spPr>
          </p:pic>
        </mc:Fallback>
      </mc:AlternateContent>
      <p:sp>
        <p:nvSpPr>
          <p:cNvPr id="51" name="Rectangle 50"/>
          <p:cNvSpPr/>
          <p:nvPr/>
        </p:nvSpPr>
        <p:spPr>
          <a:xfrm>
            <a:off x="40397" y="4825137"/>
            <a:ext cx="1675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concrete syntax</a:t>
            </a:r>
            <a:endParaRPr lang="en-US" sz="1800" b="1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294819" y="4827369"/>
            <a:ext cx="1623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abstract syntax</a:t>
            </a:r>
            <a:endParaRPr lang="en-US" sz="18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24230" y="5521676"/>
            <a:ext cx="19918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Scala trees for this </a:t>
            </a:r>
            <a:br>
              <a:rPr lang="en-US" sz="18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8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abstract syntax</a:t>
            </a:r>
            <a:endParaRPr lang="en-US" sz="1800" b="1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7449840" y="5199840"/>
              <a:ext cx="1324440" cy="1058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46240" y="5195880"/>
                <a:ext cx="1331280" cy="11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204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ocaml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Haskell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Scala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chemeClr val="tx1"/>
                </a:solidFill>
              </a:rPr>
              <a:t>ocaml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type </a:t>
            </a:r>
            <a:r>
              <a:rPr lang="en-US" dirty="0"/>
              <a:t>tree = Leaf </a:t>
            </a:r>
            <a:r>
              <a:rPr lang="en-US" dirty="0" smtClean="0"/>
              <a:t>| Node </a:t>
            </a:r>
            <a:r>
              <a:rPr lang="en-US" dirty="0"/>
              <a:t>of tree * </a:t>
            </a:r>
            <a:r>
              <a:rPr lang="en-US" dirty="0" err="1" smtClean="0"/>
              <a:t>int</a:t>
            </a:r>
            <a:r>
              <a:rPr lang="en-US" dirty="0" smtClean="0"/>
              <a:t> * tree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Haskell: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/>
              <a:t>  data Tree </a:t>
            </a:r>
            <a:r>
              <a:rPr lang="en-US" dirty="0"/>
              <a:t>= Leaf </a:t>
            </a:r>
            <a:r>
              <a:rPr lang="en-US" dirty="0" smtClean="0"/>
              <a:t>| </a:t>
            </a:r>
            <a:r>
              <a:rPr lang="en-US" dirty="0"/>
              <a:t>Branch </a:t>
            </a:r>
            <a:r>
              <a:rPr lang="en-US" dirty="0" smtClean="0"/>
              <a:t>Tree </a:t>
            </a:r>
            <a:r>
              <a:rPr lang="en-US" dirty="0" err="1" smtClean="0"/>
              <a:t>Int</a:t>
            </a:r>
            <a:r>
              <a:rPr lang="en-US" dirty="0" smtClean="0"/>
              <a:t> Tree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chemeClr val="tx1"/>
                </a:solidFill>
              </a:rPr>
              <a:t>Scala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abstract class Tree</a:t>
            </a:r>
            <a:br>
              <a:rPr lang="en-US" dirty="0" smtClean="0"/>
            </a:br>
            <a:r>
              <a:rPr lang="en-US" dirty="0" smtClean="0"/>
              <a:t>  case object Leaf extends Tree</a:t>
            </a:r>
            <a:br>
              <a:rPr lang="en-US" dirty="0" smtClean="0"/>
            </a:br>
            <a:r>
              <a:rPr lang="en-US" dirty="0" smtClean="0"/>
              <a:t>  case class Node(</a:t>
            </a:r>
            <a:r>
              <a:rPr lang="en-US" dirty="0" err="1" smtClean="0"/>
              <a:t>left:Tree,x:Int,right:Tree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dirty="0" smtClean="0"/>
              <a:t>           extends Tree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7690680" y="3786120"/>
              <a:ext cx="1309680" cy="24105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78080" y="3772800"/>
                <a:ext cx="1326600" cy="243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114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Parsing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95187" y="1232755"/>
            <a:ext cx="3241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dirty="0" smtClean="0"/>
              <a:t>res  =   14  +  </a:t>
            </a:r>
            <a:r>
              <a:rPr lang="en-US" dirty="0" err="1" smtClean="0"/>
              <a:t>arg</a:t>
            </a:r>
            <a:r>
              <a:rPr lang="en-US" dirty="0" smtClean="0"/>
              <a:t>  *   3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07973" y="1784173"/>
            <a:ext cx="10406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rgbClr val="0070C0"/>
                </a:solidFill>
              </a:rPr>
              <a:t>Lexer</a:t>
            </a:r>
            <a:r>
              <a:rPr lang="en-US" dirty="0" smtClean="0">
                <a:solidFill>
                  <a:srgbClr val="0070C0"/>
                </a:solidFill>
              </a:rPr>
              <a:t>: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693218" y="2430027"/>
            <a:ext cx="513715" cy="385305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599574" y="2570787"/>
            <a:ext cx="581048" cy="2510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 w="6350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56217" y="2369200"/>
            <a:ext cx="31566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dirty="0" smtClean="0"/>
              <a:t>res  =  14  +  </a:t>
            </a:r>
            <a:r>
              <a:rPr lang="en-US" dirty="0" err="1" smtClean="0"/>
              <a:t>arg</a:t>
            </a:r>
            <a:r>
              <a:rPr lang="en-US" dirty="0" smtClean="0"/>
              <a:t>  *   3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3305499" y="2430027"/>
            <a:ext cx="256858" cy="385305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673059" y="2438987"/>
            <a:ext cx="423812" cy="385305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184059" y="2430017"/>
            <a:ext cx="211906" cy="385305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501084" y="2421472"/>
            <a:ext cx="474330" cy="385305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074024" y="2407379"/>
            <a:ext cx="237165" cy="385305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481519" y="2407379"/>
            <a:ext cx="237165" cy="385305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78926" y="2999358"/>
            <a:ext cx="1176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Parser: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7662" y="3832525"/>
            <a:ext cx="65293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smtClean="0"/>
              <a:t>ASSIGN(res,</a:t>
            </a:r>
            <a:br>
              <a:rPr lang="en-US" dirty="0" smtClean="0"/>
            </a:br>
            <a:r>
              <a:rPr lang="en-US" dirty="0" smtClean="0"/>
              <a:t>       PLUS(CONST(14),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TIMES(VAR(</a:t>
            </a:r>
            <a:r>
              <a:rPr lang="en-US" dirty="0" err="1" smtClean="0"/>
              <a:t>arg</a:t>
            </a:r>
            <a:r>
              <a:rPr lang="en-US" dirty="0" smtClean="0"/>
              <a:t>),CONST(3))))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19253" y="5733196"/>
            <a:ext cx="75504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Code generator then “prints” this tree into instructions.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6606692" y="3338049"/>
            <a:ext cx="1931320" cy="1676168"/>
            <a:chOff x="7105915" y="3051876"/>
            <a:chExt cx="1931320" cy="1676168"/>
          </a:xfrm>
        </p:grpSpPr>
        <p:sp>
          <p:nvSpPr>
            <p:cNvPr id="25" name="Rectangle 24"/>
            <p:cNvSpPr/>
            <p:nvPr/>
          </p:nvSpPr>
          <p:spPr>
            <a:xfrm>
              <a:off x="7744744" y="3051876"/>
              <a:ext cx="3834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dirty="0" smtClean="0">
                  <a:solidFill>
                    <a:srgbClr val="008000"/>
                  </a:solidFill>
                </a:rPr>
                <a:t>:=</a:t>
              </a:r>
              <a:endParaRPr lang="en-US" sz="1800" dirty="0">
                <a:solidFill>
                  <a:srgbClr val="008000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267794" y="3573881"/>
              <a:ext cx="3193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482911" y="3989380"/>
              <a:ext cx="2744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dirty="0" smtClean="0">
                  <a:solidFill>
                    <a:srgbClr val="008000"/>
                  </a:solidFill>
                </a:rPr>
                <a:t>*</a:t>
              </a:r>
              <a:endParaRPr lang="en-US" sz="1800" dirty="0">
                <a:solidFill>
                  <a:srgbClr val="008000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05915" y="3527715"/>
              <a:ext cx="5052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dirty="0" smtClean="0">
                  <a:solidFill>
                    <a:srgbClr val="008000"/>
                  </a:solidFill>
                </a:rPr>
                <a:t>res</a:t>
              </a:r>
              <a:endParaRPr lang="en-US" sz="1800" dirty="0">
                <a:solidFill>
                  <a:srgbClr val="008000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081992" y="4358712"/>
              <a:ext cx="5180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dirty="0" err="1" smtClean="0">
                  <a:solidFill>
                    <a:srgbClr val="008000"/>
                  </a:solidFill>
                </a:rPr>
                <a:t>arg</a:t>
              </a:r>
              <a:endParaRPr lang="en-US" sz="1800" dirty="0">
                <a:solidFill>
                  <a:srgbClr val="008000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724329" y="4358712"/>
              <a:ext cx="312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dirty="0" smtClean="0">
                  <a:solidFill>
                    <a:srgbClr val="008000"/>
                  </a:solidFill>
                </a:rPr>
                <a:t>3</a:t>
              </a:r>
              <a:endParaRPr lang="en-US" sz="1800" dirty="0">
                <a:solidFill>
                  <a:srgbClr val="008000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907609" y="3927586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dirty="0" smtClean="0">
                  <a:solidFill>
                    <a:srgbClr val="008000"/>
                  </a:solidFill>
                </a:rPr>
                <a:t>14</a:t>
              </a:r>
              <a:endParaRPr lang="en-US" sz="1800" dirty="0">
                <a:solidFill>
                  <a:srgbClr val="008000"/>
                </a:solidFill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 bwMode="auto">
            <a:xfrm flipH="1">
              <a:off x="7539318" y="3343835"/>
              <a:ext cx="286870" cy="230046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 flipH="1" flipV="1">
              <a:off x="8067668" y="3342317"/>
              <a:ext cx="273369" cy="37006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 flipH="1" flipV="1">
              <a:off x="8463400" y="3826498"/>
              <a:ext cx="78363" cy="162882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>
              <a:stCxn id="30" idx="0"/>
            </p:cNvCxnSpPr>
            <p:nvPr/>
          </p:nvCxnSpPr>
          <p:spPr bwMode="auto">
            <a:xfrm flipH="1" flipV="1">
              <a:off x="8706400" y="4218871"/>
              <a:ext cx="174382" cy="139841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>
              <a:stCxn id="29" idx="0"/>
            </p:cNvCxnSpPr>
            <p:nvPr/>
          </p:nvCxnSpPr>
          <p:spPr bwMode="auto">
            <a:xfrm flipV="1">
              <a:off x="8341038" y="4218872"/>
              <a:ext cx="200725" cy="13984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 flipV="1">
              <a:off x="8145035" y="3835273"/>
              <a:ext cx="200725" cy="13984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543400" y="2000520"/>
              <a:ext cx="5216400" cy="23097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32600" y="1997640"/>
                <a:ext cx="5230080" cy="231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309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Interpreters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85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interpreter?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506918" cy="4655172"/>
          </a:xfrm>
        </p:spPr>
        <p:txBody>
          <a:bodyPr/>
          <a:lstStyle/>
          <a:p>
            <a:r>
              <a:rPr lang="en-US" dirty="0" smtClean="0"/>
              <a:t>Interpreter is a simpler way to implement a language</a:t>
            </a:r>
          </a:p>
          <a:p>
            <a:r>
              <a:rPr lang="en-US" dirty="0" smtClean="0"/>
              <a:t>Usually it is easier to build than a compiler</a:t>
            </a:r>
          </a:p>
          <a:p>
            <a:r>
              <a:rPr lang="en-US" dirty="0" smtClean="0"/>
              <a:t>It can be used as one way to define the meaning of programs: programs should compute whatever the interpreter returns</a:t>
            </a:r>
          </a:p>
          <a:p>
            <a:r>
              <a:rPr lang="en-US" smtClean="0"/>
              <a:t>Your first </a:t>
            </a:r>
            <a:r>
              <a:rPr lang="en-US" dirty="0" smtClean="0"/>
              <a:t>lab: build an interpreter</a:t>
            </a:r>
          </a:p>
          <a:p>
            <a:pPr lvl="1"/>
            <a:r>
              <a:rPr lang="en-US" dirty="0" smtClean="0"/>
              <a:t>the front end (</a:t>
            </a:r>
            <a:r>
              <a:rPr lang="en-US" dirty="0" err="1" smtClean="0"/>
              <a:t>lexer</a:t>
            </a:r>
            <a:r>
              <a:rPr lang="en-US" dirty="0" smtClean="0"/>
              <a:t> and parser) will be given to you as a class 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20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610078" y="1852551"/>
            <a:ext cx="8250299" cy="248194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en-US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Your          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Compiler       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</a:t>
            </a:r>
          </a:p>
          <a:p>
            <a:pPr algn="ctr">
              <a:defRPr/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             </a:t>
            </a:r>
            <a:endParaRPr lang="en-US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92282" y="5040134"/>
            <a:ext cx="8258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JVM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Code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56704" y="166916"/>
            <a:ext cx="1980763" cy="1569660"/>
          </a:xfrm>
          <a:prstGeom prst="rect">
            <a:avLst/>
          </a:prstGeom>
          <a:gradFill>
            <a:gsLst>
              <a:gs pos="0">
                <a:srgbClr val="D6B19C"/>
              </a:gs>
              <a:gs pos="10000">
                <a:srgbClr val="D49E6C"/>
              </a:gs>
              <a:gs pos="33000">
                <a:srgbClr val="A65528"/>
              </a:gs>
              <a:gs pos="85000">
                <a:srgbClr val="663012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i=0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FFFF"/>
                </a:solidFill>
                <a:latin typeface="Calibri"/>
              </a:rPr>
              <a:t>w</a:t>
            </a:r>
            <a:r>
              <a:rPr lang="en-US" dirty="0" smtClean="0">
                <a:solidFill>
                  <a:srgbClr val="FFFFFF"/>
                </a:solidFill>
                <a:latin typeface="Calibri"/>
              </a:rPr>
              <a:t>hile (i &lt; 10)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Calibri"/>
              </a:rPr>
              <a:t> a[i] = 7*i+3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  i = i + 1 }</a:t>
            </a:r>
          </a:p>
        </p:txBody>
      </p:sp>
      <p:sp>
        <p:nvSpPr>
          <p:cNvPr id="8" name="Rectangle 7"/>
          <p:cNvSpPr/>
          <p:nvPr/>
        </p:nvSpPr>
        <p:spPr>
          <a:xfrm>
            <a:off x="3517897" y="351581"/>
            <a:ext cx="251511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source code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simplified Java-like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language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4" name="Curved Connector 13"/>
          <p:cNvCxnSpPr>
            <a:stCxn id="7" idx="1"/>
          </p:cNvCxnSpPr>
          <p:nvPr/>
        </p:nvCxnSpPr>
        <p:spPr bwMode="auto">
          <a:xfrm rot="10800000" flipV="1">
            <a:off x="885378" y="951746"/>
            <a:ext cx="471327" cy="885636"/>
          </a:xfrm>
          <a:prstGeom prst="bentConnector2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259320" y="5286356"/>
            <a:ext cx="1980763" cy="584775"/>
          </a:xfrm>
          <a:prstGeom prst="rect">
            <a:avLst/>
          </a:prstGeom>
          <a:gradFill>
            <a:gsLst>
              <a:gs pos="0">
                <a:srgbClr val="D6B19C"/>
              </a:gs>
              <a:gs pos="3000">
                <a:srgbClr val="D49E6C"/>
              </a:gs>
              <a:gs pos="10000">
                <a:srgbClr val="A65528"/>
              </a:gs>
              <a:gs pos="71000">
                <a:srgbClr val="663012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result of executing the program</a:t>
            </a:r>
            <a:endParaRPr lang="en-US" sz="1600" dirty="0" smtClean="0">
              <a:solidFill>
                <a:schemeClr val="bg1"/>
              </a:solidFill>
              <a:latin typeface="Calibri"/>
            </a:endParaRPr>
          </a:p>
        </p:txBody>
      </p:sp>
      <p:cxnSp>
        <p:nvCxnSpPr>
          <p:cNvPr id="24" name="Curved Connector 13"/>
          <p:cNvCxnSpPr/>
          <p:nvPr/>
        </p:nvCxnSpPr>
        <p:spPr bwMode="auto">
          <a:xfrm rot="5400000">
            <a:off x="7851599" y="4708279"/>
            <a:ext cx="1259421" cy="545123"/>
          </a:xfrm>
          <a:prstGeom prst="bentConnector3">
            <a:avLst>
              <a:gd name="adj1" fmla="val 99876"/>
            </a:avLst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7065995" y="125534"/>
            <a:ext cx="1649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Interpreter</a:t>
            </a:r>
            <a:endParaRPr lang="en-US" b="1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952916" y="470589"/>
            <a:ext cx="1916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Construction</a:t>
            </a:r>
          </a:p>
          <a:p>
            <a:pPr algn="ctr"/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(first lab)</a:t>
            </a:r>
            <a:endParaRPr lang="en-US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48781" y="1924191"/>
            <a:ext cx="372258" cy="2308324"/>
          </a:xfrm>
          <a:prstGeom prst="rect">
            <a:avLst/>
          </a:prstGeom>
          <a:gradFill>
            <a:gsLst>
              <a:gs pos="0">
                <a:srgbClr val="D6B19C"/>
              </a:gs>
              <a:gs pos="6000">
                <a:srgbClr val="D49E6C"/>
              </a:gs>
              <a:gs pos="21000">
                <a:srgbClr val="A65528"/>
              </a:gs>
              <a:gs pos="89000">
                <a:srgbClr val="663012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i</a:t>
            </a:r>
            <a:br>
              <a:rPr lang="en-US" sz="1600" dirty="0" smtClean="0">
                <a:solidFill>
                  <a:srgbClr val="FFFFFF"/>
                </a:solidFill>
                <a:latin typeface="Calibri"/>
              </a:rPr>
            </a:b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=</a:t>
            </a:r>
            <a:br>
              <a:rPr lang="en-US" sz="1600" dirty="0" smtClean="0">
                <a:solidFill>
                  <a:srgbClr val="FFFFFF"/>
                </a:solidFill>
                <a:latin typeface="Calibri"/>
              </a:rPr>
            </a:b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0</a:t>
            </a:r>
            <a:br>
              <a:rPr lang="en-US" sz="1600" dirty="0" smtClean="0">
                <a:solidFill>
                  <a:srgbClr val="FFFFFF"/>
                </a:solidFill>
                <a:latin typeface="Calibri"/>
              </a:rPr>
            </a:br>
            <a:r>
              <a:rPr lang="en-US" sz="1400" dirty="0" smtClean="0">
                <a:solidFill>
                  <a:srgbClr val="FFFF00"/>
                </a:solidFill>
                <a:latin typeface="Calibri"/>
              </a:rPr>
              <a:t>LF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FFFFFF"/>
                </a:solidFill>
                <a:latin typeface="Calibri"/>
              </a:rPr>
              <a:t>w</a:t>
            </a: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/>
            </a:r>
            <a:br>
              <a:rPr lang="en-US" sz="1600" dirty="0" smtClean="0">
                <a:solidFill>
                  <a:srgbClr val="FFFFFF"/>
                </a:solidFill>
                <a:latin typeface="Calibri"/>
              </a:rPr>
            </a:b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h</a:t>
            </a:r>
            <a:br>
              <a:rPr lang="en-US" sz="1600" dirty="0" smtClean="0">
                <a:solidFill>
                  <a:srgbClr val="FFFFFF"/>
                </a:solidFill>
                <a:latin typeface="Calibri"/>
              </a:rPr>
            </a:b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i</a:t>
            </a:r>
            <a:br>
              <a:rPr lang="en-US" sz="1600" dirty="0" smtClean="0">
                <a:solidFill>
                  <a:srgbClr val="FFFFFF"/>
                </a:solidFill>
                <a:latin typeface="Calibri"/>
              </a:rPr>
            </a:b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l</a:t>
            </a:r>
            <a:br>
              <a:rPr lang="en-US" sz="1600" dirty="0" smtClean="0">
                <a:solidFill>
                  <a:srgbClr val="FFFFFF"/>
                </a:solidFill>
                <a:latin typeface="Calibri"/>
              </a:rPr>
            </a:b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e</a:t>
            </a:r>
          </a:p>
        </p:txBody>
      </p:sp>
      <p:cxnSp>
        <p:nvCxnSpPr>
          <p:cNvPr id="52" name="Straight Arrow Connector 51"/>
          <p:cNvCxnSpPr/>
          <p:nvPr/>
        </p:nvCxnSpPr>
        <p:spPr bwMode="auto">
          <a:xfrm>
            <a:off x="1135553" y="3078353"/>
            <a:ext cx="1522774" cy="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226" name="Group 225"/>
          <p:cNvGrpSpPr/>
          <p:nvPr/>
        </p:nvGrpSpPr>
        <p:grpSpPr>
          <a:xfrm>
            <a:off x="1356705" y="1924191"/>
            <a:ext cx="1980762" cy="2308324"/>
            <a:chOff x="1501845" y="1924191"/>
            <a:chExt cx="1980762" cy="2308324"/>
          </a:xfrm>
        </p:grpSpPr>
        <p:sp>
          <p:nvSpPr>
            <p:cNvPr id="53" name="TextBox 52"/>
            <p:cNvSpPr txBox="1"/>
            <p:nvPr/>
          </p:nvSpPr>
          <p:spPr>
            <a:xfrm>
              <a:off x="2788953" y="1924191"/>
              <a:ext cx="693654" cy="2308324"/>
            </a:xfrm>
            <a:prstGeom prst="rect">
              <a:avLst/>
            </a:prstGeom>
            <a:gradFill>
              <a:gsLst>
                <a:gs pos="0">
                  <a:srgbClr val="D6B19C"/>
                </a:gs>
                <a:gs pos="6000">
                  <a:srgbClr val="D49E6C"/>
                </a:gs>
                <a:gs pos="21000">
                  <a:srgbClr val="A65528"/>
                </a:gs>
                <a:gs pos="89000">
                  <a:srgbClr val="663012"/>
                </a:gs>
              </a:gsLst>
              <a:lin ang="16200000" scaled="0"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i</a:t>
              </a:r>
              <a:br>
                <a:rPr lang="en-US" sz="16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=</a:t>
              </a:r>
              <a:br>
                <a:rPr lang="en-US" sz="16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0</a:t>
              </a:r>
              <a:br>
                <a:rPr lang="en-US" sz="16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while</a:t>
              </a:r>
              <a:br>
                <a:rPr lang="en-US" sz="16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(</a:t>
              </a:r>
              <a:br>
                <a:rPr lang="en-US" sz="16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i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&lt;</a:t>
              </a:r>
              <a:br>
                <a:rPr lang="en-US" sz="16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10</a:t>
              </a:r>
              <a:br>
                <a:rPr lang="en-US" sz="16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)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501845" y="3073516"/>
              <a:ext cx="8088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lexer</a:t>
              </a:r>
              <a:endParaRPr lang="en-US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195990" y="4422694"/>
            <a:ext cx="1477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characters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516343" y="4424582"/>
            <a:ext cx="948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words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5151821" y="4418398"/>
            <a:ext cx="8186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trees</a:t>
            </a:r>
            <a:endParaRPr lang="en-US" dirty="0">
              <a:solidFill>
                <a:srgbClr val="008000"/>
              </a:solidFill>
            </a:endParaRPr>
          </a:p>
        </p:txBody>
      </p:sp>
      <p:grpSp>
        <p:nvGrpSpPr>
          <p:cNvPr id="223" name="Group 222"/>
          <p:cNvGrpSpPr/>
          <p:nvPr/>
        </p:nvGrpSpPr>
        <p:grpSpPr>
          <a:xfrm>
            <a:off x="3351981" y="1909532"/>
            <a:ext cx="3136279" cy="2250244"/>
            <a:chOff x="3497121" y="1909532"/>
            <a:chExt cx="3136279" cy="2250244"/>
          </a:xfrm>
        </p:grpSpPr>
        <p:sp>
          <p:nvSpPr>
            <p:cNvPr id="68" name="Rectangle 67"/>
            <p:cNvSpPr/>
            <p:nvPr/>
          </p:nvSpPr>
          <p:spPr>
            <a:xfrm>
              <a:off x="3902664" y="3043874"/>
              <a:ext cx="99520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parser</a:t>
              </a:r>
              <a:endParaRPr lang="en-US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222" name="Group 221"/>
            <p:cNvGrpSpPr/>
            <p:nvPr/>
          </p:nvGrpSpPr>
          <p:grpSpPr>
            <a:xfrm>
              <a:off x="3497121" y="1909532"/>
              <a:ext cx="3136279" cy="2250244"/>
              <a:chOff x="3497121" y="1909532"/>
              <a:chExt cx="3136279" cy="2250244"/>
            </a:xfrm>
          </p:grpSpPr>
          <p:cxnSp>
            <p:nvCxnSpPr>
              <p:cNvPr id="65" name="Straight Arrow Connector 64"/>
              <p:cNvCxnSpPr/>
              <p:nvPr/>
            </p:nvCxnSpPr>
            <p:spPr bwMode="auto">
              <a:xfrm>
                <a:off x="3497121" y="3078353"/>
                <a:ext cx="1669838" cy="0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grpSp>
            <p:nvGrpSpPr>
              <p:cNvPr id="221" name="Group 220"/>
              <p:cNvGrpSpPr/>
              <p:nvPr/>
            </p:nvGrpSpPr>
            <p:grpSpPr>
              <a:xfrm>
                <a:off x="5152444" y="1909532"/>
                <a:ext cx="1480956" cy="2250244"/>
                <a:chOff x="5152444" y="1909532"/>
                <a:chExt cx="1480956" cy="2250244"/>
              </a:xfrm>
            </p:grpSpPr>
            <p:sp>
              <p:nvSpPr>
                <p:cNvPr id="62" name="TextBox 61"/>
                <p:cNvSpPr txBox="1"/>
                <p:nvPr/>
              </p:nvSpPr>
              <p:spPr>
                <a:xfrm>
                  <a:off x="5152444" y="1909532"/>
                  <a:ext cx="1465053" cy="2250244"/>
                </a:xfrm>
                <a:prstGeom prst="rect">
                  <a:avLst/>
                </a:prstGeom>
                <a:gradFill>
                  <a:gsLst>
                    <a:gs pos="0">
                      <a:srgbClr val="D6B19C"/>
                    </a:gs>
                    <a:gs pos="0">
                      <a:srgbClr val="D49E6C"/>
                    </a:gs>
                    <a:gs pos="8000">
                      <a:srgbClr val="A65528"/>
                    </a:gs>
                    <a:gs pos="46000">
                      <a:srgbClr val="663012"/>
                    </a:gs>
                  </a:gsLst>
                  <a:lin ang="16200000" scaled="0"/>
                </a:gradFill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wrap="square" rtlCol="0">
                  <a:no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600" dirty="0" smtClean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96" name="Rectangle 95"/>
                <p:cNvSpPr/>
                <p:nvPr/>
              </p:nvSpPr>
              <p:spPr bwMode="auto">
                <a:xfrm>
                  <a:off x="5454942" y="2117633"/>
                  <a:ext cx="714679" cy="310101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assign</a:t>
                  </a:r>
                </a:p>
              </p:txBody>
            </p:sp>
            <p:sp>
              <p:nvSpPr>
                <p:cNvPr id="97" name="Rectangle 96"/>
                <p:cNvSpPr/>
                <p:nvPr/>
              </p:nvSpPr>
              <p:spPr bwMode="auto">
                <a:xfrm>
                  <a:off x="5454942" y="2781017"/>
                  <a:ext cx="690373" cy="310101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while</a:t>
                  </a:r>
                </a:p>
              </p:txBody>
            </p:sp>
            <p:cxnSp>
              <p:nvCxnSpPr>
                <p:cNvPr id="101" name="Straight Connector 100"/>
                <p:cNvCxnSpPr/>
                <p:nvPr/>
              </p:nvCxnSpPr>
              <p:spPr bwMode="auto">
                <a:xfrm>
                  <a:off x="5320814" y="1963010"/>
                  <a:ext cx="0" cy="97796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4" name="Straight Connector 103"/>
                <p:cNvCxnSpPr>
                  <a:stCxn id="96" idx="1"/>
                </p:cNvCxnSpPr>
                <p:nvPr/>
              </p:nvCxnSpPr>
              <p:spPr bwMode="auto">
                <a:xfrm flipH="1">
                  <a:off x="5320814" y="2272684"/>
                  <a:ext cx="13412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7" name="Straight Connector 106"/>
                <p:cNvCxnSpPr/>
                <p:nvPr/>
              </p:nvCxnSpPr>
              <p:spPr bwMode="auto">
                <a:xfrm flipH="1" flipV="1">
                  <a:off x="5317708" y="2940971"/>
                  <a:ext cx="134128" cy="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09" name="Rectangle 108"/>
                <p:cNvSpPr/>
                <p:nvPr/>
              </p:nvSpPr>
              <p:spPr bwMode="auto">
                <a:xfrm>
                  <a:off x="5451836" y="2427734"/>
                  <a:ext cx="412417" cy="233104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r>
                    <a:rPr lang="en-US" sz="1400" dirty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i</a:t>
                  </a:r>
                  <a:r>
                    <a:rPr lang="en-US" sz="14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  0</a:t>
                  </a:r>
                </a:p>
              </p:txBody>
            </p:sp>
            <p:sp>
              <p:nvSpPr>
                <p:cNvPr id="111" name="Oval 110"/>
                <p:cNvSpPr/>
                <p:nvPr/>
              </p:nvSpPr>
              <p:spPr bwMode="auto">
                <a:xfrm>
                  <a:off x="5943765" y="3339544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12" name="Oval 111"/>
                <p:cNvSpPr/>
                <p:nvPr/>
              </p:nvSpPr>
              <p:spPr bwMode="auto">
                <a:xfrm>
                  <a:off x="5700758" y="3632281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13" name="Oval 112"/>
                <p:cNvSpPr/>
                <p:nvPr/>
              </p:nvSpPr>
              <p:spPr bwMode="auto">
                <a:xfrm>
                  <a:off x="6162130" y="3544130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5907174" y="3278490"/>
                  <a:ext cx="2872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+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118" name="Rectangle 117"/>
                <p:cNvSpPr/>
                <p:nvPr/>
              </p:nvSpPr>
              <p:spPr>
                <a:xfrm>
                  <a:off x="5660700" y="3603334"/>
                  <a:ext cx="2872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/>
                    </a:rPr>
                    <a:t>*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>
                  <a:off x="6122384" y="3494444"/>
                  <a:ext cx="288862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/>
                    </a:rPr>
                    <a:t>3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120" name="Oval 119"/>
                <p:cNvSpPr/>
                <p:nvPr/>
              </p:nvSpPr>
              <p:spPr bwMode="auto">
                <a:xfrm>
                  <a:off x="5526242" y="3854775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21" name="Rectangle 120"/>
                <p:cNvSpPr/>
                <p:nvPr/>
              </p:nvSpPr>
              <p:spPr>
                <a:xfrm>
                  <a:off x="5483179" y="3799816"/>
                  <a:ext cx="288862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/>
                    </a:rPr>
                    <a:t>7</a:t>
                  </a:r>
                </a:p>
              </p:txBody>
            </p:sp>
            <p:sp>
              <p:nvSpPr>
                <p:cNvPr id="122" name="Oval 121"/>
                <p:cNvSpPr/>
                <p:nvPr/>
              </p:nvSpPr>
              <p:spPr bwMode="auto">
                <a:xfrm>
                  <a:off x="5940074" y="3854775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23" name="Rectangle 122"/>
                <p:cNvSpPr/>
                <p:nvPr/>
              </p:nvSpPr>
              <p:spPr>
                <a:xfrm>
                  <a:off x="5925865" y="3799816"/>
                  <a:ext cx="231154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/>
                    </a:rPr>
                    <a:t>i</a:t>
                  </a:r>
                </a:p>
              </p:txBody>
            </p:sp>
            <p:cxnSp>
              <p:nvCxnSpPr>
                <p:cNvPr id="124" name="Straight Connector 123"/>
                <p:cNvCxnSpPr>
                  <a:stCxn id="111" idx="3"/>
                  <a:endCxn id="112" idx="7"/>
                </p:cNvCxnSpPr>
                <p:nvPr/>
              </p:nvCxnSpPr>
              <p:spPr bwMode="auto">
                <a:xfrm flipH="1">
                  <a:off x="5870393" y="3522789"/>
                  <a:ext cx="102477" cy="14093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7" name="Straight Connector 126"/>
                <p:cNvCxnSpPr>
                  <a:endCxn id="120" idx="7"/>
                </p:cNvCxnSpPr>
                <p:nvPr/>
              </p:nvCxnSpPr>
              <p:spPr bwMode="auto">
                <a:xfrm flipH="1">
                  <a:off x="5695877" y="3848150"/>
                  <a:ext cx="52663" cy="3806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9" name="Straight Connector 128"/>
                <p:cNvCxnSpPr>
                  <a:stCxn id="111" idx="5"/>
                  <a:endCxn id="113" idx="1"/>
                </p:cNvCxnSpPr>
                <p:nvPr/>
              </p:nvCxnSpPr>
              <p:spPr bwMode="auto">
                <a:xfrm>
                  <a:off x="6113400" y="3522789"/>
                  <a:ext cx="77835" cy="5278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3" name="Straight Connector 132"/>
                <p:cNvCxnSpPr>
                  <a:stCxn id="112" idx="5"/>
                  <a:endCxn id="122" idx="1"/>
                </p:cNvCxnSpPr>
                <p:nvPr/>
              </p:nvCxnSpPr>
              <p:spPr bwMode="auto">
                <a:xfrm>
                  <a:off x="5870393" y="3815526"/>
                  <a:ext cx="98786" cy="70689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37" name="Rectangle 136"/>
                <p:cNvSpPr/>
                <p:nvPr/>
              </p:nvSpPr>
              <p:spPr bwMode="auto">
                <a:xfrm>
                  <a:off x="5173689" y="3196654"/>
                  <a:ext cx="712606" cy="297790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assign</a:t>
                  </a:r>
                </a:p>
              </p:txBody>
            </p:sp>
            <p:cxnSp>
              <p:nvCxnSpPr>
                <p:cNvPr id="138" name="Straight Connector 137"/>
                <p:cNvCxnSpPr>
                  <a:stCxn id="137" idx="0"/>
                </p:cNvCxnSpPr>
                <p:nvPr/>
              </p:nvCxnSpPr>
              <p:spPr bwMode="auto">
                <a:xfrm flipV="1">
                  <a:off x="5529992" y="3101410"/>
                  <a:ext cx="119604" cy="9524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42" name="Rectangle 141"/>
                <p:cNvSpPr/>
                <p:nvPr/>
              </p:nvSpPr>
              <p:spPr>
                <a:xfrm>
                  <a:off x="5157787" y="3437219"/>
                  <a:ext cx="45397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a[i]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144" name="Straight Connector 143"/>
                <p:cNvCxnSpPr>
                  <a:stCxn id="137" idx="3"/>
                  <a:endCxn id="111" idx="1"/>
                </p:cNvCxnSpPr>
                <p:nvPr/>
              </p:nvCxnSpPr>
              <p:spPr bwMode="auto">
                <a:xfrm>
                  <a:off x="5886295" y="3345549"/>
                  <a:ext cx="86575" cy="2543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50" name="Oval 149"/>
                <p:cNvSpPr/>
                <p:nvPr/>
              </p:nvSpPr>
              <p:spPr bwMode="auto">
                <a:xfrm>
                  <a:off x="6253831" y="2823910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51" name="Rectangle 150"/>
                <p:cNvSpPr/>
                <p:nvPr/>
              </p:nvSpPr>
              <p:spPr>
                <a:xfrm>
                  <a:off x="6217240" y="2762856"/>
                  <a:ext cx="2872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&lt;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152" name="Oval 151"/>
                <p:cNvSpPr/>
                <p:nvPr/>
              </p:nvSpPr>
              <p:spPr bwMode="auto">
                <a:xfrm>
                  <a:off x="6115583" y="3078350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53" name="Rectangle 152"/>
                <p:cNvSpPr/>
                <p:nvPr/>
              </p:nvSpPr>
              <p:spPr>
                <a:xfrm>
                  <a:off x="6101374" y="3023391"/>
                  <a:ext cx="231154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/>
                    </a:rPr>
                    <a:t>i</a:t>
                  </a:r>
                </a:p>
              </p:txBody>
            </p:sp>
            <p:sp>
              <p:nvSpPr>
                <p:cNvPr id="154" name="Oval 153"/>
                <p:cNvSpPr/>
                <p:nvPr/>
              </p:nvSpPr>
              <p:spPr bwMode="auto">
                <a:xfrm>
                  <a:off x="6369103" y="3078353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55" name="Rectangle 154"/>
                <p:cNvSpPr/>
                <p:nvPr/>
              </p:nvSpPr>
              <p:spPr>
                <a:xfrm>
                  <a:off x="6291640" y="3047247"/>
                  <a:ext cx="34176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dirty="0" smtClean="0">
                      <a:solidFill>
                        <a:srgbClr val="FFFFFF"/>
                      </a:solidFill>
                      <a:latin typeface="Calibri"/>
                    </a:rPr>
                    <a:t>10</a:t>
                  </a:r>
                  <a:endParaRPr lang="en-US" sz="120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cxnSp>
              <p:nvCxnSpPr>
                <p:cNvPr id="156" name="Straight Connector 155"/>
                <p:cNvCxnSpPr>
                  <a:stCxn id="150" idx="3"/>
                  <a:endCxn id="152" idx="0"/>
                </p:cNvCxnSpPr>
                <p:nvPr/>
              </p:nvCxnSpPr>
              <p:spPr bwMode="auto">
                <a:xfrm flipH="1">
                  <a:off x="6214953" y="3007155"/>
                  <a:ext cx="67983" cy="7119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5" name="Straight Connector 164"/>
                <p:cNvCxnSpPr>
                  <a:stCxn id="150" idx="5"/>
                  <a:endCxn id="154" idx="0"/>
                </p:cNvCxnSpPr>
                <p:nvPr/>
              </p:nvCxnSpPr>
              <p:spPr bwMode="auto">
                <a:xfrm>
                  <a:off x="6423466" y="3007155"/>
                  <a:ext cx="45007" cy="7119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8" name="Straight Connector 167"/>
                <p:cNvCxnSpPr>
                  <a:stCxn id="150" idx="2"/>
                  <a:endCxn id="97" idx="3"/>
                </p:cNvCxnSpPr>
                <p:nvPr/>
              </p:nvCxnSpPr>
              <p:spPr bwMode="auto">
                <a:xfrm flipH="1">
                  <a:off x="6145315" y="2931253"/>
                  <a:ext cx="108516" cy="481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cxnSp>
        <p:nvCxnSpPr>
          <p:cNvPr id="181" name="Straight Arrow Connector 180"/>
          <p:cNvCxnSpPr>
            <a:stCxn id="62" idx="3"/>
          </p:cNvCxnSpPr>
          <p:nvPr/>
        </p:nvCxnSpPr>
        <p:spPr bwMode="auto">
          <a:xfrm>
            <a:off x="6472357" y="3034654"/>
            <a:ext cx="2281513" cy="1316476"/>
          </a:xfrm>
          <a:prstGeom prst="bentConnector3">
            <a:avLst>
              <a:gd name="adj1" fmla="val 10025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5" name="Rectangle 84"/>
          <p:cNvSpPr/>
          <p:nvPr/>
        </p:nvSpPr>
        <p:spPr>
          <a:xfrm>
            <a:off x="175843" y="5003670"/>
            <a:ext cx="58734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Differences with the compiler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does not generate code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waits for program input, evaluates program tree, computes the result</a:t>
            </a:r>
          </a:p>
        </p:txBody>
      </p:sp>
      <p:sp>
        <p:nvSpPr>
          <p:cNvPr id="64" name="Rectangle 63"/>
          <p:cNvSpPr/>
          <p:nvPr/>
        </p:nvSpPr>
        <p:spPr>
          <a:xfrm>
            <a:off x="6934410" y="2489942"/>
            <a:ext cx="1582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interpreter</a:t>
            </a:r>
            <a:endParaRPr lang="en-US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571717" y="1336067"/>
            <a:ext cx="2141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program inputs</a:t>
            </a:r>
            <a:endParaRPr lang="en-US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67" name="Straight Arrow Connector 66"/>
          <p:cNvCxnSpPr>
            <a:stCxn id="66" idx="2"/>
          </p:cNvCxnSpPr>
          <p:nvPr/>
        </p:nvCxnSpPr>
        <p:spPr bwMode="auto">
          <a:xfrm>
            <a:off x="7642235" y="1736576"/>
            <a:ext cx="0" cy="80771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63834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550" y="164335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Example: </a:t>
            </a:r>
            <a:r>
              <a:rPr lang="en-US" b="1" dirty="0" err="1" smtClean="0"/>
              <a:t>javac</a:t>
            </a:r>
            <a:endParaRPr lang="en-US" b="1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72616" y="2579460"/>
            <a:ext cx="330925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>
                <a:latin typeface="Calibri" pitchFamily="34" charset="0"/>
                <a:cs typeface="Calibri" pitchFamily="34" charset="0"/>
              </a:rPr>
              <a:t>    while </a:t>
            </a:r>
            <a:r>
              <a:rPr lang="en-US" dirty="0">
                <a:latin typeface="Calibri" pitchFamily="34" charset="0"/>
                <a:cs typeface="Calibri" pitchFamily="34" charset="0"/>
              </a:rPr>
              <a:t>(i &lt; 10) {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 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System.out.println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(j</a:t>
            </a:r>
            <a:r>
              <a:rPr lang="en-US" dirty="0">
                <a:latin typeface="Calibri" pitchFamily="34" charset="0"/>
                <a:cs typeface="Calibri" pitchFamily="34" charset="0"/>
              </a:rPr>
              <a:t>);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  i </a:t>
            </a:r>
            <a:r>
              <a:rPr lang="en-US" dirty="0">
                <a:latin typeface="Calibri" pitchFamily="34" charset="0"/>
                <a:cs typeface="Calibri" pitchFamily="34" charset="0"/>
              </a:rPr>
              <a:t>= i + 1;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  j </a:t>
            </a:r>
            <a:r>
              <a:rPr lang="en-US" dirty="0">
                <a:latin typeface="Calibri" pitchFamily="34" charset="0"/>
                <a:cs typeface="Calibri" pitchFamily="34" charset="0"/>
              </a:rPr>
              <a:t>= j + 2*i+1;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} 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115927" y="323427"/>
            <a:ext cx="3672115" cy="62478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 4: iload_1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5: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bipush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10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7: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if_icmpge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32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10: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getstatic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#2;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//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System.out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13: iload_2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14: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invokevirtual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#3; //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println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17: iload_1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18: iconst_1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19: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iadd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20: istore_1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21: iload_2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22: iconst_2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23: iload_1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24: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imul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25: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iadd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26: iconst_1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27: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iadd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28: istore_2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29: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goto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4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32: return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240235" y="3662903"/>
            <a:ext cx="173957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javac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Test.java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  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Test.class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sz="2000" b="1" dirty="0" smtClean="0"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 smtClean="0">
                <a:latin typeface="Calibri" pitchFamily="34" charset="0"/>
                <a:cs typeface="Calibri" pitchFamily="34" charset="0"/>
              </a:rPr>
              <a:t>javap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–c Test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 flipV="1">
            <a:off x="2394857" y="3447359"/>
            <a:ext cx="2866691" cy="355384"/>
          </a:xfrm>
          <a:prstGeom prst="line">
            <a:avLst/>
          </a:prstGeom>
          <a:noFill/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2394857" y="4125909"/>
            <a:ext cx="2866691" cy="1723348"/>
          </a:xfrm>
          <a:prstGeom prst="line">
            <a:avLst/>
          </a:prstGeom>
          <a:noFill/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6794186" y="3853621"/>
            <a:ext cx="230251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cs typeface="Calibri" pitchFamily="34" charset="0"/>
              </a:rPr>
              <a:t>You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cs typeface="Calibri" pitchFamily="34" charset="0"/>
              </a:rPr>
              <a:t> will build </a:t>
            </a:r>
            <a:b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cs typeface="Calibri" pitchFamily="34" charset="0"/>
              </a:rPr>
              <a:t>a compiler that</a:t>
            </a:r>
            <a:b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cs typeface="Calibri" pitchFamily="34" charset="0"/>
              </a:rPr>
              <a:t>generates such code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429635" y="1619500"/>
            <a:ext cx="39304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b="1" dirty="0" smtClean="0">
                <a:latin typeface="Calibri" pitchFamily="34" charset="0"/>
                <a:cs typeface="Calibri" pitchFamily="34" charset="0"/>
              </a:rPr>
              <a:t>- from Java to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Bytecode</a:t>
            </a:r>
            <a:endParaRPr lang="en-US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9008" y="2142457"/>
            <a:ext cx="3978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…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59008" y="4447733"/>
            <a:ext cx="3978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23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213"/>
    </mc:Choice>
    <mc:Fallback xmlns="">
      <p:transition spd="slow" advTm="179213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3049" x="2540000" y="1123950"/>
          <p14:tracePt t="3228" x="2551113" y="1117600"/>
          <p14:tracePt t="3248" x="2611438" y="1117600"/>
          <p14:tracePt t="3251" x="2682875" y="1117600"/>
          <p14:tracePt t="3264" x="2754313" y="1117600"/>
          <p14:tracePt t="3283" x="2825750" y="1117600"/>
          <p14:tracePt t="3296" x="2901950" y="1117600"/>
          <p14:tracePt t="3316" x="2973388" y="1106488"/>
          <p14:tracePt t="3328" x="3044825" y="1106488"/>
          <p14:tracePt t="3348" x="3116263" y="1093788"/>
          <p14:tracePt t="3359" x="3182938" y="1093788"/>
          <p14:tracePt t="3379" x="3211513" y="1089025"/>
          <p14:tracePt t="3392" x="3230563" y="1089025"/>
          <p14:tracePt t="3411" x="3248025" y="1089025"/>
          <p14:tracePt t="3428" x="3271838" y="1089025"/>
          <p14:tracePt t="3443" x="3295650" y="1089025"/>
          <p14:tracePt t="3459" x="3319463" y="1089025"/>
          <p14:tracePt t="3476" x="3354388" y="1089025"/>
          <p14:tracePt t="3487" x="3384550" y="1089025"/>
          <p14:tracePt t="3508" x="3414713" y="1093788"/>
          <p14:tracePt t="3524" x="3443288" y="1093788"/>
          <p14:tracePt t="3540" x="3462338" y="1100138"/>
          <p14:tracePt t="3556" x="3473450" y="1100138"/>
          <p14:tracePt t="3580" x="3479800" y="1100138"/>
          <p14:tracePt t="3885" x="0" y="0"/>
        </p14:tracePtLst>
        <p14:tracePtLst>
          <p14:tracePt t="5378" x="1385888" y="2057400"/>
          <p14:tracePt t="5522" x="1403350" y="2052638"/>
          <p14:tracePt t="5529" x="1439863" y="2052638"/>
          <p14:tracePt t="5538" x="1546225" y="2052638"/>
          <p14:tracePt t="5554" x="1654175" y="2052638"/>
          <p14:tracePt t="5569" x="1754188" y="2052638"/>
          <p14:tracePt t="5586" x="1820863" y="2052638"/>
          <p14:tracePt t="5603" x="1844675" y="2052638"/>
          <p14:tracePt t="5617" x="1849438" y="2052638"/>
          <p14:tracePt t="5658" x="1849438" y="2046288"/>
          <p14:tracePt t="5665" x="1855788" y="2046288"/>
          <p14:tracePt t="5825" x="1862138" y="2046288"/>
          <p14:tracePt t="5840" x="1873250" y="2046288"/>
          <p14:tracePt t="5841" x="1890713" y="2046288"/>
          <p14:tracePt t="5857" x="1909763" y="2046288"/>
          <p14:tracePt t="5874" x="1920875" y="2046288"/>
          <p14:tracePt t="5890" x="1927225" y="2052638"/>
          <p14:tracePt t="6380" x="0" y="0"/>
        </p14:tracePtLst>
        <p14:tracePtLst>
          <p14:tracePt t="7354" x="2343150" y="2105025"/>
          <p14:tracePt t="7504" x="2349500" y="2100263"/>
          <p14:tracePt t="7512" x="2373313" y="2100263"/>
          <p14:tracePt t="7520" x="2451100" y="2100263"/>
          <p14:tracePt t="7536" x="2551113" y="2100263"/>
          <p14:tracePt t="7536" x="2611438" y="2100263"/>
          <p14:tracePt t="7552" x="2682875" y="2100263"/>
          <p14:tracePt t="7567" x="2854325" y="2100263"/>
          <p14:tracePt t="7592" x="2938463" y="2111375"/>
          <p14:tracePt t="7600" x="2962275" y="2111375"/>
          <p14:tracePt t="7615" x="2992438" y="2111375"/>
          <p14:tracePt t="7640" x="2997200" y="2111375"/>
          <p14:tracePt t="7648" x="3009900" y="2111375"/>
          <p14:tracePt t="7663" x="3021013" y="2111375"/>
          <p14:tracePt t="7680" x="3033713" y="2111375"/>
          <p14:tracePt t="7695" x="3057525" y="2111375"/>
          <p14:tracePt t="7720" x="3074988" y="2111375"/>
          <p14:tracePt t="7728" x="3092450" y="2117725"/>
          <p14:tracePt t="7743" x="3146425" y="2124075"/>
          <p14:tracePt t="7768" x="3182938" y="2124075"/>
          <p14:tracePt t="7775" x="3217863" y="2124075"/>
          <p14:tracePt t="7800" x="3230563" y="2124075"/>
          <p14:tracePt t="7808" x="3259138" y="2124075"/>
          <p14:tracePt t="7823" x="3271838" y="2124075"/>
          <p14:tracePt t="7823" x="3278188" y="2124075"/>
          <p14:tracePt t="7840" x="3282950" y="2124075"/>
          <p14:tracePt t="7856" x="3289300" y="2124075"/>
          <p14:tracePt t="7871" x="3306763" y="2124075"/>
          <p14:tracePt t="7888" x="3330575" y="2124075"/>
          <p14:tracePt t="7903" x="3354388" y="2124075"/>
          <p14:tracePt t="7928" x="3384550" y="2124075"/>
          <p14:tracePt t="7936" x="3395663" y="2124075"/>
          <p14:tracePt t="7952" x="3419475" y="2124075"/>
          <p14:tracePt t="7969" x="3438525" y="2124075"/>
          <p14:tracePt t="7983" x="3462338" y="2124075"/>
          <p14:tracePt t="8345" x="0" y="0"/>
        </p14:tracePtLst>
        <p14:tracePtLst>
          <p14:tracePt t="15838" x="766763" y="2962275"/>
          <p14:tracePt t="15992" x="773113" y="2962275"/>
          <p14:tracePt t="15999" x="820738" y="2962275"/>
          <p14:tracePt t="16017" x="892175" y="2962275"/>
          <p14:tracePt t="16031" x="957263" y="2962275"/>
          <p14:tracePt t="16048" x="1028700" y="2962275"/>
          <p14:tracePt t="16064" x="1136650" y="2962275"/>
          <p14:tracePt t="16086" x="1208088" y="2962275"/>
          <p14:tracePt t="16104" x="1266825" y="2962275"/>
          <p14:tracePt t="16119" x="1296988" y="2962275"/>
          <p14:tracePt t="16135" x="1303338" y="2962275"/>
          <p14:tracePt t="16695" x="0" y="0"/>
        </p14:tracePtLst>
        <p14:tracePtLst>
          <p14:tracePt t="23143" x="3140075" y="3421063"/>
          <p14:tracePt t="23186" x="3146425" y="3421063"/>
          <p14:tracePt t="23192" x="3146425" y="3414713"/>
          <p14:tracePt t="23217" x="3152775" y="3414713"/>
          <p14:tracePt t="23273" x="3159125" y="3414713"/>
          <p14:tracePt t="23281" x="3176588" y="3414713"/>
          <p14:tracePt t="23297" x="3206750" y="3414713"/>
          <p14:tracePt t="23312" x="3235325" y="3414713"/>
          <p14:tracePt t="23328" x="3265488" y="3414713"/>
          <p14:tracePt t="23345" x="3282950" y="3414713"/>
          <p14:tracePt t="23359" x="3295650" y="3414713"/>
          <p14:tracePt t="23473" x="3302000" y="3414713"/>
          <p14:tracePt t="23488" x="3306763" y="3414713"/>
          <p14:tracePt t="23505" x="3313113" y="3414713"/>
          <p14:tracePt t="23522" x="3324225" y="3414713"/>
          <p14:tracePt t="23537" x="3336925" y="3414713"/>
          <p14:tracePt t="23600" x="3343275" y="3414713"/>
          <p14:tracePt t="23943" x="0" y="0"/>
        </p14:tracePtLst>
        <p14:tracePtLst>
          <p14:tracePt t="29485" x="368300" y="3586163"/>
          <p14:tracePt t="29650" x="392113" y="3586163"/>
          <p14:tracePt t="29664" x="422275" y="3586163"/>
          <p14:tracePt t="29667" x="500063" y="3586163"/>
          <p14:tracePt t="29680" x="576263" y="3586163"/>
          <p14:tracePt t="29700" x="647700" y="3592513"/>
          <p14:tracePt t="29715" x="708025" y="3605213"/>
          <p14:tracePt t="29731" x="725488" y="3605213"/>
          <p14:tracePt t="29747" x="731838" y="3605213"/>
          <p14:tracePt t="30362" x="0" y="0"/>
        </p14:tracePtLst>
        <p14:tracePtLst>
          <p14:tracePt t="31204" x="363538" y="4003675"/>
          <p14:tracePt t="31273" x="368300" y="4003675"/>
          <p14:tracePt t="31280" x="404813" y="3997325"/>
          <p14:tracePt t="31304" x="415925" y="3997325"/>
          <p14:tracePt t="31313" x="452438" y="3997325"/>
          <p14:tracePt t="31328" x="517525" y="3997325"/>
          <p14:tracePt t="31352" x="534988" y="3997325"/>
          <p14:tracePt t="31359" x="565150" y="3997325"/>
          <p14:tracePt t="31376" x="606425" y="3997325"/>
          <p14:tracePt t="31424" x="612775" y="3990975"/>
          <p14:tracePt t="32230" x="0" y="0"/>
        </p14:tracePtLst>
        <p14:tracePtLst>
          <p14:tracePt t="35816" x="922338" y="4194175"/>
          <p14:tracePt t="36020" x="928688" y="4187825"/>
          <p14:tracePt t="36027" x="939800" y="4187825"/>
          <p14:tracePt t="36034" x="957263" y="4187825"/>
          <p14:tracePt t="36048" x="987425" y="4187825"/>
          <p14:tracePt t="36066" x="1022350" y="4187825"/>
          <p14:tracePt t="36082" x="1052513" y="4187825"/>
          <p14:tracePt t="36098" x="1069975" y="4187825"/>
          <p14:tracePt t="36114" x="1089025" y="4187825"/>
          <p14:tracePt t="36130" x="1106488" y="4187825"/>
          <p14:tracePt t="36146" x="1117600" y="4187825"/>
          <p14:tracePt t="36162" x="1136650" y="4187825"/>
          <p14:tracePt t="36187" x="1141413" y="4187825"/>
          <p14:tracePt t="36194" x="1147763" y="4187825"/>
          <p14:tracePt t="36218" x="1154113" y="4187825"/>
          <p14:tracePt t="36233" x="1160463" y="4187825"/>
          <p14:tracePt t="36261" x="1171575" y="4187825"/>
          <p14:tracePt t="36266" x="1177925" y="4187825"/>
          <p14:tracePt t="36288" x="1184275" y="4187825"/>
          <p14:tracePt t="36290" x="1201738" y="4187825"/>
          <p14:tracePt t="36307" x="1208088" y="4187825"/>
          <p14:tracePt t="36322" x="1225550" y="4187825"/>
          <p14:tracePt t="36338" x="1236663" y="4187825"/>
          <p14:tracePt t="36355" x="1249363" y="4187825"/>
          <p14:tracePt t="36370" x="1260475" y="4187825"/>
          <p14:tracePt t="36384" x="1279525" y="4187825"/>
          <p14:tracePt t="36402" x="1290638" y="4187825"/>
          <p14:tracePt t="36418" x="1303338" y="4187825"/>
          <p14:tracePt t="36434" x="1320800" y="4187825"/>
          <p14:tracePt t="36450" x="1338263" y="4187825"/>
          <p14:tracePt t="36466" x="1362075" y="4187825"/>
          <p14:tracePt t="36480" x="1379538" y="4187825"/>
          <p14:tracePt t="36499" x="1403350" y="4187825"/>
          <p14:tracePt t="36514" x="1427163" y="4187825"/>
          <p14:tracePt t="36529" x="1439863" y="4187825"/>
          <p14:tracePt t="36546" x="1457325" y="4187825"/>
          <p14:tracePt t="36563" x="1463675" y="4187825"/>
          <p14:tracePt t="36578" x="1474788" y="4181475"/>
          <p14:tracePt t="36593" x="1492250" y="4181475"/>
          <p14:tracePt t="36611" x="1511300" y="4181475"/>
          <p14:tracePt t="36625" x="1528763" y="4181475"/>
          <p14:tracePt t="36643" x="1552575" y="4181475"/>
          <p14:tracePt t="36656" x="1576388" y="4181475"/>
          <p14:tracePt t="36675" x="1600200" y="4181475"/>
          <p14:tracePt t="36689" x="1617663" y="4181475"/>
          <p14:tracePt t="36707" x="1635125" y="4181475"/>
          <p14:tracePt t="36723" x="1647825" y="4181475"/>
          <p14:tracePt t="36739" x="1658938" y="4181475"/>
          <p14:tracePt t="36754" x="1665288" y="4181475"/>
          <p14:tracePt t="36770" x="1677988" y="4175125"/>
          <p14:tracePt t="36786" x="1689100" y="4175125"/>
          <p14:tracePt t="36802" x="1701800" y="4175125"/>
          <p14:tracePt t="36818" x="1712913" y="4175125"/>
          <p14:tracePt t="36842" x="1719263" y="4175125"/>
          <p14:tracePt t="36962" x="1725613" y="4175125"/>
          <p14:tracePt t="36977" x="1736725" y="4170363"/>
          <p14:tracePt t="36992" x="1754188" y="4170363"/>
          <p14:tracePt t="37010" x="1784350" y="4170363"/>
          <p14:tracePt t="37025" x="1831975" y="4170363"/>
          <p14:tracePt t="37043" x="1897063" y="4170363"/>
          <p14:tracePt t="37066" x="1914525" y="4170363"/>
          <p14:tracePt t="37073" x="1944688" y="4170363"/>
          <p14:tracePt t="37090" x="1962150" y="4170363"/>
          <p14:tracePt t="37106" x="1974850" y="4164013"/>
          <p14:tracePt t="37120" x="1981200" y="4164013"/>
          <p14:tracePt t="37138" x="1985963" y="4164013"/>
          <p14:tracePt t="37154" x="1992313" y="4157663"/>
          <p14:tracePt t="37178" x="1998663" y="4157663"/>
          <p14:tracePt t="37186" x="2005013" y="4157663"/>
          <p14:tracePt t="37202" x="2022475" y="4157663"/>
          <p14:tracePt t="37218" x="2046288" y="4157663"/>
          <p14:tracePt t="37234" x="2070100" y="4157663"/>
          <p14:tracePt t="37250" x="2093913" y="4157663"/>
          <p14:tracePt t="37266" x="2128838" y="4157663"/>
          <p14:tracePt t="37282" x="2159000" y="4157663"/>
          <p14:tracePt t="37297" x="2176463" y="4157663"/>
          <p14:tracePt t="37315" x="2182813" y="4157663"/>
          <p14:tracePt t="37354" x="2189163" y="4157663"/>
          <p14:tracePt t="37394" x="2195513" y="4157663"/>
          <p14:tracePt t="37410" x="2206625" y="4157663"/>
          <p14:tracePt t="37426" x="2224088" y="4157663"/>
          <p14:tracePt t="37442" x="2230438" y="4157663"/>
          <p14:tracePt t="37458" x="2243138" y="4157663"/>
          <p14:tracePt t="37483" x="2247900" y="4157663"/>
          <p14:tracePt t="37506" x="2254250" y="4157663"/>
          <p14:tracePt t="37538" x="2260600" y="4157663"/>
          <p14:tracePt t="38800" x="0" y="0"/>
        </p14:tracePtLst>
        <p14:tracePtLst>
          <p14:tracePt t="43430" x="3170238" y="4038600"/>
          <p14:tracePt t="43499" x="3176588" y="4038600"/>
          <p14:tracePt t="43538" x="3182938" y="4032250"/>
          <p14:tracePt t="43546" x="3194050" y="4032250"/>
          <p14:tracePt t="43555" x="3217863" y="4027488"/>
          <p14:tracePt t="43570" x="3241675" y="4027488"/>
          <p14:tracePt t="43586" x="3265488" y="4027488"/>
          <p14:tracePt t="43602" x="3289300" y="4027488"/>
          <p14:tracePt t="43618" x="3302000" y="4027488"/>
          <p14:tracePt t="43634" x="3313113" y="4027488"/>
          <p14:tracePt t="43658" x="3319463" y="4021138"/>
          <p14:tracePt t="43682" x="3324225" y="4021138"/>
          <p14:tracePt t="43722" x="3330575" y="4021138"/>
          <p14:tracePt t="43731" x="3354388" y="4021138"/>
          <p14:tracePt t="43746" x="3378200" y="4021138"/>
          <p14:tracePt t="43763" x="3414713" y="4021138"/>
          <p14:tracePt t="43778" x="3443288" y="4021138"/>
          <p14:tracePt t="43795" x="3473450" y="4021138"/>
          <p14:tracePt t="43810" x="3503613" y="4021138"/>
          <p14:tracePt t="43826" x="3527425" y="4021138"/>
          <p14:tracePt t="43842" x="3551238" y="4021138"/>
          <p14:tracePt t="43858" x="3568700" y="4021138"/>
          <p14:tracePt t="43874" x="3592513" y="4021138"/>
          <p14:tracePt t="43889" x="3616325" y="4021138"/>
          <p14:tracePt t="43906" x="3640138" y="4021138"/>
          <p14:tracePt t="43923" x="3652838" y="4021138"/>
          <p14:tracePt t="43939" x="3670300" y="4021138"/>
          <p14:tracePt t="43954" x="3681413" y="4021138"/>
          <p14:tracePt t="43971" x="3700463" y="4021138"/>
          <p14:tracePt t="43984" x="3724275" y="4021138"/>
          <p14:tracePt t="44001" x="3748088" y="4021138"/>
          <p14:tracePt t="44019" x="3776663" y="4021138"/>
          <p14:tracePt t="44032" x="3813175" y="4027488"/>
          <p14:tracePt t="44052" x="3824288" y="4027488"/>
          <p14:tracePt t="44073" x="3830638" y="4027488"/>
          <p14:tracePt t="44089" x="3836988" y="4027488"/>
          <p14:tracePt t="44473" x="0" y="0"/>
        </p14:tracePtLst>
        <p14:tracePtLst>
          <p14:tracePt t="46146" x="3984625" y="4008438"/>
          <p14:tracePt t="46374" x="3997325" y="4003675"/>
          <p14:tracePt t="46383" x="4044950" y="4003675"/>
          <p14:tracePt t="46400" x="4086225" y="4003675"/>
          <p14:tracePt t="46423" x="4127500" y="4003675"/>
          <p14:tracePt t="46438" x="4157663" y="4003675"/>
          <p14:tracePt t="46454" x="4175125" y="4003675"/>
          <p14:tracePt t="46471" x="4194175" y="4003675"/>
          <p14:tracePt t="46481" x="4198938" y="4003675"/>
          <p14:tracePt t="46496" x="4205288" y="4003675"/>
          <p14:tracePt t="46519" x="4217988" y="4003675"/>
          <p14:tracePt t="46528" x="4235450" y="4003675"/>
          <p14:tracePt t="46550" x="4252913" y="4003675"/>
          <p14:tracePt t="46561" x="4270375" y="4003675"/>
          <p14:tracePt t="46582" x="4287838" y="4003675"/>
          <p14:tracePt t="46593" x="4306888" y="4003675"/>
          <p14:tracePt t="46614" x="4324350" y="4003675"/>
          <p14:tracePt t="46625" x="4341813" y="4003675"/>
          <p14:tracePt t="46646" x="4365625" y="4008438"/>
          <p14:tracePt t="46656" x="4402138" y="4008438"/>
          <p14:tracePt t="46678" x="4430713" y="4008438"/>
          <p14:tracePt t="46689" x="4467225" y="4014788"/>
          <p14:tracePt t="46704" x="4502150" y="4014788"/>
          <p14:tracePt t="46727" x="4532313" y="4014788"/>
          <p14:tracePt t="46742" x="4556125" y="4014788"/>
          <p14:tracePt t="46766" x="4573588" y="4014788"/>
          <p14:tracePt t="46790" x="4586288" y="4014788"/>
          <p14:tracePt t="46806" x="4610100" y="4014788"/>
          <p14:tracePt t="46822" x="4633913" y="4014788"/>
          <p14:tracePt t="46838" x="4668838" y="4014788"/>
          <p14:tracePt t="46855" x="4705350" y="4021138"/>
          <p14:tracePt t="46870" x="4729163" y="4021138"/>
          <p14:tracePt t="46886" x="4733925" y="4021138"/>
          <p14:tracePt t="47182" x="4740275" y="4021138"/>
          <p14:tracePt t="47190" x="4776788" y="4014788"/>
          <p14:tracePt t="47200" x="4805363" y="4014788"/>
          <p14:tracePt t="47217" x="4835525" y="4014788"/>
          <p14:tracePt t="47237" x="4852988" y="4014788"/>
          <p14:tracePt t="47249" x="4859338" y="4014788"/>
          <p14:tracePt t="48371" x="0" y="0"/>
        </p14:tracePtLst>
        <p14:tracePtLst>
          <p14:tracePt t="53526" x="511175" y="2717800"/>
          <p14:tracePt t="53623" x="511175" y="2736850"/>
          <p14:tracePt t="53632" x="500063" y="2860675"/>
          <p14:tracePt t="53655" x="476250" y="2968625"/>
          <p14:tracePt t="53671" x="452438" y="3068638"/>
          <p14:tracePt t="53688" x="422275" y="3194050"/>
          <p14:tracePt t="53703" x="411163" y="3325813"/>
          <p14:tracePt t="53720" x="411163" y="3438525"/>
          <p14:tracePt t="53735" x="411163" y="3551238"/>
          <p14:tracePt t="53752" x="411163" y="3646488"/>
          <p14:tracePt t="53761" x="411163" y="3729038"/>
          <p14:tracePt t="53783" x="411163" y="3813175"/>
          <p14:tracePt t="53793" x="411163" y="3867150"/>
          <p14:tracePt t="53816" x="411163" y="3932238"/>
          <p14:tracePt t="53824" x="411163" y="4003675"/>
          <p14:tracePt t="53848" x="411163" y="4075113"/>
          <p14:tracePt t="53857" x="411163" y="4140200"/>
          <p14:tracePt t="53879" x="411163" y="4211638"/>
          <p14:tracePt t="53889" x="411163" y="4276725"/>
          <p14:tracePt t="53904" x="411163" y="4348163"/>
          <p14:tracePt t="53929" x="411163" y="4419600"/>
          <p14:tracePt t="53937" x="411163" y="4491038"/>
          <p14:tracePt t="53959" x="411163" y="4556125"/>
          <p14:tracePt t="53969" x="411163" y="4603750"/>
          <p14:tracePt t="53984" x="411163" y="4651375"/>
          <p14:tracePt t="54008" x="411163" y="4681538"/>
          <p14:tracePt t="54017" x="411163" y="4699000"/>
          <p14:tracePt t="54040" x="415925" y="4711700"/>
          <p14:tracePt t="54054" x="415925" y="4716463"/>
          <p14:tracePt t="54167" x="422275" y="4711700"/>
          <p14:tracePt t="54175" x="434975" y="4699000"/>
          <p14:tracePt t="54198" x="452438" y="4692650"/>
          <p14:tracePt t="54198" x="0" y="0"/>
        </p14:tracePtLst>
        <p14:tracePtLst>
          <p14:tracePt t="56730" x="3830638" y="4324350"/>
          <p14:tracePt t="56941" x="3841750" y="4324350"/>
          <p14:tracePt t="56948" x="3871913" y="4330700"/>
          <p14:tracePt t="56965" x="3895725" y="4330700"/>
          <p14:tracePt t="56977" x="3925888" y="4330700"/>
          <p14:tracePt t="56996" x="3943350" y="4337050"/>
          <p14:tracePt t="57012" x="3956050" y="4337050"/>
          <p14:tracePt t="57028" x="3956050" y="4330700"/>
          <p14:tracePt t="57100" x="3960813" y="4330700"/>
          <p14:tracePt t="57108" x="3984625" y="4330700"/>
          <p14:tracePt t="57123" x="4008438" y="4330700"/>
          <p14:tracePt t="57140" x="4032250" y="4330700"/>
          <p14:tracePt t="57155" x="4062413" y="4330700"/>
          <p14:tracePt t="57172" x="4079875" y="4330700"/>
          <p14:tracePt t="57188" x="4092575" y="4330700"/>
          <p14:tracePt t="57203" x="4110038" y="4330700"/>
          <p14:tracePt t="57219" x="4127500" y="4330700"/>
          <p14:tracePt t="57235" x="4151313" y="4330700"/>
          <p14:tracePt t="57252" x="4170363" y="4330700"/>
          <p14:tracePt t="57265" x="4194175" y="4330700"/>
          <p14:tracePt t="57283" x="4217988" y="4330700"/>
          <p14:tracePt t="57297" x="4241800" y="4337050"/>
          <p14:tracePt t="57313" x="4264025" y="4330700"/>
          <p14:tracePt t="57332" x="4287838" y="4330700"/>
          <p14:tracePt t="57345" x="4306888" y="4330700"/>
          <p14:tracePt t="57363" x="4330700" y="4330700"/>
          <p14:tracePt t="57379" x="4348163" y="4330700"/>
          <p14:tracePt t="57393" x="4371975" y="4330700"/>
          <p14:tracePt t="57411" x="4395788" y="4330700"/>
          <p14:tracePt t="57428" x="4425950" y="4330700"/>
          <p14:tracePt t="57443" x="4454525" y="4330700"/>
          <p14:tracePt t="57459" x="4491038" y="4337050"/>
          <p14:tracePt t="57476" x="4521200" y="4337050"/>
          <p14:tracePt t="57488" x="4549775" y="4337050"/>
          <p14:tracePt t="57509" x="4579938" y="4337050"/>
          <p14:tracePt t="57524" x="4597400" y="4337050"/>
          <p14:tracePt t="57539" x="4621213" y="4337050"/>
          <p14:tracePt t="57556" x="4640263" y="4337050"/>
          <p14:tracePt t="57571" x="4664075" y="4337050"/>
          <p14:tracePt t="57587" x="4687888" y="4337050"/>
          <p14:tracePt t="57603" x="4722813" y="4330700"/>
          <p14:tracePt t="57619" x="4752975" y="4337050"/>
          <p14:tracePt t="57636" x="4770438" y="4337050"/>
          <p14:tracePt t="57651" x="4781550" y="4337050"/>
          <p14:tracePt t="57667" x="4787900" y="4337050"/>
          <p14:tracePt t="57684" x="4794250" y="4337050"/>
          <p14:tracePt t="57699" x="4800600" y="4330700"/>
          <p14:tracePt t="57859" x="4811713" y="4330700"/>
          <p14:tracePt t="57873" x="4824413" y="4330700"/>
          <p14:tracePt t="57876" x="4841875" y="4330700"/>
          <p14:tracePt t="57889" x="4852988" y="4330700"/>
          <p14:tracePt t="57921" x="4859338" y="4330700"/>
          <p14:tracePt t="58424" x="0" y="0"/>
        </p14:tracePtLst>
        <p14:tracePtLst>
          <p14:tracePt t="64395" x="3371850" y="4681538"/>
          <p14:tracePt t="64510" x="3378200" y="4675188"/>
          <p14:tracePt t="64528" x="3395663" y="4675188"/>
          <p14:tracePt t="64533" x="3414713" y="4675188"/>
          <p14:tracePt t="64545" x="3438525" y="4675188"/>
          <p14:tracePt t="64566" x="3467100" y="4668838"/>
          <p14:tracePt t="64576" x="3497263" y="4668838"/>
          <p14:tracePt t="64598" x="3521075" y="4668838"/>
          <p14:tracePt t="64608" x="3533775" y="4668838"/>
          <p14:tracePt t="64629" x="3544888" y="4668838"/>
          <p14:tracePt t="64641" x="3557588" y="4668838"/>
          <p14:tracePt t="64662" x="3568700" y="4668838"/>
          <p14:tracePt t="64673" x="3586163" y="4668838"/>
          <p14:tracePt t="64694" x="3605213" y="4668838"/>
          <p14:tracePt t="64710" x="3622675" y="4668838"/>
          <p14:tracePt t="64726" x="3646488" y="4668838"/>
          <p14:tracePt t="64736" x="3670300" y="4668838"/>
          <p14:tracePt t="64757" x="3694113" y="4675188"/>
          <p14:tracePt t="64774" x="3711575" y="4675188"/>
          <p14:tracePt t="64790" x="3729038" y="4675188"/>
          <p14:tracePt t="64806" x="3748088" y="4675188"/>
          <p14:tracePt t="64821" x="3759200" y="4675188"/>
          <p14:tracePt t="64838" x="3783013" y="4675188"/>
          <p14:tracePt t="64853" x="3800475" y="4675188"/>
          <p14:tracePt t="64869" x="3817938" y="4675188"/>
          <p14:tracePt t="64886" x="3841750" y="4675188"/>
          <p14:tracePt t="64897" x="3865563" y="4675188"/>
          <p14:tracePt t="64918" x="3884613" y="4675188"/>
          <p14:tracePt t="64934" x="3895725" y="4675188"/>
          <p14:tracePt t="64949" x="3908425" y="4675188"/>
          <p14:tracePt t="65723" x="0" y="0"/>
        </p14:tracePtLst>
        <p14:tracePtLst>
          <p14:tracePt t="72551" x="5181600" y="458788"/>
          <p14:tracePt t="72653" x="5181600" y="463550"/>
          <p14:tracePt t="72661" x="5181600" y="493713"/>
          <p14:tracePt t="72673" x="5186363" y="547688"/>
          <p14:tracePt t="72694" x="5192713" y="623888"/>
          <p14:tracePt t="72705" x="5192713" y="714375"/>
          <p14:tracePt t="72726" x="5203825" y="803275"/>
          <p14:tracePt t="72742" x="5203825" y="892175"/>
          <p14:tracePt t="72758" x="5203825" y="939800"/>
          <p14:tracePt t="72774" x="5203825" y="957263"/>
          <p14:tracePt t="72789" x="5203825" y="976313"/>
          <p14:tracePt t="72806" x="5210175" y="1004888"/>
          <p14:tracePt t="72821" x="5210175" y="1035050"/>
          <p14:tracePt t="72837" x="5210175" y="1076325"/>
          <p14:tracePt t="72854" x="5210175" y="1123950"/>
          <p14:tracePt t="72870" x="5216525" y="1171575"/>
          <p14:tracePt t="72886" x="5216525" y="1219200"/>
          <p14:tracePt t="72897" x="5216525" y="1290638"/>
          <p14:tracePt t="72917" x="5216525" y="1392238"/>
          <p14:tracePt t="72934" x="5216525" y="1511300"/>
          <p14:tracePt t="72949" x="5216525" y="1641475"/>
          <p14:tracePt t="72966" x="5216525" y="1801813"/>
          <p14:tracePt t="72977" x="5216525" y="2028825"/>
          <p14:tracePt t="72997" x="5203825" y="2212975"/>
          <p14:tracePt t="73015" x="5203825" y="2373313"/>
          <p14:tracePt t="73028" x="5203825" y="2533650"/>
          <p14:tracePt t="73044" x="5203825" y="2693988"/>
          <p14:tracePt t="73061" x="5203825" y="2855913"/>
          <p14:tracePt t="73076" x="5203825" y="2992438"/>
          <p14:tracePt t="73094" x="5203825" y="3116263"/>
          <p14:tracePt t="73108" x="5203825" y="3230563"/>
          <p14:tracePt t="73125" x="5203825" y="3343275"/>
          <p14:tracePt t="73141" x="5203825" y="3425825"/>
          <p14:tracePt t="73157" x="5203825" y="3503613"/>
          <p14:tracePt t="73172" x="5203825" y="3581400"/>
          <p14:tracePt t="73189" x="5203825" y="3681413"/>
          <p14:tracePt t="73204" x="5203825" y="3783013"/>
          <p14:tracePt t="73221" x="5203825" y="3884613"/>
          <p14:tracePt t="73233" x="5203825" y="4008438"/>
          <p14:tracePt t="73249" x="5203825" y="4122738"/>
          <p14:tracePt t="73269" x="5203825" y="4229100"/>
          <p14:tracePt t="73280" x="5203825" y="4337050"/>
          <p14:tracePt t="73301" x="5203825" y="4432300"/>
          <p14:tracePt t="73314" x="5203825" y="4508500"/>
          <p14:tracePt t="73334" x="5203825" y="4603750"/>
          <p14:tracePt t="73345" x="5203825" y="4699000"/>
          <p14:tracePt t="73365" x="5203825" y="4800600"/>
          <p14:tracePt t="73381" x="5203825" y="4895850"/>
          <p14:tracePt t="73393" x="5203825" y="4995863"/>
          <p14:tracePt t="73413" x="5203825" y="5097463"/>
          <p14:tracePt t="73429" x="5203825" y="5199063"/>
          <p14:tracePt t="73445" x="5203825" y="5300663"/>
          <p14:tracePt t="73461" x="5210175" y="5413375"/>
          <p14:tracePt t="73477" x="5210175" y="5519738"/>
          <p14:tracePt t="73488" x="5210175" y="5621338"/>
          <p14:tracePt t="73509" x="5222875" y="5722938"/>
          <p14:tracePt t="73525" x="5222875" y="5811838"/>
          <p14:tracePt t="73541" x="5222875" y="5883275"/>
          <p14:tracePt t="73557" x="5222875" y="5961063"/>
          <p14:tracePt t="73574" x="5222875" y="6030913"/>
          <p14:tracePt t="73589" x="5222875" y="6091238"/>
          <p14:tracePt t="73605" x="5222875" y="6126163"/>
          <p14:tracePt t="73621" x="5222875" y="6169025"/>
          <p14:tracePt t="73637" x="5222875" y="6197600"/>
          <p14:tracePt t="73653" x="5222875" y="6234113"/>
          <p14:tracePt t="73669" x="5222875" y="6275388"/>
          <p14:tracePt t="73685" x="5222875" y="6311900"/>
          <p14:tracePt t="73701" x="5222875" y="6353175"/>
          <p14:tracePt t="73716" x="5222875" y="6376988"/>
          <p14:tracePt t="73733" x="5222875" y="6400800"/>
          <p14:tracePt t="73749" x="5222875" y="6418263"/>
          <p14:tracePt t="73765" x="5222875" y="6424613"/>
          <p14:tracePt t="73781" x="5222875" y="6430963"/>
          <p14:tracePt t="74053" x="0" y="0"/>
        </p14:tracePtLst>
        <p14:tracePtLst>
          <p14:tracePt t="83176" x="922338" y="4175125"/>
          <p14:tracePt t="83443" x="928688" y="4175125"/>
          <p14:tracePt t="83451" x="950913" y="4181475"/>
          <p14:tracePt t="83459" x="1022350" y="4198938"/>
          <p14:tracePt t="83475" x="1093788" y="4211638"/>
          <p14:tracePt t="83488" x="1154113" y="4211638"/>
          <p14:tracePt t="83507" x="1184275" y="4222750"/>
          <p14:tracePt t="83531" x="1189038" y="4222750"/>
          <p14:tracePt t="83559" x="1195388" y="4222750"/>
          <p14:tracePt t="83570" x="1212850" y="4217988"/>
          <p14:tracePt t="83587" x="1255713" y="4217988"/>
          <p14:tracePt t="83603" x="1338263" y="4217988"/>
          <p14:tracePt t="83619" x="1450975" y="4217988"/>
          <p14:tracePt t="83635" x="1563688" y="4217988"/>
          <p14:tracePt t="83650" x="1689100" y="4217988"/>
          <p14:tracePt t="83667" x="1801813" y="4217988"/>
          <p14:tracePt t="83684" x="1920875" y="4217988"/>
          <p14:tracePt t="83699" x="2028825" y="4217988"/>
          <p14:tracePt t="83715" x="2093913" y="4217988"/>
          <p14:tracePt t="83732" x="2128838" y="4217988"/>
          <p14:tracePt t="83747" x="2152650" y="4217988"/>
          <p14:tracePt t="83763" x="2176463" y="4217988"/>
          <p14:tracePt t="83779" x="2195513" y="4217988"/>
          <p14:tracePt t="83794" x="2212975" y="4217988"/>
          <p14:tracePt t="83811" x="2236788" y="4217988"/>
          <p14:tracePt t="83827" x="2266950" y="4217988"/>
          <p14:tracePt t="83843" x="2295525" y="4217988"/>
          <p14:tracePt t="83858" x="2325688" y="4217988"/>
          <p14:tracePt t="83873" x="2338388" y="4217988"/>
          <p14:tracePt t="83889" x="2343150" y="4211638"/>
          <p14:tracePt t="84195" x="0" y="0"/>
        </p14:tracePtLst>
        <p14:tracePtLst>
          <p14:tracePt t="85197" x="5251450" y="3497263"/>
          <p14:tracePt t="85338" x="5257800" y="3509963"/>
          <p14:tracePt t="85346" x="5257800" y="3544888"/>
          <p14:tracePt t="85360" x="5257800" y="3605213"/>
          <p14:tracePt t="85378" x="5257800" y="3670300"/>
          <p14:tracePt t="85393" x="5270500" y="3741738"/>
          <p14:tracePt t="85409" x="5270500" y="3789363"/>
          <p14:tracePt t="85427" x="5270500" y="3819525"/>
          <p14:tracePt t="85442" x="5270500" y="3843338"/>
          <p14:tracePt t="85457" x="5270500" y="3860800"/>
          <p14:tracePt t="85474" x="5270500" y="3878263"/>
          <p14:tracePt t="85488" x="5270500" y="3902075"/>
          <p14:tracePt t="85507" x="5270500" y="3925888"/>
          <p14:tracePt t="85523" x="5270500" y="3949700"/>
          <p14:tracePt t="85538" x="5275263" y="3973513"/>
          <p14:tracePt t="85554" x="5275263" y="3997325"/>
          <p14:tracePt t="85569" x="5275263" y="4014788"/>
          <p14:tracePt t="85586" x="5270500" y="4032250"/>
          <p14:tracePt t="85602" x="5270500" y="4056063"/>
          <p14:tracePt t="85618" x="5270500" y="4079875"/>
          <p14:tracePt t="85634" x="5270500" y="4103688"/>
          <p14:tracePt t="85650" x="5270500" y="4140200"/>
          <p14:tracePt t="85666" x="5270500" y="4170363"/>
          <p14:tracePt t="85682" x="5270500" y="4198938"/>
          <p14:tracePt t="85698" x="5270500" y="4229100"/>
          <p14:tracePt t="85714" x="5270500" y="4270375"/>
          <p14:tracePt t="85730" x="5270500" y="4306888"/>
          <p14:tracePt t="85745" x="5270500" y="4337050"/>
          <p14:tracePt t="85762" x="5270500" y="4365625"/>
          <p14:tracePt t="85777" x="5270500" y="4389438"/>
          <p14:tracePt t="85794" x="5275263" y="4425950"/>
          <p14:tracePt t="85810" x="5275263" y="4456113"/>
          <p14:tracePt t="85827" x="5275263" y="4497388"/>
          <p14:tracePt t="85842" x="5270500" y="4525963"/>
          <p14:tracePt t="85858" x="5270500" y="4556125"/>
          <p14:tracePt t="85873" x="5270500" y="4579938"/>
          <p14:tracePt t="85889" x="5270500" y="4603750"/>
          <p14:tracePt t="85907" x="5270500" y="4627563"/>
          <p14:tracePt t="85922" x="5270500" y="4651375"/>
          <p14:tracePt t="85939" x="5264150" y="4681538"/>
          <p14:tracePt t="85954" x="5257800" y="4705350"/>
          <p14:tracePt t="85970" x="5257800" y="4722813"/>
          <p14:tracePt t="85984" x="5257800" y="4740275"/>
          <p14:tracePt t="86001" x="5257800" y="4776788"/>
          <p14:tracePt t="86017" x="5257800" y="4806950"/>
          <p14:tracePt t="86040" x="5257800" y="4824413"/>
          <p14:tracePt t="86049" x="5257800" y="4848225"/>
          <p14:tracePt t="86065" x="5257800" y="4878388"/>
          <p14:tracePt t="86081" x="5257800" y="4906963"/>
          <p14:tracePt t="86097" x="5257800" y="4930775"/>
          <p14:tracePt t="86112" x="5246688" y="4960938"/>
          <p14:tracePt t="86137" x="5246688" y="4973638"/>
          <p14:tracePt t="86147" x="5240338" y="4995863"/>
          <p14:tracePt t="86161" x="5227638" y="5038725"/>
          <p14:tracePt t="86185" x="5222875" y="5049838"/>
          <p14:tracePt t="86192" x="5203825" y="5097463"/>
          <p14:tracePt t="86217" x="5203825" y="5110163"/>
          <p14:tracePt t="86225" x="5199063" y="5138738"/>
          <p14:tracePt t="86241" x="5192713" y="5181600"/>
          <p14:tracePt t="86266" x="5186363" y="5205413"/>
          <p14:tracePt t="86273" x="5186363" y="5222875"/>
          <p14:tracePt t="86289" x="5186363" y="5246688"/>
          <p14:tracePt t="86306" x="5186363" y="5281613"/>
          <p14:tracePt t="86306" x="5186363" y="5294313"/>
          <p14:tracePt t="86320" x="5186363" y="5311775"/>
          <p14:tracePt t="86320" x="5186363" y="5329238"/>
          <p14:tracePt t="86337" x="5186363" y="5341938"/>
          <p14:tracePt t="86337" x="5186363" y="5348288"/>
          <p14:tracePt t="86354" x="5181600" y="5359400"/>
          <p14:tracePt t="86400" x="5181600" y="5372100"/>
          <p14:tracePt t="86409" x="5181600" y="5400675"/>
          <p14:tracePt t="86417" x="5181600" y="5424488"/>
          <p14:tracePt t="86585" x="5181600" y="5437188"/>
          <p14:tracePt t="86593" x="5181600" y="5443538"/>
          <p14:tracePt t="86898" x="5181600" y="5448300"/>
          <p14:tracePt t="86905" x="5181600" y="5461000"/>
          <p14:tracePt t="86921" x="5181600" y="5478463"/>
          <p14:tracePt t="86944" x="5181600" y="5484813"/>
          <p14:tracePt t="87031" x="5181600" y="5489575"/>
          <p14:tracePt t="87048" x="5181600" y="5495925"/>
          <p14:tracePt t="87065" x="5181600" y="5502275"/>
          <p14:tracePt t="87079" x="5181600" y="5508625"/>
          <p14:tracePt t="87096" x="5181600" y="5519738"/>
          <p14:tracePt t="87105" x="5181600" y="5526088"/>
          <p14:tracePt t="87128" x="5181600" y="5543550"/>
          <p14:tracePt t="87137" x="5181600" y="5549900"/>
          <p14:tracePt t="87169" x="5181600" y="5556250"/>
          <p14:tracePt t="87185" x="5181600" y="5561013"/>
          <p14:tracePt t="87192" x="5181600" y="5573713"/>
          <p14:tracePt t="87201" x="5181600" y="5584825"/>
          <p14:tracePt t="87225" x="5181600" y="5603875"/>
          <p14:tracePt t="87233" x="5181600" y="5614988"/>
          <p14:tracePt t="87256" x="5186363" y="5621338"/>
          <p14:tracePt t="87265" x="5186363" y="5632450"/>
          <p14:tracePt t="87312" x="5186363" y="5638800"/>
          <p14:tracePt t="87329" x="5186363" y="5645150"/>
          <p14:tracePt t="87345" x="5192713" y="5656263"/>
          <p14:tracePt t="87353" x="5199063" y="5675313"/>
          <p14:tracePt t="87360" x="5203825" y="5680075"/>
          <p14:tracePt t="87388" x="5210175" y="5680075"/>
          <p14:tracePt t="87681" x="5210175" y="5686425"/>
          <p14:tracePt t="87689" x="5210175" y="5692775"/>
          <p14:tracePt t="87720" x="5210175" y="5699125"/>
          <p14:tracePt t="87728" x="5210175" y="5710238"/>
          <p14:tracePt t="87752" x="5216525" y="5716588"/>
          <p14:tracePt t="88083" x="0" y="0"/>
        </p14:tracePtLst>
        <p14:tracePtLst>
          <p14:tracePt t="95299" x="1011238" y="4127500"/>
          <p14:tracePt t="95446" x="1022350" y="4127500"/>
          <p14:tracePt t="95454" x="1052513" y="4133850"/>
          <p14:tracePt t="95462" x="1273175" y="4151313"/>
          <p14:tracePt t="95478" x="1546225" y="4164013"/>
          <p14:tracePt t="95488" x="1820863" y="4194175"/>
          <p14:tracePt t="95510" x="1998663" y="4194175"/>
          <p14:tracePt t="95526" x="2117725" y="4194175"/>
          <p14:tracePt t="95542" x="2147888" y="4194175"/>
          <p14:tracePt t="95553" x="2165350" y="4181475"/>
          <p14:tracePt t="95574" x="2176463" y="4175125"/>
          <p14:tracePt t="95590" x="2200275" y="4170363"/>
          <p14:tracePt t="95607" x="2230438" y="4157663"/>
          <p14:tracePt t="95622" x="2271713" y="4146550"/>
          <p14:tracePt t="95639" x="2314575" y="4146550"/>
          <p14:tracePt t="95654" x="2319338" y="4146550"/>
          <p14:tracePt t="96739" x="0" y="0"/>
        </p14:tracePtLst>
        <p14:tracePtLst>
          <p14:tracePt t="98896" x="5162550" y="3514725"/>
          <p14:tracePt t="99034" x="5162550" y="3521075"/>
          <p14:tracePt t="99042" x="5168900" y="3568700"/>
          <p14:tracePt t="99059" x="5168900" y="3700463"/>
          <p14:tracePt t="99074" x="5168900" y="3836988"/>
          <p14:tracePt t="99091" x="5168900" y="4027488"/>
          <p14:tracePt t="99107" x="5168900" y="4235450"/>
          <p14:tracePt t="99122" x="5168900" y="4425950"/>
          <p14:tracePt t="99138" x="5133975" y="4597400"/>
          <p14:tracePt t="99154" x="5097463" y="4752975"/>
          <p14:tracePt t="99170" x="5062538" y="4883150"/>
          <p14:tracePt t="99187" x="5032375" y="4995863"/>
          <p14:tracePt t="99202" x="5019675" y="5080000"/>
          <p14:tracePt t="99219" x="5002213" y="5138738"/>
          <p14:tracePt t="99235" x="4995863" y="5192713"/>
          <p14:tracePt t="99250" x="4984750" y="5246688"/>
          <p14:tracePt t="99267" x="4984750" y="5300663"/>
          <p14:tracePt t="99280" x="4984750" y="5341938"/>
          <p14:tracePt t="99298" x="4984750" y="5383213"/>
          <p14:tracePt t="99314" x="4984750" y="5424488"/>
          <p14:tracePt t="99330" x="4991100" y="5478463"/>
          <p14:tracePt t="99345" x="4991100" y="5543550"/>
          <p14:tracePt t="99362" x="4991100" y="5603875"/>
          <p14:tracePt t="99378" x="4991100" y="5621338"/>
          <p14:tracePt t="99393" x="4991100" y="5638800"/>
          <p14:tracePt t="99410" x="4991100" y="5662613"/>
          <p14:tracePt t="99427" x="4995863" y="5675313"/>
          <p14:tracePt t="99442" x="5002213" y="5692775"/>
          <p14:tracePt t="99458" x="5002213" y="5710238"/>
          <p14:tracePt t="99475" x="5002213" y="5716588"/>
          <p14:tracePt t="99490" x="5002213" y="5722938"/>
          <p14:tracePt t="99578" x="5008563" y="5722938"/>
          <p14:tracePt t="99698" x="0" y="0"/>
        </p14:tracePtLst>
        <p14:tracePtLst>
          <p14:tracePt t="101205" x="1820863" y="4014788"/>
          <p14:tracePt t="103035" x="0" y="0"/>
        </p14:tracePtLst>
        <p14:tracePtLst>
          <p14:tracePt t="104596" x="6299200" y="4538663"/>
          <p14:tracePt t="106760" x="0" y="0"/>
        </p14:tracePtLst>
        <p14:tracePtLst>
          <p14:tracePt t="108371" x="2063750" y="4116388"/>
          <p14:tracePt t="109784" x="0" y="0"/>
        </p14:tracePtLst>
        <p14:tracePtLst>
          <p14:tracePt t="110834" x="6286500" y="4854575"/>
          <p14:tracePt t="115695" x="0" y="0"/>
        </p14:tracePtLst>
        <p14:tracePtLst>
          <p14:tracePt t="123708" x="1808163" y="4079875"/>
          <p14:tracePt t="123861" x="1814513" y="4079875"/>
          <p14:tracePt t="123876" x="1820863" y="4079875"/>
          <p14:tracePt t="123904" x="1825625" y="4086225"/>
          <p14:tracePt t="123908" x="1831975" y="4098925"/>
          <p14:tracePt t="123941" x="1838325" y="4103688"/>
          <p14:tracePt t="124244" x="1849438" y="4110038"/>
          <p14:tracePt t="124257" x="1868488" y="4122738"/>
          <p14:tracePt t="124261" x="1938338" y="4146550"/>
          <p14:tracePt t="124276" x="2016125" y="4170363"/>
          <p14:tracePt t="124292" x="2087563" y="4170363"/>
          <p14:tracePt t="124308" x="2124075" y="4170363"/>
          <p14:tracePt t="124324" x="2135188" y="4164013"/>
          <p14:tracePt t="124353" x="2135188" y="4157663"/>
          <p14:tracePt t="124364" x="2141538" y="4151313"/>
          <p14:tracePt t="124372" x="2147888" y="4140200"/>
          <p14:tracePt t="124404" x="2147888" y="4133850"/>
          <p14:tracePt t="124477" x="2141538" y="4133850"/>
          <p14:tracePt t="124723" x="0" y="0"/>
        </p14:tracePtLst>
        <p14:tracePtLst>
          <p14:tracePt t="125682" x="5287963" y="3962400"/>
          <p14:tracePt t="125778" x="5287963" y="3967163"/>
          <p14:tracePt t="125793" x="5287963" y="3986213"/>
          <p14:tracePt t="125795" x="5281613" y="4021138"/>
          <p14:tracePt t="125811" x="5270500" y="4075113"/>
          <p14:tracePt t="125826" x="5264150" y="4140200"/>
          <p14:tracePt t="125841" x="5240338" y="4222750"/>
          <p14:tracePt t="125858" x="5240338" y="4313238"/>
          <p14:tracePt t="125875" x="5233988" y="4408488"/>
          <p14:tracePt t="125889" x="5233988" y="4502150"/>
          <p14:tracePt t="125906" x="5233988" y="4603750"/>
          <p14:tracePt t="125923" x="5233988" y="4705350"/>
          <p14:tracePt t="125939" x="5233988" y="4794250"/>
          <p14:tracePt t="125954" x="5233988" y="4913313"/>
          <p14:tracePt t="125977" x="5233988" y="4991100"/>
          <p14:tracePt t="125984" x="5233988" y="5026025"/>
          <p14:tracePt t="126001" x="5233988" y="5073650"/>
          <p14:tracePt t="126017" x="5233988" y="5222875"/>
          <p14:tracePt t="126032" x="5233988" y="5294313"/>
          <p14:tracePt t="126050" x="5233988" y="5365750"/>
          <p14:tracePt t="126066" x="5233988" y="5437188"/>
          <p14:tracePt t="126080" x="5233988" y="5502275"/>
          <p14:tracePt t="126098" x="5233988" y="5567363"/>
          <p14:tracePt t="126112" x="5233988" y="5638800"/>
          <p14:tracePt t="126137" x="5233988" y="5656263"/>
          <p14:tracePt t="126145" x="5227638" y="5692775"/>
          <p14:tracePt t="126160" x="5227638" y="5734050"/>
          <p14:tracePt t="126185" x="5227638" y="5751513"/>
          <p14:tracePt t="126192" x="5227638" y="5770563"/>
          <p14:tracePt t="126520" x="0" y="0"/>
        </p14:tracePtLst>
        <p14:tracePtLst>
          <p14:tracePt t="134458" x="850900" y="4151313"/>
          <p14:tracePt t="135007" x="857250" y="4151313"/>
          <p14:tracePt t="135015" x="862013" y="4151313"/>
          <p14:tracePt t="135031" x="868363" y="4151313"/>
          <p14:tracePt t="135135" x="874713" y="4151313"/>
          <p14:tracePt t="135151" x="881063" y="4157663"/>
          <p14:tracePt t="135175" x="885825" y="4157663"/>
          <p14:tracePt t="135255" x="892175" y="4157663"/>
          <p14:tracePt t="135271" x="898525" y="4157663"/>
          <p14:tracePt t="135287" x="904875" y="4157663"/>
          <p14:tracePt t="135312" x="909638" y="4157663"/>
          <p14:tracePt t="135359" x="915988" y="4157663"/>
          <p14:tracePt t="135415" x="922338" y="4157663"/>
          <p14:tracePt t="135447" x="928688" y="4157663"/>
          <p14:tracePt t="135461" x="939800" y="4157663"/>
          <p14:tracePt t="135472" x="957263" y="4151313"/>
          <p14:tracePt t="135495" x="963613" y="4151313"/>
          <p14:tracePt t="135519" x="969963" y="4151313"/>
          <p14:tracePt t="135815" x="987425" y="4151313"/>
          <p14:tracePt t="135822" x="1022350" y="4151313"/>
          <p14:tracePt t="135847" x="1046163" y="4151313"/>
          <p14:tracePt t="135856" x="1058863" y="4151313"/>
          <p14:tracePt t="135856" x="1065213" y="4151313"/>
          <p14:tracePt t="135895" x="1069975" y="4151313"/>
          <p14:tracePt t="136086" x="1082675" y="4151313"/>
          <p14:tracePt t="136094" x="1093788" y="4151313"/>
          <p14:tracePt t="136102" x="1123950" y="4151313"/>
          <p14:tracePt t="136118" x="1154113" y="4157663"/>
          <p14:tracePt t="136134" x="1171575" y="4157663"/>
          <p14:tracePt t="136149" x="1177925" y="4157663"/>
          <p14:tracePt t="136357" x="1184275" y="4157663"/>
          <p14:tracePt t="136368" x="1189038" y="4157663"/>
          <p14:tracePt t="136374" x="1201738" y="4157663"/>
          <p14:tracePt t="136384" x="1225550" y="4157663"/>
          <p14:tracePt t="136405" x="1243013" y="4157663"/>
          <p14:tracePt t="136422" x="1249363" y="4157663"/>
          <p14:tracePt t="136686" x="1255713" y="4157663"/>
          <p14:tracePt t="136703" x="1284288" y="4164013"/>
          <p14:tracePt t="136709" x="1320800" y="4157663"/>
          <p14:tracePt t="136726" x="1355725" y="4157663"/>
          <p14:tracePt t="136742" x="1379538" y="4157663"/>
          <p14:tracePt t="136758" x="1392238" y="4157663"/>
          <p14:tracePt t="136806" x="1398588" y="4157663"/>
          <p14:tracePt t="136821" x="1416050" y="4157663"/>
          <p14:tracePt t="136838" x="1439863" y="4157663"/>
          <p14:tracePt t="136854" x="1468438" y="4157663"/>
          <p14:tracePt t="136869" x="1504950" y="4157663"/>
          <p14:tracePt t="136886" x="1535113" y="4157663"/>
          <p14:tracePt t="136896" x="1552575" y="4157663"/>
          <p14:tracePt t="136918" x="1570038" y="4157663"/>
          <p14:tracePt t="136934" x="1582738" y="4157663"/>
          <p14:tracePt t="136949" x="1600200" y="4157663"/>
          <p14:tracePt t="136966" x="1624013" y="4157663"/>
          <p14:tracePt t="136976" x="1654175" y="4157663"/>
          <p14:tracePt t="136991" x="1682750" y="4157663"/>
          <p14:tracePt t="137015" x="1712913" y="4157663"/>
          <p14:tracePt t="137030" x="1736725" y="4157663"/>
          <p14:tracePt t="137045" x="1760538" y="4157663"/>
          <p14:tracePt t="137062" x="1784350" y="4157663"/>
          <p14:tracePt t="137078" x="1797050" y="4157663"/>
          <p14:tracePt t="137094" x="1801813" y="4151313"/>
          <p14:tracePt t="137110" x="1808163" y="4151313"/>
          <p14:tracePt t="137126" x="1820863" y="4146550"/>
          <p14:tracePt t="137136" x="1831975" y="4146550"/>
          <p14:tracePt t="137158" x="1849438" y="4146550"/>
          <p14:tracePt t="137168" x="1873250" y="4146550"/>
          <p14:tracePt t="137190" x="1897063" y="4146550"/>
          <p14:tracePt t="137199" x="1920875" y="4146550"/>
          <p14:tracePt t="137222" x="1938338" y="4146550"/>
          <p14:tracePt t="137232" x="1944688" y="4146550"/>
          <p14:tracePt t="137439" x="1957388" y="4146550"/>
          <p14:tracePt t="137446" x="1985963" y="4140200"/>
          <p14:tracePt t="137461" x="2005013" y="4140200"/>
          <p14:tracePt t="137478" x="2022475" y="4140200"/>
          <p14:tracePt t="137487" x="2028825" y="4140200"/>
          <p14:tracePt t="139346" x="0" y="0"/>
        </p14:tracePtLst>
        <p14:tracePtLst>
          <p14:tracePt t="144845" x="6619875" y="5799138"/>
          <p14:tracePt t="145231" x="6613525" y="5799138"/>
          <p14:tracePt t="145304" x="6608763" y="5799138"/>
          <p14:tracePt t="145312" x="6608763" y="5788025"/>
          <p14:tracePt t="145344" x="6608763" y="5781675"/>
          <p14:tracePt t="145366" x="6608763" y="5775325"/>
          <p14:tracePt t="145399" x="6608763" y="5770563"/>
          <p14:tracePt t="145511" x="6613525" y="5770563"/>
          <p14:tracePt t="145519" x="6619875" y="5757863"/>
          <p14:tracePt t="145551" x="6619875" y="5751513"/>
          <p14:tracePt t="145589" x="6626225" y="5751513"/>
          <p14:tracePt t="145783" x="6632575" y="5751513"/>
          <p14:tracePt t="153126" x="0" y="0"/>
        </p14:tracePtLst>
        <p14:tracePtLst>
          <p14:tracePt t="159510" x="2314575" y="1082675"/>
          <p14:tracePt t="159560" x="2319338" y="1082675"/>
          <p14:tracePt t="159567" x="2408238" y="1093788"/>
          <p14:tracePt t="159591" x="2605088" y="1106488"/>
          <p14:tracePt t="159607" x="2890838" y="1117600"/>
          <p14:tracePt t="159623" x="3163888" y="1117600"/>
          <p14:tracePt t="159639" x="3390900" y="1117600"/>
          <p14:tracePt t="159655" x="3486150" y="1089025"/>
          <p14:tracePt t="159671" x="3503613" y="1076325"/>
          <p14:tracePt t="160174" x="0" y="0"/>
        </p14:tracePtLst>
      </p14:laserTraceLst>
    </p:ext>
  </p:extLs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04587"/>
            <a:ext cx="8229600" cy="1143000"/>
          </a:xfrm>
        </p:spPr>
        <p:txBody>
          <a:bodyPr/>
          <a:lstStyle/>
          <a:p>
            <a:r>
              <a:rPr lang="en-US" dirty="0" smtClean="0"/>
              <a:t>Reminder about Formal Languages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13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Languages Formally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i="1" dirty="0" smtClean="0"/>
              <a:t>word</a:t>
            </a:r>
            <a:r>
              <a:rPr lang="en-US" dirty="0" smtClean="0"/>
              <a:t> is a finite, possibly empty, sequence of elements from some set </a:t>
            </a:r>
            <a:r>
              <a:rPr lang="el-GR" dirty="0" smtClean="0"/>
              <a:t>Σ</a:t>
            </a:r>
            <a:endParaRPr lang="en-US" dirty="0" smtClean="0"/>
          </a:p>
          <a:p>
            <a:pPr marL="457200" lvl="1" indent="0">
              <a:buNone/>
            </a:pPr>
            <a:r>
              <a:rPr lang="el-GR" dirty="0" smtClean="0">
                <a:solidFill>
                  <a:schemeClr val="tx1"/>
                </a:solidFill>
              </a:rPr>
              <a:t>Σ </a:t>
            </a:r>
            <a:r>
              <a:rPr lang="en-US" dirty="0" smtClean="0">
                <a:solidFill>
                  <a:schemeClr val="tx1"/>
                </a:solidFill>
              </a:rPr>
              <a:t>– </a:t>
            </a:r>
            <a:r>
              <a:rPr lang="en-US" i="1" dirty="0" smtClean="0">
                <a:solidFill>
                  <a:schemeClr val="tx1"/>
                </a:solidFill>
              </a:rPr>
              <a:t>alphabet, 	</a:t>
            </a:r>
            <a:r>
              <a:rPr lang="el-GR" dirty="0" smtClean="0">
                <a:solidFill>
                  <a:schemeClr val="tx1"/>
                </a:solidFill>
              </a:rPr>
              <a:t>Σ</a:t>
            </a:r>
            <a:r>
              <a:rPr lang="en-US" baseline="30000" dirty="0" smtClean="0">
                <a:solidFill>
                  <a:schemeClr val="tx1"/>
                </a:solidFill>
              </a:rPr>
              <a:t>* </a:t>
            </a:r>
            <a:r>
              <a:rPr lang="en-US" dirty="0" smtClean="0">
                <a:solidFill>
                  <a:schemeClr val="tx1"/>
                </a:solidFill>
              </a:rPr>
              <a:t> - set of all words over </a:t>
            </a:r>
            <a:r>
              <a:rPr lang="el-GR" dirty="0" smtClean="0">
                <a:solidFill>
                  <a:schemeClr val="tx1"/>
                </a:solidFill>
              </a:rPr>
              <a:t>Σ</a:t>
            </a:r>
            <a:endParaRPr lang="en-US" i="1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For </a:t>
            </a:r>
            <a:r>
              <a:rPr lang="en-US" dirty="0" err="1" smtClean="0"/>
              <a:t>lexer</a:t>
            </a:r>
            <a:r>
              <a:rPr lang="en-US" dirty="0" smtClean="0"/>
              <a:t>: </a:t>
            </a:r>
            <a:r>
              <a:rPr lang="en-US" dirty="0" smtClean="0">
                <a:solidFill>
                  <a:schemeClr val="tx1"/>
                </a:solidFill>
              </a:rPr>
              <a:t>characters</a:t>
            </a:r>
            <a:r>
              <a:rPr lang="en-US" dirty="0" smtClean="0"/>
              <a:t>;  for parser: </a:t>
            </a:r>
            <a:r>
              <a:rPr lang="en-US" dirty="0" smtClean="0">
                <a:solidFill>
                  <a:schemeClr val="tx1"/>
                </a:solidFill>
              </a:rPr>
              <a:t>token classes</a:t>
            </a:r>
          </a:p>
          <a:p>
            <a:r>
              <a:rPr lang="en-US" dirty="0" err="1" smtClean="0"/>
              <a:t>uv</a:t>
            </a:r>
            <a:r>
              <a:rPr lang="en-US" dirty="0" smtClean="0"/>
              <a:t> denotes concatenation of words u and v</a:t>
            </a:r>
          </a:p>
          <a:p>
            <a:r>
              <a:rPr lang="en-US" dirty="0" smtClean="0"/>
              <a:t>By a </a:t>
            </a:r>
            <a:r>
              <a:rPr lang="en-US" i="1" dirty="0" smtClean="0"/>
              <a:t>language</a:t>
            </a:r>
            <a:r>
              <a:rPr lang="en-US" dirty="0" smtClean="0"/>
              <a:t> we mean a subset of </a:t>
            </a:r>
            <a:r>
              <a:rPr lang="el-GR" dirty="0">
                <a:solidFill>
                  <a:schemeClr val="tx1"/>
                </a:solidFill>
              </a:rPr>
              <a:t>Σ</a:t>
            </a:r>
            <a:r>
              <a:rPr lang="en-US" baseline="30000" dirty="0" smtClean="0">
                <a:solidFill>
                  <a:schemeClr val="tx1"/>
                </a:solidFill>
              </a:rPr>
              <a:t>*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union, intersection, complement </a:t>
            </a:r>
            <a:r>
              <a:rPr lang="en-US" dirty="0" err="1" smtClean="0">
                <a:solidFill>
                  <a:schemeClr val="tx1"/>
                </a:solidFill>
              </a:rPr>
              <a:t>wrt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el-GR" dirty="0" smtClean="0">
                <a:solidFill>
                  <a:schemeClr val="tx1"/>
                </a:solidFill>
              </a:rPr>
              <a:t>Σ</a:t>
            </a:r>
            <a:r>
              <a:rPr lang="en-US" baseline="30000" dirty="0" smtClean="0">
                <a:solidFill>
                  <a:schemeClr val="tx1"/>
                </a:solidFill>
              </a:rPr>
              <a:t>*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L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 L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 = { u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 u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 | u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 in L</a:t>
            </a:r>
            <a:r>
              <a:rPr lang="en-US" baseline="-25000" dirty="0" smtClean="0">
                <a:solidFill>
                  <a:schemeClr val="tx1"/>
                </a:solidFill>
              </a:rPr>
              <a:t>1 </a:t>
            </a:r>
            <a:r>
              <a:rPr lang="en-US" dirty="0" smtClean="0">
                <a:solidFill>
                  <a:schemeClr val="tx1"/>
                </a:solidFill>
              </a:rPr>
              <a:t>, u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in </a:t>
            </a:r>
            <a:r>
              <a:rPr lang="en-US" dirty="0" smtClean="0">
                <a:solidFill>
                  <a:schemeClr val="tx1"/>
                </a:solidFill>
              </a:rPr>
              <a:t>L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 }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L</a:t>
            </a:r>
            <a:r>
              <a:rPr lang="en-US" baseline="30000" dirty="0" smtClean="0">
                <a:solidFill>
                  <a:schemeClr val="tx1"/>
                </a:solidFill>
              </a:rPr>
              <a:t>0  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= {</a:t>
            </a:r>
            <a:r>
              <a:rPr lang="el-GR" dirty="0" smtClean="0">
                <a:solidFill>
                  <a:schemeClr val="tx1"/>
                </a:solidFill>
              </a:rPr>
              <a:t>ε</a:t>
            </a:r>
            <a:r>
              <a:rPr lang="en-US" dirty="0" smtClean="0">
                <a:solidFill>
                  <a:schemeClr val="tx1"/>
                </a:solidFill>
              </a:rPr>
              <a:t>}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L</a:t>
            </a:r>
            <a:r>
              <a:rPr lang="en-US" baseline="30000" dirty="0" smtClean="0">
                <a:solidFill>
                  <a:schemeClr val="tx1"/>
                </a:solidFill>
              </a:rPr>
              <a:t>k+1</a:t>
            </a:r>
            <a:r>
              <a:rPr lang="en-US" dirty="0" smtClean="0">
                <a:solidFill>
                  <a:schemeClr val="tx1"/>
                </a:solidFill>
              </a:rPr>
              <a:t> = L </a:t>
            </a:r>
            <a:r>
              <a:rPr lang="en-US" dirty="0" err="1" smtClean="0">
                <a:solidFill>
                  <a:schemeClr val="tx1"/>
                </a:solidFill>
              </a:rPr>
              <a:t>L</a:t>
            </a:r>
            <a:r>
              <a:rPr lang="en-US" baseline="30000" dirty="0" err="1" smtClean="0">
                <a:solidFill>
                  <a:schemeClr val="tx1"/>
                </a:solidFill>
              </a:rPr>
              <a:t>k</a:t>
            </a:r>
            <a:r>
              <a:rPr lang="en-US" baseline="-25000" dirty="0" smtClean="0">
                <a:solidFill>
                  <a:schemeClr val="tx1"/>
                </a:solidFill>
              </a:rPr>
              <a:t> 		</a:t>
            </a:r>
            <a:r>
              <a:rPr lang="en-US" dirty="0" smtClean="0">
                <a:solidFill>
                  <a:schemeClr val="tx1"/>
                </a:solidFill>
              </a:rPr>
              <a:t>L</a:t>
            </a:r>
            <a:r>
              <a:rPr lang="en-US" baseline="30000" dirty="0" smtClean="0">
                <a:solidFill>
                  <a:schemeClr val="tx1"/>
                </a:solidFill>
              </a:rPr>
              <a:t>*</a:t>
            </a:r>
            <a:r>
              <a:rPr lang="en-US" dirty="0" smtClean="0">
                <a:solidFill>
                  <a:schemeClr val="tx1"/>
                </a:solidFill>
              </a:rPr>
              <a:t> = </a:t>
            </a:r>
            <a:r>
              <a:rPr lang="en-US" dirty="0" err="1" smtClean="0">
                <a:solidFill>
                  <a:schemeClr val="tx1"/>
                </a:solidFill>
              </a:rPr>
              <a:t>U</a:t>
            </a:r>
            <a:r>
              <a:rPr lang="en-US" baseline="-25000" dirty="0" err="1" smtClean="0">
                <a:solidFill>
                  <a:schemeClr val="tx1"/>
                </a:solidFill>
              </a:rPr>
              <a:t>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</a:t>
            </a:r>
            <a:r>
              <a:rPr lang="en-US" baseline="30000" dirty="0" err="1" smtClean="0">
                <a:solidFill>
                  <a:schemeClr val="tx1"/>
                </a:solidFill>
              </a:rPr>
              <a:t>k</a:t>
            </a:r>
            <a:r>
              <a:rPr lang="en-US" baseline="30000" dirty="0" smtClean="0">
                <a:solidFill>
                  <a:schemeClr val="tx1"/>
                </a:solidFill>
              </a:rPr>
              <a:t>   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Kleene</a:t>
            </a:r>
            <a:r>
              <a:rPr lang="en-US" dirty="0" smtClean="0">
                <a:solidFill>
                  <a:schemeClr val="tx1"/>
                </a:solidFill>
              </a:rPr>
              <a:t> star)</a:t>
            </a:r>
            <a:endParaRPr lang="en-US" baseline="30000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278720" y="5562360"/>
              <a:ext cx="21240" cy="205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67560" y="5549760"/>
                <a:ext cx="45000" cy="4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315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there finitely many tokens?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7" y="1185242"/>
            <a:ext cx="8543926" cy="4655172"/>
          </a:xfrm>
        </p:spPr>
        <p:txBody>
          <a:bodyPr/>
          <a:lstStyle/>
          <a:p>
            <a:r>
              <a:rPr lang="en-US" dirty="0" smtClean="0"/>
              <a:t>There are finitely many </a:t>
            </a:r>
            <a:r>
              <a:rPr lang="en-US" b="1" dirty="0" smtClean="0"/>
              <a:t>token classes</a:t>
            </a:r>
          </a:p>
          <a:p>
            <a:pPr lvl="1"/>
            <a:r>
              <a:rPr lang="en-US" dirty="0" smtClean="0"/>
              <a:t>identifier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string</a:t>
            </a:r>
          </a:p>
          <a:p>
            <a:pPr lvl="1"/>
            <a:r>
              <a:rPr lang="en-US" dirty="0" smtClean="0"/>
              <a:t>{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}</a:t>
            </a:r>
          </a:p>
          <a:p>
            <a:pPr lvl="1"/>
            <a:r>
              <a:rPr lang="en-US" dirty="0"/>
              <a:t>(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en-US" dirty="0" smtClean="0"/>
              <a:t>  ... (many, but finitely many)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There is unbounded number of </a:t>
            </a:r>
            <a:r>
              <a:rPr lang="en-US" i="1" dirty="0" smtClean="0">
                <a:solidFill>
                  <a:schemeClr val="tx1"/>
                </a:solidFill>
              </a:rPr>
              <a:t>instances</a:t>
            </a:r>
            <a:r>
              <a:rPr lang="en-US" dirty="0" smtClean="0">
                <a:solidFill>
                  <a:schemeClr val="tx1"/>
                </a:solidFill>
              </a:rPr>
              <a:t> of token classes identifier and string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rgbClr val="C00000"/>
                </a:solidFill>
              </a:rPr>
              <a:t>When we discuss grammars, we work with token classes.</a:t>
            </a:r>
          </a:p>
        </p:txBody>
      </p:sp>
    </p:spTree>
    <p:extLst>
      <p:ext uri="{BB962C8B-B14F-4D97-AF65-F5344CB8AC3E}">
        <p14:creationId xmlns:p14="http://schemas.microsoft.com/office/powerpoint/2010/main" val="66323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Σ</a:t>
            </a:r>
            <a:r>
              <a:rPr lang="en-US" dirty="0" smtClean="0"/>
              <a:t> = {</a:t>
            </a:r>
            <a:r>
              <a:rPr lang="en-US" dirty="0" err="1" smtClean="0"/>
              <a:t>a,b</a:t>
            </a:r>
            <a:r>
              <a:rPr lang="en-US" dirty="0" smtClean="0"/>
              <a:t>}</a:t>
            </a:r>
          </a:p>
          <a:p>
            <a:pPr marL="0" indent="0">
              <a:buNone/>
            </a:pPr>
            <a:r>
              <a:rPr lang="el-GR" dirty="0" smtClean="0"/>
              <a:t>Σ</a:t>
            </a:r>
            <a:r>
              <a:rPr lang="en-US" baseline="30000" dirty="0" smtClean="0"/>
              <a:t>*</a:t>
            </a:r>
            <a:r>
              <a:rPr lang="en-US" dirty="0" smtClean="0"/>
              <a:t> = {</a:t>
            </a:r>
            <a:r>
              <a:rPr lang="el-GR" dirty="0" smtClean="0"/>
              <a:t>ε</a:t>
            </a:r>
            <a:r>
              <a:rPr lang="en-US" dirty="0" smtClean="0"/>
              <a:t>, a, b, </a:t>
            </a:r>
            <a:r>
              <a:rPr lang="en-US" dirty="0" err="1" smtClean="0"/>
              <a:t>aa</a:t>
            </a:r>
            <a:r>
              <a:rPr lang="en-US" dirty="0" smtClean="0"/>
              <a:t>, </a:t>
            </a:r>
            <a:r>
              <a:rPr lang="en-US" dirty="0" err="1" smtClean="0"/>
              <a:t>ab</a:t>
            </a:r>
            <a:r>
              <a:rPr lang="en-US" dirty="0" smtClean="0"/>
              <a:t>, </a:t>
            </a:r>
            <a:r>
              <a:rPr lang="en-US" dirty="0" err="1" smtClean="0"/>
              <a:t>ba</a:t>
            </a:r>
            <a:r>
              <a:rPr lang="en-US" dirty="0" smtClean="0"/>
              <a:t>, bb, </a:t>
            </a:r>
            <a:r>
              <a:rPr lang="en-US" dirty="0" err="1" smtClean="0"/>
              <a:t>aaa</a:t>
            </a:r>
            <a:r>
              <a:rPr lang="en-US" dirty="0" smtClean="0"/>
              <a:t>, </a:t>
            </a:r>
            <a:r>
              <a:rPr lang="en-US" dirty="0" err="1" smtClean="0"/>
              <a:t>aab</a:t>
            </a:r>
            <a:r>
              <a:rPr lang="en-US" dirty="0" smtClean="0"/>
              <a:t>, aba, ... }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Examples of two languages, subsets of </a:t>
            </a:r>
            <a:r>
              <a:rPr lang="el-GR" dirty="0">
                <a:solidFill>
                  <a:schemeClr val="tx1"/>
                </a:solidFill>
              </a:rPr>
              <a:t>Σ</a:t>
            </a:r>
            <a:r>
              <a:rPr lang="en-US" baseline="30000" dirty="0" smtClean="0">
                <a:solidFill>
                  <a:schemeClr val="tx1"/>
                </a:solidFill>
              </a:rPr>
              <a:t>* </a:t>
            </a:r>
            <a:r>
              <a:rPr lang="en-US" dirty="0" smtClean="0">
                <a:solidFill>
                  <a:schemeClr val="tx1"/>
                </a:solidFill>
              </a:rPr>
              <a:t> :</a:t>
            </a:r>
          </a:p>
          <a:p>
            <a:pPr marL="0" indent="0">
              <a:buNone/>
            </a:pPr>
            <a:r>
              <a:rPr lang="en-US" dirty="0" smtClean="0"/>
              <a:t>L</a:t>
            </a:r>
            <a:r>
              <a:rPr lang="en-US" baseline="-25000" dirty="0" smtClean="0"/>
              <a:t>1 </a:t>
            </a:r>
            <a:r>
              <a:rPr lang="en-US" dirty="0" smtClean="0"/>
              <a:t>= {a, bb, </a:t>
            </a:r>
            <a:r>
              <a:rPr lang="en-US" dirty="0" err="1" smtClean="0"/>
              <a:t>ab</a:t>
            </a:r>
            <a:r>
              <a:rPr lang="en-US" dirty="0" smtClean="0"/>
              <a:t>}    </a:t>
            </a:r>
            <a:r>
              <a:rPr lang="en-US" dirty="0" smtClean="0">
                <a:solidFill>
                  <a:schemeClr val="tx1"/>
                </a:solidFill>
              </a:rPr>
              <a:t>(finite language, three words)</a:t>
            </a:r>
          </a:p>
          <a:p>
            <a:pPr marL="0" indent="0">
              <a:buNone/>
            </a:pPr>
            <a:r>
              <a:rPr lang="en-US" dirty="0" smtClean="0"/>
              <a:t>L</a:t>
            </a:r>
            <a:r>
              <a:rPr lang="en-US" baseline="-25000" dirty="0" smtClean="0"/>
              <a:t>2 </a:t>
            </a:r>
            <a:r>
              <a:rPr lang="en-US" dirty="0" smtClean="0"/>
              <a:t>= {</a:t>
            </a:r>
            <a:r>
              <a:rPr lang="en-US" dirty="0" err="1" smtClean="0"/>
              <a:t>ab</a:t>
            </a:r>
            <a:r>
              <a:rPr lang="en-US" dirty="0" smtClean="0"/>
              <a:t>, </a:t>
            </a:r>
            <a:r>
              <a:rPr lang="en-US" dirty="0" err="1" smtClean="0"/>
              <a:t>abab</a:t>
            </a:r>
            <a:r>
              <a:rPr lang="en-US" dirty="0" smtClean="0"/>
              <a:t>, </a:t>
            </a:r>
            <a:r>
              <a:rPr lang="en-US" dirty="0" err="1" smtClean="0"/>
              <a:t>ababab</a:t>
            </a:r>
            <a:r>
              <a:rPr lang="en-US" dirty="0" smtClean="0"/>
              <a:t>, ... }</a:t>
            </a:r>
            <a:br>
              <a:rPr lang="en-US" dirty="0" smtClean="0"/>
            </a:br>
            <a:r>
              <a:rPr lang="en-US" dirty="0" smtClean="0"/>
              <a:t>    = { (</a:t>
            </a:r>
            <a:r>
              <a:rPr lang="en-US" dirty="0" err="1" smtClean="0"/>
              <a:t>ab</a:t>
            </a:r>
            <a:r>
              <a:rPr lang="en-US" dirty="0" smtClean="0"/>
              <a:t>)</a:t>
            </a:r>
            <a:r>
              <a:rPr lang="en-US" baseline="30000" dirty="0" smtClean="0"/>
              <a:t>n </a:t>
            </a:r>
            <a:r>
              <a:rPr lang="en-US" dirty="0" smtClean="0"/>
              <a:t>| n </a:t>
            </a:r>
            <a:r>
              <a:rPr lang="en-US" dirty="0" smtClean="0">
                <a:latin typeface="Calibri"/>
                <a:cs typeface="Calibri"/>
              </a:rPr>
              <a:t>≥ 0 }		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(infinite language)</a:t>
            </a:r>
          </a:p>
          <a:p>
            <a:pPr marL="0" indent="0">
              <a:buNone/>
            </a:pPr>
            <a:endParaRPr lang="en-US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045800" y="5733360"/>
              <a:ext cx="1252800" cy="4197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1400" y="5722560"/>
                <a:ext cx="1272240" cy="44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7870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328030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 = {</a:t>
            </a:r>
            <a:r>
              <a:rPr lang="en-US" dirty="0" err="1" smtClean="0"/>
              <a:t>a,ab</a:t>
            </a:r>
            <a:r>
              <a:rPr lang="en-US" dirty="0" smtClean="0"/>
              <a:t>}</a:t>
            </a:r>
          </a:p>
          <a:p>
            <a:pPr marL="0" indent="0">
              <a:buNone/>
            </a:pPr>
            <a:r>
              <a:rPr lang="en-US" dirty="0" smtClean="0"/>
              <a:t>L </a:t>
            </a:r>
            <a:r>
              <a:rPr lang="en-US" dirty="0" err="1" smtClean="0"/>
              <a:t>L</a:t>
            </a:r>
            <a:r>
              <a:rPr lang="en-US" dirty="0" smtClean="0"/>
              <a:t> = { </a:t>
            </a:r>
            <a:r>
              <a:rPr lang="en-US" dirty="0" err="1" smtClean="0"/>
              <a:t>aa</a:t>
            </a:r>
            <a:r>
              <a:rPr lang="en-US" dirty="0" smtClean="0"/>
              <a:t>, </a:t>
            </a:r>
            <a:r>
              <a:rPr lang="en-US" dirty="0" err="1" smtClean="0"/>
              <a:t>aab</a:t>
            </a:r>
            <a:r>
              <a:rPr lang="en-US" dirty="0" smtClean="0"/>
              <a:t>, aba, </a:t>
            </a:r>
            <a:r>
              <a:rPr lang="en-US" dirty="0" err="1" smtClean="0"/>
              <a:t>abab</a:t>
            </a:r>
            <a:r>
              <a:rPr lang="en-US" dirty="0" smtClean="0"/>
              <a:t> }</a:t>
            </a:r>
          </a:p>
          <a:p>
            <a:pPr marL="0" indent="0">
              <a:buNone/>
            </a:pPr>
            <a:r>
              <a:rPr lang="en-US" dirty="0" smtClean="0"/>
              <a:t>L* = { a, </a:t>
            </a:r>
            <a:r>
              <a:rPr lang="en-US" dirty="0" err="1" smtClean="0"/>
              <a:t>ab</a:t>
            </a:r>
            <a:r>
              <a:rPr lang="en-US" dirty="0" smtClean="0"/>
              <a:t>, </a:t>
            </a:r>
            <a:r>
              <a:rPr lang="en-US" dirty="0" err="1" smtClean="0"/>
              <a:t>aa</a:t>
            </a:r>
            <a:r>
              <a:rPr lang="en-US" dirty="0" smtClean="0"/>
              <a:t>, </a:t>
            </a:r>
            <a:r>
              <a:rPr lang="en-US" dirty="0" err="1" smtClean="0"/>
              <a:t>aab</a:t>
            </a:r>
            <a:r>
              <a:rPr lang="en-US" dirty="0" smtClean="0"/>
              <a:t>, aba, </a:t>
            </a:r>
            <a:r>
              <a:rPr lang="en-US" dirty="0" err="1" smtClean="0"/>
              <a:t>abab</a:t>
            </a:r>
            <a:r>
              <a:rPr lang="en-US" dirty="0" smtClean="0"/>
              <a:t>, </a:t>
            </a:r>
            <a:r>
              <a:rPr lang="en-US" dirty="0" err="1" smtClean="0"/>
              <a:t>aaa</a:t>
            </a:r>
            <a:r>
              <a:rPr lang="en-US" dirty="0" smtClean="0"/>
              <a:t>, ... }</a:t>
            </a:r>
          </a:p>
          <a:p>
            <a:pPr marL="0" indent="0">
              <a:buNone/>
            </a:pPr>
            <a:r>
              <a:rPr lang="en-US" dirty="0" smtClean="0"/>
              <a:t>(is bb inside L* ?)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= { w | immediately before each b there is a 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839520" y="1057320"/>
              <a:ext cx="4628520" cy="21819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0160" y="1042560"/>
                <a:ext cx="4647600" cy="220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60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550" y="15537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Example: </a:t>
            </a:r>
            <a:r>
              <a:rPr lang="en-US" b="1" dirty="0" err="1" smtClean="0"/>
              <a:t>gcc</a:t>
            </a:r>
            <a:endParaRPr lang="en-US" b="1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75774" y="1616006"/>
            <a:ext cx="2621551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#include &lt;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stdio.h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&gt; </a:t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</a:b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int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main(void) { </a:t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</a:b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int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i = 0;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int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j = 0;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while (i &lt; 10) {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printf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("%d\n", j);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i = i + 1;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j = j + 2*i+1;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}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}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97830" y="1151550"/>
            <a:ext cx="4354286" cy="526297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jmp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.L2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en-US" dirty="0">
                <a:latin typeface="Calibri" pitchFamily="34" charset="0"/>
                <a:cs typeface="Calibri" pitchFamily="34" charset="0"/>
              </a:rPr>
              <a:t>L3: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movl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-8(%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ebp</a:t>
            </a:r>
            <a:r>
              <a:rPr lang="en-US" dirty="0">
                <a:latin typeface="Calibri" pitchFamily="34" charset="0"/>
                <a:cs typeface="Calibri" pitchFamily="34" charset="0"/>
              </a:rPr>
              <a:t>), %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eax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movl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%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eax</a:t>
            </a:r>
            <a:r>
              <a:rPr lang="en-US" dirty="0">
                <a:latin typeface="Calibri" pitchFamily="34" charset="0"/>
                <a:cs typeface="Calibri" pitchFamily="34" charset="0"/>
              </a:rPr>
              <a:t>, 4(%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esp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movl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$.LC0, (%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esp</a:t>
            </a:r>
            <a:r>
              <a:rPr lang="en-US" dirty="0">
                <a:latin typeface="Calibri" pitchFamily="34" charset="0"/>
                <a:cs typeface="Calibri" pitchFamily="34" charset="0"/>
              </a:rPr>
              <a:t>)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call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printf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addl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$1, -12(%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ebp</a:t>
            </a:r>
            <a:r>
              <a:rPr lang="en-US" dirty="0">
                <a:latin typeface="Calibri" pitchFamily="34" charset="0"/>
                <a:cs typeface="Calibri" pitchFamily="34" charset="0"/>
              </a:rPr>
              <a:t>)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movl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-12(%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ebp</a:t>
            </a:r>
            <a:r>
              <a:rPr lang="en-US" dirty="0">
                <a:latin typeface="Calibri" pitchFamily="34" charset="0"/>
                <a:cs typeface="Calibri" pitchFamily="34" charset="0"/>
              </a:rPr>
              <a:t>), %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eax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addl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%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eax</a:t>
            </a:r>
            <a:r>
              <a:rPr lang="en-US" dirty="0">
                <a:latin typeface="Calibri" pitchFamily="34" charset="0"/>
                <a:cs typeface="Calibri" pitchFamily="34" charset="0"/>
              </a:rPr>
              <a:t>, %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eax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addl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-8(%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ebp</a:t>
            </a:r>
            <a:r>
              <a:rPr lang="en-US" dirty="0">
                <a:latin typeface="Calibri" pitchFamily="34" charset="0"/>
                <a:cs typeface="Calibri" pitchFamily="34" charset="0"/>
              </a:rPr>
              <a:t>), %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eax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addl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$1, %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eax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movl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%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eax</a:t>
            </a:r>
            <a:r>
              <a:rPr lang="en-US" dirty="0">
                <a:latin typeface="Calibri" pitchFamily="34" charset="0"/>
                <a:cs typeface="Calibri" pitchFamily="34" charset="0"/>
              </a:rPr>
              <a:t>, -8(%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ebp</a:t>
            </a:r>
            <a:r>
              <a:rPr lang="en-US" dirty="0">
                <a:latin typeface="Calibri" pitchFamily="34" charset="0"/>
                <a:cs typeface="Calibri" pitchFamily="34" charset="0"/>
              </a:rPr>
              <a:t>)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en-US" dirty="0">
                <a:latin typeface="Calibri" pitchFamily="34" charset="0"/>
                <a:cs typeface="Calibri" pitchFamily="34" charset="0"/>
              </a:rPr>
              <a:t>L2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cmpl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$9, -12(%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ebp</a:t>
            </a:r>
            <a:r>
              <a:rPr lang="en-US" dirty="0">
                <a:latin typeface="Calibri" pitchFamily="34" charset="0"/>
                <a:cs typeface="Calibri" pitchFamily="34" charset="0"/>
              </a:rPr>
              <a:t>)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jle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.L3 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2743200" y="1151550"/>
            <a:ext cx="1654630" cy="1983536"/>
          </a:xfrm>
          <a:prstGeom prst="line">
            <a:avLst/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2743200" y="5021943"/>
            <a:ext cx="1654630" cy="1392586"/>
          </a:xfrm>
          <a:prstGeom prst="line">
            <a:avLst/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Rectangle 15"/>
          <p:cNvSpPr/>
          <p:nvPr/>
        </p:nvSpPr>
        <p:spPr bwMode="auto">
          <a:xfrm>
            <a:off x="435429" y="3135086"/>
            <a:ext cx="2307771" cy="1886857"/>
          </a:xfrm>
          <a:prstGeom prst="rect">
            <a:avLst/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2897325" y="3629151"/>
            <a:ext cx="145155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gcc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test.c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–S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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test.s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89219" y="1139474"/>
            <a:ext cx="28187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b="1" dirty="0" smtClean="0">
                <a:latin typeface="Calibri" pitchFamily="34" charset="0"/>
                <a:cs typeface="Calibri" pitchFamily="34" charset="0"/>
              </a:rPr>
              <a:t>- from C to Intel x86</a:t>
            </a:r>
          </a:p>
        </p:txBody>
      </p:sp>
    </p:spTree>
    <p:extLst>
      <p:ext uri="{BB962C8B-B14F-4D97-AF65-F5344CB8AC3E}">
        <p14:creationId xmlns:p14="http://schemas.microsoft.com/office/powerpoint/2010/main" val="23081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460"/>
    </mc:Choice>
    <mc:Fallback xmlns="">
      <p:transition spd="slow" advTm="100460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3404" x="2408238" y="1089025"/>
          <p14:tracePt t="3414" x="2414588" y="1089025"/>
          <p14:tracePt t="3461" x="2420938" y="1089025"/>
          <p14:tracePt t="3480" x="2427288" y="1089025"/>
          <p14:tracePt t="3574" x="2432050" y="1089025"/>
          <p14:tracePt t="3614" x="2438400" y="1089025"/>
          <p14:tracePt t="3670" x="2444750" y="1089025"/>
          <p14:tracePt t="3678" x="2455863" y="1089025"/>
          <p14:tracePt t="3685" x="2509838" y="1089025"/>
          <p14:tracePt t="3685" x="2546350" y="1100138"/>
          <p14:tracePt t="3709" x="2593975" y="1100138"/>
          <p14:tracePt t="3718" x="2689225" y="1106488"/>
          <p14:tracePt t="3733" x="2784475" y="1117600"/>
          <p14:tracePt t="3750" x="2878138" y="1130300"/>
          <p14:tracePt t="3767" x="2925763" y="1130300"/>
          <p14:tracePt t="3782" x="2938463" y="1130300"/>
          <p14:tracePt t="3798" x="2944813" y="1130300"/>
          <p14:tracePt t="3813" x="2949575" y="1130300"/>
          <p14:tracePt t="3838" x="2955925" y="1130300"/>
          <p14:tracePt t="3853" x="2962275" y="1130300"/>
          <p14:tracePt t="3861" x="2979738" y="1130300"/>
          <p14:tracePt t="3878" x="2997200" y="1123950"/>
          <p14:tracePt t="3892" x="3021013" y="1123950"/>
          <p14:tracePt t="3909" x="3027363" y="1123950"/>
          <p14:tracePt t="3927" x="3040063" y="1123950"/>
          <p14:tracePt t="3940" x="3044825" y="1123950"/>
          <p14:tracePt t="3966" x="3051175" y="1123950"/>
          <p14:tracePt t="3973" x="3057525" y="1123950"/>
          <p14:tracePt t="4005" x="3063875" y="1123950"/>
          <p14:tracePt t="4014" x="3068638" y="1123950"/>
          <p14:tracePt t="4029" x="3074988" y="1123950"/>
          <p14:tracePt t="4047" x="3081338" y="1123950"/>
          <p14:tracePt t="4054" x="3087688" y="1130300"/>
          <p14:tracePt t="4446" x="0" y="0"/>
        </p14:tracePtLst>
        <p14:tracePtLst>
          <p14:tracePt t="7053" x="1409700" y="1563688"/>
          <p14:tracePt t="7107" x="1416050" y="1563688"/>
          <p14:tracePt t="7148" x="1416050" y="1558925"/>
          <p14:tracePt t="7174" x="1420813" y="1558925"/>
          <p14:tracePt t="7179" x="1427163" y="1558925"/>
          <p14:tracePt t="7193" x="1433513" y="1558925"/>
          <p14:tracePt t="7209" x="1444625" y="1558925"/>
          <p14:tracePt t="7222" x="1450975" y="1558925"/>
          <p14:tracePt t="7242" x="1457325" y="1552575"/>
          <p14:tracePt t="7254" x="1463675" y="1552575"/>
          <p14:tracePt t="7286" x="1468438" y="1552575"/>
          <p14:tracePt t="7290" x="1481138" y="1552575"/>
          <p14:tracePt t="7302" x="1487488" y="1552575"/>
          <p14:tracePt t="7321" x="1498600" y="1552575"/>
          <p14:tracePt t="7338" x="1511300" y="1552575"/>
          <p14:tracePt t="7352" x="1522413" y="1552575"/>
          <p14:tracePt t="7369" x="1535113" y="1558925"/>
          <p14:tracePt t="7386" x="1552575" y="1563688"/>
          <p14:tracePt t="7397" x="1558925" y="1563688"/>
          <p14:tracePt t="7421" x="1582738" y="1576388"/>
          <p14:tracePt t="7433" x="1593850" y="1576388"/>
          <p14:tracePt t="7450" x="1606550" y="1576388"/>
          <p14:tracePt t="7465" x="1611313" y="1576388"/>
          <p14:tracePt t="7481" x="1624013" y="1582738"/>
          <p14:tracePt t="7506" x="1630363" y="1582738"/>
          <p14:tracePt t="7521" x="1635125" y="1582738"/>
          <p14:tracePt t="7529" x="1641475" y="1582738"/>
          <p14:tracePt t="7545" x="1647825" y="1582738"/>
          <p14:tracePt t="8053" x="0" y="0"/>
        </p14:tracePtLst>
        <p14:tracePtLst>
          <p14:tracePt t="9669" x="1992313" y="1582738"/>
          <p14:tracePt t="9935" x="1998663" y="1582738"/>
          <p14:tracePt t="9944" x="2028825" y="1582738"/>
          <p14:tracePt t="9957" x="2076450" y="1587500"/>
          <p14:tracePt t="9973" x="2152650" y="1606550"/>
          <p14:tracePt t="9992" x="2230438" y="1630363"/>
          <p14:tracePt t="10008" x="2308225" y="1630363"/>
          <p14:tracePt t="10024" x="2379663" y="1630363"/>
          <p14:tracePt t="10040" x="2427288" y="1630363"/>
          <p14:tracePt t="10056" x="2468563" y="1630363"/>
          <p14:tracePt t="10072" x="2503488" y="1630363"/>
          <p14:tracePt t="10088" x="2540000" y="1630363"/>
          <p14:tracePt t="10102" x="2563813" y="1630363"/>
          <p14:tracePt t="10120" x="2605088" y="1630363"/>
          <p14:tracePt t="10136" x="2646363" y="1635125"/>
          <p14:tracePt t="10151" x="2693988" y="1635125"/>
          <p14:tracePt t="10168" x="2778125" y="1635125"/>
          <p14:tracePt t="10190" x="2819400" y="1635125"/>
          <p14:tracePt t="10199" x="2884488" y="1635125"/>
          <p14:tracePt t="10214" x="2949575" y="1635125"/>
          <p14:tracePt t="10230" x="3021013" y="1635125"/>
          <p14:tracePt t="10247" x="3081338" y="1635125"/>
          <p14:tracePt t="10263" x="3105150" y="1635125"/>
          <p14:tracePt t="10278" x="3122613" y="1635125"/>
          <p14:tracePt t="10303" x="3128963" y="1635125"/>
          <p14:tracePt t="10486" x="3140075" y="1630363"/>
          <p14:tracePt t="10501" x="3146425" y="1630363"/>
          <p14:tracePt t="10502" x="3170238" y="1624013"/>
          <p14:tracePt t="10518" x="3182938" y="1624013"/>
          <p14:tracePt t="10543" x="3187700" y="1624013"/>
          <p14:tracePt t="10882" x="0" y="0"/>
        </p14:tracePtLst>
        <p14:tracePtLst>
          <p14:tracePt t="15265" x="368300" y="3224213"/>
          <p14:tracePt t="15370" x="368300" y="3230563"/>
          <p14:tracePt t="15377" x="368300" y="3241675"/>
          <p14:tracePt t="15381" x="368300" y="3278188"/>
          <p14:tracePt t="15401" x="374650" y="3313113"/>
          <p14:tracePt t="15418" x="374650" y="3343275"/>
          <p14:tracePt t="15434" x="374650" y="3373438"/>
          <p14:tracePt t="15449" x="374650" y="3402013"/>
          <p14:tracePt t="15466" x="374650" y="3438525"/>
          <p14:tracePt t="15476" x="374650" y="3473450"/>
          <p14:tracePt t="15497" x="374650" y="3509963"/>
          <p14:tracePt t="15514" x="374650" y="3551238"/>
          <p14:tracePt t="15530" x="374650" y="3581400"/>
          <p14:tracePt t="15546" x="374650" y="3616325"/>
          <p14:tracePt t="15561" x="374650" y="3640138"/>
          <p14:tracePt t="15578" x="374650" y="3670300"/>
          <p14:tracePt t="15594" x="374650" y="3700463"/>
          <p14:tracePt t="15610" x="374650" y="3741738"/>
          <p14:tracePt t="15625" x="374650" y="3783013"/>
          <p14:tracePt t="15642" x="368300" y="3824288"/>
          <p14:tracePt t="15657" x="363538" y="3871913"/>
          <p14:tracePt t="15673" x="363538" y="3938588"/>
          <p14:tracePt t="15689" x="363538" y="4027488"/>
          <p14:tracePt t="15706" x="363538" y="4116388"/>
          <p14:tracePt t="15722" x="350838" y="4217988"/>
          <p14:tracePt t="15737" x="339725" y="4341813"/>
          <p14:tracePt t="15754" x="339725" y="4473575"/>
          <p14:tracePt t="15769" x="315913" y="4603750"/>
          <p14:tracePt t="15786" x="315913" y="4729163"/>
          <p14:tracePt t="15797" x="292100" y="4841875"/>
          <p14:tracePt t="15818" x="279400" y="4954588"/>
          <p14:tracePt t="15829" x="279400" y="5067300"/>
          <p14:tracePt t="15850" x="279400" y="5175250"/>
          <p14:tracePt t="15860" x="279400" y="5270500"/>
          <p14:tracePt t="15882" x="279400" y="5335588"/>
          <p14:tracePt t="15892" x="268288" y="5376863"/>
          <p14:tracePt t="15909" x="268288" y="5400675"/>
          <p14:tracePt t="15930" x="268288" y="5424488"/>
          <p14:tracePt t="15940" x="268288" y="5437188"/>
          <p14:tracePt t="15962" x="261938" y="5448300"/>
          <p14:tracePt t="15973" x="261938" y="5461000"/>
          <p14:tracePt t="16082" x="261938" y="5454650"/>
          <p14:tracePt t="16090" x="268288" y="5437188"/>
          <p14:tracePt t="16105" x="273050" y="5413375"/>
          <p14:tracePt t="16121" x="279400" y="5389563"/>
          <p14:tracePt t="16138" x="285750" y="5359400"/>
          <p14:tracePt t="16154" x="292100" y="5329238"/>
          <p14:tracePt t="16170" x="296863" y="5305425"/>
          <p14:tracePt t="16184" x="303213" y="5281613"/>
          <p14:tracePt t="16199" x="303213" y="5264150"/>
          <p14:tracePt t="16216" x="303213" y="5246688"/>
          <p14:tracePt t="16231" x="303213" y="5229225"/>
          <p14:tracePt t="16248" x="303213" y="5216525"/>
          <p14:tracePt t="16277" x="303213" y="5210175"/>
          <p14:tracePt t="16279" x="303213" y="5199063"/>
          <p14:tracePt t="16296" x="303213" y="5186363"/>
          <p14:tracePt t="16311" x="303213" y="5175250"/>
          <p14:tracePt t="16328" x="303213" y="5162550"/>
          <p14:tracePt t="16344" x="309563" y="5138738"/>
          <p14:tracePt t="16359" x="315913" y="5103813"/>
          <p14:tracePt t="16376" x="315913" y="5080000"/>
          <p14:tracePt t="16389" x="315913" y="5062538"/>
          <p14:tracePt t="16408" x="315913" y="5049838"/>
          <p14:tracePt t="16424" x="315913" y="5043488"/>
          <p14:tracePt t="16439" x="315913" y="5038725"/>
          <p14:tracePt t="16786" x="0" y="0"/>
        </p14:tracePtLst>
        <p14:tracePtLst>
          <p14:tracePt t="22311" x="2997200" y="3997325"/>
          <p14:tracePt t="22480" x="3016250" y="3997325"/>
          <p14:tracePt t="22487" x="3068638" y="3997325"/>
          <p14:tracePt t="22504" x="3135313" y="3997325"/>
          <p14:tracePt t="22519" x="3182938" y="3997325"/>
          <p14:tracePt t="22536" x="3211513" y="3997325"/>
          <p14:tracePt t="22549" x="3241675" y="3997325"/>
          <p14:tracePt t="22567" x="3265488" y="3990975"/>
          <p14:tracePt t="22581" x="3271838" y="3986213"/>
          <p14:tracePt t="22600" x="3282950" y="3986213"/>
          <p14:tracePt t="22720" x="3289300" y="3986213"/>
          <p14:tracePt t="22726" x="3306763" y="3979863"/>
          <p14:tracePt t="22744" x="3330575" y="3979863"/>
          <p14:tracePt t="22760" x="3354388" y="3979863"/>
          <p14:tracePt t="22776" x="3371850" y="3979863"/>
          <p14:tracePt t="22792" x="3384550" y="3979863"/>
          <p14:tracePt t="23115" x="0" y="0"/>
        </p14:tracePtLst>
        <p14:tracePtLst>
          <p14:tracePt t="23804" x="3462338" y="3967163"/>
          <p14:tracePt t="23934" x="3467100" y="3967163"/>
          <p14:tracePt t="23942" x="3486150" y="3967163"/>
          <p14:tracePt t="23957" x="3514725" y="3967163"/>
          <p14:tracePt t="23973" x="3551238" y="3973513"/>
          <p14:tracePt t="23991" x="3581400" y="3979863"/>
          <p14:tracePt t="24007" x="3609975" y="3979863"/>
          <p14:tracePt t="24023" x="3616325" y="3986213"/>
          <p14:tracePt t="24168" x="3622675" y="3986213"/>
          <p14:tracePt t="24174" x="3633788" y="3986213"/>
          <p14:tracePt t="24182" x="3676650" y="3990975"/>
          <p14:tracePt t="24198" x="3741738" y="3997325"/>
          <p14:tracePt t="24214" x="3817938" y="4003675"/>
          <p14:tracePt t="24230" x="3889375" y="4014788"/>
          <p14:tracePt t="24246" x="3902075" y="4014788"/>
          <p14:tracePt t="24777" x="0" y="0"/>
        </p14:tracePtLst>
        <p14:tracePtLst>
          <p14:tracePt t="25857" x="4032250" y="3973513"/>
          <p14:tracePt t="26029" x="4044950" y="3973513"/>
          <p14:tracePt t="26037" x="4079875" y="3973513"/>
          <p14:tracePt t="26060" x="4110038" y="3973513"/>
          <p14:tracePt t="26077" x="4133850" y="3973513"/>
          <p14:tracePt t="26093" x="4146550" y="3973513"/>
          <p14:tracePt t="26101" x="4157663" y="3979863"/>
          <p14:tracePt t="26356" x="4164013" y="3979863"/>
          <p14:tracePt t="26365" x="4198938" y="3979863"/>
          <p14:tracePt t="26373" x="4217988" y="3979863"/>
          <p14:tracePt t="26389" x="4241800" y="3986213"/>
          <p14:tracePt t="26404" x="4264025" y="3979863"/>
          <p14:tracePt t="26421" x="4283075" y="3979863"/>
          <p14:tracePt t="26898" x="0" y="0"/>
        </p14:tracePtLst>
        <p14:tracePtLst>
          <p14:tracePt t="34245" x="3419475" y="4313238"/>
          <p14:tracePt t="34542" x="3425825" y="4313238"/>
          <p14:tracePt t="34550" x="3443288" y="4313238"/>
          <p14:tracePt t="34566" x="3455988" y="4313238"/>
          <p14:tracePt t="34582" x="3467100" y="4313238"/>
          <p14:tracePt t="34598" x="3479800" y="4313238"/>
          <p14:tracePt t="34614" x="3490913" y="4313238"/>
          <p14:tracePt t="34629" x="3497263" y="4313238"/>
          <p14:tracePt t="34654" x="3503613" y="4313238"/>
          <p14:tracePt t="34662" x="3514725" y="4313238"/>
          <p14:tracePt t="34685" x="3521075" y="4313238"/>
          <p14:tracePt t="34694" x="3533775" y="4313238"/>
          <p14:tracePt t="34710" x="3551238" y="4313238"/>
          <p14:tracePt t="34726" x="3562350" y="4313238"/>
          <p14:tracePt t="34742" x="3581400" y="4313238"/>
          <p14:tracePt t="34758" x="3592513" y="4313238"/>
          <p14:tracePt t="34773" x="3605213" y="4313238"/>
          <p14:tracePt t="34790" x="3622675" y="4313238"/>
          <p14:tracePt t="34806" x="3640138" y="4313238"/>
          <p14:tracePt t="34821" x="3663950" y="4313238"/>
          <p14:tracePt t="34838" x="3681413" y="4313238"/>
          <p14:tracePt t="34853" x="3700463" y="4313238"/>
          <p14:tracePt t="34869" x="3717925" y="4313238"/>
          <p14:tracePt t="34885" x="3741738" y="4313238"/>
          <p14:tracePt t="34901" x="3759200" y="4313238"/>
          <p14:tracePt t="34918" x="3776663" y="4313238"/>
          <p14:tracePt t="34934" x="3789363" y="4313238"/>
          <p14:tracePt t="34949" x="3800475" y="4313238"/>
          <p14:tracePt t="34965" x="3813175" y="4313238"/>
          <p14:tracePt t="34981" x="3824288" y="4313238"/>
          <p14:tracePt t="34998" x="3841750" y="4313238"/>
          <p14:tracePt t="35014" x="3854450" y="4313238"/>
          <p14:tracePt t="35029" x="3865563" y="4313238"/>
          <p14:tracePt t="35046" x="3878263" y="4313238"/>
          <p14:tracePt t="35061" x="3889375" y="4313238"/>
          <p14:tracePt t="35078" x="3902075" y="4313238"/>
          <p14:tracePt t="35094" x="3913188" y="4313238"/>
          <p14:tracePt t="35109" x="3925888" y="4313238"/>
          <p14:tracePt t="35126" x="3943350" y="4313238"/>
          <p14:tracePt t="35142" x="3967163" y="4313238"/>
          <p14:tracePt t="35173" x="3979863" y="4313238"/>
          <p14:tracePt t="35182" x="3984625" y="4313238"/>
          <p14:tracePt t="35188" x="4003675" y="4313238"/>
          <p14:tracePt t="35645" x="0" y="0"/>
        </p14:tracePtLst>
        <p14:tracePtLst>
          <p14:tracePt t="37078" x="5162550" y="1320800"/>
          <p14:tracePt t="37204" x="5162550" y="1327150"/>
          <p14:tracePt t="37212" x="5162550" y="1362075"/>
          <p14:tracePt t="37222" x="5162550" y="1416050"/>
          <p14:tracePt t="37244" x="5162550" y="1487488"/>
          <p14:tracePt t="37254" x="5162550" y="1552575"/>
          <p14:tracePt t="37275" x="5162550" y="1635125"/>
          <p14:tracePt t="37286" x="5162550" y="1730375"/>
          <p14:tracePt t="37308" x="5162550" y="1820863"/>
          <p14:tracePt t="37317" x="5162550" y="1916113"/>
          <p14:tracePt t="37340" x="5162550" y="1992313"/>
          <p14:tracePt t="37356" x="5162550" y="2063750"/>
          <p14:tracePt t="37372" x="5151438" y="2128838"/>
          <p14:tracePt t="37388" x="5151438" y="2182813"/>
          <p14:tracePt t="37397" x="5151438" y="2243138"/>
          <p14:tracePt t="37420" x="5151438" y="2308225"/>
          <p14:tracePt t="37435" x="5151438" y="2379663"/>
          <p14:tracePt t="37453" x="5151438" y="2444750"/>
          <p14:tracePt t="37469" x="5151438" y="2516188"/>
          <p14:tracePt t="37477" x="5151438" y="2593975"/>
          <p14:tracePt t="37500" x="5151438" y="2670175"/>
          <p14:tracePt t="37517" x="5145088" y="2736850"/>
          <p14:tracePt t="37532" x="5145088" y="2808288"/>
          <p14:tracePt t="37548" x="5133975" y="2879725"/>
          <p14:tracePt t="37564" x="5133975" y="2951163"/>
          <p14:tracePt t="37580" x="5121275" y="3021013"/>
          <p14:tracePt t="37597" x="5121275" y="3098800"/>
          <p14:tracePt t="37611" x="5114925" y="3170238"/>
          <p14:tracePt t="37628" x="5114925" y="3241675"/>
          <p14:tracePt t="37643" x="5114925" y="3313113"/>
          <p14:tracePt t="37660" x="5114925" y="3384550"/>
          <p14:tracePt t="37677" x="5114925" y="3462338"/>
          <p14:tracePt t="37692" x="5114925" y="3533775"/>
          <p14:tracePt t="37708" x="5114925" y="3592513"/>
          <p14:tracePt t="37724" x="5114925" y="3622675"/>
          <p14:tracePt t="37740" x="5114925" y="3663950"/>
          <p14:tracePt t="37750" x="5110163" y="3700463"/>
          <p14:tracePt t="37771" x="5110163" y="3735388"/>
          <p14:tracePt t="37782" x="5110163" y="3776663"/>
          <p14:tracePt t="37804" x="5114925" y="3806825"/>
          <p14:tracePt t="37813" x="5114925" y="3843338"/>
          <p14:tracePt t="37836" x="5110163" y="3878263"/>
          <p14:tracePt t="37846" x="5110163" y="3914775"/>
          <p14:tracePt t="37868" x="5103813" y="3962400"/>
          <p14:tracePt t="37878" x="5103813" y="4027488"/>
          <p14:tracePt t="37893" x="5103813" y="4098925"/>
          <p14:tracePt t="37916" x="5103813" y="4140200"/>
          <p14:tracePt t="37927" x="5103813" y="4265613"/>
          <p14:tracePt t="37948" x="5103813" y="4354513"/>
          <p14:tracePt t="37958" x="5103813" y="4449763"/>
          <p14:tracePt t="37974" x="5103813" y="4549775"/>
          <p14:tracePt t="37996" x="5103813" y="4645025"/>
          <p14:tracePt t="38012" x="5103813" y="4746625"/>
          <p14:tracePt t="38028" x="5103813" y="4830763"/>
          <p14:tracePt t="38044" x="5103813" y="4906963"/>
          <p14:tracePt t="38060" x="5103813" y="4960938"/>
          <p14:tracePt t="38076" x="5103813" y="5019675"/>
          <p14:tracePt t="38092" x="5103813" y="5086350"/>
          <p14:tracePt t="38107" x="5121275" y="5157788"/>
          <p14:tracePt t="38124" x="5121275" y="5229225"/>
          <p14:tracePt t="38140" x="5133975" y="5294313"/>
          <p14:tracePt t="38156" x="5133975" y="5365750"/>
          <p14:tracePt t="38171" x="5138738" y="5430838"/>
          <p14:tracePt t="38186" x="5151438" y="5502275"/>
          <p14:tracePt t="38203" x="5162550" y="5573713"/>
          <p14:tracePt t="38220" x="5162550" y="5638800"/>
          <p14:tracePt t="38235" x="5168900" y="5710238"/>
          <p14:tracePt t="38251" x="5192713" y="5781675"/>
          <p14:tracePt t="38267" x="5199063" y="5846763"/>
          <p14:tracePt t="38282" x="5210175" y="5918200"/>
          <p14:tracePt t="38299" x="5210175" y="5948363"/>
          <p14:tracePt t="38315" x="5210175" y="5965825"/>
          <p14:tracePt t="38331" x="5210175" y="5984875"/>
          <p14:tracePt t="38358" x="5210175" y="5989638"/>
          <p14:tracePt t="38363" x="5210175" y="6002338"/>
          <p14:tracePt t="38379" x="5216525" y="6013450"/>
          <p14:tracePt t="38390" x="5216525" y="6030913"/>
          <p14:tracePt t="38411" x="5216525" y="6049963"/>
          <p14:tracePt t="38442" x="5216525" y="6054725"/>
          <p14:tracePt t="38470" x="5216525" y="6061075"/>
          <p14:tracePt t="38470" x="5216525" y="6078538"/>
          <p14:tracePt t="38491" x="5216525" y="6091238"/>
          <p14:tracePt t="38502" x="5216525" y="6108700"/>
          <p14:tracePt t="38522" x="5216525" y="6121400"/>
          <p14:tracePt t="38534" x="5210175" y="6132513"/>
          <p14:tracePt t="38555" x="5210175" y="6145213"/>
          <p14:tracePt t="38565" x="5210175" y="6149975"/>
          <p14:tracePt t="38587" x="5210175" y="6162675"/>
          <p14:tracePt t="38598" x="5210175" y="6169025"/>
          <p14:tracePt t="38620" x="5210175" y="6180138"/>
          <p14:tracePt t="38630" x="5210175" y="6192838"/>
          <p14:tracePt t="38651" x="5210175" y="6203950"/>
          <p14:tracePt t="38667" x="5210175" y="6210300"/>
          <p14:tracePt t="38683" x="5210175" y="6221413"/>
          <p14:tracePt t="38699" x="5210175" y="6227763"/>
          <p14:tracePt t="38978" x="0" y="0"/>
        </p14:tracePtLst>
        <p14:tracePtLst>
          <p14:tracePt t="58060" x="981075" y="4735513"/>
          <p14:tracePt t="58173" x="993775" y="4729163"/>
          <p14:tracePt t="58181" x="1076325" y="4729163"/>
          <p14:tracePt t="58204" x="1160463" y="4716463"/>
          <p14:tracePt t="58221" x="1255713" y="4716463"/>
          <p14:tracePt t="58236" x="1368425" y="4716463"/>
          <p14:tracePt t="58253" x="1468438" y="4716463"/>
          <p14:tracePt t="58268" x="1570038" y="4716463"/>
          <p14:tracePt t="58284" x="1671638" y="4716463"/>
          <p14:tracePt t="58300" x="1773238" y="4716463"/>
          <p14:tracePt t="58316" x="1862138" y="4716463"/>
          <p14:tracePt t="58332" x="1933575" y="4716463"/>
          <p14:tracePt t="58349" x="2009775" y="4716463"/>
          <p14:tracePt t="58364" x="2081213" y="4716463"/>
          <p14:tracePt t="58381" x="2124075" y="4716463"/>
          <p14:tracePt t="58390" x="2141538" y="4716463"/>
          <p14:tracePt t="58405" x="2159000" y="4711700"/>
          <p14:tracePt t="58429" x="2171700" y="4711700"/>
          <p14:tracePt t="58437" x="2182813" y="4711700"/>
          <p14:tracePt t="58460" x="2189163" y="4711700"/>
          <p14:tracePt t="58470" x="2195513" y="4711700"/>
          <p14:tracePt t="58732" x="0" y="0"/>
        </p14:tracePtLst>
        <p14:tracePtLst>
          <p14:tracePt t="66404" x="6078538" y="1939925"/>
          <p14:tracePt t="66636" x="6091238" y="1939925"/>
          <p14:tracePt t="66643" x="6108700" y="1933575"/>
          <p14:tracePt t="66652" x="6143625" y="1933575"/>
          <p14:tracePt t="66667" x="6173788" y="1933575"/>
          <p14:tracePt t="66684" x="6203950" y="1933575"/>
          <p14:tracePt t="66699" x="6234113" y="1933575"/>
          <p14:tracePt t="66712" x="6251575" y="1933575"/>
          <p14:tracePt t="66726" x="6262688" y="1933575"/>
          <p14:tracePt t="66741" x="6269038" y="1933575"/>
          <p14:tracePt t="66758" x="6281738" y="1933575"/>
          <p14:tracePt t="66773" x="6305550" y="1933575"/>
          <p14:tracePt t="66790" x="6323013" y="1933575"/>
          <p14:tracePt t="66806" x="6346825" y="1933575"/>
          <p14:tracePt t="66821" x="6370638" y="1933575"/>
          <p14:tracePt t="66838" x="6405563" y="1933575"/>
          <p14:tracePt t="66853" x="6435725" y="1933575"/>
          <p14:tracePt t="66876" x="6465888" y="1933575"/>
          <p14:tracePt t="66886" x="6496050" y="1933575"/>
          <p14:tracePt t="66908" x="6519863" y="1933575"/>
          <p14:tracePt t="66924" x="6554788" y="1933575"/>
          <p14:tracePt t="66940" x="6608763" y="1939925"/>
          <p14:tracePt t="66956" x="6667500" y="1944688"/>
          <p14:tracePt t="66966" x="6775450" y="1951038"/>
          <p14:tracePt t="66987" x="6888163" y="1968500"/>
          <p14:tracePt t="67003" x="7000875" y="1981200"/>
          <p14:tracePt t="67019" x="7102475" y="1981200"/>
          <p14:tracePt t="67035" x="7191375" y="1981200"/>
          <p14:tracePt t="67052" x="7256463" y="1992313"/>
          <p14:tracePt t="67067" x="7280275" y="1992313"/>
          <p14:tracePt t="67084" x="7292975" y="1992313"/>
          <p14:tracePt t="67094" x="7304088" y="1987550"/>
          <p14:tracePt t="67115" x="7327900" y="1981200"/>
          <p14:tracePt t="67126" x="7351713" y="1981200"/>
          <p14:tracePt t="67147" x="7381875" y="1981200"/>
          <p14:tracePt t="67158" x="7416800" y="1981200"/>
          <p14:tracePt t="67179" x="7464425" y="1981200"/>
          <p14:tracePt t="67189" x="7512050" y="1981200"/>
          <p14:tracePt t="67210" x="7553325" y="1981200"/>
          <p14:tracePt t="67222" x="7577138" y="1987550"/>
          <p14:tracePt t="67243" x="7596188" y="1987550"/>
          <p14:tracePt t="67254" x="7600950" y="1987550"/>
          <p14:tracePt t="67274" x="7613650" y="1987550"/>
          <p14:tracePt t="67286" x="7624763" y="1981200"/>
          <p14:tracePt t="67307" x="7637463" y="1981200"/>
          <p14:tracePt t="67317" x="7661275" y="1981200"/>
          <p14:tracePt t="67339" x="7691438" y="1981200"/>
          <p14:tracePt t="67354" x="7726363" y="1981200"/>
          <p14:tracePt t="67370" x="7750175" y="1981200"/>
          <p14:tracePt t="67387" x="7780338" y="1981200"/>
          <p14:tracePt t="67397" x="7815263" y="1981200"/>
          <p14:tracePt t="67419" x="7839075" y="1981200"/>
          <p14:tracePt t="67435" x="7862888" y="1968500"/>
          <p14:tracePt t="67451" x="7893050" y="1968500"/>
          <p14:tracePt t="67467" x="7929563" y="1968500"/>
          <p14:tracePt t="67477" x="7958138" y="1963738"/>
          <p14:tracePt t="67499" x="7988300" y="1957388"/>
          <p14:tracePt t="67515" x="8012113" y="1951038"/>
          <p14:tracePt t="67530" x="8029575" y="1951038"/>
          <p14:tracePt t="67821" x="0" y="0"/>
        </p14:tracePtLst>
        <p14:tracePtLst>
          <p14:tracePt t="70936" x="7412038" y="1903413"/>
          <p14:tracePt t="71009" x="7416800" y="1903413"/>
          <p14:tracePt t="71024" x="7429500" y="1897063"/>
          <p14:tracePt t="71032" x="7459663" y="1897063"/>
          <p14:tracePt t="71049" x="7507288" y="1897063"/>
          <p14:tracePt t="71064" x="7631113" y="1897063"/>
          <p14:tracePt t="71081" x="7743825" y="1897063"/>
          <p14:tracePt t="71097" x="7839075" y="1909763"/>
          <p14:tracePt t="71113" x="7886700" y="1909763"/>
          <p14:tracePt t="71646" x="0" y="0"/>
        </p14:tracePtLst>
        <p14:tracePtLst>
          <p14:tracePt t="82871" x="1593850" y="4556125"/>
          <p14:tracePt t="85209" x="0" y="0"/>
        </p14:tracePtLst>
        <p14:tracePtLst>
          <p14:tracePt t="88824" x="5264150" y="1825625"/>
          <p14:tracePt t="88825" x="5264150" y="1831975"/>
          <p14:tracePt t="88838" x="5264150" y="1844675"/>
          <p14:tracePt t="88853" x="5257800" y="1868488"/>
          <p14:tracePt t="88870" x="5257800" y="1892300"/>
          <p14:tracePt t="88886" x="5257800" y="1920875"/>
          <p14:tracePt t="88901" x="5257800" y="1963738"/>
          <p14:tracePt t="88918" x="5257800" y="2009775"/>
          <p14:tracePt t="88934" x="5257800" y="2057400"/>
          <p14:tracePt t="88949" x="5264150" y="2105025"/>
          <p14:tracePt t="88966" x="5264150" y="2165350"/>
          <p14:tracePt t="88983" x="5264150" y="2243138"/>
          <p14:tracePt t="88999" x="5264150" y="2325688"/>
          <p14:tracePt t="89015" x="5264150" y="2409825"/>
          <p14:tracePt t="89031" x="5264150" y="2498725"/>
          <p14:tracePt t="89047" x="5275263" y="2593975"/>
          <p14:tracePt t="89062" x="5275263" y="2689225"/>
          <p14:tracePt t="89079" x="5275263" y="2789238"/>
          <p14:tracePt t="89095" x="5275263" y="2860675"/>
          <p14:tracePt t="89110" x="5275263" y="2932113"/>
          <p14:tracePt t="89127" x="5275263" y="3009900"/>
          <p14:tracePt t="89143" x="5275263" y="3081338"/>
          <p14:tracePt t="89160" x="5275263" y="3146425"/>
          <p14:tracePt t="89175" x="5275263" y="3217863"/>
          <p14:tracePt t="89191" x="5264150" y="3282950"/>
          <p14:tracePt t="89207" x="5264150" y="3354388"/>
          <p14:tracePt t="89223" x="5264150" y="3444875"/>
          <p14:tracePt t="89239" x="5264150" y="3533775"/>
          <p14:tracePt t="89255" x="5275263" y="3616325"/>
          <p14:tracePt t="89270" x="5275263" y="3687763"/>
          <p14:tracePt t="89287" x="5275263" y="3748088"/>
          <p14:tracePt t="89302" x="5275263" y="3795713"/>
          <p14:tracePt t="89319" x="5275263" y="3836988"/>
          <p14:tracePt t="89335" x="5275263" y="3860800"/>
          <p14:tracePt t="89352" x="5275263" y="3878263"/>
          <p14:tracePt t="89367" x="5275263" y="3902075"/>
          <p14:tracePt t="89383" x="5264150" y="3925888"/>
          <p14:tracePt t="89397" x="5264150" y="3956050"/>
          <p14:tracePt t="89415" x="5257800" y="3986213"/>
          <p14:tracePt t="89432" x="5251450" y="4021138"/>
          <p14:tracePt t="89447" x="5240338" y="4092575"/>
          <p14:tracePt t="89463" x="5240338" y="4205288"/>
          <p14:tracePt t="89477" x="5240338" y="4318000"/>
          <p14:tracePt t="89494" x="5240338" y="4432300"/>
          <p14:tracePt t="89511" x="5240338" y="4532313"/>
          <p14:tracePt t="89527" x="5240338" y="4633913"/>
          <p14:tracePt t="89543" x="5240338" y="4711700"/>
          <p14:tracePt t="89559" x="5240338" y="4794250"/>
          <p14:tracePt t="89574" x="5240338" y="4848225"/>
          <p14:tracePt t="89591" x="5233988" y="4878388"/>
          <p14:tracePt t="89606" x="5227638" y="4919663"/>
          <p14:tracePt t="89623" x="5222875" y="4943475"/>
          <p14:tracePt t="89639" x="5216525" y="4967288"/>
          <p14:tracePt t="89655" x="5216525" y="4991100"/>
          <p14:tracePt t="89671" x="5216525" y="5008563"/>
          <p14:tracePt t="89687" x="5216525" y="5032375"/>
          <p14:tracePt t="89703" x="5216525" y="5043488"/>
          <p14:tracePt t="89719" x="5216525" y="5056188"/>
          <p14:tracePt t="89743" x="5216525" y="5062538"/>
          <p14:tracePt t="89754" x="5216525" y="5073650"/>
          <p14:tracePt t="89767" x="5216525" y="5091113"/>
          <p14:tracePt t="89783" x="5222875" y="5103813"/>
          <p14:tracePt t="89799" x="5227638" y="5121275"/>
          <p14:tracePt t="89815" x="5233988" y="5145088"/>
          <p14:tracePt t="89831" x="5233988" y="5162550"/>
          <p14:tracePt t="89848" x="5233988" y="5175250"/>
          <p14:tracePt t="89863" x="5233988" y="5181600"/>
          <p14:tracePt t="89887" x="5233988" y="5186363"/>
          <p14:tracePt t="89893" x="5240338" y="5192713"/>
          <p14:tracePt t="89919" x="5240338" y="5199063"/>
          <p14:tracePt t="89928" x="5240338" y="5210175"/>
          <p14:tracePt t="89941" x="5240338" y="5216525"/>
          <p14:tracePt t="90063" x="5240338" y="5222875"/>
          <p14:tracePt t="90095" x="5233988" y="5222875"/>
          <p14:tracePt t="90107" x="0" y="0"/>
        </p14:tracePtLst>
        <p14:tracePtLst>
          <p14:tracePt t="92918" x="4852988" y="3990975"/>
          <p14:tracePt t="93244" x="4859338" y="3990975"/>
          <p14:tracePt t="93252" x="4906963" y="3990975"/>
          <p14:tracePt t="93276" x="4930775" y="3990975"/>
          <p14:tracePt t="93286" x="4954588" y="3997325"/>
          <p14:tracePt t="93308" x="4967288" y="3997325"/>
          <p14:tracePt t="93317" x="4972050" y="3997325"/>
          <p14:tracePt t="93556" x="4978400" y="3997325"/>
          <p14:tracePt t="93564" x="5014913" y="3997325"/>
          <p14:tracePt t="93580" x="5049838" y="4003675"/>
          <p14:tracePt t="93596" x="5080000" y="4003675"/>
          <p14:tracePt t="93611" x="5103813" y="4003675"/>
          <p14:tracePt t="93628" x="5121275" y="4008438"/>
          <p14:tracePt t="93796" x="5133975" y="4008438"/>
          <p14:tracePt t="93804" x="5151438" y="4008438"/>
          <p14:tracePt t="93813" x="5168900" y="4008438"/>
          <p14:tracePt t="93836" x="5186363" y="4008438"/>
          <p14:tracePt t="93846" x="5199063" y="4008438"/>
          <p14:tracePt t="94147" x="5203825" y="4008438"/>
          <p14:tracePt t="94155" x="5216525" y="4008438"/>
          <p14:tracePt t="94171" x="5222875" y="4008438"/>
          <p14:tracePt t="94186" x="5227638" y="4008438"/>
          <p14:tracePt t="94244" x="5233988" y="4008438"/>
          <p14:tracePt t="96389" x="0" y="0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610078" y="1852551"/>
            <a:ext cx="8250299" cy="248194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Compiler       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</a:t>
            </a:r>
          </a:p>
          <a:p>
            <a:pPr algn="ctr">
              <a:defRPr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scalac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gcc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                  </a:t>
            </a:r>
            <a:endParaRPr lang="en-US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48504" y="5402684"/>
            <a:ext cx="277364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  <a:cs typeface="Calibri" pitchFamily="34" charset="0"/>
              </a:rPr>
              <a:t>m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achine code</a:t>
            </a:r>
          </a:p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(e.g. x86, ARM, JVM)</a:t>
            </a: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i="1" dirty="0" smtClean="0">
                <a:latin typeface="Calibri" pitchFamily="34" charset="0"/>
                <a:cs typeface="Calibri" pitchFamily="34" charset="0"/>
              </a:rPr>
              <a:t>efficient to execute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56704" y="166916"/>
            <a:ext cx="1980763" cy="1569660"/>
          </a:xfrm>
          <a:prstGeom prst="rect">
            <a:avLst/>
          </a:prstGeom>
          <a:gradFill>
            <a:gsLst>
              <a:gs pos="0">
                <a:srgbClr val="D6B19C"/>
              </a:gs>
              <a:gs pos="10000">
                <a:srgbClr val="D49E6C"/>
              </a:gs>
              <a:gs pos="33000">
                <a:srgbClr val="A65528"/>
              </a:gs>
              <a:gs pos="85000">
                <a:srgbClr val="663012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bg1"/>
                </a:solidFill>
                <a:latin typeface="Calibri"/>
                <a:cs typeface="+mn-cs"/>
              </a:rPr>
              <a:t>i=0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latin typeface="Calibri"/>
                <a:cs typeface="+mn-cs"/>
              </a:rPr>
              <a:t>w</a:t>
            </a:r>
            <a:r>
              <a:rPr lang="en-US" dirty="0" smtClean="0">
                <a:solidFill>
                  <a:schemeClr val="bg1"/>
                </a:solidFill>
                <a:latin typeface="Calibri"/>
                <a:cs typeface="+mn-cs"/>
              </a:rPr>
              <a:t>hile (i &lt; 10)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latin typeface="Calibri"/>
                <a:cs typeface="+mn-cs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alibri"/>
                <a:cs typeface="+mn-cs"/>
              </a:rPr>
              <a:t> a[i] = 7*i+3</a:t>
            </a:r>
            <a:br>
              <a:rPr lang="en-US" dirty="0" smtClean="0">
                <a:solidFill>
                  <a:schemeClr val="bg1"/>
                </a:solidFill>
                <a:latin typeface="Calibri"/>
                <a:cs typeface="+mn-cs"/>
              </a:rPr>
            </a:br>
            <a:r>
              <a:rPr lang="en-US" dirty="0" smtClean="0">
                <a:solidFill>
                  <a:schemeClr val="bg1"/>
                </a:solidFill>
                <a:latin typeface="Calibri"/>
                <a:cs typeface="+mn-cs"/>
              </a:rPr>
              <a:t>  i = i + 1 }</a:t>
            </a:r>
          </a:p>
        </p:txBody>
      </p:sp>
      <p:sp>
        <p:nvSpPr>
          <p:cNvPr id="8" name="Rectangle 7"/>
          <p:cNvSpPr/>
          <p:nvPr/>
        </p:nvSpPr>
        <p:spPr>
          <a:xfrm>
            <a:off x="3517897" y="351581"/>
            <a:ext cx="243765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source code</a:t>
            </a:r>
            <a:br>
              <a:rPr lang="en-US" b="1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(e.g.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Scala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Java,C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i="1" dirty="0" smtClean="0">
                <a:latin typeface="Calibri" pitchFamily="34" charset="0"/>
                <a:cs typeface="Calibri" pitchFamily="34" charset="0"/>
              </a:rPr>
              <a:t>easy to write</a:t>
            </a:r>
            <a:endParaRPr lang="en-US" i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4" name="Curved Connector 13"/>
          <p:cNvCxnSpPr>
            <a:stCxn id="7" idx="1"/>
          </p:cNvCxnSpPr>
          <p:nvPr/>
        </p:nvCxnSpPr>
        <p:spPr bwMode="auto">
          <a:xfrm rot="10800000" flipV="1">
            <a:off x="885378" y="951746"/>
            <a:ext cx="471327" cy="885636"/>
          </a:xfrm>
          <a:prstGeom prst="bentConnector2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235432" y="4424582"/>
            <a:ext cx="1980763" cy="2308324"/>
          </a:xfrm>
          <a:prstGeom prst="rect">
            <a:avLst/>
          </a:prstGeom>
          <a:gradFill>
            <a:gsLst>
              <a:gs pos="0">
                <a:srgbClr val="D6B19C"/>
              </a:gs>
              <a:gs pos="3000">
                <a:srgbClr val="D49E6C"/>
              </a:gs>
              <a:gs pos="10000">
                <a:srgbClr val="A65528"/>
              </a:gs>
              <a:gs pos="71000">
                <a:srgbClr val="663012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err="1" smtClean="0">
                <a:solidFill>
                  <a:schemeClr val="bg1"/>
                </a:solidFill>
                <a:latin typeface="Calibri"/>
              </a:rPr>
              <a:t>mov</a:t>
            </a: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 R1,#0</a:t>
            </a:r>
            <a:br>
              <a:rPr lang="en-US" sz="1600" dirty="0" smtClean="0">
                <a:solidFill>
                  <a:schemeClr val="bg1"/>
                </a:solidFill>
                <a:latin typeface="Calibri"/>
              </a:rPr>
            </a:br>
            <a:r>
              <a:rPr lang="en-US" sz="1600" dirty="0" err="1" smtClean="0">
                <a:solidFill>
                  <a:schemeClr val="bg1"/>
                </a:solidFill>
                <a:latin typeface="Calibri"/>
              </a:rPr>
              <a:t>mov</a:t>
            </a: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 R2,#40</a:t>
            </a:r>
            <a:br>
              <a:rPr lang="en-US" sz="1600" dirty="0" smtClean="0">
                <a:solidFill>
                  <a:schemeClr val="bg1"/>
                </a:solidFill>
                <a:latin typeface="Calibri"/>
              </a:rPr>
            </a:br>
            <a:r>
              <a:rPr lang="en-US" sz="1600" dirty="0" err="1" smtClean="0">
                <a:solidFill>
                  <a:schemeClr val="bg1"/>
                </a:solidFill>
                <a:latin typeface="Calibri"/>
              </a:rPr>
              <a:t>mov</a:t>
            </a: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 R3,#3</a:t>
            </a:r>
            <a:br>
              <a:rPr lang="en-US" sz="1600" dirty="0" smtClean="0">
                <a:solidFill>
                  <a:schemeClr val="bg1"/>
                </a:solidFill>
                <a:latin typeface="Calibri"/>
              </a:rPr>
            </a:br>
            <a:r>
              <a:rPr lang="en-US" sz="1600" dirty="0" err="1" smtClean="0">
                <a:solidFill>
                  <a:schemeClr val="bg1"/>
                </a:solidFill>
                <a:latin typeface="Calibri"/>
              </a:rPr>
              <a:t>jmp</a:t>
            </a: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 +12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err="1" smtClean="0">
                <a:solidFill>
                  <a:schemeClr val="bg1"/>
                </a:solidFill>
                <a:latin typeface="Calibri"/>
              </a:rPr>
              <a:t>mov</a:t>
            </a: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 (a+R1),R3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add R1, R1, #4</a:t>
            </a:r>
            <a:br>
              <a:rPr lang="en-US" sz="1600" dirty="0" smtClean="0">
                <a:solidFill>
                  <a:schemeClr val="bg1"/>
                </a:solidFill>
                <a:latin typeface="Calibri"/>
              </a:rPr>
            </a:b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add R3, R3, #7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solidFill>
                  <a:schemeClr val="bg1"/>
                </a:solidFill>
                <a:latin typeface="Calibri"/>
              </a:rPr>
              <a:t>cmp</a:t>
            </a:r>
            <a:r>
              <a:rPr lang="en-US" sz="1600" dirty="0">
                <a:solidFill>
                  <a:schemeClr val="bg1"/>
                </a:solidFill>
                <a:latin typeface="Calibri"/>
              </a:rPr>
              <a:t> R1, R2</a:t>
            </a: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/>
            </a:r>
            <a:br>
              <a:rPr lang="en-US" sz="1600" dirty="0" smtClean="0">
                <a:solidFill>
                  <a:schemeClr val="bg1"/>
                </a:solidFill>
                <a:latin typeface="Calibri"/>
              </a:rPr>
            </a:br>
            <a:r>
              <a:rPr lang="en-US" sz="1600" dirty="0" err="1" smtClean="0">
                <a:solidFill>
                  <a:schemeClr val="bg1"/>
                </a:solidFill>
                <a:latin typeface="Calibri"/>
              </a:rPr>
              <a:t>blt</a:t>
            </a: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 -16</a:t>
            </a:r>
          </a:p>
        </p:txBody>
      </p:sp>
      <p:cxnSp>
        <p:nvCxnSpPr>
          <p:cNvPr id="24" name="Curved Connector 13"/>
          <p:cNvCxnSpPr/>
          <p:nvPr/>
        </p:nvCxnSpPr>
        <p:spPr bwMode="auto">
          <a:xfrm rot="5400000">
            <a:off x="7851599" y="4708279"/>
            <a:ext cx="1259421" cy="545123"/>
          </a:xfrm>
          <a:prstGeom prst="bentConnector3">
            <a:avLst>
              <a:gd name="adj1" fmla="val 99876"/>
            </a:avLst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7227321" y="0"/>
            <a:ext cx="1649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Compiler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059750" y="381775"/>
            <a:ext cx="1916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Construction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48781" y="1924191"/>
            <a:ext cx="372258" cy="2308324"/>
          </a:xfrm>
          <a:prstGeom prst="rect">
            <a:avLst/>
          </a:prstGeom>
          <a:gradFill>
            <a:gsLst>
              <a:gs pos="0">
                <a:srgbClr val="D6B19C"/>
              </a:gs>
              <a:gs pos="6000">
                <a:srgbClr val="D49E6C"/>
              </a:gs>
              <a:gs pos="21000">
                <a:srgbClr val="A65528"/>
              </a:gs>
              <a:gs pos="89000">
                <a:srgbClr val="663012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i</a:t>
            </a:r>
            <a:br>
              <a:rPr lang="en-US" sz="1600" dirty="0" smtClean="0">
                <a:solidFill>
                  <a:schemeClr val="bg1"/>
                </a:solidFill>
                <a:latin typeface="Calibri"/>
              </a:rPr>
            </a:b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=</a:t>
            </a:r>
            <a:br>
              <a:rPr lang="en-US" sz="1600" dirty="0" smtClean="0">
                <a:solidFill>
                  <a:schemeClr val="bg1"/>
                </a:solidFill>
                <a:latin typeface="Calibri"/>
              </a:rPr>
            </a:b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0</a:t>
            </a:r>
            <a:br>
              <a:rPr lang="en-US" sz="1600" dirty="0" smtClean="0">
                <a:solidFill>
                  <a:schemeClr val="bg1"/>
                </a:solidFill>
                <a:latin typeface="Calibri"/>
              </a:rPr>
            </a:br>
            <a:r>
              <a:rPr lang="en-US" sz="1400" dirty="0" smtClean="0">
                <a:solidFill>
                  <a:srgbClr val="FFFF00"/>
                </a:solidFill>
                <a:latin typeface="Calibri"/>
              </a:rPr>
              <a:t>LF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bg1"/>
                </a:solidFill>
                <a:latin typeface="Calibri"/>
              </a:rPr>
              <a:t>w</a:t>
            </a: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/>
            </a:r>
            <a:br>
              <a:rPr lang="en-US" sz="1600" dirty="0" smtClean="0">
                <a:solidFill>
                  <a:schemeClr val="bg1"/>
                </a:solidFill>
                <a:latin typeface="Calibri"/>
              </a:rPr>
            </a:b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h</a:t>
            </a:r>
            <a:br>
              <a:rPr lang="en-US" sz="1600" dirty="0" smtClean="0">
                <a:solidFill>
                  <a:schemeClr val="bg1"/>
                </a:solidFill>
                <a:latin typeface="Calibri"/>
              </a:rPr>
            </a:b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i</a:t>
            </a:r>
            <a:br>
              <a:rPr lang="en-US" sz="1600" dirty="0" smtClean="0">
                <a:solidFill>
                  <a:schemeClr val="bg1"/>
                </a:solidFill>
                <a:latin typeface="Calibri"/>
              </a:rPr>
            </a:b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l</a:t>
            </a:r>
            <a:br>
              <a:rPr lang="en-US" sz="1600" dirty="0" smtClean="0">
                <a:solidFill>
                  <a:schemeClr val="bg1"/>
                </a:solidFill>
                <a:latin typeface="Calibri"/>
              </a:rPr>
            </a:b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e</a:t>
            </a:r>
          </a:p>
        </p:txBody>
      </p:sp>
      <p:cxnSp>
        <p:nvCxnSpPr>
          <p:cNvPr id="52" name="Straight Arrow Connector 51"/>
          <p:cNvCxnSpPr/>
          <p:nvPr/>
        </p:nvCxnSpPr>
        <p:spPr bwMode="auto">
          <a:xfrm>
            <a:off x="1135553" y="3078353"/>
            <a:ext cx="1522774" cy="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226" name="Group 225"/>
          <p:cNvGrpSpPr/>
          <p:nvPr/>
        </p:nvGrpSpPr>
        <p:grpSpPr>
          <a:xfrm>
            <a:off x="1356705" y="1924191"/>
            <a:ext cx="1980762" cy="2308324"/>
            <a:chOff x="1501845" y="1924191"/>
            <a:chExt cx="1980762" cy="2308324"/>
          </a:xfrm>
        </p:grpSpPr>
        <p:sp>
          <p:nvSpPr>
            <p:cNvPr id="53" name="TextBox 52"/>
            <p:cNvSpPr txBox="1"/>
            <p:nvPr/>
          </p:nvSpPr>
          <p:spPr>
            <a:xfrm>
              <a:off x="2788953" y="1924191"/>
              <a:ext cx="693654" cy="2308324"/>
            </a:xfrm>
            <a:prstGeom prst="rect">
              <a:avLst/>
            </a:prstGeom>
            <a:gradFill>
              <a:gsLst>
                <a:gs pos="0">
                  <a:srgbClr val="D6B19C"/>
                </a:gs>
                <a:gs pos="6000">
                  <a:srgbClr val="D49E6C"/>
                </a:gs>
                <a:gs pos="21000">
                  <a:srgbClr val="A65528"/>
                </a:gs>
                <a:gs pos="89000">
                  <a:srgbClr val="663012"/>
                </a:gs>
              </a:gsLst>
              <a:lin ang="16200000" scaled="0"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i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=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0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while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(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i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&lt;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10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)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501845" y="3073516"/>
              <a:ext cx="79060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latin typeface="Calibri" pitchFamily="34" charset="0"/>
                  <a:cs typeface="Calibri" pitchFamily="34" charset="0"/>
                </a:rPr>
                <a:t>lexer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195990" y="4422694"/>
            <a:ext cx="1477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characters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2516343" y="4424582"/>
            <a:ext cx="948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words</a:t>
            </a:r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5151821" y="4418398"/>
            <a:ext cx="8186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trees</a:t>
            </a:r>
            <a:endParaRPr lang="en-US" dirty="0"/>
          </a:p>
        </p:txBody>
      </p:sp>
      <p:sp>
        <p:nvSpPr>
          <p:cNvPr id="91" name="Rectangle 90"/>
          <p:cNvSpPr/>
          <p:nvPr/>
        </p:nvSpPr>
        <p:spPr>
          <a:xfrm>
            <a:off x="7153995" y="1132013"/>
            <a:ext cx="11800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Calibri" pitchFamily="34" charset="0"/>
                <a:cs typeface="Calibri" pitchFamily="34" charset="0"/>
              </a:rPr>
              <a:t>data-flow</a:t>
            </a:r>
            <a:br>
              <a:rPr lang="en-US" sz="2000" dirty="0" smtClean="0">
                <a:latin typeface="Calibri" pitchFamily="34" charset="0"/>
                <a:cs typeface="Calibri" pitchFamily="34" charset="0"/>
              </a:rPr>
            </a:br>
            <a:r>
              <a:rPr lang="en-US" sz="2000" dirty="0" smtClean="0">
                <a:latin typeface="Calibri" pitchFamily="34" charset="0"/>
                <a:cs typeface="Calibri" pitchFamily="34" charset="0"/>
              </a:rPr>
              <a:t>graphs</a:t>
            </a:r>
            <a:endParaRPr lang="en-US" sz="2000" dirty="0"/>
          </a:p>
        </p:txBody>
      </p:sp>
      <p:grpSp>
        <p:nvGrpSpPr>
          <p:cNvPr id="223" name="Group 222"/>
          <p:cNvGrpSpPr/>
          <p:nvPr/>
        </p:nvGrpSpPr>
        <p:grpSpPr>
          <a:xfrm>
            <a:off x="3351981" y="1909532"/>
            <a:ext cx="3136279" cy="2250244"/>
            <a:chOff x="3497121" y="1909532"/>
            <a:chExt cx="3136279" cy="2250244"/>
          </a:xfrm>
        </p:grpSpPr>
        <p:sp>
          <p:nvSpPr>
            <p:cNvPr id="68" name="Rectangle 67"/>
            <p:cNvSpPr/>
            <p:nvPr/>
          </p:nvSpPr>
          <p:spPr>
            <a:xfrm>
              <a:off x="3902664" y="3043874"/>
              <a:ext cx="97770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bri" pitchFamily="34" charset="0"/>
                  <a:cs typeface="Calibri" pitchFamily="34" charset="0"/>
                </a:rPr>
                <a:t>parser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222" name="Group 221"/>
            <p:cNvGrpSpPr/>
            <p:nvPr/>
          </p:nvGrpSpPr>
          <p:grpSpPr>
            <a:xfrm>
              <a:off x="3497121" y="1909532"/>
              <a:ext cx="3136279" cy="2250244"/>
              <a:chOff x="3497121" y="1909532"/>
              <a:chExt cx="3136279" cy="2250244"/>
            </a:xfrm>
          </p:grpSpPr>
          <p:cxnSp>
            <p:nvCxnSpPr>
              <p:cNvPr id="65" name="Straight Arrow Connector 64"/>
              <p:cNvCxnSpPr/>
              <p:nvPr/>
            </p:nvCxnSpPr>
            <p:spPr bwMode="auto">
              <a:xfrm>
                <a:off x="3497121" y="3078353"/>
                <a:ext cx="1669838" cy="0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grpSp>
            <p:nvGrpSpPr>
              <p:cNvPr id="221" name="Group 220"/>
              <p:cNvGrpSpPr/>
              <p:nvPr/>
            </p:nvGrpSpPr>
            <p:grpSpPr>
              <a:xfrm>
                <a:off x="5152444" y="1909532"/>
                <a:ext cx="1480956" cy="2250244"/>
                <a:chOff x="5152444" y="1909532"/>
                <a:chExt cx="1480956" cy="2250244"/>
              </a:xfrm>
            </p:grpSpPr>
            <p:sp>
              <p:nvSpPr>
                <p:cNvPr id="62" name="TextBox 61"/>
                <p:cNvSpPr txBox="1"/>
                <p:nvPr/>
              </p:nvSpPr>
              <p:spPr>
                <a:xfrm>
                  <a:off x="5152444" y="1909532"/>
                  <a:ext cx="1465053" cy="2250244"/>
                </a:xfrm>
                <a:prstGeom prst="rect">
                  <a:avLst/>
                </a:prstGeom>
                <a:gradFill>
                  <a:gsLst>
                    <a:gs pos="0">
                      <a:srgbClr val="D6B19C"/>
                    </a:gs>
                    <a:gs pos="0">
                      <a:srgbClr val="D49E6C"/>
                    </a:gs>
                    <a:gs pos="8000">
                      <a:srgbClr val="A65528"/>
                    </a:gs>
                    <a:gs pos="46000">
                      <a:srgbClr val="663012"/>
                    </a:gs>
                  </a:gsLst>
                  <a:lin ang="16200000" scaled="0"/>
                </a:gradFill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wrap="square" rtlCol="0">
                  <a:no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600" dirty="0" smtClean="0">
                    <a:solidFill>
                      <a:schemeClr val="bg1"/>
                    </a:solidFill>
                    <a:latin typeface="Calibri"/>
                  </a:endParaRPr>
                </a:p>
              </p:txBody>
            </p:sp>
            <p:sp>
              <p:nvSpPr>
                <p:cNvPr id="96" name="Rectangle 95"/>
                <p:cNvSpPr/>
                <p:nvPr/>
              </p:nvSpPr>
              <p:spPr bwMode="auto">
                <a:xfrm>
                  <a:off x="5454942" y="2117633"/>
                  <a:ext cx="714679" cy="310101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assign</a:t>
                  </a:r>
                </a:p>
              </p:txBody>
            </p:sp>
            <p:sp>
              <p:nvSpPr>
                <p:cNvPr id="97" name="Rectangle 96"/>
                <p:cNvSpPr/>
                <p:nvPr/>
              </p:nvSpPr>
              <p:spPr bwMode="auto">
                <a:xfrm>
                  <a:off x="5454942" y="2781017"/>
                  <a:ext cx="690373" cy="310101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while</a:t>
                  </a:r>
                </a:p>
              </p:txBody>
            </p:sp>
            <p:cxnSp>
              <p:nvCxnSpPr>
                <p:cNvPr id="101" name="Straight Connector 100"/>
                <p:cNvCxnSpPr/>
                <p:nvPr/>
              </p:nvCxnSpPr>
              <p:spPr bwMode="auto">
                <a:xfrm>
                  <a:off x="5320814" y="1963010"/>
                  <a:ext cx="0" cy="97796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4" name="Straight Connector 103"/>
                <p:cNvCxnSpPr>
                  <a:stCxn id="96" idx="1"/>
                </p:cNvCxnSpPr>
                <p:nvPr/>
              </p:nvCxnSpPr>
              <p:spPr bwMode="auto">
                <a:xfrm flipH="1">
                  <a:off x="5320814" y="2272684"/>
                  <a:ext cx="13412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7" name="Straight Connector 106"/>
                <p:cNvCxnSpPr/>
                <p:nvPr/>
              </p:nvCxnSpPr>
              <p:spPr bwMode="auto">
                <a:xfrm flipH="1" flipV="1">
                  <a:off x="5317708" y="2940971"/>
                  <a:ext cx="134128" cy="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09" name="Rectangle 108"/>
                <p:cNvSpPr/>
                <p:nvPr/>
              </p:nvSpPr>
              <p:spPr bwMode="auto">
                <a:xfrm>
                  <a:off x="5451836" y="2427734"/>
                  <a:ext cx="412417" cy="233104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400" dirty="0">
                      <a:solidFill>
                        <a:schemeClr val="bg1"/>
                      </a:solidFill>
                      <a:latin typeface="Calibri" pitchFamily="34" charset="0"/>
                      <a:cs typeface="Calibri" pitchFamily="34" charset="0"/>
                    </a:rPr>
                    <a:t>i</a:t>
                  </a:r>
                  <a:r>
                    <a:rPr lang="en-US" sz="1400" dirty="0" smtClean="0">
                      <a:solidFill>
                        <a:schemeClr val="bg1"/>
                      </a:solidFill>
                      <a:latin typeface="Calibri" pitchFamily="34" charset="0"/>
                      <a:cs typeface="Calibri" pitchFamily="34" charset="0"/>
                    </a:rPr>
                    <a:t>  0</a:t>
                  </a:r>
                </a:p>
              </p:txBody>
            </p:sp>
            <p:sp>
              <p:nvSpPr>
                <p:cNvPr id="111" name="Oval 110"/>
                <p:cNvSpPr/>
                <p:nvPr/>
              </p:nvSpPr>
              <p:spPr bwMode="auto">
                <a:xfrm>
                  <a:off x="5943765" y="3339544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2" name="Oval 111"/>
                <p:cNvSpPr/>
                <p:nvPr/>
              </p:nvSpPr>
              <p:spPr bwMode="auto">
                <a:xfrm>
                  <a:off x="5700758" y="3632281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3" name="Oval 112"/>
                <p:cNvSpPr/>
                <p:nvPr/>
              </p:nvSpPr>
              <p:spPr bwMode="auto">
                <a:xfrm>
                  <a:off x="6162130" y="3544130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5907174" y="3278490"/>
                  <a:ext cx="2872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+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18" name="Rectangle 117"/>
                <p:cNvSpPr/>
                <p:nvPr/>
              </p:nvSpPr>
              <p:spPr>
                <a:xfrm>
                  <a:off x="5660700" y="3603334"/>
                  <a:ext cx="2872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*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>
                  <a:off x="6122384" y="3494444"/>
                  <a:ext cx="288862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3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20" name="Oval 119"/>
                <p:cNvSpPr/>
                <p:nvPr/>
              </p:nvSpPr>
              <p:spPr bwMode="auto">
                <a:xfrm>
                  <a:off x="5526242" y="3854775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1" name="Rectangle 120"/>
                <p:cNvSpPr/>
                <p:nvPr/>
              </p:nvSpPr>
              <p:spPr>
                <a:xfrm>
                  <a:off x="5483179" y="3799816"/>
                  <a:ext cx="288862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7</a:t>
                  </a:r>
                </a:p>
              </p:txBody>
            </p:sp>
            <p:sp>
              <p:nvSpPr>
                <p:cNvPr id="122" name="Oval 121"/>
                <p:cNvSpPr/>
                <p:nvPr/>
              </p:nvSpPr>
              <p:spPr bwMode="auto">
                <a:xfrm>
                  <a:off x="5940074" y="3854775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3" name="Rectangle 122"/>
                <p:cNvSpPr/>
                <p:nvPr/>
              </p:nvSpPr>
              <p:spPr>
                <a:xfrm>
                  <a:off x="5925865" y="3799816"/>
                  <a:ext cx="231154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i</a:t>
                  </a:r>
                </a:p>
              </p:txBody>
            </p:sp>
            <p:cxnSp>
              <p:nvCxnSpPr>
                <p:cNvPr id="124" name="Straight Connector 123"/>
                <p:cNvCxnSpPr>
                  <a:stCxn id="111" idx="3"/>
                  <a:endCxn id="112" idx="7"/>
                </p:cNvCxnSpPr>
                <p:nvPr/>
              </p:nvCxnSpPr>
              <p:spPr bwMode="auto">
                <a:xfrm flipH="1">
                  <a:off x="5870393" y="3522789"/>
                  <a:ext cx="102477" cy="14093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7" name="Straight Connector 126"/>
                <p:cNvCxnSpPr>
                  <a:endCxn id="120" idx="7"/>
                </p:cNvCxnSpPr>
                <p:nvPr/>
              </p:nvCxnSpPr>
              <p:spPr bwMode="auto">
                <a:xfrm flipH="1">
                  <a:off x="5695877" y="3848150"/>
                  <a:ext cx="52663" cy="3806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9" name="Straight Connector 128"/>
                <p:cNvCxnSpPr>
                  <a:stCxn id="111" idx="5"/>
                  <a:endCxn id="113" idx="1"/>
                </p:cNvCxnSpPr>
                <p:nvPr/>
              </p:nvCxnSpPr>
              <p:spPr bwMode="auto">
                <a:xfrm>
                  <a:off x="6113400" y="3522789"/>
                  <a:ext cx="77835" cy="5278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3" name="Straight Connector 132"/>
                <p:cNvCxnSpPr>
                  <a:stCxn id="112" idx="5"/>
                  <a:endCxn id="122" idx="1"/>
                </p:cNvCxnSpPr>
                <p:nvPr/>
              </p:nvCxnSpPr>
              <p:spPr bwMode="auto">
                <a:xfrm>
                  <a:off x="5870393" y="3815526"/>
                  <a:ext cx="98786" cy="70689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37" name="Rectangle 136"/>
                <p:cNvSpPr/>
                <p:nvPr/>
              </p:nvSpPr>
              <p:spPr bwMode="auto">
                <a:xfrm>
                  <a:off x="5173689" y="3196654"/>
                  <a:ext cx="712606" cy="297790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assign</a:t>
                  </a:r>
                </a:p>
              </p:txBody>
            </p:sp>
            <p:cxnSp>
              <p:nvCxnSpPr>
                <p:cNvPr id="138" name="Straight Connector 137"/>
                <p:cNvCxnSpPr>
                  <a:stCxn id="137" idx="0"/>
                </p:cNvCxnSpPr>
                <p:nvPr/>
              </p:nvCxnSpPr>
              <p:spPr bwMode="auto">
                <a:xfrm flipV="1">
                  <a:off x="5529992" y="3101410"/>
                  <a:ext cx="119604" cy="9524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42" name="Rectangle 141"/>
                <p:cNvSpPr/>
                <p:nvPr/>
              </p:nvSpPr>
              <p:spPr>
                <a:xfrm>
                  <a:off x="5157787" y="3437219"/>
                  <a:ext cx="45397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a[i]</a:t>
                  </a:r>
                  <a:endParaRPr lang="en-US" dirty="0"/>
                </a:p>
              </p:txBody>
            </p:sp>
            <p:cxnSp>
              <p:nvCxnSpPr>
                <p:cNvPr id="144" name="Straight Connector 143"/>
                <p:cNvCxnSpPr>
                  <a:stCxn id="137" idx="3"/>
                  <a:endCxn id="111" idx="1"/>
                </p:cNvCxnSpPr>
                <p:nvPr/>
              </p:nvCxnSpPr>
              <p:spPr bwMode="auto">
                <a:xfrm>
                  <a:off x="5886295" y="3345549"/>
                  <a:ext cx="86575" cy="2543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50" name="Oval 149"/>
                <p:cNvSpPr/>
                <p:nvPr/>
              </p:nvSpPr>
              <p:spPr bwMode="auto">
                <a:xfrm>
                  <a:off x="6253831" y="2823910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1" name="Rectangle 150"/>
                <p:cNvSpPr/>
                <p:nvPr/>
              </p:nvSpPr>
              <p:spPr>
                <a:xfrm>
                  <a:off x="6217240" y="2762856"/>
                  <a:ext cx="2872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&lt;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52" name="Oval 151"/>
                <p:cNvSpPr/>
                <p:nvPr/>
              </p:nvSpPr>
              <p:spPr bwMode="auto">
                <a:xfrm>
                  <a:off x="6115583" y="3078350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3" name="Rectangle 152"/>
                <p:cNvSpPr/>
                <p:nvPr/>
              </p:nvSpPr>
              <p:spPr>
                <a:xfrm>
                  <a:off x="6101374" y="3023391"/>
                  <a:ext cx="231154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i</a:t>
                  </a:r>
                </a:p>
              </p:txBody>
            </p:sp>
            <p:sp>
              <p:nvSpPr>
                <p:cNvPr id="154" name="Oval 153"/>
                <p:cNvSpPr/>
                <p:nvPr/>
              </p:nvSpPr>
              <p:spPr bwMode="auto">
                <a:xfrm>
                  <a:off x="6369103" y="3078353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5" name="Rectangle 154"/>
                <p:cNvSpPr/>
                <p:nvPr/>
              </p:nvSpPr>
              <p:spPr>
                <a:xfrm>
                  <a:off x="6291640" y="3047247"/>
                  <a:ext cx="34176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dirty="0" smtClean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10</a:t>
                  </a:r>
                  <a:endParaRPr lang="en-US" sz="1200" dirty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cxnSp>
              <p:nvCxnSpPr>
                <p:cNvPr id="156" name="Straight Connector 155"/>
                <p:cNvCxnSpPr>
                  <a:stCxn id="150" idx="3"/>
                  <a:endCxn id="152" idx="0"/>
                </p:cNvCxnSpPr>
                <p:nvPr/>
              </p:nvCxnSpPr>
              <p:spPr bwMode="auto">
                <a:xfrm flipH="1">
                  <a:off x="6214953" y="3007155"/>
                  <a:ext cx="67983" cy="7119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5" name="Straight Connector 164"/>
                <p:cNvCxnSpPr>
                  <a:stCxn id="150" idx="5"/>
                  <a:endCxn id="154" idx="0"/>
                </p:cNvCxnSpPr>
                <p:nvPr/>
              </p:nvCxnSpPr>
              <p:spPr bwMode="auto">
                <a:xfrm>
                  <a:off x="6423466" y="3007155"/>
                  <a:ext cx="45007" cy="7119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8" name="Straight Connector 167"/>
                <p:cNvCxnSpPr>
                  <a:stCxn id="150" idx="2"/>
                  <a:endCxn id="97" idx="3"/>
                </p:cNvCxnSpPr>
                <p:nvPr/>
              </p:nvCxnSpPr>
              <p:spPr bwMode="auto">
                <a:xfrm flipH="1">
                  <a:off x="6145315" y="2931253"/>
                  <a:ext cx="108516" cy="481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grpSp>
        <p:nvGrpSpPr>
          <p:cNvPr id="224" name="Group 223"/>
          <p:cNvGrpSpPr/>
          <p:nvPr/>
        </p:nvGrpSpPr>
        <p:grpSpPr>
          <a:xfrm>
            <a:off x="6472357" y="2273677"/>
            <a:ext cx="2024102" cy="1569660"/>
            <a:chOff x="6617497" y="2273677"/>
            <a:chExt cx="2024102" cy="1569660"/>
          </a:xfrm>
        </p:grpSpPr>
        <p:sp>
          <p:nvSpPr>
            <p:cNvPr id="92" name="TextBox 91"/>
            <p:cNvSpPr txBox="1"/>
            <p:nvPr/>
          </p:nvSpPr>
          <p:spPr>
            <a:xfrm>
              <a:off x="7370953" y="2273677"/>
              <a:ext cx="1270646" cy="1569660"/>
            </a:xfrm>
            <a:prstGeom prst="rect">
              <a:avLst/>
            </a:prstGeom>
            <a:gradFill>
              <a:gsLst>
                <a:gs pos="0">
                  <a:srgbClr val="D6B19C"/>
                </a:gs>
                <a:gs pos="6000">
                  <a:srgbClr val="D49E6C"/>
                </a:gs>
                <a:gs pos="21000">
                  <a:srgbClr val="A65528"/>
                </a:gs>
                <a:gs pos="89000">
                  <a:srgbClr val="663012"/>
                </a:gs>
              </a:gsLst>
              <a:lin ang="16200000" scaled="0"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 smtClean="0">
                <a:solidFill>
                  <a:schemeClr val="bg1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schemeClr val="bg1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 smtClean="0">
                <a:solidFill>
                  <a:schemeClr val="bg1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schemeClr val="bg1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 smtClean="0">
                <a:solidFill>
                  <a:schemeClr val="bg1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schemeClr val="bg1"/>
                </a:solidFill>
                <a:latin typeface="Calibri"/>
              </a:endParaRPr>
            </a:p>
          </p:txBody>
        </p:sp>
        <p:cxnSp>
          <p:nvCxnSpPr>
            <p:cNvPr id="175" name="Straight Arrow Connector 174"/>
            <p:cNvCxnSpPr/>
            <p:nvPr/>
          </p:nvCxnSpPr>
          <p:spPr bwMode="auto">
            <a:xfrm>
              <a:off x="6617497" y="3034654"/>
              <a:ext cx="767970" cy="23853"/>
            </a:xfrm>
            <a:prstGeom prst="straightConnector1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cxnSp>
        <p:nvCxnSpPr>
          <p:cNvPr id="181" name="Straight Arrow Connector 180"/>
          <p:cNvCxnSpPr/>
          <p:nvPr/>
        </p:nvCxnSpPr>
        <p:spPr bwMode="auto">
          <a:xfrm>
            <a:off x="8496459" y="3034654"/>
            <a:ext cx="257411" cy="1316476"/>
          </a:xfrm>
          <a:prstGeom prst="bentConnector2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07" name="Group 206"/>
          <p:cNvGrpSpPr/>
          <p:nvPr/>
        </p:nvGrpSpPr>
        <p:grpSpPr>
          <a:xfrm>
            <a:off x="7750495" y="2296530"/>
            <a:ext cx="456658" cy="1399694"/>
            <a:chOff x="7617350" y="2296530"/>
            <a:chExt cx="456658" cy="1399694"/>
          </a:xfrm>
        </p:grpSpPr>
        <p:sp>
          <p:nvSpPr>
            <p:cNvPr id="173" name="Oval 172"/>
            <p:cNvSpPr/>
            <p:nvPr/>
          </p:nvSpPr>
          <p:spPr bwMode="auto">
            <a:xfrm>
              <a:off x="7707246" y="2417070"/>
              <a:ext cx="198740" cy="214685"/>
            </a:xfrm>
            <a:prstGeom prst="ellipse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4" name="Oval 173"/>
            <p:cNvSpPr/>
            <p:nvPr/>
          </p:nvSpPr>
          <p:spPr bwMode="auto">
            <a:xfrm>
              <a:off x="7713597" y="2899812"/>
              <a:ext cx="198740" cy="214685"/>
            </a:xfrm>
            <a:prstGeom prst="ellipse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6" name="Oval 185"/>
            <p:cNvSpPr/>
            <p:nvPr/>
          </p:nvSpPr>
          <p:spPr bwMode="auto">
            <a:xfrm>
              <a:off x="7707246" y="3377824"/>
              <a:ext cx="198740" cy="214685"/>
            </a:xfrm>
            <a:prstGeom prst="ellipse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93" name="Straight Arrow Connector 192"/>
            <p:cNvCxnSpPr>
              <a:stCxn id="173" idx="4"/>
              <a:endCxn id="174" idx="0"/>
            </p:cNvCxnSpPr>
            <p:nvPr/>
          </p:nvCxnSpPr>
          <p:spPr bwMode="auto">
            <a:xfrm>
              <a:off x="7806616" y="2631755"/>
              <a:ext cx="6351" cy="268057"/>
            </a:xfrm>
            <a:prstGeom prst="straightConnector1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4" name="Straight Arrow Connector 193"/>
            <p:cNvCxnSpPr>
              <a:stCxn id="174" idx="4"/>
              <a:endCxn id="186" idx="0"/>
            </p:cNvCxnSpPr>
            <p:nvPr/>
          </p:nvCxnSpPr>
          <p:spPr bwMode="auto">
            <a:xfrm flipH="1">
              <a:off x="7806616" y="3114497"/>
              <a:ext cx="6351" cy="263327"/>
            </a:xfrm>
            <a:prstGeom prst="straightConnector1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9" name="Curved Connector 198"/>
            <p:cNvCxnSpPr/>
            <p:nvPr/>
          </p:nvCxnSpPr>
          <p:spPr bwMode="auto">
            <a:xfrm rot="10800000">
              <a:off x="7707246" y="2524413"/>
              <a:ext cx="12700" cy="960754"/>
            </a:xfrm>
            <a:prstGeom prst="curvedConnector3">
              <a:avLst>
                <a:gd name="adj1" fmla="val 3678260"/>
              </a:avLst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2" name="Straight Arrow Connector 201"/>
            <p:cNvCxnSpPr/>
            <p:nvPr/>
          </p:nvCxnSpPr>
          <p:spPr bwMode="auto">
            <a:xfrm>
              <a:off x="7617350" y="2296530"/>
              <a:ext cx="187426" cy="134029"/>
            </a:xfrm>
            <a:prstGeom prst="straightConnector1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4" name="Straight Arrow Connector 203"/>
            <p:cNvCxnSpPr/>
            <p:nvPr/>
          </p:nvCxnSpPr>
          <p:spPr bwMode="auto">
            <a:xfrm>
              <a:off x="7886582" y="3562195"/>
              <a:ext cx="187426" cy="134029"/>
            </a:xfrm>
            <a:prstGeom prst="straightConnector1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19" name="Rectangle 218"/>
          <p:cNvSpPr/>
          <p:nvPr/>
        </p:nvSpPr>
        <p:spPr>
          <a:xfrm>
            <a:off x="7427239" y="3815526"/>
            <a:ext cx="1316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code gen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25" name="Group 224"/>
          <p:cNvGrpSpPr/>
          <p:nvPr/>
        </p:nvGrpSpPr>
        <p:grpSpPr>
          <a:xfrm>
            <a:off x="6749156" y="1852551"/>
            <a:ext cx="1940085" cy="719980"/>
            <a:chOff x="6894296" y="1852551"/>
            <a:chExt cx="1940085" cy="719980"/>
          </a:xfrm>
        </p:grpSpPr>
        <p:sp>
          <p:nvSpPr>
            <p:cNvPr id="218" name="Freeform 217"/>
            <p:cNvSpPr/>
            <p:nvPr/>
          </p:nvSpPr>
          <p:spPr>
            <a:xfrm>
              <a:off x="8230377" y="2014984"/>
              <a:ext cx="604004" cy="557547"/>
            </a:xfrm>
            <a:custGeom>
              <a:avLst/>
              <a:gdLst>
                <a:gd name="connsiteX0" fmla="*/ 725332 w 725332"/>
                <a:gd name="connsiteY0" fmla="*/ 333218 h 582936"/>
                <a:gd name="connsiteX1" fmla="*/ 351621 w 725332"/>
                <a:gd name="connsiteY1" fmla="*/ 579709 h 582936"/>
                <a:gd name="connsiteX2" fmla="*/ 1763 w 725332"/>
                <a:gd name="connsiteY2" fmla="*/ 444536 h 582936"/>
                <a:gd name="connsiteX3" fmla="*/ 216448 w 725332"/>
                <a:gd name="connsiteY3" fmla="*/ 39020 h 582936"/>
                <a:gd name="connsiteX4" fmla="*/ 224400 w 725332"/>
                <a:gd name="connsiteY4" fmla="*/ 39020 h 582936"/>
                <a:gd name="connsiteX0" fmla="*/ 723633 w 723633"/>
                <a:gd name="connsiteY0" fmla="*/ 333218 h 676760"/>
                <a:gd name="connsiteX1" fmla="*/ 198848 w 723633"/>
                <a:gd name="connsiteY1" fmla="*/ 675124 h 676760"/>
                <a:gd name="connsiteX2" fmla="*/ 64 w 723633"/>
                <a:gd name="connsiteY2" fmla="*/ 444536 h 676760"/>
                <a:gd name="connsiteX3" fmla="*/ 214749 w 723633"/>
                <a:gd name="connsiteY3" fmla="*/ 39020 h 676760"/>
                <a:gd name="connsiteX4" fmla="*/ 222701 w 723633"/>
                <a:gd name="connsiteY4" fmla="*/ 39020 h 676760"/>
                <a:gd name="connsiteX0" fmla="*/ 811067 w 811067"/>
                <a:gd name="connsiteY0" fmla="*/ 330988 h 673626"/>
                <a:gd name="connsiteX1" fmla="*/ 286282 w 811067"/>
                <a:gd name="connsiteY1" fmla="*/ 672894 h 673626"/>
                <a:gd name="connsiteX2" fmla="*/ 33 w 811067"/>
                <a:gd name="connsiteY2" fmla="*/ 410501 h 673626"/>
                <a:gd name="connsiteX3" fmla="*/ 302183 w 811067"/>
                <a:gd name="connsiteY3" fmla="*/ 36790 h 673626"/>
                <a:gd name="connsiteX4" fmla="*/ 310135 w 811067"/>
                <a:gd name="connsiteY4" fmla="*/ 36790 h 673626"/>
                <a:gd name="connsiteX0" fmla="*/ 604328 w 604328"/>
                <a:gd name="connsiteY0" fmla="*/ 354842 h 673267"/>
                <a:gd name="connsiteX1" fmla="*/ 286277 w 604328"/>
                <a:gd name="connsiteY1" fmla="*/ 672894 h 673267"/>
                <a:gd name="connsiteX2" fmla="*/ 28 w 604328"/>
                <a:gd name="connsiteY2" fmla="*/ 410501 h 673267"/>
                <a:gd name="connsiteX3" fmla="*/ 302178 w 604328"/>
                <a:gd name="connsiteY3" fmla="*/ 36790 h 673267"/>
                <a:gd name="connsiteX4" fmla="*/ 310130 w 604328"/>
                <a:gd name="connsiteY4" fmla="*/ 36790 h 673267"/>
                <a:gd name="connsiteX0" fmla="*/ 604328 w 604328"/>
                <a:gd name="connsiteY0" fmla="*/ 354842 h 673341"/>
                <a:gd name="connsiteX1" fmla="*/ 286277 w 604328"/>
                <a:gd name="connsiteY1" fmla="*/ 672894 h 673341"/>
                <a:gd name="connsiteX2" fmla="*/ 28 w 604328"/>
                <a:gd name="connsiteY2" fmla="*/ 410501 h 673341"/>
                <a:gd name="connsiteX3" fmla="*/ 302178 w 604328"/>
                <a:gd name="connsiteY3" fmla="*/ 36790 h 673341"/>
                <a:gd name="connsiteX4" fmla="*/ 310130 w 604328"/>
                <a:gd name="connsiteY4" fmla="*/ 36790 h 673341"/>
                <a:gd name="connsiteX0" fmla="*/ 604328 w 604328"/>
                <a:gd name="connsiteY0" fmla="*/ 363027 h 681526"/>
                <a:gd name="connsiteX1" fmla="*/ 286277 w 604328"/>
                <a:gd name="connsiteY1" fmla="*/ 681079 h 681526"/>
                <a:gd name="connsiteX2" fmla="*/ 28 w 604328"/>
                <a:gd name="connsiteY2" fmla="*/ 418686 h 681526"/>
                <a:gd name="connsiteX3" fmla="*/ 302178 w 604328"/>
                <a:gd name="connsiteY3" fmla="*/ 44975 h 681526"/>
                <a:gd name="connsiteX4" fmla="*/ 87494 w 604328"/>
                <a:gd name="connsiteY4" fmla="*/ 29072 h 681526"/>
                <a:gd name="connsiteX0" fmla="*/ 604328 w 604328"/>
                <a:gd name="connsiteY0" fmla="*/ 318052 h 636551"/>
                <a:gd name="connsiteX1" fmla="*/ 286277 w 604328"/>
                <a:gd name="connsiteY1" fmla="*/ 636104 h 636551"/>
                <a:gd name="connsiteX2" fmla="*/ 28 w 604328"/>
                <a:gd name="connsiteY2" fmla="*/ 373711 h 636551"/>
                <a:gd name="connsiteX3" fmla="*/ 302178 w 604328"/>
                <a:gd name="connsiteY3" fmla="*/ 0 h 636551"/>
                <a:gd name="connsiteX0" fmla="*/ 604328 w 604328"/>
                <a:gd name="connsiteY0" fmla="*/ 318052 h 636551"/>
                <a:gd name="connsiteX1" fmla="*/ 286277 w 604328"/>
                <a:gd name="connsiteY1" fmla="*/ 636104 h 636551"/>
                <a:gd name="connsiteX2" fmla="*/ 28 w 604328"/>
                <a:gd name="connsiteY2" fmla="*/ 373711 h 636551"/>
                <a:gd name="connsiteX3" fmla="*/ 302178 w 604328"/>
                <a:gd name="connsiteY3" fmla="*/ 0 h 636551"/>
                <a:gd name="connsiteX0" fmla="*/ 604300 w 604300"/>
                <a:gd name="connsiteY0" fmla="*/ 318052 h 389433"/>
                <a:gd name="connsiteX1" fmla="*/ 0 w 604300"/>
                <a:gd name="connsiteY1" fmla="*/ 373711 h 389433"/>
                <a:gd name="connsiteX2" fmla="*/ 302150 w 604300"/>
                <a:gd name="connsiteY2" fmla="*/ 0 h 389433"/>
                <a:gd name="connsiteX0" fmla="*/ 580447 w 580447"/>
                <a:gd name="connsiteY0" fmla="*/ 318052 h 501328"/>
                <a:gd name="connsiteX1" fmla="*/ 0 w 580447"/>
                <a:gd name="connsiteY1" fmla="*/ 492981 h 501328"/>
                <a:gd name="connsiteX2" fmla="*/ 278297 w 580447"/>
                <a:gd name="connsiteY2" fmla="*/ 0 h 501328"/>
                <a:gd name="connsiteX0" fmla="*/ 643051 w 643051"/>
                <a:gd name="connsiteY0" fmla="*/ 318052 h 567404"/>
                <a:gd name="connsiteX1" fmla="*/ 62604 w 643051"/>
                <a:gd name="connsiteY1" fmla="*/ 492981 h 567404"/>
                <a:gd name="connsiteX2" fmla="*/ 340901 w 643051"/>
                <a:gd name="connsiteY2" fmla="*/ 0 h 567404"/>
                <a:gd name="connsiteX0" fmla="*/ 643051 w 643051"/>
                <a:gd name="connsiteY0" fmla="*/ 318052 h 599366"/>
                <a:gd name="connsiteX1" fmla="*/ 62604 w 643051"/>
                <a:gd name="connsiteY1" fmla="*/ 492981 h 599366"/>
                <a:gd name="connsiteX2" fmla="*/ 340901 w 643051"/>
                <a:gd name="connsiteY2" fmla="*/ 0 h 599366"/>
                <a:gd name="connsiteX0" fmla="*/ 653526 w 653526"/>
                <a:gd name="connsiteY0" fmla="*/ 318052 h 599366"/>
                <a:gd name="connsiteX1" fmla="*/ 73079 w 653526"/>
                <a:gd name="connsiteY1" fmla="*/ 492981 h 599366"/>
                <a:gd name="connsiteX2" fmla="*/ 351376 w 653526"/>
                <a:gd name="connsiteY2" fmla="*/ 0 h 599366"/>
                <a:gd name="connsiteX0" fmla="*/ 688325 w 688325"/>
                <a:gd name="connsiteY0" fmla="*/ 318052 h 599366"/>
                <a:gd name="connsiteX1" fmla="*/ 107878 w 688325"/>
                <a:gd name="connsiteY1" fmla="*/ 492981 h 599366"/>
                <a:gd name="connsiteX2" fmla="*/ 386175 w 688325"/>
                <a:gd name="connsiteY2" fmla="*/ 0 h 599366"/>
                <a:gd name="connsiteX0" fmla="*/ 688325 w 688325"/>
                <a:gd name="connsiteY0" fmla="*/ 318052 h 599366"/>
                <a:gd name="connsiteX1" fmla="*/ 107878 w 688325"/>
                <a:gd name="connsiteY1" fmla="*/ 492981 h 599366"/>
                <a:gd name="connsiteX2" fmla="*/ 386175 w 688325"/>
                <a:gd name="connsiteY2" fmla="*/ 0 h 599366"/>
                <a:gd name="connsiteX0" fmla="*/ 688325 w 688325"/>
                <a:gd name="connsiteY0" fmla="*/ 318052 h 639787"/>
                <a:gd name="connsiteX1" fmla="*/ 107878 w 688325"/>
                <a:gd name="connsiteY1" fmla="*/ 492981 h 639787"/>
                <a:gd name="connsiteX2" fmla="*/ 386175 w 688325"/>
                <a:gd name="connsiteY2" fmla="*/ 0 h 639787"/>
                <a:gd name="connsiteX0" fmla="*/ 688325 w 688325"/>
                <a:gd name="connsiteY0" fmla="*/ 318052 h 619846"/>
                <a:gd name="connsiteX1" fmla="*/ 107878 w 688325"/>
                <a:gd name="connsiteY1" fmla="*/ 492981 h 619846"/>
                <a:gd name="connsiteX2" fmla="*/ 386175 w 688325"/>
                <a:gd name="connsiteY2" fmla="*/ 0 h 619846"/>
                <a:gd name="connsiteX0" fmla="*/ 647999 w 647999"/>
                <a:gd name="connsiteY0" fmla="*/ 318052 h 619846"/>
                <a:gd name="connsiteX1" fmla="*/ 67552 w 647999"/>
                <a:gd name="connsiteY1" fmla="*/ 492981 h 619846"/>
                <a:gd name="connsiteX2" fmla="*/ 345849 w 647999"/>
                <a:gd name="connsiteY2" fmla="*/ 0 h 619846"/>
                <a:gd name="connsiteX0" fmla="*/ 666439 w 666439"/>
                <a:gd name="connsiteY0" fmla="*/ 318052 h 619846"/>
                <a:gd name="connsiteX1" fmla="*/ 85992 w 666439"/>
                <a:gd name="connsiteY1" fmla="*/ 492981 h 619846"/>
                <a:gd name="connsiteX2" fmla="*/ 364289 w 666439"/>
                <a:gd name="connsiteY2" fmla="*/ 0 h 619846"/>
                <a:gd name="connsiteX0" fmla="*/ 666439 w 666439"/>
                <a:gd name="connsiteY0" fmla="*/ 318052 h 649496"/>
                <a:gd name="connsiteX1" fmla="*/ 85992 w 666439"/>
                <a:gd name="connsiteY1" fmla="*/ 492981 h 649496"/>
                <a:gd name="connsiteX2" fmla="*/ 364289 w 666439"/>
                <a:gd name="connsiteY2" fmla="*/ 0 h 649496"/>
                <a:gd name="connsiteX0" fmla="*/ 634635 w 634635"/>
                <a:gd name="connsiteY0" fmla="*/ 318052 h 610053"/>
                <a:gd name="connsiteX1" fmla="*/ 54188 w 634635"/>
                <a:gd name="connsiteY1" fmla="*/ 492981 h 610053"/>
                <a:gd name="connsiteX2" fmla="*/ 332485 w 634635"/>
                <a:gd name="connsiteY2" fmla="*/ 0 h 610053"/>
                <a:gd name="connsiteX0" fmla="*/ 655837 w 655837"/>
                <a:gd name="connsiteY0" fmla="*/ 318052 h 629575"/>
                <a:gd name="connsiteX1" fmla="*/ 75390 w 655837"/>
                <a:gd name="connsiteY1" fmla="*/ 492981 h 629575"/>
                <a:gd name="connsiteX2" fmla="*/ 353687 w 655837"/>
                <a:gd name="connsiteY2" fmla="*/ 0 h 629575"/>
                <a:gd name="connsiteX0" fmla="*/ 655837 w 655837"/>
                <a:gd name="connsiteY0" fmla="*/ 318052 h 627003"/>
                <a:gd name="connsiteX1" fmla="*/ 75390 w 655837"/>
                <a:gd name="connsiteY1" fmla="*/ 492981 h 627003"/>
                <a:gd name="connsiteX2" fmla="*/ 353687 w 655837"/>
                <a:gd name="connsiteY2" fmla="*/ 0 h 627003"/>
                <a:gd name="connsiteX0" fmla="*/ 667268 w 667268"/>
                <a:gd name="connsiteY0" fmla="*/ 318052 h 627003"/>
                <a:gd name="connsiteX1" fmla="*/ 86821 w 667268"/>
                <a:gd name="connsiteY1" fmla="*/ 492981 h 627003"/>
                <a:gd name="connsiteX2" fmla="*/ 365118 w 667268"/>
                <a:gd name="connsiteY2" fmla="*/ 0 h 627003"/>
                <a:gd name="connsiteX0" fmla="*/ 671417 w 671417"/>
                <a:gd name="connsiteY0" fmla="*/ 318052 h 627003"/>
                <a:gd name="connsiteX1" fmla="*/ 90970 w 671417"/>
                <a:gd name="connsiteY1" fmla="*/ 492981 h 627003"/>
                <a:gd name="connsiteX2" fmla="*/ 369267 w 671417"/>
                <a:gd name="connsiteY2" fmla="*/ 0 h 627003"/>
                <a:gd name="connsiteX0" fmla="*/ 659474 w 659474"/>
                <a:gd name="connsiteY0" fmla="*/ 318052 h 627003"/>
                <a:gd name="connsiteX1" fmla="*/ 79027 w 659474"/>
                <a:gd name="connsiteY1" fmla="*/ 492981 h 627003"/>
                <a:gd name="connsiteX2" fmla="*/ 357324 w 659474"/>
                <a:gd name="connsiteY2" fmla="*/ 0 h 627003"/>
                <a:gd name="connsiteX0" fmla="*/ 416678 w 608639"/>
                <a:gd name="connsiteY0" fmla="*/ 468129 h 595384"/>
                <a:gd name="connsiteX1" fmla="*/ 583654 w 608639"/>
                <a:gd name="connsiteY1" fmla="*/ 46710 h 595384"/>
                <a:gd name="connsiteX2" fmla="*/ 114528 w 608639"/>
                <a:gd name="connsiteY2" fmla="*/ 150077 h 595384"/>
                <a:gd name="connsiteX0" fmla="*/ 220976 w 388393"/>
                <a:gd name="connsiteY0" fmla="*/ 508884 h 624423"/>
                <a:gd name="connsiteX1" fmla="*/ 387952 w 388393"/>
                <a:gd name="connsiteY1" fmla="*/ 87465 h 624423"/>
                <a:gd name="connsiteX2" fmla="*/ 125560 w 388393"/>
                <a:gd name="connsiteY2" fmla="*/ 0 h 624423"/>
                <a:gd name="connsiteX0" fmla="*/ 502939 w 676613"/>
                <a:gd name="connsiteY0" fmla="*/ 426351 h 538263"/>
                <a:gd name="connsiteX1" fmla="*/ 669915 w 676613"/>
                <a:gd name="connsiteY1" fmla="*/ 4932 h 538263"/>
                <a:gd name="connsiteX2" fmla="*/ 97422 w 676613"/>
                <a:gd name="connsiteY2" fmla="*/ 132152 h 538263"/>
                <a:gd name="connsiteX0" fmla="*/ 405517 w 579191"/>
                <a:gd name="connsiteY0" fmla="*/ 447053 h 558965"/>
                <a:gd name="connsiteX1" fmla="*/ 572493 w 579191"/>
                <a:gd name="connsiteY1" fmla="*/ 25634 h 558965"/>
                <a:gd name="connsiteX2" fmla="*/ 0 w 579191"/>
                <a:gd name="connsiteY2" fmla="*/ 152854 h 558965"/>
                <a:gd name="connsiteX0" fmla="*/ 405517 w 612742"/>
                <a:gd name="connsiteY0" fmla="*/ 447053 h 447053"/>
                <a:gd name="connsiteX1" fmla="*/ 572493 w 612742"/>
                <a:gd name="connsiteY1" fmla="*/ 25634 h 447053"/>
                <a:gd name="connsiteX2" fmla="*/ 0 w 612742"/>
                <a:gd name="connsiteY2" fmla="*/ 152854 h 447053"/>
                <a:gd name="connsiteX0" fmla="*/ 405517 w 568623"/>
                <a:gd name="connsiteY0" fmla="*/ 543693 h 543693"/>
                <a:gd name="connsiteX1" fmla="*/ 500932 w 568623"/>
                <a:gd name="connsiteY1" fmla="*/ 10956 h 543693"/>
                <a:gd name="connsiteX2" fmla="*/ 0 w 568623"/>
                <a:gd name="connsiteY2" fmla="*/ 249494 h 543693"/>
                <a:gd name="connsiteX0" fmla="*/ 405517 w 597385"/>
                <a:gd name="connsiteY0" fmla="*/ 573562 h 573562"/>
                <a:gd name="connsiteX1" fmla="*/ 500932 w 597385"/>
                <a:gd name="connsiteY1" fmla="*/ 40825 h 573562"/>
                <a:gd name="connsiteX2" fmla="*/ 0 w 597385"/>
                <a:gd name="connsiteY2" fmla="*/ 279363 h 573562"/>
                <a:gd name="connsiteX0" fmla="*/ 405517 w 604004"/>
                <a:gd name="connsiteY0" fmla="*/ 552003 h 552003"/>
                <a:gd name="connsiteX1" fmla="*/ 500932 w 604004"/>
                <a:gd name="connsiteY1" fmla="*/ 19266 h 552003"/>
                <a:gd name="connsiteX2" fmla="*/ 0 w 604004"/>
                <a:gd name="connsiteY2" fmla="*/ 257804 h 552003"/>
                <a:gd name="connsiteX0" fmla="*/ 405517 w 604004"/>
                <a:gd name="connsiteY0" fmla="*/ 557547 h 557547"/>
                <a:gd name="connsiteX1" fmla="*/ 500932 w 604004"/>
                <a:gd name="connsiteY1" fmla="*/ 24810 h 557547"/>
                <a:gd name="connsiteX2" fmla="*/ 0 w 604004"/>
                <a:gd name="connsiteY2" fmla="*/ 263348 h 557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4004" h="557547">
                  <a:moveTo>
                    <a:pt x="405517" y="557547"/>
                  </a:moveTo>
                  <a:cubicBezTo>
                    <a:pt x="645380" y="410117"/>
                    <a:pt x="655982" y="97696"/>
                    <a:pt x="500932" y="24810"/>
                  </a:cubicBezTo>
                  <a:cubicBezTo>
                    <a:pt x="345882" y="-48076"/>
                    <a:pt x="192157" y="42040"/>
                    <a:pt x="0" y="263348"/>
                  </a:cubicBezTo>
                </a:path>
              </a:pathLst>
            </a:custGeom>
            <a:ln w="57150">
              <a:solidFill>
                <a:srgbClr val="FF0000"/>
              </a:solidFill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6894296" y="1852551"/>
              <a:ext cx="13722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bri" pitchFamily="34" charset="0"/>
                  <a:cs typeface="Calibri" pitchFamily="34" charset="0"/>
                </a:rPr>
                <a:t>optimizer</a:t>
              </a:r>
              <a:endParaRPr lang="en-US" dirty="0"/>
            </a:p>
          </p:txBody>
        </p:sp>
      </p:grpSp>
      <p:grpSp>
        <p:nvGrpSpPr>
          <p:cNvPr id="227" name="Group 226"/>
          <p:cNvGrpSpPr/>
          <p:nvPr/>
        </p:nvGrpSpPr>
        <p:grpSpPr>
          <a:xfrm>
            <a:off x="4045669" y="3651472"/>
            <a:ext cx="1268599" cy="707886"/>
            <a:chOff x="4983731" y="1935903"/>
            <a:chExt cx="1268599" cy="707886"/>
          </a:xfrm>
        </p:grpSpPr>
        <p:sp>
          <p:nvSpPr>
            <p:cNvPr id="228" name="Freeform 227"/>
            <p:cNvSpPr/>
            <p:nvPr/>
          </p:nvSpPr>
          <p:spPr>
            <a:xfrm>
              <a:off x="5776084" y="2105125"/>
              <a:ext cx="476246" cy="486946"/>
            </a:xfrm>
            <a:custGeom>
              <a:avLst/>
              <a:gdLst>
                <a:gd name="connsiteX0" fmla="*/ 725332 w 725332"/>
                <a:gd name="connsiteY0" fmla="*/ 333218 h 582936"/>
                <a:gd name="connsiteX1" fmla="*/ 351621 w 725332"/>
                <a:gd name="connsiteY1" fmla="*/ 579709 h 582936"/>
                <a:gd name="connsiteX2" fmla="*/ 1763 w 725332"/>
                <a:gd name="connsiteY2" fmla="*/ 444536 h 582936"/>
                <a:gd name="connsiteX3" fmla="*/ 216448 w 725332"/>
                <a:gd name="connsiteY3" fmla="*/ 39020 h 582936"/>
                <a:gd name="connsiteX4" fmla="*/ 224400 w 725332"/>
                <a:gd name="connsiteY4" fmla="*/ 39020 h 582936"/>
                <a:gd name="connsiteX0" fmla="*/ 723633 w 723633"/>
                <a:gd name="connsiteY0" fmla="*/ 333218 h 676760"/>
                <a:gd name="connsiteX1" fmla="*/ 198848 w 723633"/>
                <a:gd name="connsiteY1" fmla="*/ 675124 h 676760"/>
                <a:gd name="connsiteX2" fmla="*/ 64 w 723633"/>
                <a:gd name="connsiteY2" fmla="*/ 444536 h 676760"/>
                <a:gd name="connsiteX3" fmla="*/ 214749 w 723633"/>
                <a:gd name="connsiteY3" fmla="*/ 39020 h 676760"/>
                <a:gd name="connsiteX4" fmla="*/ 222701 w 723633"/>
                <a:gd name="connsiteY4" fmla="*/ 39020 h 676760"/>
                <a:gd name="connsiteX0" fmla="*/ 811067 w 811067"/>
                <a:gd name="connsiteY0" fmla="*/ 330988 h 673626"/>
                <a:gd name="connsiteX1" fmla="*/ 286282 w 811067"/>
                <a:gd name="connsiteY1" fmla="*/ 672894 h 673626"/>
                <a:gd name="connsiteX2" fmla="*/ 33 w 811067"/>
                <a:gd name="connsiteY2" fmla="*/ 410501 h 673626"/>
                <a:gd name="connsiteX3" fmla="*/ 302183 w 811067"/>
                <a:gd name="connsiteY3" fmla="*/ 36790 h 673626"/>
                <a:gd name="connsiteX4" fmla="*/ 310135 w 811067"/>
                <a:gd name="connsiteY4" fmla="*/ 36790 h 673626"/>
                <a:gd name="connsiteX0" fmla="*/ 604328 w 604328"/>
                <a:gd name="connsiteY0" fmla="*/ 354842 h 673267"/>
                <a:gd name="connsiteX1" fmla="*/ 286277 w 604328"/>
                <a:gd name="connsiteY1" fmla="*/ 672894 h 673267"/>
                <a:gd name="connsiteX2" fmla="*/ 28 w 604328"/>
                <a:gd name="connsiteY2" fmla="*/ 410501 h 673267"/>
                <a:gd name="connsiteX3" fmla="*/ 302178 w 604328"/>
                <a:gd name="connsiteY3" fmla="*/ 36790 h 673267"/>
                <a:gd name="connsiteX4" fmla="*/ 310130 w 604328"/>
                <a:gd name="connsiteY4" fmla="*/ 36790 h 673267"/>
                <a:gd name="connsiteX0" fmla="*/ 604328 w 604328"/>
                <a:gd name="connsiteY0" fmla="*/ 354842 h 673341"/>
                <a:gd name="connsiteX1" fmla="*/ 286277 w 604328"/>
                <a:gd name="connsiteY1" fmla="*/ 672894 h 673341"/>
                <a:gd name="connsiteX2" fmla="*/ 28 w 604328"/>
                <a:gd name="connsiteY2" fmla="*/ 410501 h 673341"/>
                <a:gd name="connsiteX3" fmla="*/ 302178 w 604328"/>
                <a:gd name="connsiteY3" fmla="*/ 36790 h 673341"/>
                <a:gd name="connsiteX4" fmla="*/ 310130 w 604328"/>
                <a:gd name="connsiteY4" fmla="*/ 36790 h 673341"/>
                <a:gd name="connsiteX0" fmla="*/ 604328 w 604328"/>
                <a:gd name="connsiteY0" fmla="*/ 363027 h 681526"/>
                <a:gd name="connsiteX1" fmla="*/ 286277 w 604328"/>
                <a:gd name="connsiteY1" fmla="*/ 681079 h 681526"/>
                <a:gd name="connsiteX2" fmla="*/ 28 w 604328"/>
                <a:gd name="connsiteY2" fmla="*/ 418686 h 681526"/>
                <a:gd name="connsiteX3" fmla="*/ 302178 w 604328"/>
                <a:gd name="connsiteY3" fmla="*/ 44975 h 681526"/>
                <a:gd name="connsiteX4" fmla="*/ 87494 w 604328"/>
                <a:gd name="connsiteY4" fmla="*/ 29072 h 681526"/>
                <a:gd name="connsiteX0" fmla="*/ 604328 w 604328"/>
                <a:gd name="connsiteY0" fmla="*/ 318052 h 636551"/>
                <a:gd name="connsiteX1" fmla="*/ 286277 w 604328"/>
                <a:gd name="connsiteY1" fmla="*/ 636104 h 636551"/>
                <a:gd name="connsiteX2" fmla="*/ 28 w 604328"/>
                <a:gd name="connsiteY2" fmla="*/ 373711 h 636551"/>
                <a:gd name="connsiteX3" fmla="*/ 302178 w 604328"/>
                <a:gd name="connsiteY3" fmla="*/ 0 h 636551"/>
                <a:gd name="connsiteX0" fmla="*/ 604328 w 604328"/>
                <a:gd name="connsiteY0" fmla="*/ 318052 h 636551"/>
                <a:gd name="connsiteX1" fmla="*/ 286277 w 604328"/>
                <a:gd name="connsiteY1" fmla="*/ 636104 h 636551"/>
                <a:gd name="connsiteX2" fmla="*/ 28 w 604328"/>
                <a:gd name="connsiteY2" fmla="*/ 373711 h 636551"/>
                <a:gd name="connsiteX3" fmla="*/ 302178 w 604328"/>
                <a:gd name="connsiteY3" fmla="*/ 0 h 636551"/>
                <a:gd name="connsiteX0" fmla="*/ 604300 w 604300"/>
                <a:gd name="connsiteY0" fmla="*/ 318052 h 389433"/>
                <a:gd name="connsiteX1" fmla="*/ 0 w 604300"/>
                <a:gd name="connsiteY1" fmla="*/ 373711 h 389433"/>
                <a:gd name="connsiteX2" fmla="*/ 302150 w 604300"/>
                <a:gd name="connsiteY2" fmla="*/ 0 h 389433"/>
                <a:gd name="connsiteX0" fmla="*/ 580447 w 580447"/>
                <a:gd name="connsiteY0" fmla="*/ 318052 h 501328"/>
                <a:gd name="connsiteX1" fmla="*/ 0 w 580447"/>
                <a:gd name="connsiteY1" fmla="*/ 492981 h 501328"/>
                <a:gd name="connsiteX2" fmla="*/ 278297 w 580447"/>
                <a:gd name="connsiteY2" fmla="*/ 0 h 501328"/>
                <a:gd name="connsiteX0" fmla="*/ 643051 w 643051"/>
                <a:gd name="connsiteY0" fmla="*/ 318052 h 567404"/>
                <a:gd name="connsiteX1" fmla="*/ 62604 w 643051"/>
                <a:gd name="connsiteY1" fmla="*/ 492981 h 567404"/>
                <a:gd name="connsiteX2" fmla="*/ 340901 w 643051"/>
                <a:gd name="connsiteY2" fmla="*/ 0 h 567404"/>
                <a:gd name="connsiteX0" fmla="*/ 643051 w 643051"/>
                <a:gd name="connsiteY0" fmla="*/ 318052 h 599366"/>
                <a:gd name="connsiteX1" fmla="*/ 62604 w 643051"/>
                <a:gd name="connsiteY1" fmla="*/ 492981 h 599366"/>
                <a:gd name="connsiteX2" fmla="*/ 340901 w 643051"/>
                <a:gd name="connsiteY2" fmla="*/ 0 h 599366"/>
                <a:gd name="connsiteX0" fmla="*/ 653526 w 653526"/>
                <a:gd name="connsiteY0" fmla="*/ 318052 h 599366"/>
                <a:gd name="connsiteX1" fmla="*/ 73079 w 653526"/>
                <a:gd name="connsiteY1" fmla="*/ 492981 h 599366"/>
                <a:gd name="connsiteX2" fmla="*/ 351376 w 653526"/>
                <a:gd name="connsiteY2" fmla="*/ 0 h 599366"/>
                <a:gd name="connsiteX0" fmla="*/ 688325 w 688325"/>
                <a:gd name="connsiteY0" fmla="*/ 318052 h 599366"/>
                <a:gd name="connsiteX1" fmla="*/ 107878 w 688325"/>
                <a:gd name="connsiteY1" fmla="*/ 492981 h 599366"/>
                <a:gd name="connsiteX2" fmla="*/ 386175 w 688325"/>
                <a:gd name="connsiteY2" fmla="*/ 0 h 599366"/>
                <a:gd name="connsiteX0" fmla="*/ 688325 w 688325"/>
                <a:gd name="connsiteY0" fmla="*/ 318052 h 599366"/>
                <a:gd name="connsiteX1" fmla="*/ 107878 w 688325"/>
                <a:gd name="connsiteY1" fmla="*/ 492981 h 599366"/>
                <a:gd name="connsiteX2" fmla="*/ 386175 w 688325"/>
                <a:gd name="connsiteY2" fmla="*/ 0 h 599366"/>
                <a:gd name="connsiteX0" fmla="*/ 688325 w 688325"/>
                <a:gd name="connsiteY0" fmla="*/ 318052 h 639787"/>
                <a:gd name="connsiteX1" fmla="*/ 107878 w 688325"/>
                <a:gd name="connsiteY1" fmla="*/ 492981 h 639787"/>
                <a:gd name="connsiteX2" fmla="*/ 386175 w 688325"/>
                <a:gd name="connsiteY2" fmla="*/ 0 h 639787"/>
                <a:gd name="connsiteX0" fmla="*/ 688325 w 688325"/>
                <a:gd name="connsiteY0" fmla="*/ 318052 h 619846"/>
                <a:gd name="connsiteX1" fmla="*/ 107878 w 688325"/>
                <a:gd name="connsiteY1" fmla="*/ 492981 h 619846"/>
                <a:gd name="connsiteX2" fmla="*/ 386175 w 688325"/>
                <a:gd name="connsiteY2" fmla="*/ 0 h 619846"/>
                <a:gd name="connsiteX0" fmla="*/ 647999 w 647999"/>
                <a:gd name="connsiteY0" fmla="*/ 318052 h 619846"/>
                <a:gd name="connsiteX1" fmla="*/ 67552 w 647999"/>
                <a:gd name="connsiteY1" fmla="*/ 492981 h 619846"/>
                <a:gd name="connsiteX2" fmla="*/ 345849 w 647999"/>
                <a:gd name="connsiteY2" fmla="*/ 0 h 619846"/>
                <a:gd name="connsiteX0" fmla="*/ 666439 w 666439"/>
                <a:gd name="connsiteY0" fmla="*/ 318052 h 619846"/>
                <a:gd name="connsiteX1" fmla="*/ 85992 w 666439"/>
                <a:gd name="connsiteY1" fmla="*/ 492981 h 619846"/>
                <a:gd name="connsiteX2" fmla="*/ 364289 w 666439"/>
                <a:gd name="connsiteY2" fmla="*/ 0 h 619846"/>
                <a:gd name="connsiteX0" fmla="*/ 666439 w 666439"/>
                <a:gd name="connsiteY0" fmla="*/ 318052 h 649496"/>
                <a:gd name="connsiteX1" fmla="*/ 85992 w 666439"/>
                <a:gd name="connsiteY1" fmla="*/ 492981 h 649496"/>
                <a:gd name="connsiteX2" fmla="*/ 364289 w 666439"/>
                <a:gd name="connsiteY2" fmla="*/ 0 h 649496"/>
                <a:gd name="connsiteX0" fmla="*/ 634635 w 634635"/>
                <a:gd name="connsiteY0" fmla="*/ 318052 h 610053"/>
                <a:gd name="connsiteX1" fmla="*/ 54188 w 634635"/>
                <a:gd name="connsiteY1" fmla="*/ 492981 h 610053"/>
                <a:gd name="connsiteX2" fmla="*/ 332485 w 634635"/>
                <a:gd name="connsiteY2" fmla="*/ 0 h 610053"/>
                <a:gd name="connsiteX0" fmla="*/ 655837 w 655837"/>
                <a:gd name="connsiteY0" fmla="*/ 318052 h 629575"/>
                <a:gd name="connsiteX1" fmla="*/ 75390 w 655837"/>
                <a:gd name="connsiteY1" fmla="*/ 492981 h 629575"/>
                <a:gd name="connsiteX2" fmla="*/ 353687 w 655837"/>
                <a:gd name="connsiteY2" fmla="*/ 0 h 629575"/>
                <a:gd name="connsiteX0" fmla="*/ 655837 w 655837"/>
                <a:gd name="connsiteY0" fmla="*/ 318052 h 627003"/>
                <a:gd name="connsiteX1" fmla="*/ 75390 w 655837"/>
                <a:gd name="connsiteY1" fmla="*/ 492981 h 627003"/>
                <a:gd name="connsiteX2" fmla="*/ 353687 w 655837"/>
                <a:gd name="connsiteY2" fmla="*/ 0 h 627003"/>
                <a:gd name="connsiteX0" fmla="*/ 667268 w 667268"/>
                <a:gd name="connsiteY0" fmla="*/ 318052 h 627003"/>
                <a:gd name="connsiteX1" fmla="*/ 86821 w 667268"/>
                <a:gd name="connsiteY1" fmla="*/ 492981 h 627003"/>
                <a:gd name="connsiteX2" fmla="*/ 365118 w 667268"/>
                <a:gd name="connsiteY2" fmla="*/ 0 h 627003"/>
                <a:gd name="connsiteX0" fmla="*/ 671417 w 671417"/>
                <a:gd name="connsiteY0" fmla="*/ 318052 h 627003"/>
                <a:gd name="connsiteX1" fmla="*/ 90970 w 671417"/>
                <a:gd name="connsiteY1" fmla="*/ 492981 h 627003"/>
                <a:gd name="connsiteX2" fmla="*/ 369267 w 671417"/>
                <a:gd name="connsiteY2" fmla="*/ 0 h 627003"/>
                <a:gd name="connsiteX0" fmla="*/ 659474 w 659474"/>
                <a:gd name="connsiteY0" fmla="*/ 318052 h 627003"/>
                <a:gd name="connsiteX1" fmla="*/ 79027 w 659474"/>
                <a:gd name="connsiteY1" fmla="*/ 492981 h 627003"/>
                <a:gd name="connsiteX2" fmla="*/ 357324 w 659474"/>
                <a:gd name="connsiteY2" fmla="*/ 0 h 627003"/>
                <a:gd name="connsiteX0" fmla="*/ 416678 w 608639"/>
                <a:gd name="connsiteY0" fmla="*/ 468129 h 595384"/>
                <a:gd name="connsiteX1" fmla="*/ 583654 w 608639"/>
                <a:gd name="connsiteY1" fmla="*/ 46710 h 595384"/>
                <a:gd name="connsiteX2" fmla="*/ 114528 w 608639"/>
                <a:gd name="connsiteY2" fmla="*/ 150077 h 595384"/>
                <a:gd name="connsiteX0" fmla="*/ 220976 w 388393"/>
                <a:gd name="connsiteY0" fmla="*/ 508884 h 624423"/>
                <a:gd name="connsiteX1" fmla="*/ 387952 w 388393"/>
                <a:gd name="connsiteY1" fmla="*/ 87465 h 624423"/>
                <a:gd name="connsiteX2" fmla="*/ 125560 w 388393"/>
                <a:gd name="connsiteY2" fmla="*/ 0 h 624423"/>
                <a:gd name="connsiteX0" fmla="*/ 502939 w 676613"/>
                <a:gd name="connsiteY0" fmla="*/ 426351 h 538263"/>
                <a:gd name="connsiteX1" fmla="*/ 669915 w 676613"/>
                <a:gd name="connsiteY1" fmla="*/ 4932 h 538263"/>
                <a:gd name="connsiteX2" fmla="*/ 97422 w 676613"/>
                <a:gd name="connsiteY2" fmla="*/ 132152 h 538263"/>
                <a:gd name="connsiteX0" fmla="*/ 405517 w 579191"/>
                <a:gd name="connsiteY0" fmla="*/ 447053 h 558965"/>
                <a:gd name="connsiteX1" fmla="*/ 572493 w 579191"/>
                <a:gd name="connsiteY1" fmla="*/ 25634 h 558965"/>
                <a:gd name="connsiteX2" fmla="*/ 0 w 579191"/>
                <a:gd name="connsiteY2" fmla="*/ 152854 h 558965"/>
                <a:gd name="connsiteX0" fmla="*/ 405517 w 612742"/>
                <a:gd name="connsiteY0" fmla="*/ 447053 h 447053"/>
                <a:gd name="connsiteX1" fmla="*/ 572493 w 612742"/>
                <a:gd name="connsiteY1" fmla="*/ 25634 h 447053"/>
                <a:gd name="connsiteX2" fmla="*/ 0 w 612742"/>
                <a:gd name="connsiteY2" fmla="*/ 152854 h 447053"/>
                <a:gd name="connsiteX0" fmla="*/ 405517 w 568623"/>
                <a:gd name="connsiteY0" fmla="*/ 543693 h 543693"/>
                <a:gd name="connsiteX1" fmla="*/ 500932 w 568623"/>
                <a:gd name="connsiteY1" fmla="*/ 10956 h 543693"/>
                <a:gd name="connsiteX2" fmla="*/ 0 w 568623"/>
                <a:gd name="connsiteY2" fmla="*/ 249494 h 543693"/>
                <a:gd name="connsiteX0" fmla="*/ 405517 w 597385"/>
                <a:gd name="connsiteY0" fmla="*/ 573562 h 573562"/>
                <a:gd name="connsiteX1" fmla="*/ 500932 w 597385"/>
                <a:gd name="connsiteY1" fmla="*/ 40825 h 573562"/>
                <a:gd name="connsiteX2" fmla="*/ 0 w 597385"/>
                <a:gd name="connsiteY2" fmla="*/ 279363 h 573562"/>
                <a:gd name="connsiteX0" fmla="*/ 405517 w 604004"/>
                <a:gd name="connsiteY0" fmla="*/ 552003 h 552003"/>
                <a:gd name="connsiteX1" fmla="*/ 500932 w 604004"/>
                <a:gd name="connsiteY1" fmla="*/ 19266 h 552003"/>
                <a:gd name="connsiteX2" fmla="*/ 0 w 604004"/>
                <a:gd name="connsiteY2" fmla="*/ 257804 h 552003"/>
                <a:gd name="connsiteX0" fmla="*/ 405517 w 604004"/>
                <a:gd name="connsiteY0" fmla="*/ 557547 h 557547"/>
                <a:gd name="connsiteX1" fmla="*/ 500932 w 604004"/>
                <a:gd name="connsiteY1" fmla="*/ 24810 h 557547"/>
                <a:gd name="connsiteX2" fmla="*/ 0 w 604004"/>
                <a:gd name="connsiteY2" fmla="*/ 263348 h 557547"/>
                <a:gd name="connsiteX0" fmla="*/ 518739 w 576962"/>
                <a:gd name="connsiteY0" fmla="*/ 346830 h 458755"/>
                <a:gd name="connsiteX1" fmla="*/ 34732 w 576962"/>
                <a:gd name="connsiteY1" fmla="*/ 447835 h 458755"/>
                <a:gd name="connsiteX2" fmla="*/ 113222 w 576962"/>
                <a:gd name="connsiteY2" fmla="*/ 52631 h 458755"/>
                <a:gd name="connsiteX0" fmla="*/ 601202 w 659425"/>
                <a:gd name="connsiteY0" fmla="*/ 294199 h 406124"/>
                <a:gd name="connsiteX1" fmla="*/ 117195 w 659425"/>
                <a:gd name="connsiteY1" fmla="*/ 395204 h 406124"/>
                <a:gd name="connsiteX2" fmla="*/ 195685 w 659425"/>
                <a:gd name="connsiteY2" fmla="*/ 0 h 406124"/>
                <a:gd name="connsiteX0" fmla="*/ 635311 w 684617"/>
                <a:gd name="connsiteY0" fmla="*/ 285145 h 400289"/>
                <a:gd name="connsiteX1" fmla="*/ 87930 w 684617"/>
                <a:gd name="connsiteY1" fmla="*/ 395204 h 400289"/>
                <a:gd name="connsiteX2" fmla="*/ 166420 w 684617"/>
                <a:gd name="connsiteY2" fmla="*/ 0 h 400289"/>
                <a:gd name="connsiteX0" fmla="*/ 635311 w 635311"/>
                <a:gd name="connsiteY0" fmla="*/ 285145 h 452180"/>
                <a:gd name="connsiteX1" fmla="*/ 87930 w 635311"/>
                <a:gd name="connsiteY1" fmla="*/ 395204 h 452180"/>
                <a:gd name="connsiteX2" fmla="*/ 166420 w 635311"/>
                <a:gd name="connsiteY2" fmla="*/ 0 h 452180"/>
                <a:gd name="connsiteX0" fmla="*/ 590314 w 590314"/>
                <a:gd name="connsiteY0" fmla="*/ 384733 h 558240"/>
                <a:gd name="connsiteX1" fmla="*/ 42933 w 590314"/>
                <a:gd name="connsiteY1" fmla="*/ 494792 h 558240"/>
                <a:gd name="connsiteX2" fmla="*/ 211957 w 590314"/>
                <a:gd name="connsiteY2" fmla="*/ 0 h 558240"/>
                <a:gd name="connsiteX0" fmla="*/ 618742 w 618742"/>
                <a:gd name="connsiteY0" fmla="*/ 384733 h 558240"/>
                <a:gd name="connsiteX1" fmla="*/ 71361 w 618742"/>
                <a:gd name="connsiteY1" fmla="*/ 494792 h 558240"/>
                <a:gd name="connsiteX2" fmla="*/ 240385 w 618742"/>
                <a:gd name="connsiteY2" fmla="*/ 0 h 558240"/>
                <a:gd name="connsiteX0" fmla="*/ 580140 w 580140"/>
                <a:gd name="connsiteY0" fmla="*/ 357572 h 544811"/>
                <a:gd name="connsiteX1" fmla="*/ 68973 w 580140"/>
                <a:gd name="connsiteY1" fmla="*/ 494792 h 544811"/>
                <a:gd name="connsiteX2" fmla="*/ 237997 w 580140"/>
                <a:gd name="connsiteY2" fmla="*/ 0 h 544811"/>
                <a:gd name="connsiteX0" fmla="*/ 553445 w 553445"/>
                <a:gd name="connsiteY0" fmla="*/ 357572 h 500054"/>
                <a:gd name="connsiteX1" fmla="*/ 96599 w 553445"/>
                <a:gd name="connsiteY1" fmla="*/ 404257 h 500054"/>
                <a:gd name="connsiteX2" fmla="*/ 211302 w 553445"/>
                <a:gd name="connsiteY2" fmla="*/ 0 h 500054"/>
                <a:gd name="connsiteX0" fmla="*/ 517522 w 517522"/>
                <a:gd name="connsiteY0" fmla="*/ 357572 h 500054"/>
                <a:gd name="connsiteX1" fmla="*/ 60676 w 517522"/>
                <a:gd name="connsiteY1" fmla="*/ 404257 h 500054"/>
                <a:gd name="connsiteX2" fmla="*/ 238753 w 517522"/>
                <a:gd name="connsiteY2" fmla="*/ 0 h 500054"/>
                <a:gd name="connsiteX0" fmla="*/ 490454 w 490454"/>
                <a:gd name="connsiteY0" fmla="*/ 357572 h 486946"/>
                <a:gd name="connsiteX1" fmla="*/ 87929 w 490454"/>
                <a:gd name="connsiteY1" fmla="*/ 368043 h 486946"/>
                <a:gd name="connsiteX2" fmla="*/ 211685 w 490454"/>
                <a:gd name="connsiteY2" fmla="*/ 0 h 486946"/>
                <a:gd name="connsiteX0" fmla="*/ 486858 w 486858"/>
                <a:gd name="connsiteY0" fmla="*/ 357572 h 486946"/>
                <a:gd name="connsiteX1" fmla="*/ 84333 w 486858"/>
                <a:gd name="connsiteY1" fmla="*/ 368043 h 486946"/>
                <a:gd name="connsiteX2" fmla="*/ 208089 w 486858"/>
                <a:gd name="connsiteY2" fmla="*/ 0 h 486946"/>
                <a:gd name="connsiteX0" fmla="*/ 476246 w 476246"/>
                <a:gd name="connsiteY0" fmla="*/ 357572 h 486946"/>
                <a:gd name="connsiteX1" fmla="*/ 73721 w 476246"/>
                <a:gd name="connsiteY1" fmla="*/ 368043 h 486946"/>
                <a:gd name="connsiteX2" fmla="*/ 197477 w 476246"/>
                <a:gd name="connsiteY2" fmla="*/ 0 h 486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46" h="486946">
                  <a:moveTo>
                    <a:pt x="476246" y="357572"/>
                  </a:moveTo>
                  <a:cubicBezTo>
                    <a:pt x="317757" y="608494"/>
                    <a:pt x="120182" y="427638"/>
                    <a:pt x="73721" y="368043"/>
                  </a:cubicBezTo>
                  <a:cubicBezTo>
                    <a:pt x="27260" y="308448"/>
                    <a:pt x="-117360" y="249473"/>
                    <a:pt x="197477" y="0"/>
                  </a:cubicBezTo>
                </a:path>
              </a:pathLst>
            </a:custGeom>
            <a:ln w="57150">
              <a:solidFill>
                <a:srgbClr val="FF0000"/>
              </a:solidFill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4983731" y="1935903"/>
              <a:ext cx="78258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latin typeface="Calibri" pitchFamily="34" charset="0"/>
                  <a:cs typeface="Calibri" pitchFamily="34" charset="0"/>
                </a:rPr>
                <a:t>type </a:t>
              </a:r>
              <a:br>
                <a:rPr lang="en-US" sz="2000" dirty="0" smtClean="0">
                  <a:latin typeface="Calibri" pitchFamily="34" charset="0"/>
                  <a:cs typeface="Calibri" pitchFamily="34" charset="0"/>
                </a:rPr>
              </a:br>
              <a:r>
                <a:rPr lang="en-US" sz="2000" dirty="0" smtClean="0">
                  <a:latin typeface="Calibri" pitchFamily="34" charset="0"/>
                  <a:cs typeface="Calibri" pitchFamily="34" charset="0"/>
                </a:rPr>
                <a:t>check</a:t>
              </a:r>
              <a:endParaRPr lang="en-US" sz="2000" dirty="0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5396024" y="1132013"/>
              <a:ext cx="3513600" cy="5449498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83424" y="1121933"/>
                <a:ext cx="3537000" cy="547181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776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23" grpId="0" animBg="1"/>
      <p:bldP spid="41" grpId="0"/>
      <p:bldP spid="42" grpId="0" animBg="1"/>
      <p:bldP spid="60" grpId="0"/>
      <p:bldP spid="61" grpId="0"/>
      <p:bldP spid="72" grpId="0"/>
      <p:bldP spid="91" grpId="0"/>
      <p:bldP spid="2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Compilers are 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686" y="1340364"/>
            <a:ext cx="8556171" cy="4655172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Source</a:t>
            </a:r>
            <a:r>
              <a:rPr lang="en-US" dirty="0" smtClean="0"/>
              <a:t> code (e.g. </a:t>
            </a:r>
            <a:r>
              <a:rPr lang="en-US" dirty="0" err="1" smtClean="0"/>
              <a:t>Scala</a:t>
            </a:r>
            <a:r>
              <a:rPr lang="en-US" dirty="0" smtClean="0"/>
              <a:t>, Java, C, C++, Python) – designed to be easy for programmers to use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should correspond to way programmers think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help them be productive: avoid errors, write at a higher level, use abstractions, interfaces</a:t>
            </a:r>
          </a:p>
          <a:p>
            <a:pPr marL="0" indent="0">
              <a:buNone/>
            </a:pPr>
            <a:r>
              <a:rPr lang="en-US" b="1" dirty="0" smtClean="0"/>
              <a:t>Target</a:t>
            </a:r>
            <a:r>
              <a:rPr lang="en-US" dirty="0" smtClean="0"/>
              <a:t> code (e.g. x86, arm, JVM, .NET) – </a:t>
            </a:r>
            <a:br>
              <a:rPr lang="en-US" dirty="0" smtClean="0"/>
            </a:br>
            <a:r>
              <a:rPr lang="en-US" dirty="0" smtClean="0"/>
              <a:t>designed to efficiently run on hardware / VM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fast, low-power, compact, low-level</a:t>
            </a:r>
          </a:p>
          <a:p>
            <a:pPr marL="0" indent="0">
              <a:buNone/>
            </a:pPr>
            <a:r>
              <a:rPr lang="en-US" b="1" dirty="0" smtClean="0"/>
              <a:t>Compilers bridge these two worlds</a:t>
            </a:r>
            <a:r>
              <a:rPr lang="en-US" dirty="0" smtClean="0"/>
              <a:t>, they are essential for building complex software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17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648148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81483" y="265782"/>
            <a:ext cx="25072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</a:rPr>
              <a:t>A pioneering </a:t>
            </a:r>
            <a:r>
              <a:rPr lang="en-US" dirty="0">
                <a:solidFill>
                  <a:srgbClr val="008000"/>
                </a:solidFill>
              </a:rPr>
              <a:t>c</a:t>
            </a:r>
            <a:r>
              <a:rPr lang="en-US" dirty="0" smtClean="0">
                <a:solidFill>
                  <a:srgbClr val="008000"/>
                </a:solidFill>
              </a:rPr>
              <a:t>ompiler: </a:t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b="1" dirty="0" smtClean="0">
                <a:solidFill>
                  <a:srgbClr val="008000"/>
                </a:solidFill>
              </a:rPr>
              <a:t>FORTRAN</a:t>
            </a:r>
          </a:p>
          <a:p>
            <a:pPr algn="ctr"/>
            <a:r>
              <a:rPr lang="en-US" dirty="0" smtClean="0">
                <a:solidFill>
                  <a:srgbClr val="008000"/>
                </a:solidFill>
              </a:rPr>
              <a:t>(</a:t>
            </a:r>
            <a:r>
              <a:rPr lang="en-US" dirty="0" err="1" smtClean="0">
                <a:solidFill>
                  <a:srgbClr val="008000"/>
                </a:solidFill>
              </a:rPr>
              <a:t>FORmula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TRANslator</a:t>
            </a:r>
            <a:r>
              <a:rPr lang="en-US" dirty="0" smtClean="0">
                <a:solidFill>
                  <a:srgbClr val="008000"/>
                </a:solidFill>
              </a:rPr>
              <a:t>)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1026" name="Picture 2" descr="http://1.bp.blogspot.com/_lproRet1J3s/TOlOPHtlP2I/AAAAAAAAAJc/jpBOQ8Hy-A0/s1600/John+Backu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2306118"/>
            <a:ext cx="1907627" cy="248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20356" y="5968323"/>
            <a:ext cx="19829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</a:rPr>
              <a:t>Turing Award</a:t>
            </a:r>
          </a:p>
          <a:p>
            <a:pPr algn="ctr"/>
            <a:r>
              <a:rPr lang="en-US" dirty="0" smtClean="0">
                <a:solidFill>
                  <a:srgbClr val="008000"/>
                </a:solidFill>
              </a:rPr>
              <a:t>1977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29014" y="4979668"/>
            <a:ext cx="19656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Backus-Naur</a:t>
            </a:r>
          </a:p>
          <a:p>
            <a:pPr algn="ctr"/>
            <a:r>
              <a:rPr lang="en-US" dirty="0" smtClean="0"/>
              <a:t>Form - BNF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43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for Future</a:t>
            </a:r>
            <a:endParaRPr lang="en-US" dirty="0"/>
          </a:p>
        </p:txBody>
      </p:sp>
      <p:pic>
        <p:nvPicPr>
          <p:cNvPr id="1026" name="Picture 2" descr="http://www.kidskorner.net/assets/mythslegends/gen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511" y="1253588"/>
            <a:ext cx="3799489" cy="560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5257" y="4733711"/>
            <a:ext cx="5541902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Can source code programs be </a:t>
            </a:r>
            <a:r>
              <a:rPr lang="en-US" b="1" dirty="0" smtClean="0">
                <a:solidFill>
                  <a:srgbClr val="008000"/>
                </a:solidFill>
              </a:rPr>
              <a:t>wishes:</a:t>
            </a:r>
            <a:endParaRPr lang="en-US" dirty="0" smtClean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</a:rPr>
              <a:t>specification languages, math,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natural language phrases, diagrams, 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other forms of communication closer</a:t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to engineers and users?</a:t>
            </a:r>
          </a:p>
        </p:txBody>
      </p:sp>
      <p:sp>
        <p:nvSpPr>
          <p:cNvPr id="6" name="Rectangle 5"/>
          <p:cNvSpPr/>
          <p:nvPr/>
        </p:nvSpPr>
        <p:spPr>
          <a:xfrm>
            <a:off x="225259" y="1371181"/>
            <a:ext cx="63804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Can target code </a:t>
            </a:r>
            <a:r>
              <a:rPr lang="en-US" b="1" dirty="0" smtClean="0">
                <a:solidFill>
                  <a:srgbClr val="008000"/>
                </a:solidFill>
              </a:rPr>
              <a:t>commands</a:t>
            </a:r>
            <a:r>
              <a:rPr lang="en-US" dirty="0" smtClean="0">
                <a:solidFill>
                  <a:srgbClr val="008000"/>
                </a:solidFill>
              </a:rPr>
              <a:t> include not only execution of commands on standard microprocessors  processors, but also automatic design of new hardware devices, and control of physical devices?</a:t>
            </a:r>
          </a:p>
        </p:txBody>
      </p:sp>
      <p:sp>
        <p:nvSpPr>
          <p:cNvPr id="7" name="Rectangle 6"/>
          <p:cNvSpPr/>
          <p:nvPr/>
        </p:nvSpPr>
        <p:spPr>
          <a:xfrm>
            <a:off x="740266" y="3436469"/>
            <a:ext cx="57708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Can compilers bridge the gap between</a:t>
            </a:r>
          </a:p>
          <a:p>
            <a:r>
              <a:rPr lang="en-US" dirty="0" smtClean="0"/>
              <a:t>wishes and commands, and help humans make the right decisions?</a:t>
            </a:r>
          </a:p>
        </p:txBody>
      </p:sp>
    </p:spTree>
    <p:extLst>
      <p:ext uri="{BB962C8B-B14F-4D97-AF65-F5344CB8AC3E}">
        <p14:creationId xmlns:p14="http://schemas.microsoft.com/office/powerpoint/2010/main" val="350422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</p:tagLst>
</file>

<file path=ppt/theme/theme1.xml><?xml version="1.0" encoding="utf-8"?>
<a:theme xmlns:a="http://schemas.openxmlformats.org/drawingml/2006/main" name="Default Desig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22642</TotalTime>
  <Words>2305</Words>
  <Application>Microsoft Office PowerPoint</Application>
  <PresentationFormat>On-screen Show (4:3)</PresentationFormat>
  <Paragraphs>636</Paragraphs>
  <Slides>44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Calibri</vt:lpstr>
      <vt:lpstr>Wingdings</vt:lpstr>
      <vt:lpstr>Segoe Script</vt:lpstr>
      <vt:lpstr>Arial</vt:lpstr>
      <vt:lpstr>Default Design</vt:lpstr>
      <vt:lpstr>1_Default Design</vt:lpstr>
      <vt:lpstr>Computer Language Processing (Compiler Construction)</vt:lpstr>
      <vt:lpstr>Computer Language Processing</vt:lpstr>
      <vt:lpstr>Compilers</vt:lpstr>
      <vt:lpstr>Example: javac</vt:lpstr>
      <vt:lpstr>Example: gcc</vt:lpstr>
      <vt:lpstr>PowerPoint Presentation</vt:lpstr>
      <vt:lpstr>Compilers are Important</vt:lpstr>
      <vt:lpstr>PowerPoint Presentation</vt:lpstr>
      <vt:lpstr>Challenges for Future</vt:lpstr>
      <vt:lpstr>Some of Topics You Learn in Course</vt:lpstr>
      <vt:lpstr>Potential Uses of Knowledge Gained</vt:lpstr>
      <vt:lpstr>Schedule and Activities (6 credits)</vt:lpstr>
      <vt:lpstr>How We Compute Your Grade</vt:lpstr>
      <vt:lpstr>Collaboration and Its Boundaries</vt:lpstr>
      <vt:lpstr>PowerPoint Presentation</vt:lpstr>
      <vt:lpstr>EPFL Course Dependencies</vt:lpstr>
      <vt:lpstr>Course Materials</vt:lpstr>
      <vt:lpstr>Additional Materials</vt:lpstr>
      <vt:lpstr>Describing the Syntax of Languages</vt:lpstr>
      <vt:lpstr>Syntax (from Wikipedia)</vt:lpstr>
      <vt:lpstr>Describing Syntax: Why</vt:lpstr>
      <vt:lpstr>Describing Syntax: How</vt:lpstr>
      <vt:lpstr>While Language – Idea</vt:lpstr>
      <vt:lpstr>While Language – Example Programs</vt:lpstr>
      <vt:lpstr>Reasons for Unbounded Program Length</vt:lpstr>
      <vt:lpstr>Tokens (Words) of the While Language</vt:lpstr>
      <vt:lpstr>Double Floating Point Constants</vt:lpstr>
      <vt:lpstr>Identifiers</vt:lpstr>
      <vt:lpstr>PowerPoint Presentation</vt:lpstr>
      <vt:lpstr>More Reasons for Unbounded Length</vt:lpstr>
      <vt:lpstr>Sentences of the While Language</vt:lpstr>
      <vt:lpstr>While Language without Nested Loops</vt:lpstr>
      <vt:lpstr>PowerPoint Presentation</vt:lpstr>
      <vt:lpstr>Abstract Syntax - Trees</vt:lpstr>
      <vt:lpstr>ocaml vs Haskell vs Scala</vt:lpstr>
      <vt:lpstr>Example of Parsing</vt:lpstr>
      <vt:lpstr>Interpreters</vt:lpstr>
      <vt:lpstr>What is an interpreter?</vt:lpstr>
      <vt:lpstr>PowerPoint Presentation</vt:lpstr>
      <vt:lpstr>Reminder about Formal Languages</vt:lpstr>
      <vt:lpstr>Languages Formally</vt:lpstr>
      <vt:lpstr>Are there finitely many tokens?</vt:lpstr>
      <vt:lpstr>Examples of Languages</vt:lpstr>
      <vt:lpstr>Examples of Operations</vt:lpstr>
    </vt:vector>
  </TitlesOfParts>
  <Company>MIT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Ordered Sets in the Calculus of Data Structures</dc:title>
  <dc:creator>Viktor Kuncak</dc:creator>
  <cp:lastModifiedBy>sysadmin</cp:lastModifiedBy>
  <cp:revision>2912</cp:revision>
  <dcterms:created xsi:type="dcterms:W3CDTF">2005-06-07T20:03:32Z</dcterms:created>
  <dcterms:modified xsi:type="dcterms:W3CDTF">2014-08-28T09:26:53Z</dcterms:modified>
</cp:coreProperties>
</file>