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4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619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3-10-14T08:17:37.64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1" timeString="2013-10-14T08:17:39.174"/>
    </inkml:context>
  </inkml:definitions>
  <inkml:trace contextRef="#ctx0" brushRef="#br0">10312 8087 0,'0'0'0,"0"0"0,0 0 0</inkml:trace>
  <inkml:trace contextRef="#ctx1" brushRef="#br0">2045 1246 903,'0'0'3741,"19"49"774,-19-49-903,0 0-516,0 0-903,0 0-129,0 0-645,0 0 129,13 50-645,-13-50 0,0 0-258,0 0 0,0 0-129,0 0-258,42 10 129,-42-10-129,0 0 129,0 0-129,50-12-129,-50 12 0,0 0 129,47-28 0,-47 28-129,0 0 0,39-35-129,-39 35 0,0 0 258,0 0-129,12-64-129,-12 64 0,0 0-258,0 0 258,-32-63-129,32 63 387,0 0-258,-47-30 0,47 30 0,0 0 0,-54 0 387,54 0-516,0 0 387,-49 55-387,49-55 129,-31 69 0,31-69 129,-21 84 129,21-84-129,-1 88 129,1-88-258,22 76 129,-22-76-129,38 49 0,-38-49-258,60 24-258,-60-24 0,65-1-903,-65 1-3354,57-39 129,-57 39-645,62-48-387</inkml:trace>
  <inkml:trace contextRef="#ctx1" brushRef="#br0" timeOffset="247.0142">2684 1131 11223,'0'0'5289,"0"0"-387,0 0 258,0 0-4515,0 0 387,-21 50-516,21-50 0,-48 87-129,19-33-129,-2-3-387,2 3 129,3-8-258,0-8-258,26-38-774,0 0-1677,-38 32-2193,38-32 129,0 0 0,0-78-258</inkml:trace>
  <inkml:trace contextRef="#ctx1" brushRef="#br0" timeOffset="448.0257">2436 1177 10062,'-10'-59'5289,"10"59"-387,0 0-258,0 0-2967,0 0-387,0 0-516,26 59-258,-26-59 258,48 75-387,-48-75 0,60 83-258,-60-83-387,65 77-129,-65-77-258,61 51-903,-61-51-3483,44 24 0,-44-24 0,39 10-387</inkml:trace>
  <inkml:trace contextRef="#ctx1" brushRef="#br0" timeOffset="704.0403">3025 1141 12900,'0'0'5289,"0"0"129,0 0-645,0 0-4773,0 0-1419,0 0-3225,0 0-387,0 0 258,0 0-1032</inkml:trace>
  <inkml:trace contextRef="#ctx1" brushRef="#br0" timeOffset="884.0506">3105 1283 9030,'0'0'5418,"0"0"-129,5 55-645,-5-55-1419,0 0-3483,0 0-387,0 0-2451,0 0-1548,0 0 129,16 56-774,-16-56 129</inkml:trace>
  <inkml:trace contextRef="#ctx1" brushRef="#br0" timeOffset="1079.0618">3254 1163 13803,'12'-52'5418,"-12"52"-516,0 0 0,0 0-5160,0 0-387,0 0-4128,0 0 0,0 0-774,0 0-129</inkml:trace>
  <inkml:trace contextRef="#ctx1" brushRef="#br0" timeOffset="1251.0716">3299 1305 12255,'17'59'5160,"-17"-59"-387,0 0-516,0 0-3354,14 54-516,-14-54-1032,0 0-2193,0 0-1935,0 0 0,0 0-387,0 0-258</inkml:trace>
  <inkml:trace contextRef="#ctx1" brushRef="#br0" timeOffset="1480.0847">3524 1083 13803,'0'0'5289,"0"0"0,0 0-258,0 0-4257,37-14 0,-37 14-387,39 0 0,-39 0-387,54 0 129,-54 0-645,55 0-774,-55 0-3612,51-1-387,-51 1 0,0 0-774</inkml:trace>
  <inkml:trace contextRef="#ctx1" brushRef="#br0" timeOffset="1680.0961">3614 1132 10449,'-37'46'5676,"37"-46"-258,0 0-129,0 0-2322,28 49-1935,-28-49-387,45 12-129,-45-12-387,51 8-387,-51-8-258,47 1-516,-47-1-3741,0 0-516,42-8 258,-42 8-774</inkml:trace>
  <inkml:trace contextRef="#ctx1" brushRef="#br0" timeOffset="3007.172">4451 1151 9546,'37'2'4902,"-37"-2"-258,48-21-645,-48 21-3354,55-31-129,-55 31 258,58-39-387,-58 39 129,50-42-129,-50 42-129,0 0 387,43-60-258,-43 60-258,0 0 0,0 0-258,0 0 129,-48-51-129,48 51 129,-55 21-387,55-21 258,-58 56 0,58-56 0,-43 83 645,43-83-387,-22 92 129,22-92 0,7 78 387,-7-78-387,39 52-258,-39-52-516,53 3-3612,-13-11-387,-40 8-645,71-46-387</inkml:trace>
  <inkml:trace contextRef="#ctx1" brushRef="#br0" timeOffset="3244.1856">5109 960 10191,'0'0'5289,"0"0"-645,-12 59 387,12-59-2580,-46 61-2322,46-61-129,-52 70 258,52-70-387,-64 71-129,64-71-387,-57 46-1161,57-46-2580,0 0 258,-40 7-774,40-7-129</inkml:trace>
  <inkml:trace contextRef="#ctx1" brushRef="#br0" timeOffset="3423.1958">4860 1016 12255,'0'0'5031,"0"0"-258,0 0-258,0 0-3612,47 34-645,-47-34 258,43 59-645,-43-59 258,59 60-903,-59-60-1935,63 52-2193,-63-52 387,64 40-516,-64-40-129</inkml:trace>
  <inkml:trace contextRef="#ctx1" brushRef="#br0" timeOffset="3664.2096">5505 984 14190,'25'-54'5289,"-25"54"-387,0 0-129,0 0-4386,6 59-258,-6-59 0,0 74 129,0-74-516,5 91-129,-5-91 0,7 85-1032,-7-85-2193,3 52-1290,-3-52-129,0 0-645,0 0 0</inkml:trace>
  <inkml:trace contextRef="#ctx1" brushRef="#br0" timeOffset="3812.2181">5419 1131 12255,'-36'-38'5160,"36"38"-258,0 0-258,49-3-3870,-49 3-387,57 0-516,-20 1-3741,-37-1-645,63 0-516,-63 0-387</inkml:trace>
  <inkml:trace contextRef="#ctx1" brushRef="#br0" timeOffset="4248.243">5901 1124 13545,'0'0'5418,"48"-8"-774,-48 8 129,39-12-4644,-39 12 258,43-11 258,-43 11-516,47-18-258,-47 18 129,41-17 0,-41 17 0,0 0 387,42-29-387,-42 29-258,0 0 387,0 0 0,11-56-129,-11 56 0,0 0 0,0 0-387,-51-47 387,51 47-129,-48-4 129,48 4 0,-54 16 0,54-16 0,-45 44 129,45-44 0,-25 56 129,25-56 516,-2 63-516,2-63 129,23 57 0,-23-57 258,44 44-645,-44-44 129,57 29-1032,-57-29-2193,56-2-2193,-56 2 516,45-21-1161,-45 21-129</inkml:trace>
  <inkml:trace contextRef="#ctx1" brushRef="#br0" timeOffset="4487.2567">6494 989 13416,'0'0'5289,"0"0"0,0 0-516,-7 54-3999,7-54 0,-39 52-258,39-52-387,-43 67 516,43-67-774,-31 61 0,31-61-645,0 0-2193,0 0-1806,0 0 0,0 0-516,-36 11-1032</inkml:trace>
  <inkml:trace contextRef="#ctx1" brushRef="#br0" timeOffset="4663.2668">6268 982 11223,'0'0'5547,"0"0"0,0 0-516,0 0-2193,48 33-2064,-48-33 0,53 50-774,-53-50-516,63 53-2967,-63-53-1161,53 51-258,-53-51-258,46 58-387</inkml:trace>
  <inkml:trace contextRef="#ctx1" brushRef="#br0" timeOffset="5103.2919">6941 656 13029,'0'0'4902,"0"0"-258,30 49 129,-30-49-4257,27 93-387,-11-30 516,4 6-258,-5 10-387,-1-1 0,-2 1-387,-2-6-1290,1-6-2580,-8-2 0,9-14-903,-12-51-129</inkml:trace>
  <inkml:trace contextRef="#ctx1" brushRef="#br0" timeOffset="7079.405">7566 1004 6450,'0'0'5418,"0"0"-774,0 0-387,0 0-1548,49 43-1161,-49-43-774,60-2-516,-60 2 0,68-19-129,-68 19 0,63-31-387,-63 31 387,49-35 0,-49 35 0,0 0-258,25-65 129,-25 65 0,0 0-129,-41-50 0,41 50-129,-58-7 129,58 7 0,-68 25 516,68-25-387,-55 60 129,55-60 387,-31 81 258,31-81-516,0 86 0,0-86 258,29 65 0,-29-65-387,57 50 258,-57-50-258,70 9-645,-31-10-2193,-39 1-1806,71-26-516,-71 26-516,61-46 0</inkml:trace>
  <inkml:trace contextRef="#ctx1" brushRef="#br0" timeOffset="7523.4304">8261 747 9417,'0'0'4902,"17"54"-645,-17-54-645,-34 85-2967,10-35-258,-9-2-129,-1 5 129,34-53-387,-68 82-645,68-82-3354,-43 49 516,43-49-516,0 0-774</inkml:trace>
  <inkml:trace contextRef="#ctx1" brushRef="#br0" timeOffset="7719.4416">8031 729 13287,'0'0'4902,"0"0"-129,0 0-129,-3 47-4257,3-47 0,49 70-129,-49-70-516,76 82-129,-35-42-2193,9-6-2064,-2 1-129,2-4 0,-4-5-645</inkml:trace>
  <inkml:trace contextRef="#ctx1" brushRef="#br0" timeOffset="8559.4896">8988 871 6837,'0'56'3612,"0"-56"387,-51 59-258,51-59-3999,-64 58-1419,64-58-1806,-59 44-129,59-44-516,-36 15 258</inkml:trace>
  <inkml:trace contextRef="#ctx1" brushRef="#br0" timeOffset="8779.5022">8863 826 10836,'0'0'4644,"0"0"-258,0 0-258,17 67-3870,-17-67-129,-4 84 645,4-84-774,-2 91 129,2-91-516,1 69-258,-1-69-1677,0 0-2064,36 44-258,-36-44 0,0 0-387</inkml:trace>
  <inkml:trace contextRef="#ctx1" brushRef="#br0" timeOffset="8975.5134">8778 890 10836,'-40'-11'4773,"40"11"-645,0 0 0,0 0-3741,46 41-387,-46-41-129,71 35 0,-25-18-645,7-6-1935,-1 0-1290,3-4-774,-4-3 0,-3-3-387</inkml:trace>
  <inkml:trace contextRef="#ctx1" brushRef="#br0" timeOffset="9543.5459">9492 911 11094,'0'0'4773,"0"0"-387,0 0 129,52 16-4386,-52-16 258,56-7-258,-56 7 129,66-26-129,-66 26 0,61-38 0,-61 38-129,47-33 387,-47 33-258,0 0-129,0 0-129,11-57 129,-11 57-129,-41 0 258,41 0-387,-73 17 258,29 4 129,2 4-129,0 5 258,42-30 0,-65 67 0,65-67 129,-27 67 0,27-67-129,13 58 0,-13-58 258,53 46-645,-53-46-516,78 21-2580,-40-20-1677,6-1-258,-7-6-516,5-9-258</inkml:trace>
  <inkml:trace contextRef="#ctx1" brushRef="#br0" timeOffset="9787.5599">10123 837 10191,'0'0'5418,"0"0"-774,0 0 129,0 0-4515,0 0 0,-26 65 0,26-65 258,-48 63-387,48-63 129,-56 65-129,56-65-129,-45 54-645,45-54-2838,0 0-1161,-43 18-258,43-18-258</inkml:trace>
  <inkml:trace contextRef="#ctx1" brushRef="#br0" timeOffset="9979.5708">9888 841 10965,'0'0'5676,"0"0"-903,0 0 129,45 59-4257,-45-59-129,42 61-129,-42-61 129,50 68-516,-50-68-516,53 66-2580,-53-66-1548,44 52-129,-44-52-258,36 33-387</inkml:trace>
  <inkml:trace contextRef="#ctx1" brushRef="#br0" timeOffset="11895.6804">10829 583 6450,'0'0'4773,"0"0"-129,0 0-387,0 0-2838,17 78-387,-17-78-129,11 100 0,-7-42-258,3 7-129,-2 0-258,1 0 0,0-4-129,-2-2 129,2-3-258,-6-56 129,14 83 0,-14-83-129,0 0 0,11 62-129,-11-62-258,0 0-258,0 0-1806,0 0-1806,0 0-645,20-53 0,-20 53-129</inkml:trace>
  <inkml:trace contextRef="#ctx0" brushRef="#br0" timeOffset="13714.7844">16681 9593 0,'0'0'0,"0"0"0,0 0 0,0 0 0,0 0 0,0 0 0</inkml:trace>
  <inkml:trace contextRef="#ctx1" brushRef="#br0" timeOffset="13516.7732">11643 960 7353,'0'52'4386,"0"-52"-387,0 0 0,0 0-2838,0 0-774,52 6 258,-52-6-258,52-6-129,-52 6 129,69-17 0,-69 17 0,67-23 129,-67 23 0,55-31-129,-55 31-129,0 0-129,31-54 129,-31 54 0,0 0-258,-40-51 0,40 51-129,-61-21 387,61 21-387,-73 0 258,73 0-258,-69 31 129,69-31 0,-48 63-129,48-63 258,-20 80 258,20-80-129,6 82 129,-6-82-129,46 67 129,-46-67 129,72 49 258,-29-30-387,0-6-129,-1-7-258,-1 0-387,-2-6-387,-39 0-3612,56-4-387,-56 4-258,0 0-258</inkml:trace>
  <inkml:trace contextRef="#ctx1" brushRef="#br0" timeOffset="13876.7937">12423 904 11868,'0'0'4773,"0"0"-258,0 0-258,0 0-4515,-41 61 387,41-61 258,-42 73-258,42-73 258,-47 81 0,47-81-129,-46 78-258,46-78-129,-34 56-2322,34-56-1806,0 0-258,0 0 129,0 0-1161</inkml:trace>
  <inkml:trace contextRef="#ctx1" brushRef="#br0" timeOffset="14091.806">12126 923 9030,'0'0'5160,"0"0"-129,0 0-516,0 0-1677,52 60-2451,-52-60 258,65 67-387,-29-30 129,2-4-258,-1 2 258,-37-35-774,69 59-516,-31-35-3741,-38-24 258,56 31-258,-56-31-516</inkml:trace>
  <inkml:trace contextRef="#ctx1" brushRef="#br0" timeOffset="15007.8584">13020 958 7353,'0'0'3999,"0"0"387,0 0-387,34 33-2967,-34-33 258,52-2-387,-52 2 129,66-17-387,-28 4 0,-38 13-258,69-33-129,-69 33-129,58-32-129,-58 32 129,37-31 0,-37 31-129,0 0 129,0 0-258,0 0 0,0 0 0,-56-52 387,56 52-258,-71 0-129,30 5 129,-1 10 0,0 2 0,3 7 258,39-24-129,-58 59 0,58-59 129,-26 73 129,26-73 0,20 68 0,-20-68-258,62 59 129,-17-39 0,3-9-258,5-4-258,0-6-1032,6-6-3354,-10-8-258,0-6 0,-8 1-516</inkml:trace>
  <inkml:trace contextRef="#ctx1" brushRef="#br0" timeOffset="15331.877">13902 890 5160,'46'-17'4773,"-46"17"-387,0 0-516,0 0-774,0 0-1806,-36 48-129,36-48-258,-49 51-387,49-51-129,-64 59 129,64-59 129,-71 62-387,71-62 0,-67 59-387,67-59-258,-48 42-516,48-42-3225,0 0-516,0 0 387,0 0-1032</inkml:trace>
  <inkml:trace contextRef="#ctx1" brushRef="#br0" timeOffset="15572.8908">13582 846 13029,'0'0'5160,"0"0"-387,0 0 0,41 28-4644,-41-28 387,66 55 129,-29-15-645,2-4 387,2 4-645,-2-1 516,1 2-774,-40-41-1032,69 67-2838,-69-67-129,67 60-387,-67-60-258</inkml:trace>
  <inkml:trace contextRef="#ctx1" brushRef="#br0" timeOffset="18271.0451">14718 737 7740,'0'0'4644,"0"0"-387,0 0-258,0 0-2709,0 0-387,0 0-258,2 61-258,-2-61-129,16 106-129,-8-47 516,2 7-258,1 3-258,-1-5-129,0-1 0,0-6 258,-1-3-387,-9-54 0,15 88-387,-15-88-903,13 49-2193,-13-49-387,0 0 0,0 0-903</inkml:trace>
  <inkml:trace contextRef="#ctx1" brushRef="#br0" timeOffset="31815.8198">15454 1140 2967,'0'0'3870,"0"0"129,42 0-129,-42 0-2451,37-4 258,-37 4-129,42-16-387,-42 16-774,38-25 387,-38 25-129,0 0 0,48-41-129,-48 41-129,0 0-258,0 0 258,0 0 258,14-55-387,-14 55-516,0 0 387,0 0-387,-51-24 258,51 24 258,-42 0-258,42 0-129,-49 22 129,49-22 129,-39 46-258,39-46 516,-26 61-387,26-61-129,-4 65 129,4-65 0,12 65 0,-12-65 387,0 0-129,55 61-129,-55-61 387,46 11-129,-46-11 0,46 0-387,-46 0-258,43-20-774,-43 20-2064,43-32-1419,-43 32-516,0 0 258,37-31-774</inkml:trace>
  <inkml:trace contextRef="#ctx1" brushRef="#br0" timeOffset="32235.8438">16136 1078 10836,'0'0'4644,"0"0"-387,0 0 258,0 0-4515,0 0 645,-15 70-645,15-70 258,-54 81-387,54-81 129,-69 94 258,69-94-516,-68 84 387,68-84-129,-53 56-387,53-56-903,0 0-1419,-40-2-903,40 2-1161,-2-54 645,2 54-903</inkml:trace>
  <inkml:trace contextRef="#ctx1" brushRef="#br0" timeOffset="32451.8562">15841 1108 9417,'0'0'4902,"0"0"129,0 0-1161,0 0-2838,36 26 129,-36-26-258,46 53-516,-46-53 129,61 63-387,-61-63 0,66 65-258,-66-65 258,64 57-903,-64-57-774,61 40-2580,-61-40-129,52 17-258,-52-17-516</inkml:trace>
  <inkml:trace contextRef="#ctx1" brushRef="#br0" timeOffset="32866.8799">16932 893 7482,'41'-32'4644,"-41"32"0,0 0-516,0 0-1161,0 0-2580,0 0 258,0 0-258,0 58 0,0-58 258,-36 85-645,8-28 516,-6 5-516,-1 6 258,-6 2-387,0-4 645,5-3-774,3-8 258,6-3-258,5-16-258,10-10-1806,12-26-1935,0 0 0,0 0-516,0 0-258</inkml:trace>
  <inkml:trace contextRef="#ctx1" brushRef="#br0" timeOffset="33603.9221">17232 1112 9159,'39'21'4773,"0"-17"-774,-39-4 387,48-1-3612,-48 1-258,53-11 0,-53 11-258,53-23 258,-53 23-258,43-29-258,-43 29 0,0 0 129,40-45 129,-40 45-387,0 0 129,0 0 129,-13-54-129,13 54 387,-39-15-387,39 15-387,-60 0 387,60 0 387,-70 21-387,70-21 258,-62 43-258,62-43 387,-38 65 0,38-65 129,-6 73 0,6-73-129,26 72-129,-26-72 0,48 63 258,-48-63-387,54 48-258,-54-48 0,53 25-387,-53-25-387,49 0-1806,-49 0-2193,36-24 129,-36 24-516,0 0-645</inkml:trace>
  <inkml:trace contextRef="#ctx1" brushRef="#br0" timeOffset="33911.9397">17961 1073 6966,'40'-28'4773,"-40"28"-387,0 0 0,0 0-3999,0 0 387,0 0 387,-13 46-516,13-46 129,0 0-258,-42 75-258,42-75 129,-38 61 0,38-61-129,-35 55-258,35-55 258,0 0-129,-39 63-387,39-63-1161,0 0-2709,0 0-387,-37 13-258,37-13 129</inkml:trace>
  <inkml:trace contextRef="#ctx1" brushRef="#br0" timeOffset="34210.9568">17655 1064 10191,'0'0'5418,"0"0"-516,0 0 129,44 16-4515,-44-16 129,39 39 258,-39-39-516,50 62-258,-50-62 0,50 71 0,-50-71-258,48 82 129,-48-82 0,43 78 258,-23-46-387,-4-5 387,-2 1-516,-1-6 129,-4-6-129,-4-3 258,-5-13-774,0 0-1419,0 0-2322,0 0-387,0 0 129,0 0-774</inkml:trace>
  <inkml:trace contextRef="#ctx1" brushRef="#br0" timeOffset="36172.069">17713 1444 1677,'0'0'3225,"0"0"387,0 0-1032,0 0-645,0 0 258,0 0-387,0 0-258,0 0-387,-10-47-516,10 47 129,0 0-516,0 0 258,46-45-258,-46 45-387,50-30-774,-50 30-774,66-47-2322,-66 47-258,67-50 258,-67 50-645</inkml:trace>
  <inkml:trace contextRef="#ctx1" brushRef="#br0" timeOffset="36524.0891">18793 673 3483,'0'0'4644,"0"0"-387,0 0 129,0 0-2322,27 65-1161,-27-65 0,0 101 0,0-33-258,-6 9-258,4 4 0,-4 1-258,3-2 258,3-5-387,0-7 258,0-7-516,0-17 0,0-44-3870,0 0-258,21 51 129,-21-51-645</inkml:trace>
  <inkml:trace contextRef="#ctx1" brushRef="#br0" timeOffset="37063.1199">19392 830 6708,'0'0'5031,"35"-52"-516,-35 52-129,0 0-3354,0 0 0,0 0-645,0 0 129,-29 60-645,29-60 258,-32 82 0,11-30 258,3 10 387,-4 7-774,7-1 258,3 0-387,7-6 258,5-5-645,0-57-903,26 69-2709,-26-69-516,48 20 129,-48-20-387</inkml:trace>
  <inkml:trace contextRef="#ctx1" brushRef="#br0" timeOffset="37548.1477">19494 1091 6321,'46'-5'4902,"-46"5"-774,0 0 129,58-13-3612,-58 13 258,47-15 0,-47 15-516,48-20 0,-48 20 0,39-20-516,-39 20 387,0 0 258,0 0-387,38-49 0,-38 49 0,0 0 0,0 0-129,0 0 516,-22-58-516,22 58-129,0 0 129,-56-6-516,56 6 516,-51 18-129,51-18 129,-52 52 258,52-52 258,-37 73-129,37-73 0,-10 83 387,10-83-258,14 78-258,-14-78 129,44 70-516,-44-70 0,57 56-129,-57-56-258,59 34-774,-22-26-3225,-37-8 387,56 0-1032,-56 0 387</inkml:trace>
  <inkml:trace contextRef="#ctx1" brushRef="#br0" timeOffset="37884.1669">20147 1045 6063,'43'3'4902,"-43"-3"129,0 0-258,0 0-2580,0 0-774,-33 60-387,33-60-387,-39 47-258,39-47 0,-50 61-516,50-61 258,-48 60 258,48-60-387,-45 59-387,45-59 387,0 0-129,-37 52-516,37-52-1161,0 0-2451,0 0-645,0 0-129,-2-54 0</inkml:trace>
  <inkml:trace contextRef="#ctx1" brushRef="#br0" timeOffset="38131.181">19919 1063 5805,'-31'-49'4902,"31"49"387,0 0-129,15 49-2580,-15-49-1161,38 49-387,-38-49-516,57 64 129,-57-64 258,67 70-645,-67-70-516,72 65 258,-72-65 0,69 59-645,-69-59 258,62 41-903,-62-41-2193,46 8-1290,-46-8 258,0 0-258,37-19-645</inkml:trace>
  <inkml:trace contextRef="#ctx1" brushRef="#br0" timeOffset="38439.1986">20224 905 10062,'42'-46'5160,"7"60"-387,-49-14 0,60 43-3999,-60-43-129,62 73 129,-62-73-258,54 106 0,-36-40-516,-4 9 0,-8-8 258,-6 6 0,-2-5-387,-9-5 129,0-7-258,1-11 258,-2-15-258,1-12 0,7-3-1419,-7-14-2967,11-1 0,-5-11-645,5-5-258</inkml:trace>
  <inkml:trace contextRef="#ctx1" brushRef="#br0" timeOffset="40211.3">21050 660 5934,'0'0'4515,"0"0"258,24 64-774,-17-16-3870,-3 14 258,3 15 0,-6 13 387,5 15-645,-6 1 129,1 3 129,-1-4-387,0-8 774,0-12-903,2-18 387,3-19-1548,0-25-2451,7-17-387,-2-14-387,1-21-516</inkml:trace>
  <inkml:trace contextRef="#ctx1" brushRef="#br0" timeOffset="40715.3288">21613 901 4902,'0'0'4902,"0"0"-258,0 0 0,0 0-3741,21 50-129,-21-50 0,0 76 129,0-76-645,1 91-129,-1-91 258,2 86-516,-2-86 0,6 64-774,-6-64-2580,0 0-645,0 0-129,0 0-387</inkml:trace>
  <inkml:trace contextRef="#ctx1" brushRef="#br0" timeOffset="40947.3421">21765 933 7353,'51'26'5418,"-51"-26"-903,26 59 129,-26-59-4644,21 77 387,-21-77-387,19 92 258,-19-92-387,10 81-129,-10-81 0,0 53-903,0-53-1419,0 0-1290,0 0-903,0 0 387,0-46 0</inkml:trace>
  <inkml:trace contextRef="#ctx1" brushRef="#br0" timeOffset="41271.3606">21796 920 7740,'0'0'5031,"0"0"-387,0 0-129,41-23-3999,-41 23 0,59 14-129,-22 1-129,4 4-129,0 4-129,-1 2-129,-3 2-129,-37-27 0,52 60 129,-52-60 129,14 57-129,-14-57 258,-21 56-258,21-56 516,-62 45 0,21-27 258,-3 0 0,4-5-129,40-13-387,-63 14 0,63-14 0,0 0-516,0 0-387,0 0-1935,0 0-2193,57 0 129,-13 0 0,-5 0-774</inkml:trace>
  <inkml:trace contextRef="#ctx1" brushRef="#br0" timeOffset="41528.3753">22605 805 7611,'38'7'5160,"-38"-7"-387,20 56-387,-20-56-3741,5 105-129,-5-37-129,0 10 387,0 5-774,-3 6 387,3-1-774,0-5 129,7-15-3483,-4-14-516,7-12-645,-3-21-645</inkml:trace>
  <inkml:trace contextRef="#ctx1" brushRef="#br0" timeOffset="42060.4058">23241 1018 2322,'0'0'5160,"0"0"-258,0 0-129,0 0-2322,0 0-645,0 0-516,0 0-387,-14 57-516,14-57 258,5 68-258,-5-68 0,26 83-129,-26-83-129,26 71-129,-26-71-516,0 0-1419,39 55-2322,-39-55-387,0 0-645,0 0-387</inkml:trace>
  <inkml:trace contextRef="#ctx1" brushRef="#br0" timeOffset="42288.4188">23433 1019 8514,'0'0'5031,"0"0"-129,0 0-516,43 64-3999,-43-64-516,8 57 387,-8-57-129,5 64 0,-5-64-258,0 0-645,9 57-1935,-9-57-1677,0 0-516,0 0-258,0 0-258</inkml:trace>
  <inkml:trace contextRef="#ctx1" brushRef="#br0" timeOffset="42923.4551">23530 1040 3612,'0'0'4773,"36"-47"-645,-36 47 129,0 0-3612,0 0 0,0 0-129,41 21 0,-41-21 0,0 0-129,20 50 258,-20-50-387,6 53 258,-6-53-258,6 62 258,-6-62-774,7 60-129,-7-60-258,0 0-516,22 52-1290,-22-52-2064,0 0-258,0 0-129</inkml:trace>
  <inkml:trace contextRef="#ctx1" brushRef="#br0" timeOffset="43187.4702">23465 1001 4773,'0'0'5160,"0"0"129,0 0-645,0 0-3483,0 0 0,0 0-129,0 0-645,37 60 258,-37-60-258,39 48-258,-39-48 0,51 52-129,-51-52-258,54 46-258,-54-46-129,46 38-645,-46-38-903,37 18-1290,-37-18-1806,0 0 0,0 0 129</inkml:trace>
  <inkml:trace contextRef="#ctx1" brushRef="#br0" timeOffset="43511.4888">23873 1019 258,'0'0'5031,"0"0"129,43-13-129,-43 13-2322,0 0-1032,0 0-516,0 0-645,11 62 129,-11-62-387,0 49-129,0-49-129,0 53 129,0-53-129,0 52 0,0-52 0,0 0-387,0 0-645,0 0-903,0 0-2064,0 0-1161,0 0-129,0 0 388</inkml:trace>
  <inkml:trace contextRef="#ctx1" brushRef="#br0" timeOffset="43779.5041">23815 1051 3870,'-50'-62'5289,"50"62"0,0 0-387,0 0-3225,0 0-387,0 0-387,0 0-258,0 0-129,55 14 0,-55-14-258,72 13-129,-29-7 129,2-2 0,-1-3-258,-7 1 129,-37-2 0,62 4-258,-62-4 0,38 0-129,-38 0-258,0 0-387,0 0-258,0 0-1419,0 0-2322,0 0-387,0 0-258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14T08:55:09.40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3-10-14T08:55:09.448"/>
    </inkml:context>
    <inkml:brush xml:id="br1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21372 5164 2322,'-7'-11'4644,"7"11"-129,0 0 0,-6-15-2064,6 15-903,0 7-258,4 8-258,-4 2-387,3 6-129,0 2-129,2 7-129,-2 0-129,1 0 0,-1-1-129,-1-5-129,2-2 0,-3-4 0,1-4-516,-2-16-774,3 14-3225,-3-14-258,0 0-258,0 0-258</inkml:trace>
  <inkml:trace contextRef="#ctx1" brushRef="#br0">24650 8755 0,'0'0'0,"0"0"0,0 0 0</inkml:trace>
  <inkml:trace contextRef="#ctx0" brushRef="#br0" timeOffset="272.0156">21501 5188 6708,'13'-14'5031,"-2"14"-516,-11 0 0,7 17-4128,-2 2 0,-1-2 0,2 9 0,-2 1-129,-1 1 0,1-2 0,-1 2-129,-1-4-258,0-4 0,2 3-516,-4-23-903,6 22-2967,-6-22-258,0 13-387,0-13 0</inkml:trace>
  <inkml:trace contextRef="#ctx0" brushRef="#br0" timeOffset="684.0391">21498 5219 7224,'-5'-27'5031,"5"13"0,0 14-387,7-22-3741,6 16-387,0-3 0,7 3 0,-1 1-129,8 5-129,-3 0 0,3 1-129,-1 6 0,-2 7-129,0 2 129,-7 4-258,-3 4 129,-5 2 0,-5 0 0,-4 4 0,-1-2 0,-8 2 0,-3-5 0,-3-2 0,-2-1 0,1-3 129,-1-4-129,2-4 258,1-4-129,6-2 0,0-4-129,8-1 129,0 0-129,0 0 0,0 0 0,0-9-516,0 9-387,0 0-3999,13-1 129,-13 1-645,14 0-387</inkml:trace>
  <inkml:trace contextRef="#ctx0" brushRef="#br0" timeOffset="957.0548">21990 5414 8643,'9'-5'5418,"-1"5"-387,0 11-1548,-8-11-2451,9 17-258,-9-17 129,5 29-129,-5-11-258,0 1-258,0 1-387,-9-8-3612,4 5-1161,-6-8-645,11-9-129</inkml:trace>
  <inkml:trace contextRef="#ctx0" brushRef="#br0" timeOffset="2172.1243">21437 5892 5676,'4'-18'5031,"-4"18"-258,0 0-258,0 20-3225,0-2-645,0 12-129,0 3-258,0 4 0,0 3-129,3 1 129,-1-3-129,0-3 129,1-7-387,0-8 0,3-3-516,-6-17-1806,8 5-2193,-8-5-258,12-19-387,-6-2-257</inkml:trace>
  <inkml:trace contextRef="#ctx0" brushRef="#br0" timeOffset="2403.1375">21551 5966 5805,'7'4'5031,"-5"10"-258,-1 1-258,1 10-3999,-2-3-129,4 7 0,-3 1-258,0 2 258,-1-6-258,2-3-129,-1-1-129,-1-8-516,7 4-1419,-7-18-2580,0 0 0,0 0-645,13 0 646</inkml:trace>
  <inkml:trace contextRef="#ctx0" brushRef="#br0" timeOffset="2683.1535">21724 5924 1677,'8'-3'4386,"1"-3"516,-9 6-387,0 0-2451,13 16-1161,-12-2 0,4 11-129,-5-3-258,5 10 129,-5-4-258,3 2 0,-1-2-129,-1 2 0,0-5-258,2-5 129,-3 1-387,0-8-516,7 2-3096,-7-15-774,0 13-258,0-13-387</inkml:trace>
  <inkml:trace contextRef="#ctx0" brushRef="#br0" timeOffset="2944.1684">21628 6038 6450,'-11'-3'5289,"-4"-2"-387,15 5-258,0 0-3612,4 0-387,7 2-258,5 8 0,-1 1-129,4 4 0,-2 1 129,1 2-258,-3-2-129,-1 3-129,0 0-258,-6-5-258,9 9-1935,-10-11-2193,3 0-258,-10-12-516,16 14 129</inkml:trace>
  <inkml:trace contextRef="#ctx0" brushRef="#br0" timeOffset="3200.1831">21947 5950 6708,'10'-12'5160,"-10"12"-258,10 0-258,-10 0-3741,7 22-258,-2-7-258,0 9-129,0-2 0,1 1 0,-2 4-258,0-3 0,0-3-258,-4-7-129,6 9-903,-10-11-3483,4-12-129,0 0-387,0 0-258</inkml:trace>
  <inkml:trace contextRef="#ctx0" brushRef="#br0" timeOffset="3420.1956">21889 5984 7611,'-7'-13'5418,"7"13"-516,0-11 0,10 8-4128,1-5-129,7 5-129,2-2-258,6 2 0,0-1-129,1 0-129,3 3-387,-5-6-516,6 7-3870,-12 0-258,-2 6-387,-8 0-387</inkml:trace>
  <inkml:trace contextRef="#ctx0" brushRef="#br0" timeOffset="4591.2626">21691 6555 3354,'5'-10'4902,"-5"10"-129,2-14-1161,-2 14-1548,0 0-516,0 0-516,-7 0 0,7 0-258,-12 5 0,12-5-258,-21 19 129,11-3-129,-3 1-258,1 10 129,0 0-129,4 4 0,0 2 0,5 3-129,3 0 129,5-1-129,2-2 0,6-5 0,-1 0-129,2-2 0,0-5-258,-2-8-387,5-1-4257,-17-12-387,14 21-258,-14-21-645</inkml:trace>
  <inkml:trace contextRef="#ctx0" brushRef="#br0" timeOffset="66607.8098">16326 1199 516,'0'0'1290,"0"0"129,0 0 0,0 0-129,0 0 129,0 0-516,0 0-258,38 6-129,-38-6 0,41 1-129,-41-1 129,51 0-258,-51 0 0,60 5 129,-60-5-129,66 9 0,-66-9-129,71 10 0,-71-10 129,69 11-258,-69-11 129,70 12-258,-70-12 129,66 5-258,-66-5 129,62 3 0,-62-3 0,62 4-129,-62-4-2322,64 0-645,-27-2 387,0 2-129</inkml:trace>
  <inkml:trace contextRef="#ctx0" brushRef="#br0" timeOffset="67386.8543">19241 1195 129,'0'0'3354,"48"-29"0,-48 29-1161,54 3 0,-10 1-387,6 1-645,10-2-516,7-1-129,8-2-129,3 0-258,11 0-387,5-2-516,-2 2-1290,1 0-1677,0 5 258,-4 1-258</inkml:trace>
  <inkml:trace contextRef="#ctx0" brushRef="#br0" timeOffset="95899.4852">18294 14849 129,'-7'-12'1419,"7"12"0,0 0-258,-6-11-387,6 11 0,0-18-387,0 5 387,0-2-387,4-3-129,0-9 0,2-2 0,0-4 0,1-5-129,1-3-129,3-1 129,-1 0-129,0 1 0,-1 5 0,1 6 0,-4 6 0,3 3 0,-2 8 0,2 4-129,-2 2 129,5 1 0,-1 3 0,6-3-129,3-4 129,0 0 0,6-3 129,1 1 0,4-4 0,0-2 258,5-3-129,-1 2-129,2 2 258,3 2-258,2 1 129,-1 2-129,1 1 0,1 6 129,0 1-129,-1 1-129,1 2 129,-4-1 0,-4 1-129,-1 1 0,0 0 129,-6 0-129,-4 0 0,-4 0 0,-1 0 0,-5 0 0,-1 0 0,-4 0 258,0 0 0,-9 0 0,10 2 0,-10-2 258,0 0-129,12 14 0,-12-14 129,10 22-258,-2-6 129,2 4 0,1 8-258,0 1 258,1 6-258,-2 2 258,2 1 0,-2 0-129,-3 0-129,0-1-516,-2-5-3612,-3-11-129,-2 2-258</inkml:trace>
  <inkml:trace contextRef="#ctx1" brushRef="#br0" timeOffset="97835.5958">25291 17121 0,'-74'0'0</inkml:trace>
  <inkml:trace contextRef="#ctx0" brushRef="#br1" timeOffset="124775.1367">13760 8312 1548,'14'6'3225,"-4"-12"0,7 0-3096,7-1-129,5 2 0,3-3 258,3 2-129,3 3 387,4-5-258,6 3 258,5-6-129,6 6 258,1 0-258,2 3 258,8-2-258,1 3-129,2 1 258,5 0-258,2 3 0,2 3 0,4 1-258,5 0 129,1 3-258,6-2 129,1 0 0,2 0 0,4-3 0,-2 1-258,1-3 516,5 2-258,-1-4 0,2 0 129,-1-1 0,1 0 0,3 0 129,5 0 0,-5-1-129,2 1 129,-1-1 0,7 1-129,-2 1-129,0 6 129,-2-3-258,3 5 129,5-3 0,-1 0 0,2-2 0,-1 1-129,2-1 129,5-4 0,-2 0 0,1 2 0,-3-2 0,4 0 0,2 1 0,-1-1-129,1 0 0,5 0-129,2 1 129,0-1 0,4 0 0,2 0 0,-2 0 0,2 0 129,0 1 0,-1 4 0,-4 3 0,-1 3 0,-1 0 0,-2 6 0,1-1 0,1 1 0,-1-1-129,-1 3 258,6-1-258,-1-3 129,4-1 0,-3-1 0,0-3 0,2 0-129,-1 3 129,-1-6 0,2 0-387,-4-4 129,-1 4 0,-4-5-387,6 7-258,0-7-1548,-4-2-1806,9 1 129</inkml:trace>
  <inkml:trace contextRef="#ctx0" brushRef="#br1" timeOffset="126271.2223">15920 7859 1806,'3'-24'1806,"-3"24"129,0 0-258,8 8-516,-8 18-129,0 17-387,0 17 0,0 21-258,0 15 258,0 19-645,0 16 129,0 20-129,0 18 0,1 7 129,-2 5-129,1 7 129,0 3-129,0 4 258,-1-4 129,2-5 0,-2-6 0,1-6 258,-3-4 0,3-4 0,-4-9 129,4-2 129,-3-13-387,3-6 0,-4-15 129,3-8-387,-1-14-129,2-13 129,0-13-258,0-12 0,3-6-645,-3-16-1677,0-2-1935,2-3 0,-2-9-516</inkml:trace>
  <inkml:trace contextRef="#ctx0" brushRef="#br1" timeOffset="127151.2727">18723 7638 2967,'-9'38'3741,"8"-5"-1032,2 20-645,-1 9-258,2 29-258,-2 18-387,7 25-129,-7 17-258,4 23 0,-4 11-516,2 12 0,-2 14-258,0 3 0,2 5 129,-2 3 0,0-3-129,0 2 258,-2-9 0,2-2 0,-4-18 0,-1-5 0,1-22-129,0-9 258,-2-17-129,2-13 0,-2-21 129,1-13-258,4-12-258,-4-23-1032,5-11-2967,-2-13-387,-3-23-387,5-10-516</inkml:trace>
  <inkml:trace contextRef="#ctx0" brushRef="#br1" timeOffset="128039.3234">20894 7779 3096,'0'48'4257,"0"-6"-129,0 20-2322,0 14-387,5 29 0,-4 19-258,9 30-387,-7 20 0,3 21-387,-2 19 0,0 17 0,-3 5-258,-1 6-129,2-1 0,-4-5 258,-3-8 129,-1 2 0,-3-13 0,0-5 0,-3-11 129,-2-9-129,-2-16 0,2-3-129,-2-18-129,0-13-129,1-17-258,2-29-1161,2-17-3096,9-26-516,2-30 0,0-23-645</inkml:trace>
  <inkml:trace contextRef="#ctx0" brushRef="#br1" timeOffset="129351.3985">22959 7990 258,'-8'-19'4515,"8"19"-129,0 0-1419,0 0-774,0 0-516,0 0-516,0 20-516,2 4-258,6 24 129,-1 17-258,2 22 0,-4 21 129,0 28 0,-5 23 0,0 20-129,-7 19 258,-1 13 258,-7 8-129,-1 10 0,-1 0-129,2 7-129,-3-6 258,6 1-258,1-10-258,1-4 0,2-12-129,3-10 129,3-15-129,1-15 129,0-17-129,1-17 0,1-20 0,-1-20-258,3-18-1032,-3-33-3354,-1-27-258,-2-29-387,-5-36-516</inkml:trace>
  <inkml:trace contextRef="#ctx0" brushRef="#br1" timeOffset="130135.4433">23532 8673 903,'19'0'3999,"-19"0"258,21-6-1935,-2 6-1290,7-11-129,6 7 0,8-5-129,8 2-516,3-6 0,6 8 0,1-2 387,13 4-258,-5 0 0,14 3-129,-11 3 258,10 5 0,-4-3 258,11 6-129,-5-6 0,-3 5-129,-4-6 0,-7 4 0,8-2-258,-8-4-129,-8-1-387,-3-1-129,-4 5-645,-8-9-387,-2 1-3612,-42 3-129,0 0-516</inkml:trace>
  <inkml:trace contextRef="#ctx1" brushRef="#br1" timeOffset="140761.051">12910 14644 0,'0'0'0,"0"0"0,0 0 0,0 0 0,0 0 0,0 0 0,0 0 0,0 0 0,0 0 0,0 0 0,0 0 0,0 0 0,0 0 0,0 0 0,0 0 0,0 0 0,0 0 0,0 0 0,0 0 0,-100-11 0,100 11 0</inkml:trace>
  <inkml:trace contextRef="#ctx0" brushRef="#br1" timeOffset="142311.1397">5228 7155 129,'90'-7'387,"-47"5"-129,0 0-129,-2-1 129,-2 3 0,-4 0-129,-3 6-129,-6-1 0,1-1 0,-4 3-129,0-2-516</inkml:trace>
  <inkml:trace contextRef="#ctx0" brushRef="#br1" timeOffset="143999.2363">3497 7901 258,'12'-46'2709,"-10"27"0,4-7-903,0 1-258,-5-4-387,4-3-129,-2-6-129,-1-2-129,-2-4-258,3 1 0,-3 3-258,-3-5-129,3 5 129,0 6-258,3 0 0,2 9 0,-2 4 0,3 3 0,1 4 0,-7 14 129,13-21-129,-13 21 0,11-8 0,-11 8 0,9-2 0,-9 2 0,9 0 0,-9 0 0,14 5 0,-14-5 0,20 5 0,-6 0 0,2-1 0,5-2 0,-1 1 129,4-1-129,2-2 0,0 0 0,3 0 0,1-5 0,1-1 0,3 0 0,0-2 0,1-2 0,3 0 258,0 1-258,4 0 0,-2 2 129,1-2-129,0 2 129,-1 4-129,-1 0 129,-1 1 0,-2 2 0,2 0 0,0 0 0,-1 0 129,2 0 0,1-1-129,3 0 0,3-1 0,2-1-129,1 1 129,1 0-129,0 0 129,-2 1 0,1 1-129,-3 0 0,-1 0 129,1 0-129,-2 0 0,1 0 0,4 0 0,1 0 129,6-4-129,-1 0 0,0-3-258,1 1 258,-2 3-258,0-2 258,-4-1-129,-4 3 129,-3 1-258,-5 1 258,-2 1 0,0 0 0,-6 0 258,-3 3-258,3-1 129,-6 0 0,-3 2 0,-2-2 0,-4-1 129,-4 0-129,-3 2-129,-8-3 0,9 0 129,-9 0-129,0 0 129,0 0 0,0 0-129,0 0 258,0 0-129,0 0 0,0 0-129,-4 0 0,4 0 129,-5 13-129,3 0-129,-2 6 129,2 10-129,2 0 129,-2 6-129,2 2 129,0 2-387,-1-4-516,1 5-3096,1 1-258,-2-14-516</inkml:trace>
  <inkml:trace contextRef="#ctx0" brushRef="#br1" timeOffset="162846.3143">19268 8909 258,'7'-2'3741,"-7"2"0,0 0-774,0 15-1161,0-15-129,-10 33 0,-1-15-516,7 15-258,-6-5 129,3 9-129,-8 1-258,6 1-129,-5-3-129,2 0-129,1-4-258,1-5 0,1-4-129,0-6-258,5 0-129,4-17-516,-3 14-1806,3-14-1677,0 0 0,-3-10-258</inkml:trace>
  <inkml:trace contextRef="#ctx0" brushRef="#br1" timeOffset="163127.3304">19116 8925 4773,'-4'-12'4773,"4"12"-129,0 0-258,0 0-2967,-4 17-516,6 12-129,1 3-258,4 11 0,-3 3-258,4 0-129,-1 0 0,1 1 0,-1-7-129,1-5-129,0-1 0,0-8-129,1-4-387,-4-9-387,2 5-774,-7-18-2709,0 10-129,0-10-516,0-7 387</inkml:trace>
  <inkml:trace contextRef="#ctx0" brushRef="#br1" timeOffset="163367.3441">19011 9261 4386,'0'0'5031,"5"-13"-129,8 11-387,-1-13-2967,14 11-258,-7-7 0,10 7-516,-4-4-129,3 3-129,-4 1-387,-3 1-129,1 3-258,-7 0-516,1 7-516,-16-7-3483,13 14 0,-13-14-387,0 20-258</inkml:trace>
  <inkml:trace contextRef="#ctx0" brushRef="#br1" timeOffset="163651.3603">19410 9320 5289,'22'0'5160,"-10"0"0,0 5-645,4 7-2709,-16-12-645,20 24-258,-15-12-516,-3 9 0,-2 0-387,0-3-387,-5 5-774,-6-8-3225,3-2-516,-2-5-387,10-8-129</inkml:trace>
  <inkml:trace contextRef="#ctx0" brushRef="#br1" timeOffset="164250.3946">19939 8959 516,'14'-9'4386,"-14"9"258,0 0 0,11 0-2193,-11 0-387,0 0-645,-11 11-387,6 7 0,-5 0-387,-1 13-129,-7-4 0,2 7 0,-3-3-129,2 4-129,0-5 0,3-2-129,-1-5 129,7-2-129,1-9-129,3 1 0,0-1 0,4-12 0,-3 11-258,3-11-129,0 0-903,0 0-3354,0 0-258,7 0-387,-7 0-258</inkml:trace>
  <inkml:trace contextRef="#ctx0" brushRef="#br1" timeOffset="165226.4504">20117 9257 3870,'9'-6'5160,"-9"6"-129,0 0-258,0 0-2967,11 14-387,-11-14-645,4 17-129,-4-17-387,0 22-516,0-1-1806,-1-10-2451,-6 2-258,-6-3-516,-1 2 0</inkml:trace>
  <inkml:trace contextRef="#ctx0" brushRef="#br1" timeOffset="165731.4793">18920 9805 2709,'5'-8'5031,"10"12"-387,-6 6-129,-1 12-2709,0-9-903,5 14 0,-7-2-387,-2 9-387,-4 0 0,0 4 0,-4-3-129,-3 2 0,1-6-129,-1-3 0,7-1-258,-5-10-903,10 0-2838,-5-17-516,11 10-258,-2-10-129</inkml:trace>
  <inkml:trace contextRef="#ctx0" brushRef="#br1" timeOffset="165967.4928">19122 9932 6966,'17'-14'5031,"-3"14"-387,-14 0-387,8 18-3999,-2 2-129,-4 3 129,1 3-129,0 2-129,-3 2 0,0-3-129,0-5-258,3 7-903,-3-10-3225,0-7 0,0-12-645,0 0 387</inkml:trace>
  <inkml:trace contextRef="#ctx0" brushRef="#br1" timeOffset="166334.5138">19103 9901 8127,'0'-32'5031,"5"20"-258,4 2-129,0 3-4257,5 6-129,2 1 0,3 8-258,5 6 0,-3 4 0,0 4 0,-1 2-129,0 1 0,-6 6 0,-2-3 0,-5 0-129,-2 0 129,-5-4 129,-8-1 0,-4-2 0,-2-7 258,-1 0 0,-3-8 0,2 1 129,-2-7 0,6 0-129,2 0 129,2-2-258,8 2 0,-10-11-387,10 11-774,-3-10-2193,3 10-1419,8-4-516,1 4-387,2 0 388</inkml:trace>
  <inkml:trace contextRef="#ctx0" brushRef="#br1" timeOffset="166526.5248">19441 10169 8385,'13'9'5031,"-11"2"-387,-2 3-129,-7-2-4128,4 9-387,-2-3 129,-2-1-258,3 6-387,-4-9-1161,3-3-2838,5-11-258,-4 12-387,4-12-129</inkml:trace>
  <inkml:trace contextRef="#ctx0" brushRef="#br1" timeOffset="166814.5413">19550 9934 3483,'7'-11'4902,"-7"11"-129,0 0 0,0 0-3354,11 10-258,-11-10-129,10 30 0,-9-12-258,5 6-258,-3-3-258,0 1-129,-2 2 0,-1-6-129,0-2-129,0-3-129,0 3-645,0-16-1419,-4 9-2322,4-9-387,0 0-258,0 0-258</inkml:trace>
  <inkml:trace contextRef="#ctx0" brushRef="#br1" timeOffset="167115.5585">19703 9878 2322,'7'26'4644,"-4"-11"258,-2-1-1419,6 15-903,-7-13-645,1 14-516,-1-9-387,0 6-387,-1-6-258,0-1-258,-2-3 0,1-1-258,2-2-129,0-14-387,0 14-2322,0-14-1806,0 0-129,5-8-387</inkml:trace>
  <inkml:trace contextRef="#ctx0" brushRef="#br1" timeOffset="167399.5747">19888 9829 6321,'7'-6'5031,"-7"6"-258,4 11-129,-7 2-3870,-3 11-129,-2 1-387,1 7 129,-2-4-129,2 7 0,0-7 0,4 0-258,1-3 129,0-7-129,2-3-258,0-15-258,0 19-387,0-19-1419,0 0-2193,-8-9-516,8 9-129,-14-23 130</inkml:trace>
  <inkml:trace contextRef="#ctx0" brushRef="#br1" timeOffset="167603.5864">19739 9970 4128,'-12'-13'5160,"0"-2"0,12 15-387,0 0-2451,-9-5-1032,9 5-387,8 3-258,0 5-129,2 1-258,2 5-129,0 2 0,2 0-258,1 2-258,-3-7-516,9 12-1677,-4-13-2193,0-2-516,-3-5-258,4-3 0</inkml:trace>
  <inkml:trace contextRef="#ctx0" brushRef="#br1" timeOffset="167850.6005">20041 9886 6063,'10'-13'5160,"-10"13"-258,0 0-387,11 5-3612,-11-5-258,3 28-258,-3-8-129,3 4 129,-3 2-258,0 2 129,0 0-258,0 1 129,0-4-129,0-6-129,0-3-387,0-16-903,0 18-3096,0-18-516,0 0-129,0-8-258</inkml:trace>
  <inkml:trace contextRef="#ctx0" brushRef="#br1" timeOffset="168074.6133">19975 9886 7611,'-13'-15'5289,"13"15"-258,-2-11-129,7 9-3999,-5 2-258,21-8 0,-4 3-387,5 3 0,2 0-258,3 0-258,3 3-645,-6-1-2193,5 0-1677,-5 3-516,-4 4-387,-4-2 130</inkml:trace>
  <inkml:trace contextRef="#ctx0" brushRef="#br1" timeOffset="168294.6259">20296 10032 5547,'9'29'5547,"-6"-15"-516,1 2-129,-4-2-2580,2 7-1677,-2 4-258,-1 2-129,-4 0-258,-2 0-645,5 2-645,-8-8-3483,5-2-129,-2-9-516,7-10-258</inkml:trace>
  <inkml:trace contextRef="#ctx0" brushRef="#br1" timeOffset="168818.6559">20656 9745 5547,'11'-14'5547,"-9"0"-516,-2 14-129,0 0-3225,-11 0-516,7 16-129,-9-1-387,2 12-129,-5 3-129,3 10 0,1-1-129,2 7-129,0-1 129,8-3-129,2 2-129,0-7 129,8 1-129,1-10-129,3-3-129,-2-4 0,4-1-774,-13-8-4128,8-1 129,-9-11-645,0 0-258</inkml:trace>
  <inkml:trace contextRef="#ctx0" brushRef="#br1" timeOffset="172264.853">9792 6374 1161,'-44'25'3999,"14"0"0,-11 5-1677,-12 2-516,53 29-774,-81-3-774,-1 3-129,0-1-258,82-60 0,0 0 129,-146 109-516,82-63-258,15-7-1548,-42-22-1161,76-16-258,15-1 130</inkml:trace>
  <inkml:trace contextRef="#ctx0" brushRef="#br1" timeOffset="172502.8666">8883 6910 258,'-19'35'3741,"16"-11"258,-5-2-1935,4-1-774,4 4 129,-1-2-387,3 1-258,6-8 129,5 1-387,3-11-258,3-3-387,11-3-2709,-1-6-1161,-2-12-387,5 4 0</inkml:trace>
  <inkml:trace contextRef="#ctx0" brushRef="#br1" timeOffset="199162.3915">4188 17066 1,'55'4'0,"-27"-3"128,1-1 1,0 0-129,0 0 258,-2-5-129,1-2 0,-1 3 0,-1-1 0,-1 1 0,0 1 129,-3 2-129,-3 1-129,2 0 129,-1 7-129,-1 0 0,1 1 0,1-2 0,-1-2 0,3 2 0,-1-4 0,2 2 0,-5-3 0,5-1 0,-3 1 0,-2 0 0,3 3 0,-3-2 0,-1 1 0,1 1 0,-1 1 0,2-4 0,-2-1 0,3 0 0,-1 0 129,2-8 0,2-1-129,0 4 258,3-7-258,1 2 129,-1 1 0,2-2-129,-1 3 0,0 4 0,1-1 129,3 0-129,-5 2 0,6 0 0,-1 0 0,-1 2 0,2-3 129,0 2-129,-2 0 258,2 2-129,-1 0-129,-2 1 129,1 3 0,-5 1 0,3 1 0,-2 2-129,-1 0 258,-2-2-129,2 3-129,-1-3 129,-1 0-129,2 2 0,-2 1 129,3-6-129,-4 1 129,2 2-129,-1-2 258,2-1-129,0 2 0,1-2 0,-2-1-129,3-1 129,3 0 0,-2 3 129,2-1-129,-2-3-129,0 0 129,1 2-129,-1-2 0,-3 0 129,1 1-129,-1-1 0,1 0 0,4 1-129,-4 1 258,4-2-129,-3 1 0,1 2 0,-3-2 0,1-1 0,-2 0 0,-2 1 129,-2-1-129,-1 0 0,-2 0 258,-1 1-258,-2-1 129,0 0 129,-1 2 0,-1 0 0,-2 1 0,-1-2 0,-1 3 258,1-4-258,0 0 129,-10 0-258,17 0 129,-8 0-129,0 0-129,1 0 0,1 0-516,-2-5-2709,7 5 0</inkml:trace>
  <inkml:trace contextRef="#ctx0" brushRef="#br1" timeOffset="212138.1336">14616 9044 774,'0'-25'4128,"0"25"129,0 0-1419,0-12-516,3 20-516,-3 4-516,3 15-129,-3-2-387,5 15 0,-5 3-258,2 11 129,-2-4 0,0 6-387,0-7 129,0 4-258,-1-6 0,0-6-129,1-9 0,0-5-387,0-5-387,0-22-516,9 13-2838,-9-13-645,0 0-387,8-15 0</inkml:trace>
  <inkml:trace contextRef="#ctx0" brushRef="#br1" timeOffset="212486.1535">14401 9258 129,'-8'6'4257,"8"-6"387,0 0-129,0 0-2580,17 0-387,-7-9 0,11 8-258,-1-13-129,14 7 0,-6-7-387,13 1-258,-3-3 0,6 3-258,-1-1-129,4 3 129,-6 0-258,0 6 129,-7 0-129,-5 1-129,-3 4-516,-11-3-1935,-1 3-2064,-14 0-387,0 0-774,0 0 129</inkml:trace>
  <inkml:trace contextRef="#ctx0" brushRef="#br1" timeOffset="213770.227">14624 8851 1161,'0'0'3096,"0"0"0,5-13-645,-5 13-387,0 0-516,0 0-129,0 0-258,-5-12-129,5 12-387,0 0-129,0 0 0,0 0-258,0 0 0,0 0-129,0 0 129,0 0-129,-2 12 0,2 2 129,0 7-129,0-1 0,0 8 129,0 6-258,1 1 129,-1 2 0,0-1-129,1-3 0,2 0 0,-2-3 0,0-2-129,3-4 129,-1-5 0,1-2-258,0-4 0,1 1-516,-5-14-1677,0 0-2064,6 14 0,-6-14-516</inkml:trace>
  <inkml:trace contextRef="#ctx0" brushRef="#br1" timeOffset="218201.4804">15561 17365 645,'7'0'2580,"7"-9"-258,1-10-387,1 0-387,11-6-129,-4 5-129,12 1-258,-5 5-387,8 5 129,1 6-516,4 3 0,-2 4-129,2 9-129,0-3 0,3 8-129,-2-9 129,-1-1 0,-2-4-129,-4-4-129,0-1-129,-4-12-1032,-4-2-1935,-2-3-774,-6-6 0</inkml:trace>
  <inkml:trace contextRef="#ctx0" brushRef="#br1" timeOffset="227890.0346">11589 2102 3612,'5'-10'4515,"-5"10"-516,0 0 0,12 6-2322,-12 9-129,8 13-129,-7-2-774,7 8 0,-5 4-258,1-1-129,-1 1-129,0 0-387,-1-3 258,0-7-258,2 1 0,-3-11-645,4 3-129,-5-21-1161,1 13-1935,-1-13-387,0 0-129,0 0 1</inkml:trace>
  <inkml:trace contextRef="#ctx0" brushRef="#br1" timeOffset="228274.0565">11603 2023 5160,'-4'-23'4773,"4"23"-258,0-23-129,0 23-1677,13-9-1935,-1 4 0,-3-2-258,8 3 0,-3 0-258,1 2 0,1-1-129,2 2-129,-4-1-387,0-2-387,2 3-645,-16 1-2838,16 2-129,-16-2-258,0 19-387</inkml:trace>
  <inkml:trace contextRef="#ctx0" brushRef="#br1" timeOffset="228474.068">11640 2209 4902,'0'12'4515,"15"-12"129,-1 0-516,-4-6-2580,10 6-258,-3-6-129,5 6-387,-4 0-387,3 0-129,-2 3-516,-1-3-903,7 6-2967,-7-5 0,0 2-645,-4-3-129</inkml:trace>
  <inkml:trace contextRef="#ctx0" brushRef="#br1" timeOffset="228730.0826">11978 1993 7998,'-2'-14'4515,"2"14"-129,0 8-129,0 13-2838,0-2-1032,5 8-129,-2 6 258,3 5-258,-1-1 0,2 1 129,0-2-387,-1-3 0,1 1-1290,-5-16-1290,4 6-1677,-6-13-387,4 1-258,-4-12-129</inkml:trace>
  <inkml:trace contextRef="#ctx0" brushRef="#br1" timeOffset="228970.0964">12137 1932 7740,'7'-10'5031,"4"10"-516,-9 14-258,-2 20-1806,0-1-2064,0 7-129,0 7 0,0 0-258,0-1 0,2-2 0,-2-7 0,0-6-129,0-4-516,0-13-387,7-2-2838,-7-12-516,0 0-258,0-8-258</inkml:trace>
  <inkml:trace contextRef="#ctx0" brushRef="#br1" timeOffset="229362.1188">12099 2015 10449,'-7'-43'4902,"4"25"-387,3 18 0,4-17-3741,9 12-129,0-1-129,5 3-129,2 3-129,4 0-129,0 0-129,0 4 0,-3 6 0,-2 3-258,-6 7 258,-4 4-258,-5-1 258,-4 5-258,-4 4 258,-8-3-129,-5-3 129,-2-4 0,-1 0 0,2-4 258,1-6-258,5-3 129,2 2 0,10-11 0,-2 10 0,2-10 129,14 12-258,0-6 129,2-1-129,2 5 129,3 1-258,1-4 0,-1 3-387,-3-7-774,7 7-3354,-8-8 129,5 7-516,-9-9-258</inkml:trace>
  <inkml:trace contextRef="#ctx0" brushRef="#br1" timeOffset="229782.1428">12544 1956 11223,'-8'-27'4644,"8"27"0,-20-8-516,10 6-3741,-6 2 129,4 7-258,-4 0 129,2 4-129,1 9-129,3 2-129,1 0 129,2-1-129,5 3 129,2-2-129,9-5 129,2 2-258,3-9 129,5 1 0,-1-3 0,3 3 0,0-1-129,-3 0 129,-2 1-129,-5 4 129,-1 0-129,-6 1 129,-4 3-129,0-3 129,-5 1 0,-5-2 0,-1-3 0,-2-3 0,-1-3 0,2-4 0,3-1-516,-4-5-1161,13 4-2709,-9-13 0,9 13-645,5-21-129</inkml:trace>
  <inkml:trace contextRef="#ctx0" brushRef="#br1" timeOffset="230071.1593">12737 1955 13029,'3'-18'4902,"-3"18"-129,0 0-387,0 14-4257,0 3 0,1 5-129,2 2 129,4 10-129,-4 3 129,3 0-258,0 1 258,-1-5-129,-5 0 0,4-9-129,-1 1-258,-3-13 0,0-1-645,0-11-774,-3-7-2709,-5-11-129,5-2-258,-7-14-258</inkml:trace>
  <inkml:trace contextRef="#ctx0" brushRef="#br1" timeOffset="230262.1703">12651 1958 9933,'-12'-7'4773,"12"7"0,0 0-258,5-3-2838,5-1-1161,6 2 129,3-4-258,5-2 0,0-2-258,5-1-129,-3 5-258,-2-5-645,4 4-2967,-9 0-903,-1 7 0,-10 0-387</inkml:trace>
  <inkml:trace contextRef="#ctx0" brushRef="#br1" timeOffset="230579.1884">13095 1906 10707,'0'0'5031,"0"0"-129,-8-5-258,8 5-1935,-2 7-2451,2-7-129,0 11-387,0-11-774,11 10-3483,-11-10-258,9 30-129,-7-11-516</inkml:trace>
  <inkml:trace contextRef="#ctx0" brushRef="#br1" timeOffset="230758.1986">13110 2198 13158,'-3'14'5289,"3"-14"-387,0 0 0,0 0-4128,-2 11 0,2-11-387,0 0-129,0 0-387,0 0-1290,0 0-3483,4 0-129,-4 0-645,0 0-129</inkml:trace>
  <inkml:trace contextRef="#ctx0" brushRef="#br1" timeOffset="231939.2662">12290 7683 3870,'9'-13'4773,"-9"13"-258,7 18-1935,-7 0-1161,0 14-129,-3-3-774,3 9 0,-3 1-129,2 1-129,0-5 0,1-3-129,0-6-129,0-9-516,2 1-258,-2-18-1290,0 0-2580,0 0 129,0 0-516</inkml:trace>
  <inkml:trace contextRef="#ctx0" brushRef="#br1" timeOffset="232151.2783">12269 7728 129,'-4'-36'4515,"4"36"0,2-23-129,5 8-2451,3 10-903,-1-2-387,8 6-387,-1 0 0,3 1-258,1 0-129,0 2-129,4 7-516,-8-6-1032,5 7-645,-8-1-2064,-13-9 0</inkml:trace>
  <inkml:trace contextRef="#ctx0" brushRef="#br1" timeOffset="232346.2895">12304 7845 1419,'-21'22'4515,"21"-22"258,0 0-129,0 0-3096,12 0-645,3-1 0,7 1-258,-2-3-129,5 3-516,2 0-387,-4 0-1161,7 0-2580,-4 6-645,0-6-129</inkml:trace>
  <inkml:trace contextRef="#ctx0" brushRef="#br1" timeOffset="232714.3105">12689 7690 2193,'-17'5'4644,"3"6"0,0 12-258,4 3-3096,-4 0-516,9 8 129,-1-5-258,6 4-129,0-4 0,11-3 0,-1-11-129,7 2-258,1-14 387,2-3-387,-1-3-129,0-12 129,-5-8-129,-2 0 0,-6-7 0,-4 1 0,-2 0-129,-6 1 129,-10 4 0,-1 6-129,-8 11 129,0 3-129,1 4-258,0 8 129,7 12-516,-2-7-516,17 13-2064,3-12-1290,4 1-258,10-8 0</inkml:trace>
  <inkml:trace contextRef="#ctx0" brushRef="#br1" timeOffset="233050.3297">12833 7595 4902,'0'-12'5031,"0"12"-387,-7 0-258,7 11-3483,-3 1-516,3 9-258,0 1 0,0 6 0,0 0-129,3 7 129,-1-1-129,1 1 258,2-4-129,-3-2 0,3-6 129,-1 0-129,2-6 129,-6-17 0,14 13 0,-5-11-129,1-2-258,5-3 129,-1-4-129,3-3 258,-1 5-645,2-4 0,5 7-903,-8-3-3096,1 0 0,-2 2-774,0 0 387</inkml:trace>
  <inkml:trace contextRef="#ctx0" brushRef="#br1" timeOffset="233374.3483">13120 7604 3999,'-4'-13'5031,"4"13"-516,0 0 0,0 0-3483,1 17-387,3-3-258,1 10-129,0 1 0,2 3 0,-3 7-258,-1-1 258,-1-1-258,-2 1 129,0-4 0,0-4 0,4-2 0,1-5 129,1-8 0,3-5-258,2-3 258,2-3-258,5 0-516,-5-8-129,7 4-2193,-2-6-1806,0-3-258,-4-4-387</inkml:trace>
  <inkml:trace contextRef="#ctx0" brushRef="#br1" timeOffset="233726.3684">13416 7645 3225,'-16'22'5160,"5"-1"-387,0 3-129,2 3-2580,1 4-1548,5-2 0,3 6 0,1-12-258,7 0 387,3-8-387,7-5 0,0-9 0,1-5-129,-1-14 0,-1-4-129,-3-6 129,-3-4-129,-3-4 129,-7-2-258,-1 0 258,-7 7-258,-6 3 258,-4 10-129,-1 6-129,-3 7 0,2 5-129,0 10-129,9 15-1032,-2-5-2580,10 5-903,2-4-258,7-4-258</inkml:trace>
  <inkml:trace contextRef="#ctx0" brushRef="#br1" timeOffset="234074.3883">13547 7599 5547,'0'-11'5160,"-3"-3"-387,3 14-258,0 0-3483,-5 27-645,5-4-387,0 9 129,5 4-129,2 3 387,3 0-387,0-1 258,1-5-258,1-4 129,0-8 0,0-6 129,-2-13-258,-1-6 129,1-15 0,1-7-129,-3-6 258,4-6-387,-2 1 387,0-3-387,-2 4 387,0 6-516,-1 9 129,-4 2-516,6 16-1161,-9 3-2967,0 0-129,0 0-516,0 0 0</inkml:trace>
  <inkml:trace contextRef="#ctx0" brushRef="#br1" timeOffset="234417.4079">13666 7634 5289,'0'0'5418,"0"0"-645,0 14-258,0 0-3741,12 8-258,0 0-129,5 12 129,-2-1-258,1 0 0,-1-2-129,-1-1 0,-2-6 0,0-5 129,-2-10-129,-1-9 129,-2-11-129,1-12-129,-3-7 129,2-9-129,-3-5 129,2-4-258,-2 1 258,-1 3-387,1 12 129,-1 2-258,0 17-516,-3 2-2709,0 11-1290,0 6-516,2 10 0</inkml:trace>
  <inkml:trace contextRef="#ctx0" brushRef="#br1" timeOffset="234830.4315">14101 7616 6966,'-10'-17'5160,"10"17"-258,0 0-516,0 0-3870,-8-4-258,8 4-258,0 7-516,0-7-903,0 0-3096,12 18-258,-12-18-516,9 20 258</inkml:trace>
  <inkml:trace contextRef="#ctx0" brushRef="#br1" timeOffset="235066.445">14106 7810 6321,'-4'14'5547,"3"-2"-645,1-12 0,0 0-3741,0 14-387,0-14-387,0 15 0,0-4-129,0 0 0,0-11-387,5 12-258,0-1-129,-5-11-3741,0 0-516,0 0-516,9 5-129</inkml:trace>
  <inkml:trace contextRef="#ctx0" brushRef="#br1" timeOffset="236518.5281">14122 7662 1161,'0'0'3483,"-9"-13"-1290,9 13 129,0 0-516,0 0-387,0 0 0,0 0-387,0 0 129,0 0-258,0 0 0,0 0 129,0 0-258,0 0-129,0 0-129,0 0-129,3-11 0,-3 11 129,8-14-258,-8 14 0,6-19 0,-6 19 0,0-16 0,0 16 129,-3-13-129,3 13 0,-7-2-129,7 2 129,-10 3-258,10-3 0,0 0-516,0 0-516,5 19-3612,-5-19-387,19 1-258,-6-1-387</inkml:trace>
  <inkml:trace contextRef="#ctx1" brushRef="#br1" timeOffset="251473.3834">15033 10054 0,'0'0'0,"0"0"0,0 0 0</inkml:trace>
  <inkml:trace contextRef="#ctx0" brushRef="#br1" timeOffset="259625.8498">2208 9715 516,'110'-13'516,"-43"7"129,5-3-129,-3-2-129,6 0 0,-2-4-129,1 5-129,-5-4 0,-1 1 0,-4 2-129,-6 2 258,-3-2-129,-5 5 0,-5 2 0,-7 3-129,-9 1 0,-4 0-903,-14 0-1419</inkml:trace>
  <inkml:trace contextRef="#ctx0" brushRef="#br1" timeOffset="261165.9379">7950 9168 1,'166'-37'773,"-86"23"-128,2 6-516,-11 2-516,-2 6-773</inkml:trace>
  <inkml:trace contextRef="#ctx1" brushRef="#br1" timeOffset="261532.9588">13414 16526 0,'0'0'0,"0"0"0,0 0 0</inkml:trace>
  <inkml:trace contextRef="#ctx1" brushRef="#br1" timeOffset="268916.3811">25063 11329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</inkml:trace>
  <inkml:trace contextRef="#ctx0" brushRef="#br1" timeOffset="312101.8512">21696 9002 129,'0'0'4515,"0"0"0,0 0-387,0 0-1419,0 0-774,0 0-258,-1-15-516,1 15 0,0 0-387,0 0-129,0 0 0,0 0-258,0 0 129,0 0-258,0 0 0,5 2 0,-5-2 0,5 11-129,-5-11 0,6 15 0,-6-15 0,9 22 0,-9-22 0,9 20 0,-6-8-129,2 1 129,-1-1 0,1 3-129,0-1 129,-1 1-129,1 4 0,0 0 0,-2 0 0,1 4 0,-1-1 0,0 4 0,-2-3 0,-1 2 0,0 0 0,0 0 129,-4 1-129,1-1 0,-3 0 129,1 1-129,1-3 0,-2 1 0,1 0 129,0-2-258,-2-2 129,2-2 0,-2-1 0,1 1 0,0-2 0,1-1 129,5-15-129,-9 20 0,9-20 0,-7 13 0,7-13 0,0 0 0,0 0 0,-7 12 129,7-12-129,0 0 0,0 0 0,0 0 129,0 0-129,0 0 0,0 0 0,0 0 0,0 0 0,0 0 129,0 0-129,0 0-129,0 0-258,1-11-1419,-1 11-3225,0 0-129,-1-10-516,-2-8-645</inkml:trace>
  <inkml:trace contextRef="#ctx0" brushRef="#br1" timeOffset="384642.0003">5313 16583 0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14T09:17:02.544"/>
    </inkml:context>
    <inkml:brush xml:id="br0">
      <inkml:brushProperty name="width" value="0.05292" units="cm"/>
      <inkml:brushProperty name="height" value="0.05292" units="cm"/>
      <inkml:brushProperty name="color" value="#50632A"/>
    </inkml:brush>
    <inkml:context xml:id="ctx1">
      <inkml:inkSource xml:id="inkSrc4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3-10-14T09:17:40.057"/>
    </inkml:context>
  </inkml:definitions>
  <inkml:trace contextRef="#ctx0" brushRef="#br0">8926 7047 903,'0'0'1032,"0"0"516,0 0 258,0 0 387,-10-8-258,10 8 129,0 0-258,0 0-258,-12-5-129,12 5-258,0 0-129,0 0-387,0 0-129,11-11 0,-2 3 0,7 2 0,2-9 258,9 1-387,-3-9 129,11 1-129,-2-4 0,6-1-129,-2-6-129,5 0 0,-1 0 0,2-4-129,2 3 129,3 0-129,1 0 258,-2 3-258,-1 0 129,-4 8 0,-6 3-129,-4 3 129,-9 7 0,-5 0-129,-18 10 0,8 0 0,-8 0-258,-7 7-387,1 10-645,-11-4-3225,5 2-645,-7-1 0,2 3-387</inkml:trace>
  <inkml:trace contextRef="#ctx0" brushRef="#br0" timeOffset="608.0347">8969 6815 1806,'9'-12'4644,"-2"2"129,-7 10-1548,0 0-516,3-17-774,-3 17-516,0 0-645,7 5 0,-7-5-258,0 25-258,-7-7 0,0 5-129,-4 4 0,-2 0-129,-1 1 129,-1 1 0,-2 1-129,2-3 129,2-7 0,3 3 0,1-7 0,5-2 0,2-3 258,2-11-129,0 0 0,13 10 0,-1-11 0,4-5-129,6-2 129,2-1-129,1-2 0,3 1-258,-2 1 0,0 2-258,4 7-258,-11 0-1032,5 7-2967,-7 2-645,-1 7 0,-3-5-516</inkml:trace>
  <inkml:trace contextRef="#ctx0" brushRef="#br0" timeOffset="8916.51">2121 1378 4257,'0'0'4773,"0"0"0,0 0-516,0 0-1419,0 0-903,0 0-129,0 0-903,0 0 0,0 0-258,0 0-516,0 0 129,0 0 129,0 0-258,0 53-387,0-53 387,4 59-387,-2-24 258,-1 2 0,1 1 129,1-5-387,-2-2 258,1-4 0,-1-6 0,-1-1 0,0-20 0,2 20 0,-2-20 0,0 0-129,0 0 129,4-11 0,-2-5 0,0-4-129,-2 20 129,10-56 0,-10 56-129,25-66 129,-25 66 0,32-69 129,-32 69-129,35-59 258,-35 59-258,0 0 129,47-43-258,-47 43 258,0 0-129,0 0 129,27 57-258,-24-21-129,0 7 258,-3-2 0,0 3 129,3-8-258,-1 0 129,0-8-258,4 1 387,-1-13-258,-5-16-387,19 6-1290,-8-13-2967,4-5 129,-5-12-387,-10 24-387</inkml:trace>
  <inkml:trace contextRef="#ctx0" brushRef="#br0" timeOffset="9360.5354">2530 1404 8127,'0'0'5031,"0"0"-387,-6 37-129,8-2-3483,-2 2-129,2 2 0,0-4-516,9-2 129,-3-4-387,7-9 129,-2-12 0,5-2 0,-1-6 0,-17 0-129,37-29 0,-37 29 0,32-52 0,-32 52 0,28-64 258,-28 64-387,14-66 387,-14 66-258,6-50 129,-6 50-129,0 0-129,0 0 0,0 0-129,0 0 0,0 0 258,0 0-387,-11 37 129,11-4 129,0-2 0,3 11 129,2-6-258,-1 0 258,2-5-516,1-8 129,2-3-516,-9-20-2451,12 9-1419,-12-9-387,11-13-129,-11 13-516</inkml:trace>
  <inkml:trace contextRef="#ctx0" brushRef="#br0" timeOffset="9616.55">2860 1129 6708,'0'0'5418,"0"0"-516,0 0 129,0 0-1161,0 0-2967,10 58-129,-10-58-387,2 96 387,0-38-387,2-1 129,-1-4-774,2 1 258,1-1-387,-2-8 129,3-15-258,-2-14-387,7-11-3999,-12-5 0,0 0 258,0 0-645</inkml:trace>
  <inkml:trace contextRef="#ctx0" brushRef="#br0" timeOffset="9864.5642">3002 1110 10062,'4'-62'5289,"-4"62"-516,0 0-258,0 0-3096,0 0-516,13 75-258,-13-75 0,9 85-129,-4-34 0,-2 2-129,2-2 0,-1 2-645,-2-7 0,4-4-258,0-8 0,3-5-903,-8-10-3225,12-8-516,-13-11 129,0 0 0</inkml:trace>
  <inkml:trace contextRef="#ctx0" brushRef="#br0" timeOffset="10367.593">3309 1277 9417,'0'0'5031,"0"0"0,0 0-645,0 0-1935,0 0-1548,0 0 129,0 0-516,-36 0-129,36 0-129,0 0-129,-21 53-258,21-53 387,-9 56-258,9-56-129,0 61 258,0-31-387,6-1 258,-6-29 129,0 0 0,39 44-129,-39-44 129,0 0 129,45-16-258,-45 16 387,0 0-387,38-61 0,-38 61 0,12-62 0,-12 62 0,0-61 0,0 61 0,-5-50 0,5 50 0,0 0 129,0 0-129,0 0 0,0 0-129,0 0 0,0 0 129,-31 44 0,31-44-129,7 69 129,-2-35 0,3 3-387,-1-6 387,4 0-516,-5-14-387,-6-17-3870,0 0 0,0 0-258,39-2-387</inkml:trace>
  <inkml:trace contextRef="#ctx0" brushRef="#br0" timeOffset="10608.6067">3496 1044 10836,'0'0'4902,"0"0"0,0 0 387,0 0-4386,13 65 129,-13-65-387,7 72 0,-7-72-516,11 94 258,-11-94-645,13 82 0,-13-82-516,14 63-774,-14-63-3096,0 0-258,0 0 129,0 0-387</inkml:trace>
  <inkml:trace contextRef="#ctx0" brushRef="#br0" timeOffset="10940.6257">3577 1311 8256,'0'0'5031,"0"-50"387,0 50-645,0 0-1161,0 0-2580,0 0 0,51-1-387,-51 1-258,0 0-387,47 43 129,-47-43 129,0 0-516,32 73 387,-32-73-516,0 53 516,0-53-129,0 0 0,-26 56 129,26-56 0,0 0 0,-41 19 0,41-19 0,0 0 0,0 0-129,-43-18 387,43 18-645,0 0 258,0 0-387,0 0-1032,0 0-2967,0 0-516,12-56-774,-12 56 258</inkml:trace>
  <inkml:trace contextRef="#ctx0" brushRef="#br0" timeOffset="11217.6416">3811 1041 12900,'-14'-51'5676,"14"51"-774,0 0 258,0 0-4644,0 0 258,0 0-258,0 72-258,0-72-258,12 78 129,-12-78 129,15 97-129,-15-97-258,16 90 258,-16-90-774,12 71-387,-12-71-2193,0 0-1806,26 53 258,-26-53-774,0 0 129</inkml:trace>
  <inkml:trace contextRef="#ctx0" brushRef="#br0" timeOffset="11652.6665">3943 1352 12771,'0'0'4773,"0"0"387,0 0-387,0 0-3741,46-16-258,-46 16-129,0 0-387,37-7 0,-37 7 129,0 0-258,44-23 129,-44 23-387,0 0-129,0 0 258,0 0 0,36-51-258,-36 51 258,0 0-258,0 0-258,-14-54 645,14 54 0,0 0-387,-39-8 258,39 8 258,0 0-129,-43 25 0,43-25 387,0 0-258,-27 64 0,27-64 258,-2 54-258,2-54 0,0 0-258,17 72 129,-17-72 130,0 0-259,44 51 0,-44-51 0,0 0-517,53 21-2579,-53-21-1806,0 0 0,0 0-645,45-14-645</inkml:trace>
  <inkml:trace contextRef="#ctx0" brushRef="#br0" timeOffset="12303.7037">4553 954 5805,'0'0'4902,"0"0"0,0 0-516,0 0-2709,-37 37-129,37-37-516,-19 64-258,19-64-387,-13 78-129,13-78 0,-1 93-258,1-43 258,8 2-645,-8-52-645,28 85-3096,-14-45 129,7-6-903,-4-1-129</inkml:trace>
  <inkml:trace contextRef="#ctx0" brushRef="#br0" timeOffset="12799.7321">5020 962 8256,'0'0'5160,"-32"-39"-645,32 39-129,0 0-3096,0 0-516,-51 0-129,51 0 0,0 0-387,0 0-387,-44 59 129,44-59 0,-15 60 0,15-60 0,-2 77-129,2-77 258,8 85-258,-8-85 387,16 82-516,-16-82 258,17 70-645,-17-70-1806,0 0-1419,9 51-903,-9-51-129,0 0 129</inkml:trace>
  <inkml:trace contextRef="#ctx0" brushRef="#br0" timeOffset="12979.7424">4775 1266 10062,'0'0'4257,"0"0"-129,0 0 0,0 0-3225,0 0-516,41-27-258,-41 27-774,70-3-2193,-28-3-1419,-3 2 258,3-3-645,-4-3 0</inkml:trace>
  <inkml:trace contextRef="#ctx0" brushRef="#br0" timeOffset="13409.767">5212 1140 4902,'0'0'5160,"0"0"-774,0 0 387,0 0-2064,0 0-1806,-48 14-258,48-14 0,0 0 129,-41 68 0,41-68-516,-21 68 129,21-68 258,-7 62-387,7-62-129,7 53 387,-7-53-516,0 0 129,44 31-129,-44-31-129,40-12 129,-40 12-129,36-41-129,-36 41 0,28-55 0,-28 55 258,13-58 129,-13 58-129,0-51 0,0 51 0,0 0 129,0 0 258,0 0-516,-40-22 129,40 22 129,0 0 129,-11 53-516,11-53 516,5 54-129,-5-54-645,24 54-258,-24-54-1935,0 0-1548,51 44-258,-51-44 0,51 0-903</inkml:trace>
  <inkml:trace contextRef="#ctx0" brushRef="#br0" timeOffset="13636.7799">5587 1159 10965,'0'0'5160,"-39"7"-258,39-7-258,-32 53-3483,32-53-774,-24 55 129,24-55-516,-10 68 258,10-68-387,5 62 0,-5-62 0,0 0-645,43 50-774,-43-50-2838,0 0 258,46-11-645,-46 11 0</inkml:trace>
  <inkml:trace contextRef="#ctx0" brushRef="#br0" timeOffset="13876.7937">5684 976 9030,'-9'-48'5289,"9"48"-387,0 0-258,3 44-1548,-3-44-2451,3 57-387,-3-57 516,10 75-645,-10-75 129,9 86-516,-9-86 0,6 78-258,-6-78-387,0 59-645,0-59-3096,0 0-129,0 0 0,0 0-516</inkml:trace>
  <inkml:trace contextRef="#ctx0" brushRef="#br0" timeOffset="14039.803">5618 1163 9417,'0'0'4902,"0"-54"-774,0 54-258,0 0-2838,40-11-387,-40 11-774,44 0 0,-44 0-645,51 2-1290,-51-2-1806,42 12-645,-42-12 258,0 0-774</inkml:trace>
  <inkml:trace contextRef="#ctx0" brushRef="#br0" timeOffset="14356.8211">5837 1129 5160,'14'51'4902,"-14"-51"129,0 0-387,-8 53-1290,8-53-1290,0 0-774,5 57-258,-5-57-516,0 0 0,24 51-129,-24-51-129,0 0-258,51 18 258,-51-18 129,38-4-258,-38 4 258,0 0-387,46-54 129,-46 54-129,12-50 258,-12 50-258,-5-54-258,5 54-387,0 0 516,-46-54-258,46 54 0,-45-4 129,45 4-258,-42 12 516,42-12-516,0 0 129,-35 55-2709,35-55-1161,0 0-129,0 56-387,0-56-903</inkml:trace>
  <inkml:trace contextRef="#ctx0" brushRef="#br0" timeOffset="14688.8401">6110 1177 9159,'0'0'5160,"0"0"-129,0 0-387,0 0-1548,0 0-2838,0 0 129,36 50-258,-36-50-129,2 55 387,-2-55-258,0 52-129,0-52 0,0 0 258,0 0-258,0 0 387,0 0-387,0 0 0,0 0 0,0 0 387,10-72-129,-10 72-516,16-55-258,-16 55 0,0 0-258,38-63-2580,-38 63-1290,0 0-516,40-31-129,-40 31-387</inkml:trace>
  <inkml:trace contextRef="#ctx0" brushRef="#br0" timeOffset="15064.8616">6470 1078 10707,'0'0'5031,"0"0"-387,-38-9 129,38 9-3999,0 0-258,-39 10-516,39-10 258,0 0 516,0 0-645,0 0 129,-29 58 0,29-58 258,0 0-516,14 54 516,-14-54-258,0 0-387,30 49 129,-30-49 0,0 0-258,0 0 0,26 57 129,-26-57 0,0 0-129,0 0-129,0 0 645,-34 46-258,34-46 258,0 0 0,-47 6 129,47-6-258,0 0-258,-40 0-258,40 0-903,0 0-3096,0 0-516,0 0 0,0 0-129</inkml:trace>
  <inkml:trace contextRef="#ctx0" brushRef="#br0" timeOffset="15415.8817">6471 908 12384,'0'0'4902,"0"0"0,0 0 258,0 0-4515,0 0-258,40 60 129,-40-60-516,33 58 387,-33-58 387,26 74-516,-26-74 0,14 78-258,-14-78 645,-1 83-774,1-83 774,-18 80-903,18-80 258,-27 62-258,27-62-129,0 0 129,-41 55-1677,41-55-2580,0 0-387,0 0-129,0 0-774</inkml:trace>
  <inkml:trace contextRef="#ctx0" brushRef="#br0" timeOffset="24512.402">3772 1908 3999,'5'-13'3999,"-5"13"-1290,0 0-516,0 0 387,0 0-1032,-10 7-645,10-7-129,-16 16-387,5-4 0,-7 4-129,3 3 0,-5 4-258,4 1 258,-1 0-129,6 1-129,-2-1 129,9-2-129,3-3 129,2-2-129,8-7 258,2 1-258,2-2 258,-1-2-258,3-3 129,-1 1 0,-5 1 129,1 4-258,-10-10 258,7 17-129,-7-5-129,0-2 129,-4 2-129,1 1 129,-4-1-129,7-12 0,-11 20 129,11-20-129,-8 13 0,8-13 0,-2 10 0,2-10 0,0 0-129,4 14 129,-4-14 0,7 12 129,-7-12-129,10 14 0,-10-14 0,7 13 0,-7-13 0,5 21 0,-5-7 0,0 0-258,-2 1 258,-4 1-258,2 1 0,-1-3 0,0 0 258,3-2-387,2-12 387,-2 18 0,2-18 0,4 11 0,-4-11 0,10 8 0,-10-8 0,14 7 0,-14-7 0,11 8 0,-11-8 0,9 13 0,-9-13 0,4 16 0,-3-3 0,-1-3 0,0 5-129,0 0 129,0 0 0,0-2 0,0 1 0,0-3 0,0 3-129,0-14 129,4 22-258,-4-22-516,8 17-2193,-8-17-1290,0 0 129,0 0-645</inkml:trace>
  <inkml:trace contextRef="#ctx0" brushRef="#br0" timeOffset="25008.4304">3605 2616 1677,'0'0'4257,"6"0"258,-6 0-387,9 0-2064,1 12-645,-10-12-129,20 24-645,-11-6-258,1 2-129,-1 3-129,5 4 0,-4-2-129,3-2 0,-2 0 129,2-4-129,-1-5 129,1-1 129,-1-9-129,0-3 387,-2-9-258,1-5 129,-3-8 0,2 2 0,-4-8-129,3 3 0,-2-7 0,-2 4 129,2 4-258,-1-1-129,1 5-387,-1-5-2322,6 11-1677,-4-3-516,6 5-258,1-4-645</inkml:trace>
  <inkml:trace contextRef="#ctx0" brushRef="#br0" timeOffset="29908.7106">1031 3659 3870,'-17'-28'4644,"10"14"-258,-2 4-129,9 10-2451,-10-13-516,10 13-516,0 0-129,0 0 0,0 0-258,-41 64 0,41-64-129,-14 70 129,14-70-258,-8 86 258,8-86-387,1 92-129,8-49-129,0-3 129,6-2-129,-3-2 0,2-4 129,-3-6-387,0 3-1032,-6-9-2451,-3-6-516,-2-14 0,-4 16-516</inkml:trace>
  <inkml:trace contextRef="#ctx0" brushRef="#br0" timeOffset="30107.722">726 4062 7611,'0'0'4773,"0"0"0,0 0-516,23-57-2709,-23 57-258,69-7-774,-31 7-258,3 0-516,-2-4-1032,1 4-2838,-2-4-774,-2 3 258,-5-5-903</inkml:trace>
  <inkml:trace contextRef="#ctx0" brushRef="#br0" timeOffset="30476.7431">1221 3885 5289,'-12'0'4515,"12"0"-258,-18 13-516,15 6-2451,-3-5-258,3 11-387,-1-5-258,4 7 0,4-6 129,3 1-258,2-8 0,7 1-129,-1-9 129,3-2-129,0-4 129,1-6-129,-2-6 0,-3-4 129,-4-2-129,-1-2 129,-7-3-258,-2 2 129,-4 1-258,-9 1 129,-1 3-129,-3 7 0,-1 5 0,-2 4-129,3 5-129,3 4-129,3 11-516,3-8-1935,8 7-1548,0-7-129,12-1-129</inkml:trace>
  <inkml:trace contextRef="#ctx0" brushRef="#br0" timeOffset="30763.7596">1420 3590 7224,'-8'-37'4515,"8"37"-258,0 0-129,0 0-2967,3 21-129,1 8-516,3 12-258,-1 5-129,5 6 0,-3 2 0,-1-3-129,0-4 129,1-4-258,-1-6-129,-2-11-387,3 0-1419,-3-16-2193,-5-10 0,11 0-387,-7-11-258</inkml:trace>
  <inkml:trace contextRef="#ctx0" brushRef="#br0" timeOffset="31019.7742">1569 3532 8514,'2'-14'4644,"1"21"-258,-3 13-258,2 11-2838,-2 1-645,0 16 0,0-4-258,0 6-129,0 2-258,2-4 129,1-6-258,3-3 0,2-7-516,0-12-129,8 8-2193,-5-17-1548,5-5-258,-2-6-516,2-1 387</inkml:trace>
  <inkml:trace contextRef="#ctx0" brushRef="#br0" timeOffset="31371.7943">1793 3769 5547,'0'-11'4515,"-9"16"-258,3 10-387,1 10-2451,-1-7-903,5 8-129,-1 1-129,2 0-129,2 1 129,5-5-129,2-8 129,6-3-129,2-6 129,3-6 0,1-2-129,0-9 0,1-7 0,-1-4 0,-4-5 0,-4-1 0,-8 0 0,-5-2-129,-4 3 129,-8 3-129,-5 7 0,-4 7-129,-1 7 129,1 3-258,1 9-387,1 0-1806,8 14-1677,6 0-516,5-3 0,10-3-258</inkml:trace>
  <inkml:trace contextRef="#ctx0" brushRef="#br0" timeOffset="31723.8145">2041 3746 8514,'0'0'4644,"0"0"-387,-9 12-387,8 1-3483,1 9 0,3 0-516,2 5 258,3 0-129,-1-4 0,-1-2-129,5-3 258,-4-6-129,2-3 0,-9-9 0,17 0 0,-17 0 129,14-21 0,-7 2 0,0-3 0,-2-4 129,3 0-129,-1-1 0,-2 5 0,5 1-129,-4 2-258,4 12-645,-8-4-2451,7 11-1161,-9 0-129,11 0-258</inkml:trace>
  <inkml:trace contextRef="#ctx0" brushRef="#br0" timeOffset="32075.8346">2173 3750 7482,'-18'-14'4644,"10"4"-129,8 10-387,-8-1-2709,12 7-645,-4-6-387,17 25-258,-3-6-129,0 3 129,1-2-129,-1 3-129,0 1 0,-2-4 0,0-5 0,-7-4 129,-5-11 0,9 8 0,-9-8 0,8-10 0,-2-7 0,-1-4 129,1-6 0,-1-2-129,1 0 129,0 0 0,-1 2 0,-2 3-258,2 11-258,-5-8-2322,0 21-1548,0 0-258,12-5-516,-12 5-258</inkml:trace>
  <inkml:trace contextRef="#ctx0" brushRef="#br0" timeOffset="32571.863">2673 3563 8643,'-7'14'4644,"-5"1"-129,0 13-1161,-7-9-1935,7 18-387,-8 1-387,8 8 129,-2-3-387,7 4 0,4-3 0,4 0-516,17-1-4257,-1-12-129,10-4-645,2-16-516</inkml:trace>
  <inkml:trace contextRef="#ctx0" brushRef="#br0" timeOffset="33575.9204">2932 3426 4257,'15'22'4644,"-12"-3"-258,1 6-387,-4-2-2322,3 18-645,-3-5-516,3 9-258,-2-4-129,2 3 0,-2-2-129,2-2 0,-1-2 0,3-6 0,1-5-129,1-2 129,4-1-387,-1-14-1032,0 3-2451,-1-6-387,3-7-258,-4 0-258</inkml:trace>
  <inkml:trace contextRef="#ctx0" brushRef="#br0" timeOffset="33788.9326">2895 3810 7482,'-10'-7'5031,"4"-7"-387,6 14-387,5-18-3225,8 11-645,0-3 0,6 2-258,6 2-387,-4-5-387,13 9-3354,-6-7-516,4 3-258,-5-1-258</inkml:trace>
  <inkml:trace contextRef="#ctx0" brushRef="#br0" timeOffset="34275.9604">3189 3722 5676,'0'0'4515,"6"11"-258,-6-11-129,13 3-3354,2 2-129,-5-5-129,7 3-129,-3-3 0,2 0-129,-1-1 129,1-3-129,-4-4-129,-1-2 0,-2-6 129,-2 1-129,-5-7 0,-2 0 0,-2-3 0,-3 1 0,-8-1-129,0 4 0,-1 3 0,-3 7-129,0 11 0,0 4 0,3 14 129,-1 9-129,8 5 0,1 3 129,4 3-129,2 4 258,3-7-258,7 2 258,0-6-258,4-2 258,-2-4-129,0 0 129,1-7 0,1-5 0,-1-7 0,1-3 0,-1-3-129,-1 0 129,2-9-258,-2-5-258,4 4-903,-8-4-2967,4 4-129,-5-8-516,3 2 0</inkml:trace>
  <inkml:trace contextRef="#ctx0" brushRef="#br0" timeOffset="34611.9797">3463 3689 6321,'9'-13'4902,"2"10"-258,-11 3-387,15 6-2967,-15-6-129,14 27-516,-7-8-129,1 4-258,-2 1-129,1 3 0,-4-3-129,-1-2 0,0-5 129,0-3 129,-2-4-129,0-10-129,0 0 129,0 0 0,-5-5 0,5-7-129,0-3 129,0-2-129,0-5 129,5 1-129,2-2 129,1 5-258,2 4-258,0-6-903,8 6-2967,-7-2-516,6 8 0,-2-5-516</inkml:trace>
  <inkml:trace contextRef="#ctx0" brushRef="#br0" timeOffset="35156.0108">3763 3613 8127,'0'0'4773,"-6"7"-258,4 6-258,2-13-3225,-7 26-387,5-9-387,3 7-129,-1 0 0,3 0-129,2-2 129,2 0 0,1-8 0,0-3 0,1-9 258,1-2-258,1-6 0,-2-6 129,0-8 0,-1 0-129,0-3 0,-1 0-129,-2 4 129,-1 6-129,-4 13 0,5-14 0,-5 14 0,3 9 0,-3 6-129,2 2 129,1 2-129,-1 1 129,3 2 0,-1-4-129,4-6 129,-8-12 0,14 9 129,-4-9-129,1-11 0,2-7 0,-1-7 129,0 2-129,1-2 0,0 2-129,-3 4 129,0 5-129,-10 14 129,11-6 0,-6 13-129,-3 8 129,1 6 0,-2 3 0,2 3 0,0 1 0,0 1-129,0-4 129,3-1-258,-4-7-516,10-1-3612,-12-16-129,12 9-387,-12-9-516</inkml:trace>
  <inkml:trace contextRef="#ctx0" brushRef="#br0" timeOffset="35448.0275">4126 3469 8901,'3'-21'5160,"10"17"-258,-1 9-258,-12-5-3354,21 29-645,-8-5 0,3 12-258,-1 5-129,-1 9-129,-4 0-129,1 4 0,-3 2 0,-3-3 0,-5-5 129,0-1-129,-7-9 0,2-5 0,-3-5 0,1-11-387,3 0-1032,4-17-3354,0 0-129,-4-21-645,10-7-258</inkml:trace>
  <inkml:trace contextRef="#ctx0" brushRef="#br0" timeOffset="36408.0824">5155 3404 6321,'-7'-15'4773,"7"15"-129,-20-9-258,20 9-2451,-23-5-516,13 4-516,-10-6 0,4 7-387,-3-2-129,2 2-129,-5 0-129,0 3 0,1 3-129,0 3 0,1 4 0,1 2 0,2 4-129,3 1 129,2 5-129,4 2 129,2 3-129,4 2 129,2 0 0,4-2 0,5-2 0,1-1 129,4-4-129,4-5 0,0-2 0,3-4 129,0-1-129,-1-4 129,2-4-129,1 1 0,0-3 129,1-1-129,1 0-129,-2-2-129,4 2-903,-8-5-3483,5 5 0,-10-2-387,0 2-387</inkml:trace>
  <inkml:trace contextRef="#ctx0" brushRef="#br0" timeOffset="36928.1121">4873 3969 5934,'-7'11'5031,"17"-5"-129,3-6-387,12 3-2193,1-5-1419,12 2 258,0-1-516,5 1-129,0 0-387,-2 0-516,3 3-4128,-14-2-129,1 8-645,-12-9-258</inkml:trace>
  <inkml:trace contextRef="#ctx1" brushRef="#br0">17915 11269 0,'0'0'0,"0"0"0,0 0 0,0 0 0,0 0 0,0 0 0,0 0 0,0 0 0,0 0 0,0 0 0,0 0 0</inkml:trace>
  <inkml:trace contextRef="#ctx0" brushRef="#br0" timeOffset="38948.2277">5926 3174 903,'2'-24'3870,"-2"24"0,-6-17 0,6 17-1290,-17-13-774,17 13 0,-18 0-1032,7 2 258,-5 3-645,4 7 387,-3 3-387,4 10 0,-2-1-258,4 8-258,1 3 258,2 3-387,4 5 258,3 1-258,-1 0 258,3 0 0,4-5 0,-1-1 0,1 0-387,-1-8-129,2 4-1677,-6-13-1935,0 1 129,-2-9-774,0-13 258</inkml:trace>
  <inkml:trace contextRef="#ctx0" brushRef="#br0" timeOffset="39148.2391">5668 3603 7740,'-9'-13'4644,"9"2"-258,0 11-516,14-5-3096,3 3-129,-1-6-258,9 4-129,1 0-387,4-3-774,7 5-2838,-5-8-258,4 3-516,-5-6-129</inkml:trace>
  <inkml:trace contextRef="#ctx0" brushRef="#br0" timeOffset="40003.288">6144 3419 5289,'0'0'4515,"-8"-5"-258,8 5-387,-19-8-1935,19 8-645,-17 0-387,17 0-387,-19 6-129,12 2-258,7-8 129,-14 13-258,14-13 0,-7 20 0,4-6 0,3-1 0,0 0 0,0 0-129,0 0 129,0-13 0,0 19 0,0-19 129,0 0-129,0 13 0,0-13 129,0 0-129,0 0 129,0 0-129,0 0 129,0 0-129,0 0 0,0 0 0,0 0 0,0 0-129,0 0 129,0 0 0,0 0 0,0 0 0,0 0-129,0 0 129,0 18 0,0-18 0,5 17 0,0-3 0,1-3 0,2 0 129,2 3-129,1 0 129,-1-6-129,4-1 129,-3-3 0,2 0 0,-1-3 0,0-1 0,-1-6 258,-2-3-258,0-6 0,-2-4 0,0-3 129,-2-2-129,-4-2 0,-1-1 0,-1 3 0,-8 1-129,-1 4 129,-6 2-129,-3 6 0,-1 4 0,-2 7 0,2 0-129,2 3 129,1 8-129,10 3-387,7-14-1032,0 34-2709,7-25-129,14 6-516,-1-8-387</inkml:trace>
  <inkml:trace contextRef="#ctx0" brushRef="#br0" timeOffset="40300.305">6345 3165 6063,'-7'-28'4644,"7"28"-258,0 0-258,0 30-2451,1-5-1032,7 12 258,-5 4-387,4 10 0,-4 3-387,4 5-129,-1-4 129,0-6-129,1-3-129,0-16-258,2 6-1806,-3-26-1806,3-5-258,-4-16-387,3-11-258</inkml:trace>
  <inkml:trace contextRef="#ctx0" brushRef="#br0" timeOffset="40515.3173">6427 3085 7224,'7'-2'4644,"-2"17"387,-3 9-903,4 17-2322,-3 0-1032,5 16-129,-3-1 0,3 8-258,1 1-258,-2-1-387,2-9-129,-3-9-258,11-1-3096,-8-22-645,7-3-258,-6-20-258</inkml:trace>
  <inkml:trace contextRef="#ctx0" brushRef="#br0" timeOffset="40839.3358">6664 3393 8385,'0'24'4644,"-2"0"-258,-3 2-387,5 8-2967,0-6-645,3 5 129,1-8-129,6 1-129,1-8 0,2-6-129,-1-10 129,3-4-129,-5-11 129,1-6-129,-6-6 129,0 1-129,-5-6 0,0 0-129,-7 6 129,-2 2-129,-3 8-129,-2 7 0,1 6-129,0 1-129,6 17-1161,-3-4-2709,10 11-258,0-9-129,10 7-516</inkml:trace>
  <inkml:trace contextRef="#ctx0" brushRef="#br0" timeOffset="41183.3555">6881 3426 10062,'4'-37'4773,"-4"17"-129,0 20-387,0-15-3225,0 15-516,0 0-129,3 20-258,1 2-129,-1 7 0,2 2 0,1 6 0,0-2-129,1-1 129,0-4-129,0-7 129,1-6 0,-1-9 0,-7-8 0,16-7 129,-9-8-129,1-5 129,-1-6-129,0-2 129,0 1-129,1 3 0,-2 3-129,-1 2-258,4 10-645,-9-3-3096,0 12-258,0 0-387,11 0-387</inkml:trace>
  <inkml:trace contextRef="#ctx0" brushRef="#br0" timeOffset="41523.375">7019 3399 9288,'-4'-19'4773,"4"19"-387,0 0-258,0 0-2967,0 0-645,0 21 0,4-1-387,4 5-129,2 5 0,1 1 0,3-2 0,-1-1 0,-3-7 0,1-6 0,-2-3 129,1-10 0,-10-2 0,13-16 0,-10-3 0,1-7 0,-1-3 0,-1 0-129,0-2 129,0 3-129,-1 10-129,1-4-129,-2 22-129,3-18-903,5 18-2967,-8 0-129,10 11-516,-10-11-258</inkml:trace>
  <inkml:trace contextRef="#ctx0" brushRef="#br0" timeOffset="41919.3976">7498 3235 6708,'-10'-4'4515,"-1"-2"129,11 6 0,-21-3-2451,21 3-258,-21 6-1032,14 6-129,-6 2-387,6 6-129,-2 7-129,4 3-387,0 7 258,3 7-258,0 2 129,2 4 129,0-1 0,0-1-129,7-3 0,-3-10-387,9 11-2451,-6-27-1548,7 1-129,-1-15-387,3-1-258</inkml:trace>
  <inkml:trace contextRef="#ctx0" brushRef="#br0" timeOffset="42347.4221">7874 3157 6837,'-4'-35'4515,"-7"14"0,0 13-258,-5-6-2322,3 14-1161,-7 0-129,4 9 129,-3 9-258,2 11-129,7 5-129,-1 6-129,3 4 129,7 1-129,0 4-129,1 1-129,3-4 129,4-1 0,-3-4-129,1-1-129,0-3-258,-5-11-774,10 2-2838,-10-14-516,0 1 0,0-15-516</inkml:trace>
  <inkml:trace contextRef="#ctx0" brushRef="#br0" timeOffset="42544.4334">7621 3556 9159,'-9'-25'4902,"9"25"-258,3-28-129,14 20-3354,-5-11-129,12 8-258,2-3-258,3 5-387,2 6-516,-1-9-1161,5 12-3096,-8-1 0,4 2-258,-8-1-645</inkml:trace>
  <inkml:trace contextRef="#ctx0" brushRef="#br0" timeOffset="42987.4587">8074 3387 8514,'-8'-20'4773,"8"20"-387,-19-5-129,12 5-2967,-10 0-258,3 4-258,-1 3-258,3 8-129,-2 0-129,3 4 0,3 3 0,2 8-129,5-1 0,1 1-129,4 2 0,4-5 0,3-6 0,2-1 0,1-7 0,0-6 129,3-7-129,-3-4 129,-2-14 0,-2-3-129,0-3 0,-4-7 129,-2-5-129,-2 5 0,-2-1-129,0 5 129,0 5-129,-3 4 129,3 18-129,-4-13 129,4 13 0,-2 14-129,2 4 129,0 2-129,2 3 0,2 4-387,3 6-387,-2-12-3612,7 5-129,0-14-129,5 1-516</inkml:trace>
  <inkml:trace contextRef="#ctx0" brushRef="#br0" timeOffset="43243.4734">8404 3365 6450,'0'-11'4902,"-21"4"-258,6 10-129,-8-1-1935,6 15-1806,-5 1 0,6 9-129,-1-4-258,9 8 0,3-2-129,3 3-129,4-6 0,5-4-129,6-2-129,-1-7-387,9 2-387,-6-15-3612,9-1-129,-5-18-258,3 0-387</inkml:trace>
  <inkml:trace contextRef="#ctx0" brushRef="#br0" timeOffset="43483.4871">8555 3042 9804,'0'-17'5031,"0"17"-258,-8 15 258,1 3-3999,4 14-258,0 5-258,3 6-129,-2 6 0,2 6-129,3-1 0,3-1-387,0 1-258,-2-10-516,6 8-2451,-9-21-1290,2-3-258,-3-28-516,-4 15 0</inkml:trace>
  <inkml:trace contextRef="#ctx0" brushRef="#br0" timeOffset="43663.4974">8414 3378 11223,'2'-19'5289,"11"17"-516,-6-13 0,12 13-3870,-1-2-129,4 3-129,3 1-387,2 4-387,6 9-645,-11-8-3870,9 7-258,-6-10-258,7 6-387</inkml:trace>
  <inkml:trace contextRef="#ctx0" brushRef="#br0" timeOffset="44003.5168">8830 3351 8385,'-29'30'5160,"16"-5"-129,-5-5-387,7 10-2193,0-1-1806,9-2 0,2-2-258,2 3-129,7-7-129,6-3 0,2-9-129,2-8 129,1-2-129,-1-9 0,0-10 129,-3-6-129,-3-2 0,-4-5 0,-7-3 0,-2 3 0,-5 2 0,-7 3-129,-6 9 129,-4 1 0,3 8 0,-5 10 0,5 4-258,2 8-129,8 11-516,-2-8-2451,11 14-1290,5-9-387,10 5-258,-1-11-258</inkml:trace>
  <inkml:trace contextRef="#ctx0" brushRef="#br0" timeOffset="44423.5408">8988 3345 10191,'5'-33'5160,"-5"18"-258,0 15-129,7-12-3741,4 13-129,-11-1-387,18 24-129,-7-3-258,-1 5 0,2 4-258,-2 7 0,-2-3 0,-3 1 0,-2-2 0,-3-8-129,0-7 258,0-18-129,0 0 129,-4 0 0,0-11-129,3-12 258,1-8-129,0 1 129,5 0-129,3 3 129,2 0 0,2 8 0,1 3 0,0 7 0,1 2-129,0 7 129,-2 0-129,0 1 0,-3 5 0,1 0 0,0-1-129,-10-5 0,12 9-387,-12-9-774,0 0-3483,2-7 129,-2 7-774,0-16 0</inkml:trace>
  <inkml:trace contextRef="#ctx0" brushRef="#br0" timeOffset="44707.5571">9233 3088 10320,'28'-2'5418,"-8"8"129,-6-2-387,14 15-3999,-7 0-258,3 12-129,0 1-258,-4 7-387,0 5 129,-8 5-258,0 2 0,-4 3-129,-6 0 129,-2-5 0,-5 0-129,-2-5 0,-3-7-129,1-14-903,8 1-3741,-10-17-387,11-7-129,0 0-645</inkml:trace>
  <inkml:trace contextRef="#ctx0" brushRef="#br0" timeOffset="47567.7207">1463 8493 1548,'0'0'4386,"0"0"-387,15 7-774,-2-7-516,14 1-129,0-2-903,13 1-516,8-2-258,11 2-516,6-5-258,5 1 0,1 1-258,2-2 0,-3-2 129,-4 4-129,-11 0 129,-12 0-258,-8 3-516,-11 0-1677,-4 0-2193,-9 3-129,-11-3-387</inkml:trace>
  <inkml:trace contextRef="#ctx0" brushRef="#br0" timeOffset="48475.7726">5285 8361 1677,'-27'7'5031,"19"-6"-258,8-1 0,-10 10-1419,6-16-1419,15 6-387,2-12-387,16 6-129,2-6-258,13 6-258,3-2-129,6 7-258,5 1-516,-8 0-2322,4 10-2064,-10 0-387,-8 7-387,-6-7-387</inkml:trace>
  <inkml:trace contextRef="#ctx0" brushRef="#br0" timeOffset="58191.3283">19415 10773 903,'1'-21'4773,"-1"21"0,3-21 129,-2 5-2322,-1 16-645,1-15-645,-1 15-258,0 0-387,0 0-129,1 11-129,-1 6 0,0 1-129,0 7 129,0 7-258,0 0 129,0 1 0,0 6-258,1-2 258,3 0-387,-1-5 258,-1-1-129,3-7 0,-3-4-258,1-3 0,-3-17-516,6 16-387,-6-16-2193,0 0-1677,-7-15 129,1 5-645</inkml:trace>
  <inkml:trace contextRef="#ctx0" brushRef="#br0" timeOffset="58415.3411">19268 11014 4128,'0'0'5289,"0"0"-258,8-13-129,4-1-2322,14 13-1161,1-11-516,14 6 129,-1-6-516,8 5-129,2-2-129,-2 4-387,0 3-387,-11-3-3354,-1 5-1032,-13 0-645,-5 4-129</inkml:trace>
  <inkml:trace contextRef="#ctx0" brushRef="#br0" timeOffset="73264.1904">11234 8689 2451,'-11'4'5160,"11"-4"129,0 0-387,-16-6-2064,16 6-645,0 0-774,0 0-387,0 0-516,7-7 0,2 7-387,3 0-258,12 0-258,0-3-774,14 3-3741,-3 2-129,4 3 0,-2-1-774</inkml:trace>
  <inkml:trace contextRef="#ctx0" brushRef="#br0" timeOffset="73904.227">11447 9642 8385,'9'-9'5547,"3"4"-387,-1-4-258,9 3-3870,-3-2-387,4 5 0,1 1-387,0 2-387,6 11-1161,-4-3-3483,1 2-387,-1 1-258,0-2-516</inkml:trace>
  <inkml:trace contextRef="#ctx0" brushRef="#br0" timeOffset="74656.2701">10863 10762 6966,'21'-24'5289,"1"9"-258,7 0-258,-3-6-3612,12 10-516,0 6-1290,1 2-3612,-7 3-516,-6 0-516,-5 1-387</inkml:trace>
  <inkml:trace contextRef="#ctx0" brushRef="#br0" timeOffset="116655.6723">23683 9426 1419,'0'0'4386,"-4"-15"-645,4 15 129,-11-18-1419,11 18-645,-4-18-516,4 18-516,-2-18 0,2 18-387,0 0-129,0 0 0,9-13-129,-9 13 0,15 4 129,-4 7-129,4 2 0,3 6 0,2 1 129,4 6 0,-2 1 0,4 6-129,-4 2 129,0 2-258,-6 3 258,2-1-258,-7 3 129,-2-1-129,-3-2 0,-5 0 129,-1-4-129,-1-3 129,-7-3-129,-4-4 129,-1-5-129,-1 0 0,-2-6 129,-1-1-129,1-3 0,1-2 258,2 0-516,2-2 258,11-6-129,-9 16-129,11-4-1161,-2-12-3225,12 18-258,-3-14-516,3 0-258</inkml:trace>
  <inkml:trace contextRef="#ctx0" brushRef="#br0" timeOffset="135376.7431">14595 10201 5289,'0'0'5160,"0"0"129,0 0-774,7 0-2064,-7-15-903,0 15-516,5-14-258,-5 14-129,0 0-258,12-7-129,-12 7 0,8 17-129,-2 4 0,1 5 0,1 2 0,2 12 0,-3 1-129,3 7 129,-3 2-129,0-1 129,-4 1-258,-1 1 258,-2 0-258,-5-3 129,-3-4 0,-3-8 0,-1-2 0,-2-9 129,-1-7-129,0-2 0,-1-6 129,1-3-129,3-2 0,0-3 0,1 4 0,3-5-129,8-1-129,-10 3-516,10 8-1419,0-11-2838,3 9-129,-3-9-516,9 13-387</inkml:trace>
  <inkml:trace contextRef="#ctx0" brushRef="#br0" timeOffset="166294.5115">8698 7981 1548,'21'-7'3741,"-2"-1"0,3-2-1032,3-7-645,8 3-387,-5-2-258,6 2-387,-8-4-387,-2 7-129,-12 7-258,-12 4 0,-7 9 129,-18 12-129,-10 0 129,-6 8-129,-4 3 0,2-1-129,6-6 0,7-4-3999,18-12-645,12-9-129,11-16-516</inkml:trace>
  <inkml:trace contextRef="#ctx1" brushRef="#br0" timeOffset="135814.7682">21530 18894 0,'0'0'0,"37"-61"0,-37 61 0</inkml:trace>
  <inkml:trace contextRef="#ctx0" brushRef="#br0" timeOffset="174313.9702">17037 8955 3225,'0'-11'4128,"0"11"-774,0-12-516,0 12-516,0 0-516,0-16-258,0 16-516,0 0-129,0 0-129,0 0-129,0 16-129,0-3 0,2 8-129,-2 8-129,2 6 258,-2 5-258,0 5 0,0-2-129,-1 4 129,0 1-258,-1-4 129,-1-2-129,2-6 129,-1-4-258,2-6 258,2-3 0,-2-7-258,0-1 129,0-15-387,0 12 0,0-12-516,0 0-774,0 0-2838,0 0-516,0 0-258,-6-1-129</inkml:trace>
  <inkml:trace contextRef="#ctx0" brushRef="#br0" timeOffset="174769.9962">16830 9244 3354,'0'0'4902,"7"-14"0,5 2-1290,5 12-1032,-3-11-645,13 11-387,-4-9-516,8 5 0,1-4-258,3 4-258,-5-1-129,6 5-129,-5-2-129,2 2 0,-6 0-129,-3 0 0,-1 2-387,-5-1-516,1 4-3999,-8-3 0,-11-2-387,9 7-645</inkml:trace>
  <inkml:trace contextRef="#ctx0" brushRef="#br0" timeOffset="175642.0461">17003 9975 2709,'0'0'5418,"6"5"-258,-6-5 0,8 1-1935,-8-1-1677,14 1-129,-14-1-387,18 18-129,-9-6-387,0 11-129,-1 2-129,-1 5-129,-1 9 129,-4 3-129,0 2-129,-2 3 0,-4 2 129,-2 4-129,-4-3 129,0 0-129,1-6-129,-4-5 129,0-3 0,0-4 0,1-8 0,1-3 0,-4-5 0,5-5-129,1-1 129,0-4 0,9-6 0,-10 5-129,10-5-258,0 0-516,0 15-2838,0-15-1419,0 0 0,0 16-774</inkml:trace>
  <inkml:trace contextRef="#ctx0" brushRef="#br0" timeOffset="200619.4747">19231 11531 1935,'6'-23'4515,"-6"23"129,3-11-1419,-3 11-1032,0 0-516,0 0-387,-2 10-129,-1 6-387,3 12 0,0-2-258,0 10-129,0 1 129,0 2-258,0-1 0,2 0-129,1-3 0,-1-4-129,0-1 258,1-7-516,-1-2 258,-1-5-258,1 1-129,-2-17-387,0 15-1032,0-15-1935,-5 0-1161,5 0 129,-13-14-516</inkml:trace>
  <inkml:trace contextRef="#ctx0" brushRef="#br0" timeOffset="200895.4905">19050 11740 4644,'0'0'4773,"10"-5"129,2 2-258,7 3-3225,-2-10-258,12 9 0,-1-7-387,8 6-258,-4-4-129,3 4-129,-3-1 0,2 2-258,-6 1-129,-1 0-387,-1 2-129,-9-2-1290,0 4-2580,-4 1-516,0 3-129,-5-1-387</inkml:trace>
  <inkml:trace contextRef="#ctx0" brushRef="#br0" timeOffset="201242.5104">19678 11871 2580,'13'-1'4902,"-1"1"129,-12 0-258,13 7-2064,-2 9-1290,-11-16-258,13 36-387,-9-18-258,-1 9-258,-2 2-129,-1-4-129,0 4-387,-7-9-774,5 2-3354,-7-8-258,9-14-258,-15 9-258</inkml:trace>
  <inkml:trace contextRef="#ctx0" brushRef="#br0" timeOffset="201990.5532">20062 11413 1161,'0'0'4773,"6"0"258,4 5-258,4-5-2322,7 16-903,-6-7-258,9 16-129,-4-3-387,1 11-387,-7 1-129,-2 7 0,-7 0-129,-5 3 0,-10 5 0,-6-2-129,-5-3 0,-2-2 0,2-4 0,-1-6-129,7-6-258,0-10-2322,10-5-1806,5-11-645,0 0-258,0 0 129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14T09:21:20.68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3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3-10-14T09:21:20.706"/>
    </inkml:context>
    <inkml:brush xml:id="br1">
      <inkml:brushProperty name="width" value="0.05292" units="cm"/>
      <inkml:brushProperty name="height" value="0.05292" units="cm"/>
      <inkml:brushProperty name="color" value="#2E577A"/>
    </inkml:brush>
    <inkml:brush xml:id="br2">
      <inkml:brushProperty name="width" value="0.05292" units="cm"/>
      <inkml:brushProperty name="height" value="0.05292" units="cm"/>
      <inkml:brushProperty name="color" value="#50632A"/>
    </inkml:brush>
  </inkml:definitions>
  <inkml:trace contextRef="#ctx0" brushRef="#br0">64 1328 1032,'0'0'3870,"0"0"258,21-46-903,-21 46-387,0 0-516,0 0-903,0 0-516,39 0 0,-39 0-258,0 0 129,0 0 0,50 0-129,-50 0-258,0 0 645,53 0-258,-53 0 0,47-2 0,-47 2-129,54-1 0,-54 1-129,70 1-129,-30 7 0,0-1-129,4-1 0,-1 2-129,3 1 0,-3 2-129,3-3 129,-3-2 129,2 2-516,-1 3 258,-1 0 0,2 0 0,-4 0-129,-2 1 0,-39-12 0,64 22 129,-64-22 129,54 16 0,-54-16-129,38 20 0,-38-20-129,0 0 129,38 18 129,-38-18-129,0 0 0,0 0 0,0 0 0,0 0 129,41 26 0,-41-26-129,0 0 129,0 0-129,0 0 0,41 23 0,-41-23-129,0 0 129,0 0-129,0 0 129,0 0 129,0 0-129,38 12-129,-38-12 129,0 0 0,0 0 0,0 0 0,0 0 0,0 0 0,0 0 0,22-47 0,-22 47 129,0 0-129,0 0 0,12-66 258,-12 66-258,0 0 129,7-79-129,-7 79 129,2-65-129,-2 65 0,0-73-129,0 73 258,0-77-129,0 77 129,-9-75-258,9 75 258,-10-79 0,10 79 0,-12-79 0,12 79 0,-12-85-129,12 85 0,-9-81 258,9 81-129,-7-87-129,7 87 0,-3-84 129,3 84-258,0-69 258,0 69 0,0-54-129,0 54 0,0 0 130,0 0-130,0 0 0,0 0 0,0 0 0,-7-50-130,7 50 130,0 0-129,0 0-129,0 0 258,0 0 0,0 0 0,0 0-129,0 0 129,0 0-129,0 0-645,0 0-3999,0 0-516,-38-27 0,38 27-645</inkml:trace>
  <inkml:trace contextRef="#ctx0" brushRef="#br0" timeOffset="1">378 647 3483,'0'0'4644,"0"0"0,0 0-903,0 0-645,0 0-387,0 0-645,0 0-258,0 0-645,43-34-258,-43 34-129,0 0-258,32-65-129,-32 65 0,0 0-258,26-56-129,-26 56 258,0 0-129,0 0-129,0 0 129,22-50-129,-22 50 0,0 0 129,0 0-129,0 0 0,0 0 0,0 0 129,0 0-129,9 56 0,-9-56-129,2 60 129,-2-60 0,3 69-129,-3-69 129,2 61 0,-2-61 0,0 0 0,5 62 129,-5-62-258,0 0 129,0 0 129,0 0-258,12 53 258,-12-53-129,0 0 0,0 0 0,0 0 129,0 0-129,15 51 0,-15-51 0,0 0 0,0 0 0,0 0 0,0 0 0,0 0-129,0 0 129,0 0-129,0 0 0,0 0 0,0 0-129,0 0 129,0 0 0,-39 12 0,39-12 0,0 0 0,0 0 258,0 0-129,-36 3 0,36-3 0,0 0 129,0 0 0,0 0 0,0 0 129,0 0-129,0 0 0,-41 0 129,41 0-129,0 0 0,0 0 0,0 0-129,0 0 129,0 0-258,0 0 258,0 0 0,0 0 0,0 0 0,0 0 0,0 0-129,0 0 129,0 0-129,34 3 129,-34-3-129,0 0 0,49 4 0,-49-4 129,44 2-129,-44-2 129,49 2-129,-49-2 130,48 1-130,-48-1 0,45 0 0,-45 0 0,0 0 0,46 3 0,-46-3 0,0 0 0,0 0 0,0 0 0,0 0 0,0 0 0,0 0 0,0 0 0,0 0 0,0 0-130,0 0-2450,0 0-2322,0 0-258,0 0-387,0 0-258</inkml:trace>
  <inkml:trace contextRef="#ctx0" brushRef="#br0" timeOffset="2">1254 81 774,'0'0'1935,"0"0"129,0 0-129,0 0-129,0 0 129,0 0 129,0 0 0,0 0-129,0 0-387,0 0 0,0 0-129,0 0-387,0 0-129,0 0-258,0 0-129,0 0 129,0 0-258,0 0-129,0 0-258,0 0 645,0 0-129,0 0-258,0 0 0,0 0 0,0 0-129,0 0 258,0 0-129,17 85 0,-7-25 129,-2-1-258,-1 0 0,2-5 0,-5-3 129,-4-51-258,10 68 258,-10-68-258,0 0 0,11 53 129,-11-53 0,0 0 0,0 0-258,0 0 129,0 0-258,0 0-387,0 0-1161,0 0-2967,0 0-129,0 0-387,0 0-129</inkml:trace>
  <inkml:trace contextRef="#ctx1" brushRef="#br0">14695 18615 0,'0'0'0</inkml:trace>
  <inkml:trace contextRef="#ctx0" brushRef="#br1" timeOffset="44">1383 15904 3225,'-9'-7'4128,"9"7"0,0 0-1161,-7-3-774,7 3-645,0 0-258,0 0-516,0 0 0,7 0-258,-7 0 129,12 0-129,-12 0-129,17-3 0,-8-2 0,3 2-129,-2 0 0,3-4 0,-1-2-129,0-1 0,-1-1 129,2-1-258,-3-1 129,-1 0 0,-2-3-129,-1 3 129,-3-3-258,-3 3 387,0-1-387,-2 2 129,-6 4-129,-3 1 129,-3 1 129,-4 4-258,-5 2 129,2 0-129,0 8 129,1 4 0,0 3 129,4 5 0,2 6 0,3 3 0,6 3 129,1 1-258,4 2 387,1 0-258,9-1-129,3-3 129,1-6-129,2-2 129,1-6 129,3-2-129,-1-2-129,-1-7 129,0-2-129,-1-4-258,0 0-774,-6-9-3483,4 0-129,-3-10-258,2 3-387</inkml:trace>
  <inkml:trace contextRef="#ctx0" brushRef="#br1" timeOffset="45">1874 15789 6708,'-10'1'5031,"10"-1"-516,-14 11-129,7 4-2580,-8-10-774,8 9-258,-5 0-258,2 7-129,-4-1-129,2 3 0,0 1-129,2 4 0,-2-3-129,2-3-129,3-1 0,1-6-129,1 5-258,5-20-1161,0 0-2709,-8 1-387,8-1-258,0-16-387</inkml:trace>
  <inkml:trace contextRef="#ctx0" brushRef="#br1" timeOffset="46">1662 15831 5805,'-5'-17'5160,"5"17"-516,0 0 0,10 7-2709,-10-7-774,23 15-387,-10-4 129,6 12-129,-2-3-387,5 2 129,-1 3-258,1 3 0,-1-5-129,0 2 0,-3-6-129,0-4 0,-4-3-258,-3-11-516,6 1-3741,-12-11-387,-5 9-258,7-33-387</inkml:trace>
  <inkml:trace contextRef="#ctx0" brushRef="#br1" timeOffset="47">2167 15758 5676,'1'-13'5031,"-1"13"-258,0 0-258,-6-11-2322,6 11-645,0 0-645,0 0-258,0 0-129,2 10-387,-2-10 0,0 0-516,5 14-645,-5-14-3354,0 11-258,0-11-258,0 0-516</inkml:trace>
  <inkml:trace contextRef="#ctx0" brushRef="#br1" timeOffset="48">2178 15922 7353,'0'0'4773,"0"0"0,0 0-516,0 0-2580,0 0-645,0 0-129,0 0-516,0 0-129,0 0-387,0 0 0,0 0-387,12 17-1161,-12-17-2451,11 0-645,-11 0-129,14-5-645</inkml:trace>
  <inkml:trace contextRef="#ctx0" brushRef="#br1" timeOffset="49">2312 15744 6966,'0'0'4773,"0"0"-516,5 5-387,-5-5-3096,0 0-129,0 12-258,0-12-387,0 14-129,0-14-903,6 14-2451,-6-14-1032,3 20 0,-3-20-258</inkml:trace>
  <inkml:trace contextRef="#ctx0" brushRef="#br1" timeOffset="50">2347 15874 7482,'5'16'4902,"-5"-16"-129,-7 11-387,7-11-3096,-5 10-516,5-10-258,-4 14-258,4-14-258,0 13-129,0-13-129,0 0-258,0 0-1806,0 0-2064,6 6-258,-6-6-516,0 0 0</inkml:trace>
  <inkml:trace contextRef="#ctx0" brushRef="#br1" timeOffset="51">2471 15773 8514,'0'0'4902,"0"0"-129,0 0-258,10-12-3483,2 12-516,2 0 0,3 1-129,2-1-129,3 4-129,3 2 129,-5-4-387,-1-1 129,-1 1-129,1 1-387,-8-3-258,4 3-1548,-15-3-2064,10 0-645,-10 0 129,0 0-387</inkml:trace>
  <inkml:trace contextRef="#ctx0" brushRef="#br1" timeOffset="52">2524 15847 7353,'-7'12'5031,"7"-12"-258,0 0 0,19 20-3483,-19-20-129,26 2 0,-11-2-387,6 5-129,-1-5-129,2 0-258,-1 1 0,-2 1-129,0-2 0,-5 0-129,0 0 0,-4 0-258,0 1-129,-10-1-645,19 0-3870,-19 0 129,0 0-645,8-11-258</inkml:trace>
  <inkml:trace contextRef="#ctx0" brushRef="#br1" timeOffset="53">3371 15448 645,'0'0'3999,"7"-14"0,-7 14-516,0 0-774,0 0-258,0 0-516,3 8-645,-3-8-516,1 26 0,-1-6-387,1 5-129,1 4 0,-2 2-129,-2 5 0,0-1 0,-1-1 0,1 1-258,2-1 129,0-6-129,0-5 129,5 0-129,2-8 129,3-6-129,0 0 0,1-8 129,3-1 0,1-1 0,0-4-258,-1-7-774,7 5-3096,-10-3-258,-2 1-387,-9 9-258</inkml:trace>
  <inkml:trace contextRef="#ctx0" brushRef="#br1" timeOffset="54">3309 15708 5934,'0'0'5031,"2"-11"-645,8 7 0,-1-3-3612,8 7 0,0-7-129,4 7-258,-1-1-129,3 1 0,-1 0-258,-1 0-129,2 5-516,-6-4-1419,3-1-2064,-4 0-516,4 0-129,-3 0-258</inkml:trace>
  <inkml:trace contextRef="#ctx0" brushRef="#br1" timeOffset="55">3717 15712 5547,'16'3'5160,"-3"-3"-774,-3 0 0,1-4-3225,5 4 258,-2-7-774,0 3-129,2-5-129,-3 3-258,1-3 129,-4 1-129,-1-2 129,0-1 0,-3 1-129,-6 10 0,5-19-129,-5 19 0,-3-19 129,-6 10-129,-2 1-129,-3-1 0,-2 7 129,-4 1-129,2 1-129,-3 3 258,3 13-129,1 0 0,4 6 0,1 3 129,7 1 0,4 0-129,2 0 129,7-2 0,4-4 129,3-1-129,1-7 258,4-1-258,-3-1 129,1-6 129,0-1-258,-2-3 129,0 0-258,-2-3-258,2 3-129,-9-10-774,11 6-3096,-9-5-258,3 1-387,-6-7-129</inkml:trace>
  <inkml:trace contextRef="#ctx0" brushRef="#br1" timeOffset="56">4021 15618 4257,'0'0'4902,"9"-2"-258,-9 2-387,0 0-2193,16 17-1032,-16-17-129,9 26-258,-4-9-258,0 4-258,-1 1 0,-1 0-129,-1-2 0,0-1 0,-1-1 0,-1-4-258,0-14 129,0 15 0,0-15 129,0-7-129,0-5-129,0-7 258,4 0-129,2-5 129,-1-1 0,2 1 129,0 1-129,3 5 129,-3 1 0,1 4-129,-8 13 0,16-10 0,-16 10-516,9 0-2322,-9 0-1290,10 14-645,-4-3 0,-6-11-129</inkml:trace>
  <inkml:trace contextRef="#ctx0" brushRef="#br1" timeOffset="57">4315 15640 7998,'0'0'4902,"-10"0"-516,8 6 0,2-6-3354,-5 24-258,2-7-258,6 3-258,0-1 129,4 2-387,2-2 258,2-3-258,0-1 129,0-5-129,-1-6 129,1-4-129,-1-5 129,1-11 129,-2-1-129,0-4 0,0-5 0,2-1 0,-4 1-129,1 2 129,-2 7-129,-1 3-129,-5 14 258,0 0-129,0 0 0,1 13 129,-1 4-129,0 8-129,0 2 258,0-1-129,0-3 0,1 2 0,5-6 0,3-5 0,1-9 129,4-5-129,0-8 129,2-9 129,3-4-129,1-7 129,0-2-129,1 1 0,0 5-129,-3 1 129,-3 8-129,-2 7-129,-2 4 129,-2 4 129,-2 11-129,-3 4 0,0 2 129,0 8-129,-1 0 129,-2 3-258,-1 4 258,1-2-129,-1-2 0,0 0-129,0-4 0,-2-3 0,1-2-258,-3-7-258,4 5-645,0-17-3612,0 0 0,0 0-516,0 0-387</inkml:trace>
  <inkml:trace contextRef="#ctx0" brushRef="#br1" timeOffset="58">5412 15436 2580,'11'-12'4386,"-11"12"129,13-10-1290,-13-5-387,7 15-645,-7-14-516,0 14-258,0 0-516,0 0 129,-2-14-387,2 14-129,-14 3-129,3 11 0,-1 2 0,-4 6-129,-1 6 0,0 4 0,3 5 0,-1 3-258,6 0 129,3 4 0,6 0-129,3-1 0,7-1 129,7 0-129,0-8 0,5 5 129,1-7-129,-2-4 129,1-2-129,-3-6 0,1-3 0,-6-4-129,-2 0-258,-12-13-774,16 7-3741,-16-7-258,4-9-387,-4-10-387</inkml:trace>
  <inkml:trace contextRef="#ctx0" brushRef="#br1" timeOffset="59">5949 15506 7224,'-5'-17'4902,"5"17"-129,0 0-258,-2 12-2451,4 13-1161,-2-3-258,6 16-387,-2-4 258,1 11-258,-1 1 0,1 2 0,-3-5 0,2-3-258,0-3 129,1-8-258,0-6-258,-5-23-258,5 23-774,-5-23-2064,-1-10-1290,-8-10-258,3 4-387</inkml:trace>
  <inkml:trace contextRef="#ctx0" brushRef="#br1" timeOffset="60">5807 15746 9804,'-12'-6'5031,"-2"2"-258,14 4-387,0 0-3225,14 0-258,-1-4-258,9 4-387,1 0 129,7 0-258,5 0 0,4 0-387,1 0-387,-6-5-3483,6 5-774,-6-6-258,2 4-129</inkml:trace>
  <inkml:trace contextRef="#ctx0" brushRef="#br1" timeOffset="61">6533 15295 9546,'2'-18'5031,"-2"18"-387,10 12-258,-8 8-3612,1 9 0,-2 7-516,4 12 129,-2 4-129,2 5 0,-3-1 0,5-1-129,-2-4 129,3-1-258,1-11 258,1-1-258,1-9 0,2-7 0,3-6-129,-2-8-258,5-4-387,-10-14-2193,5 2-2064,-7-11 129,0 1-516,-7-4 0</inkml:trace>
  <inkml:trace contextRef="#ctx0" brushRef="#br1" timeOffset="62">6461 15676 10320,'0'0'5031,"0"0"-258,14-11 0,10 9-4257,-3-5 129,9 2-258,1-1-129,4 2-258,-1 3-387,-5-12-2451,6 12-1806,-12-3-387,1 4-258,-11-2-258</inkml:trace>
  <inkml:trace contextRef="#ctx0" brushRef="#br1" timeOffset="63">6810 15679 9546,'10'7'5289,"-10"-7"-645,20 0 129,-20 0-3741,24-6-516,-12-2 129,5 4-387,-1-5 0,1-1-129,-3 0 129,-2 0-258,-2-2 129,-10 12-129,12-20 129,-12 9-129,0 11 0,-3-22 0,-7 12 129,-3 0-129,-4 1 0,-2 2 0,0 2 0,0 3 0,1 2 0,2 8 0,2 7 0,3 7 0,5 4 129,3 4-129,3 3 129,5 0-129,4-6 258,7 1-129,0-4 0,6-7-129,-1-4 258,2-4-258,2-3 129,-2-5-129,0-1-129,-3-2 0,1-4-258,-8-6-516,6 12-2967,-11-18-903,2 9-516,-7-10-129</inkml:trace>
  <inkml:trace contextRef="#ctx0" brushRef="#br1" timeOffset="64">7126 15627 9030,'18'-5'5160,"-18"5"-387,17 0 0,-17 0-3483,15 16-387,-10-3-387,4 7-258,-4 2 0,2 6-258,-3-2 129,-1-3-129,2 0 129,-3-5-258,1-3 129,-3-15 129,0 0-129,0 0 0,6-15-129,-5-3 387,-1-6-258,4-2 129,-1-2-129,4 1 129,-1 5-129,1 3 0,1 5 0,-2 3-258,6 9-645,-12 2-3612,10-1-258,-10 1-387,13 1-387</inkml:trace>
  <inkml:trace contextRef="#ctx0" brushRef="#br1" timeOffset="65">7378 15610 10191,'0'0'5160,"0"0"-516,5 10 129,-5-10-4128,2 25 0,2-9-387,1 3 0,0 0 0,2 1-129,2-2 0,-1-3 0,-1-5 0,3-4-129,-3-6 129,4-5 0,-1-4-258,1-7 258,0-6-129,-2 3 0,1-4-129,-3 7 258,3 3-129,-10 13-129,5-13 258,-5 13-129,1 10 0,-1 6-129,0 2 258,0 3-258,1-2 258,2 3-258,1-4 258,2-5-258,2-2 258,0-7 0,3-4-258,0-3 387,0-8-387,0-5 258,-2-4-129,3 0 129,-2 1-258,-1 0 258,-1 5-129,-1 0-129,-7 14 129,14-9 0,-14 9 0,12 0 0,-12 0 0,9 25 129,-3-9-129,0 4 0,-1-2 129,1 5-129,1 1 0,-4-7-645,11 8-3483,-14-25-645,11 16-516,-11-16-258</inkml:trace>
  <inkml:trace contextRef="#ctx0" brushRef="#br1" timeOffset="66">7925 15352 7740,'0'0'5031,"0"0"-258,14 1 0,-14-1-3225,21 18-258,-7-3-387,11 11-129,-1 2-258,2 8 0,-1 2-258,-2 6-129,-6 4 129,0 3-258,-9 0 129,-7 6-129,-1-8 0,-4-4 0,-8-5 129,2-3-129,0-11 0,3-9-129,-2-8-129,9-9-516,0 0-3999,-5-22-258,7 8-516,-2-13-258</inkml:trace>
  <inkml:trace contextRef="#ctx0" brushRef="#br1" timeOffset="67">8485 15402 10320,'1'-10'5289,"-1"10"-516,0 13 0,0-13-3870,-7 29-258,0-5-258,-1 6-129,-6 2 0,2 2-129,-4 2 0,-1-3-258,0 0 258,0-5-258,4-8 258,2-8-387,4 2-387,-3-15-1677,10 1-2451,-7-16-258,6 2-258,-2-12-258</inkml:trace>
  <inkml:trace contextRef="#ctx0" brushRef="#br1" timeOffset="68">8311 15406 10707,'15'17'5289,"-12"-4"-387,8 12 129,-4-3-4128,7 11-129,-4-2-258,5 5 0,-1-3-258,0-2-129,-1-1-129,0-8 0,-3-3-129,-1-5-387,2-2-387,-11-12-3999,0 0 0,0-8-516,0 8-129</inkml:trace>
  <inkml:trace contextRef="#ctx0" brushRef="#br1" timeOffset="69">8282 15611 11223,'10'-5'5418,"14"5"-387,-3-10 0,13 5-4257,0-5 0,6 5-258,-1 1-258,-3 1-645,5 3-4257,-17 0-387,-3 1-387,-8-1-516</inkml:trace>
  <inkml:trace contextRef="#ctx0" brushRef="#br1" timeOffset="70">2581 16613 2709,'-7'5'4902,"7"-5"-516,0 0-387,-12 0-1935,12 0-516,0 0-645,3 0-129,-3 0-387,16 0 0,-3 0-129,1 2 0,2 0-129,2 1 0,0-3-129,2 0-129,-2 4 0,-4-4-516,2 2-387,-16-2-645,20-1-2709,-20 1-387,0 0-387,0 0 516</inkml:trace>
  <inkml:trace contextRef="#ctx0" brushRef="#br1" timeOffset="71">2508 16739 6063,'0'0'4773,"6"3"-258,4 6-1032,-1-9-2709,11 0-129,-6 0-258,10 1 0,-3 2-387,0-2-129,0 4-129,-7-5-516,5 13-1161,-9-11-2064,-1 2-645,-9-4 0,0 0 1</inkml:trace>
  <inkml:trace contextRef="#ctx0" brushRef="#br1" timeOffset="72">2507 16883 4386,'-9'13'5031,"9"-13"-387,11 6 0,8 0-3225,-3-8-387,10 2 129,-2-4-516,6 4-129,-3-3-258,1 3-387,-1 6-1290,-6-6-2967,-1 9-387,-6-2-129,-2 5-774</inkml:trace>
  <inkml:trace contextRef="#ctx0" brushRef="#br1" timeOffset="73">3467 16482 5547,'5'-13'4773,"-5"13"0,9-14-516,-3 22-3225,-6-8-258,0 38-258,0-12-129,-4 11-129,-1 0 0,-1 7-258,-1 4 129,3-1-129,-1 0 0,3-1 129,2-3-258,3-5 129,5-8 129,5-10-129,5-8 129,4 0-129,0-12 129,1-6-129,2-2-258,-4-12-1161,3 6-2967,-9-8-258,-2 4-387,-13-4-129</inkml:trace>
  <inkml:trace contextRef="#ctx0" brushRef="#br1" timeOffset="74">3338 16771 7740,'26'-2'5031,"-8"-8"-258,8 6-387,2-6-3999,6 5 129,-1 0-258,4-2-258,1 6-516,-5-6-1419,3 7-2580,-5 0-129,0 0-516,-9-1 0</inkml:trace>
  <inkml:trace contextRef="#ctx0" brushRef="#br1" timeOffset="75">3792 16771 6966,'24'6'5031,"-11"-6"-387,0-2-258,6-3-3741,-7-3 0,5 2-258,-2-8 0,1 2-129,-1 0 129,-1 2 0,-3-8 129,1 5-258,-7 0 0,-5 13-129,5-19-129,-5 19 0,-9-16 0,-5 12-129,-3 4 129,-6-2-129,1 11 0,-3 3 0,3 2 129,2 5 0,2 1-129,8 2 129,8 1 0,2 3 129,4-4-129,9-1 129,5-3 0,3-2 129,1-6 0,4 0 0,-3-5-129,2-2 0,-4-3 0,-1 0-387,-2 0-387,-8-11-1935,4 10-2322,-8-11 0,2 7-645,-5-12 0</inkml:trace>
  <inkml:trace contextRef="#ctx0" brushRef="#br1" timeOffset="76">4147 16622 6708,'14'0'5160,"-7"10"-774,-4 4 0,-1 8-3741,-2-1-258,0 9 129,0-2-516,0 2 258,0 2-258,0-5 0,2-5 0,-2-7 129,0-4 0,0-11-129,0 0 129,3-16 0,-1-5 0,0-2 0,4-7 129,3 1 0,0 0-129,3 2 129,0 5 0,3 2 0,0 4-258,-2 6-516,3 10-1548,-7 0-2451,1 0-645,-10 0 129,11 6-645</inkml:trace>
  <inkml:trace contextRef="#ctx0" brushRef="#br1" timeOffset="77">4471 16631 8127,'1'15'5160,"-1"1"-516,-2-2 0,-2 5-3999,-1-1-129,3 5-129,1-3-129,1 6 129,0-7-129,6-5-129,-6-14 0,16 14 129,-6-14-129,2-12 0,-1-2 129,2-7-129,-3 0 0,1-3 0,-4 2 0,0 4 0,-2 8-129,-5 10-129,0 0 258,0 0-129,0 0-129,0 15 129,0 2 0,0 0 0,0 1 0,2 4 0,3-8 0,-5-14 0,15 21 0,-5-20 0,0-1 129,1-4-129,4-8 0,-1-4 129,1-2-129,3-1 0,-1-2 129,1 6-129,-3 5 0,-2 2-129,-1 3 258,-3 5-129,-9 0 0,10 11 0,-6 5 0,-3-4 129,0 4-129,3 6 129,-3-3 0,3 3-129,-2 2-258,1-3-258,8 7-4386,-10-14 0,8-3-645,-9-11-387</inkml:trace>
  <inkml:trace contextRef="#ctx0" brushRef="#br1" timeOffset="78">5486 16426 2709,'5'-20'4515,"-5"20"129,2-16-387,-2 16-1935,0 0-774,5 22-387,-5-22-387,2 35-129,-2-20-258,0 20-129,0-1 0,-2 6-129,-3-10 0,0 5-129,-1-4 0,0 1-129,3-3 258,1-3-129,2-5 0,4-3 0,6-6 0,3-5 129,1-7-129,6 0 129,1 0 0,0-4-258,0-3-258,-5-8-903,6 6-3225,-12-2-129,-2 4-387,-8 7-387</inkml:trace>
  <inkml:trace contextRef="#ctx0" brushRef="#br1" timeOffset="79">5317 16664 8127,'-8'-5'5031,"8"5"-258,15-7-258,3 2-3870,8 5 0,5-8-129,6 6 0,-2-2-387,4 2-129,4 0-516,-4-7-1032,-1 7-3096,-3-4-129,-2 5-516,-8-6-129</inkml:trace>
  <inkml:trace contextRef="#ctx0" brushRef="#br1" timeOffset="80">5771 16686 7353,'27'-2'4644,"-11"-2"0,2-3-387,-2-4-3612,6 3 129,-3-6-387,3 1 258,-2-1-387,1-1 129,-5-1-129,4 4 258,-9-4-387,-3 3 129,-6-1 0,-2 3-258,-7 4 0,-10 2 0,-2 3 0,-3 2 0,-3 5-129,2 5 0,-1 6 258,5 6-387,3 1 258,7 1-129,5 5 258,4-1-129,8-3 387,6 3-258,3-6 129,7-4 129,-2-5-129,6 1 129,-1-6-258,1-4 0,-2-4-129,-4-3-516,2 3-1806,-7-5-2451,0-4-387,-12-8-129,2 2-645</inkml:trace>
  <inkml:trace contextRef="#ctx0" brushRef="#br1" timeOffset="81">6105 16577 7740,'19'0'5418,"-8"0"-645,3 2 0,-14-2-3483,20 18-516,-20-18 0,18 23-516,-13-7 0,2 0-258,-5 0 129,-1-1-129,-1-15 129,0 23-129,0-23 0,0 0 0,0 0 0,0 0 129,0-10-129,0-5 129,4-2-129,3-3 387,5 1-258,3-1 258,-1-1-129,5 1 129,0 6-387,1 4 258,-2 2-387,-3 3-387,-1 8-1677,-14-3-2838,14 16 0,-14-16-516,4 22-387</inkml:trace>
  <inkml:trace contextRef="#ctx0" brushRef="#br1" timeOffset="82">6465 16555 10449,'9'-10'5289,"-9"10"-645,1 10 129,-1-10-4128,-1 21-387,-3-6 129,4 7-129,-3 1 129,3 0-387,0-1 387,4-3-387,5-1 129,-1-3 129,3-13-258,2-2 129,3-6 0,0-8 0,-1-8-129,3-4 129,-2-2-129,-2-2 129,0 6-129,-2 3 0,-2 4-129,-10 17 258,9-8-129,-9 8 0,0 11 258,0 7-387,0 0 258,0 4-258,0 2 258,1-4-129,5 0 129,2-4-258,2-8 129,1-3 0,3-5 0,1-1 129,2-12-258,-2-5 258,1-1-129,2-2 129,-2 3-258,-2-2 258,-1 4-258,-4 5 258,-9 11-129,14-5 0,-14 5 258,5 12-258,-5 3 129,0 6-129,0-1 258,0 3-258,-2 3 129,0 4-129,2-8-129,-1-3-258,1 0-387,0-19-2580,5 18-2064,-5-18 129,18 0-516,-9-10-129</inkml:trace>
  <inkml:trace contextRef="#ctx0" brushRef="#br1" timeOffset="83">7195 16541 5676,'5'-11'5160,"-5"11"0,0-11-516,0 11-2451,0 0-387,0 0-903,-10-12-258,10 12-258,-18-5-129,7 5 0,-1 0-129,-2 0 0,-3 2 0,3 2 0,-1 1 0,2 4 0,1-5 0,3 3 0,3 5 0,5-1-129,1-11 0,1 20-129,8-10 258,3 3-129,3 1 129,-1-2-129,0-1 0,3 0 129,-3 2 0,0 0-129,-4-3 0,-2 0 0,-3 3 0,-5-1 0,0-2 0,0-10 0,-16 19 0,2-14 0,-1-2 129,-3-2 0,-1-1 0,2 0 0,-2-4 0,2-5 0,1 2 0,5 1-258,11 6-516,-11-7-4257,15 7-258,6-4-387,8 1-645</inkml:trace>
  <inkml:trace contextRef="#ctx0" brushRef="#br1" timeOffset="84">8947 16519 5160,'4'-11'5031,"-4"11"-516,3 10-129,-3-10-2580,0 26-387,-2-11-645,2 9-516,-5 1 258,3 6-516,-3 0 129,0 8-258,0 0 387,3-1-516,2 1 258,0 0 129,5-4-129,2-5 0,5-5 0,4-5 129,1-4 0,2-6 0,3-6 129,-2-4-129,-1 0-258,-3-2-258,2 2-645,-18 0-3354,13-12-387,-13 2-129,0 10-645</inkml:trace>
  <inkml:trace contextRef="#ctx0" brushRef="#br1" timeOffset="85">8850 16752 9546,'-8'-11'5160,"8"11"-258,14-7-516,-14 7-3612,31-7-387,-7 7 0,5 0-258,7 0-129,-5 0-516,5 3-774,-9-3-3096,4 0-516,-7 0-129,-2 0-516</inkml:trace>
  <inkml:trace contextRef="#ctx0" brushRef="#br1" timeOffset="86">9295 16747 7740,'17'11'4773,"-17"-11"0,14 4-516,-14-4-3612,15 1 0,-6-1 0,7-2-129,-1-8-129,0 4 129,1-4-258,4-2-129,-5-3 0,-1 2 0,-2-1-129,-2 2 129,-5 2-258,-5 10 129,-3-15 0,-7 12 129,-7 2-129,-2 1 0,-4 1 0,-5 6 0,0-1 0,-1 4 0,4-1 129,4 4-258,4 1 129,5 2 0,7 2 0,5 3 0,6 4 129,6-2-129,4 4 129,1 2 0,6-4 129,0-4-129,0 0 0,1-4 0,0-5 0,-1 0 0,-1-7-129,-3-4-129,0 0-129,-2-1-129,2 0-774,-12-10-3612,11-2-129,-10-11-387,6 2-387</inkml:trace>
  <inkml:trace contextRef="#ctx0" brushRef="#br1" timeOffset="87">9657 16689 8385,'14'0'4902,"-14"0"258,10 7-774,-10-7-3483,12 16-258,-7-6 0,3 8-258,-4 1-258,2 8 0,-3-3-129,1-1 129,-4 0-129,2-1 0,-1-8 129,-1-14-129,0 0 0,0 0 0,0 0 129,4-21-129,-2-3 129,3 0 0,-2-2 0,4 5 0,0-4 129,3 8 0,1-1-258,1 9 129,0 3-258,-1 0-258,3 6-774,-14 0-3612,18 5-258,-18-5-258,20 9-516</inkml:trace>
  <inkml:trace contextRef="#ctx0" brushRef="#br1" timeOffset="88">9987 16662 9417,'9'0'5289,"-9"0"-645,-7 10 0,5 6-3999,-4 1-258,4 4-258,0 3 0,2 3 129,0-1-129,0-2 0,5-2 0,4-7 129,0-4-129,3-7 0,-1-5 0,3-13 0,-3-1 0,5-9 0,-2 0 0,0-3-129,-2 1 0,1 4 0,-4 3 129,0 7-258,-9 12 129,12-4 129,-12 4-258,2 17 258,-2 2-129,1 3 0,1 3 0,0 4 0,3-6 0,3-2 129,1 2-129,3-6 0,0-10 129,3-5 0,1-1-129,3-13 0,1-5 129,-1-5-129,3-4 129,-1 0-129,-2 3 0,1 6-129,-6 2 258,0 6-129,-4 9 0,-2 6 129,-4 7-129,-2 6 0,-2 6 0,0 2 129,-2 4-129,0 1 0,2 0-129,0 0 0,0-5-258,0-8-645,7 2-4128,-7-21 129,11 12-387,-6-18-516</inkml:trace>
  <inkml:trace contextRef="#ctx0" brushRef="#br1" timeOffset="89">10751 16676 10449,'0'0'5160,"-6"-10"-129,-4 10-129,-4 0-4515,-3 0 129,0 0-258,1 3-129,-4 1 129,3 3-129,-1-3 0,3 2 0,-1 0 0,6 3 0,-1-3 0,11-6-129,-9 14 129,9-14 0,6 17 0,4-7-129,4 3 0,1 4 129,1-1-129,2 2 0,-5-1 0,0 9 0,-2 4-129,-7-3 129,-1 2 0,-3-5 0,-3 7-129,-5-4 258,-3-8-129,-1-9 129,0-8-129,-4-2 258,1-4-258,1-9 129,2-1 0,1 3-129,1-3 129,2 0-516,8 14-387,-12-7-4257,12 7-129,5-1-387,6-3-645</inkml:trace>
  <inkml:trace contextRef="#ctx0" brushRef="#br1" timeOffset="90">11078 16684 8385,'15'-2'5805,"-4"-4"-903,-11 6 0,0 0-3096,0 0-1419,0 0-258,0 0-258,0 0-387,5 18-1032,-5-18-3096,0 0-516,0 0 0,9 15-774</inkml:trace>
  <inkml:trace contextRef="#ctx0" brushRef="#br1" timeOffset="91">11124 16839 10062,'0'17'5418,"-4"4"-645,4-21 129,0 0-4386,0 0-258,-2 13-129,2-13-387,0 10 0,0-10-387,0 0-1677,12 13-2709,-12-13 0,13-9-258,-8-5-387</inkml:trace>
  <inkml:trace contextRef="#ctx0" brushRef="#br1" timeOffset="92">11261 16677 9804,'3'-11'5031,"-3"11"-387,0 0-129,0 0-4386,-4 7-258,4-7-516,0 20-2580,0-20-1290,0 15-774,0-15 129,0 0 1</inkml:trace>
  <inkml:trace contextRef="#ctx0" brushRef="#br1" timeOffset="93">11330 16757 8514,'1'31'5031,"-1"-18"129,-1 2-645,-13-5-3870,12 9-129,-3-6 0,5 11-258,-5-5 0,5 1-129,0 2-129,0-6-387,5 5-387,-5-21-2064,0 0-1806,10 3-516,-1-6-516,-4-15 258</inkml:trace>
  <inkml:trace contextRef="#ctx0" brushRef="#br1" timeOffset="94">11463 16728 7740,'8'0'5031,"3"-1"129,-1 1-516,-1-7-3354,8 7-774,-2-7 129,6 5-258,0-3 0,3 4-258,3-5 0,-3 1-258,0 2-129,-5-2-387,3 6-1032,-11-2-2967,2-1-516,-13 2 0,0 0-774</inkml:trace>
  <inkml:trace contextRef="#ctx0" brushRef="#br1" timeOffset="95">11518 16793 7998,'-7'18'5289,"7"-3"-129,0-15-258,16 6-3870,-1-6 0,7 0-258,-1-5-129,6 3-129,-4-1-258,2 3-258,-3-2-258,-5-3-387,6 12-2967,-11-7-1419,1 2-258,-13-2-516,14 0-258</inkml:trace>
  <inkml:trace contextRef="#ctx0" brushRef="#br1" timeOffset="96">12359 16561 6837,'11'-9'5160,"-11"9"129,-14-12-516,6 12-3483,-13-7 0,5 7-516,-9 0-258,1 1 0,-5 6 0,3 3-258,-5 1 129,4 7-129,1 1-129,4 2-129,8 3 129,7-2-129,6 0 129,4-3-129,9-7 0,10-4 0,2-2 0,5-5 129,-1-5-129,1-5 0,-2 1 0,-5 0 0,-4-4 129,-7 5-258,-11 7 258,0 0-258,0 0 258,-19-2-129,-4 7 0,-2 14 0,0-2 0,-2 1 0,3 2 0,5 6 129,5-4-129,9 0 129,5-6 0,12-3 0,6 1-129,2-5 258,4-4-258,3-4 129,2 1-129,-4-2 0,0 0-129,-5 0-387,1 6-1419,-8-7-3354,0 1-129,-13 0-258,12-9-645</inkml:trace>
  <inkml:trace contextRef="#ctx0" brushRef="#br1" timeOffset="97">12751 16368 7224,'6'-15'5547,"-6"15"-516,11-5 129,-11 5-3870,5 17-129,-5 4-387,3 11-258,-3 6 0,4 7-129,-4 5 129,0 1-258,0 9-129,0-3 129,0-2 0,1 0-129,3-5-129,-1-2 129,1-8-129,0-5 0,2-14 0,-1-8-258,-5-13 0,9 5-903,-9-5-4128,7-14 0,-4-2-645,-3-13-258</inkml:trace>
  <inkml:trace contextRef="#ctx0" brushRef="#br1" timeOffset="98">13440 16575 1419,'5'-13'4257,"1"1"516,-6 12-2064,0 0-516,-3-18-387,3 18-258,0 0-258,5 12-387,-5-12 129,9 26-516,-4-10 129,4 12-258,-2 1 0,2 5-258,0 2 0,-1 2-129,-1-1 0,-1 0 129,-3-5-129,-1-6 0,2-2-129,-3-5 129,0-4-516,-1-15-903,0 0-3354,-8-9-258,0-3-129,-3-6-387</inkml:trace>
  <inkml:trace contextRef="#ctx0" brushRef="#br1" timeOffset="99">13330 16723 2451,'-11'13'4386,"11"-13"0,-8 16-129,8-16-2967,0 0-645,0 0 387,2 13 0,-2-13 0,22 0 0,-7-6 0,8 4 0,-1-5-258,9 4-129,1-9-258,2 4-129,0 4-129,3 1 0,-6-1-129,3 1 0,-4 2 0,-5 1 0,-3 0 0,-6 1 0,-2 1 0,-6 2 0,-8-4-129,10 8-129,-10-8-516,0 0-3483,-2 10-903,2-10 0,0 0-774</inkml:trace>
  <inkml:trace contextRef="#ctx0" brushRef="#br1" timeOffset="100">14226 16493 2451,'-7'-20'4257,"-3"3"258,10 17-129,-5 13-2967,5-13-258,-4 25 129,1-12-258,3 20-258,0-12 387,0 16-645,0-6 129,0 4-387,0 2 0,0 3-129,-2-1 0,2-3 129,0-2-258,2-2 0,5-8 129,5-4 0,0-12-129,7-2 129,5-6 0,-1-4-129,2-2-258,-4-10-387,3 16-1677,-9-16-2322,-5 8-516,-10-7-258,0 15-258</inkml:trace>
  <inkml:trace contextRef="#ctx0" brushRef="#br1" timeOffset="101">14099 16712 7353,'0'0'5031,"0"0"0,11 0-516,4-6-3741,7 5-387,3-5 0,8 6-129,-3-2 0,3 1-129,1-1-258,-8-1-387,2 7-1290,-9-4-2580,-3 0-774,-5 0 258,-11 0-774</inkml:trace>
  <inkml:trace contextRef="#ctx0" brushRef="#br1" timeOffset="102">14495 16768 5289,'30'-2'5418,"-14"0"-774,0-11-258,3 11-3096,-10-13 129,9 10-387,-7-4-387,2 5 0,-13 4-258,17-16-258,-17 16 129,14-14-129,-14 14 129,7-18-258,-7 18 129,2-20 0,-2 20-129,-7-17 129,-2 8-129,-5 3 0,-2 5 0,-3 1 0,-1 4 0,2 8 0,-1 3 0,4 4 0,3 3 0,7 0-129,3 4 129,2-4 0,7-2 129,5-6-129,5 3 129,3-6 0,-2-3 0,4-2 0,-2-5 0,1 1 0,-4-2 0,-3 0 0,-3-3-129,-2 0 0,-9 3-129,9 0-258,-9 0-258,0 0-1161,3 14-3096,-3-14-129,0 0-516,0 0-129</inkml:trace>
  <inkml:trace contextRef="#ctx0" brushRef="#br1" timeOffset="103">14768 16769 3612,'12'-15'4902,"-12"15"129,15-12-516,-15-1-2709,11 13-258,-11 0-387,13 5-387,-13-5-129,16 17 0,-11-3-258,2 9-129,-2 0-129,1-1 0,-3 7 0,0-1 0,-1-6 0,-1-7-129,3-3 129,-4-12 0,9-3 0,-1-9 129,0-15 0,-1 0-129,2-3 129,1 1 0,-1-2-129,0 6 129,2 5-258,-4 1 129,3 9-129,-2-2-129,2 11-129,-10 1-129,20 2-387,-20-2-645,26 18-1935,-15-16-1419,4 6-774,-2-8 0,5 3 0</inkml:trace>
  <inkml:trace contextRef="#ctx0" brushRef="#br1" timeOffset="104">15166 16682 2967,'0'0'5031,"0"-13"-645,0 13 387,0 0-3096,0 0-258,9 0-258,-9 0-258,6 17-129,-5-4-258,5 8 129,-5-4-129,3 11-129,-1 0-129,-1 1 129,2-1-258,2-8 129,0-8-129,2 0 0,0-10-129,2-6 129,1-12 0,-1-5-129,1-8 129,1 5-129,0-1 129,2-3-129,-4 9 129,-1 10 0,-1 0-129,-8 9 0,12 0 0,-7 10 129,-5 4-129,4 5 0,-1 1-129,1-1 258,-1 4-129,4-6 0,-7-17 129,14 21 0,-5-19-129,2-2 129,-1-10-129,4-4 129,0-3 0,0-1-129,0 1 129,2-1-129,-2 6 0,-4 3 0,1 4 129,-4 5-129,2 0 0,0 12 0,-2 1 0,0 5 129,3-3-129,-1 2 0,-1 4 0,-1 0 0,0-5-129,-7-16-387,12 32-3870,-12-32-516,0 0-774,0-5-129</inkml:trace>
  <inkml:trace contextRef="#ctx0" brushRef="#br1" timeOffset="105">16129 16576 5031,'10'-20'5160,"-10"20"0,14-12-645,-2 12-2967,-12 0-258,13 19-387,-9-4-258,0 8-258,-1 7 0,-3 9-129,0 3-129,-4 1 0,1-2 0,0 3 0,3-5-129,0-4 129,7-6-129,4-12 129,5-4-129,1-6-129,4-7-129,-6-13-774,8 14-2451,-12-21-1419,0 5-387,-11-10-387,0 3 388</inkml:trace>
  <inkml:trace contextRef="#ctx0" brushRef="#br1" timeOffset="106">16032 16706 8127,'-23'-11'5289,"23"11"-516,10-6 258,14 6-4128,1-3-129,9 3-258,4 0-258,1 0-129,2 3-258,-5-3-774,3 13-2322,-15-9-1548,0 1-774,-10-5 0,-2 0-128</inkml:trace>
  <inkml:trace contextRef="#ctx0" brushRef="#br1" timeOffset="107">16429 16779 4644,'26'25'5160,"-16"-25"129,4 1-774,-8-9-3096,13 8-129,-10-9-387,8 4-258,-5-4-258,2 0 129,-2-2-258,0-2-129,-2-3 0,-1 0 0,-2 0-129,-1 2 258,-4-4-258,0 3 129,-2 15-129,-9-17 0,-3 11 0,-6 5 0,-2 5 0,-3 8 0,-1 2 0,1 7-129,1 3 258,5 5-129,8 0 0,4 4 129,5-9 0,12 8 129,3-5-129,5-5 0,3-4 129,3 1 0,0-4-258,-2-6 129,-2-3 0,-1-5-258,-5 5 0,-1-6-387,2 8-1161,-10-16-3354,4 0-387,-4-10 0,-1 3-903</inkml:trace>
  <inkml:trace contextRef="#ctx0" brushRef="#br1" timeOffset="108">16727 16728 6321,'14'-6'5160,"-14"6"258,19 0-903,-19 0-3225,18 6-387,-7 3-258,4 8-129,-4-2-129,1 6-129,-3 1-258,-1 4 129,-2-2-129,0-4 0,-3-4 0,-1 1 129,1-1-129,-3-16 129,0 13-129,0-13 129,0-13-129,-3 1 129,1-10 0,2-5-129,-2 0 129,2-1-129,0-3 258,2 10-258,3 1 129,6 5 0,-1 9-129,2 0 0,0 5 0,0 2-129,3 2-129,-4-1-387,7 7-258,-18-9-903,21 7-3483,-21-7 0,19 3-387,-19-3 0</inkml:trace>
  <inkml:trace contextRef="#ctx0" brushRef="#br1" timeOffset="109">17077 16686 5805,'10'-9'5289,"-10"9"-129,0 0-387,0 0-3612,14 4-129,-14-4-516,12 19 129,-7-5-129,2 7-129,-2-4-129,0 6-129,0-1-129,-1 5 129,1-7 0,-3-3-129,3-2 0,-5-15 0,12 11 0,-2-11 129,1-3-129,0-9 0,1-4 0,2-6 0,-2-1 129,0 1-129,-1-1 0,-1-1 0,-3 5 129,1 4-129,-3 3 0,-5 12 0,10-9 0,-10 9-129,9 3 258,-6 8-129,1 1 0,1 3 0,-1 8 0,-2 1 129,1-1-129,0 3 129,0-3-129,-1 2 0,3-7 0,-5-18 129,11 12-129,-3-12 0,1-5 129,4-13-129,1-5 0,-2-7 129,4 2-129,1 4 0,-3-2 0,1 1 0,-5 11 0,2 4-129,-4 2 129,-8 8 0,11 0-129,-11 0 129,9 18 0,-6-2 0,5 0 0,-5 8 0,0 1 0,0 0 0,-1 3 0,-2 2 0,0-2-129,0-4-129,0-1-258,-5-11-387,6 12-1806,-1-24-2451,0 0-516,4-16-129,2 1 259</inkml:trace>
  <inkml:trace contextRef="#ctx0" brushRef="#br1" timeOffset="110">17874 16722 4773,'8'-8'5031,"-1"-4"-258,0 12-2322,-7-9-387,0 9-774,0 0-258,7-7 0,-7 7-387,0 0 0,0 0-258,0 0-129,-3-14 129,3 14-129,-18 0-129,2 0 0,0 1 0,-6 6 0,-2 1-129,-1 4 258,2-4-258,2 3 129,3-2-129,5 3 129,5-4-129,8-8 0,-2 11 129,2-11-129,17 11 0,-1-11 0,4 7 0,1 2 0,4-4 129,-4 2-129,1 4 0,-3 2 0,-5-3 0,-1 8 0,-6-4 0,-4 5 0,-2 0-129,-1 5 258,-2-6-129,-4-1 0,-5-1 129,-1 3 0,-4-7 129,-2-5 0,-4-2 0,1 1 0,0-5 0,1-1-129,3 0 0,3 0 0,7 0-129,7 0-387,0 0-516,0 0-4386,5-5-258,1-9-387,4 2-645</inkml:trace>
  <inkml:trace contextRef="#ctx0" brushRef="#br1" timeOffset="111">1047 7925 645,'-9'-13'2967,"9"13"645,0 0-645,0-18-258,0 18-258,6-13-516,-6 13-258,9-5-387,-9 5 0,0 0-258,10 0-258,-10 0-129,0 0 0,0 0 0,4 18-387,-4-4 129,0 4-258,-5 7 258,0 7-387,1 4 258,-4 6-258,3-1 0,1 2 0,-1-1-129,3-4 129,2-2 0,0-4 0,4-6 0,3-8 129,6-6 0,-2-3 0,4-4 0,2-2 0,0-3 129,2-1-129,-2-6 129,-1 1-129,-2 1-129,-4 1-129,0 1-258,-10 3-645,10-6-3999,-10 6-129,0 0-258,-7 0-516</inkml:trace>
  <inkml:trace contextRef="#ctx0" brushRef="#br1" timeOffset="112">911 8285 10707,'-40'-17'5547,"40"17"-387,0 0-129,13-43-4128,9 27-129,4 5-516,3-4-129,5 6-129,-3-2 0,6-1-129,-7 4-258,1 2 258,-3 6-645,-7-10-1935,0 10-2193,-3-6-258,-1 6-645,-3 0 0</inkml:trace>
  <inkml:trace contextRef="#ctx0" brushRef="#br1" timeOffset="113">1330 8191 7998,'6'14'5160,"8"-15"-129,-6-1-258,10-1-3612,-8-10 0,9 7-387,-5-7-258,1 2-258,0-3 129,-1 0-258,-4-1 129,-1 3-129,-2-5 0,-1 2 0,-3-1 0,-3 3-129,-3 1 0,-5 1 0,-5 3 0,-2 1 0,-3 7-129,-3 0 129,-1 12-129,0 6 129,2 3-129,2 8 129,4 6 0,6 2 0,8-2 0,0 1 0,10-4 129,7-5 0,4-5 0,1-4 129,3-6-129,0-8 129,-2-4-129,-2 0 129,-2-3-129,0-6 0,-7-1-258,-1-1-129,1 2-387,-8-9-1290,-4 18-3225,9-15 0,-9 15-258,5-17-516</inkml:trace>
  <inkml:trace contextRef="#ctx0" brushRef="#br1" timeOffset="114">1655 8112 8127,'10'-10'5160,"-10"10"0,9 0-516,5 6-3741,-14-6 129,10 18-645,-6-4 0,2 2-129,-2 0-129,1 3 0,-2-1 0,-1-1-129,0-2 129,0-4-129,-2-11 0,0 0 129,0 0-129,0 0 0,0 0 258,1-22-258,1 2 129,1-2-129,-1-1 129,3 0 0,0 1 0,3 1 0,0 6-129,3 4 0,0 1 0,2 2-258,4 5-129,-3-5-516,14 10-2322,-9-2-1677,3 0-516,-3 0 129,0 1-516</inkml:trace>
  <inkml:trace contextRef="#ctx0" brushRef="#br1" timeOffset="115">1992 8058 6837,'0'0'5160,"0"0"0,4 8-387,-4-8-2580,-2 31-1290,-2-9-387,4 1-258,1-3 0,-1 2-129,5-1 0,3-4 0,0-8 0,3-6 0,2-3 129,1-10-129,-1-3 0,-1-9 0,0-4 129,-1 1-129,-2-1 129,-2 2-258,0 5 129,-3 5 0,-4 14-129,7-11 0,-7 11 129,3 12-129,-2 4 0,2 4 0,-1 4 129,0 2-129,2-1-129,4-1 129,1-4-129,1-6 0,1-7 0,2-5 0,-2-2 129,2-11-129,0-6 129,-2-5 129,0-4-129,-1 3 129,1-1 0,-3 1-129,2 5 129,-1 4-129,-9 14 129,17-10-129,-17 10 0,12 12 0,-6 3 129,-1 6 0,0 2-129,1 7 0,-4 0 0,3-3 129,-2-4-129,-1-1-129,3-1-129,-5-21-516,12 21-4128,-12-21-258,0 0-387,4-7-516</inkml:trace>
  <inkml:trace contextRef="#ctx0" brushRef="#br1" timeOffset="116">2711 8021 10320,'2'-10'5547,"-2"10"-387,0 0-645,0 0-3225,0 0-387,0 0-387,0 0-258,0 0-258,0 0-387,0 0-387,10 4-1677,-10-4-2580,2 13-258,-2-13-258,0 18-387</inkml:trace>
  <inkml:trace contextRef="#ctx0" brushRef="#br1" timeOffset="117">2730 8211 10191,'5'13'5418,"-5"-13"-387,0 0-774,0 0-3225,0 0-258,0 0-387,0 0-387,0 0-645,0 0-1548,0 0-2709,0 0-129,0 0-387,0 0-387</inkml:trace>
  <inkml:trace contextRef="#ctx0" brushRef="#br1" timeOffset="118">2842 8065 9159,'-5'1'5418,"5"-1"-258,0 0-258,0 0-3999,0 0-387,0 0-258,0 0-387,0 0-645,10 0-2322,-10 0-1806,0 0-387,0 0-129,0 0-387</inkml:trace>
  <inkml:trace contextRef="#ctx0" brushRef="#br1" timeOffset="119">2874 8220 9288,'0'14'5289,"0"-14"-129,0 0-129,0 0-3999,0 0-258,0 0-516,0 0-258,0 0-645,0 0-1161,0 0-3096,0 0-258,0 0-258,0 0-387</inkml:trace>
  <inkml:trace contextRef="#ctx0" brushRef="#br1" timeOffset="120">2995 8095 6450,'7'-7'5676,"-7"7"-387,12-12-129,0 12-1806,-4-7-2451,8 1-258,-2-1-258,3 3-129,0-1-129,1 3-129,-1-1 0,0 1 0,-2 1-129,-2-4-258,3 5-387,-11-12-1548,4 12-2709,-9 0-129,0 0-387,0 0-258</inkml:trace>
  <inkml:trace contextRef="#ctx0" brushRef="#br1" timeOffset="121">3026 8187 10965,'0'0'5547,"9"8"-516,-1-13-387,10 5-3612,-4-4-129,7 4-258,-2-6-258,5 4-129,-1 1-258,-4-3 0,3 4-387,-8-8-903,2 8-3741,-6-2-258,1 2-387,-11 0-516</inkml:trace>
  <inkml:trace contextRef="#ctx0" brushRef="#br1" timeOffset="122">4061 7714 516,'0'0'4386,"8"-10"129,-8 10-129,-4-16-1935,4 16-258,-8-12-516,8 12-516,-11-13-129,11 13-387,-17-19 0,7 9-258,0 1-129,-4 4-129,-1 2 129,-1 1-129,2 2 0,-2 2 0,0 10 0,2 4 0,0 4 0,4 7 0,2 0 0,3 10-129,4 1 258,1 4-129,0 0 0,5 2 0,2-1 0,3-1 0,-3-1 0,2-2-129,-1-7 0,-1-4 0,1-6 0,-2 0 0,-3-3-387,-3-19-129,4 27-1290,-4-27-2838,-11 7-258,0-7-387,-3 0-258</inkml:trace>
  <inkml:trace contextRef="#ctx0" brushRef="#br1" timeOffset="123">3717 8135 6966,'22'-22'5160,"-8"8"0,5 5-258,-1-8-3225,10 11-387,-6-3-387,6 2-516,1 2-129,-3 1-258,1 2-258,-3-2-387,5 5-2580,-8-1-1548,2-1-258,-7-5-387,0 2-258</inkml:trace>
  <inkml:trace contextRef="#ctx0" brushRef="#br1" timeOffset="124">4389 7970 5031,'0'-11'5160,"-4"-2"-258,4 13-258,-11-9-2709,-1-3-516,12 12-516,-21-5-129,9 5-387,-5 2 129,3 7-258,-6 5 129,2 4-258,3 3 129,2 6-129,2-2 129,3 2 0,6-2-258,2 1 129,7-6 0,5-4 0,3-7 0,4-3 0,1-6-129,-1 0 129,1-11-129,-2-6 129,-1-3-129,-1-2 0,-3-1 129,-4-1-129,-3-1-129,-3 7 129,-4 1-129,1 2 129,0 15 0,-8-10 0,8 10 129,-11 6 0,7 8 0,2 5 0,2 2 0,2 7 129,6-4-258,0 5 129,4-2-258,1-7 0,2-1-387,-3-13-903,9 2-3483,-10-8-129,5 0-645,-4-5-129</inkml:trace>
  <inkml:trace contextRef="#ctx0" brushRef="#br1" timeOffset="125">4756 7953 3483,'8'-16'5031,"-8"16"-129,0-15-258,-13 2-2064,13 13-516,-22-6-1032,9 6 129,-7 0-258,3 5-258,-1 0-129,3 7-129,-1 0 0,5 3-129,2 4-129,6 4 129,1 0-129,2 5-129,5-1 0,4-1 0,1 4 0,4-6 0,-2 0 0,3-4 0,0-3-129,-1-7 0,3 1-387,-6-11-903,6-2-3483,-5-8 0,-1-4-516,-1-10-516</inkml:trace>
  <inkml:trace contextRef="#ctx0" brushRef="#br1" timeOffset="126">4922 7747 9546,'0'-10'5289,"0"10"-129,0 0-387,12-4-3741,-12 4-387,7 13-129,-5 2-258,3 8 0,0 7 0,-3 4-129,0 2 129,-1 4-129,1 1 0,-1 2 0,0 0-129,2-10 0,-1 0 0,1-5 0,4-6-129,-2-5-129,3-4-258,-8-13-774,18-2-3741,-13-11 258,2 0-645,-3-9-387</inkml:trace>
  <inkml:trace contextRef="#ctx0" brushRef="#br1" timeOffset="127">4857 7936 12126,'-24'0'5160,"24"0"129,0 0-1419,0 0-2967,19-13-258,3 9 0,4-2-258,3 1-129,5-4-129,-1 4-258,1 2-258,-6-11-2064,-1 14-2709,-10-4-129,-3 4-258,-4-1-645</inkml:trace>
  <inkml:trace contextRef="#ctx0" brushRef="#br1" timeOffset="128">5246 7887 3612,'-14'9'4902,"14"-9"-258,-15 24-1032,3-18-1161,9 19-645,-6-11-258,9 9-516,-2-5 0,4 6-387,3-7-129,5 2 0,1-6-129,7-3 0,-1-4-129,1-3 0,2-3 0,-2-8 0,-3-1-129,0-5-129,-4-5 129,-3 0 0,-4-5-258,-6 0 129,2-1-129,-7 5 129,-3-5-258,-1 6 258,-5 1-258,0 9 129,0 7 0,1 2 0,1 0 0,0 8 0,4 6-258,-1 2-258,7 9-774,-3-10-3225,7-1-258,2 0-258,10-3-516</inkml:trace>
  <inkml:trace contextRef="#ctx0" brushRef="#br1" timeOffset="129">5473 7836 6321,'0'0'4902,"9"4"129,2 6-387,1 11-2709,-2-11-774,7 14-387,-6-5-129,4 6-258,-3-3 0,0 1-258,-5-4 129,-1 2-258,-2-6 0,-2-1 0,-2-3 0,0-11 0,0 0-129,-9 0 129,9 0-129,-14-21 0,10 4 0,1-7 129,2 2-129,1-3 0,4 2 0,4 0 0,2 6 0,1 0 258,2 4-258,0 4 129,0 3 0,-1 4 0,2 2 0,-1 0 129,-2 0-129,-1 2 0,-1 3 0,-1-5 129,-8 0-129,14-12 0,-14 12 0,5-19 0,-4 5 129,-1 2-129,0-1 0,0 13 0,-10-12 0,0 11 129,0 1 0,1 0-129,0 1 129,9-1-129,-13 14 129,13-14-129,-3 14 129,3-14-129,8 9 0,1-3 129,1-3-129,-3-2 0,3-1 129,-10 0-129,12 0-129,-12 0-516,9-1-3612,-9 1-516,-7-10-258,7 10-774</inkml:trace>
  <inkml:trace contextRef="#ctx0" brushRef="#br1" timeOffset="130">6550 7603 4257,'8'-15'5160,"-5"0"-129,-3 15-129,0-21-2322,0 21-1032,-11-15-258,11 15-516,-17-9-258,8 5-129,-4 0-129,-1 1 0,-2 1-129,-1 2-129,-1 2 0,0 5 0,0 3 0,2 3 0,1 2 0,2 2 0,4 6-129,2 0 258,4 4-129,3 4 129,3-2-129,4 8 0,5 2 129,3-1 0,-3-1 129,4 1-258,-2-1 129,-1-2 0,-3-3 0,-3-5-129,-2-4-129,-2-4-258,0-4-129,-3-15-645,0 0-3225,-5 6-387,-3-9-645,-5-10-129</inkml:trace>
  <inkml:trace contextRef="#ctx0" brushRef="#br1" timeOffset="131">6261 7962 8514,'0'0'5289,"10"-7"-387,7 5-129,-3-11-3612,13 9 0,-3-8-387,11 7-258,-4-6-387,6 4-129,-1 3-258,-4-3-516,5 8-1290,-10-1-2838,1 0 0,-10 3-774,0 2 129</inkml:trace>
  <inkml:trace contextRef="#ctx0" brushRef="#br1" timeOffset="132">6907 7834 903,'2'-15'4386,"10"-1"387,-12 16-258,0 0-2193,4-23-387,-4 23-387,0-11-258,0 11-258,0 0-258,-7-6-258,-4 6-129,2 0 129,-3 2-258,-2 7 0,-2 0 0,0 9 0,-4 2-129,3 2 129,1 4 129,4 1-258,4 0 129,5 2 0,3-1 0,8-2-129,7-6 129,4-1-129,4-4 0,0-5-129,3-5 129,-2-5-129,-2-2 129,-3-8-129,-3-5 0,-4-4 0,-2-4-129,-5-3 258,-5-6-258,0 3 0,-7 2 0,-1 1 0,-2 4 0,-1 7 129,2 7 0,9 8-129,-15 5 258,13 9-129,3 4 258,-1 7-129,4 1 129,4 1-129,1-1 0,2-3 0,3-3-258,-1-8-387,6 9-1419,-3-18-3096,4 2 0,-6-6-387,3-6-516</inkml:trace>
  <inkml:trace contextRef="#ctx0" brushRef="#br1" timeOffset="133">7347 7801 10062,'-13'-13'5289,"4"12"-258,-6-4-129,4 5-3999,-6 1-258,2 0-258,-5 4 0,4 8-129,1 2-129,1 5 129,4 0 0,6 6-129,2-1 0,4 0 0,9 1 0,6-7 0,3 0 0,-1-4-129,4-3-129,-2-2-129,1 0-258,-4-10-645,4 0-3870,-9-2 0,1-6-387,-5-6-387</inkml:trace>
  <inkml:trace contextRef="#ctx0" brushRef="#br1" timeOffset="134">7474 7502 9546,'10'-5'5547,"-10"5"-516,1 13 129,-1-13-3612,1 32-1161,1-5 129,3 8-129,-3 2-129,3 2 0,0 5-129,1-1 0,-1 0 0,1-3-129,-2-3 0,1-2 0,0-5-129,-2-6-387,1-2-645,-4-22-3741,0 13-258,0-13-258,-3-13-516</inkml:trace>
  <inkml:trace contextRef="#ctx0" brushRef="#br1" timeOffset="135">7426 7765 6837,'-13'-10'5547,"4"1"-258,9 9-129,0 0-1548,9-12-2838,6 7-129,2 3-129,3-2-129,5 2-129,-1 2-258,5 0-258,0 2-387,-8-2-903,5 1-3483,-8 2-258,-1 3-129,-3-6-645</inkml:trace>
  <inkml:trace contextRef="#ctx0" brushRef="#br1" timeOffset="136">7768 7714 8901,'-7'30'5289,"-4"-8"-258,1 8-129,-6-9-3612,10 12-258,-3-6-258,8 5-387,1-9 0,9-2-129,7-7 0,5-4-129,4-6 0,3-4-129,2-4 0,-3-9 0,3-4 0,-7-5-129,-1-5 0,-7-2 0,-6-3-129,-5-3 129,-4 1 0,-10 3 0,-6 4 0,-9 8 129,-5 6 0,-6 9 129,2 4-129,2 11 129,2 8-129,9 0 0,7 4 0,8 0-258,11 6-645,0-5-4128,15-3 258,0-5-387,5-2-645</inkml:trace>
  <inkml:trace contextRef="#ctx0" brushRef="#br1" timeOffset="137">8037 7664 9546,'17'-10'5676,"-17"10"-774,17 2 258,-17-2-3870,14 20-903,-4-5-129,0 3 0,-6 7-129,3 2 0,-3 0-258,-1 0 129,-2 0-258,-1-6 129,0-4 129,-1-3-129,1-14 0,0 0 129,-7-11 0,7-8-129,0-5 258,2-4-129,3-3 129,1 4 129,3-4 0,1 7 0,2 3 0,3 6-129,-4 0 0,4 6-129,-1 5-387,-2-2-645,5 6-3870,-8 3-258,1 6-387,-10-9-258</inkml:trace>
  <inkml:trace contextRef="#ctx0" brushRef="#br1" timeOffset="138">8499 7629 11094,'4'-12'5547,"-4"12"-516,-9-8 129,-6 3-4386,-4 5-258,-3 2-129,-3 8-129,2-1-129,1 7 0,5 1-129,3-1 129,8 1-129,6-2 0,6-1 0,9 3 0,7-5 0,2 2 129,1-2-129,-1 3 0,-1 3 0,-5 2 129,-6-1-129,-6 0 0,-6-1 129,-5 3 0,-10-1 0,-5 1 0,-6-4 129,-1-4-129,2-6 129,0 0-258,4-3-387,0-11-2193,10-2-2580,3-7-387,8-6-258,1-9-516</inkml:trace>
  <inkml:trace contextRef="#ctx0" brushRef="#br1" timeOffset="139">1189 8936 4128,'10'-15'5289,"-10"15"-129,6-15-387,-7-1-2451,1 16-387,0 0-645,-15-5-516,5 3-129,-4 3-258,-1 5-129,-3 8 0,-1 3-129,1 8-129,0 3 0,3 10 129,2 2-129,4 3 0,6 1 0,3 4 0,3 2 0,5-5 0,2-2 129,1-7-258,-2-1 0,-1-7-258,-3 2-387,-5-19-1290,-3 6-2709,3-17-387,-16 12-387,1-12-129</inkml:trace>
  <inkml:trace contextRef="#ctx0" brushRef="#br1" timeOffset="140">827 9337 8256,'0'0'5031,"0"0"129,16-49-903,11 49-3225,14-7 0,-2 7-645,3 0-516,-1 0-774,2 1-3612,-7 4-645,-1-1 129,-4-1-258</inkml:trace>
  <inkml:trace contextRef="#ctx0" brushRef="#br1" timeOffset="141">1489 9162 7998,'2'-18'5289,"-5"0"0,-5 17-516,-8-9-2709,4 17-1032,-8 0-258,4 9-258,-4 5-258,2 4 0,5 2-129,4 2 0,4 0 0,5-1 0,6-6 0,7-3-129,3-2 129,6-7-129,-3-3 129,3-7-129,-1-7 129,-2-8-129,1-5-129,-6-6 129,-2-5 0,-1-4 0,-5-2 0,-4 5 0,-2 1 0,-1 12 0,-7 8 0,0 8 0,-2 6 129,2 13-129,2 14 0,2 2 129,4 5-129,0-1 129,9 2-129,1-5-129,9 1-258,0-14-645,10-3-3870,-5-11-516,1-2-129,-2-6-645</inkml:trace>
  <inkml:trace contextRef="#ctx0" brushRef="#br1" timeOffset="142">1951 9087 9030,'-16'-18'5418,"-3"18"-387,1 13-129,-9-8-3612,9 13-645,-5-1-129,9 4-129,2 5-258,5 2 129,7-3-129,0 3 0,9-3 0,6 1 0,4-2-129,5-5 0,0-4 0,2-5-258,3 0-387,-8-14-2838,6-1-1419,-8-14-516,0 0 0,-1-13-645</inkml:trace>
  <inkml:trace contextRef="#ctx0" brushRef="#br1" timeOffset="143">2168 8711 10836,'6'23'5418,"-6"8"-258,-5 4 0,7 9-4515,-2 5-129,0 10-129,0 0-129,7 3-129,0 3-258,3-3 129,0-8-258,-1-7 0,3-9-258,-3-14-387,4 3-1419,-13-27-2580,0 0-258,3-14-516,-3-7-129</inkml:trace>
  <inkml:trace contextRef="#ctx0" brushRef="#br1" timeOffset="144">2078 9036 9546,'0'0'5547,"0"0"-516,0 0 0,15 0-3870,-2 0-516,9 0-258,2 2-258,4 4-387,4 5-516,-4-11-1806,3 3-2322,-1-2-516,3 6-129,-7-7-258</inkml:trace>
  <inkml:trace contextRef="#ctx0" brushRef="#br1" timeOffset="145">2528 9022 11094,'-23'39'5418,"7"-17"-645,5 17-903,-3-17-2967,7 13-258,2-7-129,5 2-258,5-7 0,9-1-129,6-4 0,1-4 0,2-7 0,2-6 0,-1-1-129,-2-13 129,-2-3-129,-2-10 0,-5-3 129,-5-4-258,-5-3 129,-3-3-129,-3 5 129,-10 3-129,-3 7 0,-5 4 0,-3 11 0,0 6 0,3 8-129,1 7-129,8 5-129,1-2-516,13 15-1290,0-10-2709,13-1 0,1-8-516,8-1 129</inkml:trace>
  <inkml:trace contextRef="#ctx0" brushRef="#br1" timeOffset="146">2733 9065 9804,'10'-28'5547,"-10"14"-387,0 14-129,0-16-3741,0 16-516,9 0-258,-9 0-387,12 21-129,-7 2 0,1 7-129,-3 1-129,2 1 129,-5 6-129,2-5 0,0-7 258,-2-5-129,0-8 129,0-13 0,0 0 0,0-9 129,1-7-129,0-9 0,3-3 129,1-4-129,2 1 0,0 7 0,2-2-129,3 7-258,-4-4-903,11 15-3483,-9-1-258,6 9-516,-4 0-258</inkml:trace>
  <inkml:trace contextRef="#ctx0" brushRef="#br1" timeOffset="147">3112 9009 8643,'0'0'5418,"0"0"-258,-7-9-387,7 9-3225,-24 2-645,7 9-387,-2-4-129,2 7-129,1 0-129,6 7 0,0-3-129,8 0 129,2 0-129,2-3 129,8 2-258,2-3 258,3 2-129,2-3 0,-1 0 0,-2 2 0,-2 3-129,-2-3 129,-5 0 0,-3 2-129,-2 0 129,-3 0 0,-7-3 0,-1-4 0,-2-3 129,2-5-129,-1-1 129,0-1 0,0-3 0,4-4-258,8 7 0,-13-19-645,13 19-4128,0 0-387,0-14-129,0 14-774</inkml:trace>
  <inkml:trace contextRef="#ctx0" brushRef="#br1" timeOffset="148">3371 9131 11223,'12'-5'5676,"-12"5"-516,10-3-129,-10 3-4257,0 0-645,0 0-516,0-15-1419,0 15-3225,0 0-258,9 0-258,-9 0-387</inkml:trace>
  <inkml:trace contextRef="#ctx0" brushRef="#br1" timeOffset="149">3428 9239 8514,'1'26'5418,"-1"-26"-516,2 16-129,-2-16-3741,0 13-645,0-13 0,0 0-387,5 14-258,-5-14-516,0 0-1548,10 11-2580,-10-11 0,0 0-516,0 0 0</inkml:trace>
  <inkml:trace contextRef="#ctx0" brushRef="#br1" timeOffset="150">3532 9112 8643,'8'-18'5289,"-8"18"-387,0 0-387,0 0-3741,0 0-645,0 0-645,-7 1-2064,7-1-1935,0 20-645,0-9 0,0-11-129</inkml:trace>
  <inkml:trace contextRef="#ctx0" brushRef="#br1" timeOffset="151">3575 9237 9546,'2'22'5547,"-2"-22"-645,0 22-516,0-22-3354,-5 20-258,5-20-387,-4 18-129,4-18-258,-1 16-258,1-16-258,0 12-387,11-5-3741,-11-7-258,7 0-387,-7 0-387</inkml:trace>
  <inkml:trace contextRef="#ctx0" brushRef="#br1" timeOffset="152">3691 9141 6063,'0'0'5805,"0"0"-516,14-1-129,0-13-1548,7 7-2967,0-5-129,7 1-258,-1 2 0,-1 2-258,-2 2-129,-2-1-258,-1 6-387,-14-3-1419,2 5-2709,-9-2-258,0 15-387,-9-9-258</inkml:trace>
  <inkml:trace contextRef="#ctx0" brushRef="#br1" timeOffset="153">3721 9265 9030,'3'14'5676,"6"-14"-387,8 3-129,-4-6-3870,11 3-258,-3-5-387,3 3-129,1-3-258,0 2-258,2 1-258,-6-2-258,2 4-387,-12-8-1548,6 8-2709,-9 0-129,1 0-387,-9 0-387</inkml:trace>
  <inkml:trace contextRef="#ctx0" brushRef="#br1" timeOffset="154">4689 8938 1032,'17'-9'2064,"-17"9"-258,16-15 258,-8 9 0,-3-8 0,2 11 129,-7-13 0,0 16-129,0-20-129,0 20-516,-7-12-129,7 12-387,-24-10-129,9 10-258,-7 0 0,3 4-258,-7 6 129,2 5 0,-1 0-129,4 6-129,3 0 0,5 3 129,5-2-129,7 4 0,3-4 0,9-5-129,4-2 129,5-4-129,2-4 129,3-5 0,0-2-129,-3-4 129,-4-1-129,-1-4 0,-7 2 0,-10 7 0,0 0 0,0 0 0,-5 2-129,-11 13 129,-2 1 0,-3 11 129,-1-1-258,3 0 258,3 1-129,5 0 129,4-4 0,7-2 0,5-6 0,11-4 0,4 0 129,2-3-129,4-2 129,1-2-129,-3-1-129,2-2 129,-6 3-258,-2-4-129,2 0-645,-20 0-3354,19-15-774,-10 4-387,4-2-258</inkml:trace>
  <inkml:trace contextRef="#ctx0" brushRef="#br1" timeOffset="155">5174 8631 10965,'0'0'5289,"4"-12"-387,-1 18-903,-3-6-2838,0 12-516,0 1 0,3 10-129,-1 9-129,3 5-129,-2 12 129,3 7-129,-3 12-129,2 1 129,2 2-129,-1-1 0,-1-6-129,2-2 129,-1-9-129,-1-10 0,2-10 0,-3-6 129,1-11-129,-2-3 129,-3-13-129,0 0 0,0 0 0,0 0 0,0 0-258,0-13-129,0 13-645,-2-16-3999,2 16 0,-5-13-645,5 13-129</inkml:trace>
  <inkml:trace contextRef="#ctx0" brushRef="#br1" timeOffset="156">6136 8775 6966,'0'0'5160,"10"-10"-258,-10 10-258,0 0-3096,0 0-516,0 0-129,-10 3-387,4 12-129,-9 5-129,0 4 0,-6 8-129,-1 8 0,-2 2 0,-2 1-129,2 2 0,0-6 0,5-2-129,3-6 129,5-5-129,4-12-129,4-1-516,3-13-903,0 0-2967,0 0-258,1-6-129,0-9-516</inkml:trace>
  <inkml:trace contextRef="#ctx0" brushRef="#br1" timeOffset="157">5924 8787 8256,'1'-12'5160,"-1"12"-129,0 0-258,15 22-3354,-13 1-516,8 10 0,-1 0-258,7 11-129,-3-4-129,2 6-129,3-5-129,-1 0 0,0-6 0,-1-3-129,-3-3-258,-3-7 0,-1-1-258,-4-10-387,4 3-774,-9-14-2838,0 0-258,-11-5-516,3-7-258</inkml:trace>
  <inkml:trace contextRef="#ctx0" brushRef="#br1" timeOffset="158">5883 9042 6837,'-21'-14'5031,"21"14"-129,0 0-258,9-2-2709,2-4-387,12 7-387,2-1-258,9 5-129,-1-4-129,6 5-129,-4-1-129,1 1-129,-4-3-129,-6 2-129,-2-1 0,-7-2-129,-3 2 0,-5-4-129,-9 0-258,9-7-516,-9 7-3870,0 0-129,0 0-258,0 0-387</inkml:trace>
  <inkml:trace contextRef="#ctx0" brushRef="#br1" timeOffset="159">6886 8663 516,'0'-13'3741,"0"13"645,-1-11-903,1 11-1290,-11-13-387,11 13-387,-15-10-387,15 10-258,-15-8 0,15 8-258,-18-4-129,10 4 129,-1 0-129,1 0-129,-1 7-129,2 3 258,-4 1-129,2 5 0,0 2 0,2 0-129,-1 6 387,4 1-258,0-4 258,3 6-258,1 0 0,0 2-129,2 0 0,4 6 129,-2 2-129,1 1-129,2 4 129,-2-4-129,-1-1 0,1-3 0,-3-4 0,1-7 0,2-3-387,-5-20-129,5 20-1032,-5-20-2967,0 0-258,0-15-387,-5 1-258</inkml:trace>
  <inkml:trace contextRef="#ctx0" brushRef="#br1" timeOffset="160">6595 8991 7353,'4'-26'4902,"6"12"0,2 3-387,-1-7-3225,12 15-258,-4-7-129,9 10-516,-2 0-129,4 4-129,4 1-258,-2-4-258,5 6-903,-8-7-2967,7 0-516,-2-6-129,0-2-645</inkml:trace>
  <inkml:trace contextRef="#ctx0" brushRef="#br1" timeOffset="161">7241 8851 4773,'11'-17'5160,"-10"3"-387,-1 14-129,0-11-2709,-13-3-129,13 14-774,-24-7 0,12 7-387,-9 1-129,-1 8-258,1 6 0,-3 8 0,0 3-129,2 6 0,6 5-129,5 1 0,5 2 129,6-2-129,7-5 129,11-8-129,5-5 0,5-12 0,6-8 0,0-8 0,-3-14 0,0-1 0,-7-6 0,-3-4-129,-8-3 258,-6 6-129,-7 1 0,-1 4 0,-8 9 0,-3 2 0,-2 9 0,-3 5 129,5 10-129,0 4 0,4 12 0,4 2 0,4 1 0,5 6 129,4 0-129,6-9-129,4 3 0,0-9-387,7 4-1677,-5-18-2709,2-6 0,-1-6-645,-1-8 0</inkml:trace>
  <inkml:trace contextRef="#ctx0" brushRef="#br1" timeOffset="162">7628 8771 10449,'-18'-13'5289,"3"14"-516,-7 9 129,4 8-4386,-1 0 0,2 6-258,0 3 0,10 4-129,2 3-129,5 0 129,1-1-258,8 0 258,5-4-258,3-6 129,2-2-129,-2-8-387,7 4-774,-10-15-3483,4-3 0,-2-14-516,1-4-258</inkml:trace>
  <inkml:trace contextRef="#ctx0" brushRef="#br1" timeOffset="163">7735 8506 10320,'0'-12'5418,"0"12"-516,0 14 129,-6 5-4257,6 12-387,-1 5 129,1 11-129,0 1 0,1 6-258,3 0 129,3 0-258,-2-5 129,4-1-258,-2-6-387,0-14-645,8-1-3612,-10-10-258,-1-6-516,-4-11-129</inkml:trace>
  <inkml:trace contextRef="#ctx0" brushRef="#br1" timeOffset="164">7641 8837 7224,'-9'-24'5289,"9"24"-129,5-13-258,6 11-1548,3-3-2838,9 2-129,3 2-129,6 1-258,3 0-516,-7 0-1677,6 0-2580,-7 1-258,4 2-258,-9-3-516</inkml:trace>
  <inkml:trace contextRef="#ctx0" brushRef="#br1" timeOffset="165">8016 8758 9933,'-4'18'5289,"-5"2"-387,-5 3 129,5 9-3870,-6-4-516,8 5-129,0-2-258,7-2 0,0-4-258,11-6 129,3-10 0,6-5-129,1-4 0,2-10 0,-2-9 0,1-5 0,-5-5 0,-3-4 0,-4 2 0,-8-4-129,-2 3 129,-10 5 0,-6 4 0,-3 7 0,-8 9 0,1 6 0,-1 4-129,1 9 129,4 7-387,6-1-129,11 10-258,0-11-774,15 9-2451,1-11-903,12-3-258,3-5-516</inkml:trace>
  <inkml:trace contextRef="#ctx0" brushRef="#br1" timeOffset="166">8171 8807 8127,'13'-41'5160,"-11"25"0,1 6-387,-3-8-2838,0 18-774,0 0-645,12 0-129,-12 0-129,14 19-129,-4-3-258,-2 8 129,3 2-258,-4 0-129,3 5 0,-6-4 0,2 0 0,-6-4 0,0-6 129,0-17-129,-10 11 129,10-11 129,-14-11 129,9-9 0,3-4 387,2 0-258,1-4 258,8 0 0,3-1 0,7 8 0,1-1 129,5 9 0,-4 1-129,3 4 0,-5 5-258,-2 3 129,-4 0-129,-3 3-258,-10-3-129,9 16-258,-2-2-3225,-7-14-1161,0 0-387,0 0-258,-3 4-516</inkml:trace>
  <inkml:trace contextRef="#ctx0" brushRef="#br1" timeOffset="167">9094 8537 3225,'5'-21'4386,"-5"0"129,-5 8-1935,5 13-516,-24-17-387,11 17-516,-11 0-258,5 5 0,-7 2-258,8 9-129,-5-1 0,11 8 0,-2 7 0,8 3 0,3 1 0,7 6-258,6 1 0,1 4 0,2-1 0,2 4-258,-2-6 0,0-3 0,-2 0-258,-6-10-258,5 5-1161,-10-12-2838,0-10-516,0-12-129,-11 0-387</inkml:trace>
  <inkml:trace contextRef="#ctx0" brushRef="#br1" timeOffset="168">8815 8845 7482,'13'-19'5031,"5"13"-129,5-1-129,9 3-3741,0-5-387,7 7-129,2 2-774,-4-5-1677,1 5-2580,-1 0-258,-5 2-645,-2-1-129</inkml:trace>
  <inkml:trace contextRef="#ctx0" brushRef="#br1" timeOffset="169">9453 8727 8643,'-16'0'5289,"0"0"-258,-2 2-258,-7-2-3483,4 5-645,1 2-129,0 6-129,1-1-129,5 8-129,1 2 0,6 2 0,4 6-129,3-4 0,9 0 0,6-2 0,2-2 0,7-5 0,0-5 0,3-8-129,-2-4 129,1-6 0,-1-7 0,-3-6-129,-3-6 129,-4-5 0,-5 1 0,-8-3-129,-2 5 129,-2 3 0,-9 2 129,-2 8 0,-1 5 0,-1 9 129,0 6-129,6 11 129,0 4-129,6 4 0,3 1 0,7 5-129,5-3-258,6-4 0,10 0-645,-6-17-2322,8 2-1677,-1-9-387,2 0-387,-2-15-258</inkml:trace>
  <inkml:trace contextRef="#ctx0" brushRef="#br1" timeOffset="170">9893 8694 10062,'0'0'5289,"-19"-1"-129,1 10-129,-10 2-3741,4 12-774,-2 2 0,5 5 0,1 4-258,8 0 0,3 0-129,9-1 0,4-2-258,8-9 0,7-3-258,3-10-129,7 2-774,-7-13-2967,10-7-1032,-4-14-129,1-1-516</inkml:trace>
  <inkml:trace contextRef="#ctx0" brushRef="#br1" timeOffset="171">10020 8368 10449,'0'-32'5418,"0"32"-387,0 9 129,3 13-4515,0 7-258,3 10 0,-3 8 0,2 7-129,-1 4 0,2 1-129,-1-1-129,-2-3 0,1-2-129,0-6-258,-2-9 0,-2-11-258,3-1-645,-3-26-1161,0 0-1548,0 0-1161,-3-17-258,-4-10 0</inkml:trace>
  <inkml:trace contextRef="#ctx0" brushRef="#br1" timeOffset="172">10027 8754 5160,'-7'-45'5160,"7"30"-129,7 4-774,10 11-2193,-5-10-774,14 10-516,-6 0-129,7 2-258,-2 3-258,-1 1-129,-3 1 0,-1 1-129,-3 4 387,-5-3-258,-1-1 129,0 4 129,-6 0 0,2-1 0,-7-11 0,7 24 129,-7-24-129,10 20 129,-10-20-129,10 13 0,-1-11-129,0-2 0,1 0 0,4-5 0,-1-3-129,4-3 129,-6-2-129,3-5 129,-6 0-258,-1 2 129,-5-4-129,-2 0 258,-2 0-258,-7 3 258,-6 3-258,-4 3 258,-1 6-129,-3 5 0,1 4 129,-2 9-129,5 3 0,2 6-129,7 4 0,4-6-516,9 14-1806,7-16-2580,10-3-387,-2-4-129,8-6-516</inkml:trace>
  <inkml:trace contextRef="#ctx0" brushRef="#br1" timeOffset="173">10616 8594 11094,'4'-13'5547,"-4"13"-774,-4 16 258,-7-4-4515,9 7-258,0 4 0,2 6-129,0 3 0,0-3-129,0 0 0,4-1 129,-1-4-258,0-8 0,0-3 0,-3-13 129,0 0-129,12-7 129,-8-14 129,3-6-129,0-4-129,0 1 258,4-3-129,2 3 0,-1 5-129,0 3 0,4 9-258,-3-1-129,6 14-903,-6-5-3741,6 5 129,-3-3-516,4 3-129</inkml:trace>
  <inkml:trace contextRef="#ctx0" brushRef="#br1" timeOffset="174">10975 8556 8901,'10'-5'5547,"-10"5"-387,0 0-129,-14-1-3741,5 4-516,-5 5-387,1 4-129,3-1 0,-2 6-258,4 2 129,3-1-129,5 0 129,2-1-129,5 1 0,7-1 0,0-2 129,0-1-129,1-1-129,-1 1 129,-5 0 0,-6 3 0,-3 1 0,-5 1 0,-7 0 129,-4 1 0,-6-3 0,1 0-129,-4-3 0,2-6-129,3 2-774,-4-9-3999,7-1-387,1-13-387,2-6-387</inkml:trace>
  <inkml:trace contextRef="#ctx0" brushRef="#br1" timeOffset="175">5253 9758 5547,'10'-18'5160,"-10"18"-387,0 0-129,0 0-2193,4 28-1161,-4-4-258,0 17-387,0 2-129,0 10-129,3-1 0,1 8-129,4-4 0,-1-5-129,-1-6 0,1-6 0,-3-10 0,2-3-129,0-10 129,-6-16-129,9 11 0,-9-11-387,0 0-1032,8-13-3483,-6 1 129,-3-2-645,1-1-387</inkml:trace>
  <inkml:trace contextRef="#ctx0" brushRef="#br1" timeOffset="176">6271 9728 8127,'-10'42'4644,"-4"-12"-129,-5 3-1161,1 14-2580,-7-5 129,1 11 0,-5-11-129,4 7 258,-2-12-387,4 4 0,4-10-129,4-5-129,1-8-129,7-4 0,7-14-129,-7 14-129,7-14-129,0 0-387,14 0-2451,-14 0-1806,20-19-129,-10 5-645,3-1-129</inkml:trace>
  <inkml:trace contextRef="#ctx0" brushRef="#br1" timeOffset="177">7128 9609 4128,'8'-8'4902,"-8"8"-516,-5-5 129,5 5-2322,-21-5-774,10 5-258,-6-1-387,3 1-129,-5 0 0,5 0-258,-2 0 0,5 7-258,-1 3 0,4 6-129,1 8 129,3 6-129,4 7 129,0 10 0,2 3-258,4 6 258,2 0-129,0 0 129,0 0-129,0-2 129,2-5 0,-4-7-258,0-8 0,-3-8-387,4 0-1548,-5-12-2451,-2-14-258,0 0-516,0-17 0</inkml:trace>
  <inkml:trace contextRef="#ctx0" brushRef="#br1" timeOffset="178">6921 10048 8901,'3'-12'5031,"6"7"-129,6 0-258,1-3-3741,9 8 129,0-2-645,3 1-258,5 1-774,-4-5-1419,7 5-2451,-5-1-387,4-1-387,-3-3-129</inkml:trace>
  <inkml:trace contextRef="#ctx0" brushRef="#br1" timeOffset="179">7468 9883 8127,'-4'-14'5031,"-8"14"-129,-7 0-129,2 12-3354,-7-6-387,5 11-258,-5 0-258,7 6-129,-1 3-129,7 1-129,7-2 0,4 1-129,4-4 0,10-5 0,6-3 0,0-7 129,5-7-129,-1 0 0,1-10 0,-2-4 0,-6-2 0,0-6 0,-8-3 129,-4 1-129,-3-1 129,-2 4-129,-7 3 129,-2 4 0,-2 6 0,0 6 0,2 4 0,1 12-129,3 4 129,4 4 0,1 0-129,6 1-129,8 3-129,1-8-387,11 3-1032,-5-13-3354,8-5 129,-2-5-516,2-6-258</inkml:trace>
  <inkml:trace contextRef="#ctx0" brushRef="#br1" timeOffset="180">7814 9808 7998,'-7'-11'5289,"-5"11"0,0 6-516,-7-2-1290,-1 18-3096,2-1 129,4 7-258,1 2-129,8 3 0,3 1-129,2-2 0,10-3 0,4-3 0,3-5-129,2-7-129,3 0-258,-1-14-1161,6-4-3096,-4-13-258,2-5 0,-4-13-774</inkml:trace>
  <inkml:trace contextRef="#ctx0" brushRef="#br1" timeOffset="181">7982 9477 11997,'0'-12'5418,"0"12"-258,-8 24-129,9 7-4515,-5 11 129,4 9-387,0 6 129,0 6-129,0 3-258,0-3 0,7 2-258,-3-11 0,6-10-129,-8-7-129,6-8-903,-8-29-2451,0 12-1161,0-12-129,0-21-258,-6-6-258</inkml:trace>
  <inkml:trace contextRef="#ctx0" brushRef="#br1" timeOffset="182">7947 9847 9933,'-14'-46'5289,"9"30"-387,5 16 0,-1-27-3354,8 22-774,3-1-258,9 2-258,3 1-258,2 0-387,9 9-1806,-3-6-2709,2 4-258,-3-4-258,2 0-387</inkml:trace>
  <inkml:trace contextRef="#ctx0" brushRef="#br1" timeOffset="183">8278 9762 7482,'-27'42'5418,"8"-15"-258,2 7-129,-2-9-1419,9 10-2967,-1-5-258,11-1 0,0-5-129,13-7 0,6-4-129,6-8-129,3-5 129,4-11-129,-2-10 129,-1-3-258,-5-9 258,-6-3-129,-4-7 129,-9 5-129,-5-2 0,-12 7 0,-7 8 0,-6 8 0,-7 12 129,0 6-129,1 18-129,2 3-129,5 9-129,5-3-258,11 13-645,2-16-3741,10 3 0,8-12-387,7-1-387</inkml:trace>
  <inkml:trace contextRef="#ctx0" brushRef="#br1" timeOffset="184">8464 9738 11868,'4'-24'5418,"-4"24"-387,0 0-129,0 0-4386,0 0-129,10 18-258,-4 1-129,1 5 0,-2 2-129,0 4 0,0 1-129,-5-6 0,0 2-129,-1-5 129,-4-8 0,5-14 0,-12 5 129,12-5 129,-10-15 0,7-6 129,3-2 0,0 0 0,5-3 129,4 4-129,2 1 0,3 1 129,0 2-129,1 8 129,-2 0-129,2 4 0,-6 2 129,-1 2 0,-8 2-129,9 0 129,-9 0-129,0 0-129,0 0-129,0 0-1290,0 0-3612,-7 0 0,7 0-516,-9-15-516</inkml:trace>
  <inkml:trace contextRef="#ctx0" brushRef="#br1" timeOffset="185">9231 9568 2967,'13'-18'4773,"-12"4"0,-1 3 0,0 11-2322,-5-21-903,5 21-129,-18-14-516,7 13-387,-6 1 129,3 0-258,-4 3-258,0 9 0,2 2 129,0 8-129,2 3 0,4 8 129,4 2-129,5 7 129,1 2-129,8 5 0,4-4-129,3 2 129,1-4-258,-2-6 0,0-2 0,-5-7-387,0 2-387,-9-17-1548,0 5-2322,-9-7-258,-2-6-258,-5-5-129</inkml:trace>
  <inkml:trace contextRef="#ctx0" brushRef="#br1" timeOffset="186">8998 9939 5160,'-10'-18'4644,"-2"0"-258,12 18-387,0 0-2838,0 0-516,9-7-129,1 7-129,11 0-129,1 0-129,4 0-387,9 2-645,-4-3-1290,3-2-2193,1-2-129,-1-3-516</inkml:trace>
  <inkml:trace contextRef="#ctx0" brushRef="#br1" timeOffset="187">9638 9695 6321,'9'-14'5160,"-2"-2"0,-7 16-903,0-23-2064,0 23-645,0-17-516,0 17-387,-4-18-129,-5 13-129,-6 4-129,-2 1-129,-6 6 129,-4 8-258,-2 6 129,0 4 0,2 7-129,2 5 0,8 2 129,8-2-129,7 1 0,6-5 129,15-2-129,6-7 129,9-8-129,1-9 0,3-6 0,-5-3 0,2-9 0,-7-8 0,-5-5 0,-8 1 129,-4-5-129,-6-2 0,-5 3 0,-3 1 0,-6 2 0,1 5 0,-4 9 0,3 4-129,-1 7 129,10 0 129,-10 15-129,10 2 0,1 8 0,8 2 129,2 1-129,2 1 0,2-2 0,1-4-129,1 0-258,-3-11-516,8 1-3999,-10-9-258,2-2-258,-4-6-645</inkml:trace>
  <inkml:trace contextRef="#ctx0" brushRef="#br1" timeOffset="188">10088 9623 6837,'4'-16'5418,"-4"16"-258,-14-9-129,2 15-3096,-12-4-774,5 13-387,-6 1-258,2 9 0,1 4-258,5 5 0,5 6-129,5-1 0,6-2 0,3-3-129,6-4 129,7-5-129,3-7-129,2-10-129,3-2-516,-4-17-2193,4 1-2064,-1-15-258,-1 2-387,-4-13-258</inkml:trace>
  <inkml:trace contextRef="#ctx0" brushRef="#br1" timeOffset="189">10209 9334 7482,'0'-13'5547,"0"13"-129,0 0-258,-10 1-1806,10 19-2709,-1 7-258,1 8-129,0 6 0,0 6-129,0 5 0,4 1-129,3 2-129,-1-6-129,3-3-258,-3-10-258,5 4-1161,-8-18-3225,1-6-129,-4-16-258,0 0-387</inkml:trace>
  <inkml:trace contextRef="#ctx0" brushRef="#br1" timeOffset="190">10135 9694 8127,'0'-12'5031,"14"-6"-129,4 12-774,-2-4-3225,10 9-129,-2-4-258,4 5 129,-4 0-387,2 2 0,-7 4-258,-5 3 0,-2 1 0,-1 2 0,-5 1 0,-1 2 129,-5 0 0,0 5 0,0-3 129,0 2 0,0-1 129,0 2-129,0 0 0,0-1 0,5-7 0,4 0-129,3-3 0,3-4 0,-1-4-129,4-2 129,0-13-129,1-1 129,-2-6 0,-3-4-129,-3-2 0,-5-2 129,-3-4-129,-3 4 0,-6 4 129,-5 3-258,-7 7 258,-2 3-129,-2 9 0,0 3 0,1 9-129,1 5 0,6 4-258,4-1-129,10 9-645,-4-10-3741,11 3-129,5-7-645,7-3-258</inkml:trace>
  <inkml:trace contextRef="#ctx0" brushRef="#br1" timeOffset="191">10644 9618 9546,'12'-9'5160,"-12"9"0,10 14-129,-10-14-4257,1 33-387,-1-8-129,1 5-129,2 5 0,-3 4 0,0-5-129,0 4-129,2-8 129,-2-5 0,0-7 129,0-18-129,0 0 0,0 0 129,5-15 0,-1-12-129,3-7 129,1-5 0,3 0 0,2 0 0,2 2 0,-2 5-129,3 5 0,-3 7-258,2 10-516,-8-5-2838,6 13-1548,-4 1-129,2 1-387,0 1-258</inkml:trace>
  <inkml:trace contextRef="#ctx0" brushRef="#br1" timeOffset="192">11098 9577 10707,'0'-13'5289,"-16"13"-129,2 0 0,-9 2-4644,4 6-129,2 0-129,2 5-129,3 4 0,5-1-129,6 2 129,1 0-129,8-1 0,5 2 0,4-1 0,-1 1 0,3-3 0,-3 2 0,-2 1 0,-3-2 0,-4 6 0,-4-6 0,-3 2 0,-6-2 129,-4-2-129,-5-2 258,-2-3-129,-2-3 0,0-6-129,2-1 0,3 0-387,-6-17-3612,10 5-1032,3-7-516,7 0-387</inkml:trace>
  <inkml:trace contextRef="#ctx0" brushRef="#br1" timeOffset="193">5232 10753 8901,'7'-6'5160,"-7"6"-387,7 17-129,-10-5-3096,3 13-903,0 4-258,0 11 0,0 1-129,1 8 0,3-5 0,1 4-129,2-8 0,0-3 0,-2-3 0,3-7 0,-3-6-129,0-3 0,-1-4 129,-4-14 0,3 15-129,-3-15 129,0 0-258,0 0 0,0 0-645,-10-11-3354,10 11-903,-2-25 0,2 12-645</inkml:trace>
  <inkml:trace contextRef="#ctx0" brushRef="#br1" timeOffset="194">6033 10684 1806,'0'0'4644,"0"0"129,-4-9-129,4 9-1290,-24-8-1419,24 8-387,-20-7-387,12 7-258,-8-4-387,5 4 0,-3 0-258,1 5 0,-1 5-129,4 5 129,-2 9-258,3-1 129,2 6 0,4 9 0,0-1 0,5 9-129,1 1 129,5 1 0,1-2 0,0-2 0,1 0 0,1-6-129,0-3 0,-2-13-129,1 1-387,-10-23-645,12 20-3612,-12-20 129,0 0-645,-2-11-129</inkml:trace>
  <inkml:trace contextRef="#ctx0" brushRef="#br1" timeOffset="195">5800 11122 8514,'-9'0'5289,"9"0"-387,9-12-258,6 6-3225,3-6-645,7 7 0,2-4-129,4 3-387,2 1-387,-1-1-258,5 6-1032,-12 0-3225,3 0-129,-4 0-258,0 0-645</inkml:trace>
  <inkml:trace contextRef="#ctx0" brushRef="#br1" timeOffset="196">6288 10916 8643,'7'-19'4902,"-7"19"129,0 0-387,-7-2-3096,-8 2-645,3 5-129,-2 4-258,0 6 0,-2 8 0,3 2-258,1 0 0,3 6 0,4-3-129,5-2-129,0-1 258,9 0-258,3-13 0,1-1 0,5-5 0,3-6 0,1-4 0,2-9 0,-3-7-129,-1-7 129,-3-1-258,-3-3 258,-3 0-129,-7 2 129,-4 1-129,0 4 129,-7 9 129,-2 8-129,-4 0 129,3 7 0,3 7 0,2 5 0,4 4 129,1 8-258,4 1 129,5 0-129,6 4-129,2-8-258,6 5-774,-11-11-3612,15 1-258,-8-16-129,5 0-516</inkml:trace>
  <inkml:trace contextRef="#ctx0" brushRef="#br1" timeOffset="197">6673 10863 11223,'-5'-15'5289,"-3"15"-258,-9-2-129,17 2-3870,-30 8-387,9 7-129,-3 5-129,3 6-129,2 2 129,3 3-258,8-1 129,6 1-258,4-5 258,9-1-387,9-5 0,2-9-258,9-2-258,-5-10-1419,10-3-2838,-6-14-258,2-3-387,-3-7-258</inkml:trace>
  <inkml:trace contextRef="#ctx0" brushRef="#br1" timeOffset="198">6819 10612 11094,'-6'-32'5418,"6"32"-516,0 0 129,0 14-3612,-2 6-774,2 10-129,0 5-387,0 6 129,2 3-129,1 6 129,1 0-129,2 2-129,-2-7 0,2-5-129,0-4-129,-1-9-387,4 3-903,-9-19-3354,0-11-258,0 0 0,0 0-516</inkml:trace>
  <inkml:trace contextRef="#ctx0" brushRef="#br1" timeOffset="199">6768 10906 9159,'-15'-27'5031,"15"27"129,0-16-516,10 16-2580,2-6-1419,9 5-258,-1-1-129,6 1-258,3 1-387,-3 0-645,4 5-903,-10-5-645,7 6 0,-13-6-258,7 5 258,-21-5 516,19 1 1161,-19-1 1161,0 0 1161,11 9 1032,-11-9 129,0 0 0,-9 10-129,9 8-516,-11-13-387,11 19-645,-7-4 0,7 7-387,-3-6 129,3 3-387,6-5 258,6-2-387,1-5 258,5-6-258,2-6 0,1-13 0,0-2-258,1-3 129,-5-8-129,-5-2 129,-2-6-129,-10-3 129,0 8-258,-10 0 258,-5 5 0,-5 8 0,-5 6 0,-1 8 0,1 8-129,2 8 0,2 6-129,4 2 0,9 8-516,1-12-387,15 10-3225,0-12-774,11-2 0,1-5-387</inkml:trace>
  <inkml:trace contextRef="#ctx0" brushRef="#br1" timeOffset="200">7287 10861 10191,'8'-8'5160,"-8"8"-129,8-10-129,-8 10-3096,5 7-1290,-1 5-258,3 5-129,-1 1-129,-1 2 0,2 2 0,-4 4 129,0 0-129,1-4 0,-4-5 0,0-17 0,0 0-129,0 0 129,0 0 0,0-17 0,0-5 129,2-6-129,3 1 258,1 2 129,4 6-129,2-5 258,3 5-129,1 0 0,6 8-129,-1 2 0,0 2-129,1 3-129,-5 3-129,3 1-387,-10 0-774,5 10-3741,-15-10-129,6 14-387,-6-14-387</inkml:trace>
  <inkml:trace contextRef="#ctx0" brushRef="#br1" timeOffset="201">8342 10553 7611,'10'-41'5160,"-10"22"-387,-3 4-258,3 15-2838,-25-21-516,11 19-516,-8 2-129,5 5-129,-5 8-129,6 8 0,-1 6 0,7 9-129,0 6 0,8 3 129,0 3-129,2 4 0,2-7-129,0 2 129,5 3 0,-2-10 0,-1-1 0,0-6-258,0-5 0,-4-7-774,3 3-1806,-3-24-2193,-4 14-129,-7-14-258,-1-10-258</inkml:trace>
  <inkml:trace contextRef="#ctx0" brushRef="#br1" timeOffset="202">8071 10924 11352,'12'-18'5160,"3"12"-387,3-2-774,7 5-3225,0-3-129,8 5-258,-2 1-387,1-2-645,9 2-2709,-6 1-1548,-1-1 0,-4 0-645,0-2 129</inkml:trace>
  <inkml:trace contextRef="#ctx0" brushRef="#br1" timeOffset="203">8678 10754 9030,'0'0'5160,"-7"3"-129,-3 4-258,-6-6-3354,2 10-645,-5-2-129,2 5-129,-3 2-258,2 3 129,3 1-258,3 4 129,2-3-129,2 5 0,8 3 129,0-5-129,11-5 129,1-1-258,4-4 258,4-6-258,1-8 0,-1-5 0,3-9-258,-2-6 258,-3-3-258,-2-5 129,-4-4-129,-3-1 258,-7 2 0,-2 4 0,-2 3 0,-7 6 129,-2 4 0,-1 8 0,1 6 129,1 6-129,2 12-129,5 1 129,3 1 0,5 4-129,6 1 0,2-6-129,3 3 0,1-8-258,6 2-258,-11-11-774,14 2-3354,-12-7-387,3 0-129,0-7-645</inkml:trace>
  <inkml:trace contextRef="#ctx0" brushRef="#br1" timeOffset="204">9064 10744 11223,'8'-13'5418,"-21"12"-516,-2 3 129,-7 2-4257,2 9 0,-4-2-387,4 7-129,2 1 0,2 3 0,4 1-129,9 2 0,3-2-129,4-2 0,9 3 0,5-2 0,3-3 129,0-5-387,4-1-129,-5-13-1419,3 0-3096,-5-4-387,-1-5 0,-3-10-774</inkml:trace>
  <inkml:trace contextRef="#ctx0" brushRef="#br1" timeOffset="205">9249 10413 9159,'12'-5'5418,"-9"17"-258,-3 6 0,0 12-2838,0-4-1935,3 12 129,-2-3-258,2 7 129,0 0-129,1 1 0,3 0-258,-4-9-129,4 0 0,-3-6-129,-1-5-129,-3-9-387,3 5-903,-9-14-3354,6-5 0,-14 0-387,1-2-258</inkml:trace>
  <inkml:trace contextRef="#ctx0" brushRef="#br1" timeOffset="206">9164 10786 9804,'-10'-14'5418,"-2"-5"-258,12 19 258,0-16-3483,13 11-774,5-4-387,6 0-258,5-2-129,2 2 0,5 0-387,3-1-387,0 10-2064,-7-13-2838,-3 4-258,-14-5-387,-2 3-387</inkml:trace>
  <inkml:trace contextRef="#ctx0" brushRef="#br1" timeOffset="207">9607 10678 7482,'-8'20'4902,"0"-3"129,-2 0-387,5 6-3483,-7-5-258,9 10 0,3-4-387,3 2-129,9-7 129,7 0-129,5-6-129,5-5 0,4-8-129,0 0 129,-1-11-129,-3-6 0,-5-5 0,-2-3-129,-8-3 129,-6-6-129,-8 3 129,-6-1-129,-10 0 129,-6 11-129,-6 6 129,-4 5-129,-4 8 0,5 4 0,4 15-129,4 3 0,8 2-258,7 0-129,9 7-516,4-17-1935,14 10-1935,1-9-516,6-2-129,-1-6-129</inkml:trace>
  <inkml:trace contextRef="#ctx0" brushRef="#br1" timeOffset="208">9893 10611 9804,'9'-40'5418,"-9"40"-258,9-16-129,4 16-3741,-8 10-516,3 12-387,1 7-129,4 4-129,0 1-129,-1 6 0,-1-2-129,0 0 129,-1-3-129,-3-9 0,-3-4 0,-1-8 0,-3-14 0,0 0 129,0 0-129,5-8 129,-3-17 129,0-4-129,1-6 0,4 1 129,0-3 0,5-1 0,0 6 0,2 5 0,0 10 0,0 3-129,-1 3 0,1 7-129,-2 4-258,-12 0-258,22 22-2064,-22-22-2322,12 21-129,-12-21-516,14 22-258</inkml:trace>
  <inkml:trace contextRef="#ctx0" brushRef="#br1" timeOffset="209">10476 10550 8514,'0'0'5547,"0"0"-258,-19-10-387,5 10-2838,-8 0-1290,3 4-258,-2 0-258,1 4 0,-1 1-129,6 4 0,2-2 0,3 5-129,8-2 0,2 2 0,7 2-129,9-2 129,3-2 0,5 1 0,2 1-129,-1-1 129,1 1 0,-6-1 0,-5 3 0,-5 1-129,-5 1 129,-5-2 0,-9 3 0,-6-1 129,-2-3-129,-2-3 129,-2-4 129,-1-4 0,3-5 0,-1-1 0,4 0 0,6-6 0,-2 0-258,12 6-129,-8-8-903,8 8-4128,0-16 0,0 16-774,21-16-129</inkml:trace>
  <inkml:trace contextRef="#ctx0" brushRef="#br1" timeOffset="210">1040 11681 1548,'4'-10'4773,"-4"10"129,0-15-129,0 2-1935,0 13-1032,0 0-258,-11-11-516,4 4-258,-3 6 0,10 1-129,0 0 129,-48-9-258,48 9 0,0 0-129,-55 9 129,55-9-258,0 0 129,-48 46-387,48-46 129,-14 51 0,14-51-129,0 65 129,0-65-129,24 67-129,-5-34-129,3 2 129,-2-2 0,1-2-129,-2 1 0,-3-4 0,-1-2 0,-6-3 258,-3-2-129,-2-2-129,-4-8-258,0 1-387,0-12-645,0 0-1806,-39 10-1290,39-10-258,-43-5-387,43 5 258</inkml:trace>
  <inkml:trace contextRef="#ctx0" brushRef="#br1" timeOffset="211">733 12093 5805,'0'0'5160,"0"0"-258,-39-22-129,39 22-2064,0 0-516,0 0-903,55-40-516,-55 40 0,71-21-645,-27 11 129,-1 3-258,2 1-258,-2 1-129,-5 5-258,-4-2-516,-3 4-2967,-7-2-774,-1 3-387,-4-3-387</inkml:trace>
  <inkml:trace contextRef="#ctx0" brushRef="#br1" timeOffset="212">1550 11849 2967,'7'-17'5160,"-4"1"-258,-3 16 0,0 0-1677,-10-23-903,10 23-645,-13-6-645,4 6-387,-5 0-258,2 2-129,-5 4 0,2 8-129,-1 4 0,1 3 0,2 6-129,4 2 0,4 0 129,4 3-129,2 0 129,9-7-129,2-4 0,4-2 129,2-8 0,1-7-129,0-4 129,-2-6 0,-1-10 0,-3-4 0,-4-3 0,1-4-129,-6 0 129,-1 4-129,-3-1 0,0 9 129,-3 3-129,3 12 0,-9-3 0,9 3 0,-6 18 0,6 3 129,0 3-129,9 0-129,2 3 0,4-3 0,4-2 0,0-6-258,4 4-903,-9-17-3741,7 1-258,-7-8-129,1-11-645</inkml:trace>
  <inkml:trace contextRef="#ctx0" brushRef="#br1" timeOffset="213">2013 11823 2967,'7'-8'5160,"-7"8"-387,6-15 0,-6 15-2193,0-14-645,0 14-387,0 0-387,0 0-516,-9-15-129,0 15-129,-5-1-129,-3 1 0,-3 2-129,-1 9 0,-1 5 0,-1 1 0,3 5 0,3 3-129,5 2 129,5 0-129,7 0 129,7-3 0,8-4-129,6-1 129,4-2-129,1-6 0,0-4-129,0-2-258,-1 2-645,-11-8-2451,5 0-1419,-7-9-258,0 0-387,-7-7-129</inkml:trace>
  <inkml:trace contextRef="#ctx0" brushRef="#br1" timeOffset="214">2168 11536 10965,'10'-7'5289,"-10"7"-516,10 11 0,-3 11-4515,3 11 129,-3 1-129,0 12 0,0 6-258,0 2 0,0 3 0,-4-3 129,0-1-129,0-5 0,3-2-129,-1-12-258,2 4-1032,-2-14-3354,4-9-129,-9-15-516,10 4-258</inkml:trace>
  <inkml:trace contextRef="#ctx0" brushRef="#br1" timeOffset="215">2116 11845 11481,'-10'-13'5547,"10"13"-516,5-18-129,7 14-4257,8-5-387,6 4 0,3 2-258,1-1-129,5 3-387,-1-5-258,11 6-2322,-7 0-1806,0-2-387,-4-4-129,2 4-387</inkml:trace>
  <inkml:trace contextRef="#ctx0" brushRef="#br1" timeOffset="216">2608 11787 7998,'-24'42'5031,"9"-16"-129,3 3-258,-2-2-3612,12 11 0,1-15-516,5 2-129,10-8-129,7-4 0,5-8-129,3-5 0,2-6 0,-1-12 0,-5-2 0,-2-5-129,-5-6 129,-8-2-129,-5-1 0,-5 1 129,-9 3-258,-8 3 258,-8 6-258,-5 8 387,-7 10-258,-1 3 0,2 8 0,6 10 129,6 6-129,10 1-258,14 5-258,1-11-2967,20 3-1419,5-4-129,9 0-387,-2-11-258</inkml:trace>
  <inkml:trace contextRef="#ctx0" brushRef="#br1" timeOffset="217">2889 11699 10449,'0'0'5289,"10"2"-645,-4 11 129,0 2-4515,1 6 0,0 4-129,1 2-129,1 0 0,-2 0 0,0-2-129,-3-2 0,0-5 0,-4-18-129,2 15 129,-2-15-129,0 0 129,0-19-129,-1 1 129,0-4 129,1 0 0,0-1 0,2 1-129,3 4 258,4-1-258,3 7 129,2-1 0,-1 5 0,3 0-129,2 0 129,-2 2 0,0 0 129,-3 0-129,-3 3 129,-10 3 0,11-11-129,-11 11 387,0 0-258,-9-12 129,-1 11-129,-2-1 129,2 2-129,-1 0 0,4 0-129,7 0-774,-10 8-3870,10-8 0,0 0-645,11 15-129</inkml:trace>
  <inkml:trace contextRef="#ctx0" brushRef="#br1" timeOffset="218">3461 11696 8643,'9'-14'5418,"-9"14"-387,11-4-129,-11 4-3225,0 0-645,0 0-516,0 0-258,0 0-258,0 0-129,0 0-387,-5-4-774,5 4-3483,0 0-258,5 13 0,-5-13-774</inkml:trace>
  <inkml:trace contextRef="#ctx0" brushRef="#br1" timeOffset="219">3489 11913 9288,'7'18'5289,"-7"-18"-387,0 0-258,0 0-3354,0 0-387,0 0-516,0 0-129,0 0-258,0 0-387,0-9-258,0 9-2967,0 0-1161,8-2-387,-8 2 0</inkml:trace>
  <inkml:trace contextRef="#ctx0" brushRef="#br1" timeOffset="220">3659 11690 10707,'-9'-10'4902,"9"10"0,-10 0-258,10 0-4257,-10 10 0,10-10-258,-2 18-387,2-18-129,2 25-1032,-2-25-3096,9 21-258,-9-21-129,14 17-645</inkml:trace>
  <inkml:trace contextRef="#ctx0" brushRef="#br1" timeOffset="221">3721 11857 6063,'0'12'5676,"-2"7"-516,2-19-516,-9 20-903,9-20-2967,-8 12-129,8-12-387,-4 11 0,4-11-387,-2 12 0,2-12-387,0 0-1161,6 10-3096,-6-10 0,13 0-516,-13 0-387</inkml:trace>
  <inkml:trace contextRef="#ctx0" brushRef="#br1" timeOffset="222">3875 11760 9933,'9'-11'5418,"-9"11"-516,14-6 129,0 6-3999,2-3-645,6-1 129,-3 1-387,4-3 0,0 4 0,-2 1-258,-1 1-129,-6 0-258,-1 3-903,-13-3-3483,12 2 129,-12-2-516,0 0-258</inkml:trace>
  <inkml:trace contextRef="#ctx0" brushRef="#br1" timeOffset="223">3920 11864 8127,'-4'22'5160,"4"-22"0,0 0-387,9 0-2709,6 3-1032,-3-3 0,5 0-387,2 0-258,2 0-129,-1-1-129,1 1 0,-2-2-129,-1 2 0,-2 0-129,-3 0 0,0 4-258,-13-4-387,22 10-3483,-22-10-516,10 8-516,-10-8-258</inkml:trace>
  <inkml:trace contextRef="#ctx0" brushRef="#br1" timeOffset="224">4696 11696 2967,'0'-16'4257,"0"16"258,0 0-258,3 6-1677,-3-6-1161,0 36-129,-3-11-129,3 14-258,0-5-129,0 7 0,2-6-258,3 2-129,-2-7 0,4-3-258,-1-5 0,1-5-129,2-3-129,-9-14-387,14 14-903,-14-14-3096,0 0-129,8-14-387,-4 0-387</inkml:trace>
  <inkml:trace contextRef="#ctx0" brushRef="#br1" timeOffset="225">4881 11789 10062,'13'-1'5031,"-13"1"-258,8 15-258,-8 2-3612,3 10-258,-1 1-129,3 7-258,0 0-129,1 1 0,0 1-129,2-7 0,-1-5-129,-1-8-129,2 0-516,-8-17-1290,9 3-2451,-9-3-387,5-16-258,-5-6-129</inkml:trace>
  <inkml:trace contextRef="#ctx0" brushRef="#br1" timeOffset="226">4878 11822 9030,'-2'-29'5031,"4"14"-129,9 7-387,-6-9-3096,16 11-387,-2-2-258,5 8-258,1 0 0,1 8-258,1 6 129,-2 6-258,0 8 0,-5 1-129,-5 4 0,-2 2 0,-7 1-129,-3-1 0,-3 0 0,-7-7 0,-6-4 0,-1-3 129,0-5 0,-4-8 0,2-3 129,2-4 0,0-2 0,1-3 0,2-2 0,1-1-129,10 7-129,-10-7-258,10 7-1419,0 0-3096,15 7 129,-4-4-645,9 4-516</inkml:trace>
  <inkml:trace contextRef="#ctx0" brushRef="#br1" timeOffset="227">5596 11678 7740,'0'0'5289,"0"0"-516,0 0 129,0 0-2967,8 15-645,-8 0-258,7 15-387,-5 2-129,3 5-129,-3 2 0,2 0-258,-2 1 129,-1 0-258,-1-1 0,2-8 129,-2-3-258,0-1 0,0-4-516,-6-12-2967,3 4-1290,3-15-258,-11 7-387,3-14-387</inkml:trace>
  <inkml:trace contextRef="#ctx0" brushRef="#br1" timeOffset="228">6040 11797 4773,'0'0'4515,"0"0"258,0 0-1161,0 0-1032,10 0-516,-10 0-645,4 14-129,-4-14-387,3 27-258,-3-7-258,3 1 0,-3 2-258,0 0 0,0-2 0,1-1-129,2-3 0,-3-2 0,4-2-129,-4-13-129,5 18-516,-5-18-645,6 13-2838,-6-13-387,0 0-387,0 0-387</inkml:trace>
  <inkml:trace contextRef="#ctx0" brushRef="#br1" timeOffset="229">6172 11810 2967,'13'-2'4644,"-13"2"0,9 0 0,-9 0-1548,8 15-1161,-8-15-516,2 30-129,-2-15-387,0 6-129,0-4-387,0 5 0,0-8-129,1 1-129,-1-2 0,0-13 0,1 17-258,-1-17-129,5 13-516,-5-13-1161,0 0-2838,0 0 129,7-10-645,-7 10-258</inkml:trace>
  <inkml:trace contextRef="#ctx0" brushRef="#br1" timeOffset="230">6332 11824 8127,'13'-13'4902,"-13"13"-258,0 0-129,7-19-2838,-7 19-645,0 0-258,8 0-387,-8 0 0,0 0-258,8 16 129,-5-2-129,0 4 129,-2 3-129,1-1-129,-1 2 129,-1 0-129,1 0 129,-1-3-258,0-3 258,0-1-258,0-5-129,0 2-387,0-12-1161,0 0-2838,0 0-129,0 0-258,-10 0-387</inkml:trace>
  <inkml:trace contextRef="#ctx0" brushRef="#br1" timeOffset="231">6238 11888 9546,'0'0'5031,"0"0"-129,0 0-258,0 0-3354,9 2-387,-9-2-129,19 14-258,-7-7-129,2 3-129,0 2-129,0 1 0,2-2 0,-2 3 0,-2-5-258,1 0 0,-2 4-258,-11-13-387,19 15-1677,-19-15-2322,16 4-129,-16-4-387,13-4-387</inkml:trace>
  <inkml:trace contextRef="#ctx0" brushRef="#br1" timeOffset="232">6599 11800 9546,'10'-4'5031,"-10"4"-258,0 0-258,0 0-3225,4 10-387,-4-10-387,10 23-129,-4-10-129,3 6 0,-4-4-129,2 2 0,-3 1 0,1 3 0,-2-4-129,-1-3 0,-2 0 0,0-14-258,3 20-129,-3-20-516,2 10-2193,-2-10-1419,0 0-516,-7-14-258,7 14-129</inkml:trace>
  <inkml:trace contextRef="#ctx0" brushRef="#br1" timeOffset="233">6506 11865 9804,'-4'-29'5289,"4"29"-516,8-20 129,6 19-3483,-5-7-258,9 8-387,-1-1-129,7 1-387,-2 0 0,4 0 0,-2 0-258,3 0 129,-4 0 0,-2 0-129,-2 0 0,-3-3 0,-3 1-129,-4-3-129,-2 4-645,-7 1-3870,2-12 129,-2 12-516,0 0-516</inkml:trace>
  <inkml:trace contextRef="#ctx0" brushRef="#br1" timeOffset="234">7168 11642 9804,'6'-3'4902,"-6"3"0,2 11-129,-2-11-3225,0 31-516,0-8-129,0 11-258,0 0-129,0 9-129,0 2 0,0 3-129,1 1-129,-1 0 129,-1-3-258,1-2 129,0-4 0,0-6-129,2-8 0,3-6-258,3-7-258,-8-13-3741,14 0-774,-8-13-129,3-8-516</inkml:trace>
  <inkml:trace contextRef="#ctx0" brushRef="#br1" timeOffset="235">7846 11556 2709,'11'-3'4515,"-11"3"-387,10 0-903,-10 0-516,0 0-258,4-14-645,-4 14 0,0 0-387,8-6-516,-8 6-129,0 0-258,-5-5-129,5 5 0,-13 0-129,4 3 0,-3 3-129,1 4 0,-5 1 0,1 5 129,0 2-258,0 4 129,1 6 0,4 3-129,3 3 0,0 4 129,7 0 0,0 2-129,7-1 0,1-3 0,5-4 129,3-4 0,-2-3-129,2-4 129,-2-4-129,-2-6 0,-2-2 129,-10-9 0,10 12-129,-10-12 129,0 0 0,0 0-129,0 0-129,0 0-258,0 0-1290,0 0-3096,0 0-129,0 0-516,0 0-387</inkml:trace>
  <inkml:trace contextRef="#ctx0" brushRef="#br1" timeOffset="236">8256 11788 2193,'15'0'4644,"-6"0"0,3-5 0,4 3-1548,-5-16-903,12 10-516,-9-8-645,8 5-129,-2-7-387,2 5-129,-4-3-129,-1 6 0,-4-2-129,-3 5 0,-10 7 0,10-17 0,-10 17 0,0 0-129,0-14 129,0 14-129,-17-13 129,3 9-129,0 1 0,-9 3 0,1 2 0,-1 6 0,-5 10 0,3 6 0,0 4 0,3 10 0,3 3 0,7-1 0,5-2 129,7 1 129,5-9-129,9-2 129,8-9-129,4-7 129,3-6-129,4-4 129,-4-2-258,0 0-258,-1-2-258,-8-11-2064,2 10-2193,-8-4-258,-1 2-387,-4-4-129</inkml:trace>
  <inkml:trace contextRef="#ctx0" brushRef="#br1" timeOffset="237">8937 11643 8256,'0'0'4773,"0"9"0,-11 4-258,4 9-3096,-13-2-258,6 15-258,-10-6-129,5 4-129,-3-2-129,4-1-258,0-5-129,4-3 129,1-4-258,6-10-129,7-8-387,-9 0-1032,9 0-3225,0-14 0,3-3-516,-3-6-258</inkml:trace>
  <inkml:trace contextRef="#ctx0" brushRef="#br1" timeOffset="238">8678 11689 10836,'-21'-7'5031,"21"7"0,-10 4-129,15 10-3612,-5-14-387,22 19-129,-5-10-258,5 6-129,3 0 0,1 0-258,3 0 0,1 0 0,-3 0-129,3 3 0,-4 1 0,1-6-129,-3 0-258,0-3 0,-5 4-387,-6-14-1290,1 9-2967,-14-9 129,17 3-516,-17-3-258</inkml:trace>
  <inkml:trace contextRef="#ctx0" brushRef="#br1" timeOffset="239">9048 11485 11094,'0'-41'5160,"9"31"-129,2 0-129,7 10-3870,-2 1-387,7 16 129,0 9-387,3 9 0,-4 8-258,1 3 0,-5 5 0,-4 6-129,-8 3 0,-2-2 0,-4-1 0,-7 0 0,-2-9 129,-1-2-129,-1-10 0,0-10 129,4-6-129,7-20-258,-7 19-1161,7-19-3354,0-14-258,0-5-387,0-7-516</inkml:trace>
  <inkml:trace contextRef="#ctx1" brushRef="#br2" timeOffset="223">24468 15519 0,'0'0'0,"0"0"0,0 0 0,0 0 0,0 0 0,0 0 0,0 0 0,0 0 0,0 0 0,0 0 0,0 0 0,0 0 0,0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14T09:21:20.930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28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3-10-14T09:21:20.959"/>
    </inkml:context>
  </inkml:definitions>
  <inkml:trace contextRef="#ctx0" brushRef="#br0">12929 921 6063,'0'0'4644,"0"0"0,0 0-516,0 0-2580,25 54-258,-25-54-258,0 0-516,3 52 258,-3-52-387,0 0-129,0 0-129,2 57 387,-2-57-387,0 0 0,0 0-129,0 0 258,0 0-129,0 0-129,0 0 258,0 0-258,0 0 0,0 0-129,0 0 258,0 0-129,0 0 129,50-53-258,-50 53 129,0 0 258,48-49-129,-48 49 258,0 0-258,50-13 0,-50 13-129,0 0 387,0 0-387,33 50 129,-33-50-129,0 0 258,11 65-258,-11-65 129,0 0-258,0 0 129,20 60-516,-20-60-1032,0 0-2838,0 0-129,0 0-258,39 0-774</inkml:trace>
  <inkml:trace contextRef="#ctx0" brushRef="#br0" timeOffset="1">13340 969 8901,'0'0'4386,"0"0"258,0 0 387,-41 62-2838,41-62-1677,0 0 129,-3 62-258,3-62-129,0 0 129,0 0-129,48 55-129,-48-55-129,39 4 258,-39-4-516,0 0-129,50-21 774,-50 21-258,0 0-258,29-55 129,-29 55 129,0 0-129,10-64 258,-10 64 258,0 0-516,0 0 258,0 0-129,0 0-258,0 0 129,0 0 0,0 0 258,0 0 0,13 60-258,-13-60 0,0 0-129,21 58-129,-21-58-1290,0 0-2709,0 0-774,0 0 129,48 8 0</inkml:trace>
  <inkml:trace contextRef="#ctx0" brushRef="#br0" timeOffset="2">13627 858 10707,'-2'-57'5160,"2"57"-516,0 0 258,0 0-2580,0 0-2064,-7 51-129,7-51-129,8 62 0,-8-62-129,18 63 387,-18-63-516,20 68 129,-20-68-516,0 0-645,36 61-3354,-36-61 387,0 0-258,0 0-1032</inkml:trace>
  <inkml:trace contextRef="#ctx0" brushRef="#br0" timeOffset="3">13811 819 13158,'26'-51'5418,"-26"51"-645,0 0 129,0 0-4644,1 66 0,-1-66-129,0 61 258,0-61-258,9 71 129,-9-71 0,11 65-129,-11-65 0,0 0-516,27 65-387,-27-65-2580,0 0-1548,0 0-129,0 0-645,0 0-258</inkml:trace>
  <inkml:trace contextRef="#ctx0" brushRef="#br0" timeOffset="4">14064 972 8514,'0'0'5031,"0"0"129,0 0-645,0 0-2580,0 0-1290,0 0 0,0 0-129,0 0 0,0 0-129,0 0 0,0 0-129,0 0 258,0 0-387,0 0 258,-35 47-129,35-47 387,-16 54-387,16-54 0,0 0-129,0 70 129,0-70 0,0 0-129,45 25-258,-45-25 129,43-7 0,-43 7-129,39-35-129,-39 35 129,0 0 0,37-70-387,-37 70 516,0 0-387,0-61 258,0 61-129,0 0 258,0 0-387,0 0 516,0 0 129,0 0-387,0 0 0,0 0 129,0 0 516,0 0-645,1 53 645,-1-53-774,0 0-387,41 48-1032,-41-48-2709,0 0-774,0 0-129,45 1-387</inkml:trace>
  <inkml:trace contextRef="#ctx0" brushRef="#br0" timeOffset="5">14319 730 13803,'0'0'5160,"0"0"0,0 0-258,1 67-5031,-1-67 258,18 74-258,-18-74 516,20 80-129,-20-80 0,20 86-258,-20-86-258,17 61 387,-17-61-903,0 0-516,23 58-2838,-23-58-903,0 0-387,0 0 0</inkml:trace>
  <inkml:trace contextRef="#ctx0" brushRef="#br0" timeOffset="6">14420 1037 11481,'0'0'5160,"0"0"-387,24-53 0,-24 53-3612,0 0-516,51-1-516,-51 1 129,40 10 387,-40-10-645,39 34 258,-39-34-129,0 0 0,25 69-129,-25-69 516,0 0-258,-21 65-129,21-65 129,0 0-129,-52 43 129,52-43-258,0 0 387,-44 9-387,44-9-129,0 0-387,0 0-387,0 0-2451,0 0-1806,2-50 516,-2 50-1161,0 0-258</inkml:trace>
  <inkml:trace contextRef="#ctx0" brushRef="#br0" timeOffset="7">14697 768 14319,'0'0'5289,"0"0"0,0 0-516,0 0-3741,0 0-903,9 58-129,-9-58 129,11 83-129,-5-33 258,-6-50-516,15 93 387,-15-93-387,23 78-1032,-23-78-3096,19 50-258,-19-50-129,0 0-1161</inkml:trace>
  <inkml:trace contextRef="#ctx0" brushRef="#br0" timeOffset="8">14899 1106 13287,'39'-10'5547,"-39"10"-387,0 0 0,0 0-3741,0 0-1032,50 2 129,-50-2-258,37-1-258,-37 1-387,38-16 387,-38 16-129,0 0 0,39-34-129,-39 34 129,0 0-129,0-51 258,0 51 0,0 0 0,0 0 0,-41-48 0,41 48-387,0 0 387,-55 8-258,55-8 258,0 0 516,-48 64-516,48-64 258,-16 55-258,16-55 645,2 57-258,-2-57 129,0 0-516,45 59 129,-45-59 129,43 18-129,-43-18 1,43 2-130,-43-2-646,41-2-902,-41 2-2967,38-19-645,-38 19-129,0 0-387</inkml:trace>
  <inkml:trace contextRef="#ctx0" brushRef="#br0" timeOffset="9">15551 922 15093,'0'0'5547,"0"0"-129,0 0-516,0 0-4773,0 0-258,0 0-387,0 0-2451,0 0-1935,0 0-516,0 0 0,0 0-645</inkml:trace>
  <inkml:trace contextRef="#ctx0" brushRef="#br0" timeOffset="10">15551 1027 15093,'-9'49'5934,"9"-49"-387,0 0-129,0 0-4643,0 0-775,0 0 0,0 0-517,0 0-4514,0 0-258,0 0-129,0 0-645</inkml:trace>
  <inkml:trace contextRef="#ctx0" brushRef="#br0" timeOffset="12">12106 17486 258,'10'-6'4128,"-10"6"516,21 0-387,-7 2-1806,1-2-903,9-2 0,-2 0-645,6 2-258,-3-5-258,3 2-129,-1 1 0,-1 0-258,-1 1-129,-5-2-1032,2-2-2967,-5 2-516,-3-3-129,-4-3-129</inkml:trace>
  <inkml:trace contextRef="#ctx0" brushRef="#br0" timeOffset="13">16270 938 5289,'32'-58'4644,"-32"58"-129,0 0-387,0 0-2838,0 0-645,24 44-129,-24-44 129,2 53 129,-2-53-516,2 64-129,-2-64-129,0 65 258,0-65-258,0 58 516,0-58-645,0 0 387,9 63-129,-9-63 129,0 0-129,0 0 258,39 32-258,-39-32 0,0 0 0,51-5-516,-51 5-516,0 0-2451,49-20-903,-49 20 0,0 0-129</inkml:trace>
  <inkml:trace contextRef="#ctx0" brushRef="#br0" timeOffset="14">16236 1101 10062,'0'0'4773,"-9"-53"-129,9 53-387,0 0-3741,0 0-129,48-13 0,-48 13-129,52 0-903,-52 0-1032,69 0-2451,-69 0-387,64 0 0,-64 0-903</inkml:trace>
  <inkml:trace contextRef="#ctx0" brushRef="#br0" timeOffset="15">16630 1113 9288,'0'0'4773,"0"0"-129,41 9-387,-41-9-2838,0 0-645,51 0 0,-51 0-387,0 0-387,52-13 516,-52 13-516,0 0 129,0 0-387,39-40 258,-39 40 0,0 0 0,0 0 129,0 0-258,-36-54-129,36 54 258,-43-2 0,43 2 0,-45 10 0,45-10 258,-39 28 258,39-28-258,0 0 258,-20 55-129,20-55 0,0 0 0,37 56 0,-37-56-129,48 24-129,-48-24-258,52 20 258,-52-20 0,46 7 129,-46-7-645,43 1-516,-43-1-1032,0 0-2580,51-9-258,-51 9-129,0 0-774</inkml:trace>
  <inkml:trace contextRef="#ctx0" brushRef="#br0" timeOffset="16">17001 1033 12126,'0'0'5031,"0"0"129,0 0-516,0 0-4128,39 29-258,-39-29 0,0 0 0,25 62 387,-25-62-645,12 48-129,-12-48 258,0 0-129,11 56-129,-11-56 258,0 0-258,0 0 258,0 0 129,0 0 129,20-51-516,-20 51 0,17-60 387,-17 60-516,25-59 387,-25 59-645,0 0 258,41-39-645,-41 39-645,0 0-3612,43 1 129,-43-1 258,0 0-903</inkml:trace>
  <inkml:trace contextRef="#ctx0" brushRef="#br0" timeOffset="17">17388 1033 11481,'0'0'5160,"0"0"129,0 0-645,0 0-3741,15 46-645,-15-46-129,0 58 129,0-58 387,8 63-645,-8-63 0,0 0 258,0 0 0,0 0-387,46 33 387,-46-33-129,0 0-258,42-72 258,-42 72 0,29-66-258,-29 66-129,26-58 258,-26 58 0,0 0-129,0 0-129,0 0 516,40-28-129,-40 28-129,0 0 258,16 45-129,-16-45 129,0 0-129,14 65 387,-14-65-516,0 0-129,0 0 129,0 0 0,0 0 0,0 0 0,41 14 0,-41-14-387,0 0 129,32-53 129,-32 53 129,0 0-258,0 0 0,33-52 0,-33 52 129,0 0 645,0 0-516,0 0 258,24 48 0,-24-48 0,0 0-258,21 74-129,-21-74-258,0 0-258,31 62-1419,-31-62-2709,0 0-129,0 0-387,48 18-129</inkml:trace>
  <inkml:trace contextRef="#ctx0" brushRef="#br0" timeOffset="18">18213 975 3870,'0'0'3741,"0"0"129,0 0 129,0 0-645,0 0-516,0 0-516,0 0-903,0 0-258,0 0 0,0 0-516,-46-37-645,46 37 387,0 0-129,-46 5-258,46-5 387,0 0-516,0 0 129,0 0-129,0 0 129,-30 53-129,30-53 0,0 0 387,0 0-387,0 0 387,47 52-129,-47-52 129,0 0 129,53 27-258,-53-27 0,0 0-129,50 31 258,-50-31-258,0 0 0,10 53-258,-10-53 129,0 0 129,-36 61 129,36-61-129,-37 26 258,37-26-129,0 0-129,-47 2 129,47-2 129,0 0-258,0 0-645,0 0-129,0 0-1806,-8-51-2838,8 51 516,0 0-387,35-14-516</inkml:trace>
  <inkml:trace contextRef="#ctx0" brushRef="#br0" timeOffset="19">18404 1207 14319,'0'0'5676,"15"67"-774,-15-67 0,-5 69-4644,2-28-129,-1 7 0,1 2-516,-8-16-3612,11 3-1419,-7-9 387,4-1-903</inkml:trace>
  <inkml:trace contextRef="#ctx0" brushRef="#br0" timeOffset="20">19247 781 4644,'0'0'5160,"-41"-34"-516,41 34-129,-43 12-2709,43-12-516,-40 34-129,40-34-516,-29 48 129,29-48-387,-10 56 0,10-56-516,2 64 258,-2-64 258,20 77-387,-20-77-129,21 75 0,-21-75-129,20 77-387,-20-77-645,11 51-2193,-11-51-1161,0 0 129,0 0-387</inkml:trace>
  <inkml:trace contextRef="#ctx0" brushRef="#br0" timeOffset="21">19003 1059 9417,'0'0'5160,"0"0"-645,0 0 129,0 0-3741,0 0-516,38-46-516,-38 46 129,57 0-903,-18 0-1161,-39 0-2322,71 2-387,-71-2-645,67 4-129</inkml:trace>
  <inkml:trace contextRef="#ctx0" brushRef="#br0" timeOffset="22">19494 986 9417,'0'0'5289,"0"0"-258,-48 0-129,48 0-3741,-41 15-774,41-15 516,0 0-387,-44 46-129,44-46 0,0 0 0,-10 73-129,10-73 0,9 51 0,-9-51-258,0 0-129,46 57 129,-46-57-387,45 8 387,-45-8-258,45-9 258,-45 9-258,42-43 0,-42 43 129,23-51-387,-23 51 516,3-52-129,-3 52 129,0 0-516,-20-51 516,20 51 129,0 0-129,0 0 387,0 0-258,0 0 129,-15 57-258,15-57 0,0 0-387,42 74-645,-42-74-2322,48 34-1032,-48-34-258,48 23-774,-48-23-258</inkml:trace>
  <inkml:trace contextRef="#ctx0" brushRef="#br0" timeOffset="23">19875 1106 10062,'15'-55'4773,"-15"55"387,0 0-258,-33-24-3999,33 24-516,0 0 0,0 0 129,-44 18-258,44-18 129,0 0 0,-17 55-129,17-55-129,0 0 516,-2 71-645,2-71 0,0 0 0,24 68-387,-24-68 0,0 0-516,60 35-258,-60-35-3612,47 0 258,-47 0-258,50-28-774</inkml:trace>
  <inkml:trace contextRef="#ctx0" brushRef="#br0" timeOffset="24">20085 822 11481,'0'0'5547,"0"0"-258,0 0-516,0 0-4257,0 0-258,0 0 258,30 70-516,-30-70 645,32 84-258,-32-84-129,30 89-129,-30-89-258,21 79-387,-21-79-516,0 0-3483,18 56-129,-18-56-1032,0 0 387</inkml:trace>
  <inkml:trace contextRef="#ctx0" brushRef="#br0" timeOffset="25">20078 973 9546,'0'0'5160,"0"0"129,0 0-129,0 0-2967,0 0-2193,0 0 258,52-32-387,-52 32 0,74 0-516,-30 3-2580,-44-3-1548,77 5-516,-77-5 129,55 7-774</inkml:trace>
  <inkml:trace contextRef="#ctx0" brushRef="#br0" timeOffset="26">20516 956 12126,'0'0'5289,"-28"49"0,28-49-258,0 0-4257,-30 70-387,30-70 258,0 0-516,14 65 258,-14-65 0,42 23-387,-42-23 129,55 2 0,-55-2 129,56-20-258,-56 20 0,38-37-516,-38 37 258,17-53 0,-17 53-129,0 0 129,-24-61-129,24 61 258,-51-18 129,51 18 258,-62 1-387,62-1 0,-55 21 0,55-21-258,0 0 0,0 0-516,-27 59-516,27-59-2838,0 0-516,52 22-645,-52-22 0</inkml:trace>
  <inkml:trace contextRef="#ctx0" brushRef="#br0" timeOffset="27">20709 1040 7611,'42'-37'5289,"-42"37"-387,52-27-258,-52 27-3096,0 0 0,43 0-903,-43 0-516,0 0 387,47 42 0,-47-42-516,19 47 129,-19-47 258,8 55-516,-8-55 258,0 0 516,0 64-516,0-64 0,0 0 0,0 0 258,0 0-258,0 0-258,0 0 258,-1-60-645,1 60 516,8-55-516,-8 55 645,0 0-774,28-65 516,-28 65 0,0 0-258,40-28-258,-40 28-4386,0 0 387,50-4-903,-50 4 0</inkml:trace>
  <inkml:trace contextRef="#ctx0" brushRef="#br0" timeOffset="28">21340 983 11868,'0'0'5289,"0"0"-129,0 0-516,0 0-4257,0 0-387,0 0 129,0 0 129,0 0-129,-41-4 258,41 4-387,0 0 0,-41 18 0,41-18 0,0 0 0,0 0 387,-39 48-129,39-48-258,0 0 387,0 0 129,34 46-129,-34-46-129,37 24 129,-37-24-387,38 26-387,-38-26 774,0 0-387,26 56 129,-26-56 129,0 0 258,-17 56-129,17-56 0,0 0-128,-55 33-259,55-33 0,-38 1 0,38-1 0,0 0 0,0 0-3484,0 0-1805,-7-51-258,7 51-516,36-38-387</inkml:trace>
  <inkml:trace contextRef="#ctx1" brushRef="#br0">25300 6435 0,'0'0'0,"-28"-24"0,28 24 0,0 0 0,0 0 0,0 0 0,0 0 0,0 0 0,0 0 0,0 0 0,0 0 0,0 0 0,0 0 0,0 0 0,0 0 0,0 0 0,0 0 0,0 0 0,0 0 0,0 0 0,0 0 0,0 0 0,0 0 0,0 0 0,0 0 0,0 0 0,0 0 0,0 0 0,0 0 0,0 0 0,-36-12 0,36 12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0,-19-36 0,19 36 0,0 0 0,0 0 0,0 0 0,0 0 0,0 0 0,0 0 0,0 0 0,0 0 0,0 0 0,0 0 0,0 0 0,0 0 0,0 0 0,0 0 0,0 0 0,0 0 0,0 0 0,0 0 0,0 0 0,0 0 0,0 0 0,0 0 0,0 0 0,0 0 0,0 0 0,0 0 0,0 0 0,0 0 0,-18-36 0,18 36 0,0 0 0,0 0 0,0 0 0</inkml:trace>
  <inkml:trace contextRef="#ctx1" brushRef="#br0" timeOffset="1">20990 6411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</inkml:trace>
  <inkml:trace contextRef="#ctx1" brushRef="#br0" timeOffset="2">17530 10528 0,'0'0'0,"0"0"0,0 0 0,0 0 0,0 0 0,0 0 0,0 0 0,0 0 0,0 0 0,0 0 0,0 0 0,0 0 0,0 0 0,0 0 0,0 0 0,0 0 0,0 0 0,0 0 0,0 0 0,0 0 0,-100 48 0,100-48 0,0 0 0,0 0 0,0 0 0</inkml:trace>
  <inkml:trace contextRef="#ctx0" brushRef="#br0" timeOffset="32">14089 2296 129,'-3'-15'3354,"3"2"387,0 1-645,0 12-387,0-17-387,0 17-387,0-12-258,0 12-387,0 0-516,0 0-129,5 15-258,-5 5-129,0 5 0,0 9-129,0 3-129,0 3-258,0 5 258,2-5-258,1 2 258,2-6-516,0 1 516,4-9-258,1-6 258,4-2 0,-1-9 0,5-6 0,1-5 0,1-1-258,1-4-129,-5-13-1032,0 9-2451,-7-7-387,-9 16-129,3-20-129</inkml:trace>
  <inkml:trace contextRef="#ctx0" brushRef="#br0" timeOffset="33">13964 2536 8385,'-5'-21'4515,"10"13"-258,9-10-258,10 7-3096,2 1-645,7 3-258,2 6-774,-4-8-1290,7 9-2064,-6 0-129,3 7-516,-6-3-129</inkml:trace>
  <inkml:trace contextRef="#ctx0" brushRef="#br0" timeOffset="34">14439 2497 645,'15'0'3354,"1"-1"129,-7 0 129,1-5-1806,7 6-387,-5-5 129,5 5-258,-6-3 0,7 3 0,-11-3-129,9 1-129,-8-8-387,4 5 129,-3-6-258,-1 1 258,1-4-516,-2 1 258,-3-3-387,0-1 258,-4 3-258,0-4 0,-4 7-129,-7-1 0,-3 4 129,-3 5-258,-3 3 129,-1 5 0,-3 8 0,3 8 0,2 5-129,2 1-129,8 3 258,4 0-258,5-2 258,4-2-129,8-6 258,8-2-258,1-6 258,4-5 129,0-4-129,1-3 0,-3 0 0,-1 0-129,-6 0-129,-4-1-516,2 3-645,-14-2-3096,13 5-129,-13-5-516,11 2-129</inkml:trace>
  <inkml:trace contextRef="#ctx0" brushRef="#br0" timeOffset="35">14893 2307 12255,'12'-21'4773,"-12"21"-387,11 0-129,-11 0-3612,6 10-129,-1 2-387,-1 6 129,-2 11-129,1-4-387,-2 2 258,0 2-258,1-3 258,-2-5-258,2 0 258,0-10-387,-2-11 387,4 12 0,-4-12 129,5-12-129,-2-8 0,2-3 387,-2-5-258,3-3 387,0 0-387,1 0 258,-1 3-258,1 8 258,0 4-258,0 5-258,-7 11-387,12-7-903,-2 9-3354,-10-2 258,15 13-387,-15-13-129</inkml:trace>
  <inkml:trace contextRef="#ctx0" brushRef="#br0" timeOffset="36">15223 2257 12900,'0'0'4644,"0"0"-129,3 20-129,-6-2-3999,3 3-129,-1 0-129,1 1 129,1 1-258,4-4-129,2-4 258,2-4-387,2-5 387,2-6 0,-2-7 0,2-5 0,-1-4 0,0-4 258,-3 0-258,-2 5 258,-1-2-258,-6 17-258,5-10 129,-5 10 0,0 9 0,0 7 0,0 2 0,0 2-129,1 0 0,4-3-129,0-6 258,5-2 0,1-9 0,1-2 0,3-10 129,-1-4-129,0-7 129,6 2 129,-6 0-129,2-2-129,0 6 129,-5 3-129,2 4 0,-2 6 129,2 4-129,-4 8 129,0 1-129,0 6 0,2 3 0,-1-1 0,-1 4-258,-1-9-774,6 8-3612,-14-20-516,17 27 129,-17-27-774</inkml:trace>
  <inkml:trace contextRef="#ctx0" brushRef="#br0" timeOffset="37">16501 1975 8901,'2'-20'4257,"-2"20"-129,0-16-903,0 16-2064,0 0-129,-8-5-258,0-1-129,8 6-129,-19-6-129,9 3 0,-4-1-129,-1 3-129,0 0 0,0 0 129,-3 1-258,2 4 0,1 12 0,0 2 0,3 10 0,5 11-129,3 5 129,4 3-129,0 7 129,4 2 129,6 1-258,2-7-129,-2 1 129,3-7-129,-3-3 129,-1-9-645,3 4-129,-10-18-2322,4 1-1032,-6-19-258,0 16-129,0-16-387</inkml:trace>
  <inkml:trace contextRef="#ctx0" brushRef="#br0" timeOffset="38">16227 2331 11868,'-4'-19'4386,"6"4"-129,9 14-129,3-2-3870,4 3-129,6 0-258,0 2-645,12 8-645,-8-8-1806,12 6-1032,-2-6-129,5 3-516,-4-5 129</inkml:trace>
  <inkml:trace contextRef="#ctx0" brushRef="#br0" timeOffset="39">16797 2257 7224,'4'-21'4515,"-4"21"-387,-9-18 0,-2 18-2064,-7-7-1161,3 5-129,-4 2-387,0 0 129,-2 9-129,1 9-129,4-1-129,4 3 0,4 5 0,5 5-129,5-3 0,9 0-258,5-2 258,3-6-258,5-1 129,1-8-129,1-4 258,-2-6-387,-2-5 387,-3-7 387,-2-9-258,-3-1 129,-7 0-129,-2 0 129,-2-2-129,-3 6 258,0 5-258,0 13 0,-13-13 0,6 13 0,-2 7-129,1 5 129,4 4-258,1 5 129,3 3 0,0-1-387,14 0 129,-1-3-903,8 7-1161,0-13-2322,4 1 0,-1-11-516,5 0-258</inkml:trace>
  <inkml:trace contextRef="#ctx0" brushRef="#br0" timeOffset="40">17204 2213 11739,'-6'-34'4773,"-7"19"-258,3 12-129,-6 3-3999,6 6-129,-3 8-129,4 7 0,2 6-129,3 0 129,4 6-258,0 1 258,8-4-258,5 0-258,6-4 129,-2-6-516,9 1-645,-11-13-3225,9 0 129,-7-13-645,2-6-129</inkml:trace>
  <inkml:trace contextRef="#ctx0" brushRef="#br0" timeOffset="41">17351 1765 12126,'0'-28'4773,"0"28"-516,0 15 258,2 12-4257,1 16-129,2 10 0,2 11-129,0 5 129,1 0 0,1-3 0,-2-2-258,0 2-129,-2-16-387,2-3-258,-7-23-1548,0 5-2064,0-16-258,0-13-129,-10 3-645</inkml:trace>
  <inkml:trace contextRef="#ctx0" brushRef="#br0" timeOffset="42">17335 2241 9288,'0'-40'4644,"6"19"-387,8 8 0,-6-1-3225,11 8-387,-2 2 0,6 2-516,0 2-129,0 2 0,0 5-129,-1 2 0,1-1-129,-2 1 0,-2 2 129,-1 0 0,-3-1 0,-3 0 129,-1 2 129,-2 1-129,-4-1 258,-3 4-129,1-1 258,-3 0 0,0-2-129,2 1 129,-2-14-129,5 20 0,-5-20 0,14 16 0,-4-16-129,4 1 0,1-2 129,3-6-129,0-5 0,-1-2-129,-3-2 129,0-3 0,-6-6-129,-2 0 129,-6 0-129,-2-2 129,-10 5-129,-2 4 129,-3 4-129,-4 7 0,1 7-129,2 4 129,1 6-258,2 8 129,8 3-387,2-2-258,7 8-903,-1-15-2967,13 6-129,-1-8-258,9 5-387</inkml:trace>
  <inkml:trace contextRef="#ctx0" brushRef="#br0" timeOffset="43">17926 2181 9804,'18'-28'4902,"-18"28"-129,9-12-258,-9 12-2967,8 9-1032,-4 3-258,1 5-129,0 4 0,-1 2-129,2 5 0,-2-1 0,1 0 129,0-2-129,-2-3 0,1-5 129,-4-17-129,7 11 129,-7-11 0,5-11-129,-1-8 129,-1-7 0,-1-3-129,4 0 129,-2-1-258,3 2 129,0 1-258,3 11-258,-3-4-387,10 15-2064,-5-2-1806,5 7-258,-3 0-129,8 4-387</inkml:trace>
  <inkml:trace contextRef="#ctx0" brushRef="#br0" timeOffset="44">18443 2150 8901,'1'-22'5289,"-1"8"-516,-12-3-129,1 12-2838,-5-9-1161,1 7-129,-2 1-258,1 4-129,-1 2 0,2 5 0,0 6-129,4 4 0,4 4 0,4 2 0,1 2 0,4-1-129,5 5 129,3 0 0,6-5 0,-1 4 0,2 1 0,0 1 0,-3-2 0,-2 3-258,-5-6 258,-2 1-129,-5-2 258,-2-2-129,-8-4 129,-3-3-129,-1-7 387,-2 1-129,-3-4 0,1 1-129,0-3-387,0-1-387,18 0-4257,-21-4-129,10 4-387,-1-6-645</inkml:trace>
  <inkml:trace contextRef="#ctx0" brushRef="#br0" timeOffset="45">19192 1821 5934,'0'-24'4128,"-4"13"-129,-2-2-645,6 13-2064,-17-5-387,8 5-387,-3 4 0,2 9-129,-4 7-129,4 16 129,0 6 129,3 11-387,1 8 0,3 1 0,3 1-129,0 2 0,3 1 0,3-11-387,2-6-129,-3-13-516,5 1-2064,-5-15-1419,-3-2 0,-2-20-516</inkml:trace>
  <inkml:trace contextRef="#ctx0" brushRef="#br0" timeOffset="46">18913 2289 5805,'-12'-30'4902,"12"30"-516,9-18-129,9 13-2451,1 1-1290,6 4 0,5 0-258,0 0-516,6 7-903,-6-5-2193,4 7-903,-3-5 0,0 0-645</inkml:trace>
  <inkml:trace contextRef="#ctx0" brushRef="#br0" timeOffset="47">19371 2216 8901,'-32'19'4386,"9"-3"0,6 8-387,-6-3-3225,10 5-129,1-1-387,8 1-387,4-2 258,3-5-387,11-2 129,3-7-129,2-9 258,4-1 0,4-11 0,-4-8 258,0-6-129,-4 0 129,-4-8-258,-4 3 387,-8 2-387,-3 2 0,-7 6 129,-8 4-129,-4 10 0,-2 3 0,-1 3-129,3 10 129,5 7-387,1-3-645,13 5-3225,-1-6 0,4 0-516,4-4-129</inkml:trace>
  <inkml:trace contextRef="#ctx0" brushRef="#br0" timeOffset="48">19476 2077 7998,'5'-18'4257,"-5"18"258,0 0-645,-6 6-2967,3 14 0,-8 8-387,4 7 0,-3 1-129,5 3 0,0 2 0,5 0-129,1-5-387,5-7-645,6-2-129,-4-16-3225,11 3-387,-4-11-645,5-3 129</inkml:trace>
  <inkml:trace contextRef="#ctx0" brushRef="#br0" timeOffset="49">19792 2188 5160,'-14'-8'4902,"14"8"-516,-17 0 0,17 0-1290,-15 0-2451,15 0 0,-13 0-129,13 0-129,-11 9 129,6 5-258,2 2 0,1 5-129,0 1-129,2 5 129,3 1-258,4-2 258,5 0-387,0-9-258,5 2-774,-6-12-3096,13-3-258,-4-6-258,2-5-258</inkml:trace>
  <inkml:trace contextRef="#ctx0" brushRef="#br0" timeOffset="50">20070 1818 11352,'-19'3'4902,"15"19"-387,-4 5-258,3 7-4128,3 11 258,2 9-258,0 4 129,0 0-129,3 3 0,2-1-129,1-3 0,-1-10-774,5-4-387,-6-17-1548,6 1-1677,-10-27-645,12 15-129,-12-22-258</inkml:trace>
  <inkml:trace contextRef="#ctx0" brushRef="#br0" timeOffset="51">19961 2182 11223,'-30'-28'4902,"30"28"-516,-13-11 258,13 11-4128,7 0 0,9 0-258,7 1-129,5 5 0,5 2-129,4-1-258,5 3-258,-4-5-1032,9 8-2838,-13-9-129,2 5-516,-9-9-129</inkml:trace>
  <inkml:trace contextRef="#ctx0" brushRef="#br0" timeOffset="52">20387 2173 7611,'-5'0'4773,"-5"1"0,3 12-516,-7-2-1419,7 14-1935,-2-1-387,6 2 0,1 3-258,2-3-129,7-2 0,4 3 0,4-12 0,7-2-129,-1-6 0,0-6 0,-1-2 129,-1-10-129,-3-3 129,-5-7-129,-5-4 129,-5-4 0,-4-2-129,-8 3 129,-3 1-129,-7 2 0,0 9 0,-1 5 0,1 8-258,2 3 0,6 6-387,2 2-387,11 14-1806,-2-8-1677,8 6-258,2-10-258,10 6-258</inkml:trace>
  <inkml:trace contextRef="#ctx0" brushRef="#br0" timeOffset="53">20550 2207 9804,'12'-23'4773,"-12"23"-387,10-5-129,0 7-3354,-10-2-645,9 20 129,-1-5-387,3 8 129,-1 0-129,2 2 0,-3 3 0,-1 1 0,-1-3-129,0-4-258,-5 0 258,0-6-129,-2-16 258,0 0-258,0 0 129,-6-10 258,5-11-129,-1-1 387,2-5-258,2-2 516,3 1-387,9 6 387,-1 1-387,1 6 129,6 3-129,-1 7 129,2 3-258,2 2 129,-1 0-129,1 10-129,-6-3 0,-1 3-129,-1 1-258,-4-4-258,3 3-4128,-14-10 258,0 0-645,0 0-129</inkml:trace>
  <inkml:trace contextRef="#ctx0" brushRef="#br0" timeOffset="54">21537 2222 3225,'10'0'4128,"-10"0"-516,16-7-258,-5 6-1806,-3-7 0,7 5-387,-6-9-387,7 8 0,-5-6-129,1 5 129,-3-8 0,5 4-387,-6-7 0,1 3-129,-1 0 0,-1 1-129,-2-1 0,-1 0 0,-3-3-129,-1 5 129,0 11-258,-11-19 258,0 11-129,-7 2 0,-2 5 0,0 1-129,-4 7 129,3 8 0,-1 4 129,3 4-258,3 6 129,6 5 0,4-3 129,2 3 0,4-5-129,2-3 129,6-2-129,2-3 258,1-6-129,1-5 0,2 1-258,1-7 0,1 2-774,-4-8-1419,6 2-1935,-3-7-387,3-1-129,-2-5-387</inkml:trace>
  <inkml:trace contextRef="#ctx0" brushRef="#br0" timeOffset="55">22003 2054 8901,'9'-1'4902,"-9"11"-645,-7 3 129,-3 7-3999,-6 6-129,-4 4 0,1 1-129,-2 2 0,-1-2-129,3-3 129,2-6-258,0-4-129,8-2-387,-3-11-1032,12-5-2322,-7 3-516,7-3 0,-6-13-387</inkml:trace>
  <inkml:trace contextRef="#ctx0" brushRef="#br0" timeOffset="56">21775 2147 6837,'-3'-11'4902,"3"11"-516,6 3 129,7 18-2193,-4-10-1419,9 8 0,-2 0-258,8 4-129,-3-1-129,2 4-129,2-5-129,-3-1-129,1-2 0,-2-5-387,1 7-645,-12-13-3741,6 6 0,-16-13-645,16 6-129</inkml:trace>
  <inkml:trace contextRef="#ctx0" brushRef="#br0" timeOffset="57">22881 1581 6321,'10'-28'4515,"1"14"-129,-11 14-387,0 0-2838,4 26-516,-1 3 0,-3 10-129,0 7 0,1 6-258,-1 11-258,-5 11 129,0-6-129,1-2 0,-1-5-129,2-6 129,1-6-129,2-4 129,5-13-129,4-7 129,4-11-129,3-2-258,-2-14-387,9 4-1032,-10-7-2322,2-7-516,-6-5-258,-4-1 129</inkml:trace>
  <inkml:trace contextRef="#ctx0" brushRef="#br0" timeOffset="58">22771 1935 7224,'-10'-9'4257,"10"9"0,0 0-1032,8-4-2322,11 4-387,2 0-129,3 1-516,10 4-1548,-5-3-2193,2 4-516,-4-2-516,1 2 129</inkml:trace>
  <inkml:trace contextRef="#ctx0" brushRef="#br0" timeOffset="59">23176 2048 1548,'20'9'4257,"-9"-7"-129,4-2-129,1 2-2451,-6-7-129,8 0-516,-2-8 129,-4 0-258,0-3-129,-2 1 0,-7-6-258,1 6 258,-4-2-387,-3 4 129,-10 0-387,2 6 129,-8 2-258,1 5 129,0 1 0,-3 6-129,-2 5 129,2 5-129,4 6 129,1 1-129,6 6 129,5-1-129,4 0 129,3 1 0,6-3 129,6 0 129,2-6-129,3-1 129,1-6 0,1-2 0,-2-5-129,6-3 0,-4-2 129,3-2-258,-6-5 0,-1-7-129,-1 3-129,-3-7-258,-1 3-387,-10-9-1677,3 10-2064,-5-4 0,0 3-516,0-4 387</inkml:trace>
  <inkml:trace contextRef="#ctx0" brushRef="#br0" timeOffset="60">23472 1968 3225,'11'-7'5031,"2"7"-258,-7 7-387,-6-7-1935,8 34-1290,-8-12-258,3 7-645,-3 0 0,0 0-258,-2 1 0,-2-4 129,1-7-129,-2-3 129,5-16-129,-6 13 0,6-13 129,-2-9-129,2-9 0,0-5 0,5-6 0,1-5 258,2 3-258,2 0 129,0 3-129,-2 6 129,2 3-129,-1 9 129,0 8-258,-9 2-258,16 4-258,-16-4-903,14 16-516,-14-16-645,13 19 0,-13-19-129,11 13 645,-11-13 645,12 3 774,-12-3 1548,7 0 903,3 3 387,-10-3 387,11 0-258,-11 0-258,9 2-516,-9-2-387,9 14-516,-9-14 0,4 26-129,-4-8-129,3 6 129,-3-5-258,0 4 129,1 0-129,1-5-129,2 0 129,1-6 0,-5-12-129,16 8 129,-6-8 0,2-2 0,-2-9-129,5-4 129,-5-5-129,2-1 0,-3 0 0,0 0 0,1 1 0,-3 4 0,-2 3 0,-5 13 0,10-11-129,-10 11 129,9 5 0,-4 7 0,0 2 0,-1 2 0,2 5 0,1 1 0,-2-3-129,1-3 258,0 1-129,-4-3 0,-2-14 0,9 14 0,-9-14 129,10-1-129,-10 1 0,12-26 0,-3 7 0,3-4 0,0-3 0,3 2-129,-1 4 129,-2 3 0,-1 3-129,1 8 129,-1 6 0,-3 6 0,-2 11-129,-2 2 129,2 3 0,-2 5 0,0-1 0,-1-1 0,1 1-129,-1-7-129,1-1-516,-4-18-774,2 18-2838,-2-18-645,0 0-387,0 0 517</inkml:trace>
  <inkml:trace contextRef="#ctx0" brushRef="#br0" timeOffset="61">24368 2083 3225,'9'-11'4902,"0"-9"-258,-6 9-1290,-3 11-1419,0 0-387,0 0-516,0 0-129,0 0 0,0 0-387,0 0-129,-6-2-129,6 2-129,-11-1 0,1 1-129,-5 0 0,-3 0 129,1 2-129,-3 4 129,1 0-129,0 5 129,2-1-129,3 4 0,2-1 0,4 1 0,4 2 0,3-1-129,2 0 129,6-2 0,4 0 0,2-4-129,4 3 129,7-1 0,-3 0 0,1-4-129,0 1 129,-3 1 0,-4-3 0,-2 4 0,-5-1 0,-8-9 0,4 20 0,-6-9 0,-2 1 0,-3-1 129,-6 0-129,-2 1 129,-3-3 0,-1-2-129,-1-2 129,1-1 258,-2-2-129,1-2-129,3 0 129,2 0-129,2-4 0,5 1-129,8 3-387,-12-16-1935,12 16-2709,0 0 0,0 0-516,-11-2-387</inkml:trace>
  <inkml:trace contextRef="#ctx0" brushRef="#br0" timeOffset="62">15961 1898 258,'0'0'1548,"-5"23"0,3 8 129,-1 18 258,-1 20-258,-1 14-516,-1 36 0,1 20-645,-1 29 129,3 8-516,-2 17-129,1 0-258,4 9 129,-3-7 0,3-9-129,-2-12 258,2-7-129,-2-14-129,-1-17 258,3-13-129,-1-18 129,0-15-129,-1-19 129,2-18-129,0-17 129,0-15-258,0-21 0,9 1-129,-1-8-258,-2-11-129,2-1-387,2-5-1806,-7-6 129</inkml:trace>
  <inkml:trace contextRef="#ctx0" brushRef="#br0" timeOffset="63">18707 1650 1,'0'0'2708,"0"0"-257,0 0-129,2 6-645,-2 25-387,0 16-258,0 25-387,-2 19 129,0 17-258,-6 37 129,3 19-387,-2 18 516,-3 5-516,1 5 0,2 2-129,-1 2 258,4-4-516,-3-16 387,4-9 129,1-17-258,1-5-129,1-17 0,1-16 129,-1-9 0,0-5 129,2-12 0,1-1 0,1-9 0,2-2-129,-4-9 258,2-5-516,1-8-903,-5-10-2838,0-15-129,0-10-387,0-17 0</inkml:trace>
  <inkml:trace contextRef="#ctx0" brushRef="#br0" timeOffset="64">21151 1516 1161,'0'-89'1935,"0"89"0,0 0 258,-5-14 129,4 65-129,-3 44-645,1 17 258,-3 33-774,5 21 129,-5 41-387,3 7 129,-3 67-774,2-51-129,-2 3 129,-1-6-387,-1-2 258,-1-7-129,-1-16 129,-1-10-387,4-70 387,1 26 0,3-24-258,0-23 0,3-16-387,0-31-2193,2-28-903,6-26-645,-1-25 0</inkml:trace>
  <inkml:trace contextRef="#ctx0" brushRef="#br0" timeOffset="65">22506 1358 2709,'0'0'2838,"0"0"129,0 0-387,0 20-387,2 34-387,-4 21-645,2 30-129,-4 35-129,1 22 129,-7 42-387,7 16-129,-9 18-387,6-4-129,-2 8 129,2-15-387,-1-9 387,0-12-129,4-25 0,-4-19-129,3-19 0,-1-20 258,0-26-129,-1-22-129,6-21-516,-7-25-1161,7-15-2064,0-14-645,-4-14 0,-2-9-258</inkml:trace>
  <inkml:trace contextRef="#ctx0" brushRef="#br0" timeOffset="66">13777 3215 516,'15'-13'1161,"-5"7"-258,1 2 129,3-1-258,2-2 0,4 1-129,2-3-129,5 5 0,3-3 0,2 1-129,3-2 129,7 2-258,3 1 258,6 1-129,-3-1 129,4 4-129,1-1 129,1 2-129,2-3 129,0 3-129,-1-1-129,2 0 129,3-1-258,5-2 0,-2 1 0,5 0 0,1 1 0,2 1 0,-1 0-258,2-1 129,2 1 0,1-3 0,2 2-129,-3 0 129,4-1-129,-2-1 129,5 0 0,-4 1 0,3-1 0,-3-1 0,2 0 0,0-1 0,-2-2 0,4-3 129,2 1-129,2 1 0,2-1 129,1-1-129,1 2 0,5 1 129,-3 0-129,3-1 0,3 4-129,-3-6 129,-1 5 0,2-1-129,-3 0 129,2-3-129,0 5 129,2-4-129,-5 3 129,1-4-129,-5 6 129,1-3-129,1 6 129,0 1 0,-5 0-258,0 0 258,-1 5 0,2 0 0,3 0 0,1-2 0,2-1 258,-2 1-258,1-3 0,1 1 0,-3-1 129,1 1-129,2-2 129,1 3 0,-5 0 0,3 3-129,2-1 129,4 0 0,5 1 129,2 0-258,-3-3 129,1-1-129,0-2 0,2 1 0,2-1 129,-1-4-258,-2-1 258,0-1-129,-3 0 0,6 3 0,1-1 0,1-1-129,0 0 129,2 0 0,2 3 0,2-3-129,2 0 129,0 0 0,-1 0 0,1-1-258,-1-1 258,2 0 0,-3 1 0,-3-3 0,2 0 0,0 2 0,-2 2-129,-7-2 0,0 3 258,-2 1-129,-1 4 0,-1-1-129,0 1 129,1 0-129,2-1 0,5 1 129,24 0 258,20 0-129,-13 0 0,14-1-129,-14 2 258,9 0-516,-11 5 129,7-1-774,-28 1-2322,-27 12-1290,1-16 387</inkml:trace>
  <inkml:trace contextRef="#ctx0" brushRef="#br0" timeOffset="67">16481 3760 2322,'9'-2'3741,"-9"2"645,0 0-516,2 23-1548,-5-11-903,3 17 0,-11 0-258,5 13-129,-6 2-129,0 6-387,-2-3-129,2 0-129,-1-7 0,3-5-258,0-7 0,4-8 0,4-7-387,2-13-516,0 0-774,-8-7-2322,8-12-645,-4-10-129,4-8-129</inkml:trace>
  <inkml:trace contextRef="#ctx0" brushRef="#br0" timeOffset="68">16362 3809 5289,'0'0'4644,"0"0"-387,0 21 0,0-9-2709,2 17-516,1-6 129,6 16-258,-3-6-258,5 8-258,-1-5 258,2 4-516,0-5 0,0-2-129,-3 0 0,-1-7-258,1-5-129,-5-7-258,3 6-1032,-7-20-2580,0 0-387,-8 0-129,8 0-258</inkml:trace>
  <inkml:trace contextRef="#ctx0" brushRef="#br0" timeOffset="69">16292 4050 6450,'-10'-3'4773,"10"3"-387,0 0-129,14-5-3096,-1-1-129,11 6-258,1-4 0,6 0-129,2 0-258,3-2-645,5 6-2451,-6-3-1677,1 0-516,-6-8-258,-2 5-387</inkml:trace>
  <inkml:trace contextRef="#ctx0" brushRef="#br0" timeOffset="70">16868 4096 1032,'11'-2'3741,"-2"2"516,-9 0-258,4 13-2193,1 3-516,-5 0 258,5 9-387,-5-7-258,0 7-258,-2-1-129,-1 2-129,-3-4-258,0 0 0,-1-5-387,7-17-645,-12 24-1548,12-24-1677,-10 0-387,10 0-129,-7-14 1</inkml:trace>
  <inkml:trace contextRef="#ctx0" brushRef="#br0" timeOffset="71">17555 3706 3096,'0'0'4515,"0"0"-129,4 15-129,-4-15-2967,-2 33 0,-8-15 0,3 19 0,-10-6-129,0 13-387,-4-9 0,0 6-258,-1-6 129,0-2-387,3-6 129,5-4-387,-1-5 0,6-5 0,4-2-258,5-11-516,0 12-3870,0-12 0,0 0-645,7-1-258</inkml:trace>
  <inkml:trace contextRef="#ctx0" brushRef="#br0" timeOffset="72">19050 3735 1806,'11'-16'4902,"-11"16"-258,10-12 0,-10 12-1677,8 0-1290,-8 0-258,1 21-516,-1-1-258,0 14-129,0 2 129,0 10-387,-3-2 0,3 4-129,0-6 129,0-2-387,0-8 129,2-6-516,5-5-645,-7-21-3354,0 0-387,8 0-258,-3-15-258</inkml:trace>
  <inkml:trace contextRef="#ctx0" brushRef="#br0" timeOffset="73">19168 3706 8256,'14'0'5031,"-7"9"-258,-1 7-258,5 6-3870,-4 7-387,0 7 258,3 2-129,0 3-129,-5-2-129,0-2-129,1-4-387,-5-8-258,6 2-1161,-7-15-2838,0-12-387,0 0 0,-6 8-516</inkml:trace>
  <inkml:trace contextRef="#ctx0" brushRef="#br0" timeOffset="74">19185 3794 8643,'3'-33'5160,"1"12"-387,7 7-258,1-7-3870,7 6-129,-1-1 0,6 7-258,-1 2 0,-1 7-129,2 6 0,-4 9 0,-6 10 0,-2 6-129,-5 4 0,-4 8 0,-3 1 0,-3-2 0,-4-1 129,-5-2-129,0-6 129,-2-4 0,2-7 258,-2-5-129,0-7 129,1-3 0,2-5-129,1-2 129,-1 0-129,11 0-129,-14-9 0,14 9-129,0 0-258,0 0-387,0 0-1032,0 0-3483,0 0-129,0 0-258,9 0-774</inkml:trace>
  <inkml:trace contextRef="#ctx0" brushRef="#br0" timeOffset="75">19694 4076 3483,'11'-3'5031,"-11"3"-258,10 0-129,0 13-2451,-10-13-1290,3 28 129,-3-7-516,2 7-129,-2 0-258,-3 1-258,-2 4-516,-5-15-1290,3 3-2451,-2-13-387,9-8-387,-16-2 129</inkml:trace>
  <inkml:trace contextRef="#ctx0" brushRef="#br0" timeOffset="76">19876 3685 5805,'3'26'4902,"1"-5"-258,-4-3-516,6 11-3612,-6-2-129,1 5 0,-1 0-129,3-2-129,-3 0 0,2-7-258,-1-2 0,-1-10-516,4 5-1161,-4-16-2580,0 0-258,0 0-516,12-9 775</inkml:trace>
  <inkml:trace contextRef="#ctx0" brushRef="#br0" timeOffset="77">20010 3694 6063,'13'-15'4902,"-13"15"-129,9 0-516,-4 6-2967,-5 8-903,2 8 129,-1-1-387,0 7 129,0 3-129,1-1 0,0 2-129,-2-5 0,1-3 0,1-5-258,0 0-129,-2-19-1032,7 15-2580,-7-15-774,0 0 129,7-11-516</inkml:trace>
  <inkml:trace contextRef="#ctx0" brushRef="#br0" timeOffset="78">20158 3643 4386,'8'-6'4128,"3"-1"-258,-11 7-645,2 9-2838,2 6 129,-4-2-129,3 10 0,-3 0 129,2 6 129,-2-3-258,2 6 0,-2-9 0,2 4-258,-1 0 129,1-4-387,0 0 129,-2-6-774,6 6-2064,-6-10-1290,1-1-387,-1-12-129</inkml:trace>
  <inkml:trace contextRef="#ctx0" brushRef="#br0" timeOffset="79">20073 3728 903,'0'0'3999,"0"0"129,0 0-1806,0 0-129,0 0-387,0 0-387,0 0-258,0 0-258,8 16-129,-8-16-129,15 17-129,-7-7 0,6 7-258,-1-3 129,3 2-258,-5 2-129,-1-4-129,5 6-387,-6-9-387,3 8-1419,-12-19-2322,14 19 129,-14-19-645</inkml:trace>
  <inkml:trace contextRef="#ctx0" brushRef="#br0" timeOffset="80">20339 3707 4902,'8'0'4386,"-1"11"-258,-7-11-129,2 26-3612,-2-8 0,2 8 258,-2-4-258,0 5 0,0-1-258,0-1 0,0-1 0,-2-8-774,2 2-1419,0-18-2322,0 12 0,0-12-645</inkml:trace>
  <inkml:trace contextRef="#ctx0" brushRef="#br0" timeOffset="81">20273 3708 7224,'-7'-13'4773,"7"13"0,0-19-516,9 14-3354,0-5-387,5 5-129,-2-5 0,8 7-129,-4-2 0,5 4-258,-1 0 0,-1-2-387,3 7-903,-6-4-3225,1 5-129,-4-5-516,1 10-129</inkml:trace>
  <inkml:trace contextRef="#ctx0" brushRef="#br0" timeOffset="82">20559 4087 8127,'13'5'5160,"-6"-2"-387,-7-3-903,6 12-2838,-6-2-258,1 12-129,-1 2-258,-4 6-258,-1 9-645,-8-12-1419,4 13-2838,-3-10 0,0-4-645,-3-12-129</inkml:trace>
  <inkml:trace contextRef="#ctx0" brushRef="#br0" timeOffset="83">20886 3646 1032,'0'0'4644,"10"-6"0,-10 6 129,0 0-1677,0 0-1290,0 0-387,0 0-129,0 0-258,0 0-129,0 0-387,0 0 0,0 0-129,-7 19-129,0 2 0,-2 9-129,0 4 129,-2 9-129,4 3 0,-1 6 129,4 1-129,4-2-129,0 0-129,7-1-258,-4-14-3741,11 5-774,-5-18-387,3-2-774</inkml:trace>
  <inkml:trace contextRef="#ctx0" brushRef="#br0" timeOffset="84">22427 4500 1677,'0'0'2967,"0"0"-258,0 0-258,0 0-516,0 0-516,0 0-258,0 0-129,-4 15-387,4 6 0,-3-1-387,3 6 0,-4 5 258,4 8-258,-4-5 387,4 3-387,-2-5 129,2-2-129,0-5 0,0-4-258,0-8 129,0-13 0,2 13-129,-2-13 0,0 0-258,0 0-903,0-13-3096,0 13-129,-6-13-645,6 13 258</inkml:trace>
  <inkml:trace contextRef="#ctx0" brushRef="#br0" timeOffset="85">23114 3485 5289,'0'0'4902,"0"8"-387,0-8-258,3 26-3483,1-1-129,5 14 0,-4 0-129,2 11 0,-1 2-258,0 3 0,-3-5 0,-1-3-258,-2-5-129,0-8-387,0-1-1290,-2-12-2580,-3-5-387,-6-13-387,3-2 0</inkml:trace>
  <inkml:trace contextRef="#ctx0" brushRef="#br0" timeOffset="86">22884 3724 6063,'0'0'5418,"0"0"-387,19-9-516,-5 2-3096,15 7-903,2-1 129,11 1-129,0-1 0,6 0-516,0 0 129,5 0-129,-4-1-387,-5-3-645,-3 5-3483,-10 0-387,-3 0-387,-10 0-258</inkml:trace>
  <inkml:trace contextRef="#ctx0" brushRef="#br0" timeOffset="87">2279 7348 129,'-3'-17'1806,"3"17"-129,-9-6-258,7 20-387,-1 13-129,-1 12-387,0 7-387,0 4-258,2 7-1032,2 4-1935,-2-14 129</inkml:trace>
  <inkml:trace contextRef="#ctx0" brushRef="#br0" timeOffset="88">2091 7550 1935,'-13'-1'1548,"13"1"-645,-3 6 0,3-6-258,5 12-129,4-3-129,4 2-258,1-1 387,0-2-258,1 4 258,2-5-387,1 4-129,0 1-645,1 5-2451,-7-14 129</inkml:trace>
  <inkml:trace contextRef="#ctx0" brushRef="#br0" timeOffset="89">13731 5163 3612,'0'0'4128,"-9"-16"-516,9 16-774,-10-2-1032,10 2-129,-7 6-387,7 9-258,-6 1-387,6 13-129,-1-1-129,1 8 0,0-1-129,2 8-129,3-10 0,-1 4-129,3-7-129,-1-6 0,1 1-387,-3-11-516,7 4-1935,-11-18-1419,11 13 0,-11-13-645</inkml:trace>
  <inkml:trace contextRef="#ctx0" brushRef="#br0" timeOffset="90">13841 5168 4386,'9'24'4644,"-8"4"-516,2 5-258,-1 8-3225,-1 0-129,5 7 129,-3-2-387,2-2-129,-1-3-258,1-10-258,1-1-387,-3-16-387,3 2-2451,-6-16-645,0 0-387,0 0 388</inkml:trace>
  <inkml:trace contextRef="#ctx0" brushRef="#br0" timeOffset="91">13850 5259 774,'-7'-48'3999,"5"26"258,2 5-129,0 17-1806,0-26-903,10 22-258,-3-9-129,8 13-258,-1-2-129,5 4-258,-2 7 0,4 11-129,-1 0 129,-4 9-387,-1 6 0,-4 5-258,-5 3 129,-5 3 129,-1-4-129,-5-1 0,-4 0 0,-5-9 0,0-9 258,-2-3-129,0-11 387,0-1 0,2-8 0,2 0 0,-3-2-129,15 2 129,-11-5-129,11 5-258,0 0-516,0 0-1290,7 8-2580,2-2-516,8 3-258,-3-7-129</inkml:trace>
  <inkml:trace contextRef="#ctx0" brushRef="#br0" timeOffset="92">14120 5540 5805,'0'0'4902,"6"10"-516,-6 2-387,1 11-3096,-1-6-387,0 9-258,0-2 0,0-1-387,-1 4 0,-2-8-516,3 3-1677,-1-12-2064,1-10-129,0 0-387</inkml:trace>
  <inkml:trace contextRef="#ctx0" brushRef="#br0" timeOffset="93">14237 5235 1161,'4'-15'2709,"-4"15"-1419,11-14-903,-11 14 387,12-10 516,-12 10 387,7-1 258,-7 1 0,5 9 258,-5-9-258,2 31-129,-2-12-516,0 15-258,0-6-387,0 8-258,-2-5-129,2 3 0,-2-3-258,2-4 0,-1-3 0,-1-6-258,2-3-258,0-15-645,5 15-2838,-5-15-645,0 0-129,9-12-258</inkml:trace>
  <inkml:trace contextRef="#ctx0" brushRef="#br0" timeOffset="94">14413 5184 4128,'2'34'4257,"-4"-9"-258,-2 5-129,-1-1-2967,4 7-387,-1-7-129,2 4 258,0-4-516,0-5 129,1-6-258,3-3 0,-1-4-129,-3-11-258,7 17-645,-7-17-1161,0 0-1935,0 0-129,0 0-129</inkml:trace>
  <inkml:trace contextRef="#ctx0" brushRef="#br0" timeOffset="95">14644 5106 3999,'14'-4'5031,"-14"4"-516,0 0 0,11 22-2451,-11-22-645,0 35-129,0-15-516,0 11-258,-1 0-387,-3 5 258,2-2-387,-2 0 129,0-1-129,1-2 0,-1-2-129,1-6-258,-1-3 129,4-20-516,-2 26-1032,2-26-2580,0 0-258,-9-4-387,7-7 0</inkml:trace>
  <inkml:trace contextRef="#ctx0" brushRef="#br0" timeOffset="96">14436 5271 4644,'-11'-4'4644,"-1"4"-129,12 0-258,0 20-2709,0-20-645,14 21-129,-2-9-129,5 6 0,-2-2-258,5 0-129,0 0-258,-1 1 0,-1 0-387,-2-9-774,5 10-903,-5-12-2451,-1 0-129,-4-5-516,0-1 387</inkml:trace>
  <inkml:trace contextRef="#ctx0" brushRef="#br0" timeOffset="97">14854 5184 5676,'8'-7'4644,"5"7"129,-13 0-516,12 21-3354,-11-8 0,7 11 258,-8 2-516,2 7-129,-2-4-129,0 7-129,0-6-129,0-1 0,0-6-129,-2-4-258,2-5-258,0-14-516,0 0-1419,0 0-2064,0 0-258,-8-22-387,5-1 258</inkml:trace>
  <inkml:trace contextRef="#ctx0" brushRef="#br0" timeOffset="98">14784 5171 5547,'-11'-10'4773,"11"10"-258,0 0-129,-2 9-2967,2-9-645,16 3 0,-1-3-258,6 0-129,-1-3 0,4-2-258,2 1-387,-2-4-387,3 7-3612,-11 1-258,-4 8-387,-12-8-258</inkml:trace>
  <inkml:trace contextRef="#ctx0" brushRef="#br0" timeOffset="99">15061 5474 5160,'12'26'5031,"-5"-7"0,-3-6-516,1 10-2580,-2-6-903,4 10-258,-6-3-258,3 7-387,-4-2-258,0-3-387,0 2-3741,-5-7-516,-2-1-387,-3-9-129</inkml:trace>
  <inkml:trace contextRef="#ctx0" brushRef="#br0" timeOffset="100">15409 5099 3483,'-5'11'4773,"-4"-1"-129,-1 6-258,-7-7-2580,10 11-387,-10-6-258,10 18 0,-3-8-516,6 11 0,-1 1-129,5 4-129,5 3-258,1 3 0,2 0 0,2 0-258,1-2-129,-4-15-1290,8 1-2967,-6-13-516,6-7-387,-3-12-129</inkml:trace>
  <inkml:trace contextRef="#ctx0" brushRef="#br0" timeOffset="101">15920 4707 1032,'11'6'3225,"-11"-6"258,2 18-1290,2 3-645,-4-8-129,3 14-258,-3-1-129,3 8-258,-3-2 129,1 9-258,-1 2 0,0 12 0,-2 0-387,0 4 129,-2 1-129,0 0 0,-1 0-129,5 5 0,-4-3-129,1-1 0,3-2 129,-2 6-129,0 3 129,1 1-258,-1 0 258,0 1-129,-1 0 0,3 0 129,-2-1-129,2-2 129,0-1 0,0 1 0,-3-4 129,3 5-129,-1-5 129,0 3-129,-1-1 258,0 0-129,0-5-129,-1 3 0,1-2 0,-2-5 0,2-5 129,0-5-258,-1-2 0,1-8-258,2 4-1032,-1-14-2967,0-8-516,0-1-258,1-17-516</inkml:trace>
  <inkml:trace contextRef="#ctx0" brushRef="#br0" timeOffset="102">18709 4964 129,'-6'-9'3483,"6"9"258,0 0-774,0 0-1032,0 0-645,0 11-258,0 2-258,0 12-258,-1 3-129,1 15 258,0 0-129,0 13 129,-2 4-129,2 13 0,0 2 0,0 11-129,0 2-129,0 4 0,-1 4 0,1 1-129,0-2 0,0 3 0,1-7 129,2-3 0,0-3 258,0 4-258,0-5 129,1-1 0,0-7-129,-1 0 0,0-3-258,-2-6 258,1-9-387,-2-6 258,0-10 0,0-8-129,0-3-1290,-3-16-3096,3-15-129,-10-7-774,6-20 0</inkml:trace>
  <inkml:trace contextRef="#ctx0" brushRef="#br0" timeOffset="103">21120 4796 2193,'-4'42'3741,"4"-13"387,0 7-2064,-6 0-258,6 17-258,-7-2-258,4 13-258,-5 2-129,4 13-258,-5-6 129,5 14-129,-5 0-129,7 6-129,-5-4 129,4 8-258,3 0 0,-4 2 0,3-2 0,-1 1-129,2-3 129,-3-4-129,1-2 0,0-5 0,-3-3 0,1-4-129,-1 0 129,-1-4 0,-4-3 129,2-2-129,0-2 0,-1-6-129,3-5 0,-2-7-516,2-3-645,-1-16-3225,3-10-516,4-19-387,0 0-129</inkml:trace>
  <inkml:trace contextRef="#ctx0" brushRef="#br0" timeOffset="104">22451 4770 3870,'-2'15'4515,"2"-15"-387,0 0-1806,0 18-903,-3-7 0,3 15-516,0 4-387,0 11-129,0 7-129,0 11 258,0 5-258,0 11 129,1 1 0,-1 8 0,0 6 0,2 6-129,-2-3 129,5 4-258,-3 2 0,3 1 0,-5-4 0,4 2 0,-3 0 0,0-4 129,-1-1-129,0-2 129,-2-4 0,-2-6 0,-3-5 0,2-6-129,-2-13 0,0-3 0,2-12-129,0-7 0,1-9 0,2-5 0,1-4 0,0-1 0,1-1 0,0-2 0,0 3 0,2 2 0,-1 4 0,4 2 0,0 4-129,-3 5 129,0 0 129,1 5-129,-3 1 0,0 2 0,0 0 129,-2 3 0,-3-3-129,0-4 129,-1-5-129,1-1 129,1-10-387,4-21-903,0 0-3483,0 0-258,-5-22-387,3-18-645</inkml:trace>
  <inkml:trace contextRef="#ctx0" brushRef="#br0" timeOffset="105">6230 11376 1,'15'0'128,"-15"0"1,16-4 129,-16 4-129,16-6 0,-16 6 129,11-3-129,-11 3 129,11-2-129,-11 2 0,10 0 0,-10 0 0,10 0-129,0 0 258,-3 0-258,4-1 129,-3-1-129,3 0 129,1 2-129,-1 0 0,0-2 129,-2 2 0,3 4-129,-1-1 0,0 3 258,0 0-258,2-1 0,0-1 0,-1 2 0,0-4 0,0 1 0,0 0 129,0-1-129,-1 0 129,-1 1-129,-3 1 258,3 0-129,-10-4 258,14 8-258,-14-8 0,12 8 0,-4-7-129,1-1 258,0 0-129,0 0-129,2-4 0,-1-2 129,1 1-129,-2-3 129,0 1 0,-9 7-129,16-8 129,-16 8-129,14-4 0,-14 4 258,16-12-258,-8 7 0,2 1 0,-2-2 0,1 0 129,-1-2-129,1 5 0,-9 3 0,15-2 129,-15 2-129,14 0 129,-4 0-129,-1 0 0,0 2 0,-1-2 0,5 0 0,0-6 129,-3-1 129,2 1-258,-3-2 129,2 0 129,-11 8-129,16-9 0,-16 9-129,12-2 258,-12 2-258,14-2 129,-5 2-129,-1 0 0,1 0 0,1-3 129,0-2-129,-1 1 129,1 1-129,-2 1 129,1 0-129,1 2 0,-10 0 258,14 1-129,-14-1-129,15 9 129,-15-9-129,13 11 0,-5-10 129,1 0-129,1-1 0,0 0 129,-3 0-129,2-1 0,-9 1 0,12-4 0,-12 4 129,11 0-129,-11 0 0,0 0 258,13 0-258,-13 0 0,10 3 0,-10-3 129,16 1-129,-16-1 0,15 0 0,-5 0 0,-10 0 0,14-1 0,-14 1 0,14-7 0,-14 7 0,11-8 129,-11 8-129,11-13 0,-11 13 0,7-10 0,-7 10 0,0 0 129,8-14-129,-8 14 0,0 0 0,7-13 0,-7 13 0,0 0 129,4-15-258,-4 15 129,0 0 0,5-13 0,-5 13-129,0 0 129,0 0-129,0 0 0,0 0-387,11 0-1032,-11 0-1032,13 14 0</inkml:trace>
  <inkml:trace contextRef="#ctx1" brushRef="#br0" timeOffset="77">16232 12216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0,-101 97 0,101-97 0,0 0 0,0 0 0,-26 23 0,26-23 0,0 0 0,0 0 0,0 0 0</inkml:trace>
  <inkml:trace contextRef="#ctx0" brushRef="#br0" timeOffset="107">16184 5203 2967,'0'0'3096,"0"0"129,0 0-645,0 0-387,6 24-516,-6-6-387,2 19-129,-2-4-387,0 12-258,0-6-258,0 7-129,0-9 0,0 2-129,0-7-258,0-8-645,5 0-1806,-1-14-1419,-4-10-387,0 0-258</inkml:trace>
  <inkml:trace contextRef="#ctx0" brushRef="#br0" timeOffset="108">16327 5235 645,'21'-2'3741,"-11"4"258,-4 9-258,-3 4-2580,4 16 0,-5-3-258,4 7-129,-5-1-129,1 5-387,-2-6 0,4-2-258,-4-2-258,0-10-1419,0-6-2193,3 0-129,-3-13-129</inkml:trace>
  <inkml:trace contextRef="#ctx0" brushRef="#br0" timeOffset="109">16337 5219 4128,'-4'-19'4257,"4"19"-258,4-12 129,-4 12-3225,15-13-258,-5 8 129,10 5-129,-2-4-129,8 4 0,-3 0-129,3 6-129,-2 4-129,-1 7 0,-3 3 0,-5 4-258,-4 7 129,-4 5-129,-7 6-129,-3-3 129,-5-2 0,-5-1 0,-1-7 0,-1-4 129,1-9 0,-2-2 258,0-10 0,3-1 129,-1-3 129,4 0-129,-5-6 0,8 5-129,7 1 0,-12-5-258,12 5-129,0 0-645,0 16-1290,0-16-2451,5 12-129,-5-12-516,16 11 129</inkml:trace>
  <inkml:trace contextRef="#ctx0" brushRef="#br0" timeOffset="110">16652 5540 5547,'22'-5'4773,"-14"5"-387,3 0 0,-11 0-3225,12 8-387,-12-8-129,8 29-258,-8-8-129,0 2-129,0 3 0,-1-1-258,-3-2 0,-2-4-774,6 7-1935,-1-16-1548,1-10-387,0 0-258</inkml:trace>
  <inkml:trace contextRef="#ctx0" brushRef="#br0" timeOffset="111">16871 5175 774,'0'0'3870,"0"0"129,0-10-774,1 16-774,-1-6-258,0 22-645,-4-9 0,4 17-387,0-7-258,0 10 0,0-2-516,0 1 0,0-5-387,0 0 129,0-5-129,0-4-129,4-3-258,-4-15-516,7 25-1677,-7-25-2064,0 0 129,0 0-645,0 0 258</inkml:trace>
  <inkml:trace contextRef="#ctx0" brushRef="#br0" timeOffset="112">16968 5179 1806,'8'14'4128,"-6"-2"129,0 1-1419,4 14-258,-6-9-774,5 15-258,-5-6-645,2 7-129,-2-6-258,0 7 0,0-6-129,0-1-129,-2-2-129,2-4 0,-2-5-129,2-4-387,0 0-1032,0-13-2838,0 0-129,5-7-516,1-9-129</inkml:trace>
  <inkml:trace contextRef="#ctx0" brushRef="#br0" timeOffset="113">17134 5159 1548,'8'5'4128,"-8"17"129,0-6 0,0-2-2709,3 13-387,-3-3-129,4 10 129,-4-5-516,1 7-129,-1-9-129,0 4-129,0-6-129,0-6-129,0-1-129,0-18-387,0 23-903,0-23-2838,-10 0-129,10 0-387,-13-18 129</inkml:trace>
  <inkml:trace contextRef="#ctx0" brushRef="#br0" timeOffset="114">16998 5298 4128,'-7'-4'4386,"7"4"0,0 0-129,0 0-2967,5 0-516,-5 0 0,19 9-129,-7-3-129,3 9 0,1-3-129,-2 6-129,1-3 0,-3 2-258,2 4 0,-4 0-129,3-1-258,-5-8-774,7 5-2193,-6-7-1161,1-1-129,-10-9-516</inkml:trace>
  <inkml:trace contextRef="#ctx0" brushRef="#br0" timeOffset="115">17355 5166 4773,'0'0'4515,"0"0"0,8 16-387,-8-2-2967,0 14-258,0-6-129,2 16-129,-2-8 0,3 6-258,-3-5-129,0 0 129,1-4-387,-1-3 129,1-6-258,-1-3-258,2-1-258,-2-14-903,0 0-1677,0 0-1548,0-10 0,-4-8-387</inkml:trace>
  <inkml:trace contextRef="#ctx0" brushRef="#br0" timeOffset="116">17230 5247 3483,'-14'-5'4257,"5"3"129,9 2 0,0 0-3225,7-7-129,9 5-387,1-6 0,5 3 0,-2-3-258,4 1-129,2 1-258,-4 0-387,2 6-1161,-8 0-2580,0 5-387,-4 2-387,-4 6 129</inkml:trace>
  <inkml:trace contextRef="#ctx0" brushRef="#br0" timeOffset="117">17514 5391 1419,'26'30'4386,"-19"-20"258,0 5 129,-7-15-2709,13 32-258,-12-17-387,6 11-516,-6-6 0,1 7-516,-2 0 0,0-2-387,0 5-387,-4-10-1032,1 2-2967,-1-5-387,-1-2-387,5-15-129</inkml:trace>
  <inkml:trace contextRef="#ctx0" brushRef="#br0" timeOffset="118">18052 5146 903,'0'-11'4386,"0"11"516,0 0-387,-5-17-1677,5 17-1161,-10 0-516,10 0-387,-14 10 0,8 5-258,-5 2-129,6 9-129,-4 4-129,4 6 129,0 1-129,2 4 129,3 0-129,0 1 0,6-3 0,1-3 0,0-6 129,0-6-258,3-4 129,-3-4-258,3-2-387,-10-14-2580,10 4-1419,-10-4-516,0 0-387,0-7 0</inkml:trace>
  <inkml:trace contextRef="#ctx1" brushRef="#br0" timeOffset="90">21704 9131 0,'0'0'0,"0"0"0,0 0 0,0 0 0,0 0 0,0 0 0,0 0 0,0 0 0,0 0 0,0 0 0,0 0 0,0 0 0,0 0 0,0 0 0,0 0 0</inkml:trace>
  <inkml:trace contextRef="#ctx1" brushRef="#br0" timeOffset="91">24503 6861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0,-110-122 0,110 122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14T09:21:21.05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3-10-14T09:21:21.052"/>
    </inkml:context>
    <inkml:brush xml:id="br1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21372 5164 2322,'-7'-11'4644,"7"11"-129,0 0 0,-6-15-2064,6 15-903,0 7-258,4 8-258,-4 2-387,3 6-129,0 2-129,2 7-129,-2 0-129,1 0 0,-1-1-129,-1-5-129,2-2 0,-3-4 0,1-4-516,-2-16-774,3 14-3225,-3-14-258,0 0-258,0 0-258</inkml:trace>
  <inkml:trace contextRef="#ctx1" brushRef="#br0">24650 8755 0,'0'0'0,"0"0"0,0 0 0</inkml:trace>
  <inkml:trace contextRef="#ctx0" brushRef="#br0" timeOffset="2">21501 5188 6708,'13'-14'5031,"-2"14"-516,-11 0 0,7 17-4128,-2 2 0,-1-2 0,2 9 0,-2 1-129,-1 1 0,1-2 0,-1 2-129,-1-4-258,0-4 0,2 3-516,-4-23-903,6 22-2967,-6-22-258,0 13-387,0-13 0</inkml:trace>
  <inkml:trace contextRef="#ctx0" brushRef="#br0" timeOffset="3">21498 5219 7224,'-5'-27'5031,"5"13"0,0 14-387,7-22-3741,6 16-387,0-3 0,7 3 0,-1 1-129,8 5-129,-3 0 0,3 1-129,-1 6 0,-2 7-129,0 2 129,-7 4-258,-3 4 129,-5 2 0,-5 0 0,-4 4 0,-1-2 0,-8 2 0,-3-5 0,-3-2 0,-2-1 0,1-3 129,-1-4-129,2-4 258,1-4-129,6-2 0,0-4-129,8-1 129,0 0-129,0 0 0,0 0 0,0-9-516,0 9-387,0 0-3999,13-1 129,-13 1-645,14 0-387</inkml:trace>
  <inkml:trace contextRef="#ctx0" brushRef="#br0" timeOffset="4">21990 5414 8643,'9'-5'5418,"-1"5"-387,0 11-1548,-8-11-2451,9 17-258,-9-17 129,5 29-129,-5-11-258,0 1-258,0 1-387,-9-8-3612,4 5-1161,-6-8-645,11-9-129</inkml:trace>
  <inkml:trace contextRef="#ctx0" brushRef="#br0" timeOffset="5">21437 5892 5676,'4'-18'5031,"-4"18"-258,0 0-258,0 20-3225,0-2-645,0 12-129,0 3-258,0 4 0,0 3-129,3 1 129,-1-3-129,0-3 129,1-7-387,0-8 0,3-3-516,-6-17-1806,8 5-2193,-8-5-258,12-19-387,-6-2-257</inkml:trace>
  <inkml:trace contextRef="#ctx0" brushRef="#br0" timeOffset="6">21551 5966 5805,'7'4'5031,"-5"10"-258,-1 1-258,1 10-3999,-2-3-129,4 7 0,-3 1-258,0 2 258,-1-6-258,2-3-129,-1-1-129,-1-8-516,7 4-1419,-7-18-2580,0 0 0,0 0-645,13 0 646</inkml:trace>
  <inkml:trace contextRef="#ctx0" brushRef="#br0" timeOffset="7">21724 5924 1677,'8'-3'4386,"1"-3"516,-9 6-387,0 0-2451,13 16-1161,-12-2 0,4 11-129,-5-3-258,5 10 129,-5-4-258,3 2 0,-1-2-129,-1 2 0,0-5-258,2-5 129,-3 1-387,0-8-516,7 2-3096,-7-15-774,0 13-258,0-13-387</inkml:trace>
  <inkml:trace contextRef="#ctx0" brushRef="#br0" timeOffset="8">21628 6038 6450,'-11'-3'5289,"-4"-2"-387,15 5-258,0 0-3612,4 0-387,7 2-258,5 8 0,-1 1-129,4 4 0,-2 1 129,1 2-258,-3-2-129,-1 3-129,0 0-258,-6-5-258,9 9-1935,-10-11-2193,3 0-258,-10-12-516,16 14 129</inkml:trace>
  <inkml:trace contextRef="#ctx0" brushRef="#br0" timeOffset="9">21947 5950 6708,'10'-12'5160,"-10"12"-258,10 0-258,-10 0-3741,7 22-258,-2-7-258,0 9-129,0-2 0,1 1 0,-2 4-258,0-3 0,0-3-258,-4-7-129,6 9-903,-10-11-3483,4-12-129,0 0-387,0 0-258</inkml:trace>
  <inkml:trace contextRef="#ctx0" brushRef="#br0" timeOffset="10">21889 5984 7611,'-7'-13'5418,"7"13"-516,0-11 0,10 8-4128,1-5-129,7 5-129,2-2-258,6 2 0,0-1-129,1 0-129,3 3-387,-5-6-516,6 7-3870,-12 0-258,-2 6-387,-8 0-387</inkml:trace>
  <inkml:trace contextRef="#ctx0" brushRef="#br0" timeOffset="11">21691 6555 3354,'5'-10'4902,"-5"10"-129,2-14-1161,-2 14-1548,0 0-516,0 0-516,-7 0 0,7 0-258,-12 5 0,12-5-258,-21 19 129,11-3-129,-3 1-258,1 10 129,0 0-129,4 4 0,0 2 0,5 3-129,3 0 129,5-1-129,2-2 0,6-5 0,-1 0-129,2-2 0,0-5-258,-2-8-387,5-1-4257,-17-12-387,14 21-258,-14-21-645</inkml:trace>
  <inkml:trace contextRef="#ctx0" brushRef="#br0" timeOffset="12">16326 1199 516,'0'0'1290,"0"0"129,0 0 0,0 0-129,0 0 129,0 0-516,0 0-258,38 6-129,-38-6 0,41 1-129,-41-1 129,51 0-258,-51 0 0,60 5 129,-60-5-129,66 9 0,-66-9-129,71 10 0,-71-10 129,69 11-258,-69-11 129,70 12-258,-70-12 129,66 5-258,-66-5 129,62 3 0,-62-3 0,62 4-129,-62-4-2322,64 0-645,-27-2 387,0 2-129</inkml:trace>
  <inkml:trace contextRef="#ctx0" brushRef="#br0" timeOffset="13">19241 1195 129,'0'0'3354,"48"-29"0,-48 29-1161,54 3 0,-10 1-387,6 1-645,10-2-516,7-1-129,8-2-129,3 0-258,11 0-387,5-2-516,-2 2-1290,1 0-1677,0 5 258,-4 1-258</inkml:trace>
  <inkml:trace contextRef="#ctx1" brushRef="#br0" timeOffset="14">25291 17121 0,'-74'0'0</inkml:trace>
  <inkml:trace contextRef="#ctx0" brushRef="#br1" timeOffset="16">13760 8312 1548,'14'6'3225,"-4"-12"0,7 0-3096,7-1-129,5 2 0,3-3 258,3 2-129,3 3 387,4-5-258,6 3 258,5-6-129,6 6 258,1 0-258,2 3 258,8-2-258,1 3-129,2 1 258,5 0-258,2 3 0,2 3 0,4 1-258,5 0 129,1 3-258,6-2 129,1 0 0,2 0 0,4-3 0,-2 1-258,1-3 516,5 2-258,-1-4 0,2 0 129,-1-1 0,1 0 0,3 0 129,5 0 0,-5-1-129,2 1 129,-1-1 0,7 1-129,-2 1-129,0 6 129,-2-3-258,3 5 129,5-3 0,-1 0 0,2-2 0,-1 1-129,2-1 129,5-4 0,-2 0 0,1 2 0,-3-2 0,4 0 0,2 1 0,-1-1-129,1 0 0,5 0-129,2 1 129,0-1 0,4 0 0,2 0 0,-2 0 0,2 0 129,0 1 0,-1 4 0,-4 3 0,-1 3 0,-1 0 0,-2 6 0,1-1 0,1 1 0,-1-1-129,-1 3 258,6-1-258,-1-3 129,4-1 0,-3-1 0,0-3 0,2 0-129,-1 3 129,-1-6 0,2 0-387,-4-4 129,-1 4 0,-4-5-387,6 7-258,0-7-1548,-4-2-1806,9 1 129</inkml:trace>
  <inkml:trace contextRef="#ctx0" brushRef="#br1" timeOffset="17">15920 7859 1806,'3'-24'1806,"-3"24"129,0 0-258,8 8-516,-8 18-129,0 17-387,0 17 0,0 21-258,0 15 258,0 19-645,0 16 129,0 20-129,0 18 0,1 7 129,-2 5-129,1 7 129,0 3-129,0 4 258,-1-4 129,2-5 0,-2-6 0,1-6 258,-3-4 0,3-4 0,-4-9 129,4-2 129,-3-13-387,3-6 0,-4-15 129,3-8-387,-1-14-129,2-13 129,0-13-258,0-12 0,3-6-645,-3-16-1677,0-2-1935,2-3 0,-2-9-516</inkml:trace>
  <inkml:trace contextRef="#ctx0" brushRef="#br1" timeOffset="18">18723 7638 2967,'-9'38'3741,"8"-5"-1032,2 20-645,-1 9-258,2 29-258,-2 18-387,7 25-129,-7 17-258,4 23 0,-4 11-516,2 12 0,-2 14-258,0 3 0,2 5 129,-2 3 0,0-3-129,0 2 258,-2-9 0,2-2 0,-4-18 0,-1-5 0,1-22-129,0-9 258,-2-17-129,2-13 0,-2-21 129,1-13-258,4-12-258,-4-23-1032,5-11-2967,-2-13-387,-3-23-387,5-10-516</inkml:trace>
  <inkml:trace contextRef="#ctx0" brushRef="#br1" timeOffset="19">20894 7779 3096,'0'48'4257,"0"-6"-129,0 20-2322,0 14-387,5 29 0,-4 19-258,9 30-387,-7 20 0,3 21-387,-2 19 0,0 17 0,-3 5-258,-1 6-129,2-1 0,-4-5 258,-3-8 129,-1 2 0,-3-13 0,0-5 0,-3-11 129,-2-9-129,-2-16 0,2-3-129,-2-18-129,0-13-129,1-17-258,2-29-1161,2-17-3096,9-26-516,2-30 0,0-23-645</inkml:trace>
  <inkml:trace contextRef="#ctx0" brushRef="#br1" timeOffset="20">22959 7990 258,'-8'-19'4515,"8"19"-129,0 0-1419,0 0-774,0 0-516,0 0-516,0 20-516,2 4-258,6 24 129,-1 17-258,2 22 0,-4 21 129,0 28 0,-5 23 0,0 20-129,-7 19 258,-1 13 258,-7 8-129,-1 10 0,-1 0-129,2 7-129,-3-6 258,6 1-258,1-10-258,1-4 0,2-12-129,3-10 129,3-15-129,1-15 129,0-17-129,1-17 0,1-20 0,-1-20-258,3-18-1032,-3-33-3354,-1-27-258,-2-29-387,-5-36-516</inkml:trace>
  <inkml:trace contextRef="#ctx0" brushRef="#br1" timeOffset="21">23532 8673 903,'19'0'3999,"-19"0"258,21-6-1935,-2 6-1290,7-11-129,6 7 0,8-5-129,8 2-516,3-6 0,6 8 0,1-2 387,13 4-258,-5 0 0,14 3-129,-11 3 258,10 5 0,-4-3 258,11 6-129,-5-6 0,-3 5-129,-4-6 0,-7 4 0,8-2-258,-8-4-129,-8-1-387,-3-1-129,-4 5-645,-8-9-387,-2 1-3612,-42 3-129,0 0-516</inkml:trace>
  <inkml:trace contextRef="#ctx1" brushRef="#br1" timeOffset="21">12910 14644 0,'0'0'0,"0"0"0,0 0 0,0 0 0,0 0 0,0 0 0,0 0 0,0 0 0,0 0 0,0 0 0,0 0 0,0 0 0,0 0 0,0 0 0,0 0 0,0 0 0,0 0 0,0 0 0,0 0 0,-100-11 0,100 11 0</inkml:trace>
  <inkml:trace contextRef="#ctx0" brushRef="#br1" timeOffset="23">5228 7155 129,'90'-7'387,"-47"5"-129,0 0-129,-2-1 129,-2 3 0,-4 0-129,-3 6-129,-6-1 0,1-1 0,-4 3-129,0-2-516</inkml:trace>
  <inkml:trace contextRef="#ctx0" brushRef="#br1" timeOffset="24">3497 7901 258,'12'-46'2709,"-10"27"0,4-7-903,0 1-258,-5-4-387,4-3-129,-2-6-129,-1-2-129,-2-4-258,3 1 0,-3 3-258,-3-5-129,3 5 129,0 6-258,3 0 0,2 9 0,-2 4 0,3 3 0,1 4 0,-7 14 129,13-21-129,-13 21 0,11-8 0,-11 8 0,9-2 0,-9 2 0,9 0 0,-9 0 0,14 5 0,-14-5 0,20 5 0,-6 0 0,2-1 0,5-2 0,-1 1 129,4-1-129,2-2 0,0 0 0,3 0 0,1-5 0,1-1 0,3 0 0,0-2 0,1-2 0,3 0 258,0 1-258,4 0 0,-2 2 129,1-2-129,0 2 129,-1 4-129,-1 0 129,-1 1 0,-2 2 0,2 0 0,0 0 0,-1 0 129,2 0 0,1-1-129,3 0 0,3-1 0,2-1-129,1 1 129,1 0-129,0 0 129,-2 1 0,1 1-129,-3 0 0,-1 0 129,1 0-129,-2 0 0,1 0 0,4 0 0,1 0 129,6-4-129,-1 0 0,0-3-258,1 1 258,-2 3-258,0-2 258,-4-1-129,-4 3 129,-3 1-258,-5 1 258,-2 1 0,0 0 0,-6 0 258,-3 3-258,3-1 129,-6 0 0,-3 2 0,-2-2 0,-4-1 129,-4 0-129,-3 2-129,-8-3 0,9 0 129,-9 0-129,0 0 129,0 0 0,0 0-129,0 0 258,0 0-129,0 0 0,0 0-129,-4 0 0,4 0 129,-5 13-129,3 0-129,-2 6 129,2 10-129,2 0 129,-2 6-129,2 2 129,0 2-387,-1-4-516,1 5-3096,1 1-258,-2-14-516</inkml:trace>
  <inkml:trace contextRef="#ctx0" brushRef="#br1" timeOffset="25">19268 8909 258,'7'-2'3741,"-7"2"0,0 0-774,0 15-1161,0-15-129,-10 33 0,-1-15-516,7 15-258,-6-5 129,3 9-129,-8 1-258,6 1-129,-5-3-129,2 0-129,1-4-258,1-5 0,1-4-129,0-6-258,5 0-129,4-17-516,-3 14-1806,3-14-1677,0 0 0,-3-10-258</inkml:trace>
  <inkml:trace contextRef="#ctx0" brushRef="#br1" timeOffset="26">19116 8925 4773,'-4'-12'4773,"4"12"-129,0 0-258,0 0-2967,-4 17-516,6 12-129,1 3-258,4 11 0,-3 3-258,4 0-129,-1 0 0,1 1 0,-1-7-129,1-5-129,0-1 0,0-8-129,1-4-387,-4-9-387,2 5-774,-7-18-2709,0 10-129,0-10-516,0-7 387</inkml:trace>
  <inkml:trace contextRef="#ctx0" brushRef="#br1" timeOffset="27">19011 9261 4386,'0'0'5031,"5"-13"-129,8 11-387,-1-13-2967,14 11-258,-7-7 0,10 7-516,-4-4-129,3 3-129,-4 1-387,-3 1-129,1 3-258,-7 0-516,1 7-516,-16-7-3483,13 14 0,-13-14-387,0 20-258</inkml:trace>
  <inkml:trace contextRef="#ctx0" brushRef="#br1" timeOffset="28">19410 9320 5289,'22'0'5160,"-10"0"0,0 5-645,4 7-2709,-16-12-645,20 24-258,-15-12-516,-3 9 0,-2 0-387,0-3-387,-5 5-774,-6-8-3225,3-2-516,-2-5-387,10-8-129</inkml:trace>
  <inkml:trace contextRef="#ctx0" brushRef="#br1" timeOffset="29">19939 8959 516,'14'-9'4386,"-14"9"258,0 0 0,11 0-2193,-11 0-387,0 0-645,-11 11-387,6 7 0,-5 0-387,-1 13-129,-7-4 0,2 7 0,-3-3-129,2 4-129,0-5 0,3-2-129,-1-5 129,7-2-129,1-9-129,3 1 0,0-1 0,4-12 0,-3 11-258,3-11-129,0 0-903,0 0-3354,0 0-258,7 0-387,-7 0-258</inkml:trace>
  <inkml:trace contextRef="#ctx0" brushRef="#br1" timeOffset="30">20117 9257 3870,'9'-6'5160,"-9"6"-129,0 0-258,0 0-2967,11 14-387,-11-14-645,4 17-129,-4-17-387,0 22-516,0-1-1806,-1-10-2451,-6 2-258,-6-3-516,-1 2 0</inkml:trace>
  <inkml:trace contextRef="#ctx0" brushRef="#br1" timeOffset="31">18920 9805 2709,'5'-8'5031,"10"12"-387,-6 6-129,-1 12-2709,0-9-903,5 14 0,-7-2-387,-2 9-387,-4 0 0,0 4 0,-4-3-129,-3 2 0,1-6-129,-1-3 0,7-1-258,-5-10-903,10 0-2838,-5-17-516,11 10-258,-2-10-129</inkml:trace>
  <inkml:trace contextRef="#ctx0" brushRef="#br1" timeOffset="32">19122 9932 6966,'17'-14'5031,"-3"14"-387,-14 0-387,8 18-3999,-2 2-129,-4 3 129,1 3-129,0 2-129,-3 2 0,0-3-129,0-5-258,3 7-903,-3-10-3225,0-7 0,0-12-645,0 0 387</inkml:trace>
  <inkml:trace contextRef="#ctx0" brushRef="#br1" timeOffset="33">19103 9901 8127,'0'-32'5031,"5"20"-258,4 2-129,0 3-4257,5 6-129,2 1 0,3 8-258,5 6 0,-3 4 0,0 4 0,-1 2-129,0 1 0,-6 6 0,-2-3 0,-5 0-129,-2 0 129,-5-4 129,-8-1 0,-4-2 0,-2-7 258,-1 0 0,-3-8 0,2 1 129,-2-7 0,6 0-129,2 0 129,2-2-258,8 2 0,-10-11-387,10 11-774,-3-10-2193,3 10-1419,8-4-516,1 4-387,2 0 388</inkml:trace>
  <inkml:trace contextRef="#ctx0" brushRef="#br1" timeOffset="34">19441 10169 8385,'13'9'5031,"-11"2"-387,-2 3-129,-7-2-4128,4 9-387,-2-3 129,-2-1-258,3 6-387,-4-9-1161,3-3-2838,5-11-258,-4 12-387,4-12-129</inkml:trace>
  <inkml:trace contextRef="#ctx0" brushRef="#br1" timeOffset="35">19550 9934 3483,'7'-11'4902,"-7"11"-129,0 0 0,0 0-3354,11 10-258,-11-10-129,10 30 0,-9-12-258,5 6-258,-3-3-258,0 1-129,-2 2 0,-1-6-129,0-2-129,0-3-129,0 3-645,0-16-1419,-4 9-2322,4-9-387,0 0-258,0 0-258</inkml:trace>
  <inkml:trace contextRef="#ctx0" brushRef="#br1" timeOffset="36">19703 9878 2322,'7'26'4644,"-4"-11"258,-2-1-1419,6 15-903,-7-13-645,1 14-516,-1-9-387,0 6-387,-1-6-258,0-1-258,-2-3 0,1-1-258,2-2-129,0-14-387,0 14-2322,0-14-1806,0 0-129,5-8-387</inkml:trace>
  <inkml:trace contextRef="#ctx0" brushRef="#br1" timeOffset="37">19888 9829 6321,'7'-6'5031,"-7"6"-258,4 11-129,-7 2-3870,-3 11-129,-2 1-387,1 7 129,-2-4-129,2 7 0,0-7 0,4 0-258,1-3 129,0-7-129,2-3-258,0-15-258,0 19-387,0-19-1419,0 0-2193,-8-9-516,8 9-129,-14-23 130</inkml:trace>
  <inkml:trace contextRef="#ctx0" brushRef="#br1" timeOffset="38">19739 9970 4128,'-12'-13'5160,"0"-2"0,12 15-387,0 0-2451,-9-5-1032,9 5-387,8 3-258,0 5-129,2 1-258,2 5-129,0 2 0,2 0-258,1 2-258,-3-7-516,9 12-1677,-4-13-2193,0-2-516,-3-5-258,4-3 0</inkml:trace>
  <inkml:trace contextRef="#ctx0" brushRef="#br1" timeOffset="39">20041 9886 6063,'10'-13'5160,"-10"13"-258,0 0-387,11 5-3612,-11-5-258,3 28-258,-3-8-129,3 4 129,-3 2-258,0 2 129,0 0-258,0 1 129,0-4-129,0-6-129,0-3-387,0-16-903,0 18-3096,0-18-516,0 0-129,0-8-258</inkml:trace>
  <inkml:trace contextRef="#ctx0" brushRef="#br1" timeOffset="40">19975 9886 7611,'-13'-15'5289,"13"15"-258,-2-11-129,7 9-3999,-5 2-258,21-8 0,-4 3-387,5 3 0,2 0-258,3 0-258,3 3-645,-6-1-2193,5 0-1677,-5 3-516,-4 4-387,-4-2 130</inkml:trace>
  <inkml:trace contextRef="#ctx0" brushRef="#br1" timeOffset="41">20296 10032 5547,'9'29'5547,"-6"-15"-516,1 2-129,-4-2-2580,2 7-1677,-2 4-258,-1 2-129,-4 0-258,-2 0-645,5 2-645,-8-8-3483,5-2-129,-2-9-516,7-10-258</inkml:trace>
  <inkml:trace contextRef="#ctx0" brushRef="#br1" timeOffset="42">20656 9745 5547,'11'-14'5547,"-9"0"-516,-2 14-129,0 0-3225,-11 0-516,7 16-129,-9-1-387,2 12-129,-5 3-129,3 10 0,1-1-129,2 7-129,0-1 129,8-3-129,2 2-129,0-7 129,8 1-129,1-10-129,3-3-129,-2-4 0,4-1-774,-13-8-4128,8-1 129,-9-11-645,0 0-258</inkml:trace>
  <inkml:trace contextRef="#ctx0" brushRef="#br1" timeOffset="45">4188 17066 1,'55'4'0,"-27"-3"128,1-1 1,0 0-129,0 0 258,-2-5-129,1-2 0,-1 3 0,-1-1 0,-1 1 0,0 1 129,-3 2-129,-3 1-129,2 0 129,-1 7-129,-1 0 0,1 1 0,1-2 0,-1-2 0,3 2 0,-1-4 0,2 2 0,-5-3 0,5-1 0,-3 1 0,-2 0 0,3 3 0,-3-2 0,-1 1 0,1 1 0,-1 1 0,2-4 0,-2-1 0,3 0 0,-1 0 129,2-8 0,2-1-129,0 4 258,3-7-258,1 2 129,-1 1 0,2-2-129,-1 3 0,0 4 0,1-1 129,3 0-129,-5 2 0,6 0 0,-1 0 0,-1 2 0,2-3 129,0 2-129,-2 0 258,2 2-129,-1 0-129,-2 1 129,1 3 0,-5 1 0,3 1 0,-2 2-129,-1 0 258,-2-2-129,2 3-129,-1-3 129,-1 0-129,2 2 0,-2 1 129,3-6-129,-4 1 129,2 2-129,-1-2 258,2-1-129,0 2 0,1-2 0,-2-1-129,3-1 129,3 0 0,-2 3 129,2-1-129,-2-3-129,0 0 129,1 2-129,-1-2 0,-3 0 129,1 1-129,-1-1 0,1 0 0,4 1-129,-4 1 258,4-2-129,-3 1 0,1 2 0,-3-2 0,1-1 0,-2 0 0,-2 1 129,-2-1-129,-1 0 0,-2 0 258,-1 1-258,-2-1 129,0 0 129,-1 2 0,-1 0 0,-2 1 0,-1-2 0,-1 3 258,1-4-258,0 0 129,-10 0-258,17 0 129,-8 0-129,0 0-129,1 0 0,1 0-516,-2-5-2709,7 5 0</inkml:trace>
  <inkml:trace contextRef="#ctx0" brushRef="#br1" timeOffset="46">14616 9044 774,'0'-25'4128,"0"25"129,0 0-1419,0-12-516,3 20-516,-3 4-516,3 15-129,-3-2-387,5 15 0,-5 3-258,2 11 129,-2-4 0,0 6-387,0-7 129,0 4-258,-1-6 0,0-6-129,1-9 0,0-5-387,0-5-387,0-22-516,9 13-2838,-9-13-645,0 0-387,8-15 0</inkml:trace>
  <inkml:trace contextRef="#ctx0" brushRef="#br1" timeOffset="47">14401 9258 129,'-8'6'4257,"8"-6"387,0 0-129,0 0-2580,17 0-387,-7-9 0,11 8-258,-1-13-129,14 7 0,-6-7-387,13 1-258,-3-3 0,6 3-258,-1-1-129,4 3 129,-6 0-258,0 6 129,-7 0-129,-5 1-129,-3 4-516,-11-3-1935,-1 3-2064,-14 0-387,0 0-774,0 0 129</inkml:trace>
  <inkml:trace contextRef="#ctx0" brushRef="#br1" timeOffset="48">14624 8851 1161,'0'0'3096,"0"0"0,5-13-645,-5 13-387,0 0-516,0 0-129,0 0-258,-5-12-129,5 12-387,0 0-129,0 0 0,0 0-258,0 0 0,0 0-129,0 0 129,0 0-129,-2 12 0,2 2 129,0 7-129,0-1 0,0 8 129,0 6-258,1 1 129,-1 2 0,0-1-129,1-3 0,2 0 0,-2-3 0,0-2-129,3-4 129,-1-5 0,1-2-258,0-4 0,1 1-516,-5-14-1677,0 0-2064,6 14 0,-6-14-516</inkml:trace>
  <inkml:trace contextRef="#ctx0" brushRef="#br1" timeOffset="49">15561 17365 645,'7'0'2580,"7"-9"-258,1-10-387,1 0-387,11-6-129,-4 5-129,12 1-258,-5 5-387,8 5 129,1 6-516,4 3 0,-2 4-129,2 9-129,0-3 0,3 8-129,-2-9 129,-1-1 0,-2-4-129,-4-4-129,0-1-129,-4-12-1032,-4-2-1935,-2-3-774,-6-6 0</inkml:trace>
  <inkml:trace contextRef="#ctx0" brushRef="#br1" timeOffset="50">11589 2102 3612,'5'-10'4515,"-5"10"-516,0 0 0,12 6-2322,-12 9-129,8 13-129,-7-2-774,7 8 0,-5 4-258,1-1-129,-1 1-129,0 0-387,-1-3 258,0-7-258,2 1 0,-3-11-645,4 3-129,-5-21-1161,1 13-1935,-1-13-387,0 0-129,0 0 1</inkml:trace>
  <inkml:trace contextRef="#ctx0" brushRef="#br1" timeOffset="51">11603 2023 5160,'-4'-23'4773,"4"23"-258,0-23-129,0 23-1677,13-9-1935,-1 4 0,-3-2-258,8 3 0,-3 0-258,1 2 0,1-1-129,2 2-129,-4-1-387,0-2-387,2 3-645,-16 1-2838,16 2-129,-16-2-258,0 19-387</inkml:trace>
  <inkml:trace contextRef="#ctx0" brushRef="#br1" timeOffset="52">11640 2209 4902,'0'12'4515,"15"-12"129,-1 0-516,-4-6-2580,10 6-258,-3-6-129,5 6-387,-4 0-387,3 0-129,-2 3-516,-1-3-903,7 6-2967,-7-5 0,0 2-645,-4-3-129</inkml:trace>
  <inkml:trace contextRef="#ctx0" brushRef="#br1" timeOffset="53">11978 1993 7998,'-2'-14'4515,"2"14"-129,0 8-129,0 13-2838,0-2-1032,5 8-129,-2 6 258,3 5-258,-1-1 0,2 1 129,0-2-387,-1-3 0,1 1-1290,-5-16-1290,4 6-1677,-6-13-387,4 1-258,-4-12-129</inkml:trace>
  <inkml:trace contextRef="#ctx0" brushRef="#br1" timeOffset="54">12137 1932 7740,'7'-10'5031,"4"10"-516,-9 14-258,-2 20-1806,0-1-2064,0 7-129,0 7 0,0 0-258,0-1 0,2-2 0,-2-7 0,0-6-129,0-4-516,0-13-387,7-2-2838,-7-12-516,0 0-258,0-8-258</inkml:trace>
  <inkml:trace contextRef="#ctx0" brushRef="#br1" timeOffset="55">12099 2015 10449,'-7'-43'4902,"4"25"-387,3 18 0,4-17-3741,9 12-129,0-1-129,5 3-129,2 3-129,4 0-129,0 0-129,0 4 0,-3 6 0,-2 3-258,-6 7 258,-4 4-258,-5-1 258,-4 5-258,-4 4 258,-8-3-129,-5-3 129,-2-4 0,-1 0 0,2-4 258,1-6-258,5-3 129,2 2 0,10-11 0,-2 10 0,2-10 129,14 12-258,0-6 129,2-1-129,2 5 129,3 1-258,1-4 0,-1 3-387,-3-7-774,7 7-3354,-8-8 129,5 7-516,-9-9-258</inkml:trace>
  <inkml:trace contextRef="#ctx0" brushRef="#br1" timeOffset="56">12544 1956 11223,'-8'-27'4644,"8"27"0,-20-8-516,10 6-3741,-6 2 129,4 7-258,-4 0 129,2 4-129,1 9-129,3 2-129,1 0 129,2-1-129,5 3 129,2-2-129,9-5 129,2 2-258,3-9 129,5 1 0,-1-3 0,3 3 0,0-1-129,-3 0 129,-2 1-129,-5 4 129,-1 0-129,-6 1 129,-4 3-129,0-3 129,-5 1 0,-5-2 0,-1-3 0,-2-3 0,-1-3 0,2-4 0,3-1-516,-4-5-1161,13 4-2709,-9-13 0,9 13-645,5-21-129</inkml:trace>
  <inkml:trace contextRef="#ctx0" brushRef="#br1" timeOffset="57">12737 1955 13029,'3'-18'4902,"-3"18"-129,0 0-387,0 14-4257,0 3 0,1 5-129,2 2 129,4 10-129,-4 3 129,3 0-258,0 1 258,-1-5-129,-5 0 0,4-9-129,-1 1-258,-3-13 0,0-1-645,0-11-774,-3-7-2709,-5-11-129,5-2-258,-7-14-258</inkml:trace>
  <inkml:trace contextRef="#ctx0" brushRef="#br1" timeOffset="58">12651 1958 9933,'-12'-7'4773,"12"7"0,0 0-258,5-3-2838,5-1-1161,6 2 129,3-4-258,5-2 0,0-2-258,5-1-129,-3 5-258,-2-5-645,4 4-2967,-9 0-903,-1 7 0,-10 0-387</inkml:trace>
  <inkml:trace contextRef="#ctx0" brushRef="#br1" timeOffset="59">13095 1906 10707,'0'0'5031,"0"0"-129,-8-5-258,8 5-1935,-2 7-2451,2-7-129,0 11-387,0-11-774,11 10-3483,-11-10-258,9 30-129,-7-11-516</inkml:trace>
  <inkml:trace contextRef="#ctx0" brushRef="#br1" timeOffset="60">13110 2198 13158,'-3'14'5289,"3"-14"-387,0 0 0,0 0-4128,-2 11 0,2-11-387,0 0-129,0 0-387,0 0-1290,0 0-3483,4 0-129,-4 0-645,0 0-129</inkml:trace>
  <inkml:trace contextRef="#ctx0" brushRef="#br1" timeOffset="61">12290 7683 3870,'9'-13'4773,"-9"13"-258,7 18-1935,-7 0-1161,0 14-129,-3-3-774,3 9 0,-3 1-129,2 1-129,0-5 0,1-3-129,0-6-129,0-9-516,2 1-258,-2-18-1290,0 0-2580,0 0 129,0 0-516</inkml:trace>
  <inkml:trace contextRef="#ctx0" brushRef="#br1" timeOffset="62">12269 7728 129,'-4'-36'4515,"4"36"0,2-23-129,5 8-2451,3 10-903,-1-2-387,8 6-387,-1 0 0,3 1-258,1 0-129,0 2-129,4 7-516,-8-6-1032,5 7-645,-8-1-2064,-13-9 0</inkml:trace>
  <inkml:trace contextRef="#ctx0" brushRef="#br1" timeOffset="63">12304 7845 1419,'-21'22'4515,"21"-22"258,0 0-129,0 0-3096,12 0-645,3-1 0,7 1-258,-2-3-129,5 3-516,2 0-387,-4 0-1161,7 0-2580,-4 6-645,0-6-129</inkml:trace>
  <inkml:trace contextRef="#ctx0" brushRef="#br1" timeOffset="64">12689 7690 2193,'-17'5'4644,"3"6"0,0 12-258,4 3-3096,-4 0-516,9 8 129,-1-5-258,6 4-129,0-4 0,11-3 0,-1-11-129,7 2-258,1-14 387,2-3-387,-1-3-129,0-12 129,-5-8-129,-2 0 0,-6-7 0,-4 1 0,-2 0-129,-6 1 129,-10 4 0,-1 6-129,-8 11 129,0 3-129,1 4-258,0 8 129,7 12-516,-2-7-516,17 13-2064,3-12-1290,4 1-258,10-8 0</inkml:trace>
  <inkml:trace contextRef="#ctx0" brushRef="#br1" timeOffset="65">12833 7595 4902,'0'-12'5031,"0"12"-387,-7 0-258,7 11-3483,-3 1-516,3 9-258,0 1 0,0 6 0,0 0-129,3 7 129,-1-1-129,1 1 258,2-4-129,-3-2 0,3-6 129,-1 0-129,2-6 129,-6-17 0,14 13 0,-5-11-129,1-2-258,5-3 129,-1-4-129,3-3 258,-1 5-645,2-4 0,5 7-903,-8-3-3096,1 0 0,-2 2-774,0 0 387</inkml:trace>
  <inkml:trace contextRef="#ctx0" brushRef="#br1" timeOffset="66">13120 7604 3999,'-4'-13'5031,"4"13"-516,0 0 0,0 0-3483,1 17-387,3-3-258,1 10-129,0 1 0,2 3 0,-3 7-258,-1-1 258,-1-1-258,-2 1 129,0-4 0,0-4 0,4-2 0,1-5 129,1-8 0,3-5-258,2-3 258,2-3-258,5 0-516,-5-8-129,7 4-2193,-2-6-1806,0-3-258,-4-4-387</inkml:trace>
  <inkml:trace contextRef="#ctx0" brushRef="#br1" timeOffset="67">13416 7645 3225,'-16'22'5160,"5"-1"-387,0 3-129,2 3-2580,1 4-1548,5-2 0,3 6 0,1-12-258,7 0 387,3-8-387,7-5 0,0-9 0,1-5-129,-1-14 0,-1-4-129,-3-6 129,-3-4-129,-3-4 129,-7-2-258,-1 0 258,-7 7-258,-6 3 258,-4 10-129,-1 6-129,-3 7 0,2 5-129,0 10-129,9 15-1032,-2-5-2580,10 5-903,2-4-258,7-4-258</inkml:trace>
  <inkml:trace contextRef="#ctx0" brushRef="#br1" timeOffset="68">13547 7599 5547,'0'-11'5160,"-3"-3"-387,3 14-258,0 0-3483,-5 27-645,5-4-387,0 9 129,5 4-129,2 3 387,3 0-387,0-1 258,1-5-258,1-4 129,0-8 0,0-6 129,-2-13-258,-1-6 129,1-15 0,1-7-129,-3-6 258,4-6-387,-2 1 387,0-3-387,-2 4 387,0 6-516,-1 9 129,-4 2-516,6 16-1161,-9 3-2967,0 0-129,0 0-516,0 0 0</inkml:trace>
  <inkml:trace contextRef="#ctx0" brushRef="#br1" timeOffset="69">13666 7634 5289,'0'0'5418,"0"0"-645,0 14-258,0 0-3741,12 8-258,0 0-129,5 12 129,-2-1-258,1 0 0,-1-2-129,-1-1 0,-2-6 0,0-5 129,-2-10-129,-1-9 129,-2-11-129,1-12-129,-3-7 129,2-9-129,-3-5 129,2-4-258,-2 1 258,-1 3-387,1 12 129,-1 2-258,0 17-516,-3 2-2709,0 11-1290,0 6-516,2 10 0</inkml:trace>
  <inkml:trace contextRef="#ctx0" brushRef="#br1" timeOffset="70">14101 7616 6966,'-10'-17'5160,"10"17"-258,0 0-516,0 0-3870,-8-4-258,8 4-258,0 7-516,0-7-903,0 0-3096,12 18-258,-12-18-516,9 20 258</inkml:trace>
  <inkml:trace contextRef="#ctx0" brushRef="#br1" timeOffset="71">14106 7810 6321,'-4'14'5547,"3"-2"-645,1-12 0,0 0-3741,0 14-387,0-14-387,0 15 0,0-4-129,0 0 0,0-11-387,5 12-258,0-1-129,-5-11-3741,0 0-516,0 0-516,9 5-129</inkml:trace>
  <inkml:trace contextRef="#ctx0" brushRef="#br1" timeOffset="72">14122 7662 1161,'0'0'3483,"-9"-13"-1290,9 13 129,0 0-516,0 0-387,0 0 0,0 0-387,0 0 129,0 0-258,0 0 0,0 0 129,0 0-258,0 0-129,0 0-129,0 0-129,3-11 0,-3 11 129,8-14-258,-8 14 0,6-19 0,-6 19 0,0-16 0,0 16 129,-3-13-129,3 13 0,-7-2-129,7 2 129,-10 3-258,10-3 0,0 0-516,0 0-516,5 19-3612,-5-19-387,19 1-258,-6-1-387</inkml:trace>
  <inkml:trace contextRef="#ctx1" brushRef="#br1" timeOffset="72">15033 10054 0,'0'0'0,"0"0"0,0 0 0</inkml:trace>
  <inkml:trace contextRef="#ctx0" brushRef="#br1" timeOffset="74">2208 9715 516,'110'-13'516,"-43"7"129,5-3-129,-3-2-129,6 0 0,-2-4-129,1 5-129,-5-4 0,-1 1 0,-4 2-129,-6 2 258,-3-2-129,-5 5 0,-5 2 0,-7 3-129,-9 1 0,-4 0-903,-14 0-1419</inkml:trace>
  <inkml:trace contextRef="#ctx0" brushRef="#br1" timeOffset="75">7950 9168 1,'166'-37'773,"-86"23"-128,2 6-516,-11 2-516,-2 6-773</inkml:trace>
  <inkml:trace contextRef="#ctx1" brushRef="#br1" timeOffset="75">13414 16526 0,'0'0'0,"0"0"0,0 0 0</inkml:trace>
  <inkml:trace contextRef="#ctx1" brushRef="#br1" timeOffset="76">25063 11329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</inkml:trace>
  <inkml:trace contextRef="#ctx0" brushRef="#br1" timeOffset="78">21696 9002 129,'0'0'4515,"0"0"0,0 0-387,0 0-1419,0 0-774,0 0-258,-1-15-516,1 15 0,0 0-387,0 0-129,0 0 0,0 0-258,0 0 129,0 0-258,0 0 0,5 2 0,-5-2 0,5 11-129,-5-11 0,6 15 0,-6-15 0,9 22 0,-9-22 0,9 20 0,-6-8-129,2 1 129,-1-1 0,1 3-129,0-1 129,-1 1-129,1 4 0,0 0 0,-2 0 0,1 4 0,-1-1 0,0 4 0,-2-3 0,-1 2 0,0 0 0,0 0 129,-4 1-129,1-1 0,-3 0 129,1 1-129,1-3 0,-2 1 0,1 0 129,0-2-258,-2-2 129,2-2 0,-2-1 0,1 1 0,0-2 0,1-1 129,5-15-129,-9 20 0,9-20 0,-7 13 0,7-13 0,0 0 0,0 0 0,-7 12 129,7-12-129,0 0 0,0 0 0,0 0 129,0 0-129,0 0 0,0 0 0,0 0 0,0 0 0,0 0 129,0 0-129,0 0-129,0 0-258,1-11-1419,-1 11-3225,0 0-129,-1-10-516,-2-8-645</inkml:trace>
  <inkml:trace contextRef="#ctx0" brushRef="#br1" timeOffset="79">5313 16583 0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3-10-14T09:21:21.172"/>
    </inkml:context>
    <inkml:brush xml:id="br0">
      <inkml:brushProperty name="width" value="0.05292" units="cm"/>
      <inkml:brushProperty name="height" value="0.05292" units="cm"/>
      <inkml:brushProperty name="color" value="#50632A"/>
    </inkml:brush>
    <inkml:context xml:id="ctx1">
      <inkml:inkSource xml:id="inkSrc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1" timeString="2013-10-14T09:21:21.191"/>
    </inkml:context>
  </inkml:definitions>
  <inkml:trace contextRef="#ctx0" brushRef="#br0">17915 11269 0,'0'0'0,"0"0"0,0 0 0,0 0 0,0 0 0,0 0 0,0 0 0,0 0 0,0 0 0,0 0 0,0 0 0</inkml:trace>
  <inkml:trace contextRef="#ctx1" brushRef="#br0">1463 8493 1548,'0'0'4386,"0"0"-387,15 7-774,-2-7-516,14 1-129,0-2-903,13 1-516,8-2-258,11 2-516,6-5-258,5 1 0,1 1-258,2-2 0,-3-2 129,-4 4-129,-11 0 129,-12 0-258,-8 3-516,-11 0-1677,-4 0-2193,-9 3-129,-11-3-387</inkml:trace>
  <inkml:trace contextRef="#ctx1" brushRef="#br0" timeOffset="1">5285 8361 1677,'-27'7'5031,"19"-6"-258,8-1 0,-10 10-1419,6-16-1419,15 6-387,2-12-387,16 6-129,2-6-258,13 6-258,3-2-129,6 7-258,5 1-516,-8 0-2322,4 10-2064,-10 0-387,-8 7-387,-6-7-387</inkml:trace>
  <inkml:trace contextRef="#ctx1" brushRef="#br0" timeOffset="2">19415 10773 903,'1'-21'4773,"-1"21"0,3-21 129,-2 5-2322,-1 16-645,1-15-645,-1 15-258,0 0-387,0 0-129,1 11-129,-1 6 0,0 1-129,0 7 129,0 7-258,0 0 129,0 1 0,0 6-258,1-2 258,3 0-387,-1-5 258,-1-1-129,3-7 0,-3-4-258,1-3 0,-3-17-516,6 16-387,-6-16-2193,0 0-1677,-7-15 129,1 5-645</inkml:trace>
  <inkml:trace contextRef="#ctx1" brushRef="#br0" timeOffset="3">19268 11014 4128,'0'0'5289,"0"0"-258,8-13-129,4-1-2322,14 13-1161,1-11-516,14 6 129,-1-6-516,8 5-129,2-2-129,-2 4-387,0 3-387,-11-3-3354,-1 5-1032,-13 0-645,-5 4-129</inkml:trace>
  <inkml:trace contextRef="#ctx1" brushRef="#br0" timeOffset="4">11234 8689 2451,'-11'4'5160,"11"-4"129,0 0-387,-16-6-2064,16 6-645,0 0-774,0 0-387,0 0-516,7-7 0,2 7-387,3 0-258,12 0-258,0-3-774,14 3-3741,-3 2-129,4 3 0,-2-1-774</inkml:trace>
  <inkml:trace contextRef="#ctx1" brushRef="#br0" timeOffset="5">11447 9642 8385,'9'-9'5547,"3"4"-387,-1-4-258,9 3-3870,-3-2-387,4 5 0,1 1-387,0 2-387,6 11-1161,-4-3-3483,1 2-387,-1 1-258,0-2-516</inkml:trace>
  <inkml:trace contextRef="#ctx1" brushRef="#br0" timeOffset="6">10863 10762 6966,'21'-24'5289,"1"9"-258,7 0-258,-3-6-3612,12 10-516,0 6-1290,1 2-3612,-7 3-516,-6 0-516,-5 1-387</inkml:trace>
  <inkml:trace contextRef="#ctx1" brushRef="#br0" timeOffset="7">23683 9426 1419,'0'0'4386,"-4"-15"-645,4 15 129,-11-18-1419,11 18-645,-4-18-516,4 18-516,-2-18 0,2 18-387,0 0-129,0 0 0,9-13-129,-9 13 0,15 4 129,-4 7-129,4 2 0,3 6 0,2 1 129,4 6 0,-2 1 0,4 6-129,-4 2 129,0 2-258,-6 3 258,2-1-258,-7 3 129,-2-1-129,-3-2 0,-5 0 129,-1-4-129,-1-3 129,-7-3-129,-4-4 129,-1-5-129,-1 0 0,-2-6 129,-1-1-129,1-3 0,1-2 258,2 0-516,2-2 258,11-6-129,-9 16-129,11-4-1161,-2-12-3225,12 18-258,-3-14-516,3 0-258</inkml:trace>
  <inkml:trace contextRef="#ctx1" brushRef="#br0" timeOffset="8">14595 10201 5289,'0'0'5160,"0"0"129,0 0-774,7 0-2064,-7-15-903,0 15-516,5-14-258,-5 14-129,0 0-258,12-7-129,-12 7 0,8 17-129,-2 4 0,1 5 0,1 2 0,2 12 0,-3 1-129,3 7 129,-3 2-129,0-1 129,-4 1-258,-1 1 258,-2 0-258,-5-3 129,-3-4 0,-3-8 0,-1-2 0,-2-9 129,-1-7-129,0-2 0,-1-6 129,1-3-129,3-2 0,0-3 0,1 4 0,3-5-129,8-1-129,-10 3-516,10 8-1419,0-11-2838,3 9-129,-3-9-516,9 13-387</inkml:trace>
  <inkml:trace contextRef="#ctx1" brushRef="#br0" timeOffset="9">8698 7981 1548,'21'-7'3741,"-2"-1"0,3-2-1032,3-7-645,8 3-387,-5-2-258,6 2-387,-8-4-387,-2 7-129,-12 7-258,-12 4 0,-7 9 129,-18 12-129,-10 0 129,-6 8-129,-4 3 0,2-1-129,6-6 0,7-4-3999,18-12-645,12-9-129,11-16-516</inkml:trace>
  <inkml:trace contextRef="#ctx0" brushRef="#br0" timeOffset="29">21530 18894 0,'0'0'0,"37"-61"0,-37 61 0</inkml:trace>
  <inkml:trace contextRef="#ctx1" brushRef="#br0" timeOffset="11">17037 8955 3225,'0'-11'4128,"0"11"-774,0-12-516,0 12-516,0 0-516,0-16-258,0 16-516,0 0-129,0 0-129,0 0-129,0 16-129,0-3 0,2 8-129,-2 8-129,2 6 258,-2 5-258,0 5 0,0-2-129,-1 4 129,0 1-258,-1-4 129,-1-2-129,2-6 129,-1-4-258,2-6 258,2-3 0,-2-7-258,0-1 129,0-15-387,0 12 0,0-12-516,0 0-774,0 0-2838,0 0-516,0 0-258,-6-1-129</inkml:trace>
  <inkml:trace contextRef="#ctx1" brushRef="#br0" timeOffset="12">16830 9244 3354,'0'0'4902,"7"-14"0,5 2-1290,5 12-1032,-3-11-645,13 11-387,-4-9-516,8 5 0,1-4-258,3 4-258,-5-1-129,6 5-129,-5-2-129,2 2 0,-6 0-129,-3 0 0,-1 2-387,-5-1-516,1 4-3999,-8-3 0,-11-2-387,9 7-645</inkml:trace>
  <inkml:trace contextRef="#ctx1" brushRef="#br0" timeOffset="13">17003 9975 2709,'0'0'5418,"6"5"-258,-6-5 0,8 1-1935,-8-1-1677,14 1-129,-14-1-387,18 18-129,-9-6-387,0 11-129,-1 2-129,-1 5-129,-1 9 129,-4 3-129,0 2-129,-2 3 0,-4 2 129,-2 4-129,-4-3 129,0 0-129,1-6-129,-4-5 129,0-3 0,0-4 0,1-8 0,1-3 0,-4-5 0,5-5-129,1-1 129,0-4 0,9-6 0,-10 5-129,10-5-258,0 0-516,0 15-2838,0-15-1419,0 0 0,0 16-774</inkml:trace>
  <inkml:trace contextRef="#ctx1" brushRef="#br0" timeOffset="14">19231 11531 1935,'6'-23'4515,"-6"23"129,3-11-1419,-3 11-1032,0 0-516,0 0-387,-2 10-129,-1 6-387,3 12 0,0-2-258,0 10-129,0 1 129,0 2-258,0-1 0,2 0-129,1-3 0,-1-4-129,0-1 258,1-7-516,-1-2 258,-1-5-258,1 1-129,-2-17-387,0 15-1032,0-15-1935,-5 0-1161,5 0 129,-13-14-516</inkml:trace>
  <inkml:trace contextRef="#ctx1" brushRef="#br0" timeOffset="15">19050 11740 4644,'0'0'4773,"10"-5"129,2 2-258,7 3-3225,-2-10-258,12 9 0,-1-7-387,8 6-258,-4-4-129,3 4-129,-3-1 0,2 2-258,-6 1-129,-1 0-387,-1 2-129,-9-2-1290,0 4-2580,-4 1-516,0 3-129,-5-1-387</inkml:trace>
  <inkml:trace contextRef="#ctx1" brushRef="#br0" timeOffset="16">19678 11871 2580,'13'-1'4902,"-1"1"129,-12 0-258,13 7-2064,-2 9-1290,-11-16-258,13 36-387,-9-18-258,-1 9-258,-2 2-129,-1-4-129,0 4-387,-7-9-774,5 2-3354,-7-8-258,9-14-258,-15 9-258</inkml:trace>
  <inkml:trace contextRef="#ctx1" brushRef="#br0" timeOffset="17">20062 11413 1161,'0'0'4773,"6"0"258,4 5-258,4-5-2322,7 16-903,-6-7-258,9 16-129,-4-3-387,1 11-387,-7 1-129,-2 7 0,-7 0-129,-5 3 0,-10 5 0,-6-2-129,-5-3 0,-2-2 0,2-4 0,-1-6-129,7-6-258,0-10-2322,10-5-1806,5-11-645,0 0-258,0 0 129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3-10-14T09:21:50.78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1" timeString="2013-10-14T09:22:15.135"/>
    </inkml:context>
    <inkml:brush xml:id="br1">
      <inkml:brushProperty name="width" value="0.05292" units="cm"/>
      <inkml:brushProperty name="height" value="0.05292" units="cm"/>
    </inkml:brush>
  </inkml:definitions>
  <inkml:trace contextRef="#ctx0" brushRef="#br0">8839 9215 0,'0'0'0,"0"0"0,0 0 0,0 0 0,0 0 0,0 0 0,0 0 0,0 0 0,27 172 0,-27-172 0,0 47 0</inkml:trace>
  <inkml:trace contextRef="#ctx1" brushRef="#br0">673 2223 2193,'0'0'4257,"-2"-56"516,2 56-258,0 0-1290,0 0-1161,0 0-516,0 0-387,36 26-129,-36-26-258,0 0-129,22 62-258,-22-62-129,8 54-129,-8-54 0,-1 71-129,1-71 0,-7 73-129,7-73 129,-8 68-129,8-68 0,0 55 129,0-55-129,0 0 129,0 0 0,53 38 0,-53-38 0,55-4 129,-25-3-645,-4-8-258,0 15-1677,-4-13-2322,-8 4-258,-14 9 0,0 0-516</inkml:trace>
  <inkml:trace contextRef="#ctx1" brushRef="#br0" timeOffset="208.0119">600 2436 8514,'-41'-23'5031,"41"23"-129,0 0-387,0 0-2709,32-40-1290,-32 40 0,59-20-129,-59 20-645,72-12-1935,-30 8-2064,-1 3-774,0-2-129,-1 3-645</inkml:trace>
  <inkml:trace contextRef="#ctx1" brushRef="#br0" timeOffset="696.0398">1136 2409 3483,'29'-13'4902,"-14"6"-129,0 2-258,1-2-1548,1 7-1548,-2-6-387,1 6-387,-4-5-258,-2 3 129,-1-5-258,-9 7-129,12-14 0,-12 14 0,-1-19 0,-5 9-258,-4-2 129,-4-1-258,-2 7 0,-4 3-129,1 3 258,-4 2-129,0 12 0,2 1 129,-1 6 129,5 6 129,3 3 0,6 0-129,3-3 258,5-2 0,7-3 258,8-1-129,2-9 0,4-1-129,6-9 258,3-2-258,-2 0 0,1-3-129,-1-1-387,-4-12-903,2 12-3483,-7-7-129,-2 11-387,-7-8-387</inkml:trace>
  <inkml:trace contextRef="#ctx1" brushRef="#br0" timeOffset="1053.0602">1399 2359 8643,'13'-7'4773,"-5"5"-129,3 2-258,-3 7-3483,7 8-129,-6-2-258,1 10-258,-1 0 0,-2 4-258,1-1 0,-3-4-258,0-5 258,-3 0-129,-2-17 129,0 0-129,0 0 129,4-14 258,-6-7-129,2-2 258,0-7-258,2 0 258,1 1-129,0 4 129,3 1-258,2 5 0,0 6-258,-1 2-387,9 10-2967,-6-2-1161,3 3-516,-4 4-129,2 4-516</inkml:trace>
  <inkml:trace contextRef="#ctx1" brushRef="#br0" timeOffset="1592.091">1692 2271 7353,'0'0'5031,"0"0"-129,0 0-258,0 13-2451,4 6-1419,-2-1-387,3 2-129,0 3-129,3-1 129,-2-2-129,1-6-129,2-1 129,-9-13 0,16 5 0,-16-5 0,13-8-129,-7-8 129,0-5-129,2 5 129,-2-3-129,0 2 0,0 1 0,-6 16 0,9-10 0,-9 10 129,5 10-129,-3 5 0,3 1 0,2 3 0,0-1 0,3 0 129,1-6-129,2-4 0,1-6 129,1-2-129,-1-12 0,2-4 129,2-6 0,1-4-129,1-2 129,1 1-129,-1 3 0,0 2 129,-4 8-129,-1 8 0,-2 6 129,-2 5 0,-5 10-129,-2 7 129,1 3 0,-3-2-129,2 4 0,-2-3 0,2-4-645,-4-20-3612,3 19-516,-3-19-387,0 0-516</inkml:trace>
  <inkml:trace contextRef="#ctx1" brushRef="#br0" timeOffset="2748.1571">774 3381 3999,'0'0'4257,"0"0"0,0 0-129,-38-32-2580,38 32 129,0 0-387,0 0-129,-44-10-387,44 10-129,0 0-129,-38 30-129,38-30-258,-24 55 0,24-55-129,-18 76 0,18-76 0,-8 92 0,8-92 0,0 97 129,0-97-129,14 91-129,-14-91-129,19 76-645,-19-76-1161,15 58-2322,-15-58-516,0 0 0,0 0-129</inkml:trace>
  <inkml:trace contextRef="#ctx1" brushRef="#br0" timeOffset="2933.1677">508 3789 6966,'0'0'5031,"0"0"-258,8-62-258,-8 62-3096,40-28-516,-40 28-129,58-21-387,-58 21-903,67-11-903,-67 11-2580,76 0-516,-31 1-516,-1-1-258</inkml:trace>
  <inkml:trace contextRef="#ctx1" brushRef="#br0" timeOffset="3364.1924">1109 3596 6708,'-8'-12'4773,"-5"7"-129,-1 5-258,-2-8-3225,1 11-129,-4-3-387,19 0 0,-37 24 129,37-24-387,0 0 129,-43 61-129,43-61 0,-10 47-258,10-25-129,8-1-129,7-3-129,4-4 0,3-5 129,-1-6-129,3-3 0,0-1 387,-5-13-129,0-4 0,-5-4 0,-1-3 0,-6-2 0,-3-1-129,-4 0 258,0 3-129,-4 6 0,-3 5 129,-3 7 0,3 7 0,7 0 0,-12 27 0,11-5 0,1 7 0,6 0-129,3 2 129,6-2-387,2-10-129,4 8-1032,-6-17-3096,12-2 0,-4-8-645,4-6-129</inkml:trace>
  <inkml:trace contextRef="#ctx1" brushRef="#br0">1447 3503 8385,'0'-17'4902,"-14"0"-258,3 17-129,-3 0-3483,3 17 129,-5 0-645,2 12-129,4 1-258,3 2 129,3 4-258,4-4 129,4 1-258,6-4 0,4-7-258,0-14-645,10 3-2838,-5-12-774,2-9-129,-3-13-387</inkml:trace>
  <inkml:trace contextRef="#ctx0" brushRef="#br0" timeOffset="27838.5923">8747 10212 0,'0'0'0,"0"0"0,0 0 0,0 0 0,0 0 0,0 0 0</inkml:trace>
  <inkml:trace contextRef="#ctx1" brushRef="#br0" timeOffset="3812.218">1522 3247 10836,'-9'-52'5031,"7"42"-387,2 10 129,0 9-3612,2 8-645,5 12 0,0 11-387,1 6 129,2 6-258,-1 9 0,-2-1-258,1-8-258,3 4-1032,-11-13-3225,5-11 0,-5-13-258,0-19-387</inkml:trace>
  <inkml:trace contextRef="#ctx1" brushRef="#br0" timeOffset="3984.2278">1477 3486 9417,'-7'-35'5031,"9"19"-258,11 8-387,1-5-3354,9 6-774,3-3-258,1 5-258,5 5-774,-6-9-1290,6 9-2193,-6 0-387,0 6-516,-9-5 387</inkml:trace>
  <inkml:trace contextRef="#ctx1" brushRef="#br0" timeOffset="4272.2443">1784 3441 6966,'-13'33'4902,"3"-17"0,5 5-516,-7-11-2580,12 14-774,0-6-258,10 1-258,1-12-129,9 0-129,4-7 0,1-4 129,2-12-258,0-5 129,-3-5-129,-3-2 0,-7-4 0,-7 3-129,-7 3 0,-7 2 0,-11 7 0,-6 5-129,-3 9 0,1 3 0,-3 3-129,4 9 0,6 10-387,1-10-774,18 8-3225,-1-4 0,8 2-516,5-11-516</inkml:trace>
  <inkml:trace contextRef="#ctx1" brushRef="#br0" timeOffset="4572.2615">1970 3357 10191,'4'-17'5289,"1"-3"-516,-5 20 0,0 0-3741,12 1-516,-7 11-258,4 8-129,-3 5-129,0 4 0,2-1 0,-2 2 0,-1 0-129,-1-8 129,0-6 0,-4-16 0,0 0 0,10-4 0,-7-15 129,0-13-129,4-2 0,-2 0 0,3-2-129,0-2-387,3 15-516,-3-10-2193,8 13-1548,-4-2-129,10 14-516,1-7 0</inkml:trace>
  <inkml:trace contextRef="#ctx1" brushRef="#br0" timeOffset="4872.2786">2360 3188 6837,'11'-1'5289,"-2"-5"-129,-9 6-258,-8-2-2193,-8-7-1290,2 10-645,1 2-387,-1 8-129,1-3-129,5 1-129,8-9 0,-9 21-129,9-21 129,11 16-258,1-4 258,5-5-129,0 2 129,1 2 0,0 1-129,-4 3 129,-4 6-129,-7 0 129,-3 0 0,-8 5 0,-7-1 0,-1-3 129,-3-2-258,1-12-645,7 3-3999,-4-11 0,6 0-645,-1-10-387</inkml:trace>
  <inkml:trace contextRef="#ctx1" brushRef="#br0" timeOffset="5473.313">743 4401 5160,'0'0'5031,"0"0"-129,19-58-387,-19 58-1935,0 0-903,0 0-516,0 0-516,0 0-258,-43 6-129,43-6-129,-21 66 0,21-66-129,-9 91 129,9-39-129,3 3 129,8-5-258,-11-50-129,26 86-258,-26-86-774,19 61-2580,-19-61-903,0 0-129,0 0-516</inkml:trace>
  <inkml:trace contextRef="#ctx1" brushRef="#br0" timeOffset="5645.3229">600 4762 6063,'0'0'5418,"0"0"-387,-33-54-258,33 54-2838,0 0-387,54-41-774,-54 41-387,73-13-258,-29 6-774,2 7-2709,6 0-1419,-1 0-258,-3 0-516,-2 0 0</inkml:trace>
  <inkml:trace contextRef="#ctx1" brushRef="#br0" timeOffset="6036.3452">1199 4557 8643,'-19'-3'4902,"3"8"-387,-1 14-516,-4-9-3096,5 12 0,-2-6-516,5 7 129,5-1-258,4-1 0,4 0-129,9-3 0,5-5-129,5-4 129,1-6-129,3-3 129,-1-4-129,1-9 129,-4-6-129,-1-5 0,-8 5 0,-2-5 0,-6 3 0,-2 1-129,-6 6 129,-5 5 0,-3 6 0,0 3 129,2 4-129,0 11 129,5 2-129,3 4 129,4 1-129,5 1 0,10 2 0,3-6-516,7 9-1161,2-14-2967,3 1-258,-3-13-258,3 4-129</inkml:trace>
  <inkml:trace contextRef="#ctx1" brushRef="#br0" timeOffset="6292.3599">1526 4581 9288,'2'-35'5160,"-3"21"-387,1 14-129,-9-19-2838,9 19-1290,-16 9-258,5 7-129,1 2 0,2 7-129,0 4 129,1 0-129,5 9 0,2-7 0,4-3 129,7-4-258,5-3-129,1-16-387,12 9-2322,-7-16-1935,6-11 0,-4-10-516,2-4-129</inkml:trace>
  <inkml:trace contextRef="#ctx1" brushRef="#br0" timeOffset="6532.3736">1691 4190 10449,'-6'-12'5289,"5"20"-516,1 13 0,0 7-4386,2 10 0,2 6-129,2 9-129,-4 2-129,3 2 129,0-1-258,-1-2 129,2-4-387,-2-14-387,6-3-2580,-6-17-1419,-4-16-258,0 0-387,8-10-129</inkml:trace>
  <inkml:trace contextRef="#ctx1" brushRef="#br0" timeOffset="6696.383">1621 4481 8385,'-12'-7'5547,"12"7"-774,0 0-387,13-16-2709,11 15-1548,0-3 0,7-1-774,9 6-1677,0-1-2322,1 0-258,-3 0-129,0 0-129</inkml:trace>
  <inkml:trace contextRef="#ctx1" brushRef="#br0" timeOffset="6992.3999">2029 4437 5805,'-13'33'5160,"2"-7"-258,-2-4-258,6 11-1806,-2-12-1935,9 4-129,1-8-258,10-4-258,4-7 0,4-6 0,2 0-129,1-12 0,-2-6 129,-3-6-129,-3-3 0,-7-3-129,-5 0 129,-2 5-258,-9 0 129,-5 7-129,-7 11 0,-2 7 0,1 4-258,-3 6-258,10 16-645,-5-11-1548,15 10-1677,4-4-516,5-2-129,10-12-258</inkml:trace>
  <inkml:trace contextRef="#ctx1" brushRef="#br0" timeOffset="7276.4162">2190 4433 10191,'20'-23'5031,"-20"23"-387,9-8-129,-9 8-3741,14 7-516,-9 8-258,0 6-129,-2 5 0,0 0 0,-1 4-129,0-6-129,-2 2 258,0-11-129,0-15 258,-2 12 0,2-12 129,0-19 129,0-5 129,5-2 0,1-10-129,2 4 0,3-4 0,3 5-774,7 5-3999,-10 6-129,1 15-516,-12 5-645</inkml:trace>
  <inkml:trace contextRef="#ctx1" brushRef="#br0" timeOffset="8012.4583">1053 5481 2709,'-4'12'5289,"4"-12"-387,9 2 0,0-9-2064,10 7-1419,-1-10-129,4 5-645,-1-8 0,0 4-387,-3-4-129,1 2 0,-5-3-129,-4 1 129,-3-1-258,-3 2 129,-4 0-129,-3 2 0,-8 1 0,-4 5 0,-5 4-258,-4 2 258,0 9 0,-4 5 129,1 2 0,8 7 129,3 1 0,6 4 0,10-1 258,5 0-129,10-5 0,5 4-129,5-6 129,1-5-258,4 1-129,-3-13-645,3 8-3225,-1-13-645,-3-3-516,0-14-516</inkml:trace>
  <inkml:trace contextRef="#ctx1" brushRef="#br0" timeOffset="8215.4699">1550 5301 9159,'-3'42'4902,"-7"-9"-258,-4-2-516,2 11-3741,-2-9 0,1 6-258,-1-10 129,4-4-387,1-4-387,-3-16-2709,12-5-1290,-7-5-258,4-12-387</inkml:trace>
  <inkml:trace contextRef="#ctx1" brushRef="#br0" timeOffset="8411.4811">1410 5366 10320,'8'2'5418,"3"9"-387,1-11-516,8 19-3354,-3-7-387,4 7-129,0 0-387,0 3 0,-1 0-258,0 0-645,4 10-1419,-8-15-3225,1 5 0,-5-13-516,-2 0-387</inkml:trace>
  <inkml:trace contextRef="#ctx1" brushRef="#br0" timeOffset="9348.5347">678 6146 2967,'0'0'4386,"0"0"-258,0 0 258,-24 53-3483,24-53 0,0 69 129,0-69-258,1 83 0,-1-83-258,7 89 129,-7-89-387,18 77 387,-18-77-258,32 56-129,-32-56 0,43 29 0,-43-29 0,54 3 0,-54-3-258,52-11-516,-52 11-1419,0 0-2580,45-58-129,-45 58-387,0 0-387</inkml:trace>
  <inkml:trace contextRef="#ctx1" brushRef="#br0" timeOffset="9524.5447">599 6389 7740,'0'0'5289,"-39"-24"-387,39 24-129,0 0-3612,0 0-387,45-20-516,-45 20-516,45 0-1161,-45 0-3096,59 3-129,-59-3-774,72 4 129</inkml:trace>
  <inkml:trace contextRef="#ctx1" brushRef="#br0" timeOffset="9895.566">987 6439 5031,'0'12'5160,"4"-11"-516,8-7-387,7 4-3483,7-14 0,-5 6 0,1-9-258,-1 5-129,-1-4-258,-5 6 129,-4-1-258,-11 13 129,5-20-258,-5 20 0,-11-6 129,-5 5-129,-3 1 129,-6 7-129,0 5 258,25-12-129,-51 30 387,51-30-129,-38 41-129,31-18-129,7-2 129,0 2 0,14-6 0,3 0-258,5-2 129,4 0-129,0-3 129,-3-5-387,0 9-1677,-2-12-2322,-1 2-645,-5-5-129,-2-1-258</inkml:trace>
  <inkml:trace contextRef="#ctx1" brushRef="#br0" timeOffset="10235.5854">1240 6405 5160,'8'-5'5160,"8"5"-387,-4 5-258,4 7-3483,-3-3-258,1 9-258,-2-3-258,-3 3-129,-3-3 0,-1-1 0,-5-14 129,2 16-129,-2-16 0,0 0 0,-2-13 0,2-4 129,0-5-129,0-2 129,5-6 0,2 4 258,2-2-258,0 7 0,3 1-129,0 5-129,0 12-645,-4-9-2064,5 12-1935,-4 0-516,2 6-129,-2-1-516</inkml:trace>
  <inkml:trace contextRef="#ctx1" brushRef="#br0" timeOffset="10755.6151">1530 6314 4644,'0'0'5160,"3"11"-258,-3-11-129,0 25-1806,0-25-2193,0 27-129,0-13-129,4 6-129,2-5 0,3 0-129,-9-15-129,17 15 129,-8-15-129,2-4-129,0-8-129,-1-5 0,-1-2 0,-2-1 0,2-2 0,-6 6 0,2 5-129,-5 11 129,0 0 387,0 0-129,-3 10 129,-1 8-129,-1 6 129,5 1-258,0-2 129,2 1-129,5-5-129,3-9 0,2-6 0,2-4 0,1-10 0,-1-10 258,1-2-129,1-5 0,0 3-129,-1-3 258,-1 6-258,-4 4 258,-1 8-258,-9 9 129,16 0 0,-16 0 0,7 19 129,-7 0-129,5 5 129,-1-1-258,1-2 258,3 4-129,1-4 0,1-6-387,4 5-1161,-4-13-3096,7-1-387,0-6-258,4-5-258</inkml:trace>
  <inkml:trace contextRef="#ctx1" brushRef="#br0" timeOffset="11107.6353">2123 6278 7353,'-10'-15'5031,"-1"15"-258,0 8-387,-5 1-3741,4 2-129,-1 1-258,2 2 0,4-2-129,4 0 0,3-12 0,4 15-129,8-11 129,3 2-129,2-1 129,1-1-129,1 5 0,1-2-129,-2 2 0,-3 3 129,-4 2 0,-9 1 0,-2 1 129,-4 5 129,-8-7 0,-5 6 258,-3-9-258,2 0 0,-3-1-258,4-10-2709,9-4-2064,-1-10-258,7-9-516,2-9-516</inkml:trace>
  <inkml:trace contextRef="#ctx1" brushRef="#br0" timeOffset="12339.7058">2936 865 1935,'0'0'3354,"0"0"-387,-31 62-129,23-13-774,8 27 129,-3 23-516,4 26 0,3 23-1032,5 15 258,-2 23-774,3 9-129,-4 24 0,1-1 129,0 10-387,-3-4-129,-4 6 387,0 0-129,1 4 258,-1 3 129,1-10 0,-1 4-387,0-7 258,0-2 129,0-8-129,-2-4 0,-4-15 129,-1-2 129,-4-16 0,2-11-129,-3-15 129,2-16-258,-1-16 129,2-27-1032,7-18-3741,-3-22-258,2-31-516,3-21-129</inkml:trace>
  <inkml:trace contextRef="#ctx1" brushRef="#br0" timeOffset="14227.8137">330 1741 2451,'3'-54'3225,"-3"54"129,0 0-1290,33-53-774,-33 53-258,39-15-387,-39 15-258,48 0 0,-48 0-129,64 0 129,-25 0 129,11 0 0,8-5 129,7-2-258,15-7 129,-3 1-129,11-2-129,-2-2 0,10-4 0,-13 9-129,4-2-387,-10 3 258,4 1-129,-6 1 129,10 3 0,-3 2 0,4-4-129,-3-2 258,6 4 0,2-1-129,3-3 258,4 6-129,-7-2-129,-2 1 0,-3 4-129,4 0 0,-7-1 258,-1 1 0,0 1-258,-1 3 129,-3-2 0,2 0 129,-3 5-129,1-2 258,-1 0-258,1 4-129,-1 1 129,-1-4 0,2 2 0,-2 0-129,3-3 129,2-1 0,2-3 129,3-1-129,-1 1 0,-2 1 258,1 3-258,1 3 0,1 2 0,0 0 129,1 6-258,2 0 129,-3-3 0,4-1 0,3-2 0,0-3 0,7-3 129,-3 1-387,-1-4 258,1 0 0,-1 0 0,4 0-129,-1-1 387,1 1 129,-4 0-387,2 0 258,1 0-129,-1 0 129,3-2-258,-4 2 387,3 2-645,-3-2 258,-1 0 0,3 0-258,1-2 258,-3 0-258,2 0 387,-6 1-129,4-4 0,1 0 129,0 1-129,-1-3 258,0-1-258,-2 1 387,-1-2-129,2 1-258,4 1 387,-4-3-774,0-1 387,2 2-129,2 0 129,2-2-258,3 2-129,2-3 129,0 2-129,0-2 387,4 1-129,2 0 0,3-3 129,-2 0-129,2 2 0,0 3 0,3 3-387,-3 0-1677,3 5-1548,3 1-258,4 5-129,3 4-129</inkml:trace>
  <inkml:trace contextRef="#ctx1" brushRef="#br0" timeOffset="16063.9188">10215 1230 2580,'0'0'2580,"53"-18"0,-53 18-516,0 0-516,57 1 0,-57-1-387,42 8-129,-42-8-387,49 7-129,-49-7 129,58 1-387,-58-1 129,65 0-129,-25 0-129,0-2 129,2-2 0,1 0-129,0-3 0,2 1 0,0 1 0,-3 1 0,-1-1 0,-5 0 129,-36 5-258,65-3 0,-65 3 129,49 0-129,-49 0 0,0 0 0,36 7-129,-36-7-129,0 0-387,0 0-2709,0 0-645,0 0 0,-2 52-129</inkml:trace>
  <inkml:trace contextRef="#ctx1" brushRef="#br0" timeOffset="19660.1245">3309 898 2322,'0'0'4902,"0"0"-129,0 0-129,0 0-1935,0 0-774,0 0 0,0 0-903,0 0 0,0 0-516,0 0 129,29 61-258,-29-61-258,0 63-129,0-63 129,0 66 0,0-66-129,0 59-129,0-59 129,0 0-258,0 0 129,5 53-645,-5-53-1161,0 0-2838,0 0-387,16-52 258,-16 52-645</inkml:trace>
  <inkml:trace contextRef="#ctx1" brushRef="#br0" timeOffset="19900.1382">3429 904 6837,'36'-28'4515,"-36"28"258,0 0-516,0 0-2709,0 0 0,23 47-645,-23-47-516,8 50 129,-8-50 0,7 58-387,-7-58-129,2 59 129,-2-59-258,0 0-258,3 61-129,-3-61-903,0 0-1935,0 0-1161,0 0-387,0 0-645,0 0 516</inkml:trace>
  <inkml:trace contextRef="#ctx1" brushRef="#br0" timeOffset="20232.1572">3488 844 8256,'0'0'4902,"0"0"-129,0 0 129,34-33-3612,-34 33-645,36-1 129,-36 1-129,51 15-387,-51-15 0,51 37-258,-51-37 0,42 51 0,-42-51 129,28 67-258,-28-67-258,6 70 258,-6-70 258,-14 63-129,14-63 0,-30 51 258,30-51 129,-38 31 0,38-31 387,-40 10-645,40-10-258,0 0 645,-42-7-387,42 7-516,0 0-1161,0 0-3354,-7-58-129,7 58-387,0 0-129</inkml:trace>
  <inkml:trace contextRef="#ctx1" brushRef="#br0" timeOffset="21028.2027">4609 914 1806,'0'0'4515,"0"0"129,0 0-258,0 0-1677,0 0-387,0 0-387,0 0-387,0 0-645,0 0-645,0 0 0,0 0 0,21 45-129,-21-45 0,0 0 0,5 72-129,-5-72 0,1 59 516,-1-59-387,1 48 0,-1-48-387,0 0 258,0 0-516,0 0-1419,0 0-2451,0 0-903,0 0 129,0 0-387</inkml:trace>
  <inkml:trace contextRef="#ctx1" brushRef="#br0" timeOffset="21292.2178">4754 888 8514,'0'0'5031,"0"0"-387,0 0-387,19 43-3225,-19-43-516,0 0 129,5 78 129,-5-78-516,3 53 0,-3-53-129,4 54 258,-4-54-129,0 0-258,0 0-258,21 53-387,-21-53-1677,0 0-2064,0 0-258,0 0-516,46-42-258</inkml:trace>
  <inkml:trace contextRef="#ctx1" brushRef="#br0" timeOffset="21548.2325">4967 900 8901,'0'0'4515,"0"0"129,0 0-129,0 0-2838,0 0-1548,36 45 387,-36-45-516,0 0 0,15 60 129,-15-60-129,0 0 387,18 63-387,-18-63-129,0 0-258,9 57-258,-9-57-2451,0 0-1032,0 0-774,0 0-258,0 0 0</inkml:trace>
  <inkml:trace contextRef="#ctx1" brushRef="#br0" timeOffset="21808.2473">4800 969 8127,'0'0'4773,"0"0"-387,0 0 258,0 0-2967,0 0-1032,0 0-129,46 26 0,-46-26-258,40 25-129,-40-25 0,40 30-129,-40-30-387,37 30 0,-37-30-258,38 30-3870,-38-30 0,0 0-516,0 0 0</inkml:trace>
  <inkml:trace contextRef="#ctx1" brushRef="#br0" timeOffset="22100.264">5226 885 10191,'0'0'4644,"0"0"129,0 0 0,0 0-3741,0 0-645,0 0-129,27 48-129,-27-48 0,0 0 0,11 71-129,-11-71-387,10 55 516,-10-55-129,0 0-258,15 58-903,-15-58-2064,0 0-903,0 0-516,0 0 0,0 0-1032</inkml:trace>
  <inkml:trace contextRef="#ctx1" brushRef="#br0" timeOffset="22336.2775">5131 891 9288,'0'0'5160,"0"0"-387,0 0-129,35-5-3096,-35 5-774,46-9-258,-46 9 0,59-19 258,-59 19-516,66-13-516,-66 13 129,62-11-516,-62 11-3741,48-4 0,-48 4-774,0 0-387</inkml:trace>
  <inkml:trace contextRef="#ctx1" brushRef="#br0" timeOffset="23153.3243">6460 776 6063,'0'0'4902,"0"0"-258,-33 27-516,33-27-2193,0 0-258,-27 69-258,27-69-516,-14 57-258,14-57-129,0 59-258,0-59 258,14 59-387,-14-59 129,32 56 0,-32-56 0,38 47-387,-38-47-903,0 0-3096,53 43-903,-53-43 645,0 0-1032</inkml:trace>
  <inkml:trace contextRef="#ctx1" brushRef="#br0" timeOffset="24116.3793">7423 790 9417,'0'0'4902,"0"0"129,0 0-516,0 0-2967,34 1-645,-34-1-129,0 0-129,55 48-645,-55-48 258,29 55-516,-29-55 258,13 64-129,-13-64 0,0 60 129,0-60-129,-11 53 129,11-53 129,0 0 129,0 0-774,0 0-3225,0 0-774,0 0-516,0 0-387</inkml:trace>
  <inkml:trace contextRef="#ctx1" brushRef="#br0" timeOffset="28272.6171">8565 757 2451,'0'0'4257,"0"0"-129,0 0-129,0 0-2064,0 0-258,0 46-258,0-46-129,0 0 129,-38 60-774,38-60-387,0 0 129,-43 59-387,43-59 0,0 0-258,0 0 258,-44 53-129,44-53-258,0 0-258,0 0-2322,0 0-903,0 0-516,0 0 129,-38 13-516</inkml:trace>
  <inkml:trace contextRef="#ctx1" brushRef="#br0" timeOffset="28521.6313">8379 757 9030,'0'0'4257,"0"0"-129,0 0-258,0 0-2580,23 48-516,-23-48 0,14 57-516,-14-57 129,20 53-129,-20-53-129,21 53-258,-21-53 129,0 0-387,34 51-258,-34-51-774,0 0-2580,0 0-516,0 0-129,0 0-387</inkml:trace>
  <inkml:trace contextRef="#ctx1" brushRef="#br0" timeOffset="28732.6434">8310 920 10707,'0'0'4644,"0"0"-258,0 0-129,37 0-3225,-37 0-516,55-1-258,-55 1 258,68-3-387,-68 3-516,64-2-2709,-64 2-1290,58-7-258,-58 7-645,41-5 129</inkml:trace>
  <inkml:trace contextRef="#ctx1" brushRef="#br0" timeOffset="29708.6992">9396 738 5805,'0'0'4902,"0"0"-387,0 0-258,0 0-2709,0 0-645,-10 45-129,10-45-258,0 0-258,-59 61 129,59-61 0,-46 51 0,46-51-387,-45 46 258,45-46-258,0 0 129,-46 50-258,46-50-129,0 0-774,0 0-3225,0 0-387,0 0-129,0 0-774</inkml:trace>
  <inkml:trace contextRef="#ctx1" brushRef="#br0" timeOffset="32935.8838">10226 720 258,'0'0'4128,"0"0"387,0 0-129,35-50-1548,-35 50-387,0 0-516,0 0-387,0 0-387,0 0-258,0 0-129,0 0-258,0 0-129,0 0-129,0 0 0,3 51-129,-3-51 0,0 0 0,1 76-387,-1-76 387,0 0 0,0 66 0,0-66 0,0 0-129,0 55-387,0-55-129,0 0-774,0 0-2322,0 0-903,0 0-645,0 0-645,0 0 645</inkml:trace>
  <inkml:trace contextRef="#ctx1" brushRef="#br0" timeOffset="33185.8981">10104 849 7611,'0'0'4902,"0"0"-129,0 0-387,0 0-2709,0 0-129,0 0-774,0 0 0,38-33-258,-38 33 387,63-10-516,-25 3 129,-1 2-387,2-3 0,-39 8-129,66-6-387,-66 6-387,50-2-2322,-50 2-1935,0 0-129,42 6-258,-42-6-387</inkml:trace>
  <inkml:trace contextRef="#ctx1" brushRef="#br1" timeOffset="114816.5671">5005 17869 903,'0'0'3741,"0"0"129,0 0-1161,0 12 258,0-12-903,0 0-387,-2 16-645,2-16-129,0 0-258,6 0-129,-6 0-129,11-26-129,-2 9 129,2-15-129,-1-8 129,1 6-387,-1 3 129,-2-3-129,-1 5 129,-7 29-129,11-12 0,-8 24 0,-1 16-129,-2 13 258,3 1 129,-2 3-129,2 4 0,2 3-258,-5-52 129,9 81-258,-9-81-387,13 55-2064,-8-42-1935,-5-13-903,0 0 0</inkml:trace>
  <inkml:trace contextRef="#ctx1" brushRef="#br1" timeOffset="115034.5796">5083 18155 2967,'0'0'4773,"0"0"0,0 0 0,0 0-3096,0 0-516,0 0-258,0 0-258,0 0-387,0 0 129,50 5-387,-50-5-4128,63-17-129,-30-18-774,1-6-387</inkml:trace>
  <inkml:trace contextRef="#ctx1" brushRef="#br1" timeOffset="157427.0043">8243 5196 129,'-18'27'774,"8"-15"-129,2 3 129,2 1-129,1 2-129,2-1 0,1 3-129,2 0-129,0 1-129,1 1-129,6 0 129,-3 0 0,8-5 0,-2-1 0,4-5 516,0-2 258,4-6-129,-2-1 0,0-4 129,4-5-129,-5-6 129,3 0-129,-5-6-387,1-2 0,-4 0 0,3 0-258,-5-2 0,0 1 0,-4 2 0,-1 3 0,-2 2-129,-1 3 258,0 0-258,0 12 0,-11-15 0,1 8 0,3 1-387,-7-2-516,4 2-1161,-4 4-1161,-5-6-516,5 8 259</inkml:trace>
  <inkml:trace contextRef="#ctx1" brushRef="#br1" timeOffset="158043.0395">8436 5072 1548,'0'0'3483,"0"0"387,0 0-1548,0 0-645,0 0-516,-6 0-387,6 0 129,-8 13-387,2 2 0,-3 7-258,0 5-129,-3 8-129,-3 5 0,-2 6 0,-2 4 129,-3 0-258,4 4 258,-2-5 0,2-2-129,2-7 258,5-6-258,1-7 0,0-10-774,10-17-2967,0 15-387,0-15-258,2-17 0</inkml:trace>
  <inkml:trace contextRef="#ctx1" brushRef="#br1" timeOffset="159599.1285">8200 5465 1,'0'0'1805,"-6"-11"-386,6 11-516,0-15-129,0 15-387,0-19 0,2 6-129,2-1-129,-1 0 258,2 2-129,-1-1 0,0-2 129,1 3-258,0-1 129,-1-1 0,-4 14 0,7-20 129,-7 20 129,4-19-129,-4 19 129,3-16-129,-3 16 129,7-14-129,-7 14 129,7-13-387,-7 13 0,13-19-129,-13 19 0,14-15 0,-14 15 0,12-13 129,-12 13-258,15-5 129,-15 5 0,14 2 0,-14-2 0,9 10 0,-9-10 0,9 11-129,-9-11 129,12 6 0,-12-6 0,13 0 0,-13 0 0,14 0 0,-14 0 0,12 0 0,-12 0 0,12 0 0,-12 0 129,11 4-258,-11-4 258,9 8-129,-9-8 0,9 9 0,-9-9 0,0 0 0,10 10 0,-10-10 0,0 0 0,9 15 0,-9-15 0,5 16-129,-5-16 0,4 23-387,-2-12 0,2 0-387,-2 0-645,-2-11-1677,7 24-129</inkml:trace>
  <inkml:trace contextRef="#ctx1" brushRef="#br1" timeOffset="178685.2202">2512 5024 129,'16'-6'774,"-6"4"0,1 0 129,0-2-258,-1 3 0,4-2-129,-4 1 0,2 0-129,0 2 0,-1-2-129,2 2-129,-1-1 129,-2-1-258,0 2 0,-2 0 129,2 0-129,-2-1 387,-8 1-258,13-1 258,-13 1-258,13 0 0,-13 0 0,9 0 129,-9 0-258,12 0 0,-12 0 0,14 0-258,-6 0 258,1 0 0,1 0 0,0-2 0,1 1-129,-1 0 129,0-1 0,2 1 0,0 1-129,-1 0 129,-1 0-129,5 1 129,-1 2 0,1-3 0,1 2 129,4 0-129,-1 1 0,3-2 0,-1 2-129,4-3-516,1 5-2193,-5-5-129</inkml:trace>
  <inkml:trace contextRef="#ctx1" brushRef="#br1" timeOffset="179561.2703">2752 5797 1935,'-7'-16'2709,"7"16"-645,0 0-774,0 0-645,9-6-387,-9 6-129,15-1-129,-3 0 129,1-1-129,2-2 129,2 0-129,5-3 129,-3 0 258,6-1-258,-4-1 0,4 5 0,1-2 0,-3 1-129,4 0 129,-1 3 129,0 1-258,1-2 129,-3 0-129,2 0 0,-2 0 129,-1-1-129,-3 1 0,-3 2-129,0 1-387,-2 0-645,-4-5-2322,5 7 129</inkml:trace>
  <inkml:trace contextRef="#ctx1" brushRef="#br1" timeOffset="197835.3155">21397 7409 1935,'9'5'4128,"12"-5"-387,-2 2-1677,0-2 0,9 4-645,5-7-129,9 3-387,3-1-258,11 1 0,4 0-387,4 0-129,4 0-516,-3-2-774,2 2-2709,-3 0-645,-8 0-129,-3 0 1</inkml:trace>
  <inkml:trace contextRef="#ctx1" brushRef="#br1" timeOffset="200059.4427">21369 4776 1032,'115'13'2580,"-46"-9"-2193,11 3-2193,3-9-386</inkml:trace>
  <inkml:trace contextRef="#ctx1" brushRef="#br1" timeOffset="230121.1621">3378 5317 3096,'10'-13'4128,"0"-4"-1161,-8 1-774,6 6-387,-7-12-387,6 10-129,-6-9-387,8 7 0,-6-5-258,4 6-129,-4-5 0,-3 18-129,8-19-129,-8 19-129,0 0 0,0 0 0,9-5 0,-9 5-129,2 17 0,0 1 0,-1 3 0,-1 7 0,0-1 0,0 4 0,0 0 0,0 0 0,0-3-129,0-2 129,0-3-129,0-2 129,0-2-387,0-19-129,1 28-1935,-1-28-2064,1 12 0,-1-12-516</inkml:trace>
  <inkml:trace contextRef="#ctx1" brushRef="#br1" timeOffset="230461.1816">3398 5548 258,'12'-3'3999,"-12"3"387,0 0-774,14 0-1677,-14 0-516,15 1-129,-15-1-387,18 9 0,-8-9-258,6 7 0,-2-5-258,1 0-258,2-1-387,-4-1-3870,1-3-129,0-4-645,-4-4-129</inkml:trace>
  <inkml:trace contextRef="#ctx1" brushRef="#br1" timeOffset="232705.3099">4797 5189 2193,'0'0'4128,"0"11"258,0-11-1677,0 0-516,0 0-516,0 0-387,0 0-387,0 0-129,7-9-129,-5-7-129,4 4 0,1-7-258,2 0 0,-1-1 0,2 3-129,-2-3 0,0 4 0,-2-1 0,-6 17 129,8-17 0,-8 17-129,0 0 0,0 0 0,0 0 0,2 13-129,-2 6 0,0 5 0,-2 5 0,2 2 0,0 0 0,0 6 0,2-1 0,1-7-129,2-2 129,-3-6-129,3-4-258,-5-17-129,7 24-645,-7-24-1032,0 0-2322,0 0-387,-6 12-258,6-12 1</inkml:trace>
  <inkml:trace contextRef="#ctx1" brushRef="#br1" timeOffset="232969.325">4790 5425 1806,'0'0'4644,"0"0"258,10 6-258,2-1-1677,-3-11-1419,13 6-387,-6-5-129,7 4-516,-3-1-129,2 2 0,-3 0-129,-2 0-129,-3 0-129,-3 3 0,-1 4-129,-10-7-129,14 10-774,-14-10-3483,0 0-387,0 0-387,0 0-258</inkml:trace>
  <inkml:trace contextRef="#ctx1" brushRef="#br1" timeOffset="234652.4213">6288 5117 2193,'0'18'3612,"-4"-6"-258,4-12-645,0 0-387,0 11-516,0-11-258,4-7-129,-4-8-387,0 15-258,9-27-129,-2 11-129,-2-3-129,4 2 0,-4-4-129,2 6 0,-1 0 0,-2 1-129,-1 2 129,-3 12 0,7-13-129,-7 13-129,0 0 129,0 14-129,0-1 0,0 9 0,0 7 0,0 1-129,0 4 129,0 3 0,3-4-129,-2 2 129,4-3-129,-2-7-129,2-2 0,-3-8-129,6 0-129,-8-15-516,4 21-516,-4-21-1032,0 0-1935,-6 3-258,6-3-129</inkml:trace>
  <inkml:trace contextRef="#ctx1" brushRef="#br1" timeOffset="234876.4341">6304 5376 1419,'0'0'4515,"0"0"387,0 0-387,0 0-1806,0 0-516,0 0-903,12 0-129,-12 0-516,22-3-129,-10-1-129,2 4 129,1-1-387,-1 1 0,-2 0-258,-2 0-129,3 1-516,-13-1-2838,13 0-1032,-13 0-258,9 0-645</inkml:trace>
  <inkml:trace contextRef="#ctx1" brushRef="#br1" timeOffset="236141.5065">7447 5054 1161,'0'-13'3483,"0"13"-1161,0 0-258,-9-6-645,9 6-516,-15 2-258,5 7-387,-2-1-129,0 1 0,3 5-129,-3-2 258,1 3-129,2 4 0,2 2-129,3 2 129,-1 3 0,5 1 129,0-2 129,7 3 0,2-6-129,6 0 387,2-8-129,5-2 258,-1-10-258,3-2 0,-3-4 0,1-6 0,-5-6-258,0-3 0,-7-4 0,-4-4-258,-5 0 129,-1-1 0,-5 1-129,-8-3-129,-4 6 129,-3 3-129,-1 8 0,-1 3-258,-1 7-258,-2 1-903,5 2-2580,3 11-129,5 0-129</inkml:trace>
  <inkml:trace contextRef="#ctx1" brushRef="#br1" timeOffset="236461.5248">7507 5028 3354,'-28'81'4128,"12"-27"-1548,-7-11 129,9 13-387,-8-12-645,10 4-387,-2-13-645,3-6-1290,5-8-3096,3-4-516,3-17-258,0 11-129</inkml:trace>
  <inkml:trace contextRef="#ctx1" brushRef="#br1" timeOffset="242448.8672">9313 5082 903,'0'0'2064,"-8"-13"-387,8 13-387,-12-1 0,12 1-516,-15 3-258,6 4 0,-3 3 0,2 1 129,0 8-129,1 0 0,2 5 258,2 2 0,4 6 0,-1-5 0,2 8-258,6-9 0,6 3-129,1-9 0,4-2 0,3-11-258,1-4 0,1-4 0,0-9 0,2-6 0,-3-5 0,-3-4 0,0 1 0,-6-2 129,-7 0-129,-2 4-129,-3 4 129,-12 2-129,-2 4-129,-6 8-129,-3 1-258,0 8-774,-6-2-1032,3 6-1677,5 5-387,1-6 129</inkml:trace>
  <inkml:trace contextRef="#ctx1" brushRef="#br1" timeOffset="242976.8974">9405 5081 3612,'7'-5'4128,"-7"5"-387,0 0-1935,0 0-258,0 0-258,-9 6-258,5 16-387,-7 3 0,2 6-258,-5 7-258,-1 4 129,1 5-129,-3-2 0,0-4 0,0-2 129,3-3-258,0-10 0,4-1 0,0-6-258,6-2-258,-3-9-1419,7-8-2322,-2 18-387,2-18-129</inkml:trace>
  <inkml:trace contextRef="#ctx1" brushRef="#br1" timeOffset="245353.0334">9318 5171 2322,'5'-7'1935,"-5"7"-129,0 0 258,0 0-387,0 0-258,0 0 129,0 0-258,8 0 0,-8 0-387,12 0-129,-3 3-129,-9-3-258,16 7 0,-7-3-258,0 4 0,1-1-129,-3 2 0,4 3-258,-11-12-1290,14 17-2451,-5-3-387,-5-3-258</inkml:trace>
  <inkml:trace contextRef="#ctx1" brushRef="#br1" timeOffset="247625.1633">10288 5045 1935,'-4'-14'2322,"4"14"-129,0 0 0,-9-7-387,9 7-258,0 0-516,-9-11-129,9 11-258,0 0 0,-7-13-258,7 13-129,0 0 0,-13-8-129,13 8-129,-10 0 258,0 4-258,2 4 0,-3 5 0,2 0-258,-3 3 258,4 0 0,-2 4 0,1 4-129,2 0 129,2 3 0,3-3 0,2 6 0,2-3 0,3-1 0,6 3 0,1-9 0,1-1 0,3-5 129,3-3-129,-3-7 258,2-4-129,0-5 0,-1-8 0,-2-5 0,-1-3 0,-3-3 0,-2-4 0,-3-4 0,-3 4-129,-3-1 129,0 3-129,-8-2 0,0 8 0,-6 2 0,-3 7-129,1 7 0,-3 3-129,1 5-258,-6-1-1032,11 9-2451,-2 4-258,2 0-129</inkml:trace>
  <inkml:trace contextRef="#ctx1" brushRef="#br1" timeOffset="248037.1869">10385 4918 3225,'-12'23'4128,"5"-9"-645,-3 13-1161,-9 0-258,2 20-516,-9-4-387,2 14-129,-7-3-387,1 3-258,2 3-129,1-8-387,9-2-2322,1-12-1935,1-10-258,9-10-387</inkml:trace>
  <inkml:trace contextRef="#ctx1" brushRef="#br1" timeOffset="268053.3317">12278 18145 5934,'13'-10'5805,"-6"-20"-774,1 5-1935,-6 0-2064,8-5 0,-5 6-516,2-10 0,-1 4-258,2 6-129,-4 0-258,2-4 258,-6 28 129,10-7 0,-10 7 129,0 0-258,8 15 129,-5 14-516,-3 3 645,0-32-1161,0 56 903,0-5-258,0-51 0,0 84 0,0-84-129,2 67-129,-2-67-516,1 68-1935,-1-68-2193,0 0-258,0 0-258</inkml:trace>
  <inkml:trace contextRef="#ctx1" brushRef="#br1" timeOffset="268297.3457">12311 18312 5547,'0'0'5160,"0"0"-258,0 0-1806,0 0-1806,0 0-129,0 0-129,0 0-516,41-15 129,-41 15-387,50-7-129,-50 7-387,59 7-4257,-59-7-387,65-7-645,-65 7-258</inkml:trace>
  <inkml:trace contextRef="#ctx1" brushRef="#br1" timeOffset="269589.4196">16163 17664 1806,'-12'-7'4128,"12"7"774,-10-21-645,10 6-2322,0-2-774,13 4-129,-4-3-258,7 9-129,-3-3-129,5 5-129,-3 5 0,4 0-258,-2 12-129,-3 5 129,1 17-258,-7 8 129,0 3 0,-5 8 129,-3 4-129,-5 10-258,-4-6 258,-4 9 0,1-19 129,12-51-516,-23 69 645,23-69-516,-20 48 258,20-48 0,0 0 258,0 0 0,0 0-129,0 0 129,0 0-129,0 0 0,39-20-129,-39 20 0,0 0 129,50 2-258,-50-2-129,0 0-129,51-6-1161,-51 6-2322,0 0-1032,38 35-516,-38-35-129</inkml:trace>
  <inkml:trace contextRef="#ctx1" brushRef="#br1" timeOffset="293810.805">10239 5902 2967,'0'0'2064,"0"0"129,0 0-516,0 0-258,0 0-258,0 0-258,0 0-129,0 0-129,0 0-258,0 0 0,-6-8 129,6 8-258,0-13 129,0 13-129,5-11 0,-5 11 258,0 0-258,8-17 0,-8 17-129,0 0 0,11-6 0,-11 6 0,9-5 0,-9 5 0,9-1 0,-9 1-129,11 0 0,-11 0 258,8 0-258,-8 0 0,8 1 0,-8-1 0,0 0 0,11 10 129,-11-10-129,0 0 0,8 14 0,-8-14 0,4 13 0,-4-13 0,0 19 0,0-19 129,0 20-129,0-7 0,0-1 0,-5-1 0,3 2 129,-2-2-129,-1 2 0,1 0 0,-2-1 0,1 0 0,-2-1 0,2 0 0,-2 1 0,7-12 0,-12 19 0,12-19 0,-13 15 129,13-15-258,-7 11 258,7-11-129,0 0 0,-10 7 0,10-7 0,0 0 0,0 0 0,-9 12 0,9-12 0,0 0 0,0 0 129,-5 12-258,5-12 258,0 0-258,0 0 258,1 11-129,-1-11 0,0 0 0,0 0 0,0 0 0,0 0 0,6 14 0,-6-14 0,0 0 0,0 0 129,0 0-129,13 4 129,-13-4-129,9 0 129,-9 0 0,16-1 0,-16 1 0,15-1 0,-7 1 0,0 0 0,-8 0 0,16 0-129,-16 0 129,12 1 0,-12-1-129,10 0 0,-10 0 0,9 0 129,-9 0-129,0 0 129,8 3-129,-8-3 0,0 0 0,0 0 0,0 0 0,8 0 0,-8 0 0,0 0 0,0 0 0,0 0 0,10-3 0,-10 3 0,0 0 0,0 0 0,10 0-258,-10 0-1161,0 0-2709,5-11-645,-5 11-258,0 0 0</inkml:trace>
  <inkml:trace contextRef="#ctx0" brushRef="#br1" timeOffset="366682.9731">25327 16975 0,'0'0'0,"0"0"0,0 0 0,0 0 0,0 0 0,0 0 0</inkml:trace>
  <inkml:trace contextRef="#ctx1" brushRef="#br1" timeOffset="373930.3876">7396 5903 1419,'0'0'3612,"0"0"-516,0 0-387,0 0-774,0 0-258,0 0-387,0 0-258,0 0-258,0 0-129,0 0 129,0 0-387,0 0 0,0-8-129,0 8 129,3-15-129,1 5 129,-4 10-129,10-24 129,-5 11 0,1-1-129,0 2-129,-6 12 0,7-20 0,-7 20 0,5-12-129,-5 12 129,0 0-129,0 0 0,0 0 0,0 0 0,5 10 0,-5-10 0,0 22-129,0-2 129,0 1 0,0 3 0,0 0 0,0-2-129,0 1 129,2 0-129,-2-4 129,1-3 0,-1-3-129,2-1 0,-2-12 0,4 18-129,-4-18-387,3 20-258,-3-20-645,2 15-1806,-2-15-1161,0 18-387,0-18 258</inkml:trace>
  <inkml:trace contextRef="#ctx1" brushRef="#br1" timeOffset="374398.4143">7392 6166 2322,'0'0'4386,"0"0"0,0-14-774,0 14-2064,0 0 0,5-11-516,-5 11-129,0 0-516,13-11 0,-5 11 0,2 0-129,2 0 0,-2 0 0,4 1 0,0 0 0,3-1-258,-3 0 129,1 0-129,-1 0-258,-6-7-1290,5 5-2838,-5-4-258,-8 6-387,10-7 0</inkml:trace>
  <inkml:trace contextRef="#ctx1" brushRef="#br1" timeOffset="376106.512">3415 6085 1806,'-8'3'2322,"8"-3"-516,-12 7-387,12-7-387,-10 10-387,7 1-129,-1 4-129,2 4-258,0 6 0,2-1-129,0 1 129,2 4-129,3-2 129,3-2 129,1-8 129,2 2-258,1-11 129,3 0 129,0-8-258,1-5 129,-2-6-129,3-9 0,-3-5 129,-2-2-129,-2-1-129,-2-3 0,-6 2 129,-2 4-129,-4 4 0,-7 5-258,-5 7-129,-1 3 129,-5 6 0,1 0-129,1 9-129,-1 1-645,7-1-1161,4 7-1548,0-11 387</inkml:trace>
  <inkml:trace contextRef="#ctx1" brushRef="#br1" timeOffset="376354.5262">3511 6022 1032,'-32'81'3096,"14"-37"-2322,3 8 0,0-4 0,3 1 129,3-2-645,1-4-387,1-15-2709,7 7-387</inkml:trace>
  <inkml:trace contextRef="#ctx1" brushRef="#br1" timeOffset="377226.5761">4871 6003 1161,'-11'-11'3483,"-8"10"-1806,5 1-258,3 1-258,-1 4-258,1 9 0,-1 0-258,5 4 0,0 1-129,6 3 129,0-3-387,2 2-129,5-3 129,7-4-129,2-5 0,1-4 0,4-5 0,1-7-129,0-7 129,-1-3 0,-3-8 0,-3 0-258,-6-2 258,-3 1-258,-5 2 0,-3-1-258,-7 7-129,-7 2 129,-1 12-387,-7 1 129,3 10-387,-4 3-1161,3 0-1677,10 11 129</inkml:trace>
  <inkml:trace contextRef="#ctx1" brushRef="#br1" timeOffset="377474.5903">4950 5784 2193,'-33'61'3612,"16"-18"0,-12 5-1290,4 5-2580,0 0 516,-1 3-258,5 1 0,3-3 0,4-7-774,7-11-2709,7 3-129,0-24-129</inkml:trace>
  <inkml:trace contextRef="#ctx1" brushRef="#br1" timeOffset="378354.6406">6279 5948 645,'-25'30'2451,"15"-9"-258,-1 5-129,4 2-387,3-2-645,4 1-258,0-7-516,6 1 387,3-9-387,5-1 129,1-11 0,3-1-129,0-14 0,-1 3-129,-3-4 258,0-3-258,-8-3 0,1 1-129,-7 5 129,0-2-258,-7 3 129,-3-1-258,0 6-258,-4 1-258,2 7-387,-3 2-1290,1-1-1548,14 1 258</inkml:trace>
  <inkml:trace contextRef="#ctx1" brushRef="#br1" timeOffset="378578.6534">6360 5849 2193,'-31'73'2967,"14"-28"-1161,-3 1-1161,1 0 0,3 6 0,2-9-387,2 2-516,1-17-2709,9 9 0</inkml:trace>
  <inkml:trace contextRef="#ctx1" brushRef="#br1" timeOffset="379801.7234">8350 5948 258,'-6'-2'3354,"-10"4"-903,1-1-774,5 7-129,-3-4-387,1 8-258,-1-2-129,4 7 0,-1-2-258,5 5 129,1-5-258,4 6-129,0-5 129,6 2-129,4-6-129,4-3 0,4-7 0,-1-2 129,2-2-129,0-10 0,-2-3 258,0-3-258,-3-1 0,-4-1 0,-6-2 0,-4 1-129,0 5 0,-10 1 0,-3 7-258,-3 1 0,0 7-258,-3 0-258,2 8-387,1-2-645,4 4-1548,7 3-903,5-13 129</inkml:trace>
  <inkml:trace contextRef="#ctx1" brushRef="#br1" timeOffset="380045.7373">8412 5787 1935,'-20'33'3225,"7"-1"0,-10 7-2709,0 4-387,2 6 258,-1 6-258,3 3 387,-2-2-387,6-1-258,3-9-2580,6-1-645,-5-12-129</inkml:trace>
  <inkml:trace contextRef="#ctx1" brushRef="#br1" timeOffset="380845.7831">9264 5980 2193,'0'0'3483,"-14"2"-258,4 1-2064,5 10-258,-7-2-129,2 7-129,-1-4-129,4 4 0,0 0-129,6 1 0,1-8-129,3 1-129,10-6-129,5-6 129,1-1 0,0-9 129,3-5-129,-1-7 0,-3-2 0,-1 0 0,-7-3 129,-4 0-258,-6 4 129,-1 1-129,-10 7 0,-6 3-129,-2 5 129,-3 6-129,-2 5-129,2 0-387,6 10-774,-1 4-2451,5-8-387,10 8 387</inkml:trace>
  <inkml:trace contextRef="#ctx1" brushRef="#br1" timeOffset="381090.7971">9344 5861 645,'-44'95'1290,"19"-40"0,-5 2-645,-4-1-2322,12 11-515</inkml:trace>
  <inkml:trace contextRef="#ctx1" brushRef="#br1" timeOffset="382013.8499">9338 5840 645,'0'0'2451,"0"0"-645,0 0-387,0 0-129,0 0-258,0 0 258,3 8-258,-3 8-129,-4 0 0,0 10-387,-3-2 129,0 8-129,-3 4-387,-4 4-516,4 2-3483,-5 13-129,-12-9-129</inkml:trace>
  <inkml:trace contextRef="#ctx1" brushRef="#br1" timeOffset="384876.0136">7385 5990 2580,'-10'10'2322,"10"-10"129,0 0-387,0 0-129,0 0-129,0-12-258,0 12-258,7-18-258,0 8-387,0-3-516,0-3-3096,3-5-903,5 5-645,-3-10-129</inkml:trace>
  <inkml:trace contextRef="#ctx1" brushRef="#br1" timeOffset="400097.8843">1598 6938 258,'38'-29'3612,"-12"14"-1161,3 3-129,4 0-516,4 6 0,1-2-645,5 7-516,0 0 0,3 1-129,0 2-129,0 4-516,4 2-1161,3-2-2580,-10-6-387,3 6 0</inkml:trace>
  <inkml:trace contextRef="#ctx1" brushRef="#br1" timeOffset="404718.1485">9190 17350 1548,'41'-10'1935,"-1"10"-129,14-8 387,19 8-258,12-5 0,20 7-387,3-1-387,15 9-516,5 0-129,1 3-129,-10-3-258,-8-1 0,-16-4-129,-17-2 0,-18-2-258,-22-1-1032,-23-3-2580,-15 3-258,-5-2 0</inkml:trace>
  <inkml:trace contextRef="#ctx1" brushRef="#br1" timeOffset="429541.5683">2454 2255 3096,'0'0'4386,"0"0"-1032,-7-11-645,7 11-258,0 0-387,14-1-774,-14 1-387,22-1-258,-5-2-258,2 3-129,0 0-129,3 0-129,-1 0 0,1 0-129,-2-2-258,-4-5-645,4 5-2451,-8-4-774,-3 3-387,-9 3 129</inkml:trace>
  <inkml:trace contextRef="#ctx0" brushRef="#br1" timeOffset="454185.978">11823 7310 0,'0'0'0,"0"0"0,0 0 0,0 0 0,0 0 0,0 0 0</inkml:trace>
  <inkml:trace contextRef="#ctx0" brushRef="#br1" timeOffset="461759.4111">10477 5245 0,'0'0'0,"0"0"0,0 0 0,0 0 0,0 0 0,0 0 0,0 0 0,0 0 0,0 0 0,0 0 0</inkml:trace>
  <inkml:trace contextRef="#ctx1" brushRef="#br1" timeOffset="454713.0081">3457 2066 258,'0'0'4128,"0"0"0,0 0-129,0 16-1419,0-16-645,-2 19-516,2-19-258,-4 19-387,4-19 0,-1 17 0,1-17-258,0 0-129,0 0 129,0 0-129,0 0 0,7 0-129,-7 0 129,10-22-129,-5 7 0,1 0 0,1-2-129,0-4 129,-1 5-129,-1 1 258,0-1-387,-1-1 258,-4 17-258,7-14 258,-7 14-129,0 0-129,0 0 129,8 0-258,-6 6 129,1 12-129,2 1 258,-2 9-258,1 4 129,1 2-129,-2 1 129,1-2 0,1 1 0,-2-3 0,0-6 0,0-5 0,0-2-129,1-5 0,-2-3-129,-2-10-258,6 13-1419,-6-13-2580,0 0-258,0 0-258,-5-2-258</inkml:trace>
  <inkml:trace contextRef="#ctx1" brushRef="#br1">3489 2332 7611,'0'0'4773,"0"0"-129,0 0-387,0 0-2967,0 0-516,0 0-129,0 0 0,7 4-258,-7-4-129,15 9 129,-6-6-129,3 5 0,3-5-129,-1 0 129,2 1-129,2 0 0,1-4 0,2 0-129,-1 0 129,-1-2-387,1 0-645,-5-7-3612,2 5-129,-8-3-387,-9 7-774</inkml:trace>
  <inkml:trace contextRef="#ctx0" brushRef="#br1" timeOffset="479292.414">11914 7444 0,'0'0'0,"0"0"0,0 0 0,0 0 0,0 0 0,0 0 0,0 0 0,0 0 0,0 0 0,0 0 0,0 0 0,0 0 0,0 0 0,0 0 0,0 0 0,0 0 0</inkml:trace>
  <inkml:trace contextRef="#ctx1" brushRef="#br1" timeOffset="456462.1081">3599 2290 258,'-9'0'516,"9"0"-387,0 0 0,-10 3 0,10-3 516,0 0 516,0 0 258,0 0 645,0 0 387,0 0-258,0 0 129,8 14-129,-8-14-129,9 1-387,-9-1-387,12 0-258,-12 0-258,17 3-129,-8-3 0,4 0-258,0 3 129,2-1-129,1 1-129,1 1 0,-4-2-129,2 1 0,-1-1 0,-1 1-129,-3 0 0,1-1 0,-11-2 0,13 2 0,-13-2 0,0 0-258,12 4-258,-12-4-1548,0 0-2322,1-6-258,-1 6-387,0 0-516</inkml:trace>
  <inkml:trace contextRef="#ctx1" brushRef="#br1" timeOffset="457429.1634">4926 1881 4773,'0'0'4386,"0"0"-387,0 0 129,0 0-2193,0 0-645,0 0-129,0 0-129,0 0-258,0 0-129,13-11 129,-5 2-129,-2-9-258,2 2 0,-2 0-129,4 2-129,-2-1 0,-3 3 0,-5 12-129,9-15 0,-9 15 0,0 0 0,7 8 0,-4 5-129,-2 8 129,1 1 0,1 3 0,0 3 0,2 2-129,-3 7 0,2-11 129,0 4-129,-1-3 129,1-5-258,-1-2 129,-2-5-258,4 0-129,-5-15-516,2 17-774,-2-17-2451,0 0-387,-7 4 129,7-4-516</inkml:trace>
  <inkml:trace contextRef="#ctx1" brushRef="#br1" timeOffset="457709.1794">4965 2158 6966,'0'0'4515,"0"-7"129,0 7-387,0 0-2580,13 0-516,-13 0-129,18 0-129,-8 0-387,4 0 0,1 0-258,1 0-129,-2 0 0,2 0-129,0 1 0,-1 0 0,0 4-516,-4-9-2322,6 4-1677,-6-7-129,1 4-645,-2-9-258</inkml:trace>
  <inkml:trace contextRef="#ctx1" brushRef="#br1" timeOffset="459153.262">6384 1947 1677,'0'0'3870,"0"0"0,0 0-387,0 0-774,0 0-645,4-5-129,-4 5-774,3-16 129,-1 2-516,3 0 0,-3-4-129,3 3 0,0-4-129,1 4-129,-3 2-129,2 2 0,-5 11-129,6-10 0,-6 10 0,0 0-129,2 11 0,0 7 129,-2-1-129,1 6 0,-1 5 0,1 5-129,-1-1 129,0 3-129,0-4 129,3-3-129,-2-3 129,0-2-129,0-4 129,0-7-387,3-1-258,-4-11-774,0 0-2838,0 0 0,0 0-645,0 0 0</inkml:trace>
  <inkml:trace contextRef="#ctx1" brushRef="#br1" timeOffset="459405.2764">6377 2186 10320,'-10'11'4515,"10"-11"0,0 0-516,0 0-3096,12 9 0,-3-9-258,6-1-129,-1 1-129,5 0-129,0 0-129,1 0 129,1 1-387,-1 0-387,6 6-3741,-12-2-129,3 5-516,-7-5-258</inkml:trace>
  <inkml:trace contextRef="#ctx1" brushRef="#br1" timeOffset="460441.3357">7532 1775 3483,'-3'-16'3870,"-7"9"-129,10 7-387,-14 7-1677,4 5-387,1 8-129,0-3-645,2 7-129,1 1-129,3 0-129,3 8 0,3-2 0,3-1 129,7-3-129,-1-1 129,7-5-129,-1-5 258,3-5-258,-1-9 0,0-2 0,-1-11 129,-1-9 0,-4-2-258,-2-2 258,-5-5-258,-2 0 129,-5-1-258,-4-1 129,-6 7-258,-3 3 129,-5 2-258,0 6 129,-3 9-129,-2 4 0,3 6-387,-5 5-1677,9 9-1161,2-1-387,5-1-258,3-3 129</inkml:trace>
  <inkml:trace contextRef="#ctx1" brushRef="#br1" timeOffset="460717.3515">7656 1658 4386,'-13'-9'3612,"3"11"-387,0 15 129,-3 20-2193,-2-3-258,5 7-258,-7 7 129,8 4-129,-5 2 129,3 2-258,-1-6-129,-1-3-516,6-1-1032,-3-10-2451,3-3-387,-1-14 129,5-4-516</inkml:trace>
  <inkml:trace contextRef="#ctx1" brushRef="#br1" timeOffset="461553.3993">8443 1715 2451,'-12'-5'3612,"3"6"516,-1 5-387,-4 10-1548,-1-1-774,3 7-258,-3-5-387,4 3-258,-1 5-129,5-3-129,2 1-129,5-2 0,1 6 129,10-4-387,3 1 258,7-3-258,1-6 258,4-5 0,1-4 0,2-6 0,-5-5 0,0-7 387,-5-5-387,-4-2 258,-6-6-129,-1 2 0,-8-4-129,-2 4 129,-10-2-129,-1 4-129,-5 0 0,-5 7 0,2 6 0,-4 2-258,6 6-258,-7 2-903,14 10-2322,-3 0-645,6 2 129,1 0-645</inkml:trace>
  <inkml:trace contextRef="#ctx1" brushRef="#br1" timeOffset="461793.413">8520 1573 10707,'-19'30'4386,"3"8"-387,-3 16-258,-2-3-4257,0 8 516,-1 4 0,3-3-258,0-2-129,2-10-645,12 0-2709,-4-9-387,4-1-258,3-14 0</inkml:trace>
  <inkml:trace contextRef="#ctx1" brushRef="#br1" timeOffset="462597.459">9278 1710 6063,'0'-19'4644,"-6"6"-516,6 13 129,-22 6-3225,12 12-129,-4 2-258,1 4-129,-3 7 0,4 1-129,1 4-129,8-1 0,3 3 0,4-4-387,10-2 258,7-1-387,5-7 387,7-6-387,3 0 387,2-9-387,0-9 258,0-9 129,-4-4-258,-5-8 516,-5-4-387,-6-3 387,-9-1-387,-9 0 258,-3-3-258,-12 6 387,-10-1-516,-1 4-129,-8 5 129,-1 7 0,1 4-129,3 3-129,3 6-774,2 5-2451,11 6-774,6-3-387,7 7 0</inkml:trace>
  <inkml:trace contextRef="#ctx1" brushRef="#br1" timeOffset="462860.4741">9554 1473 6966,'-42'20'3741,"18"17"387,-4 6-1290,2 16-1806,-7 9-129,9 3-258,-7 8-129,8-3 0,-1-1-258,3-17-1032,8 1-3096,-2-10-645,5-4 129,1-14-387</inkml:trace>
  <inkml:trace contextRef="#ctx1" brushRef="#br1" timeOffset="463733.524">10327 1598 4902,'0'0'4902,"-7"-32"-516,-2 32-129,9 0-2967,-19 13-258,9 5 129,-6 7-387,5 2-129,-1 7-387,3 3 129,4 2-129,2-1 129,3-1-387,10-7 129,4-10-129,6-2 0,2-7 0,4-6 0,-2-4 129,1-4-129,-5-9 129,-1-2 0,-6-6 0,-3-4 0,-6-2 0,-6-1 0,-5-8-129,-5 2 0,-5 11-129,-3-4 0,0 11 0,-5-2-387,7 12-774,-7 0-1548,10 11-1677,4 7-258,11-13-258,-8 23-258</inkml:trace>
  <inkml:trace contextRef="#ctx1" brushRef="#br1" timeOffset="463965.5373">10474 1443 9933,'0'0'4773,"-30"33"-645,9 4 129,-3 9-4128,0 8 0,-3 9 0,-1 4 0,2 3-258,2 11-516,-5-7-3225,8-2-645,-1-10-516,2-3-258</inkml:trace>
  <inkml:trace contextRef="#ctx1" brushRef="#br1" timeOffset="487358.8753">481 12967 6321,'0'0'4902,"0"0"-258,0 0-258,0 0-3096,0 0-258,-14-57-258,14 57-258,14-54-129,-14 54 0,29-59 0,-29 59-129,36-56-129,-36 56 0,36-42 0,-36 42-129,0 0 0,43-34 0,-43 34-258,0 0-258,0 0-645,0 0-516,0 0-2193,0 0-774,0 0-258,0 0-258</inkml:trace>
  <inkml:trace contextRef="#ctx1" brushRef="#br1" timeOffset="487630.8909">657 12553 4386,'0'0'4773,"-20"-49"0,20 49-1677,0 0-516,0 0-903,0 0-387,0 0-387,0 0-387,0 0-129,46-11 0,-46 11 0,43-7-129,-43 7 0,59-10 0,-59 10-129,62-7 0,-62 7 0,52-5 0,-52 5-129,0 0 129,0 0-129,17 49-129,-17-49-387,-37 51-1935,37-51-1935,-41 64-516,41-64-258,-14 51-645</inkml:trace>
  <inkml:trace contextRef="#ctx1" brushRef="#br1" timeOffset="511722.2688">4845 12764 1161,'-9'-5'4128,"9"5"516,0 0-387,-13-13-1806,13 13-387,0 0-645,0 0-129,-7-16-129,7 16-258,0 0-258,4 0 129,-4 0-258,8 12-129,-6 5-129,1 8-129,-3 3 0,0 6 0,-1 2-129,-4 2-129,3 1-774,-4-11-3741,3-4 0,1-12-516,2-12-645</inkml:trace>
  <inkml:trace contextRef="#ctx1" brushRef="#br1" timeOffset="512466.3114">6330 12815 6966,'-10'-4'5031,"10"4"-258,0-18-258,-1-1-2580,5 9-258,0-8-645,7 6-129,-4-2-387,7 5 0,-4 1-258,5 6-129,-4 2-129,-1 6 0,0 9 0,-3 6-129,-3 5 0,-4 4 129,-2 3-258,-6 2 129,-3 5 0,0-6 0,-2-1 0,-1-5 129,4-6-129,0-5 129,3-1 0,7-16 0,-4 14 129,4-14 0,4 5 0,6-4 0,-1 0 0,5 1 0,1-1-129,0-1-516,12 0-3999,-10-1-387,3-2-258,-2-1-387</inkml:trace>
  <inkml:trace contextRef="#ctx1" brushRef="#br1" timeOffset="513342.3615">8313 12718 7224,'27'-24'4902,"-16"14"0,1 3-516,-4-9-2193,4 15-1032,-3-4-516,1 5-258,0 1-129,1 5-129,-3 5-129,0 1 129,-4 2-129,1 1 0,-5 1 0,-1 4 0,-6-2 0,-1-2 0,-4-3 0,1 0 0,0-3 0,1-5 0,10-5 0,-10 7 0,10-7 0,0 0 0,10 6 0,-3-3 129,7 1-258,-1 4 258,1-1-129,-2 4 0,0 0 0,-1 4 0,-3 1 0,-5 4 129,-3 2-129,0 0 0,-5-3 0,-4 0 0,-4-2 0,1-1 129,-2-9 0,-1-3 0,1-4 0,2 0 129,1-5-129,2-2 0,9 7-516,-12-16-3225,12 16-1032,0 0-387,10-4-516</inkml:trace>
  <inkml:trace contextRef="#ctx1" brushRef="#br1" timeOffset="518282.644">3402 4439 3354,'0'0'4386,"0"0"0,0 0-1419,5-2-1032,-5 2-774,5-16-258,-2-1-387,3 2-129,-1-6-129,5 2 0,-3-1 0,3-1 0,-2-1 0,-2 6-129,1-1 0,-2 7 0,-5 10 129,8-19-258,-8 19 129,0 0-129,0 0 129,9 1-129,-7 11 129,1 8-129,-1 5 0,1 4 129,0 2-129,-1 4 129,0-3-258,1-2 129,-1 1 0,-1-5 0,2-5-129,-2-3-129,1-3-387,-2-15-774,4 14-2709,-4-14-516,0 11-258,0-11 0</inkml:trace>
  <inkml:trace contextRef="#ctx1" brushRef="#br1" timeOffset="518574.6607">3463 4606 5547,'0'0'4773,"0"0"-258,-5 11-645,5-11-2709,0 0-258,9-6-387,0 3 129,-1-1-258,4 2-129,0-2 0,-1 3 0,2-2-129,2 3-129,-3 0 129,1 4-129,0-3 129,0 4-129,-2-1-129,-1-4-129,1 6-645,-11-6-3612,17 0 0,-17 0-516,12-3-387</inkml:trace>
  <inkml:trace contextRef="#ctx1" brushRef="#br1" timeOffset="520362.763">4826 4290 2967,'0'-11'4257,"0"11"-129,0 0-1032,0 0-1290,0 0-258,0 0-516,0 0-258,10-12-258,-1 12-129,-9 0 0,17-3-129,-8-1 0,4 4-129,-2 0 0,2 0-129,0 0 258,-1 0-258,-2 4 0,2 3 0,-4-2 129,-8-5-129,9 25 0,-7-6 0,-2 6 0,-7 3 0,-3 2-129,-4 4 129,-1 5-258,-4-3 258,2-3 0,-2-6 0,3-1-129,2-5 129,4-7 0,3-1 129,7-13-129,0 0 258,0 0-129,12 6 129,-2-9 0,4-3 129,0-3-129,3 6 129,-5-4-129,5 4-129,-5 0 129,2 2-129,-4 1-129,1 0 0,-2 0 258,0 0-258,-9 0-258,14 0 258,-14 0-258,9-7 0,-9 7-129,5-12-258,-5 12-774,0-13-1161,0 13-1935,0 0-387,0 0 129,0-13 130</inkml:trace>
  <inkml:trace contextRef="#ctx1" brushRef="#br1" timeOffset="523082.9186">6194 4226 1935,'-5'-11'3999,"5"11"258,0 0-1290,0 0-516,-2-10-516,2 10-387,0 0-645,12-2-129,-12 2-129,17-10 0,-10 5-258,7 0-129,-2 0-129,0 2 0,0-2-129,0 5 0,-2 0 0,-3 0 129,-7 0-129,10 20 0,-10-4 0,-3 2 0,-4 4 0,0 2-129,-4-1 258,0-1-129,2-2-129,-1-5 258,3-3-129,7-12 0,0 0 0,0 0 129,0 0-129,0 0 0,0 0 0,5 1 0,4-1 0,1 4 0,0 2 0,-1 3 0,0 2 0,-1 4 0,-1 4-129,-2 1 258,-3 0-258,-2-2 129,0 0 0,-1-4 0,-3-1 0,4-13 129,-14 13 0,7-11 0,-4-2 0,0 0 129,2 0-129,9 0 129,-13-1-129,13 1-129,0 0-129,-9-6-645,9 6-3483,5 0-387,-5 0-387,16 0-516</inkml:trace>
  <inkml:trace contextRef="#ctx1" brushRef="#br1" timeOffset="524029.9728">7387 4223 2580,'-5'-8'3870,"5"8"-258,-11 11-1161,0-7-129,5 15-516,-5-7-516,5 15-129,-4-3-516,8 5-129,0-6-258,2 3-129,3 0-129,8-4 129,0-8-129,4-6 0,7-4 129,-1-4-129,-1-1 129,-1-10 129,-3-5-129,-1 1 129,-3-3 0,-5 1 0,-3-1-129,-3 4 0,-1-1 0,-5 2-129,-2 1-129,-5 2 0,0 1-129,-2 4-258,2 5-258,-6-5-1935,7 5-1548,1 1-258,1 6-129,9-7 1</inkml:trace>
  <inkml:trace contextRef="#ctx1" brushRef="#br1" timeOffset="524269.9865">7492 4165 2451,'-31'57'3612,"15"-21"258,2-2-2064,6 14-387,-4-9-258,7 5-129,-2-6-387,5-7-1032,1-5-2967,1-5-387,0-10-387,0-11-129</inkml:trace>
  <inkml:trace contextRef="#ctx1" brushRef="#br1" timeOffset="524998.0281">8297 4240 2193,'-7'0'3612,"-15"12"0,7-4-1290,5 11-516,-3-5-258,4 11-516,0-3-129,9 2-258,0-2-129,7 1 0,6-8-258,4 1 0,7-7 0,5-4 0,-2-6 0,3-8 129,-4-6-129,-2-3 0,-7-5 129,0 3-129,-13-5 129,-5 2-129,-2 4-129,-11 4-129,-6 4-129,-3 1-129,-2 10-258,-1-2-258,4 10-1032,1-3-2451,5 4-129,5-4-516,11-5 516</inkml:trace>
  <inkml:trace contextRef="#ctx1" brushRef="#br1" timeOffset="525206.04">8440 4142 4128,'-17'40'4257,"-1"-9"-387,-1 10 0,-3 8-2838,-2 0-645,1 3 129,1-3-129,3-2-129,4-2-1032,4-12-2967,5-13-258,4-4-516,2-16 0</inkml:trace>
  <inkml:trace contextRef="#ctx1" brushRef="#br1" timeOffset="526070.0895">9339 4244 1032,'0'0'3999,"0"0"258,0 0-387,-7 0-1419,1 14-1032,-8-2-645,2 8-129,0 2-129,0 6-129,3-5-258,3 3 0,6-2 129,0-4-129,10-5 0,5-8 0,4-7 129,5-7-129,-1-11 0,4-3 0,-3-8 129,1-2-258,-5-3 129,-4 1 0,-5 4-129,-6 2 129,-5 7-129,-9 5 0,-8 9 0,-3 6-129,-6 5 0,-1 11-129,1 11-645,-2-9-1419,8 6-1935,6-4-129,6-2-387,8-18 388</inkml:trace>
  <inkml:trace contextRef="#ctx1" brushRef="#br1" timeOffset="526299.1026">9485 4032 9288,'-5'14'4257,"-9"13"0,-8 14-1548,-6 7-2838,-2 3 129,-1 11-129,-2 2 129,1-2-258,3-11-387,15-7-3225,3-5-387,5-16-129,6-9-258</inkml:trace>
  <inkml:trace contextRef="#ctx1" brushRef="#br1" timeOffset="526966.1407">10350 4169 1161,'0'0'3999,"-10"1"258,0 12 129,-4 11-2064,-3-5-1032,7 14-258,1-4-516,4 10 129,2-9-258,3-2 0,10-7-129,7-9 129,3-12-129,5 0 0,2-18 129,-2-5-129,-2-7 0,-2 2-129,-4-5 129,-7 5-129,-8 2 0,-2 4 0,-7 5-129,-8 5 0,-2 6 0,-4 6 0,-3 7-258,-1 2-258,5 10-645,-4-9-1548,9 8-1806,6-4-258,3-3-258</inkml:trace>
  <inkml:trace contextRef="#ctx1" brushRef="#br1" timeOffset="527206.1544">10497 4054 5805,'0'0'4515,"-7"11"-387,-9 16 0,-9 2-3483,0 21-129,-5 3 129,2 15 0,-4-4-129,5 3 0,5 0-1032,3-12-3483,7-14-387,6-17-516,6-24-387</inkml:trace>
  <inkml:trace contextRef="#ctx1" brushRef="#br1" timeOffset="538045.7744">4326 9566 2709,'0'0'2193,"0"0"-129,0 0-516,2-14 0,-2 14-516,7-21 129,-7 21-258,11-24-129,-11 24-258,10-17-129,-10 17 129,9-11-387,-9 11 129,0 0-129,11-6 0,-11 6 129,0 0 0,9 11-129,-7 2 0,0 1 129,1 8-129,-1-1 129,0 4-129,0 2 0,1 0 0,-2-4-129,0 0 0,0-5 0,0-4-258,2 0-387,-3-14-516,2 20-516,-2-20-516,0 0-516,0 0-387,0 13 129,0-13 0</inkml:trace>
  <inkml:trace contextRef="#ctx1" brushRef="#br1" timeOffset="538250.7861">4385 9768 1161,'0'0'2967,"-13"0"129,13 0-258,0 0-387,0 0-258,0 0-387,0 0-774,0 0-129,0 0-258,0 0-258,9-6-129,-9 6 0,20 0 0,-10 1-258,4 4 129,1-3-387,-3-2-2451,6 0-1548,0 0-387,-4-6-516</inkml:trace>
  <inkml:trace contextRef="#ctx1" brushRef="#br1" timeOffset="540917.9387">10944 8066 1677,'-10'4'2193,"10"-4"-387,0 0 0,0 0-258,0 0-129,0 0 0,0 0-387,0 0-129,0 0-258,0 0 0,0 0-258,0 0 0,-1-5 0,1 5 0,0-12 0,0 12-129,6-13 0,-6 13 0,8-11 0,-8 11 129,9-6-258,-9 6 0,15-1-129,-6 1 129,-9 0-129,12 16 0,-3-6 0,-4 5 0,2 1 129,-4 2-129,-3 4 0,0-5 0,0 3 129,-1-2-129,-4-2 0,-1-2 0,-2-1 129,1-3-129,7-10 0,-9 11 129,9-11-129,-9 5 0,9-5 0,0 0 0,0 0 0,0 0 129,5 6-129,-5-6 129,18 8 129,-10-7-129,6 5 0,-2-1 129,0 0-129,-2-1 0,2 3-129,-2 1-129,-10-8-1290,14 5-2838,-5 3-387,-9-8-387,14 7 129</inkml:trace>
  <inkml:trace contextRef="#ctx1" brushRef="#br1" timeOffset="542046.0032">11446 9368 1419,'0'0'3354,"0"-11"-387,0 11-387,0 0-387,0 0-387,0-18-516,0 18-258,10-6-258,-2 6-129,-8 0-129,15-3-258,-7 3 0,1 0-129,1 0-129,0 3 0,-3 1 0,3 0 129,-10-4-129,9 21 129,-7-10-129,-2 6 0,0 1 129,-7 1-129,0-1 0,-2 3 0,-1-4 129,-2-2-258,2-4 129,3-2 0,7-9 0,-11 7 0,11-7 0,0 0 129,0 0-129,6 1 0,-6-1 0,15 0 0,-6 4 129,2 0-129,-2 3 0,0 4 0,-2 1 0,0-1 0,-2 5 0,0-1 0,-4 0 129,1-2-129,-2 1 0,0 0 129,-2-3-129,2-11 258,-8 17-129,8-17 129,-14 14 0,14-14 0,-17 7 129,7-2 129,-2-5-258,4 0 129,-3 0-129,1 0-129,1-1-129,9 1 0,-12 0-387,12 0-1677,0 0-2451,0 0-387,-3 7-516,3-7 258</inkml:trace>
  <inkml:trace contextRef="#ctx1" brushRef="#br1" timeOffset="543438.0828">10961 10544 3096,'0'0'4257,"0"0"-774,0 0-1290,-2 18-516,2-18-258,-5 18-258,5-18-516,-6 25 0,0-14-129,4 4-258,-5 0 0,4 2 0,-4-1-258,0 3 129,0-5 0,-1 2 0,1-2-129,0-2 0,2-1 0,5-11 129,-7 15-129,7-15 129,0 0-129,0 14 129,0-14-129,5 5 129,-5-5 0,14 6-129,-5-4 129,4 2 0,-3-3 0,3 1 0,2-2 0,0 0 0,-1 0 129,2 0-129,1-6 0,-3-2-129,-1 1 129,1-3-129,-4-2 0,-1 0 0,-1-1 129,-1 0-129,-1 2 0,-6 11 129,8-19-129,-8 19 0,5-13 129,-5 13 0,0 0-129,0 0 0,0 0 129,0 0-129,3 13 129,-3 4-129,0 2 129,0 4-129,0 3 129,-2 1 0,2-1 0,2 0-129,-2-1 0,0-7 129,0-2-129,3-4-129,3 6-129,-6-18-3483,5 18-774,0-8-645,-5-10-129</inkml:trace>
  <inkml:trace contextRef="#ctx1" brushRef="#br1" timeOffset="557433.8834">8288 3260 1032,'8'-7'3612,"-8"7"129,0 0 0,0 0-1548,0-16-516,0 16-258,0 0 0,1-12-516,-1 1 0,0 11 0,4-20-129,-4 20 0,10-15-258,-10 15 0,17-18-258,-8 14 258,1-3-258,2 1-258,0 3 129,-2 2 0,-1 1-129,1 1 129,-1 6-129,-2 7 129,-1 4-129,-2-1-129,0 2 129,-2 4-258,-1-1 387,-1 0-387,0-1 129,-6-3-129,-1 0 258,-1 0 0,-2-2-129,-2-2 129,-1 1 0,-1-1 0,1-3 0,1-3 0,2 0 0,-1-2 0,3 0 0,8-6 0,-10 9 0,10-9 0,0 0 0,0 0 0,-2 17 0,2-17 0,0 12 0,0-12 0,4 12 0,-4-12 0,3 13-258,-3-13 516,0 0-258,0 0 0,2 12 0,-2-12 129,0 0-129,0 0 0,0 0 129,0 0-129,-4 0 129,4 0-129,0 0 0,0 0 0,0 0 0,0 0 129,0 0-129,0 0 129,4-7 0,-4 7-129,15 0 129,-5 0 0,1 0 0,-1 0 0,2 2-129,2 2 0,0-1 0,-1 1 129,-2-1-129,2 1 0,-3-3 0,-2 0 0,-8-1 0,13 0 0,-13 0 0,0 0-387,11 0-645,-11 0-3483,0 0 0,0-11-645,0 11-129</inkml:trace>
  <inkml:trace contextRef="#ctx1" brushRef="#br1" timeOffset="562706.1849">9272 3074 2709,'-3'-13'2967,"3"13"-387,0 0-387,0 0-516,0 0-258,0-16-258,0 16-129,0 0-258,7-9 0,-7 9-258,9-14 258,-9 14-258,13-15 0,-13 15-258,14-11 0,-4 5-129,-1 2 0,-1 3-129,1 1 129,2 0-129,0 2 0,-2 5 129,1 4-129,-1 3 258,-2 3 129,-2 1-129,1 2 258,-4 0-258,-2 0 129,0 1-258,-4-3 129,-2-1-258,-1-2-129,0-5 129,-1-2-129,-1 0 129,0-4-129,0-4 258,9 0-129,-11 0 129,11 0-129,0 0 0,-4-12 258,4 12-258,0 0 258,8-13-258,-8 13 129,16 0-129,-5 0 0,-1 6 0,0 1-129,-1 2 129,1 5-258,-1-1 258,-3 4-129,-2-3 129,-2 1 0,-1 0-129,-1-1 258,-1-2-129,1-12 0,-14 19 0,5-13 0,-4-3 0,1-2 129,-4 1-129,0-2 0,0-4 129,0 1 0,1-5 0,3 3 0,3 0 129,1 2-258,8 3 129,-8-5 0,8 5-129,0 0-129,6 2-516,-6-2-1935,16 5-1677,-6-1-516,5 4-387,-4 1 0</inkml:trace>
  <inkml:trace contextRef="#ctx0" brushRef="#br1" timeOffset="599278.2768">13661 10794 0,'0'0'0,"0"0"0,0 0 0,0 0 0,0 0 0,0 0 0,0 0 0,0 0 0,0 0 0,0 0 0,0 0 0,0 0 0,0 0 0,0 0 0,0 0 0,0 0 0,118-48 0,-118 48 0,0 0 0,0 0 0,0 0 0,0 0 0,29 0 0,-29 0 0,0 0 0,0 0 0,0 0 0,36-11 0,-36 11 0,0 0 0,0 0 0,27-13 0,-27 13 0,0 0 0,38-12 0,-38 12 0,35-13 0,-8 1 0,2 1 0,-3-1 0</inkml:trace>
  <inkml:trace contextRef="#ctx1" brushRef="#br1" timeOffset="593489.9456">3472 3075 1548,'0'0'3999,"0"0"387,0 0-1935,0-10-387,0 10-516,0 0-387,0 0-387,0 0 0,2 13-129,-2-13-387,0 20 258,0-3-387,0 3 0,0 3-129,0 1 0,0-2 129,-2 4-387,1-1 258,0-3-258,-2-2 258,-1-5 0,1 1-129,-1-6 129,4-10-129,-8 15 129,8-15 0,0 0-129,0 0 0,0 0 0,0 0 129,0 0-129,0 0 129,5 0 0,4 0 0,1 0 0,3 0 129,0 0-129,1 0 129,0 0-129,0 1 129,0-1 0,-4 0 0,1 0 0,-2 0 0,-1-2 0,-8 2 129,10-12-129,-10 12 0,2-16 0,-2 16 0,0-17-129,0 17 129,-5-14-129,5 14 0,0 0 0,0 0 0,0 0-129,-2 13 129,2 6 0,2 5 0,1 3 0,-1 9-129,1 0 258,-1 2-258,0-2 129,-2-3 0,3-4 129,-3-6-258,2-5 129,0-7 0,-2-11-903,0 0-3225,3-8-387,-1-9-387,0-5-129</inkml:trace>
  <inkml:trace contextRef="#ctx1" brushRef="#br1" timeOffset="594658.0125">4947 2904 645,'0'0'3225,"0"0"-129,8 3 258,-8-3-2580,1 19-129,-1-7-129,1 10 258,-1-5 0,0 9-258,-2-4 0,1 8 258,-3-2-516,0 2 0,-1-4-129,0 2 129,1-5-258,-2-2 129,3-7-129,1 0-387,2-14 645,0 0-258,0 0 0,0 0 0,0 0 129,0 0-129,8-6 0,2 3 0,-1 3 0,3 0 129,2 1-129,1 5 0,0-1 0,0 2 0,1-3 0,-2-2 129,1-2-129,-4-1 129,2-4 0,-4-6 129,-1-3 129,-2 0 258,-3-2-258,1 2 258,-4-5-258,0 19 258,-6-21-387,6 21 258,-8-3-387,8 3 0,-9 18-129,6 2-258,2 6 258,0 3-258,1 6 129,0 1-129,0 3 258,0 2-258,2-3 258,1-6 129,-3 0-258,2-5 258,0-7-129,-2-4 0,0-16-129,0 0-645,0 0-3096,8-2-516,-1-11-129,0-6-387</inkml:trace>
  <inkml:trace contextRef="#ctx1" brushRef="#br1" timeOffset="595870.0818">6318 3018 2967,'0'-13'3096,"0"13"903,-4-15-2322,4 15-129,0-14-258,0 14 129,0-12-129,0 12-387,0 0 129,0 0-516,0 0 0,2 7-258,-2-7-129,0 25 0,0-6 0,0 6 258,0 1-258,-3 2 387,2 1-387,-4 2-129,4-4 129,-3-4-129,2-2-129,0-3-258,1-6 387,1-12-387,0 0 387,0 0 0,0 0 0,0 0 0,0 0 0,5-10 0,-5 10-129,12-6 129,-12 6 0,18-3 0,-7 3 0,-2-4 0,1 4 0,2 0 0,-2 0 0,-1 0 0,0 0 0,-9 0 0,15-3 129,-15 3-129,13-10 0,-13 10 387,6-22-387,-3 12 516,-1-2-516,-2 12 387,1-21-387,-1 21 258,1-15-258,-1 15 129,0 0-129,0 0 0,0 0 0,0 0 0,0 22 0,0-1-387,0 4 387,0 0-387,0 7 387,0 1-258,0 1 258,1-1-387,-1-8 387,2-3 0,-2-6 129,0-4-129,0-12 0,0 0 258,0 0-258,0 0 0,0 0-645,4-14-3225,-4 14-387,8-18-258,-8 18-516</inkml:trace>
  <inkml:trace contextRef="#ctx1" brushRef="#br1" timeOffset="672862.4855">816 9825 645,'0'0'3741,"0"0"129,0 0-903,0 0-258,0 0-129,0 0-903,0 0-387,0-52-516,0 52-129,0 0-258,0 0-129,38-20 258,-20 17-516,5-1 129,2 1-129,5-6 129,-2 5-129,6-4 0,-3 2 0,3-1-129,-5 1 258,-2-1 0,-1 4 0,0 1 0,-2 1-129,0-1 129,0 1 0,1 0 0,1-2-129,1 1 129,0 0 0,-1-5-129,2 5 129,-5-2 0,2 2-129,-2 0 0,-1 1 129,-3 1 0,3 0-258,-1-2 0,-1 2 0,1-1 129,0-2-129,2-2 0,-2 3 0,4-3 0,-5 3 258,2-2-129,1 3 0,1 0 129,3 1-129,0 2 0,-1 0 0,1 1 129,1 1-129,2-2 0,-1-1 129,-2-1-129,2 0 0,-3-2 0,0-1 129,0 1-258,0 1 0,-2 1 0,1 0 129,-3 0-129,0 3 129,0 3-129,2 0 0,-3-1 129,3-3 129,1-1-129,1 1 129,3 1-129,1-2 129,0 0-129,1 1 129,-2 1-129,2 2 129,-5 0-129,0-1 0,-2-1 129,-2 0-129,-1-2 0,-1-1 0,0 0 0,1 0 0,-2-4-129,0-1 129,1-1 0,-2 3-129,-1 0 129,3 2-129,-6-1 258,3 2-129,0 0 0,-1 0 0,-1 4 0,2 0 129,-1-3-129,-1 3 129,2-2-129,-2 0 129,0-1 0,1 1-129,-2-2 129,0 0-129,-2 2 129,1-1-129,-2-1 129,-2 1 0,-9-1-129,15 5 258,-15-5-129,12 5 0,-12-5-129,13 0 129,-13 0 0,11 3-129,-11-3 129,14 0-129,-14 0 129,11 0-129,-11 0 129,0 0-129,11 0 0,-11 0 129,0 0-129,0 0 0,9 0 0,-9 0 0,0 0 0,11 0 0,-11 0 129,6 0-129,-6 0 0,11 1 0,-11-1 0,0 0 0,10 1 129,-10-1-129,0 0 0,0 0-129,0 0-1290,0 0-3225,-5 17-516,-8-12-387,-10-5-774</inkml:trace>
  <inkml:trace contextRef="#ctx1" brushRef="#br1" timeOffset="679809.8829">7404 3156 6837,'0'0'3999,"0"0"0,0-9-645,0-9-2064,0 18-516,2-28-129,2 14-516,-2-6 258,3 7-387,-2-4 129,3 2-129,-4 5 129,-2 10 129,8-15-258,-8 15 0,8-6 0,-8 6 129,10 2-129,-10-2 0,12 26 258,-4-5 129,-4 5-258,3 8 387,-6 0-387,1 1 0,0 3 0,-2-7-129,0-4 0,0-5-387,0-3 387,0-7-516,0-12 258,0 11-258,0-11-1032,0 0-2322,0 0-387,0 0 0,0 0-516</inkml:trace>
  <inkml:trace contextRef="#ctx1" brushRef="#br1" timeOffset="680078.8983">7412 3414 8127,'-1'-7'4257,"1"7"0,0 0-774,7-12-2838,3 12-129,-1-7 129,5 5-258,0-3-258,2 5 129,1-1-129,-1 1-129,1 0 129,0 0-258,-1 3-1161,-3 0-2580,1 0-387,-5-3-258,-1-1-516</inkml:trace>
  <inkml:trace contextRef="#ctx1" brushRef="#br1" timeOffset="681325.9696">10316 3082 2193,'0'0'4128,"7"-13"-129,-7 13-258,2-25-2322,-2 25-129,9-30-387,-2 16-129,-2-7-387,2 4 0,0-3 0,0 4-129,-1 0 0,1 0-129,-2 4 0,-5 12 0,7-14 0,-7 14 0,0 0 0,7 22 0,-7-2 0,0 8 0,0 3 0,0 4 387,0 3-387,-2-6 258,2 1-387,0-3 129,0-6 0,0-3 0,0-4-258,0-4-387,0 0-129,0-13-516,4 18-645,-4-18-2193,0 0-387,0 0-258,0 14 0</inkml:trace>
  <inkml:trace contextRef="#ctx1" brushRef="#br1" timeOffset="681685.9902">10348 3317 1935,'0'0'3999,"-8"-4"-129,8 4-258,0 0-2322,0 0-129,0 0-258,0 0-129,4 0 129,-4 0-258,12 0 0,-12 0 129,20 0-258,-11 0-129,8 0 129,-3 0-258,3 0 0,-3-1 0,3 0-129,-3 0 0,-1 1 0,-2 0-258,0-3-129,-1 4-903,-10-1-2967,0 0-387,10 9-258,-10-9-387</inkml:trace>
  <inkml:trace contextRef="#ctx1" brushRef="#br1" timeOffset="683734.1073">10356 3317 645,'0'-10'3741,"0"10"129,0 0-1161,0 0-1161,0 0 0,0 0-516,0 0-258,0 0-387,0 0-129,-8 1-258,8-1 129,0 0-129,0 0 129,0 0 0,0 0 0,0 0 0,0 0 0,0 0 0,0 0 0,0 0 0,0 0 0,3 12 129,-3-12 129,0 0-129,0 0 0,10-1-129,-10 1 129,10-2-129,-10 2-129,7-4 129,-7 4-258,12 0-129,-12 0-903,11 8-2580,-11-8-387,11 10-387,-11-10 0</inkml:trace>
  <inkml:trace contextRef="#ctx1" brushRef="#br0" timeOffset="857307.0351">5603 10794 129,'3'57'2193,"-3"-26"-516,3 6-516,-3 2-258,2 1 0,-1 5-258,-1-3-258,3 0-258,0-6-129,1 2 129,1-4-129,3-6 129,4-2-129,0-8 129,4 1 258,4-6-258,3-2 129,-1-5 0,2-3 258,4 1-387,-3 0 129,1 2 0,1 2-129,-1 1-129,1 4 129,-1-1-129,2 2 0,0-3 0,5-3 0,0 0 129,1-7 0,4-1-129,1 0 258,7-2 0,-3-6 0,2 3-129,3 2 0,3 2 0,-1 1 0,4 0-129,-1 0 258,-2 3-258,4 0 0,0 0 129,-1-3-129,-1 0 129,2-5-129,0-2 129,5 0-129,-1-2 0,0 0 0,1 0 129,-3 1-129,-1 0 0,1 1-129,-2 0 129,-2 0 0,3 0 0,-1 0 0,0 2 0,2 2 0,1-1-129,-1 1 129,-4 1 0,2 2 0,0 0-129,-6 3 129,0-1-129,0 2 129,-2 0 0,4 1-258,-1-2 258,0-1 0,1-2 0,-1-4 0,1-2 0,-1-3-129,1 0 129,-3-2 0,2 0-129,-2-1 129,0 4 0,3 0 0,0-1-129,-2 1 129,0 1 129,-1-3-129,-2 3 0,2-2-129,-2 0 129,-4-2 0,2 3-129,-3 0 129,0 2 0,1 2-129,-1 1 129,0 2 0,-2 1 0,0 1 0,-2 2 0,2 3 0,-1 0 0,-1-1 0,1-1 129,-2 1 129,4-3-129,-3-2 258,2 0 0,1 0-129,1-2 258,0-3-258,2 4 0,-2-4 0,-1 1-129,3 0 129,-4 2-258,1-4 129,-2 3-129,-3-2 129,1 0-129,-3 1 0,1 2 129,-3-2-129,-1 2 0,-3 1 129,0 0-129,-5 1 0,-2 0 0,-4 0 129,-2 0 0,-4 0 129,-10 0 129,9 1 0,-9-1-129,0 0 129,0 0-129,0-8 129,0 8 0,0-15-387,1 4 129,1 0-129,-1-9 0,3-1-129,0 2 129,1-3-387,0-5 387,0-2-258,2-5 258,0-2-258,-1-5 258,0 0 0,-1-11 0,-5 1 0,2-4 0,-2 2 0,0 4 0,-4 3 129,-3 6-129,-1 9 129,-4 8 0,0 2-129,-2 11 129,-1 3-129,3 1 258,-2 2-258,3 2 0,0-1 0,3 0 0,1 0 0,7 3 0,-14-6 0,14 6 0,-15-8 0,15 8 129,-16-5-129,7 0 0,0 0 0,-1 2 0,-3-2 0,-1 0 0,0 1 129,-6-3-129,1 2-129,-1 0 129,-6-1-129,-2 1-129,-3 1 258,-6 2 0,-3 1 0,-4 1 0,-1 0 387,-3 0-387,-3 3 129,1 1 0,-1-2-129,1 3 0,-1-3 129,-1-1-129,-2 0 0,-2 2 0,1-2 129,-1 1-129,1 2 0,-2-1 0,-2 2 129,4 0 0,0-1 0,0 1-129,2 1 129,-4-3-129,1 0 129,1 1-129,3 0 0,-3 1 0,-1 1 0,5 0 129,-1-1-129,1 2 129,1 0-129,-4 0 0,2-1 0,-5 1 129,4-2-129,0 1 0,-2-3 0,0 2 0,0 0 129,4 1-129,2-2 129,0 3 0,-1-1 0,-1-1 0,-1-1 0,1 2-129,1 0 129,-1 0-129,1 0 0,3-3 129,0 2-129,4 0 0,0 2 0,2-1 129,0 0-129,1 1 0,-1 0 0,-1 0 129,-1 1-129,0 0 0,0-1 0,2-2 0,-2-2 0,5 0 0,-1-2 0,1-1 0,-1 0 0,4 0 129,-1-1-129,-3 1 0,-1 0 0,-1 0-129,-1 0 129,1 2 0,-4 3 0,4-2 0,-2 3 0,0-1 0,2 1 0,2-2 0,-1 1 0,4 0 0,-2 2 0,0-3 0,0-1 0,1 2 0,-1 2 0,-4-3 0,2 2 0,-1 0 0,0-4 129,3 3-129,-2 0 0,5-3 0,-2-1 0,3 0 0,2-1 0,0 0 0,2 0 0,1 0 0,3 0 0,-3 0 0,7-1 129,-3 1-129,4 0 258,0 0-258,4 0 129,3 0-129,1 0 0,4 1 0,9-1-387,0 0-1677,0 19-2193,7-4-387,3 4-387,3 7-129</inkml:trace>
  <inkml:trace contextRef="#ctx1" brushRef="#br0" timeOffset="927763.065">5785 9366 129,'16'6'4128,"4"2"-129,-7-8-129,6 0-2064,6 6-645,5-4-516,5 1-387,6 1-516,0 4-3354,3-8-129,6 0-516,-4-2 387</inkml:trace>
  <inkml:trace contextRef="#ctx1" brushRef="#br0" timeOffset="928431.1032">5786 10319 3612,'8'0'4644,"12"4"129,-4 2-516,4 0-2838,15 4-774,11-4-2967,11 4-1419,5-10-516,14 0-516</inkml:trace>
  <inkml:trace contextRef="#ctx1" brushRef="#br0" timeOffset="1.02301E6">8626 7070 1,'41'0'257,"-25"0"259,-4 0-258,-2 0 129,-10 0-129,14 1-129,-14-1 258,0 0-258,0 0 0,10 17 0,-10-17 0,0 21 129,0-4-129,-3 4 0,-1 5-129,-1 0 0,0 5 0,-3 1 129,3 2-129,-1-4 129,1 3 0,0-5 258,1-3 0,2-4 0,-1 0 0,1-3 129,1-5-129,-1 3 258,1-5-387,1-11 129,-1 17 0,1-17 387,0 12 0,0-12 0,0 0 129,0 0-129,-6-13-129,6 13 129,-9-27-387,4 9 0,-2-4-129,0-2-129,0-4 0,3 3-129,-2-6 129,2 2 0,3-1 0,-2 0 129,1 1-258,0 4 258,0 2-258,-1-1 129,1 7-258,0-2 258,1 6-387,-1 1 258,2 12-129,-7-15-129,7 15 129,0 0 0,0 0 129,0 0 0,-10-9-129,10 9 129,-10 0 0,10 0 0,-15 0 0,5 0 0,-3 0 0,-4 0 0,0 0 0,-6 0 0,-4 0 0,-4 0 0,-4 0 0,-2 0 0,-4 0 0,-1-1 0,-1-7 0,-1 4 0,0-1 0,-1 1 129,-3-3-129,-2 2-129,-3-1 258,-5 2-258,-2 3 129,-2 0 0,-3 1 0,-3 0 0,-2 3 0,-1 1 129,-2 4-129,-3-2 129,-1 3-129,-1-2 129,0 0-129,-1 1 0,-3-2 387,-1 4-387,-2-4 258,4 4-129,-5-4 0,4 5 0,-2-6 129,0 1-258,0-3 0,7-1 129,-1 0-129,3-1 0,2-1 0,2 1 0,-2-1 0,3 1 0,1 1 0,-5 1 0,4 0 0,-2 1-129,1-1 129,-1 1 0,1-1 0,1 1-129,1-3 129,0 2 0,-1 1 0,1-2 0,-4 4-129,4 1 129,-1 3 0,0-2-129,4 4 129,1-3 0,-1-1-129,2 1 129,1-3 0,4-2 0,1-1 0,3-2 129,1-1-129,4 0 0,9 0 0,2 0 129,4-2-129,2 0 0,4-3 0,0 1 0,3 2 0,-3-1 0,2-1 0,-2 2-129,2 1 129,2 1 0,-2 0 0,4 0 0,2 0 0,3 2-129,2 6 129,3 1-129,-2 8 129,2 0-129,1 5 129,1 1 0,-3 11-129,4 3 129,-1 6 0,0 2 129,2-1-129,2 3 0,3-2 0,1-1 129,3-10-129,0-1 0,0-12 0,5-2 129,0-5-129,-5-14 0,7 17 0,-7-17 0,0 0 0,0 0-258,8 12-3612,-8-12-129,0 0-387</inkml:trace>
  <inkml:trace contextRef="#ctx1" brushRef="#br0" timeOffset="1.03062E6">14996 13905 2322,'0'-17'3741,"0"17"129,-1-12-1548,1 12-129,-3 6-387,3 18-258,-2-7-387,2 19-129,0-6 0,0 15-387,0-2 129,2 4-258,0-4-258,0-1-129,1-3 129,-3-5-258,3-3-129,-1-5 0,0-6-129,-2-20-774,7 21-3354,-7-21-258,0 0-258,5-6-258</inkml:trace>
  <inkml:trace contextRef="#ctx1" brushRef="#br0" timeOffset="1.0309E6">15111 13913 5676,'15'-7'5160,"0"21"-516,-5 11-129,-9 0-3354,8 17-129,-4-5-129,5 9-387,-8-2-129,5 2-258,-4-4 0,-2-2-129,0-5 0,-1-7-129,0-2-129,0-9-258,0 2-516,0-19-903,0 0-1935,-8-2-903,7-14-258,-4-9-129</inkml:trace>
  <inkml:trace contextRef="#ctx1" brushRef="#br0" timeOffset="1.03128E6">15147 13983 2967,'-6'-54'4515,"5"33"0,1 2 0,4 8-2838,-3-8-129,11 12-387,-5-6 0,7 13-387,4 0-258,1 2-129,1 7 0,3 8-129,0 0 0,-1 7-258,-1 6 129,-1 0-129,-3 4 129,-7 6-129,-3-2 129,-6 3-258,-2 1 258,-7-4-129,-4-2 129,-4-4-129,-2-5 129,2-4 0,-4-4 0,3-6 0,1-5 129,2 2 0,-1-6-129,5 0 0,1-2-129,9-2 0,-7 4-129,7-4-903,0 0-3870,7 0 0,2 0-516,-1-6-387</inkml:trace>
  <inkml:trace contextRef="#ctx1" brushRef="#br0" timeOffset="1.03244E6">15780 13823 2322,'3'-13'4386,"-3"13"0,0 0 0,0 0-2709,6 29 0,-6-6-516,7 18-129,-7-3-129,5 15-129,-3-4-129,4 6-258,-5-7-129,3 1-129,-3-7 129,1-4-258,1-7-129,-1-4-129,2-2-387,-4-25-1032,7 23-2709,-7-23-387,9 0-258,-5-12-129</inkml:trace>
  <inkml:trace contextRef="#ctx1" brushRef="#br0" timeOffset="1.03272E6">15942 13912 6966,'14'-9'5031,"-4"21"-387,-3 8-258,-5 0-3483,9 12-129,-6-3 0,6 11-258,-4 1-129,3 1 0,-2-2-129,3-2-129,-4 1-129,2-4 0,-2 0-129,-3-9-258,2-1-258,-6-13-516,10 9-1548,-10-21-1935,0 0-387,0-7-258,-3-15 130</inkml:trace>
  <inkml:trace contextRef="#ctx1" brushRef="#br0" timeOffset="1.03308E6">15937 13922 6966,'-6'-50'5031,"6"28"-387,7 9-258,0-6-3096,13 10-516,-1-4 0,9 13-387,1 1 129,1 6-258,0 8 0,2 5-129,-4 7 0,-5 9 0,-1 2-129,-11 6 0,-3 4 129,-6 1-129,-2-2 0,-7 3 129,-3-7-129,-4-3 0,-3-9 129,1-1 0,-3-9 0,-1-2 129,3-7-129,1-3 129,1-2-129,4-2 0,3-1-129,8-4 0,0 0-258,0 0-1290,5 9-3354,7-9-129,5 0-645,-3 0-258</inkml:trace>
  <inkml:trace contextRef="#ctx1" brushRef="#br0" timeOffset="1.03373E6">16671 13790 1419,'4'-18'4257,"10"2"516,-14 16-387,13 9-1935,-13 1-516,7 22-387,-6-2-387,8 13-129,-7 1-387,4 8-258,-6-1-129,2-4 129,-2-2-258,2-1-258,-2-7 129,0-8-516,4 2 0,-4-21-1161,7 1-2967,-7-11-258,11-5-258,-6-17-258</inkml:trace>
  <inkml:trace contextRef="#ctx1" brushRef="#br0" timeOffset="1.03398E6">16882 13839 6450,'23'0'4902,"-12"11"-129,-2 9-387,2 12-3354,-7-4-387,8 12 0,-6 2-258,1 1-129,-5 1-129,2-2-129,-2-3 0,-1-6-258,1-1-258,-2-11-387,2 2-1290,-2-23-2322,2 15-387,-2-15-258,0-10 1</inkml:trace>
  <inkml:trace contextRef="#ctx1" brushRef="#br0" timeOffset="1.03435E6">16885 13853 7482,'12'-39'4902,"-3"23"-129,4 3-387,-4-2-3354,9 9-387,1-1-129,3 7-129,-2 7-129,2 8 129,0 4-129,1 8-129,-3 5-129,-4 7 129,-2 3-129,-4 2 0,-6 1 0,-4-1 0,-1-1 0,-6-2 0,-5-5 129,0-7-129,-2-4 258,-2-6-129,-2-7 129,4 1 0,-3-8-129,2-1 129,1 0-129,3-2 0,0 2-129,11-4-129,-7 11-516,7-11-4257,0 0-129,7 5-387,4-5-774</inkml:trace>
  <inkml:trace contextRef="#ctx0" brushRef="#br0" timeOffset="1.05977E6">25382 17000 0,'0'0'0,"0"0"0,0 0 0</inkml:trace>
  <inkml:trace contextRef="#ctx1" brushRef="#br0" timeOffset="1.04916E6">17429 13642 1161,'4'87'645,"-2"-39"-258,1 7-387,1-5 0,-1-1 0,1-7 0,-2-13-258,-1-5 516,1-9 0,-2-15 258,0 0 0,0 0 129,0-7 129,0-15 0,0-5-129,-3-3 0,1-8-129,0 0-258,-1-4 129,2 1-258,-2-4 129,3 9 258,0-4-129,0 12 258,-3-2 0,3 11-129,0-4 129,0 12-129,-2-3 0,2 14-258,-1-13-129,1 13 0,0 0-129,0 0 129,0 0-129,6-10 0,1 9 0,3-1 258,1-1-258,6 1 129,2-1 129,5-2-129,2 0 129,2 3-129,5-3 0,3 2 129,1-2 0,2 3 0,2-2 129,3 4-129,-2-3 258,0 3-129,1 0 0,0 0-129,-2 0 0,0-1-129,0-3 129,1-5 0,0 3-258,-5-6 129,-2 1 0,-6 2 0,-4 1 0,-5-1 129,-8 2 0,-2 6 129,-10 1-129,0 0 129,0 0-129,0 0 0,0 0-129,-5 16 0,5-16-129,-5 24 0,5-9 0,0 6 0,2 1 0,1 1 0,2 1 0,1 3-129,1 1-516,-5-1-3483,4-4-387,-1-5-387,-5-18-387</inkml:trace>
  <inkml:trace contextRef="#ctx1" brushRef="#br0" timeOffset="1.05112E6">19101 13778 6966,'5'-37'5289,"-5"25"-258,0 12-258,0 0-3612,0 28-258,0 10-129,0 13-129,1 6-258,-1 14-129,-1 0-129,1 3 0,-3-8-129,3-9-258,0-10 129,0-8-258,0-10-129,0-17-1032,0-2-3225,0-10-129,-7 0-516,-7-15-129</inkml:trace>
  <inkml:trace contextRef="#ctx1" brushRef="#br0" timeOffset="1.05131E6">18798 14112 8643,'-4'-28'5418,"18"9"-387,17 0-129,6-5-3870,18 7-516,9-4 129,7 7-258,4 5-129,2-3-774,4 9-4128,-11-3-258,-6 0-645,-10-9-645</inkml:trace>
  <inkml:trace contextRef="#ctx1" brushRef="#br0" timeOffset="1.05673E6">4667 9650 2967,'0'0'3741,"0"0"258,0 6-1806,0-6-516,10 0-258,-10 0-129,25-4-129,-11-4-129,10 7-129,-5-6-258,8 5-129,-1-3-129,2 1-129,-2 0-129,-1 3-129,-4-1 129,0 2-129,-6 0 129,-5 0 0,-10 0-129,9 1 129,-9-1-129,-5 7 0,-8-1 129,-4-2-129,-7 0 0,-3 0 0,-4 1 129,-3 0-129,-3-4 0,2 2 129,0 0 0,5-1 0,4 0 0,3 1-129,8 1 0,5 1-3096,10 11-1419,7-7-387,7-9-903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3-10-14T09:41:06.42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1" timeString="2013-10-14T09:41:07.283"/>
    </inkml:context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8930 7310 0</inkml:trace>
  <inkml:trace contextRef="#ctx1" brushRef="#br0">541 972 774,'0'0'3999,"-2"-51"516,2 51-516,0 0-1161,0 0 0,0 0-645,0 0-258,0 0-258,0 0-387,0 0-387,0 0-129,0 0-129,0 0-258,4 45-129,-4-45 0,0 0-129,0 53 129,0-53-258,0 0 0,0 0 0,2 57 0,-2-57 0,0 0 129,0 0-129,0 0 0,51 28 129,-51-28 0,39 2-129,-39-2 129,50 0-129,-50 0 0,55 5 0,-55-5 129,59 5-258,-59-5 129,52 18 0,-52-18 0,40 36 0,-40-36 0,14 49 129,-14-49-129,-3 51 129,3-51-129,-31 59 0,31-59 129,-46 30-129,46-30 129,-51 19-258,51-19 258,-52 1-129,52-1 0,-49-27 0,49 27-129,-43-30 0,43 30-774,-32-56-1548,32 56-2322,-25-57-258,25 57-258,-10-58-387</inkml:trace>
  <inkml:trace contextRef="#ctx1" brushRef="#br0" timeOffset="256.0146">460 863 12900,'0'0'5031,"0"0"-129,0 0 0,0 0-3612,0 0-387,0 0-387,9-53-129,-9 53-129,46-11 0,-46 11 0,66-8-129,-25 4-129,1 3 0,3 1 0,3-2-129,-4 1-903,-2-2-3870,-5 2-387,-37 1 0,57 0-645</inkml:trace>
  <inkml:trace contextRef="#ctx1" brushRef="#br0" timeOffset="1112.0636">251 2126 5805,'-40'-25'5160,"40"25"-645,0 0 0,0 0-2451,0 0-774,0 0-258,32-69 129,-32 69 0,57-37-516,-15 19 387,13 0-645,15 9 258,20-1-774,10 3 516,5 3-645,4-2 129,1 1 0,-3 1 0,-7 2 0,-13 2 129,-19-1 0,-9 1 129,-12 0-129,-7 5 0,-6 2-129,-3-2-129,-9 0 129,-3-4 129,-4-1-129,-3-9 0,-1-12 0,-1-7 129,-10 28 129,10-107-129,-7 31 258,3-16-258,-1-9 258,2-9-258,4-6 258,1-3-516,-1 6 516,-1 5 0,1 7-129,-1 8 0,-5 7 0,-5 13 0,0 4-129,-8 14 516,8 55-645,-26-73-1032,26 73-3741,0 0-258,-45-15-645,45 15 0</inkml:trace>
  <inkml:trace contextRef="#ctx0" brushRef="#br1" timeOffset="16187.9259">11868 8524 0</inkml:trace>
  <inkml:trace contextRef="#ctx1" brushRef="#br1" timeOffset="18143.0377">4634 1164 5934,'0'0'4773,"0"0"-387,0 0-258,0 0-2322,0 0-387,0 0-387,-8 52 258,8-52-774,-38 104-129,12-36-258,-3 14 129,-2 3-387,-5 2 387,0 0-387,0-8 129,3-7-129,6-10 387,2-17-387,7-14 0,5-11-129,3-15-258,10-5-1290,-4-16-2451,4-7-129,0-16-387,5-5-387</inkml:trace>
  <inkml:trace contextRef="#ctx1" brushRef="#br1" timeOffset="18460.0558">4227 1139 7611,'-20'-59'5160,"20"59"-774,0 0-516,0 0-3225,0 0 516,32 59-774,-32-59 387,63 89 0,-22-30-387,3 6 0,4 12 387,-3-2-774,2 2 258,-3-4-387,2-5 516,-7-8-645,0-9 645,-7-14-516,-2-11 129,-2-8 0,-6-5-387,-1-6-1161,-8-7-2967,1-2 0,-12-9-645,1-1-387</inkml:trace>
  <inkml:trace contextRef="#ctx1" brushRef="#br1" timeOffset="19303.104">5333 1371 2580,'0'0'4257,"0"0"-258,0 0-774,0 0-129,0 0-516,0 0-774,35 36-258,-35-36-645,45 4 129,-45-4-129,60-8-387,-60 8-129,76-9-387,-37 1 516,0 0-387,-1 2 0,-1 0-129,-37 6 0,64-8-258,-64 8 258,49-3-258,-49 3-516,0 0-387,50-18-903,-50 18-2064,0 0-387,0 0 129,0 0-645</inkml:trace>
  <inkml:trace contextRef="#ctx1" brushRef="#br1" timeOffset="19640.1233">5800 1190 5031,'0'0'4515,"0"0"0,0 0-387,0 0-1419,0 0-1161,0 0-258,0 0-129,0 0-387,44-7-258,-44 7 129,0 0-258,57 15-516,-57-15 0,42 18 258,-42-18-387,40 35 516,-40-35-129,0 0-129,37 60 0,-37-60 258,6 50-129,-6-50 0,-10 55-129,10-55 0,0 0 0,-35 67-258,35-67 0,0 0-1290,0 0-2580,0 0-258,0 0-387,0 0-645</inkml:trace>
  <inkml:trace contextRef="#ctx1" brushRef="#br1" timeOffset="21015.202">6824 1265 10062,'0'0'4773,"-22"-54"-258,22 54-387,0 0-3354,0 0 0,-54-27 0,54 27-387,-40-7-387,40 7 0,-51 3 258,51-3 0,-55 39-129,55-39 129,-51 67-516,51-67 516,-35 97-387,25-42 387,9 0-258,6 2 0,11-10 0,7-3 0,4-13 0,4-6 0,5-14 129,-2-11 0,-1-12 0,-2-9 0,-31 21 0,49-68 129,-49 68-129,30-93 0,-30 93 387,11-88-387,-11 88 258,0-90-387,0 90 129,-14-66-129,14 66 258,0 0-258,-22-50-258,22 50 387,0 0-387,0 0 129,-3 60 129,3-60 129,10 93-387,1-30 387,2-5 0,6 2 0,-3-5-129,4-2 387,-1-13-387,0-10 0,1-7-516,-6-23-3483,7-2-903,-7-13-129,1-5-516</inkml:trace>
  <inkml:trace contextRef="#ctx1" brushRef="#br1" timeOffset="29863.7081">4914 2629 1548,'0'0'3741,"0"0"516,0 0-387,0 0-1419,0-12-516,0 12-258,0 0-645,0 0-129,0 0 0,0 0-387,0 0-129,0 0 0,-6 0-129,6 0-129,-8 19 0,1 5-129,-8 10 0,-1 17 0,-5 10-129,-8 5 387,-3 15-129,-4-1-129,-6 4 258,1-7-129,-1-7 0,7-9-129,3-12 258,3-4-387,8-16 129,3-5 129,6-8 0,12-16 0,-11 14-129,11-14 129,0 0-129,0 0 0,0 0-258,0 0-129,0 0-516,0 0-516,0 0-2064,0 0-1161,0 0-387,-3-6-129</inkml:trace>
  <inkml:trace contextRef="#ctx1" brushRef="#br1" timeOffset="30291.7325">4353 2847 2580,'-19'-43'4128,"13"32"-129,6 11-258,-11-13-2064,15 20-516,-4-7 0,18 26-387,-7-9-129,10 18 0,0-7 0,7 11 258,3-3-516,3 1 0,-1-5 0,6 2 258,-3-1-387,4 0 387,-4-6-387,1 3-129,-1-5 129,-3 3-129,-2-5 0,-4-2-258,-3-5 129,-8-3-258,-1-3 387,-3-2-129,-12-8 0,12 7 129,-12-7-129,0 0 0,0 0 0,0 0-258,0 0-903,0 0-3096,5 16-387,-5-16-516,0 0-516</inkml:trace>
  <inkml:trace contextRef="#ctx1" brushRef="#br1" timeOffset="31351.7932">5347 3019 5934,'-11'7'4515,"11"-7"-387,-1 17 129,1-17-3612,24 0 0,3-5 0,8 5 0,3-8 129,5 4-258,1-7 0,4 3-258,-4 1-129,-3 3 0,-6-1-129,-1 4 0,-8 1-129,-5 0 0,-2 0-258,-7 0-258,-1 7-387,-11-7-1032,11-1-2064,-11 1-387,5-13-258,-5-2 258</inkml:trace>
  <inkml:trace contextRef="#ctx1" brushRef="#br1" timeOffset="31659.8108">5775 2800 5805,'0'0'4386,"0"7"-129,0-7-258,19 5-3096,-8-3-129,10 11 0,-1-8-129,4 11 129,-2-3-387,2 8-129,-3-1-129,-2 1 0,-5-4 0,-3 6 0,-7-1-129,-4-2 129,0 0-129,-10-1 129,-2-3 0,-2 2 258,-2-1-387,1-5 0,6 9-1032,-1-14-2967,10-7-387,0 0-516,4 5-129</inkml:trace>
  <inkml:trace contextRef="#ctx1" brushRef="#br1" timeOffset="32167.8399">6495 2466 7611,'0'0'4515,"0"8"-129,0-8-387,9 17-2967,3-7-258,7 7-129,0-1 0,8 6-129,-6-2 0,7 5-129,-4-2-258,3 3 0,-5 1-129,0-1 0,-4 3-129,-3-7-387,5 7-903,-11-17-2838,8 5-258,-6-17-387,7 1 0</inkml:trace>
  <inkml:trace contextRef="#ctx1" brushRef="#br1" timeOffset="32670.8686">7037 2546 5805,'0'0'4386,"0"0"-129,-5 0-258,5 0-2322,-20 11-1290,11 0 129,-1 0-258,2 0 0,-4 1 129,1 2-129,-1-2-129,2 4 129,-4-2-129,0 6 0,-1-2 0,1 5 129,1-5-129,0-1 129,3 0-129,0-3 0,10-14 0,-11 18 129,11-18-258,0 0 129,0 0 129,0 0-258,0 0 0,0 0 0,-6 11 0,6-11 129,0 11-129,3 1 129,0 4-129,1 6 129,1 6 0,0 2 0,-3 5-129,1 1 387,-1 3-258,1-4 387,-2 0-387,2-7 129,-1-4 0,-1-3 0,1-7 0,-2-14-516,0 0 129,12 3-387,-2-3-3870,-5-17-516,4 1 0,-4-8-774</inkml:trace>
  <inkml:trace contextRef="#ctx1" brushRef="#br1" timeOffset="33559.9195">7526 2458 4128,'-28'6'4515,"14"-6"-129,4 3-258,0-3-1677,10 0-1677,-12 0 0,12 0 129,0 0-258,12 4 129,0-4-258,7 0 387,2-5-387,8 3 129,1-8-387,3 2 258,6 0-387,1 0 0,-3 3-129,0 0 129,-3 5-129,-3 0 0,-7 7 0,-4 6-258,-8 4 258,-5 4-258,-5 3 258,-5 8-258,-10 5 129,-3 10-129,-9 4 258,-2 3 0,-2 8-129,-2-3 129,-1 2 0,2-1 387,1-4-387,5-11 387,2-5-258,5-4 258,5-9-387,5-2 129,5-4 0,2-6-387,3-3 258,9-3-129,2-4 129,4-3-129,6-2 258,4-4 258,3-5-258,2 1 258,0-3-258,-2 7 258,-1-4-387,-6 5 258,-2 1-387,-4 2 0,-5 2-387,-13-2-645,19 10-2580,-19-10-1161,0 0 0,0 0-645</inkml:trace>
  <inkml:trace contextRef="#ctx1" brushRef="#br1" timeOffset="33815.9341">7584 2829 9159,'14'-40'4902,"-4"17"-258,8 12-258,-3-5-3612,12 9 129,2-2-258,7 8-258,-1 0-129,6 1-645,5 8-3870,-5-8-387,4 0-387,-10-11-774</inkml:trace>
  <inkml:trace contextRef="#ctx1" brushRef="#br1" timeOffset="59307.3921">12209 3586 2451,'51'6'4386,"-23"-6"-258,4-3 0,7-11-1935,4 10-1677,6-6 129,5 4 0,3-6-258,6 7 0,1-4 129,8 4-129,0-4 129,8 5-129,0-1 258,7 3-387,0-1 129,7 3-129,5-1 0,5 1-129,4-4 129,2 3-258,9-4 129,6 0 0,7-2-129,3-2 129,5 2-129,7 0 0,4-1 129,3 0-129,5 3 0,-1 4 258,0-2-258,5 3 0,0 0 129,3 2-129,2 3 0,6 1 0,3 0 0,5 3 129,4 1-129,7 1 0,-1 0 0,5 6 0,5-3 0,-8 3-129,3 0 129,-3-2 0,-2-1-129,1 1 129,1-4 0,-3-4-258,4-2 258,0 2 0,2-4 0,3 1 0,-3-2 258,-4 3-258,-1 1 129,-5-2-129,-10 0 129,-8 3-129,-11 1-645,-17-6-3870,-8 0-516,-15-5-516,-25-13-516</inkml:trace>
  <inkml:trace contextRef="#ctx1" brushRef="#br1" timeOffset="62858.5953">6895 1038 1935,'0'0'3612,"0"0"0,0 0 129,0 0-1290,0 0-774,0 0-645,0 0 0,0 0-774,0 0 258,0 0 129,0 0-387,0 0-129,-29 65 129,29-65 516,-15 66-774,15-66 258,-11 74-903,11-74-903,0 66-2193,0-66 258,4 52-774,-4-52-129</inkml:trace>
  <inkml:trace contextRef="#ctx1" brushRef="#br1" timeOffset="67486.86">13364 2113 6321,'-10'-13'4644,"10"13"-258,0 0-129,0 0-2193,-10 0-645,10 0-387,0 16-129,6-1-387,-2-2-129,6 5-129,0-1 0,3 6 129,3-2-387,2-1 258,-2 0-258,5 0 129,-4-5-129,3-1 0,-2 0 0,-1-1 0,-1-5-129,-4-2-129,2 5-387,-14-11-516,21 11-3225,-21-11 0,12 5-387,-12-5 0</inkml:trace>
  <inkml:trace contextRef="#ctx1" brushRef="#br1" timeOffset="67982.8884">13850 2147 7353,'0'0'4128,"0"0"129,-12 10-387,0-3-2709,6 8 129,-6-4-387,3 6-129,-6-5 129,3 5-387,-2-3 0,0 4-129,-4-3 0,4 2-129,-3-7 0,2-1-129,-1 1 129,3-1-129,1-3 129,3-3-129,9-3 129,-11 4-129,11-4 0,0 0-129,0 0 129,-3 11-129,3 0 0,2 8 129,0 3-258,1 9-129,0 6 258,-2 6-258,0 3 258,1 6-258,-2-2 129,0-2-129,0-7 258,0-3 0,3-9 0,-2-5 0,0-12 0,-1-12 0,0 0-258,2-12-774,7-2-3483,-8-12-129,6 4-258,-4-7-774</inkml:trace>
  <inkml:trace contextRef="#ctx1" brushRef="#br1" timeOffset="68515.9188">14189 2532 8901,'0'0'4515,"8"5"-129,7-9-129,10 0-3612,4-7 0,8 4 129,3-3 0,5 3-387,-3 0 0,-1 4 0,-3-1-387,-3 0 129,-6 3-258,-4 1 0,-3 0-258,-9-3-258,0 5-774,-13-2-2838,0 0-387,0 0 0,0 0-516</inkml:trace>
  <inkml:trace contextRef="#ctx1" brushRef="#br1" timeOffset="68814.9359">14544 2331 9804,'0'0'4644,"0"0"-258,0 0-258,14 0-3096,-6 0-258,7 10-258,0 0 0,6 8-129,0-1 0,3 4-516,-2-1 387,2 3-516,-5-2 258,-2 4-258,-7 0 258,-3-5-129,-7 0 129,0 1 0,-7-2 129,-3-2 0,-2-3-129,0-2-129,2 5-903,-3-14-3483,13-3-129,-8 5-387,8-5-387</inkml:trace>
  <inkml:trace contextRef="#ctx1" brushRef="#br1" timeOffset="70362.0244">15358 2384 3225,'17'-15'4257,"-5"-4"-903,-1 16-129,-11-8-387,9 11-387,-9-14-645,0 14 0,0 0-516,0 0 0,-20-14-516,8 14-258,-6 0-129,-2 3 0,-4 5-129,-3 6 0,1 4-129,2 6 0,0 2 0,2 4-258,6 4 129,4-1-258,7 5 258,5-1-258,0-5 258,9-4-258,6-4 387,2-2-129,2-11 0,2-8 129,-1-3-129,1-11 129,-1-8 0,-4-4-129,-1-5 129,-3-7-129,-4 1 129,-1 3 129,-1 1-129,-6 3 129,1 8-129,-1 3 129,0 5-129,0 11 129,0 0-258,0 14-258,0 4 387,1 7-387,2 6 258,2 6-258,1 0 129,4 4-258,5-3 0,-3-8-258,7 4-903,-7-22-2580,9 7-516,-6-19-516,7 1-129</inkml:trace>
  <inkml:trace contextRef="#ctx1" brushRef="#br1" timeOffset="70639.0403">15597 2588 10062,'0'0'4773,"0"0"-129,0 0-258,0 0-3225,0 0-258,0 0-258,6 10-129,-5 6 0,1-5-129,0 7-129,-1-5 0,1 6-129,0-2-129,-2-3 0,3 0-129,-3-14-129,2 19-129,-2-19-645,7 15-3483,-7-15-258,0 0-258,0 0-258</inkml:trace>
  <inkml:trace contextRef="#ctx1" brushRef="#br1" timeOffset="70918.0562">15771 2662 11094,'10'-2'4773,"-10"2"-258,0 0 0,0 0-3999,0 0-258,0 0-387,10 0-645,-1 9-1161,-9-9-2451,15 0-129,-15 0-387,18 0-258</inkml:trace>
  <inkml:trace contextRef="#ctx1" brushRef="#br1" timeOffset="71075.0652">15927 2635 9159,'11'0'4902,"-11"0"-387,0 0-516,0 0-2838,0 0-1290,9-4-774,1 5-2322,-10-1-1161,9 0-258,-9 0-258</inkml:trace>
  <inkml:trace contextRef="#ctx1" brushRef="#br1" timeOffset="71254.0755">16068 2628 5031,'10'-3'4386,"-10"3"129,9-3-516,-9 3-2322,9 0-645,-9 0-516,13 0-774,-13 0-2193,11 1-1548,-11-1-387,15 8-387,-15-8 258</inkml:trace>
  <inkml:trace contextRef="#ctx1" brushRef="#br1" timeOffset="71886.1116">16598 2408 8256,'0'-22'5031,"-5"1"-516,5 21 0,-22-24-2838,22 24 0,-24-22-774,11 14 0,-4-5-258,3 3-129,-4 4-129,3 6 0,0 0-258,-1 8 0,-1 9 0,1 4-129,3 8 0,-2 7-129,6 1 129,2 2-258,4 3 258,3-4-258,2-1 129,8-8-129,2-7 258,4-4 0,0-10 0,6-8 0,-1-1 0,-2-14 0,0-8 0,1-3 0,-2-2 0,-1-7 0,-4 1 0,-2-2 258,-6 2-258,1 6 258,-2 3-129,-4 5 129,0 7-258,0 13 387,0 0-387,0 0 0,-8 20 129,8 6-387,0 1 387,0 6-387,0 3 258,0 2-129,8 1 0,-1-1-129,3-8 0,-1-4-516,11 9-3225,-11-23-903,5 6-387,-14-18-387</inkml:trace>
  <inkml:trace contextRef="#ctx1" brushRef="#br1" timeOffset="73742.2178">16888 2588 6708,'0'0'4644,"0"0"0,-3-12-903,3 12-1935,0 0-387,0 15-645,-5-1-129,5 9 0,0 1-387,2 11 0,1-1-129,2 2 0,0 0-129,0-3 129,1-8-258,-1-4 129,2-5 129,-7-16-129,9 2 0,-2-9 129,0-15 0,2-4-129,0-3 129,0-8-129,1 5 0,3 0 0,-3 5 0,-1 5-129,1 11 129,-2 5 0,-8 6 129,14 9-129,-8 7 129,-1 6-129,-2 5 129,1 6 0,-1-1-129,1 2 129,0-3-258,1-3-129,6 8-1161,-3-21-3354,8-2 0,-2-13-645,8-6-258</inkml:trace>
  <inkml:trace contextRef="#ctx1" brushRef="#br1" timeOffset="74818.2793">21279 3772 903,'0'0'4128,"0"0"387,0 0-1161,0 0-774,0 0-774,0 0-516,0 0-258,0 0-129,8-9-129,4 7-129,6-4-129,5 1-129,2-4-129,7 3 0,7-1 0,7 1-129,4 3 0,7 2 129,10-4-129,11 4 0,8-4-129,9 5 258,8-2-129,6 1 0,7-4 0,1 2-129,-2 1 129,-4 1 0,-6-2 0,-4 2-129,-9-2 0,-10-1 0,-13 3 0,-9-5-129,-8 6-1290,-20-4-3483,-9-2-258,-18-8-516,-12-2-258</inkml:trace>
  <inkml:trace contextRef="#ctx1" brushRef="#br1" timeOffset="75634.326">19116 2093 9159,'1'12'4773,"-1"-12"0,20-1-516,-8-11-3483,11 5-129,1-2 129,6 4-258,-2-2-258,4 7 0,-4 0 0,1 8-129,-7 10-129,-2 3 129,-7 7-129,-5 6 129,-8 4-129,-3 7 129,-7 2-258,-6 2-129,-8 2 258,-2 1-258,1-3 129,1-5-129,4 1 129,2-8-129,6-3 258,4-5 0,8-3 0,6-4 129,8-4-129,5-5 129,4-7 0,6-4-129,3-2-129,2-8-129,-1 2-516,-4-21-1419,0 17-2451,-12-14-258,-3 12-387,-14-11-258</inkml:trace>
  <inkml:trace contextRef="#ctx1" brushRef="#br1" timeOffset="75847.3382">19127 2486 9546,'-13'-7'5160,"13"-7"-387,14 10 0,9-7-4257,8 7 129,7-1-516,6 5 129,4 0-129,5 0-258,2 9-516,-3-9-1548,4 12-2193,-6-8-903,3 2 258,-7-6-516</inkml:trace>
  <inkml:trace contextRef="#ctx1" brushRef="#br1" timeOffset="77746.4468">14316 2657 3225,'-8'-7'3741,"8"7"129,0 0-1419,-8-18-387,8 18-129,0 0-258,0 0-387,-10-14-129,10 14 0,0 0-387,0 0-258,0 0-129,6-4 0,-6 4-258,19-3 0,-5 1 0,3 1-129,1 1 129,4 0 0,1 0-129,-1 0 0,-1 0 129,2 0-129,-1 0 0,-3 0 0,-2 0 0,0-1 129,-3-3-129,-3-1 0,1 2 0,-4 1 129,-8 2-129,14-5 0,-14 5 0,10-3 0,-10 3 0,8-2-129,-8 2-258,8-2-387,1 7-1290,-9-5-2322,9 8-129,-9-8-387,9 9-129</inkml:trace>
  <inkml:trace contextRef="#ctx1" brushRef="#br1" timeOffset="78310.4791">14773 2516 3354,'9'0'3612,"-9"0"-258,0 0-258,0 0-2193,0 0-516,0 0-258,0 0 129,0 0 0,0 0-129,0 0 258,0 0-129,0 0 129,9-7 0,-9 7-129,0 0 129,0 0 0,0 0 258,0 0-258,0 0 0,0 0 129,0 0 0,0 0 0,0 0-129,0 0-129,0 0 129,0 0-129,0 0-129,6 6-129,-6-6 129,0 11 0,0-11-129,0 17 258,-2-4 0,-4 8 258,-3 2-129,-3 0 258,-2 0-129,-1 8 0,-1-8 0,3-1-258,-2-1-258,3-13-1161,8 6-3225,4-14-258,5 0-516,7-22-645</inkml:trace>
  <inkml:trace contextRef="#ctx1" brushRef="#br1" timeOffset="79234.5319">19785 2343 4128,'0'-13'4773,"0"13"-387,7-2 0,7 3-2064,-4-1-903,11 3-129,-4-3-516,8 7-258,-1-3-258,2 0 129,0-1-387,3 2 0,-6-2 0,2-2-258,-1 2-129,-5-3-258,5 6-1032,-15-6-2322,5 2-516,-14-2-258,0 0-258</inkml:trace>
  <inkml:trace contextRef="#ctx1" brushRef="#br1" timeOffset="79517.5481">19845 2494 5160,'-8'1'4644,"-1"-1"-258,9 0-129,0 0-2967,8 0-258,0 0-387,9 0 0,-2 0 0,6 2-129,0-2-129,6 0-129,-1 0-129,2 0 0,3-2-129,-3-3-129,6 3-129,-8-3-516,7 5-516,-16-5-1419,8 5-1935,-11 0-129,2 0-387</inkml:trace>
  <inkml:trace contextRef="#ctx1" brushRef="#br1" timeOffset="79998.5756">20017 2181 5676,'0'0'4515,"10"0"-258,5 5-129,-2-2-2709,8 14-645,-2-7 0,8 9 0,-2-4-387,3 5 0,-4-3 0,4 1-129,-3-1 0,0 0-129,-4-3 0,1 6 0,-5-7 129,-3 1-258,0 1 0,-3 0-258,-5 0 258,-3 2-258,-3 0 387,-3-1-258,-7 5 387,-4 2-258,-3-2 387,1 4-129,-6-6 0,5 1 0,-2-4-129,6 0 0,3-2-129,10-14-258,-5 22-903,5-22-3225,6 9-387,3-9-516,8-1-387</inkml:trace>
  <inkml:trace contextRef="#ctx1" brushRef="#br1" timeOffset="81326.6516">14560 1761 9030,'1'-29'4515,"-1"29"129,0 0-258,0 0-2580,0 0-387,-4 27-516,-5 0-387,3 12-258,-4 5 0,-1 3-258,-3 9 129,2 1-258,-1-6 129,1-8-258,3-7 0,2-15-258,4-8-387,3-13-516,-1-13-1806,0-15-1032,1-1-387,0-11 0,0 0 0</inkml:trace>
  <inkml:trace contextRef="#ctx1" brushRef="#br1" timeOffset="81538.6637">14441 1840 6450,'-7'-38'4515,"7"38"-258,0 0 0,-10-2-1677,13 14-903,-3 7-258,12 3-774,-4 1 0,6 13-258,-3-1 0,4 2-258,0 3 0,-1-1-129,-3-8-129,-1 0-129,-1-4-258,-7-12-516,7 0-1548,-9-15-1548,-2 11-516,-7-13-129,9 2-258</inkml:trace>
  <inkml:trace contextRef="#ctx1" brushRef="#br1" timeOffset="81710.6735">14415 2034 8127,'-19'-38'4644,"18"24"-387,1 1 129,4 10-2064,5-7-1161,10 9-258,-1-2-258,8 3-129,0 0-258,3 0-903,6 4-3612,-4-4-258,6 5-516,-4-5-387</inkml:trace>
  <inkml:trace contextRef="#ctx1" brushRef="#br1" timeOffset="82662.728">20179 1565 8385,'7'7'4515,"-18"21"-258,-7 6-645,3 1-2709,-9 7 129,8-5-516,-6 5-129,5-7 0,1-12-258,6 1 0,-2-10-258,2-5-129,10-9-516,-17 5-645,17-5-1419,-9-11-1548,9-1 0,-5-8-516</inkml:trace>
  <inkml:trace contextRef="#ctx1" brushRef="#br1" timeOffset="82869.7398">19994 1572 5934,'0'0'4515,"7"-52"129,-7 52-387,2 18-1161,-2 2-1935,7 4 0,0 9-903,6 2 516,-2 5-258,1 4-258,0-1 0,1-6-129,-2-3-258,-3-2-129,1-4-516,-7-14-903,5 4-2709,-7-18-258,0 16-258,-11-16-387</inkml:trace>
  <inkml:trace contextRef="#ctx1" brushRef="#br1" timeOffset="83042.7497">19982 1841 9417,'-9'-20'4902,"15"8"-387,8 12 0,-4 0-3483,17 0-129,-1 0-258,10 0-387,0 5-774,0 0-3741,6 3 0,-4-1-774,2 4-129</inkml:trace>
  <inkml:trace contextRef="#ctx1" brushRef="#br1" timeOffset="84349.8245">20851 1935 1161,'24'22'4128,"-12"7"774,-5-5-387,9 16-1032,-12 0-645,9 13-903,-12-6-645,5 12-258,-6-4-387,0-1-645,0 0 129,0 0-387,-1-8 258,-2-2-516,3-5 129,-2-12-774,2 2-258,0-29-2967,0 20-258,0-20-258,2-9-258</inkml:trace>
  <inkml:trace contextRef="#ctx1" brushRef="#br1" timeOffset="84698.8445">20910 2436 4902,'0'-35'5289,"5"20"-387,8 9-129,-1-9-1806,11 11-1677,-1-2-387,6 6-387,1 0-258,-1 13 0,-3 1-129,-4 9-387,-6 1 258,-5 4-258,-8 2 258,-2 3-258,-7 0 258,-7-4-258,-5-3 387,0-4 0,-6-4 0,2-4 129,-2-7-129,3-5 129,-2-2 0,8-2-129,4-5 0,2-1 0,10 8-129,-4-13 0,4 13-258,7-5-387,7 12-1290,0-7-2709,9 2-258,-5-2-387,9 3-387</inkml:trace>
  <inkml:trace contextRef="#ctx1" brushRef="#br1" timeOffset="84982.8607">21383 2563 10320,'0'-10'5031,"0"10"-387,0 0-258,-7 7-3870,5 4-129,2 6-258,0 3-129,0 7 129,0 1 0,0 2 0,0-1 0,0-1 0,2-9-129,1 0 0,0-6-258,-3-13 0,0 0-1032,0 0-3225,11-4-129,-9-15-516,6 6-516</inkml:trace>
  <inkml:trace contextRef="#ctx1" brushRef="#br1" timeOffset="85274.8774">21710 2641 9417,'0'0'5160,"0"-11"-387,0 11-387,0 0-3999,0 0-903,4 9-2709,-4-9-1419,10 7-258,-10-7-645</inkml:trace>
  <inkml:trace contextRef="#ctx1" brushRef="#br1" timeOffset="85453.8876">21854 2615 8901,'9'-1'4515,"-9"1"-258,0 0-1677,0 0-2709,0 0-1290,10 3-2838,-10-3-258,14 4-387,-14-4 129</inkml:trace>
  <inkml:trace contextRef="#ctx1" brushRef="#br1" timeOffset="85634.898">22079 2565 6708,'8'0'5031,"-8"0"-516,0 0-258,5 8-3354,-5-8-387,0 0-1290,0 23-2322,0-23-1419,0 0-129,8 8-645</inkml:trace>
  <inkml:trace contextRef="#ctx1" brushRef="#br1" timeOffset="85950.9161">22451 2023 11997,'-4'-15'5418,"4"15"-516,-1 24-258,1-5-4128,3 9-387,4 8 129,3 6-258,-2 3 129,0 7-129,0-2 0,-3 1-129,-1-1 129,0-5-387,-1-4 129,-3-3-387,4-1-258,-6-22-2322,4 8-1677,-2-23-387,1 13-129,-1-13-387</inkml:trace>
  <inkml:trace contextRef="#ctx1" brushRef="#br1" timeOffset="86290.9355">22492 2464 7353,'-5'-14'5547,"6"-7"-774,12 15 258,-1-5-3612,11 7-129,0 2-903,7 1-129,-1 1 0,1 7-129,-3 8-129,-2 3-129,-6 3 0,-8 3-129,-4 7 258,-7-1-387,-5 4 387,-8-4-258,-7-1 258,-4 2 0,-6-8 129,2 0-129,-5-9 129,5-4 0,0-9 129,6-1-129,6-1-129,6-11 129,10 12-258,-9-19-129,13 15-516,-1-12-3999,14 16-129,-6-8-387,11 8-516</inkml:trace>
  <inkml:trace contextRef="#ctx1" brushRef="#br1" timeOffset="86906.9708">22835 2650 5934,'0'-13'5289,"0"13"-516,0 0-129,0 0-2709,0 0-1161,2 17-258,1 8-258,-3 0-129,0 8 258,0 1-258,1-1 129,0-5-129,2-3 0,2-6-129,-5-19 129,15 9 0,-3-11-129,2-13 129,1-4-129,1-5 0,0 0 0,-1 3 0,0 1 0,-4 5 0,-3 3 0,-8 12 0,13-2 0,-13 2-129,7 14 129,-6-1 0,2 3 0,-1 3 0,3 0 0,-3-5 0,1-1-129,-3-13 258,12 15-129,-3-15 0,3 0 0,3-14 0,2 0 0,1-1 0,2-1 0,-2 2 0,0 1 0,-3 7 0,-3 6-129,-4 6 129,-3 12 0,-4 6-129,-1 2 129,0 3 0,-6 0-258,4 6-903,-12-13-3483,9 2-258,-4-13-516,4 0-129</inkml:trace>
  <inkml:trace contextRef="#ctx1" brushRef="#br1" timeOffset="87610.011">22488 2563 2451,'0'0'3096,"0"0"-1161,0 0-1161,9 0-645,-9 0 0,9 0-258,-9 0-258,13 0-774,-13 0-774,9 5-645,-9-5 259</inkml:trace>
  <inkml:trace contextRef="#ctx1" brushRef="#br1" timeOffset="87770.0201">22488 2563 1935,'42'17'3870,"-50"-6"258,8 6-645,-8-11-903,8 15-774,-1-10-516,2 7-516,2-4-258,2 2-129,1 2-516,-6-18-1419,13 17-2709,-13-17-387,15 10-387,-15-10 0</inkml:trace>
  <inkml:trace contextRef="#ctx1" brushRef="#br1" timeOffset="89878.1407">15750 4378 3999,'4'-23'4515,"-4"23"129,4-29-1161,-4 29-903,0-22-516,0 22-387,0 0-516,0 0-129,-10 11-387,-3 20-258,-6 11-129,-2 13-129,-10 13 0,-6 11-129,-6 6 129,-3 2-129,0 1 0,0-4 0,4-11 0,3-6 0,6-17 0,9-11-129,5-10-129,5-16-129,14-13-387,-13-3-1032,15-11-2709,-2-16-258,5 1-387,-3-15-258</inkml:trace>
  <inkml:trace contextRef="#ctx1" brushRef="#br1" timeOffset="90178.1579">15220 4527 9159,'-8'-13'4773,"8"13"-258,4 13-516,7-2-3096,10 10-258,6 3 0,11 10 0,3 2-258,4 6 0,3 2 0,1 5-258,1 0 129,-2 0-258,-5-1 258,-7 3-387,-3-8 258,-6-2 0,-6-7-129,-6-3-129,-1-7 0,-8-9-516,5 4-2967,-11-19-1161,0 0-258,0 0-516</inkml:trace>
  <inkml:trace contextRef="#ctx1" brushRef="#br1" timeOffset="90750.1906">16236 4837 9288,'-11'7'4902,"11"-7"-129,0 0-387,7-1-3612,13 1 0,5-6-258,9 1-129,1 1-129,8 0 0,-2 2-129,6 1 0,-4 0-129,-2 1 0,-3 0-129,-7 0-258,-2 4-129,-12-4-1161,5-2-2967,-22 2-258,11-9-258,-11-4-387</inkml:trace>
  <inkml:trace contextRef="#ctx1" brushRef="#br1" timeOffset="91006.2052">16647 4654 6966,'-11'-15'5160,"11"15"-387,0 0-258,-3-13-2451,10 13-1290,4 0-129,6 6-258,1 0-129,3 6 0,1 0 0,0 7-129,-3 3-129,0 3 0,-5 1 129,-4-1-258,-3 7 129,-7-1-129,0 0-129,-7-6-645,7 4-3612,-10-14-258,6-1-387,4-14-129</inkml:trace>
  <inkml:trace contextRef="#ctx1" brushRef="#br1" timeOffset="91802.2507">17737 4809 6063,'5'-21'5160,"-5"8"-258,-2-3-387,2 16-2838,-17-28-645,5 19-258,-5-5-129,-5 10-129,1 0-258,-6 8 0,-1 7 129,-2 6-258,2 7 129,3 6-258,4 7 129,6 0-129,4 3 129,6-1-129,8-5 0,11-1 0,5-4 0,5-8 0,5-8 0,1-6 129,2-9-129,0-15 129,-5-8 0,-2-3 0,-8-9-129,-1-2 129,-5 0-258,-8 2 129,-3 3 0,-6 5 0,-4 8 0,0 7 0,-1 9 0,1 5 0,10 0 129,-11 26 0,11 1 0,0 6-129,9 4 0,0 1 129,1-5-129,4 5 129,2-8-129,0-3-129,0-2 0,-2-9-258,1-2-258,-6-14-903,12 6-3354,-11-6-129,4 0-258,-3-6-516</inkml:trace>
  <inkml:trace contextRef="#ctx1" brushRef="#br1" timeOffset="92018.2631">18035 4948 11997,'0'0'5160,"0"14"-129,0 12-1419,-6-8-3096,4 8 129,0-1-387,2 8 0,0-1-129,0-5 0,0-6-129,5-2 0,1-5-645,-6-14-4128,13 0-129,-8-16-516,5-10-516</inkml:trace>
  <inkml:trace contextRef="#ctx1" brushRef="#br1" timeOffset="92562.2942">18205 5056 8643,'0'0'5160,"-2"-10"-516,2 10-258,10-14-3741,-2 11-387,6-3-645,5 6-1677,-1-2-2322,-1 2-387,-2 0-387,1 0-258</inkml:trace>
  <inkml:trace contextRef="#ctx1" brushRef="#br1" timeOffset="92718.3031">18404 5039 8643,'5'15'5289,"-5"-15"-516,4 12-516,-4-12-4128,0 0-1677,16-4-2709,-5-2-645,4 0 0,2-6-645</inkml:trace>
  <inkml:trace contextRef="#ctx1" brushRef="#br1" timeOffset="92878.3123">18610 4966 8643,'1'12'4902,"-1"-12"-387,0 0-645,11 14-5160,-11-14-2709,18 4-774,-7-3-129,-1-1-387</inkml:trace>
  <inkml:trace contextRef="#ctx1" brushRef="#br1" timeOffset="93434.3441">19077 4761 1677,'26'-31'5031,"-12"19"0,-4-5-516,0 9-1677,-8-13-903,7 9-387,-9-10-387,0 11-258,-8-3-258,-2 4-129,-7-3-129,-2 8-129,-4 1 0,-4 4-129,1 6 0,3 11 0,-2 3-129,5 8 129,5 5 0,3 2-258,7 4 258,5-3-129,2-1 129,9-5-258,7-3 387,-1-7-387,7-10 129,0-9 0,3-4 129,-3-12-129,2-5-129,-4-7 129,-3-6-129,-4-3 129,-4 2 0,-4-1 0,-3 7-129,-3 3 129,-1 9 0,-2 4 0,2 12 0,-10 5 129,7 16-258,1 6 129,0 4 129,2 6-129,2 1 129,3 4-129,5-2-129,2-4-258,2 0-516,-6-15-3870,7 3-258,-4-14-258,4-3-645</inkml:trace>
  <inkml:trace contextRef="#ctx1" brushRef="#br1" timeOffset="93794.3647">19377 4882 10191,'2'38'5289,"-4"-18"-387,-3 10-129,-1-3-4386,2 7-129,3-1-129,1-1-129,0-7 0,5-10 129,3-10-129,4-5 0,3-9 129,1-7-129,1-10 258,2-1-258,-4 1 0,0 2 129,-2 4-129,-5 7 0,-8 13 0,14-12 129,-14 12-258,9 10 258,-3 3-129,-1 5 0,1 7 0,2-2-129,4 8-645,-8-10-3999,11 2-258,-6-9-258,4-3-516</inkml:trace>
  <inkml:trace contextRef="#ctx1" brushRef="#br1" timeOffset="94258.3912">19919 4335 9546,'15'0'5160,"-11"13"-258,4 21-387,-6 8-3999,4 15-129,0 7 0,-1 11-258,-2 1 129,0 4 0,-1-9-258,0-8-129,5-11 0,-4-14-645,8 0-2193,-8-24-1806,6-9-387,-5-13-258,0-12-258</inkml:trace>
  <inkml:trace contextRef="#ctx1" brushRef="#br1" timeOffset="94582.4098">19998 4817 7353,'-2'-25'5160,"7"5"-129,8 17-129,0-11-3741,9 14-129,5 0-516,5 1-129,2 11-129,2 3-129,-2 5 0,-2 0-258,-8 7 258,-3-5-258,-12 3 258,-8-1-129,-7-2 0,-12-1 0,-11 0 129,-3-4 129,-4-2-129,0-3 129,0-3-129,5-2 0,5-4 0,9-2 0,10-1 0,7 0-258,7-3-258,8-9-774,14 10-3870,-6-2 0,11 1-516,-9-2-387</inkml:trace>
  <inkml:trace contextRef="#ctx1" brushRef="#br1" timeOffset="94822.4235">20387 5006 10191,'3'16'5418,"-3"-16"-387,2 24-129,-2-7-4257,0 8-258,0 1-387,0 3 129,0 1-129,2-1 0,0-3 0,-1-7-129,1-2-129,-2-17-645,14 7-3870,-14-7-258,10-12-258,-5-7-645</inkml:trace>
  <inkml:trace contextRef="#ctx1" brushRef="#br1" timeOffset="95146.442">20640 5034 9288,'0'0'5418,"0"0"-516,0 0-387,0 11-3870,0-1-1548,0-10-3741,0 0-258,13 8-387,-1-3-516</inkml:trace>
  <inkml:trace contextRef="#ctx1" brushRef="#br1" timeOffset="95310.4514">20810 5081 9288,'0'0'5289,"0"0"-387,0 0-516,0 0-4257,17 4-1032,-17-4-3741,14 0-387,-4-3-129,5 2-387</inkml:trace>
  <inkml:trace contextRef="#ctx1" brushRef="#br1" timeOffset="95482.4612">21083 5018 9030,'12'0'5160,"-12"0"-258,0 0-387,0 0-4128,0 0-258,8 10-645,3-4-3741,-11-6-516,13 4-387,-13-4-258</inkml:trace>
  <inkml:trace contextRef="#ctx1" brushRef="#br1" timeOffset="95790.4789">21366 4404 11481,'16'-18'5547,"-16"18"-516,15 21-1161,-9 0-3354,3 12-129,1 9-129,2 12 0,-1 2 0,-1 5-129,1 2 0,-2-1-129,0-2 0,-4-4-258,-1-3-129,-1-12-387,2 7-1032,-5-23-3354,0-3-258,0-22-258,0 0-258</inkml:trace>
  <inkml:trace contextRef="#ctx1" brushRef="#br1" timeOffset="96142.499">21477 4918 9030,'-5'-18'5418,"5"3"-258,10 8-387,-5-7-3741,14 4-516,2 1-129,6 2-129,1 1-129,0 5 129,2 1-129,-1 9 0,-5 7-258,-3 6 129,-4 7-129,-7 0 129,-5 5-129,-5-1 0,-5-1 258,-6 0 0,-7-9 0,-1-3 258,-2-7-129,-1-1 129,0-4 0,4-6-129,2-2 129,4 0-258,3-1-129,9 1-129,0 0-258,-6-19-1548,12 16-3354,-6 3-129,19-16-387,-12 1-516</inkml:trace>
  <inkml:trace contextRef="#ctx1" brushRef="#br1" timeOffset="97190.5589">21990 5032 2193,'0'0'5418,"10"-11"-129,-10 11-387,0 0-1806,0-13-1032,0 13-774,0 0-516,0 0-129,0 0-387,0 0 0,0 6-129,0 8 0,0 5-129,3 5 0,1 1-129,2 2 258,1 0-129,2-4 0,-1-1 0,1-6 0,-1-8 0,0-8 0,1-5 129,0-6-129,0-7 0,-2-6 0,4-1 129,-1 1-129,0 2 0,-2 1-129,-1 6 129,-2 4 0,-5 11 0,0 0 0,0 0-129,8 14 129,-7 6 0,-1 1 0,0 2 0,4 1 0,-2-1 0,2-2 0,1-5 0,-5-16 129,11 7-129,-3-8 129,3-12 0,2-7 0,1-2 0,3-3 0,5-2 0,-5 5-129,2 3 129,-2 6-129,-3 9 0,-4 4 129,-1 2-129,-3 11 0,-1 8 129,-3 4-129,0-1 0,1 3 129,1 0-258,-4-5-258,10 7-2967,-9-17-1806,-1-12-387,10 0-387,0-12-387</inkml:trace>
  <inkml:trace contextRef="#ctx0" brushRef="#br1" timeOffset="104027.95">10623 12325 0,'0'0'0</inkml:trace>
  <inkml:trace contextRef="#ctx1" brushRef="#br1" timeOffset="104530.9788">3774 6131 774,'15'-6'3870,"-6"8"-1032,1 21-387,-7 11-258,9 17-258,-9 3-387,5 21-129,-5 7-516,4 11-129,-4-5-258,0 2-258,-2-12-258,2-4 0,-3-6-258,0-16-387,4-6-774,-4-9-2709,3-13-258,4-8-387</inkml:trace>
  <inkml:trace contextRef="#ctx1" brushRef="#br1" timeOffset="105355.0259">3932 6587 1,'13'5'644,"-3"-2"130,4-1 387,5 3 129,3-5 129,8 0 258,2 0-129,15-1-129,1-5-129,12 5-129,4-5-387,10 2 0,6-2-258,14 1 129,6-8-258,8 4-129,7-5 0,15 1 0,5-5 129,5 1-129,9 0 0,6 1-129,4 2 0,1 0 129,4 3-129,0 4 0,0 1-129,1 4 0,-2-1 0,-3 3 129,-3 0-258,1 1 129,-2 2-129,-2 0 0,-3 2 129,1-3-129,-3-1 129,-3 2-129,-5-2 129,-6-1-129,-10 2 129,-4 2 0,-9-2 0,-7 3 0,-13-1 0,-10 3 0,-6 0-129,-9 0 129,-8 4-129,-13-2-387,-5 7-2064,-10-3-1548,-14-4-387,-5 3 129</inkml:trace>
  <inkml:trace contextRef="#ctx1" brushRef="#br1" timeOffset="105828.053">9292 5957 3612,'14'12'4515,"-13"10"-387,-1 14-2193,6 21-516,-6 4 0,9 22 0,-9 1-258,7 15-5934,-7-4 5160,8 9-903,-7-19 129,7-2-645,-8-83-774,0 103-2838,0-87-774,0-16 6192</inkml:trace>
  <inkml:trace contextRef="#ctx1" brushRef="#br1" timeOffset="108286.1936">7025 6071 1419,'-3'-16'3741,"3"16"129,0 0-903,10 25-516,-9 4-645,8 24 0,-8-2-387,5 21-387,-6 3-645,0 7-1032,1 3-3354,-2 1-516,-6-11-258,-1-8-516</inkml:trace>
  <inkml:trace contextRef="#ctx1" brushRef="#br1" timeOffset="111362.3695">5200 5352 645,'-14'-13'3612,"14"13"387,0 0-1419,2 11-645,8-6-516,6 9-258,-1-4-258,9 8 0,-5-6-258,6 7 0,-4-2-387,1 2 0,-3-1-516,-4 0-387,3 3-516,-11-7-2193,1 0-774,-1-2-387,-7-12 258</inkml:trace>
  <inkml:trace contextRef="#ctx1" brushRef="#br1" timeOffset="111762.3924">5594 5406 2709,'0'0'3225,"-5"0"-645,-4 0-1032,9 0-129,-19 4-516,8 7 0,-4-3-258,-3 5 0,1-1-129,-4 8-258,-5 1-129,3 1 0,-2-4 129,4 3-129,1-3 0,6-1 0,4-5 129,5-1 0,5-11 0,2 17-129,-2-17 129,17 21-129,-7-6 129,0 3 0,-3 3 129,2 7-258,-8-1 0,0 5 0,-1-1-129,-2-2 129,-4-1-129,3-2 0,-3-2-129,2-7-903,4 1-2967,0-4-387,0-14-258,12 17-128</inkml:trace>
  <inkml:trace contextRef="#ctx1" brushRef="#br1" timeOffset="112653.4434">7896 5302 1935,'-26'4'3870,"16"0"-129,2-1-1032,8-3-1032,0 0-516,8 0-387,13 0 0,1-3-258,10 2 0,0-4 0,7 4 0,-3 0-258,3 1 0,-4 6-258,-3 6 129,-3-1-258,-5 4 129,-6 5 0,-7-1 0,-11 7 0,0-1 0,-14 3 0,-3 3 0,-7 2 129,-3 1-129,-5-1 129,4 2-129,-2-2 0,5 1-129,4-4 258,5-4-258,7-2 0,4-4 129,5-4 0,5-3 129,7-4-129,6-2 0,5-4 129,2-3 0,3 0-129,3-3 0,-2-2-129,-1-1-258,1 3-645,-12-2-1935,0 3-1290,-6 1-516,-11 1 258</inkml:trace>
  <inkml:trace contextRef="#ctx1" brushRef="#br1" timeOffset="112874.456">7946 5646 1161,'0'-39'4128,"9"24"0,4-3-129,7-3-2580,13 10-516,0-4-129,6 7-258,4 2-387,-2-1-1032,5 6-2580,-4 5-774,-3 3-129,-1 3 259</inkml:trace>
  <inkml:trace contextRef="#ctx1" brushRef="#br1" timeOffset="126698.2467">10305 742 7998,'0'0'5031,"0"0"-258,11-51-129,-11 51-3096,0 0-516,0 0-387,-37-17-129,37 17-129,0 0 0,-57 8 0,57-8-387,-55 29 129,55-29-129,-54 46 0,54-46 0,-42 61-129,42-61 129,-15 73 129,15-73 0,18 69-258,-18-69 387,49 61-129,-49-61 0,63 41 387,-63-41-516,64 31 258,-64-31-129,51 10-387,-51-10-129,39 1-645,-39-1-3870,0 0-258,50-13-129,-50 13-1290</inkml:trace>
  <inkml:trace contextRef="#ctx1" brushRef="#br1" timeOffset="126982.2629">10467 790 10965,'0'0'4902,"0"0"-258,0 0-774,0 0-3096,0 0-129,46-11-129,-46 11 0,0 0-387,52 24-129,-52-24-387,42 23 0,-42-23-1161,47 10-2967,-47-10-387,38 0-258,-38 0-258</inkml:trace>
  <inkml:trace contextRef="#ctx1" brushRef="#br1" timeOffset="127411.2875">10857 711 9288,'0'0'5031,"0"0"-387,0 0-387,0 0-3741,-42 44-129,42-44 258,0 0-258,0 0 0,-44 41 0,44-41-129,0 0 0,0 0-129,0 0 0,0 0-258,0 0 258,0 0-129,0 0 0,0 0-258,0 0 387,0 0-129,0 0 129,-24 55 129,24-55-258,0 0 129,0 0-129,15 63 258,-15-63-387,0 0 129,10 58-129,-10-58 0,0 0 129,0 0 0,11 61-129,-11-61-129,0 0 129,0 0-645,0 0-1677,0 0-2580,0 0 129,0 0-258,0 0-516</inkml:trace>
  <inkml:trace contextRef="#ctx1" brushRef="#br1" timeOffset="127735.306">10959 759 9804,'0'0'4773,"37"-7"-129,-37 7-1161,0 0-2709,0 0 129,21 63 129,-21-63-387,9 58-387,-9-58 129,7 67-129,-7-67-129,3 71 129,-3-71-387,1 54 0,-1-54-258,0 0-387,0 0-3225,0 0-774,0 0-258,0 0-645</inkml:trace>
  <inkml:trace contextRef="#ctx1" brushRef="#br1" timeOffset="128462.3476">11213 777 7740,'0'0'5031,"0"0"-387,0 0 0,0 0-3741,0 0 129,0 0 0,0 0-387,0 0-129,0 0-129,0 0-387,0 0 258,0 0 0,0 0-129,0 0-387,0 0 387,0 0-387,0 0 258,0 0 387,-50 40-516,50-40 258,-37 24-129,37-24 387,0 0-258,-40 37-129,40-37 0,0 0 129,0 0 0,0 0 0,0 0 0,0 0 0,9 51 129,-9-51 0,0 0-129,46 36 0,-46-36 129,41 24 0,-41-24-129,48 23 0,-48-23-129,41 21 258,-41-21-258,0 0-129,50 22 129,-50-22-645,0 0-129,0 0-4128,0 0 0,0 0-516,0 0-387</inkml:trace>
  <inkml:trace contextRef="#ctx1" brushRef="#br1" timeOffset="129386.4004">10704 779 2709,'0'0'4257,"0"0"0,0 0 129,0 0-2838,0 0-258,0 0-129,0 0-258,0 0-129,46 38-129,-46-38 0,0 0-258,0 0 0,41 12 129,-41-12-258,0 0-258,0 0-387,0 0-1677,36 4-2193,-36-4-387,0 0-387,0 0-516</inkml:trace>
  <inkml:trace contextRef="#ctx1" brushRef="#br1" timeOffset="134946.7185">4674 4007 5676,'16'-4'5160,"-16"4"-645,12-4-258,-12 4-3354,14-9-516,0 9-387,1 0-258,7 5-387,-1-5-2193,7 0-1161,2-10-516,0 4 129</inkml:trace>
  <inkml:trace contextRef="#ctx1" brushRef="#br1" timeOffset="135097.7271">5138 3897 903,'43'0'3999,"-26"0"0,-3 4-129,0-4-1548,-1 7-1290,1-1-903,0-2-2580,4-2-1032,0 1-516,4-3 258</inkml:trace>
  <inkml:trace contextRef="#ctx1" brushRef="#br1" timeOffset="135253.736">5567 3904 1935,'52'-3'4128,"-27"1"129,-1 2-258,-6-5-1677,5 10-1161,-1-3-774,-3 1-2451,2-1-1161,-1-2-1032,-1 0-129,-5-7 130</inkml:trace>
  <inkml:trace contextRef="#ctx1" brushRef="#br1" timeOffset="138489.9211">7200 4080 22833,'0'0'0,"19"5"0,-19-5 0,17 7 0,0 0 0,4 3 0,-1 3 0,1 3 0,-2 6 0,-9 0 0,-7 2 0,-3-1 129,-10-1 0,-8-2 0,-2-3 129,-4-1-129,-1-7 129,-4-5 0,3-3-129,2-1 0,3-1 129,2-2-516,6 0 0,13 3-516,-7-12-1032,16 8-2322,6-4-387,9 4-258,0-8-258</inkml:trace>
  <inkml:trace contextRef="#ctx1" brushRef="#br1" timeOffset="139337.9696">7309 3921 1,'-6'16'2450,"6"-16"-257,-9 15-129,9-15-774,-8 16-258,8-16-645,-11 17 129,4-4-129,7-13 258,-11 19 129,11-19 258,-10 12 0,10-12-129,-7 7 129,7-7 0,0 0-258,-14 2-258,14-2 0,-8 0-129,8 0-129,-12 0 129,12 0 0,-11-5-129,11 5 129,-14-22-129,7 10 387,-2-8-516,1 1 516,0-1-645,1 1 258,-2 2 0,2 2 0,1 2-129,2 1-129,4 12 129,-3-18-129,3 18 129,13-16-129,5 3 129,3 2-129,6 0 0,2-1 129,2 0-129,1 4 0,0 1 0,-4 5 0,-3 2 0,-4 2-129,-3 4 258,-6 0-258,1 0 129,-13-6 129,12 20-129,-12-20 0,2 14 0,-2-14-258,2 16-516,-2-16-3225,0 12-129,0-12-516,0 0-387</inkml:trace>
  <inkml:trace contextRef="#ctx1" brushRef="#br1" timeOffset="139882.0008">7802 4024 1935,'0'0'4128,"7"0"258,-7 0-129,10-9-2322,3 9-645,-13 0-258,23-4 129,-8-4-516,3 4 0,0-3-516,3 5 258,-1-2-258,4 0 129,-1 1-258,0 3 129,0-1-129,-2 1 0,1 0-258,-6-4-774,8 6-516,-11-2-2709,-1 0 0,-12 0-516,13-4 258</inkml:trace>
  <inkml:trace contextRef="#ctx1" brushRef="#br1" timeOffset="140218.02">8102 3871 4644,'-9'-13'4257,"9"13"-645,0 0 129,-8-16-2322,8 16-387,0 0-387,8 0-258,-8 0 129,18 7-129,-5-3 0,3 5 0,1-3-129,3 4 0,-3 2-129,1 4 0,-3-1 0,-3 7 0,-5-2 0,-3 3 0,-3 4 129,-3-1-129,-6-3 129,-1 0-129,-4-4 258,2-2-258,2-2 0,1-3-129,3 0-258,5-12-645,0 10-3225,0-10-387,13 1-387,-2-5-258</inkml:trace>
  <inkml:trace contextRef="#ctx1" brushRef="#br1" timeOffset="141554.0964">8906 3686 1677,'3'-14'3612,"-3"14"387,-8-8-1032,-8-2-645,5 10-387,-12 0-774,7 6 129,-9-2-516,4 12-129,-4 0-129,0 10-129,-2-5-129,5 8-129,1-1 129,6-3-258,6 1 0,4-1 0,5-7-258,5-4 258,9-5 0,4-5 0,2-4 258,2 0-258,-3-3 129,0-3-129,-1-2 129,-5 2 0,-5 1-129,-8 5 129,0 0-129,0 11 129,-7 4 0,-5 6 0,-4 2 0,0 2-129,1-1 129,2-3-129,3-3 129,5 1-129,5-19 258,0 17-129,10-14 0,3-3 0,3 0 129,4-3-129,3-3 0,0-1 129,0 0-258,-4 0 0,3 2 0,-4 3-387,-1 2-258,-6 0-903,7 3-2967,-10-1 0,3 5-387,-11-7-516</inkml:trace>
  <inkml:trace contextRef="#ctx1" brushRef="#br1" timeOffset="186319.6568">1979 8637 1,'2'-15'4256,"-2"15"130,5-13-1032,-5 13-903,0 0-258,0 0-903,5 11 0,2 10-516,-7-1-129,7 10-129,-4 4-129,2 5 0,-1 5-258,2 3 129,-2-1-129,1 4 0,1-6-129,0 3 129,0-5-129,-2-6 0,2-1 0,-1-5-129,-2-7-387,-3-9-774,9 0-2709,-9-14-774,1 11 0,-1-11-516</inkml:trace>
  <inkml:trace contextRef="#ctx1" brushRef="#br1" timeOffset="186971.6941">1929 8728 3483,'-10'-51'5031,"10"29"0,3 0-387,8 12-2580,0-16-903,16 14 129,-6-10-516,13 13-258,0 2-129,5 7 0,-4 0-129,0 12-258,-2 9 258,-4 7-387,-4 4 129,-7 3-258,-6 5 258,-7 0-129,-5 3 129,-3-2-129,-11-3-129,-6-3 516,-4-1-258,-1-7 0,-5-3 129,2-5 0,-3-8 0,2-5 0,6-6 0,4 0 0,3-6 0,9-5 0,4-4 0,6 3 0,7-2 0,10 4 129,3 4-129,11 0-129,-2 5 0,3 1 0,1 5-129,-2 5 0,-6 9 0,2 6-129,-7 2 0,-6 1 0,-3 7 0,-6-4 0,-3 7-129,-5-6 258,-5 2-129,-4-5 129,-6-1 0,-3-5 129,-7-7 258,0-1 129,-3-7 0,1-4 0,-2-4 129,7 0-129,-1-9 0,4 2-129,6 0-129,4-2-258,9 9-387,-9-9-4386,9 9 129,7-4-774,4 3-129</inkml:trace>
  <inkml:trace contextRef="#ctx1" brushRef="#br1" timeOffset="188467.7797">3014 8902 6321,'-8'12'5031,"8"-12"-387,13 6-1161,8-5-2709,1-4 129,14 0 0,-3-7-258,8 4-129,0-3-129,4 4-129,-8 3-258,-4 2 0,-4 0-258,-5 1-258,-3 9-387,-8-10-1290,-2 8-2451,-11-8-387,0 0-258,0 0 259</inkml:trace>
  <inkml:trace contextRef="#ctx1" brushRef="#br1" timeOffset="188755.7962">3290 8776 3354,'-8'-12'4902,"8"12"-258,9-9 0,6 11-3096,-1-1-516,11 11-129,-6 0-258,9 8-129,-5-2-258,3 9 0,-5 2-129,-2 0 0,-3 4-129,-5 2 129,-3-2 0,-4-3-129,-1-4 129,-3 0-129,-1-3 0,-5-8 0,0-3-129,-3-11-903,9-1-3483,-14 2-258,14-2-387,-10-15-387</inkml:trace>
  <inkml:trace contextRef="#ctx1" brushRef="#br1" timeOffset="189619.8456">4532 8541 1032,'25'-37'4644,"-15"20"0,-3 0-129,-7-5-2064,0 22-387,0-29-774,0 29-258,-17-16-387,3 16-129,-8 0-129,3 0-258,-10 10 0,1 8 0,-1 1-129,2 5 129,0 2-258,5-1 129,5 8 129,6-1-258,8-2 129,4 0-129,13-5 258,8-2-258,4 0 258,7-2-258,2-4 129,3 0 129,0 1-129,-2 0 0,-4 3 0,-4 7 129,-6-1-129,-6 3 0,-6 0 0,-9 4 129,-4-1-129,-7-1 0,-9-4 129,-5 0 0,-3-5-129,1-4 129,-5-2 0,5-8 129,-2-5-129,6-4-129,4-3-129,4-8-387,14 11-1419,-4-25-2838,6 4-129,6-3-258,8-2-387</inkml:trace>
  <inkml:trace contextRef="#ctx1" brushRef="#br1" timeOffset="189910.8622">4926 8516 9159,'3'-12'5160,"-3"12"-516,0 0 0,0 14-4386,0 11 0,3 4 258,4 5-387,-2 10 129,6 2-129,-3 5 129,1 0-387,2-1 129,0-7-387,0 0-516,-5-17-1161,3 1-2709,0-13-129,-9-14-129,9 6-516</inkml:trace>
  <inkml:trace contextRef="#ctx1" brushRef="#br1" timeOffset="190482.895">4889 8552 6063,'-25'-88'5418,"21"57"-387,4-1-387,4 7-2322,6 0-1419,14 10 0,0-3-387,9 12-258,1 6 129,4 2-258,1 12 0,-1 10 0,-6 5-129,-4 3 0,-4 6-129,-7 5 129,-10 0-129,-7 3-129,0-2 129,-14-2-129,-6 0 129,-3-8-129,-1-2 258,-3-11-129,-2-6 129,6-9 0,2-6 129,8-2 0,4-10 0,5-3-129,4-4 129,11 0 258,3 3-258,10 3 0,1 4-129,3 6 129,3 3-129,-2 3 0,0 10 0,-4 7-258,-4 8 0,-7 1 129,-3 5 0,-7 6 0,-4-2-129,-4 4 258,-6-2-129,-5-1 258,-4-7 0,-3-1 129,-5-11 0,1-3 129,-2-10 0,3-4 0,-2-6-129,6-5 129,1-8-258,6 1 0,6 1-387,-1-9-903,9 10-3741,3-1-258,6 2-516,1-1-387</inkml:trace>
  <inkml:trace contextRef="#ctx1" brushRef="#br1" timeOffset="191502.9533">6117 8230 1548,'7'-11'4257,"-7"11"129,8-4-1290,-8 4-387,0 0-516,0 0-516,8 26-516,-8 2 0,2 12-387,-2 5-258,2 16 129,-2 2 0,2 10-387,-2-2 0,3 5 0,-1-4-129,5 1 0,0-9 0,0-4-258,3-1 129,0-12-129,0-1-129,-2-14-387,5-4-3999,-6-7-129,-2-5-387,-5-16-387</inkml:trace>
  <inkml:trace contextRef="#ctx1" brushRef="#br1" timeOffset="197031.2695">6943 8526 5031,'0'0'5160,"0"0"-645,0 0 129,0 0-3096,11 0-903,-8 11 129,7 8-129,-4 3 0,5 8-258,-2-2 0,3 3 0,0-4-129,1 2-129,0-4 129,2-3-258,1-6 0,-1-7 0,0-4 129,1-5-129,1-2 129,-3-6 0,-1-6-129,-1-4 258,-4 0-387,-1-4 258,-1-3-258,-3 5 258,-1 0-129,-2 5 258,0 0-258,0 15 0,-5-12 258,5 12-258,-11 14 387,2 5-387,0 7 258,-2 12-129,-1 5 0,0 6-129,-2 6 258,0 2-129,3 0-129,2 3 129,-2-2-129,2-8 0,5-5 0,0-7 0,2-6-129,2-9 0,0-5-258,0-18-516,13 3-3999,-13-3-129,15-16-258,-8 1-645</inkml:trace>
  <inkml:trace contextRef="#ctx1" brushRef="#br1" timeOffset="202335.5729">4432 9576 2580,'29'-15'3096,"-2"12"-258,1-9-387,13 10-516,5-8-258,14 7-129,3-8-129,13 3-387,3-3-387,9 0-129,4 1-516,1-4 0,1 10-774,-9-6-3354,-9-1 129,-6 6-903,-17-6 516</inkml:trace>
  <inkml:trace contextRef="#ctx1" brushRef="#br1" timeOffset="206231.7957">6883 9573 645,'0'0'3741,"9"1"516,4-1-1806,-2-5-129,9 4-129,-2-8-516,12 9-387,-2-6-516,9 6-129,6-3-258,5 1-258,2 2-387,-2-8-1806,0 1-2064,3 1-387,-10-8-129,0 3-257</inkml:trace>
  <inkml:trace contextRef="#ctx1" brushRef="#br1" timeOffset="222027.6992">4471 10022 3870,'6'18'4644,"-3"8"-258,-3-8 0,0 3-3096,1 13-516,-1-4 0,3 11-387,-3-4 0,0 4-129,0-4 0,0 1-129,0-5-129,0-6 0,0 1-645,-4-14-1419,1 1-2322,3-15-129,0 0-387,0 0 0</inkml:trace>
  <inkml:trace contextRef="#ctx1" brushRef="#br1" timeOffset="222418.7216">4483 9997 1032,'-10'-16'4257,"0"16"387,5 9-387,-2 8-2193,-2-2-1032,5 13 129,-4 2-516,3 5-129,-3-5 0,4 3-258,0-8 129,1-6-258,2-5 129,1-14 0,0 0-129,11-1 258,-2-19-258,3-4 129,1-3-129,0 1 129,-3-5-129,3 7 129,-4 3 0,0 9 0,-9 12 0,12-3-129,-12 3 0,10 9 0,-3 6 0,1 0-129,1 0-129,0-3-516,10 6-3741,-5-6-387,-1 0-258,1-5-516</inkml:trace>
  <inkml:trace contextRef="#ctx1" brushRef="#br1" timeOffset="250806.3453">13016 8738 3483,'0'0'5031,"-7"-5"0,-3-2-129,-4-5-3354,4 11-129,-6-11-387,4 8-258,-6-4-387,4 5 258,-6-3-645,4 5 387,-3-3-387,-3 4-258,1 2 516,1 4-516,-1 5 645,0 4-516,1 4 129,1 1-258,7 1 516,0 3-258,5 3-258,2 0 258,5 1 0,4-5 0,7 4 0,5-2 0,3-1-129,4 2 129,4-3 0,1 1 0,0 1 0,3 5 0,-3-1 0,-3 3 0,-2 2 0,-5-1 0,-6 1 0,-5 4 0,-5-4 0,-2 2 129,-7-5-129,-4-3 258,-6-3-129,0-2 129,-4-9 0,-2-3-129,0-7 129,0-3-129,0-1 0,2-2 129,0-5-129,3-1 0,1 1-129,3-2 0,4 3-129,10 6 0,-9-7-516,9 7-903,2-12-3225,9 8-387,6 0-258,3-6-258</inkml:trace>
  <inkml:trace contextRef="#ctx1" brushRef="#br1" timeOffset="251159.3655">13340 9102 6837,'-10'0'5160,"10"0"-387,9 0-258,10 0-3870,3-8-129,10 4-129,4-4 129,7 1-258,3-2 129,2 2-258,-5-1 0,2 2 0,-6 2-129,-6 4 0,-7 0 0,-6 0-258,-7 1-129,-13-1-645,11 14-903,-11-14-2838,-9 5-129,9-5-516,-15 0 258</inkml:trace>
  <inkml:trace contextRef="#ctx1" brushRef="#br1" timeOffset="251450.3821">13726 8944 3870,'-3'-19'5031,"9"3"-387,1 14 0,12 2-3225,-7-3-387,7 3-258,1 1 0,1 10-387,-1-1 0,-4 7-129,-2 2-258,-2 6 129,-4 4-129,-6 2 0,-2 2 129,-2 1-129,-8-1 129,-2 0 0,-2-5 129,0 2-129,-3-8 0,4-5 0,2 0-258,2-14-2064,9-3-2322,0 0-645,11-11-258,4-13-387</inkml:trace>
  <inkml:trace contextRef="#ctx1" brushRef="#br1" timeOffset="252859.4627">14730 8757 1161,'10'-8'4644,"4"-11"387,-14 19-1419,3-16-645,-3 16-645,0 0-645,0 0-516,0 0-258,2 19-387,-7 3-129,-4 14-129,-4 7-129,-1 11 129,-3 8-129,0 0 0,0-2-129,1 0 129,1-6-129,6-9 129,1-9-129,2-6 0,2-9 0,2-9 129,2-12-129,0 0 0,0 0 0,0-5 0,0-15 129,0-10-129,5-5 0,-1-11-129,3-8 258,3-5-129,3-6 0,1 1 0,3-2-129,5 3 129,-4 4-129,3 8 258,0 5-258,0 9 129,-2 5 0,1 5 129,-2 7 0,-3 3-129,1 9 129,-1 5 0,1 3 0,-1 10 0,-1 9 0,2 9-129,-2 8 129,0 6 129,0 6 0,3 2-129,-3 5 0,1 3 0,2 2 0,-3-1 0,1-4-129,2-1 129,-1-4-258,-4-6 129,4-3-129,-4-9 0,1-7-258,-6-8-129,4 2-903,-11-19-3612,0 0 129,-6 3-774,-6-6 129</inkml:trace>
  <inkml:trace contextRef="#ctx1" brushRef="#br1" timeOffset="253075.475">14789 9044 5805,'3'-14'5289,"11"4"-258,10 4-258,4-8-3354,10 14-387,-1-4 0,8 4-258,-3 0-387,2 6 0,-4 4-516,-5-6-258,2 8-4386,-6-6-129,-7-4-387,-4-2-387</inkml:trace>
  <inkml:trace contextRef="#ctx1" brushRef="#br1" timeOffset="253783.5155">16621 8141 3870,'0'-13'5031,"-5"9"0,-9 4-387,-13 0-3096,10 12-387,-11 2 129,8 19-387,-8 7-258,6 17 129,-4 7-387,7 13 0,2 7 0,6 8 0,5 4-258,7 2 129,6-5-129,6-4 0,8-8 0,5-9 129,0-5-387,5-6 129,-3-9 0,2-8 0,-4 0-129,-10-17-2064,4 4-2838,-10-10-129,-3-5-387,-7-16-387</inkml:trace>
  <inkml:trace contextRef="#ctx1" brushRef="#br1" timeOffset="254578.561">17761 8412 1032,'18'-32'4515,"-17"17"258,-1 3-258,0 12-2580,-31-19-129,11 19-387,-15-2-129,-1 9-129,-12 2-258,3 11-258,-7 1 0,5 5-258,1 0-129,8 1-129,7-1 0,7-2-129,12-3 0,10 1 0,6-3 0,18 0 0,6 0 0,11 0 0,5-2 258,8 2-258,0 2 129,1 4 0,0 4 0,-7-1-129,-8 8 0,-9 3 0,-10 2 0,-12 4 0,-7 2-129,-11-3 129,-11 0 0,-4-4 129,-5-7 0,-2-3 0,-2-10 0,2-6 0,0-5 0,4-5 0,2-4 0,6-2 0,3-3-516,2-13-1161,13 7-3354,3-5-129,7-2-387,9-8-645</inkml:trace>
  <inkml:trace contextRef="#ctx1" brushRef="#br1" timeOffset="255186.5958">18345 8005 5805,'19'33'5418,"-2"-11"-387,4 2-258,14 14-3354,-8 1-387,12 13-129,-8 6-258,4 8-129,-8 1 0,-3 10-129,-9 1-129,-8 2 0,-7-4-129,-11 2 0,-7-5 0,-3 1 0,-6-10-129,1-7 0,0-4 0,5-12 0,3-9 0,6-8 129,3-5-129,9-19 0,0 15-129,0-15-129,15 1-1032,-4-7-3741,8-3 0,0-7-516,1 0-387</inkml:trace>
  <inkml:trace contextRef="#ctx1" brushRef="#br1" timeOffset="256710.683">19584 8162 6708,'20'16'5031,"-10"8"-516,5 15-1161,-10 0-2580,9 15 0,-5 1 129,3 11-387,-6 1 0,-3 1-129,-3-3-129,-3 2 0,-3-7-258,-2-9 0,2 3-516,-3-19-1032,8-3-2967,-1-14-387,2-18-258,0 0-258</inkml:trace>
  <inkml:trace contextRef="#ctx1" brushRef="#br1" timeOffset="257302.7168">19578 8257 5676,'0'-60'5160,"6"33"-258,6 6-387,2 0-3483,10 10 0,4-2-387,10 10-129,4-1 0,5 4-258,4 5 258,1 7-387,-1 7 0,-3 4 0,-7 9-258,-11 6 129,-9 6-129,-15 0 129,-10 2-129,-16 0 0,-15-2-129,-9-7 258,-8-7 0,-6-4 0,0-11 258,3-2-129,7-7 129,8-3-129,11-3 0,14-3 129,15 3-129,8-13 0,20 8 129,15 4-258,8 1 129,11 0 0,3 11-129,2 6 129,-1 6-129,-9 6 129,-7 2-129,-12 11 0,-12 1 0,-14 1 0,-11 3 0,-8-1 0,-13 0 0,-11-7 0,-6 0 0,-6-10 129,-8-5 0,-1-3 129,-5-12 0,1-6 129,2-4-129,6-6 0,5-11 0,12 2-129,6-1 0,13-3-258,12 10-645,3-6-4128,21 8-258,4-1-516,6 4-645</inkml:trace>
  <inkml:trace contextRef="#ctx1" brushRef="#br1" timeOffset="270803.489">7806 1091 1935,'-38'0'2451,"38"0"-516,0 0-129,0 0-387,0 0 387,0 0-774,0 0 0,56-5-129,-20-5 129,12 0-258,0 1 0,8-4-645,0-1 258,0 2-129,1-3-258,-5 3-387,-3 1-774,-10 3-2064,-39 8-258,42-12 0,-42 12-258</inkml:trace>
  <inkml:trace contextRef="#ctx1" brushRef="#br1" timeOffset="271291.5169">7809 897 645,'0'0'2709,"0"0"645,0 0-258,-39 2-1161,39-2-645,0 0-258,0 0-516,-46 20 129,46-20 129,0 0-129,-37 30-258,37-30 129,0 0 129,0 0-258,-43 57-516,43-57 258,0 0-129,0 0 0,0 60 129,0-60-258,0 0 258,48 49-645,-48-49-645,58 25-2322,-58-25 258,72 31-645,-72-31 129</inkml:trace>
  <inkml:trace contextRef="#ctx1" brushRef="#br1" timeOffset="271794.5457">8569 1247 1677,'20'-55'3096,"-20"55"-129,0 0-774,0 0-774,-27 49 129,27-49-903,-50 94 129,18-28-516,-3 2 516,-3 4-516,3-4 258,3-4-129,4-10-258,8-9-258,6-15-129,7-6-258,7-24-774,2 13-387,-2-13-645,17-14-774,-6-5-258,-1-7 258</inkml:trace>
  <inkml:trace contextRef="#ctx1" brushRef="#br1" timeOffset="272026.559">8296 1572 2322,'-32'-4'2451,"15"17"129,2 13-516,0 4-516,0 8-774,7-3 0,0 7-387,6-1 258,-1-6 0,3-3 0,0-9-129,6-4 0,0-3-129,2-5 129,-8-11-129,19 12-129,-9-7-258,0-5-516,5 0-2580,1 0-387,0 0 0,3-4-645</inkml:trace>
  <inkml:trace contextRef="#ctx1" brushRef="#br1" timeOffset="283175.1967">15732 9709 2580,'0'0'3741,"0"0"-1032,0 0-1419,-2 13-258,2 9 129,-5-2-129,5 13-129,-4 1-129,3 8-258,-3-1 0,2 4 0,0-1-387,1-2 129,-1-1-258,-1-5 0,2 1 258,1-8-129,0-2 0,4-2 0,3-5 0,5-4 0,3-5 0,3-2 129,4-8-129,4-1-129,2 0 129,5-7 0,7 3-129,-1-2 258,9 2-129,-1-2 0,5 4-129,1 2 258,4-2-258,1 2 129,1 0 129,9 0-129,-1-1 0,7 1 129,1-3 0,7 2-129,1-2 129,9 0-129,4-5 0,2 2-129,5-3 0,5 5 0,4-4 0,6 6 0,0-3 0,1 4 0,-2 1-129,2 0 129,4 3 0,1 0 0,0-2 0,2 1 0,7-2-129,3 1 129,2 2 0,0-3-129,3 1 129,0 0-129,-4 5 0,-5 1 0,-6 0 129,-4 0-129,-1 1 258,-8 0-129,-8-6-129,-2 4 129,-7-6 0,-2 0 129,-5 0-129,-8-6 0,-9 2-129,-7-6 129,-12 5 0,-10-4 129,-9-1 0,-10 1 0,-11-6 0,-9-1 129,-4-2 0,-4 2-129,-7-5 258,-1-2-129,2-1-129,1 0 129,-1-9-129,3-1 0,1-5 0,4 0 0,2-3 0,0 5-258,5 8-645,-4 1-3870,7 10-258,1 5-645,0-4-387</inkml:trace>
  <inkml:trace contextRef="#ctx1" brushRef="#br2" timeOffset="289674.5684">13278 11318 3612,'-3'-12'4515,"3"12"-903,-12-6-903,-2 0-516,4 8-645,-9-2-129,3 8-516,-9-4-129,2 11-129,-7-3-258,6 6-129,-4-2-129,4 5-129,-1-3 129,4 2-129,4-1 0,5-1 129,7 2-129,1-4 0,4 0 0,9-1 0,5-2-129,10 0 129,3-1 0,7-1 0,1 3 0,3-3 0,-2 6 0,1 2 0,-7 4 129,-5 4-129,-6 6 129,-4 4 0,-5-2 0,-6 4-129,-4-4 258,0-1-129,-7-2 0,-3-6 129,-2-10 0,0 0 129,-5-9-129,1-6-129,-4-1 129,1-1-129,-2-6 0,3-2 0,0 3-129,1 0-129,7 3 0,0 0-387,10 3-645,0 0-1677,6 0-2064,7 2-129,6 0-387,2-2 0</inkml:trace>
  <inkml:trace contextRef="#ctx1" brushRef="#br2" timeOffset="290042.5894">13618 11661 7998,'-11'-2'5031,"11"2"-387,0 0-129,0 0-3870,13 0-258,2 0 0,8 0 0,0 0-129,8 0-129,1 0 258,3-1-387,3-1 129,-1 0 0,-2-1-129,-1 1 0,0-2-129,-8 1 0,1 3-516,-8-6-258,1 6-1419,-11 0-2322,-9 0-387,0 0-387,2-12 387</inkml:trace>
  <inkml:trace contextRef="#ctx1" brushRef="#br2" timeOffset="290314.605">13980 11533 1548,'0'0'4257,"0"0"645,12-1-387,-2 6-2451,0-5-645,9 11-129,-4-6-258,4 7-387,-2-1 0,2 5-258,-3-3-129,-2 6-129,-4-3-129,0 2 129,-5 2-129,-5 0 129,0-1 0,-6-3 0,-3-2 0,0 1-258,2 3-774,-3-6-3354,10-12-645,-9 11-129,9-11-516</inkml:trace>
  <inkml:trace contextRef="#ctx1" brushRef="#br2" timeOffset="291171.654">15143 11250 6063,'0'0'5160,"0"0"-516,7 21-129,-12 8-3483,4 21 0,-10 3-387,4 11 0,-7 1-129,1 6 129,-4-3-258,3-5-129,0-9 0,4-12-129,0-10 0,5-9 0,1-6-129,4-17 0,0 0 0,0-12-129,0-11-129,5-13 0,4-1-258,-1-16-129,3-2 0,-1-9 129,2 3-129,-1-3 129,4 5 129,-2 0 129,-2 8 258,4 5 0,-5 6 516,4 11-129,-5 6 0,6 12 258,-6 0-129,9 12 258,-7 12-387,6 12 129,0 7-258,2 12 129,-1 8-129,2 5-129,-3 1 0,3 3 0,-1-2-129,1-5 0,-2-6 129,-1-7-258,1-1 129,-5-6 0,4-7 0,-5-2 0,-3-3-129,-4-7 0,0-1-387,-5-14-258,0 12-903,-12-12-2967,0-4-516,-5-9-129,-4 2-258</inkml:trace>
  <inkml:trace contextRef="#ctx1" brushRef="#br2" timeOffset="291366.6652">15068 11728 3870,'21'-24'5031,"-1"13"-129,8-1-516,2 9-2580,4-10-774,11 11 0,-2-4-1419,5 7-3483,-7-5-387,0 6-645,-6-4-387</inkml:trace>
  <inkml:trace contextRef="#ctx0" brushRef="#br2" timeOffset="292975.7572">23461 17704 0</inkml:trace>
  <inkml:trace contextRef="#ctx1" brushRef="#br2" timeOffset="295534.9036">16334 11281 4257,'26'-30'4902,"-17"19"-129,-4-3-1935,4 12-903,-9 2-258,0 0-387,-5-15-129,5 15-258,-17 0-387,3 0 0,-3 4-258,-2 4 0,-6 0-129,0 1-129,-4 4 129,3 0-129,2 1 0,0 1 0,5-1 129,2 2-129,7 1-129,3 0 129,7-1 0,0 1 0,8 0 0,6-2 0,5-2 0,3-1 129,2-2-129,6 1 129,0 0-129,-2 3 0,1 2 129,-6 5-129,-5 3 129,-6 3-129,-3 2 0,-6 4 129,-6-2 0,-4-2-129,-7-4 258,-1-2-258,-4-2 258,2-4-129,-4-4 129,-1-4-258,2-4 258,1 1-129,3-4 0,0-2 0,3 0 0,4-1 0,9 1-129,0 0 0,-5-13-129,5 13-129,11-11-258,-1 1-516,12 4-3999,-7 2-129,5 1-129,0-2-645</inkml:trace>
  <inkml:trace contextRef="#ctx1" brushRef="#br2" timeOffset="296090.9354">16687 11661 8256,'0'0'5031,"0"0"129,0 0-516,0 17-3483,0-17-129,0 27-516,0-11 0,0 5-258,0-2 129,2 2-129,-2-4 0,2 1-129,-2-4 0,0 0 0,0-14-129,0 11 0,0-11 0,0 0-516,0 0-3225,0 0-1032,0-8-645,0-8-258</inkml:trace>
  <inkml:trace contextRef="#ctx1" brushRef="#br2" timeOffset="297723.0287">13437 12809 1548,'-8'-7'4257,"8"7"387,-14-6 0,1-6-2322,5 12-516,-10-8-387,8 8-387,-10-5-129,1 5-258,-6 3-387,1 5 129,-5 2-258,0 7 0,-5 1-129,4 3 129,0-3-129,6 1 0,3-1 0,7 0 0,8-1 0,6-2 0,8-3 0,8 1 0,6-2-129,4 3 129,3 1 0,4-1 129,-2 3-129,1 1 0,-1 4 0,-2 6 129,-6 0-129,-3-1 0,-5 4 258,-8-3-258,-5-2 129,-2 2 0,-10-10 0,-4 2 0,-5-7 258,0 1-129,-6-4 129,2-3-129,2-5 0,-1 0 0,6-2-129,-1 0 0,7 0-258,10 0 129,0 0-258,0 0-387,0 0-903,9 0-3096,10 0-258,-3-2-258,5-1-645</inkml:trace>
  <inkml:trace contextRef="#ctx1" brushRef="#br2" timeOffset="297995.0443">13563 13235 5676,'8'-4'5289,"0"3"-516,-8 1 0,1 6-2709,3 14-1032,-4-3 129,0 12-516,0-2-129,2 6-258,-1-2 129,1 0-258,1-4 0,1-1 0,-1-4-129,0-8 0,-3-14 0,3 17-258,-3-17-1032,0 0-3483,8 0-258,-5-10-258,0-10-645</inkml:trace>
  <inkml:trace contextRef="#ctx1" brushRef="#br2" timeOffset="300242.1728">14051 13109 2451,'-13'-14'4773,"13"14"-258,-9-7-129,9 7-1806,0 0-774,-1-14-258,8 14-516,4-3-258,10 1 0,1-3-258,9 5 0,0-3-258,7 3-129,-1 0 0,3 2 0,-4 2-129,-3 3 0,-3-4 0,-4 2 0,-4 1 0,-8-4-129,0 0-258,-5-2-129,-1 5-1161,-8-5-2838,0 0-387,0 0-258,0 0-387</inkml:trace>
  <inkml:trace contextRef="#ctx1" brushRef="#br2" timeOffset="300579.1921">14424 12982 4773,'0'-11'4644,"0"11"0,0 0-258,9-1-2967,-9 1-516,18-2-129,-8-1 129,6 3-387,-4 1-258,5 5 129,-3 0-258,1 2 0,-2 0 0,-1 5 0,-4 3-129,-3 1 129,-2 0 0,-3 2 129,-3 0-129,-3 2 0,-3-5 0,-1 1 0,2-6 0,-2-1 0,10-10-387,-12 12-774,12-12-3354,0 0-516,5 11 0,-5-11-774</inkml:trace>
  <inkml:trace contextRef="#ctx0" brushRef="#br2" timeOffset="302767.3173">25217 15506 0,'0'0'0,"0"0"0,0 0 0,0 0 0,-36 231 0,36-231 0,-17 194 0,-21 1 0,1-1 0,2-1 0,-76 196 0,47-170 0,1-25 0,-2 1 0,-17-1 0,-1-12 0,-110-182 0,193 0 0,0 0 0,0 86 0,0-39 0</inkml:trace>
  <inkml:trace contextRef="#ctx1" brushRef="#br2" timeOffset="305182.4554">15272 12698 903,'5'-19'4386,"-5"19"258,0-16-258,0 16-2193,-9-9-258,9 9-387,-13-8-258,13 8-258,-18-1-258,10 1-129,-4 0-258,1 4 129,-3 2-258,0 2 0,0 6-129,2 0 129,-3 3-129,1 6 0,2 3 0,1 6-129,0 2 129,4 4-129,0 4 0,0-2 129,5 3-129,2-1 0,0-3 0,4-1 129,5-2-129,1-4 129,5-2-129,1-2 0,1-3 0,4-1 129,-1-6 0,2-4-129,0-3 129,2-2-129,-2-5 0,2-4 129,-1-1-129,0-7 0,0-5 0,1-2 129,0-4-129,0-5 0,-3-4 129,-1-2 0,2-3-129,-5-3 0,-1-2 129,-1 1-129,-4-4 129,-2 5-129,-3-3 0,-4 4 0,1-1 0,-3 6 0,-3-3 129,-4 3-129,-2 2 0,-3 0 0,-3 2 0,-2 2 0,-4 8 0,-3 4 0,-2 5 0,-4 7 0,1 0 0,-2 6 0,2 7 0,1 0 0,4 0-129,5-4-258,8 7-1290,-1-8-3096,12-8-258,0 0-387,0 0-645</inkml:trace>
  <inkml:trace contextRef="#ctx0" brushRef="#br2" timeOffset="307230.5726">25346 16223 0,'0'0'0,"0"0"0,0 0 0,0 0 0,0 0 0,0 0 0,0 0 0,0 0 0,0 0 0,0 0 0,-110-74 0,110 74 0,0 0 0,-26 0 0,26 0 0,-29-12 0,-53-24 0,55 36 0,27 0 0,-38 0 0,38 0 0,0 0 0,-36 0 0,36 0 0,0 0 0,0 0 0,0 0 0,0 0 0</inkml:trace>
  <inkml:trace contextRef="#ctx1" brushRef="#br2" timeOffset="309598.708">16300 12624 2709,'9'-3'4128,"-5"-11"-516,-4 14-516,-1-12-774,1 12-387,-10-11-645,10 11-129,-17-9-387,17 9 129,-24-5-387,10 5 0,-8 0-129,3 8-129,-6 1 258,-1 6-258,-2-1 258,1 3-258,1 3 0,6 4 0,-1-2-258,9-1 129,5-1-129,7 0 0,5-2 0,10-1 0,5-2 0,4 0 129,6-1-129,1 0 0,-2-1 0,0 1 0,-2 1 0,-4 2 0,-4 3 129,-5 2-129,-2 3 0,-6 2 0,-2 1 129,-4 0-129,0 0 0,-7-3 129,-6-3-129,2-2 0,-4-7 129,-4-1 0,-1-5-129,2-4 129,-2-2 0,4 1 0,1-2 0,3-4-129,12 4 0,-12-16-129,12 16-387,5-16-903,13 10-3225,-2-5-258,5 1-387,1 0-258</inkml:trace>
  <inkml:trace contextRef="#ctx1" brushRef="#br2" timeOffset="310102.7368">16520 13077 5805,'-14'0'5289,"7"-10"-387,7 10-258,0 0-1419,-5-20-2193,12 13-258,2-6-258,6 3-129,0 0-129,2 5 129,1 3-258,0 2-129,-2 6 129,-4 8-129,-5 6-129,-5 8 129,-2 0 0,-4 4 0,-6 3-129,-2-3 129,-4-1-129,1-3 0,1-4 129,2-6-129,1-4 0,5-1 129,6-13 0,0 16 0,0-16 129,15 8 0,1-6 0,2 3 129,3-2-129,2 3 0,1-1 0,-2 4 0,0 4-258,-5-3-387,-1 14-1161,-9-11-3225,-3 3-129,-5-3-387,-10 0-516</inkml:trace>
  <inkml:trace contextRef="#ctx1" brushRef="#br2" timeOffset="311026.7897">13431 14155 3483,'6'-15'5031,"-6"15"-387,0-12-129,0 12-2580,-7-7-645,7 7 0,-21-4-387,8 4-129,-7 0-258,2 4 0,-6 1 0,1 8-387,-3 0 129,2 4-258,1-1 258,2 2-387,5-1 129,3 0 0,4-1 0,7-2-129,2-3 129,9 1 0,6 1 0,6-3 0,1 1 0,4 3 0,3 0 0,0 4 0,2 6 129,-5-2-129,-1 7 0,-4 4 0,-1-2 0,-8 4 129,-4 1-258,-4-2 258,-4-3-129,-3 2 0,-4-6 0,-5-4 129,-5 0 0,-2-8-129,-2-3 258,-1-3-129,0-6 0,0-3 0,5 0 0,2 0-129,4-4 129,11 4-258,-9-9 0,9 9-258,0 0-774,7-17-2322,10 17-1419,-1-3-258,5 3-387,-1-2-129</inkml:trace>
  <inkml:trace contextRef="#ctx1" brushRef="#br2" timeOffset="311478.8155">13668 14749 7482,'-9'-22'5031,"9"6"-129,1 0-129,3-8-3612,12 10-387,-2-5 0,6 5-387,-3 3-129,5 7-129,-4 4 0,-1 3-129,-4 11 0,-4 8 0,-4 4 0,-4 5 0,-1-2-129,-8 2 129,-1 1 0,-4-5-129,-1-2 129,2-2 0,1-4 0,2-6-129,2 2 129,7-15 0,0 15 0,0-15 129,11 6-129,0-6 129,4-3-129,0-1 0,3 0 129,-1-1-258,1 2-129,-2-6-903,5 7-3483,-7 0-258,1 2-387,-5-6-129</inkml:trace>
  <inkml:trace contextRef="#ctx1" brushRef="#br2" timeOffset="311798.8338">14110 14508 9159,'0'0'5031,"7"0"-129,3-1-387,7 1-4128,2-7 258,5 5-258,5-2-129,1 0 0,0-2-129,3 2 0,-4 2 0,2 0-129,-1 2 0,-9 0 0,0 1-258,-4 0-387,-2 6-645,-15-7-3225,12 6-387,-12-6-129,0 0-387</inkml:trace>
  <inkml:trace contextRef="#ctx1" brushRef="#br2" timeOffset="312138.8533">14413 14338 4386,'-7'-10'5031,"7"10"-258,0 0-129,14-5-2193,-14 5-1290,19 0-258,-7 1-258,5 10 0,-3-4-258,3 4-129,0 7-129,-1-1 0,-2 3-129,-3-2 0,-2 4 0,-4 3 129,-2 1-129,-3-1 129,-1 0 0,-4-3 129,-2-3-129,0 1 129,-1-4-129,2-5 0,6-11 0,0 0 0,-7 13-516,7-13-2451,0 0-1806,4-13-387,5-1-516,-3-13-387</inkml:trace>
  <inkml:trace contextRef="#ctx1" brushRef="#br2" timeOffset="315615.0521">15471 14173 7740,'0'0'5031,"0"-18"-129,0 18-387,-7-11-3483,7 11-258,0 0-387,0 0 258,-4-12-387,4 12 0,0 0-129,0 0 0,-8-11 129,8 11-258,0 0 129,-8-8 0,8 8-129,0 0 0,-11-2 129,11 2-129,0 0 0,-13-2 129,13 2-129,0 0 0,-11 0 129,11 0-129,-11-4 0,2 4 129,-1 0-129,-3 0 0,-2 0 0,-2 2 0,-1 7 129,-1-2-129,-1 2 129,1 4-129,-3-1 129,2 5-129,0 1 129,4 0-258,0 0 129,4 1-129,4 1 129,3-3 0,5 3-129,2-4 129,9-1-129,3-4 129,5 0 0,4-2 0,5 2 0,3-3 0,1-1 0,3 3 0,-1 0 0,0 3 0,-2 2 129,-2 3-129,-7 3 0,-3 1 0,-5 6 0,-6 8 0,-4-3 0,-5 6 0,-3-2 0,-8 2 0,-5-4 0,-5 0 0,0-10 129,-3-4-129,0-6 129,-3-8 0,4-5 0,2-2 0,3-1 0,2-6 0,4-1-129,1-1 0,11 9 0,-11-15-258,11 15-1032,0 0-3741,12 0 0,-2-1-774,1-3-258</inkml:trace>
  <inkml:trace contextRef="#ctx1" brushRef="#br2" timeOffset="316731.1159">16265 14050 1032,'0'-14'4773,"0"14"-129,-7-12 258,3 0-2193,4 12-903,-12-10-387,12 10-129,-18-6-387,7 6-129,-6 0-258,-3 5-129,-3 4-129,-3 7-129,-2 0 0,-2 5 0,5 1 0,2 3-129,4-1 0,4-1 0,6 1 129,10-4-258,7-1 258,9 2-129,6-2-129,5-4 129,2 0-129,1 4 129,4-4 0,-7 4-129,-1 0 129,-6 3 0,-6 4 0,-5-2 129,-6 6-129,-4 2 0,-2 1 0,-8 3 129,-4-9-129,-3 3 129,-1-4-129,-3-5 129,-2-3 0,0-9 0,1-6 0,5 0 0,-3-3 0,9-4-129,3-3 0,8 7-129,0-14-387,0-10-1935,17 19-2193,-1-10-516,9 3-387,-3-1-387</inkml:trace>
  <inkml:trace contextRef="#ctx1" brushRef="#br2" timeOffset="317346.1511">16492 14485 8385,'21'-30'5160,"-4"16"-258,-3-3-258,7 7-3870,-6-2-258,7 7 0,-8 3-387,3 2 0,-3 9 0,-4 6-129,-6 4 0,-3 3 129,-1 8-129,-5 1 0,-7 2 0,-1-3 129,0 0-129,1-6 0,2-2 0,-1-6 0,5-5 0,6-11 129,0 0-129,0 0 0,5 5 0,7-5 0,0 0 0,2 0 0,1 0 0,4 2 0,-5 6 0,2 2 0,-4 4 0,-3 5 129,-3 2-129,-3 4 0,-3 0 0,0 1 129,-7 0-129,-1-3 129,-5-1 129,-2-6-258,-2-2 387,-2-5-258,-3-5 258,2-1-129,-3-3-129,4 0 0,5-1-387,-3-7-1290,17 8-3612,-13-5 0,13 5-645,0 0-516</inkml:trace>
  <inkml:trace contextRef="#ctx1" brushRef="#br2" timeOffset="318606.2232">13532 15587 129,'-9'-4'4644,"9"4"129,-14-10-129,6 0-1935,8 10-1032,-19-9-516,9 9-258,-6-2-258,0 2-258,-8 6 129,3 5-258,-3 1-129,1 5 0,-2 3 0,4 3 0,1 4 0,8 0-129,3-4 258,6 2-387,3-5 387,10 0-258,7-4 129,4 0 0,3-5 0,5 3 0,0 0 0,0 3 0,-3 3-129,-2 5 129,-7 0 129,-4 6-258,-7 1 0,-3-3 129,-6-1-129,-5 0 129,-5-3 0,-2-6 0,-7-5 0,0-2 0,-2-2 0,1-3-129,1-4 129,3-1-129,4-1-129,4-1-258,11 0-903,0 0-3354,0 0-387,11-2-258,8-5-516</inkml:trace>
  <inkml:trace contextRef="#ctx1" brushRef="#br2" timeOffset="319162.255">13777 15926 7482,'8'-14'5289,"-8"14"-645,10-13 0,3 9-4257,-1-5 0,5 6-258,0 0 0,2 3 0,2 0-129,1 3 0,-5 8 129,0 1-129,-6 6 0,-3 3 0,-6 6-129,-2 1 258,-5-1-129,-7-3 0,0-1 129,-2-1 0,2-6 0,0 0 0,2-9 0,10-7 129,-9 7-129,9-7 129,0 0-258,12 0 129,3 0 0,1-2-129,4-1 0,1 3 0,0 0 0,2 4 0,-5 4 0,-3 1-129,-5 8 129,-2-1 0,-7 3-129,-1-4 129,-1 3 0,-8-3 129,-2-2-129,0-4 0,-3 1 129,0-3-129,-2-3 129,3 1-129,1-2-129,3-3-129,9 0-903,-11 4-3483,11-4-258,3-6-387,7-2-258</inkml:trace>
  <inkml:trace contextRef="#ctx1" brushRef="#br2" timeOffset="319454.2717">14401 15951 9030,'0'19'5289,"0"-19"-387,10 0-258,4-1-4257,1-4 0,6 0-129,5-5 0,3 7-129,-1-2 0,1 3 0,0 2-258,-2-3 0,2 1-516,-9-8-645,5 10-2451,-11-5-1032,-1 2-516,-9-9 0</inkml:trace>
  <inkml:trace contextRef="#ctx1" brushRef="#br2" timeOffset="319718.2868">14668 15806 4773,'0'0'4773,"0"0"129,0 0-387,7-13-2322,7 13-1161,-2 0-387,5 3-129,2 2 0,1 5-258,-4 5 0,0 4 129,-3 4-387,-1 4 129,-6 3-129,-3 1 129,-3 1-129,-4-1 129,-2-7-129,-2-5-258,5 7-1548,3-26-2709,-9 19-516,9-19-258,0 0-387</inkml:trace>
  <inkml:trace contextRef="#ctx1" brushRef="#br2" timeOffset="320342.3225">15851 15707 7611,'-30'-15'5160,"9"7"-387,-1 1 0,-5-4-3870,2 11-129,-4-4-129,0 4-129,-2 4-129,2 13 0,0 1 129,5 13-258,2 9 0,6 6 0,6 8 0,9 5-129,2-2 258,12 3-258,5-1-129,7-11 129,7-3-129,0-14 0,7-8 0,-1-5 129,-2-10-129,2-3 0,-2-4 0,-2-1-129,-3 0-258,-7-7-1419,3 7-3225,-10 0-258,-1 0-387,-16 0-516</inkml:trace>
  <inkml:trace contextRef="#ctx1" brushRef="#br2" timeOffset="333166.056">16297 15666 1806,'0'0'4257,"5"19"387,-3 2-1935,-4-7-387,2 15-516,0-5-129,0 7-645,0-6-129,2 11-387,0-5-129,1 6-129,1-1-258,-1 0 129,1-2-258,-3-3 0,1-1-516,-2-14-129,7 5-2193,-7-21-1548,0 0-258,8-11-387</inkml:trace>
  <inkml:trace contextRef="#ctx1" brushRef="#br2" timeOffset="333903.0981">16258 15618 3870,'0'-20'4644,"3"-2"0,-3 22-387,10-13-3096,-4 1-258,8 11 0,-3-7-258,3 8 0,2-6-129,4 6-129,-3 0-129,7 0-129,-3 0 0,2 0 0,0 4 0,-1 1-129,-3 4 0,0 2 129,-5-2-129,-3 5 0,-5 1 0,-3 2 129,-3 3-258,-7 3 258,-6-2-129,-5-1 0,-2 2 129,-1-1-258,-3-1 258,-3-3 0,3-2 129,2 0-129,3-3 258,3-4-129,1-2 0,8 1-129,7-7 129,0 0 0,0 0-258,17-3 129,2-4 0,0 4-129,3-2 129,2 0-129,0 5 129,0 0-129,0 3 0,-2 4 0,-1 4 0,-2 2 0,-3 2 0,2 5 0,-6-2-129,-2 3 129,-3 1 0,-3 1 0,-4 0 0,0 0 0,-7 1 0,-2-1 129,-3-2-129,-4-1 129,-2-5-129,-1-5 258,-1-2-129,1-2 129,0-5-129,0-1 129,0 0 129,3-2-129,3-2 0,2 2-129,3 1-129,8 1 0,-9-1-129,9 1-516,7 4-3741,-7-4-774,18 0-516,-4-9-387</inkml:trace>
  <inkml:trace contextRef="#ctx1" brushRef="#br2" timeOffset="335027.1624">19982 11056 4386,'-3'-12'4773,"3"12"-129,-18 12-774,2-1-2838,2 21-129,-5 2-387,5 19 0,0 4-129,6 12 129,4-2 0,6 1 0,9-7-258,11-5 129,9-12-129,6-12 0,9-18 0,6-12-129,1-7 0,-1-17 0,0-14 129,-4-8-129,-5-6 0,-6-7-129,-10 0 258,-6 0-258,-11 0 129,-8 3 0,-9 2-258,-10 6 129,-12 2-129,-11 9 129,-5 3-129,-3 10 129,-1 7-258,2 6 258,7 9 129,5 2-387,15 16-129,9-4-645,11 8-3483,9-3-387,10 2-387,8-5-129</inkml:trace>
  <inkml:trace contextRef="#ctx1" brushRef="#br2" timeOffset="335334.18">20673 11165 4644,'0'0'4902,"0"0"0,19 6-258,0-3-3225,5-5-516,9 1 0,2-6-387,5 4-129,-1-5 0,2 2-258,-4 1 0,-2 0-129,-2 2 0,-7 0-258,-3 1 0,-5 0-258,-2 2-774,-16 0-3096,9 0-516,-9 0 0,0 0-516</inkml:trace>
  <inkml:trace contextRef="#ctx1" brushRef="#br2" timeOffset="335630.1969">21064 11013 5676,'4'-14'5031,"-4"14"-258,22-1-387,-22 1-3096,26 0-258,-11 2-516,5 11-129,-1 0 0,0 6-129,-5 0 0,2 4-129,-7 0 0,0 1 258,-7 0-258,-2-4 0,0-4 129,-5-1-129,-1-2 0,1-2-129,5-11 0,-10 14-258,10-14-516,0 0-2451,0 0-1677,0 0-129,10 0-645,1-3 130</inkml:trace>
  <inkml:trace contextRef="#ctx1" brushRef="#br2" timeOffset="336058.2214">22261 10882 4773,'11'-18'5031,"-11"18"-129,0 0-258,-14 16-2709,-3-4-387,2 14-774,-7 6-129,3 10 0,-6 2 0,5 9-258,3 4 129,6 7-258,4-2-258,5 4 258,2-5-258,7-2 129,9-6 0,4 0 129,2-11-129,2-6 0,3-8-129,-1-5-129,3-3-645,-13-11-4128,6 2 0,-11-9-774,-3 3 0</inkml:trace>
  <inkml:trace contextRef="#ctx1" brushRef="#br2" timeOffset="337658.3129">20506 12352 3870,'-21'-19'5160,"4"11"-258,-1-2-258,-6-2-3096,-3 12-387,-9-1-129,3 5-258,-8 8-258,0 12 129,2 5 0,4 9-258,3 2 129,10 6-258,8 1 129,14 2-129,10-5-129,15-1 129,8-7-129,6-5 0,6-7 0,2-4 0,-1-9-129,-2-1 0,-4-6 0,-7-3-387,-1 2-258,-8-5-903,-1 2-3483,-8-2-129,2 0-258,-7-5-516</inkml:trace>
  <inkml:trace contextRef="#ctx1" brushRef="#br2" timeOffset="337995.3322">20944 12581 7611,'0'0'5160,"-10"0"-258,10 0-129,0 0-4128,10 0-129,7-3-258,7-2 129,-1-4 0,9 3 129,-4-3-516,4 1 129,-1-1 0,-1 2-129,-2 3 0,-9 1-129,0 3-129,-7-2-387,-3 2 0,-9 0-387,0 0-1419,0 0-2322,-6 5-258,-2-5-258,8 0 258</inkml:trace>
  <inkml:trace contextRef="#ctx1" brushRef="#br2" timeOffset="338302.3497">21189 12439 4644,'-3'-12'5160,"3"12"-387,-4-17 0,4 17-2967,4-8-387,6 8-387,1-5-387,5 5 0,0-2-258,3 2-129,-2 2 0,0 4-129,-3 7 0,1 1-129,-5 4 0,-4 1 129,-3 2-129,-3 2 0,0-2 0,-6 0 0,0-1 129,-1-5-129,2 0 129,5-15-129,-8 17-258,8-17-387,0 0-4128,8 0-129,4-7-516,-2-4-387</inkml:trace>
  <inkml:trace contextRef="#ctx1" brushRef="#br2" timeOffset="338986.3889">22192 12121 5547,'2'-14'5289,"-2"14"-258,2-12-129,-8 1-3096,6 11-387,0 0-258,0 0-387,0 0-258,2 17 0,1-5-129,8 10-129,0 7 0,5 4 0,0 9-129,2 4 0,0 4 0,-1 6-129,-6 3 129,-1-2-129,-4 0 0,-5-2 0,-1-6 129,-7 0-129,-6-5 129,-5-7 0,1-10-129,-4-2 0,3-9 0,-1-3 0,3-7 0,4-5 0,12-1-258,-9-5-129,14 8-2838,-5-3-1935,18-10-258,-7 2-645,4 6-258</inkml:trace>
  <inkml:trace contextRef="#ctx1" brushRef="#br2" timeOffset="347322.8657">1158 11833 4257,'0'0'4644,"-4"5"-129,4-5-1161,0 0-1161,0 0-516,-15-3-387,15 3-258,-17-2-258,5 2-258,-6 2 129,0 5-258,18-7 129,-48 15 0,48-15-129,-58 20 0,58-20-129,-62 28 0,62-28 0,-56 31 0,56-31-387,-40 35 129,40-35 0,0 0 0,-11 61-129,11-61 129,0 0 0,47 63-258,-19-44 0,5-1 0,4-2 0,4 1 129,-3-1-129,1 1 129,-6 1-129,-4 2 258,-3 0 129,-5 3-129,-7 2 0,-5-1 129,-4 3-129,-5-1 0,-5-3 129,-7 1-129,-4-3 129,-5 0 0,-5-9 0,-5-2 129,31-10 129,-66 6 129,66-6-129,-69-1 0,69 1 0,-56-13-129,56 13 0,0 0-387,-39-9-645,39 9-3225,0 0-903,36-5-645,-9 5-387</inkml:trace>
  <inkml:trace contextRef="#ctx1" brushRef="#br2" timeOffset="348869.9542">1607 12128 1419,'-13'1'4128,"13"-1"645,-11 8-1548,11-8-258,-8 0-903,8 0-387,0 0-774,0 0 0,5 1-516,4-1-258,7 0 0,0-2 0,6 1 0,2-6-129,1 3 0,3-2-129,1 2 129,-3 0-129,-3-2 0,0 4-387,-7-4-258,4 7-1032,-20-1-2064,0 0-774,0 0-387,0 0 258</inkml:trace>
  <inkml:trace contextRef="#ctx1" brushRef="#br2" timeOffset="349093.967">1651 12223 1032,'-1'13'3999,"1"-13"387,3 18-1935,-3-18-129,17 4-516,-6-4-129,9 0-645,-4 0-258,6 0-129,2-4-258,0 0-258,3 1-645,-7-5-1806,6 1-1935,-3-1-258,-4-2-258</inkml:trace>
  <inkml:trace contextRef="#ctx1" brushRef="#br2" timeOffset="349521.9915">1820 11996 4257,'2'-17'5031,"-2"17"-387,10-6 0,-10 6-3096,13 2-516,1 6-258,-2-1-258,6 8-129,0 1-129,3 1-129,-2 2 0,1 3 0,-2-4-129,-1-1 129,-2-2-129,-5-1 0,-1 0 0,-1-2 129,-8-12-129,3 14 0,-3-14 0,-4 15 129,-5-9-129,0 0 0,1-3 0,-1 2 0,0 5-258,1-6-129,5 9-516,3-13-774,0 15-2064,0-2-1032,3 3 0,1 1-387</inkml:trace>
  <inkml:trace contextRef="#ctx1" brushRef="#br2" timeOffset="351019.0771">2579 11753 645,'31'-34'4128,"-21"26"258,-10 8 0,0 0-2451,4 18-258,-9 3-258,1 18-516,-6 2-129,1 11-129,-6 3-129,3-2 0,-2 3-387,1-1 0,0-7-129,3-7 129,0-7-129,4-9 0,1-8 0,5-17 0,0 0 0,0 0 0,7-23 0,2-9 0,3-8 0,0-8-129,4-8 129,-3-5-129,4 0 129,-2 0-129,-1 7 129,-2 7 129,-1 9-129,0 10 258,-1 9 0,1 14 0,0 5 258,1 11-129,-1 6 129,3 10 0,0 5-129,6 8-258,-3 2 129,1 4-129,2 0-129,-2 3 0,-1-4-129,-2-1 0,0-4 0,-4-4-129,-2-2-387,-3-14-129,2 8-2064,-8-18-1806,0-10-258,-6 10-516,-4-14 258</inkml:trace>
  <inkml:trace contextRef="#ctx1" brushRef="#br2" timeOffset="351223.0888">2591 12101 5547,'-12'-5'4902,"12"5"-129,-1-16-387,9 10-3096,8-5-645,9 5 0,2-3-129,6 4-387,3 2-258,0-8-1290,5 9-2838,-5 1-387,-2 1-258,-1-1-387</inkml:trace>
  <inkml:trace contextRef="#ctx1" brushRef="#br2" timeOffset="351906.1278">3401 11717 1677,'11'-10'4644,"-4"-10"0,-7 20-903,-7-15-1032,7 15-645,-19-9-645,8 9-258,-7-4-387,1 4-129,-4 5-258,4 5-129,-7 1-129,3 4 0,2 2 129,3 1-258,4 0 129,5 2-129,5-3 129,4 2-129,8 0 0,6-2 0,6 0 0,0-1 0,7-2 0,-5 1-129,2 3 129,-3-5-129,-3 3 129,-1 2-258,-4 0 258,-4 2-129,-7-1 129,-2 4 129,-2-3-129,-5-2 258,-6-4-129,-3-2 0,-2-4 129,-2-1-129,-4-7 129,5 0-129,-4-2 0,4-4 0,4 0-129,2-1 0,11 7-129,-14-15-258,14 15-774,0 0-3354,6-1-387,5-1-129,7 2-645</inkml:trace>
  <inkml:trace contextRef="#ctx1" brushRef="#br2" timeOffset="352215.1455">3623 12042 7998,'0'0'4902,"7"-1"-258,-7 1-258,8 23-3612,-8-7-129,5 11 0,-5 0-258,4 4 258,-3-4-387,1 5 0,-2-7 0,0-7-129,2 1-387,-2-19-645,7 13-3741,-7-13-129,5-12-387,0-8-387</inkml:trace>
  <inkml:trace contextRef="#ctx1" brushRef="#br2" timeOffset="352694.1729">4096 11886 6708,'24'0'4515,"-9"0"129,1 5-1161,-1-5-2322,11 0-387,-4-1 0,9 1-258,-5-2-258,3 2 0,-5-3 0,2 2-129,-6 0 0,-1-4-387,-3 5-258,-16 0-1806,11-8-2064,-11 8-258,0 0-516,-8-10 0</inkml:trace>
  <inkml:trace contextRef="#ctx1" brushRef="#br2" timeOffset="352926.1862">4123 11981 5031,'0'14'5160,"12"-3"-258,4-7-387,1-4-2193,12 0-1419,-3-2-258,8 1-129,-4-2-129,0 1 0,0-1-516,-3-1-516,0 4-1290,-12 0-2709,-1-2-258,-6-5-129,-8 7-516</inkml:trace>
  <inkml:trace contextRef="#ctx1" brushRef="#br2" timeOffset="353234.2038">4426 11731 6321,'25'1'4902,"-11"7"-258,1 1-129,7 7-3354,-8-5-129,8 10-387,-3-2-129,0 4-258,-2 0 0,-2 0 129,-8-1-129,0 6 129,-7-9 0,0 1-129,-7-5 0,0 2 129,-7-5-129,2-1-129,-1 0-258,1-11-1161,1 2-3612,1-2 0,10 0-516,-13-7-258</inkml:trace>
  <inkml:trace contextRef="#ctx1" brushRef="#br2" timeOffset="354386.2697">5176 11736 516,'4'-10'4128,"9"-6"516,-7 4-1032,2 10-645,-8-13-387,0 15-645,0 0-387,9-6-516,-9 6-387,0 0 0,-4 20 129,2 2-387,-6 7 0,2 11-129,-4-3 0,-1 9-129,-2 2 0,3-2 129,1-1-387,-1-5 258,2-9-129,1-7 129,3-4-129,2-6 0,2-14 0,0 0 129,0 0-129,0 0 0,0-17 0,4-1 0,3-2 0,-2-5-129,3 3 129,-1-3-129,2-3 0,-1 0 129,3-5-129,0-2 129,1 2-129,1-2 258,-1-3-258,3 3 129,-2 0 0,-2 3 0,-2 4 0,1 4 129,-2 4 0,-4 6-129,1 3 129,-5 11-129,0 0 129,9-4 0,-9 4 0,12 18-129,-4-2 129,2 6-129,1 4 129,4 7 0,0-1 129,2 5-129,1 2 0,-1 0 0,0 3 0,0-1 0,-1-3 0,-1 0-129,-1-7 0,-4-3 0,1-3-129,-4-6-129,1-4-129,-8-15-387,7 18-2064,-7-18-1935,0 0-387,-12-16-258,-2 5-258</inkml:trace>
  <inkml:trace contextRef="#ctx1" brushRef="#br2" timeOffset="354586.2811">5222 11963 9159,'0'0'5031,"0"-14"0,17 11-387,0-4-3612,12 5-129,-1-4-258,13 5-129,-5-1-258,1-4-774,7 6-4128,-13 0-129,-1 0-516,-14 5-387</inkml:trace>
  <inkml:trace contextRef="#ctx1" brushRef="#br2" timeOffset="356286.3784">6016 11653 3612,'11'-4'4386,"-11"4"-387,0 0-1161,-8-16-645,8 16-516,-24 2-516,12 7-129,-10 0-258,8 6 0,-8 0-129,9 12-129,2 1-129,2 9 0,4 3 0,5 6-258,5-3 129,5 2-129,7-1 0,8-5 0,3-4 0,5-8 0,1-11 0,2-5 0,-1-9 0,2-2 0,-4-10 0,-7-8 0,-1-9 0,-5-2 0,-5-6 0,-5-4 0,-7-6 0,-3 1-129,-6-4 129,-10 0 0,-8 2-129,-8 7 0,-8 7-129,-6 7 129,-2 11-129,0 8-129,2 13-129,2 8-387,14 23-3612,-1 2-258,10 7-387,0 4-645</inkml:trace>
  <inkml:trace contextRef="#ctx1" brushRef="#br2" timeOffset="357446.4447">6737 11642 516,'11'-4'4257,"1"-10"129,-12 14-258,5-16-1419,4 16-129,-9-11-774,0 11-258,0 0-387,0 0-387,-14-12 0,3 12-387,-6 0 0,-5 4-258,-3 2 129,-3 3-129,0 1 0,-2 4 0,2-3 0,4 3-129,5 0 129,4 2-129,8 4 0,7 1 0,5-2 0,14 1 0,3 4 0,10 0 0,3 1 129,0-1-258,0-2 258,-2 2-129,-4 1 0,-5-2 0,-10 1 0,-4 0 0,-10 1 0,0-2 129,-5 1-129,-9-2 129,-3-3 0,-3 1 0,-4-10 0,-2-2 0,0-6 0,2-2-129,-3-2 129,8-6-129,0-3 129,5-2-387,14 13-129,-12-17-516,21 14-3870,3 1 129,8 2-645,3 0-258</inkml:trace>
  <inkml:trace contextRef="#ctx1" brushRef="#br2" timeOffset="357910.4713">6962 12125 8514,'-5'-37'4902,"5"21"-129,0-2-129,0 18-3096,9-19-645,2 15-258,-1 1-258,3 3-129,-1 4 0,1 9-129,-1 2 0,-3 3-129,-4 5 0,-1 3 0,-4 2 0,0 0-129,-6-1 129,-3 0 0,-1-4-129,-3 1 129,1-5 0,3-5 0,1-3 0,8-11 0,-6 14 0,6-14 129,6 6-129,5-5 129,4-1 0,5 0 0,1 0 0,4 0 129,0 0-129,1 0 0,-3 0-129,0 0 0,-3 0-258,-8 0-516,5 3-3741,-17-3-387,0 0-129,-7 8-516</inkml:trace>
  <inkml:trace contextRef="#ctx1" brushRef="#br2" timeOffset="358406.4996">7481 11871 5676,'0'0'5031,"9"0"-645,3 0 129,8 6-2967,-3-7-129,10 1-516,-2-7-129,7 5-129,-7-2-129,5 1-258,-6 0-258,-3-2-129,0 5-516,-13-3-903,6 3-2838,-14 0-258,0 0-387,-10 16-129</inkml:trace>
  <inkml:trace contextRef="#ctx1" brushRef="#br2" timeOffset="358586.5099">7560 11942 7740,'-10'5'4773,"10"-5"-258,7 9-129,15-5-3225,0-4-516,9 0-129,1 0-129,3 0-258,3 0-387,-7-3-645,5 3-3225,-11-3-387,-8 2-387,-8-5 0</inkml:trace>
  <inkml:trace contextRef="#ctx1" brushRef="#br2" timeOffset="358842.5246">7774 11757 6708,'35'3'4773,"-13"1"-258,-3 6-129,8 6-3096,-12-4-258,5 8-387,-9-2-258,0 7 0,-6-6-129,-3 2 0,-2-1-129,-4-2 0,-3-5-387,-2-9-774,9-4-3354,-9 12-129,9-12-387,0 0-258</inkml:trace>
  <inkml:trace contextRef="#ctx1" brushRef="#br2" timeOffset="359586.5671">8381 11600 5547,'-15'38'4644,"8"-11"0,0 8-258,-2 7-2193,-1-1-1161,3 8-387,-3-4-129,2 2-258,-3-8 0,4-3 0,2-10 0,1-9-129,4-17-129,0 0 0,0 0 0,9-15 0,-2-10 0,2-12-129,1-7 129,-3-6-258,3-4 129,-6 0 0,4-3 129,-1 5 129,0 2 0,0 13 129,1 3 129,1 15-129,0 11 129,1 8 0,0 14-129,4 12 129,0 5-258,0 7 129,2 6-129,0 5-129,1 3 129,0-5-258,-2 1 0,-3-7-129,2-2-258,-7-8-387,5 6-1677,-7-21-2193,-3 0-258,-2-16-258,-6 3 0</inkml:trace>
  <inkml:trace contextRef="#ctx1" brushRef="#br2" timeOffset="359766.5774">8316 11865 9417,'0'0'4902,"17"-13"-387,2 7-258,12 2-3870,2 2-129,4-1-516,9 3-2451,-4 1-1419,-5-1-645,-4-1-129,-2-4-387</inkml:trace>
  <inkml:trace contextRef="#ctx1" brushRef="#br2" timeOffset="360134.5985">8873 11542 9546,'-17'-3'4902,"5"20"-129,1 9-258,-4 2-3870,6 15-129,2 2 0,7 5-129,1-3 0,14 3 0,1-9-258,8-2 0,3-10 129,7-6-129,-1-15 129,3-8-129,-1-6 129,-1-16-129,-4-7 0,-5-10 0,-3-5 0,-8-8 0,-8-6-129,-6-5 0,-10-3-129,-9 9 129,-12 5 0,-3 12-129,-4 19-258,-6 9-516,9 16-3741,-6 18-258,10 18-258,-1 8-645</inkml:trace>
  <inkml:trace contextRef="#ctx1" brushRef="#br2" timeOffset="362338.7245">9569 11429 3354,'23'-8'4644,"-13"1"-516,0 6-645,-7-15-1161,6 15-516,-9-13-387,0 14-129,0 0-516,-15-7-258,-1 7-129,-1 1-258,-8 9 0,-2 8 129,-2 0-258,2 4 0,0 6 0,4-1-258,6 3 258,5-1 0,9-4 0,3 0 0,12-3-129,8-3 129,9-5 0,7-2 0,4 0 0,0 2 129,1-2-258,-5 1 258,-4 0-129,-9 2 0,-10 3 258,-5 3-258,-8-1 129,-10-1 0,-9 1 0,-3 0 0,-7-2 129,-3 0 0,-3-2-129,1-5 129,3-7 0,5 2 0,2-4-129,9 0 0,3-1-258,12-1-774,0 0-3870,7 0-129,8-4-387,5-4-645</inkml:trace>
  <inkml:trace contextRef="#ctx1" brushRef="#br2" timeOffset="365826.9241">10159 11456 2193,'19'-27'3612,"-12"16"-129,-4-7-516,-3 18-516,0-21-516,0 21-516,-21-10-258,8 10-258,-8 4-387,0 11 0,-6-2-129,3 8 129,0 1-258,0 3 0,3 2-129,4 1 129,3-4-258,6 0 129,2 2-129,6-3 129,3-6-129,8 2 129,5-2 0,5-1-129,4-2 129,3 0 0,2-4-129,1 2 0,-6-1 258,-1 6-258,-6 1 129,-5 0-129,-7 1 129,-6 3 0,-6 1 129,-8-3-129,-6-2-129,-1 3 258,-3-11-129,-2-2 0,0-3 0,2-2 129,3-3-129,1 0 0,6-1-129,4-6-129,10 7-258,0 0-774,8-6-2193,4 5-1419,9 1-258,3 0-387,7 1 0</inkml:trace>
  <inkml:trace contextRef="#ctx1" brushRef="#br2" timeOffset="366425.9583">10382 11882 4257,'8'-27'5160,"-8"27"-258,7-23 0,-7 23-2580,11-15-903,3 12-258,-3-7-258,5 7-387,-1-1-129,2 4-129,-3 0-129,1 2 0,-5 8-129,-1 5 0,-5 6-129,-4 1 129,-3 0 0,-5 2 0,-4-1-129,-3-2 129,2-6 0,-1-5 0,2-4 0,3-1-129,9-5 129,-11 0 0,11 0 0,0 0 0,13-7 0,0 4 0,0 3 0,0 0 0,4 3 0,1 7 0,-7-1-129,0 4 129,-3 3 0,-6 3 0,-2 0 0,0 1 0,-5-3 0,-6-2 129,-3 0-129,-4-4 129,-1-5 0,-2 1 0,1-3 0,-1-2-129,3-2 129,2 1-387,5 3-516,-2-4-3999,13 0-129,0 0-258,0 0-645</inkml:trace>
  <inkml:trace contextRef="#ctx1" brushRef="#br2" timeOffset="367407.0144">1708 13084 1806,'-10'14'4902,"10"-3"-258,0-11 0,11 9-1548,7 3-1677,-1-10 129,13 9-516,1-8-258,7 6 0,2-6-387,1 2-129,-3-1-129,-3 1-258,-5 2-387,-10-4-516,-3 10-774,-17-13-2709,0 10 0,-10-4-645,-8 2 129</inkml:trace>
  <inkml:trace contextRef="#ctx1" brushRef="#br2" timeOffset="367586.0247">1813 13264 4644,'-32'6'4515,"32"-6"-387,0 0-516,0 0-1548,23 8-645,-1-8-387,14 1 129,0-1-387,6 0-258,-1 0-258,1 0-387,2 3-1032,-12-1-3096,2 2-258,-12-3-387,1 2-387</inkml:trace>
  <inkml:trace contextRef="#ctx1" brushRef="#br2" timeOffset="367870.0409">2112 12932 7482,'6'-6'4773,"4"8"-129,5 11-645,6 11-2967,-3-2-258,7 7-258,-4 4-387,1 3 129,-3 1-258,-3 1 0,-7-2 129,-7 0 129,-2-3-129,-6 0 129,-10-2 129,-2-5-516,2 2-2838,-7-9-1161,6-1-387,-3-4-387,4 2-774</inkml:trace>
  <inkml:trace contextRef="#ctx1" brushRef="#br2" timeOffset="368950.1027">3085 12896 3354,'-19'78'3999,"1"-23"-258,-4 11-1032,-5 3-1677,3 10 387,-4-9-129,10 2 0,-3-19-258,9-3-258,0-19 0,9-10-129,3-21-387,0 0-129,11-29-129,2-9 0,1-8 0,3-11 129,-2-7 0,0-7-129,-2 2 258,0 7-129,-3 8 258,-3 5-129,-2 12 129,1 11-129,0 15 129,2 11-129,3 19 0,1 12-129,2 8 129,6 11-129,-3 6 0,3 6 258,0 1-129,1-1 129,-1-2-258,-3-9 0,0-8 0,0-8-258,-3-6-129,-5-14-516,2 0-1161,-11-15-2580,0 0-387,-6-14 0,-8 2-645</inkml:trace>
  <inkml:trace contextRef="#ctx1" brushRef="#br2" timeOffset="369122.1125">2942 13347 4257,'-26'-18'4902,"26"18"-516,7-12 129,6 3-2967,17 9-387,1-1-258,12 1 0,0 3-516,4 1-1032,7 5-3483,-4-4-258,1 2-387,-3-6-387</inkml:trace>
  <inkml:trace contextRef="#ctx1" brushRef="#br2" timeOffset="369506.1345">3820 12866 7611,'-63'90'4773,"32"-29"-258,5-3-516,4 12-3225,8-2 0,14 3-129,5-14-129,18-5-129,7-13 0,8-8 0,4-15-129,5-7-129,-1-16-129,-3-12 129,-3-13-258,-6-8 258,-7-9-129,-9-4 0,-8-9 0,-10-4 0,-11 4 0,-14 1 129,-8 9 0,-11 3-129,-6 16-129,-3 8-129,6 20-1032,1 4-3096,14 10-387,11 8-129,18 5-774</inkml:trace>
  <inkml:trace contextRef="#ctx1" brushRef="#br2" timeOffset="370310.1805">4568 12887 516,'37'-36'3741,"-20"22"387,-8-5-516,4 12-387,-11-12-645,-2 19-516,0-17-516,0 17-258,-15-5-516,1 5-129,-8 1-129,-2 9-258,-1 4-129,-3 6 0,2 1-129,1 1 129,7 6-129,6 4 0,6 0 0,6 2 0,12-5 0,9 5 129,6-4-129,5 0 0,2 0 129,3-2 0,-2-2-129,-3-1 0,-4-1 0,-6 1 258,-8-2-129,-8-1 0,-6 0 0,-6 1 0,-10-7 0,-6 2 129,-7-8 0,-1-4-258,-3-5 129,0-1 0,3-1-387,2-14-1419,7 8-3096,-1-5 0,6 8-774,-2 4-387</inkml:trace>
  <inkml:trace contextRef="#ctx1" brushRef="#br2" timeOffset="371579.2531">5426 12844 4773,'-10'-32'4773,"-4"23"-129,-7-2-129,5 9-2709,-12-10-258,6 12-516,-6 0-258,1 15 0,-4 7-387,4 13 0,1 8-258,7 10 129,5 4-129,7 2 0,7 0 129,9-8-129,8-4 0,14-13 129,4-9-129,9-10 0,4-8-129,-1-7-258,2 0-903,-8-6-3483,0-3 129,-9-8-774,-6 3-129</inkml:trace>
  <inkml:trace contextRef="#ctx1" brushRef="#br2" timeOffset="371842.2681">5740 12843 10707,'15'10'4902,"-9"2"-258,2 13-129,-3 1-4128,2 11 0,-2 2-129,1 8 129,-3 0-516,0-2 0,0 3-516,-3-15-1161,0 2-2709,1-14-387,-1-5 0,0-16-645</inkml:trace>
  <inkml:trace contextRef="#ctx1" brushRef="#br2" timeOffset="372390.2995">5657 12823 9804,'-3'-50'4773,"13"34"0,5-1-258,8 8-3354,4 0-387,8 7-258,3-1-129,4 3-129,1 4 0,-4 3-129,-2 5-129,-5 1 0,-8 3 0,-9 0 0,-10 4-129,-6 2 129,-14 2-129,-9-4 129,-5-1 0,-3-2-129,-2-3 129,2-3 129,8-2-129,2-7 0,8-2 0,14 0 0,0 0 129,0 0-129,14 0 0,10 4-129,6-2 129,3 6 0,4 2 0,1 7 0,-3 0 0,-3 9 0,-6 4 0,-6 2-129,-7 3 129,-8-1 0,-5 1-129,-10-2 129,-7-4 129,-6-4-129,-3-7 129,-4-3 0,0-7 0,-3-5 129,3-3-129,6-2 129,2-7-129,4 1 0,6-3-129,4 1-129,8 10-516,0-16-3999,10 13-258,5-3-258,7 1-387</inkml:trace>
  <inkml:trace contextRef="#ctx1" brushRef="#br2" timeOffset="372827.3245">6485 13123 6708,'48'15'4773,"-16"-7"258,2-6-645,10 7-2193,-7-9-645,10 1-645,-4-1-387,2 0-129,-6 0-258,-5-2-129,-3 2-387,-7-6-258,-1 6-1290,-12-2-2580,-11 2-258,0 0-258,0-16-258</inkml:trace>
  <inkml:trace contextRef="#ctx1" brushRef="#br2" timeOffset="373086.3393">6835 13064 6063,'-2'-11'4902,"2"11"-387,14-7 0,-4-3-3096,12 10-129,-4-1-258,5 3 0,-2 4-516,2 6 0,-2-1-258,-3 1-129,-2 6-129,-5 2 129,-4 0-129,-3 2 0,-4-3 129,0 0-129,-7-2 0,0-2 129,-1 0-516,-4-8-903,5 7-3096,0-8-387,7-6-516,-14 15-258</inkml:trace>
  <inkml:trace contextRef="#ctx1" brushRef="#br2" timeOffset="375637.4852">6588 13268 5547,'0'0'4644,"7"7"258,4-7-516,9 0-2709,-3-4-129,8 4-129,-2-7-258,5 6-516,1-6-129,1 5-258,1-2 0,0-1-129,-3 1-129,-1-1 0,-2 3 129,-2 0-129,-5 0 0,-2 0 0,-6 2-129,-10 0-129,12 3-387,-12-3-387,1 11-774,-1-11-2838,0 0 0,-7 8-516,7-8-129</inkml:trace>
  <inkml:trace contextRef="#ctx1" brushRef="#br2" timeOffset="375918.5013">7069 13196 2451,'0'0'3612,"0"0"516,0 0-1290,0 10-645,-7-5-387,3 9-129,-10-6-516,7 9-129,-8-6-387,5 3-129,-2-1-516,1-7-1677,11-6-2451,-11 13-258,11-13-516,0 0-129</inkml:trace>
  <inkml:trace contextRef="#ctx1" brushRef="#br2" timeOffset="380850.7834">7852 12975 1032,'20'-29'4257,"-13"16"516,0 3-258,-1-11-1290,3 15-1161,-8-12-387,9 12-129,-10 6-516,0 0-129,8 0-258,-5 15-258,-3 12 0,-2 13-129,-7 8 0,-2 9-129,-2 4 0,-1 0 0,-3 1-129,1-3 0,1-9 0,5-12 0,0-7 0,4-10-129,4-5 129,-1-4 0,3-12 0,0 0 0,0 0 0,0 0 0,0-8 0,4-8 0,2-6 0,2-9 0,3-5 0,2-9 0,3-12 129,3-6-129,2-2 0,-2-3 0,6 2 0,-5 2 0,1 9 129,-4 11-258,-1 13 258,-3 15-129,-2 14 0,-2 6 129,1 15-129,-3 13 129,1 9-129,1 3 0,3 10 0,0 0 129,0 2-129,3-5 0,-1-3 0,0-4 129,4-6-258,-6-5 129,0-8-129,-2-7-129,-2-4-129,-8-14-516,8 18-645,-14-18-2838,6 0-516,-20-3-129,5 0-387</inkml:trace>
  <inkml:trace contextRef="#ctx1" brushRef="#br2" timeOffset="381041.7943">7932 13278 8643,'-33'-21'4902,"25"10"-387,8 11 129,0-20-3354,10 14-258,6-8-258,10 6-258,4-1-129,5 1 0,4-2-387,2 2-516,5 8-1032,-3-4-3225,3 3 129,-7-2-645,1-1-129</inkml:trace>
  <inkml:trace contextRef="#ctx1" brushRef="#br2" timeOffset="381357.8124">8757 12700 10062,'-3'-13'5031,"3"13"-387,-17 4-129,5 11-3612,-4 4-258,2 17 0,-3 1-129,6 19 129,-2 4-129,6 11-129,3 1-129,4 6 0,8-2-258,6-5 0,4-3-129,6-14-258,5 0-516,-5-20-3870,9 0-258,-6-20-258,4-4-387</inkml:trace>
  <inkml:trace contextRef="#ctx1" brushRef="#br2" timeOffset="381870.8417">9371 12827 7353,'8'-45'4773,"-8"31"-129,-6-7-903,-2 17-2322,-13-4-129,3 8-258,-13 2 0,5 13-387,-8-3 0,2 8-258,0 0-129,5 4 129,3-3-258,10-2 0,7 0 0,7 3-129,6-6 0,12 0 129,7 2-129,7-2 0,4 2 0,2 4 0,-1 2-129,-1 0 129,-4 4-129,-4 2 0,-8 0 129,-8 4 0,-8-2-129,-4-4 129,-5-3 0,-8-3 0,-4-6 0,-1-7 0,-7-4 0,2-5 129,0-1-129,1-10 0,1 2 0,2-1-258,6 0-516,-3-4-3870,16 14 0,-7-24-645,7 24-129</inkml:trace>
  <inkml:trace contextRef="#ctx1" brushRef="#br2" timeOffset="382202.8607">9606 12591 11739,'21'-13'5031,"-9"12"-258,4 9-129,1 10-4257,3 7 0,0 10 129,0 13-258,-4 4 258,0 6-258,-6 3-258,-2 3 129,-5-1-129,-3 1 129,-3-10-129,-5-7 0,-2-4-129,-5-13-129,6 2-1677,-1-20-2967,0-7 129,0-5-774,10 0-129</inkml:trace>
  <inkml:trace contextRef="#ctx1" brushRef="#br2" timeOffset="382657.8867">10259 12721 10965,'11'13'5160,"-10"14"-258,0 10 0,-1 9-4257,0 12-258,0 5-129,0 6 0,3-4-129,-1-3 0,1-6-258,2-14-258,4-8-645,-4-24-2451,7-3-1290,-3-11-258,-2-15-387,-2-13-258</inkml:trace>
  <inkml:trace contextRef="#ctx1" brushRef="#br2" timeOffset="383153.9151">10164 12749 11094,'-5'-33'5160,"10"21"-129,8-1-129,15 6-4128,0-2-258,9 8-129,-2 1 0,4 1-129,-1 6-129,1 5-129,-4 1 0,-3 4 0,-5 1 0,-9 0 0,-7 0-129,-9 2 0,-5 3 0,-16-1 129,-7-2 0,-8-2 0,-2-2 0,0-1 0,1-4 129,6-3 0,7-5-129,10-3 129,12 0 0,5 0-129,16 2 0,6-2 129,8 5-129,6 4 129,4 6-129,0 6 0,-5 3 0,-5 9 129,-7 0-129,-10 8 0,-8 0 0,-10 0 129,-10-4-129,-11-3 129,-7-5 0,-7-8 129,0-7-129,-2-5 129,1-7-129,6-2 0,3-6-258,6-12-1419,10 5-3483,7-6-258,6 1-258,13-5-903</inkml:trace>
  <inkml:trace contextRef="#ctx1" brushRef="#br2" timeOffset="407249.2933">12835 15250 516,'34'38'387,"-17"-29"-129,0 0 129,-2 0-129,1-5-129,2 2-129,5 1 0,-4 0-129,7 6 129,5-3-129,3-1 0,2 3 0,5-1-129,0 0 0,2-3 129,4-1 129,-3-5-129,2 2 129,0-2 0,2 0 129,2-2 0,1 0 0,-2 0 0,0 1 129,-1-1-129,3 0-129,-3 0 129,0 0 0,-3-3 0,0-1-129,0 2 258,0-4-258,0 2 129,0-1-129,1 0 129,2 1-129,0 1 0,2 0 0,-1 1 0,3 0 0,-4 0 0,5 0 0,-3-2 0,5 0 0,4-2 0,3-1 0,0-5-129,2-2 129,7-6-129,1 0-129,4-7 129,0 2-129,4 0-129,0-3 0,-2 3 129,0 5-257,-4 0 515</inkml:trace>
  <inkml:trace contextRef="#ctx1" brushRef="#br2" timeOffset="408285.3525">15961 15087 1,'117'-4'257,"-62"1"130,4-1-129,-4-1 0,2-1 0,0 3-129,2 0 0,-1 1-129,1-2 129,1 4-129,-4 0 129,-2 0 129,-1 3-129,-3 1 0,-6 1 0,-2 4 0,-5 0 258,-2 0-258,0 1 129,-1 3-129,-3-2 258,-5 0-387,3 0 129,-5-4-129,0 1 129,0-4-258,-6-3 129,-1-1 0,-4 0 0,-4-3 0,-1-8 0,-2-3 0,-5-3 0,1-7-129,-2-5 129,-2-10-129,-4-10 129,-1-12 0,-3-8 0,-4-13 0,-2-12 0,1-4 129,-4-8 0,4 3 129,-1-2 0,2 7 0,2 6 0,2 10 258,1 9-258,2 9 129,0 12-258,2 7 129,-2 9-129,1 4 0,-1 6-129,0 6 258,0 3-129,0 5 0,-3 2 0,2 3 0,-5 1-129,0 2 258,-1 1-129,-3 0-129,-1 0 129,-3 1-129,-3-2 129,-3-2-129,-2-4 129,-6 0-129,-3-2 129,-6-3-129,-3 1 258,-3-3-258,-4 3 0,-1 4 129,-7 4-129,6 0 0,-6 6 0,0 6-129,-3 2-129,-4 4 129,-4 2 0,2 0 0,-2 0-129,0-2 0,-3-3 129,0-2 0,-1 1 0,3-3 129,-3-1 0,0 0-129,-3-2 258,0 3-129,-3 4 0,0-1 0,0 4 0,2-1 0,-3 4-129,4-3 129,-1-1 0,0-4-258,2-1 258,2-5 0,1-1 0,0-3 0,2-6 0,-1 1 258,2 3-258,0 1 0,1 4 0,-1 0-258,4 7 129,1 3 0,2 2-129,2 1 129,4 3 129,5-4-258,2 0 258,8-4 0,4-1-129,4-1 129,4-1 0,0-2-129,5 3 0,-3-1-387,3 4-387,-1 0-129,0 6 0,-1 1-258,-2-2 388</inkml:trace>
  <inkml:trace contextRef="#ctx1" brushRef="#br2" timeOffset="408580.3694">12833 13928 516,'-31'40'645,"19"-10"0,2 9-129,5 11-129,-1 8-129,4 12-258,1 6 0,1 10-258,0 3 129,5-2 0,0 1 0,2-4 0,5-3-258,-2-4 258,2-8 0,1-9 0,0-8-129,1-8 129,3-7 258,0-9-129,0-9 0,2-8 258,6-4 0,7 0-129,4-4 258,8 4-258,7-3 129,9 6-258,8-6 0,14 7-258,12 3-1935</inkml:trace>
  <inkml:trace contextRef="#ctx1" brushRef="#br2" timeOffset="410733.4926">19367 14348 258,'0'0'3612,"-1"-13"-258,1 13-1290,-14-11-516,5 9-516,-3-4-129,1 6-129,-5-3 0,2 3 0,-6 0-258,1 2-129,-2 2 129,2 5-258,-3 1-129,1 3 0,1 2-129,2 0 129,1 5-129,4-4 0,5 1 0,5 1 129,3-1-129,3 0 129,8-3 0,5 2 0,4-2 0,3 4 129,4 0-129,4 1 258,-1 3-258,-1 5 0,-3-2-129,-1 6 129,-8 3-129,-2 0 0,-8 0 129,-3 0 0,-4-4 0,-6 1-129,-3-8 258,-6-2 0,-3-7 0,-2 0 0,-1-7 129,-2 0-129,2-7 129,-2 0-129,1 0 129,5-1-129,0-2-258,5-1 0,12 4-387,-12-5-387,12 5-1161,9 4-2580,3-2-258,5-1-387</inkml:trace>
  <inkml:trace contextRef="#ctx1" brushRef="#br2" timeOffset="411269.5232">19520 14979 129,'0'0'4257,"-4"-8"387,4-3-129,4-2-2580,6 8-387,-10 5-645,22-15 0,-10 8-387,5 6-258,-2 1 0,0 0-129,-1 5 0,-1 9-258,-3-1 258,-3 5-129,-4 3 0,-3 5-129,-3-1 258,-5 0-258,-3 0 129,-4-3 0,-1 0-129,2-3 129,-2-4 0,2 0 0,3-5 0,4-1 129,7-9-129,-8 18 0,8-18 129,7 7 0,7-7 0,5 0 0,2-5 129,4-1-129,2-2 0,2 2 129,-3-2-258,-3 4 0,-3 4 0,-5-2-387,-2 2-258,-13 0-1677,11 0-2193,-11 0-258,0 0-387</inkml:trace>
  <inkml:trace contextRef="#ctx1" brushRef="#br2" timeOffset="413356.6426">19957 14726 2580,'0'0'3870,"12"0"129,5-6-2322,7 3-387,3-10-129,11 5-129,0-5-129,6 7-258,-2-6 0,2 7-258,-3 0 0,-6 1-387,-5 2 0,-5-1-129,-7 2-129,-6-3-387,0 4-774,-12 0-1935,0 0-1032,-5-11-129</inkml:trace>
  <inkml:trace contextRef="#ctx1" brushRef="#br2" timeOffset="413656.6598">20314 14503 1935,'0'0'4128,"6"-4"258,-6 4-1290,14 0-1548,1 2-645,1-2-129,6 7-258,-3 2-129,8 1 0,-8 3-258,1 3 129,-4 6-258,-5 1 129,-4 10-258,-6-7 258,-2 4-129,-7-1 129,-5-1 0,0-1 0,-7-7 0,6 1 0,2-8-129,1-4-516,11-9-3483,0 0-516,6 0-387,9-14-129</inkml:trace>
  <inkml:trace contextRef="#ctx1" brushRef="#br2" timeOffset="414717.7205">21172 14313 129,'14'-15'3999,"-4"4"516,-10 11-1935,2-13-258,-2 13-387,0 0-516,0 0-516,-12-14 0,12 14-129,-22-5-258,10 5-258,-4 0 0,-4 5 0,0 1-129,-2 4-129,-2 3 0,1 6-129,-3-3 129,5 6 0,1 1-129,4-3 129,6 3-129,6-2 129,4-2 0,4-1-129,6-3 129,9-4 0,6 0 0,3-2 0,1 1 0,5 3 0,-2 2-129,-2 2 129,-4 7 0,-4 4 129,-8 5-258,-5 0 129,-8 2 0,-1-2 129,-10-3-258,-1 0 258,-6-7-129,-5-3 0,0-6 129,-2 0 0,0-7 129,2-3-129,1-4 129,2 0-129,2 0 0,7 0 0,10 0-129,-9-8-387,9 8-1032,0 0-3096,14-1-129,-2-2-774,7 1 387</inkml:trace>
  <inkml:trace contextRef="#ctx1" brushRef="#br2" timeOffset="415376.7582">21356 14835 1419,'13'-19'4257,"-1"10"387,2 2-387,8 5-2967,-5-6-129,9 8-258,-7 0-258,3 7-258,-4-2 0,0 9-258,-8 0 0,-1 5-129,-4 0 129,-4-2 0,-1-1 0,-6 3-129,-1-5 258,-5 1-258,2-5 129,-2 0-129,3-5 0,1 3 0,8-8 0,0 0 0,0 0 0,0 0 0,14 9 0,1-9 0,2 4 0,2 2 0,-2 1 0,0 1 0,-5 2 0,-1 3 0,-5 2 0,-6 2 129,0-3 0,-6 1 129,-8-3 0,2 0 129,-4-3 258,-1 2-258,-3-7 129,5 1-129,-1-4-129,5 1-129,3 1-516,-1-3-3483,9 0-1032,0 0-516,7-20-516</inkml:trace>
  <inkml:trace contextRef="#ctx1" brushRef="#br2" timeOffset="431142.6599">15800 12505 516,'5'44'3354,"-3"-11"-516,1 11-516,2 10-516,0 7-387,1 8-387,-1 2-258,0 4-258,0-2-387,1-4 0,1-3-129,-1-7-129,3-8 0,-1-10-258,7-2-903,-6-8-2193,0-13-258,4-4-129</inkml:trace>
  <inkml:trace contextRef="#ctx1" brushRef="#br2" timeOffset="431662.6897">15757 12477 258,'26'-3'3741,"3"3"-129,5-3-1677,9-2-258,13-1-387,3-1 0,5 1-645,4-3-387,5 2 129,-5 4-258,-1-1 0,-6 4-129,-8 0-129,-1 1 129,-8 3 0,-6 4 0,-7 2 0,-6-1 0,-5 3 129,-2-2-129,-4 2 129,-5 2 129,1 0-129,-2 3 129,-1 2 129,3 2 0,-1 8-129,-1 2 129,1 9-129,-1 5 0,1 6 129,-2 7-258,0 4 129,-4 1-258,2 0 258,-3-3-258,0-5 129,1-5-129,-1-7 0,3-2-1161,-3-9-2709,-2-9-516,2-3-387,-4-5 258</inkml:trace>
  <inkml:trace contextRef="#ctx0" brushRef="#br2" timeOffset="432861.7583">20313 17558 0,'0'0'0,"0"0"0,0 0 0</inkml:trace>
  <inkml:trace contextRef="#ctx1" brushRef="#br2" timeOffset="436294.9546">19655 15981 3354,'0'0'3483,"0"0"-774,0 0 129,9 14-516,-9-14-258,0 0-645,-9-2 0,9 2-516,-18 0-258,2 2-258,-5 0 0,-1 5-129,-6-3-129,-2 4 0,-1 7 0,0 1 0,1 0-129,3 2 0,5 1 129,3-3-129,9 5-129,3-3 258,5-4-258,6-1 129,8 0 0,6 2 0,8 1 0,3 1 0,3 3 0,5 0 129,-3 2-258,-1 0 258,-4 4-258,-4-2 129,-7 1 0,-5-5 0,-9 1 0,-4 1 129,-2-5-129,-8 2 0,-8-12 129,-1-5 0,-3-1 0,-1-1 0,2 0-129,-3-10 129,3 3 0,4-5-129,4 6 0,4 1-129,9 5-387,0 0-903,7-7-2967,6 5-774,8 2-129,4-4-387</inkml:trace>
  <inkml:trace contextRef="#ctx1" brushRef="#br2" timeOffset="436694.9775">19868 16484 258,'4'20'4644,"-1"-5"0,-3-15 258,0 0-3354,15-1 0,-10-15-129,10 11-258,-6-19-258,10 12-258,-7-15 0,7 11-258,-4-2-129,-1 4-129,-4 3 0,-1 2-129,-9 9 129,13-3-129,-13 3 129,7 11-129,-7 2 0,3 13 0,-1-1 0,2 3 129,-1 4-258,2 0 129,2-3-129,-1-2 0,2-4-258,-2-12-387,5 6-516,-11-17-645,14 16-1806,-14-16-1419,0 0 0</inkml:trace>
  <inkml:trace contextRef="#ctx1" brushRef="#br2" timeOffset="436898.9892">20041 16647 3354,'-8'0'4773,"0"0"258,8 0-1548,0 0-1290,5-2-903,9 2-387,-3-2-258,7 2-129,1 0-258,5 0-129,1 0 0,-2 0-258,3 0-258,-6 0-903,11 0-2967,-12-6-903,1-2 0,-4-2-387</inkml:trace>
  <inkml:trace contextRef="#ctx1" brushRef="#br2" timeOffset="437211.007">20427 16322 3612,'0'0'5031,"0"0"-129,0 0-258,8 0-3354,1-1-516,8-1-129,3-4-129,6 2 0,1-6-129,4 4-129,0-3-129,1 1 0,1 2-129,-2 0-129,-2-1 129,-3 1-129,-3 5-258,-8-5-258,0 6-387,-15 0-645,12-1-1677,-12 1-1677,0 0-129,-12-14 0</inkml:trace>
  <inkml:trace contextRef="#ctx1" brushRef="#br2" timeOffset="437507.0239">20757 16130 3096,'0'-12'5031,"15"-1"-129,-4 12-387,-11 1-2838,22-6-645,-13 4-258,8 6-258,-4 4-129,1 4-129,0 2 0,-2 3-129,-3 1 0,1 2-129,-3 2 0,-1-2 0,-2 0 129,-1-3 0,-3-5-129,0-1 129,0-11 0,0 18 0,0-18-129,-10 12 129,10-12-258,-10 12-387,10 0-1290,0-12-2967,0 0-258,0 0-645,0 0 130</inkml:trace>
  <inkml:trace contextRef="#ctx1" brushRef="#br2" timeOffset="438115.0587">21595 15933 258,'-3'-13'5289,"-9"13"-129,-6 16-258,-2 16-2064,-16-9-1419,9 26-129,-7-6-387,6 12-258,3-2-258,12 13 0,8-9-129,10-3 0,15-4-258,12-9 258,8-7-129,8-7 129,2-7-129,3-13 129,-3-6-129,-4-8 0,-4-11 0,-6-3 129,-5-10 0,-7-4-258,-4-10 129,-9-6-129,-8-10 129,-3 7-129,-12-6 129,-5 1-129,-9 5 0,-3 8 0,-4 9 0,-1 13 0,0 15-129,6 9 0,1 12-129,5 11 129,8 7-387,4 0-516,13 7-3741,4-11-516,10 1-258,2-10-387</inkml:trace>
  <inkml:trace contextRef="#ctx1" brushRef="#br2" timeOffset="438783.0969">22627 15923 2967,'10'-33'5160,"-13"19"-129,-13 3-387,-9-9-2709,-1 20-774,-15-3 0,3 9-645,-6 4 0,1 11-129,2-5 0,5 6-258,5 2 0,7 5-129,11-6 129,8 0-129,6 4 0,15-7 0,7 3 0,10-1 0,5-3 0,6-5 129,1-1-129,1 2-129,-2-2 129,-4 1 0,-8-1 0,-7 2 129,-6 0-129,-8 1 258,-11 2-258,-4 0 129,-12 0 0,-5-1 129,-9 1-129,-2-2 0,-3-7 0,-3 1 129,4-6-129,3-1 0,4-3-129,9 0 0,6 0-258,12 0-129,0 0-1032,0 0-3612,16-7-387,4 2-387,9 5-129</inkml:trace>
  <inkml:trace contextRef="#ctx1" brushRef="#br2" timeOffset="439671.1477">22920 16312 4257,'-9'0'5289,"9"0"-129,11-11-258,6 11-3483,-3-6-258,10 6-387,-8-2-258,7 2-129,-5 0 0,-3 6-258,-3 4 129,-2 3-258,-8 4 0,-1-2-258,-1 1 258,-6 8 258,-7-6-258,2 3 0,-3-3 0,2-3 0,0 1 129,0-3-258,4-10 258,8-3-129,-6 11 129,6-11-258,6 1 258,4 1-129,1 2 0,2 0 129,1 8-129,0-5-129,-1 0 258,0 3-129,-4 2-129,-9-12 129,12 19 0,-11-8 0,-1-11 0,-7 20 129,-4-13 0,-3 0 0,-6 0 129,-1 0 0,-2-6 129,2 3-258,0-3 258,6 2-387,3 0 129,3-1-387,9-2-258,-9 4-4257,9-4-645,7 0-387,4-2-387</inkml:trace>
  <inkml:trace contextRef="#ctx1" brushRef="#br2" timeOffset="443055.3413">18822 14001 1935,'0'0'3741,"-8"27"129,-5 10-2193,-12 19-387,2 29 0,-5 15-258,5 20 0,0 8-129,9 10-516,10-4 0,9-5-387,21-17-129,14-17-516,24-10-1935,8-15-1677,12-18-387,9-8 129</inkml:trace>
  <inkml:trace contextRef="#ctx1" brushRef="#br2" timeOffset="443699.3781">21527 13849 774,'27'59'4515,"-6"-20"129,1 3-258,7-2-2709,4 21-387,3 2-645,5 13 0,-7 7-387,2 8-129,-9 4-129,-9 2 0,-8-2 129,-8-2-387,-4-4-1032,-8-16-2967,-1-16-129,-1-15-516</inkml:trace>
  <inkml:trace contextRef="#ctx1" brushRef="#br2" timeOffset="466194.6648">21515 16975 1032,'128'11'903,"-44"-7"-258,12 1-129,8 6-258,5-2-258,2 1 129,3-1-129,-2 4 0,-3-4 0,-8 3 129,-6-3-129,-9-3 258,-9 0-129,-11 0 0,-9-6 129,-13 1 129,-10 3-258,-8-3 0,-11-1 0,-15 0-1032,0 0-2193</inkml:trace>
  <inkml:trace contextRef="#ctx1" brushRef="#br2" timeOffset="492364.1616">0 14112 2193,'0'11'3483,"37"-11"-258,-37 0-1935,79-11-129,-26 10 0,3-6 129,12 5-258,7-6 0,21 5-129,13-9-516,8 4 258,8-8 129,2 4-387,5-3-129,-9 3-129,-4 0-258,-22 4 129,-12 3 129,-17 5-129,-10 6-645,-15 7-3354,-7-1 0,-10 4-1032,-8-9 387</inkml:trace>
  <inkml:trace contextRef="#ctx1" brushRef="#br2">14731 11186 1161,'1'65'1290,"3"-13"-258,1 17 258,-2 8-516,2 11-516,-3 5-129,3-1-258,0-4 129,0-10-258,2-8 0,2-9 129,4-8 129,-2-11-129,4-8 258,4-6 0,-2-11-129,2 2 258,1-9-129,-4-3 0,2-4 0,0-3 0,1 0 129,-3 0-258,4-1 0,1-2 0,4-1 0,1 2 0,5 2-258,6 0 258,2 0-129,10 2 129,6 2-129,6-2 129,3-1 0,6 0 0,5-1 0,5 0 0,2 0 0,3-2 0,1-3 129,-2 3-129,0 1 0,0-1 0,-2-1 0,1-1 0,-4 0 0,1-1-129,-3-2 129,-1 0 0,-1 1-129,-7 0 129,-4 0 0,-11 3 0,-5 1 0,-12-2 0,-7 3 258,-10-1 516,-7-1-129,-12 3 129,7-10-258,-7 10 258,-1-23-129,-6 3 0,1-2-258,-1-7-258,0-7 0,-1-6 0,4-6 129,-3-8-129,3-5 0,2-7 129,1-9 0,0-7 129,0-1-258,1-3 129,-2 1-129,-2-5-129,-2 7 0,-3 8-129,-2 10 129,-3 11-129,-4 7 129,0 9-129,-2 7 0,-2 11 258,-4 4-129,-2 4 0,-4 4 0,-2 4 0,-3 4 0,-7 2-129,-4 4 129,-5 6-129,-7 4-129,-5 1 258,-10 2-129,-6-1 0,-6 0 0,-7 0 129,-9 0-129,-9-4 129,-7-2 129,-7 2-129,0-2 258,-2 0 258,1 0-129,6 3 129,13 1-129,14 2-129,20-4-387,22 5-3225,21 5-645,17-10-258</inkml:trace>
  <inkml:trace contextRef="#ctx0" brushRef="#br2" timeOffset="504976.883">19169 16393 0,'0'0'0,"0"0"0,0 0 0,0 0 0,0 0 0,0 0 0,0 0 0,0 0 0,0 0 0,0 0 0</inkml:trace>
  <inkml:trace contextRef="#ctx1" brushRef="#br2" timeOffset="506004.9418">3712 14839 1935,'14'-39'3999,"-14"22"258,-4-3-1290,4 20-645,-24-26-645,12 21-258,-13-2-516,2 7-258,-6 0 0,0 7-258,-2 5 0,0 3 0,0 4-129,0 3 0,5-1-129,5 3 0,5-1 129,8-1-129,6 3 0,10 0-129,8-5 129,8 4-129,7-3 129,5-1-258,9-1 129,2 1 0,-2 0 0,0 0 0,-6 2 0,-3 5 0,-10-1 0,-9 8 0,-11-2 0,-6 7 0,-12 0 0,-10-2 129,-4-4-129,-3-2 129,-1-3-129,-1-7 129,2-5-129,4-7 0,5-2-129,7-7-387,13 0-903,-11-4-2838,11 4-258,12-26-387,8 9-516</inkml:trace>
  <inkml:trace contextRef="#ctx1" brushRef="#br2" timeOffset="506344.9612">4257 15084 7611,'-25'16'4902,"25"-16"-258,-9 2-387,14-2-3612,12-2-258,5-3 0,6-2-258,6 0 0,2-2-129,7 0 129,0-3-129,-2-1 129,-3 2-258,-1-1 0,-6 3-129,-5-2-129,-4 8-645,-13-7-774,0 7-2580,-9 3-129,0 0-516,-10-9 258</inkml:trace>
  <inkml:trace contextRef="#ctx1" brushRef="#br2" timeOffset="506612.9766">4574 14892 1032,'0'-15'3999,"4"12"516,-4 3-258,17 8-1548,-9-7-1161,11 11-258,-2-5-258,5 8-387,2-1-129,2 5-129,-1 0-129,0 2-258,-1 0 129,-2 1-129,-6 2 0,-1 2-129,-10-3 129,-5 0 129,-2 0-129,-9 1 0,-3 1-129,-5-5-903,5 1-2967,-5-4-387,2-6-645,7-5 0</inkml:trace>
  <inkml:trace contextRef="#ctx1" brushRef="#br2" timeOffset="507289.0152">5633 14649 3870,'11'-33'4644,"-11"21"-129,-7 5-258,-12-3-2322,3 11-645,-12-1-387,0 9-258,-6-1-129,7 8-129,-3-3-258,7 3 129,4 1-258,6 5 0,10-2 0,5 1 0,11 3-129,8 2 129,6-1 0,5 2 0,0-1 129,2 0-129,-4 2 129,-6 1-258,-6-3 258,-8 4-129,-8-2 129,-4-1-258,-11 0 258,-6-5 0,-4-3 0,-4-5 0,-3-7 129,2-1-129,-3-5 258,7-1-258,2-4 0,4-3-129,6 1-129,3-4-516,9 10-258,0 0-2322,13-11-1419,2 10-129,9 1-774,2 0 388</inkml:trace>
  <inkml:trace contextRef="#ctx1" brushRef="#br2" timeOffset="507689.0381">5899 15060 1419,'0'0'3870,"-5"6"387,1 6-387,1 2-1419,1 10-1806,-1-2-129,3 10 0,-2-4-129,3 1 129,-1-9-129,1 0 0,-1-7 0,0-13 0,10 8 0,-10-8-129,10-16 129,-3 2 0,-4-10-129,1-2 129,-2-3-129,-2 6 0,0-2 0,-1 3 0,-7 7-129,8 15 0,-12-7 0,5 13 0,0 13-516,-2 4-3354,6 8-903,2 0-258,1 3-645</inkml:trace>
  <inkml:trace contextRef="#ctx1" brushRef="#br2" timeOffset="512292.3014">4687 14861 774,'-4'-12'1935,"4"12"258,0 0 387,0 0-645,0 0-129,0 0 0,-9-5-258,9 5-258,0 0 0,0 0-258,0 0 0,0 0-129,0 0-129,0 0-258,0 0 258,0 0-258,0 0 0,0 0-129,0 0-129,0 0 0,0 0 0,0 0 0,0 0-129,0 0 0,0 0 0,0 0 0,0 0 0,3 10-129,-3-10 129,17 23 0,-6-9 0,2 1-129,2 0 258,-1 2-258,2-4 129,1 3-129,1 0 129,0-2-129,-1 0-129,2-2 129,-4-2 0,-1-2 0,-1 2 0,-2-3 0,-4-3 0,-7-4 0,10 3 129,-10-3-129,0 0 0,0 0 129,0 12-129,0-12 0,-8 15 0,8-15 129,-16 25-129,6-8 0,0 2 0,0 2 0,-1 1 0,2-1 0,0-3 0,0 2 0,2-6 0,0 4 0,2-8 0,5-10 0,-9 19 129,9-19-129,0 0 0,-5 11 0,5-11 0,0 0 0,0 0-129,0 0-774,0 0-3870,0 0-129,0 0-516,2-14-387</inkml:trace>
  <inkml:trace contextRef="#ctx1" brushRef="#br2" timeOffset="515185.4669">4138 16046 129,'167'0'387,"-77"-2"-258,5-4 129,3-3-258,3-4 129,-2 3 0,4-2-129,0 2 0,0 2 0,-2-2 0,-3 3 0,-6 0 0,-2 4 258,-5 3-258,-5 0-258,-7 0 129,-4 0 129,-7 0-129,-5 0 0,-4 0 0,-6-1 129,-6-2-129,-5-4 129,-5 2 0,-3-3 0,-5 3 129,-1 0-129,-6 0 129,-1-4 129,-3 1 129,0-6 0,-3 0 129,1-4 258,-1-1 258,-3-7-129,3 3 0,0-7-129,1 1 129,0-3-387,1 3 0,-1-3 0,2 1-387,-4 0 129,1 2 129,-3 2 0,-1 7-258,-4 0 258,0 6-129,-1 14-258,0-17 0,0 17-258,0 0-774,0 0-2322,5 24-129</inkml:trace>
  <inkml:trace contextRef="#ctx1" brushRef="#br2" timeOffset="516092.5188">3073 15678 1161,'0'0'1161,"0"0"-387,5 2-387,-2 9 0,4 4-129,-2 3 0,0 5 129,0 0-129,0 2 0,-1 3 129,3-3-129,0 6-129,0-6 129,4 4-258,2-1 0,0-1 0,5-3 0,-1 2 0,3-5 0,4-3 0,0-5 0,5-5 129,2 0-129,3-8 0,4 0 0,3 0 258,-2-5-258,3 0 0,1 2-258,3-1 258,-2 2 0,1 2 0,-2-1 0,3 1 0,2 1 0,-2-1 0,2 0 0,1 0 0,1 0 0,5 0 0,2 0 0,2 1 0,3 1-129,4 4-645,5 7-2064,-1-11 130</inkml:trace>
  <inkml:trace contextRef="#ctx1" brushRef="#br2" timeOffset="539912.8812">7389 14070 3483,'10'-15'4515,"-10"15"-129,0 0-516,10 3-2064,-13 12-129,1 17-903,-7 1-129,-1 15-258,-7 4 129,-2 8-258,-3 5 129,1 0-129,-3-7 0,4-9-129,5-10 129,5-9-129,10-30 0,0 0 0,3-12-129,12-26 0,3-13 129,2-10-129,1-9 0,2-8 0,0 0 0,-1 3 0,-1 7 129,-4 9 0,1 11-129,-4 12 258,-2 16 0,0 16-129,-12 4 129,14 24-129,-9 8 129,4 5-129,-1 13 0,3 3 0,0 0-129,1 4 0,3 1 0,1-2 0,0-2-129,-1-3 129,0-4-129,-4-10-258,2 4-387,-11-23-1935,3 6-1806,-3-9-387,-5-4 0,-9-9-516</inkml:trace>
  <inkml:trace contextRef="#ctx1" brushRef="#br2" timeOffset="540100.892">7380 14447 7998,'-13'-31'4902,"14"20"-258,6-3-129,17 12-3354,0-6-387,9 7 0,2 1-516,5 0-258,6 10-903,-6-6-2967,8 6-645,-3-5-387,1 0-387</inkml:trace>
  <inkml:trace contextRef="#ctx1" brushRef="#br2" timeOffset="540416.91">7996 14266 9804,'-11'4'4773,"11"-4"0,14 4-387,3-5-3741,10-2 0,1-1-258,6 0-129,2-2 0,4 2-129,4-1-129,-4 3 0,-2 2-129,-4-1-258,-2 1-258,-9 0-516,-2 5-1161,-21-5-1032,14 0-774,-14 0 0,-8-7-387,-4-8 1419,3 9 1032</inkml:trace>
  <inkml:trace contextRef="#ctx1" brushRef="#br2" timeOffset="540663.9242">8398 14221 516,'-34'-48'2838,"24"28"1161,10 20 0,-11-27-129,11 27-903,0-17-645,7 17-387,-7 0-774,26 0-129,-10 0-516,4 3 0,1 3-129,3 3-129,-2 6-129,-1 6-129,-5-4 0,-2 2 0,-3 2 0,-6-1 0,-4 1 0,-1-1-129,-8-4 129,-3 0 0,-3-1 0,-1-2-258,1 3-387,-5-10-2709,8 5-1290,3-8-387,8-3-387,0 0-129</inkml:trace>
  <inkml:trace contextRef="#ctx1" brushRef="#br2" timeOffset="541476.9707">9182 13947 774,'21'-16'3999,"-13"7"516,3-4-903,0 10-645,-11-12-387,0 15-774,0-19-387,0 19-129,-11-12-387,0 12-129,-10 0-258,2 7 0,-8 6-258,-1 10 0,-1 3 0,-1 6-129,6 1 0,5 4-129,7-2 0,10 2 0,6-6 0,12-5-129,8-3 129,7-7-129,1-3 129,3-6-129,-1-7 129,-4 0-129,-6-6 129,-4-2 0,-11-2 0,-9 10 0,0-10 0,-14 10 129,-5 1-129,-6 8 0,-2 4 129,-3 2-129,4 7 0,2 1 0,8 3 0,6 0 0,4-1 0,8 4 129,11 1 0,6-4 0,5-7 0,5 2 0,7-8-129,0-6 129,0-5-129,0-3-387,7-2-3741,-13-9-774,-4 0-516,-12-6-258</inkml:trace>
  <inkml:trace contextRef="#ctx1" brushRef="#br2" timeOffset="546364.2502">17154 11156 903,'-19'30'1290,"11"-10"-387,1-3 0,2 4-258,0 0-129,3-1-129,0-2-129,0 0-129,2-6 258,2 1 0,5-7 129,5-5-258,6-1 0,4-3 258,4-3-258,2-6-129,0 4-387,1-8-2838,2 15 0</inkml:trace>
  <inkml:trace contextRef="#ctx1" brushRef="#br2" timeOffset="546953.2839">17672 10858 903,'0'-12'2064,"0"12"-258,-12 0-129,0 3-129,-7 5-516,-2 9-129,-9-2 129,-1 7-516,-7 5 258,1 6-516,-5-3 387,4 4-387,-1-1 258,2 3-387,7-3 0,4 2 0,5-8-129,5-5-129,7-1-129,1-6-258,7-2-129,1-13-258,0 0-774,0 0-774,0 0-1290,0 0 0</inkml:trace>
  <inkml:trace contextRef="#ctx1" brushRef="#br2" timeOffset="547288.3031">17196 11047 903,'-14'15'1419,"5"-3"-387,0 10-129,-1-4-129,0 4 0,-2-2 129,3 5-258,-3-9 129,4 0-387,1-3 129,3-1 0,4-12 0,-2 17-129,2-17 129,9 9-258,1-8 0,5 1 129,4-2-387,1 0-645,6-7-2451,1 7-645,-3-9 129</inkml:trace>
  <inkml:trace contextRef="#ctx1" brushRef="#br2" timeOffset="580592.2079">19696 17091 3096,'0'0'1935,"12"-7"258,-12 7-387,0 0-516,0 0-129,0 0-129,0 0 0,0 11-129,0-11-129,-8 5-258,-1-5 0,0 3 129,-6-3-387,-1 7 129,-3-7-258,1 0 129,-4 0 0,-2 8 0,1-2-129,1 1 0,-2 6-129,6 2 129,-1 2-129,3-3 0,3 3 0,2 4 0,4-2 0,2-2-129,5-1 129,3 1 129,6 1-129,3-1 0,3-2 0,5-1 0,5 1 0,1 5 129,3-4-129,-2 2 0,-3 6 0,3 1 129,-7-1-258,-5 6 258,-2 9-129,-9 7 129,-4-4-129,-1 30 129,-8-21-129,-3 6 129,-4-28 0,-5 3 0,1-22 0,1-3 0,-4-7 0,3-42 0,0 24 0,6-21-129,-1 27 0,6-13-129,1 7 0,4 4-516,4 14-258,0 0-1806,10 0-1806,6 5-774,3-5 645</inkml:trace>
  <inkml:trace contextRef="#ctx1" brushRef="#br2" timeOffset="581261.2462">19895 17690 129,'0'0'3999,"3"-26"-1161,4 12 129,-5-2-903,10 11 0,-7-14-774,9 9-129,-5-2-387,5 10-258,0-2-129,-2 4 0,1 1-258,-1 9 0,-1 11-129,-2 5 0,-1 8 129,-2-4-129,-3 10-129,-3 7 129,0 0 0,-2-5 0,-3-8-129,0-1 258,-5-11-129,3 6 129,0-8-129,7-20-258,-12 16 387,12-16 0,-3 13 129,3-13-645,0 14 645,0-14-129,12 0 0,-2 0 516,0-7-645,4 7 129,-14 0-258,32 0 903,-13-4-1032,-1-1 129,2 3 129,-4-3-258,3 6 0,-6-9-516,8-3-2193,-7 4-2064,-3 7 387,-1-8-645</inkml:trace>
  <inkml:trace contextRef="#ctx1" brushRef="#br2" timeOffset="581617.2666">20452 17381 258,'0'0'4644,"0"0"-129,14 0 129,-4-5-3870,10 5 129,-3-7 0,8 7-387,-4-1-129,5-1-129,-3 2 0,1 0-258,-2 0 0,-1 0-129,-1 0 0,-2 0-387,2 0-258,-11-2-1032,7 1-1548,-6-5-1161,-10 6-129</inkml:trace>
  <inkml:trace contextRef="#ctx1" brushRef="#br2" timeOffset="581937.2849">20752 17205 903,'6'-5'4128,"-6"5"258,10-2-1935,4 2-1032,-6 0-258,8 8-258,-4-3-258,6 9 0,-6-5-258,2 5-129,-1 0-129,-2 6 0,-3 2 0,-2-4-129,-3 2 129,1 2-129,-4-3 129,0-4-129,-1 2 129,-2-3-129,-2-3 129,5-11-129,-12 23 258,12-23-258,-11 19 0,11-19-516,-10 17-903,10-17-3096,-12 12 0,12-12-516</inkml:trace>
  <inkml:trace contextRef="#ctx1" brushRef="#br2" timeOffset="582840.3365">21572 17061 3612,'0'-12'4644,"-10"4"-2064,-4-1-645,5 10-516,-12-1-387,4 2-387,-7-1 129,0 12-129,-4-5-258,3 14 0,1-12 0,5 8-129,4-3-129,4 6 0,9 1-129,3-3 0,11 1 0,4 1 0,7 2 0,1-2 129,5 3-129,-3 1 0,-1-7 129,-4 5-129,-4 1 0,-6-3 129,-3 0-129,-4-1 129,-4-2-129,-4-5 129,-6 0 0,-4-2 0,-3-4 129,1-2-129,-7-5 0,5 0 129,-1 0 0,3-1-129,0 0 0,6-2-129,10 3-129,-11-2-258,13 9-903,-2-7-3354,11 16-258,3-6-516</inkml:trace>
  <inkml:trace contextRef="#ctx1" brushRef="#br2" timeOffset="583125.3528">21691 17486 3999,'9'-6'5160,"-9"6"-129,11-10-516,-11 10-3741,11 9-258,-3 5 0,-2 3-258,3 9 258,-2 0-387,1 11 387,0-2-387,1 0 129,-2 3-129,0-3 129,-2 0-129,2-9-129,-3-7-129,-1-4-516,3-4-2064,-6-11-2322,0 0 0,0-19-645</inkml:trace>
  <inkml:trace contextRef="#ctx1" brushRef="#br2" timeOffset="583876.3958">22366 17098 1032,'11'-9'4773,"-4"-1"258,-7 10-516,-2-20-3225,2 20-258,-10-7-258,10 7-258,-21 0-129,8 2 0,-10 1 0,3 6-258,-1 2 129,-1 5-258,3-2 129,3-2-129,5 6-129,2-1 129,7-1 0,2-2-129,8 2 129,6-1 129,2 1-129,3 1 129,1 1-129,-1 2 0,2 0 0,-1 1 129,-6 0-129,-2 0 0,-2-1 0,-6 1 0,-3 0 0,-1-2 129,-5-4-129,-5 0 129,-4-3 0,1 1 0,-3-6-129,-1 1 129,1-6-129,-1-2 129,3 0-258,1 0 129,3-3 0,1-2 0,9 5-258,-13-4-258,13 4-1032,3 6-3354,-3-6 0,14 3-516</inkml:trace>
  <inkml:trace contextRef="#ctx1" brushRef="#br2" timeOffset="584665.4409">22589 17426 774,'0'0'4773,"0"0"0,0 0 129,9-11-3612,8 12-258,-3-1-387,3 0 129,-3 5-387,4 5 0,-4-3-258,-1 6 0,-4-1 0,0 3-129,-4 0 0,-1 2 129,-3-1 0,-1-1 0,-3 1-129,-2 1 129,-4 0-129,-1-3 129,-2-1-129,3-2 129,-1-1-129,3-1 129,7-9-129,-11 16 0,11-16 129,0 0-129,7 17 129,4-11 0,0-2-129,3 0 129,2-1-129,0 3 0,-4 1 129,2 0-129,-1 5 258,-5 4-258,-2 1 0,-5 2 129,-1 2 0,-1-6 0,-5 9 129,-4-7-129,-3-7 258,3-1-129,-3 6 258,-1-8-258,-2-6 387,2 4-387,0 0 129,4 4-129,2-6 0,8-3-129,-13 2 0,13-2-129,0 0 0,0 0-129,0 0-774,0 0-4386,0 0 0,0 0-645,0-22-516</inkml:trace>
  <inkml:trace contextRef="#ctx1" brushRef="#br2" timeOffset="641098.6687">7555 16211 4257,'0'0'4644,"0"0"-516,0 13-387,-5 3-3096,-2 12-129,-4 8-258,-1 7 387,-4 1-516,0 7 129,-4-7 129,2 4-258,-2 0 129,3-3-258,1-11 258,1-4-258,2-1 129,4-9-129,2-5 0,7-15 0,0 0 129,0 0-129,2-22 0,8-10 258,3-7-258,4-12 258,3-8-258,3-3 258,-2-6-129,5 5 129,-4-1 258,2 8-387,-5 5 129,3 17-129,-6 9 258,2 14-129,-1 11-129,1 11 129,-2 12-129,8 13 0,-1 2 0,3 18 129,3 1-258,3 1 258,-1-1-129,-3-4-129,4-4 0,-5-5 0,-3 0-129,-6-19-387,-1 2 258,-7-9-774,1 8-2064,-11-26-1290,0 19-774,-11-19 129,-9 0 0</inkml:trace>
  <inkml:trace contextRef="#ctx1" brushRef="#br2" timeOffset="641323.6816">7412 16564 6837,'-11'-34'5031,"13"11"-387,14 5-258,5-6-3354,10 13-516,3-5 0,9 10-258,5-4 0,6 10-258,2 3 0,2 0-258,0 9-387,-6-12-2580,7 8-1290,-5-8-258,-4 3-258</inkml:trace>
  <inkml:trace contextRef="#ctx1" brushRef="#br2" timeOffset="641630.6991">8234 16387 6966,'0'0'4902,"5"10"-129,-5-10-516,17 0-3225,0-1-645,9 0 0,3-1 0,7 0 0,4-1-258,2-2 0,3 1-129,-1-1 0,-1-1-258,-5 0-129,-2 5-387,-10-8-1032,2 9-2451,-11-4-516,-6 4 0,-11 0-387</inkml:trace>
  <inkml:trace contextRef="#ctx1" brushRef="#br2" timeOffset="641970.7186">8669 16291 3225,'-2'-18'4902,"2"18"-516,1-16 129,0 3-2451,9 13-774,-10 0-387,20-6-129,-7 4-387,5 2-129,0 2-129,2 5 0,0 2-129,0 0 0,2 3 0,-4-1 129,-2 3-258,-2 2 129,-3 1 0,-5-3 0,-5 1 0,0 2 129,-9 6-129,-3-2 258,-4-1-129,-1-2 0,-1-2 0,2-2 0,3 3-258,2-6 129,10-11-774,-13-2-3612,13 2 0,5-15-774,6 1 0</inkml:trace>
  <inkml:trace contextRef="#ctx1" brushRef="#br2" timeOffset="642630.7563">9694 15906 1,'18'-29'4643,"-12"18"1,-3-4-129,-3 15-1677,0-16-645,0 16-774,-15-6-258,1 6-387,-10 0-258,1 8 0,-7 3-129,0 5-129,-4 0 0,4 3-129,1 5 0,5 5 129,5-2-258,10 1 0,4 5 0,5-4 0,9-1 0,11 2 0,4-6-258,7-2 258,0 1 0,4-3 0,0-2 0,-2 3 0,-2-1 0,-7 0-129,-2 1 129,-8 1 0,-4 6 0,-6 2 129,-1-3-129,-3 1 258,-5 2-258,-5-4 258,-4-6-129,-5 3 258,-5-12-129,0-1 129,-8-5 0,1-2-129,0-3 258,4 0-258,2-2 0,1-4 0,7-1-258,6 2-258,11 5-387,-10-13-4128,10 13-258,10-13-516,1 6-516</inkml:trace>
  <inkml:trace contextRef="#ctx1" brushRef="#br2" timeOffset="645430.9165">9405 16960 2709,'-4'9'4128,"4"-9"129,19 19-2322,5-23-516,17 4-258,7-9-129,12 8-129,4-11-258,12 1-258,0 1-516,-2-6-1419,-2 2-2580,-4 2-258,-13-3-387</inkml:trace>
  <inkml:trace contextRef="#ctx1" brushRef="#br2" timeOffset="733557.9571">12778 16974 1,'19'0'3353,"-19"0"-644,0 0-258,5 10-645,-10-8 0,0 12 0,-9-12-387,4 12-129,-9-7-516,3 6 0,-6-5 0,2 9-258,-3-10-129,2 5 0,-2-4-258,2 1 129,1-8 0,2 8-129,4-6 0,3 5 0,11-8-129,-11 13 129,11-13-129,8 24 129,5-9-129,6 4 0,2-2 0,6 5-129,0 2 129,4 0 0,-2 5 0,-1-2 0,-3-1 0,-4 4 129,-3-3-129,-5 3 0,-6 3 129,-4-4 129,-7-4-129,-9 11 0,-4 0-129,-4-5 129,-6-5 0,-1-14-129,-4-4 129,3-1 0,1-7-129,3-10 0,5-7 0,5 4-129,11 2-387,4 11-1032,9-17-2838,10 2-516,10-2 0,5-2-387</inkml:trace>
  <inkml:trace contextRef="#ctx1" brushRef="#br2" timeOffset="733901.9768">13223 17301 1161,'-10'5'4515,"-2"9"129,12-14-129,0 0-2451,0 0-903,5 0 0,5-2-387,8 2-129,0-7-129,9 3-129,0-5 129,6 2-387,-1-5 129,2 0-129,-2 0 0,2 1 0,-2 1-258,-5 2 129,-3 5-258,-6-1-258,-1 4-516,-17 0-387,17 6-1032,-17-6-2064,0 0-258,-4-1-387</inkml:trace>
  <inkml:trace contextRef="#ctx1" brushRef="#br2" timeOffset="734184.9929">13563 17112 1935,'-6'-21'4515,"6"21"129,0 0-1290,-8-26-1032,8 26-1032,0 0-258,14 0-258,-6 0-387,5 0 0,2 9-129,6 4 0,-2 0 0,4 2-129,-3 1 0,-1 8-129,-1 0 258,-2 0-258,-7 3 0,-2-2 129,-4 1-129,-3 0 0,-3 0 129,-3-9-129,-1 5-645,-3-12-774,4 2-2967,6-12-387,0 0-387,0 0 0</inkml:trace>
  <inkml:trace contextRef="#ctx1" brushRef="#br2" timeOffset="734962.0374">14475 16959 1677,'10'-7'4644,"-10"7"-129,0 0 0,0 0-2967,-10-21-387,10 21 0,-17-9-258,8 9-258,-10 0 0,2 4-129,-5-1-129,1 5-258,-3 3 0,-2 6 0,2-1 0,1-1 0,3 3-129,4 2 0,2 1 0,11-1 0,3 0 0,8-1 0,9 3-129,2 5 129,5-6 0,2 1 0,2 4 0,-1 7 129,-3-3-258,-4 3 258,-3 1-258,-6 4 258,-2-7-129,-5 1 0,-4 2 0,-3-3 0,-9-8 129,-2 5-129,-5-11 129,1-8-129,-5-2 129,1-5-129,-1-2 0,3-4 0,3-1-129,2-12-516,15 17-1677,0 0-2322,0 0-129,3-21-774,11 7 259</inkml:trace>
  <inkml:trace contextRef="#ctx1" brushRef="#br2" timeOffset="735673.0781">15047 16901 6708,'3'-24'5160,"-3"24"-516,-8-21-1548,8 21-1677,-20-9-258,6 9-516,-8 2-258,0 13-129,-5 4-129,-1 2 0,-3 2-129,4 7 129,-3-1-129,6 0 0,2 0 0,8-2 0,3 2 0,5-3 0,6-3 0,5-4 0,5 2 129,8-1-129,4 0 0,5-4 0,2-1 0,3 0 0,0 3 0,0-3 0,-4 7 0,-1-3 0,-6 2 0,-4 5 0,-5 1 0,-5 1 0,-5-6 0,-4 4 0,-7 0 129,-6-3 0,-2-2-129,-6-4 129,-1-7 129,-3-9-258,-1 2 0,4 0 129,-1-8 0,6-4-129,4 0 0,4 0 0,11 9-129,-10-14-258,14 8-258,-4 6-645,26-8-3354,-11 2-258,9 0-258,3 1-387</inkml:trace>
  <inkml:trace contextRef="#ctx1" brushRef="#br2" timeOffset="736074.101">15322 17366 3483,'9'-15'4902,"-9"15"-387,8 0-1548,-8 0-903,4 22-387,-4-7-516,1 12-258,2 1-258,-1 11-129,-2 1-258,1 0 129,-1 5-258,1 9 129,-1-18-129,0-3 0,-2-3 0,0-14-129,2-16 129,0 0-129,-4-14-129,3-22-258,1 20-1935,-3-14-2451,3-6-258,-2-1-774,-1-6 516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14T09:54:12.907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</inkml:brush>
    <inkml:context xml:id="ctx1">
      <inkml:inkSource xml:id="inkSrc129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3-10-14T09:57:53.329"/>
    </inkml:context>
    <inkml:context xml:id="ctx2">
      <inkml:inkSource xml:id="inkSrc223">
        <inkml:traceFormat>
          <inkml:channel name="X" type="integer" max="2776" units="cm"/>
          <inkml:channel name="Y" type="integer" max="1569" units="cm"/>
        </inkml:traceFormat>
        <inkml:channelProperties>
          <inkml:channelProperty channel="X" name="resolution" value="99.99999" units="1/cm"/>
          <inkml:channelProperty channel="Y" name="resolution" value="99.9745" units="1/cm"/>
        </inkml:channelProperties>
      </inkml:inkSource>
      <inkml:timestamp xml:id="ts2" timeString="2013-10-14T10:00:44.662"/>
    </inkml:context>
  </inkml:definitions>
  <inkml:trace contextRef="#ctx0" brushRef="#br0">533 799 2967,'0'0'3870,"0"0"129,-38 0-1032,38 0-903,0 0-129,0 0-387,0 0-387,0 0-129,0 0 0,0 0-387,0 0 0,-37 25-387,37-25 0,0 0 0,0 0-258,0 0 0,-18 56 0,18-56 0,0 0 0,3 54 129,-3-54 0,0 0 0,38 56 129,-38-56 0,48 31 0,-48-31 0,67 20 0,-27-17-129,2-2 129,2-1-129,5 0 0,-3-8 0,-2-3-258,-3 0 0,-4-7 258,-37 18-129,53-34 0,-53 34-129,0 0 129,10-63 258,-10 63 0,-41-36 0,41 36 0,-76-33-258,30 19 129,-1 7 129,-2 1-129,-2 1-258,9 5 0,3-1 129,0 1-129,39 0 0,-55 6-129,55-6-516,-39 11-645,39-11-3225,0 0 0,0 0-258,0 0-387</inkml:trace>
  <inkml:trace contextRef="#ctx0" brushRef="#br0" timeOffset="468.0267">558 908 3612,'-39'-2'4515,"39"2"-258,0 0 129,-49 10-2322,49-10-387,0 0 0,-21 56-516,21-56-129,1 52-129,-1-52-258,17 57 129,-17-57-387,37 48 129,-37-48-387,56 35 129,-56-35-129,75 6 0,-35-6 129,4-4-258,-3-8 258,-2-4-258,-39 16 129,65-36 129,-65 36-129,0 0-129,36-55 129,-36 55-129,0 0 129,-44-46 0,44 46-258,-65-15 129,27 11 0,1 2-258,37 2-129,-64 0-645,64 0-1677,-45 4-2193,45-4 0,0 0-387,0 0-387</inkml:trace>
  <inkml:trace contextRef="#ctx0" brushRef="#br0" timeOffset="1608.092">350 1869 5676,'-37'-9'4644,"37"9"258,0 0-387,0 0-2580,0 0-129,41-42-387,-5 32-258,12 4 0,17-9-258,12 3-129,14 1-516,5 4-129,2-4-258,3 6 258,-3 2-258,-4 3 129,-11 0-129,-12 3 129,-16 1 0,-6 4 129,-11 3-129,-8 1 129,-7-3-129,-8-3 0,-4 1 0,-3 0 129,-8-7 0,9 0-129,-9 0 0,4-21 129,-4 21 0,3-68 0,-3 68 129,4-108-258,-1 41 258,-1-8-258,1-5 129,-1-3-129,1 7 129,4 0-258,-5 0 258,4 10-258,-5 4 258,-1 7 0,0 1 0,0 54-129,-9-86 129,9 86 0,-20-66-129,20 66 129,0 0-258,-24-57-387,24 57-2193,0 0-2193,0 0-387,0 0-387,0 0-516</inkml:trace>
  <inkml:trace contextRef="#ctx0" brushRef="#br1" timeOffset="24732.4146">3928 1492 8256,'5'-54'4773,"-5"54"-258,0 0 129,0 0-3741,0 23 0,0 15 0,1 15 0,-1 8-645,0 10 258,0 4-129,0 2-129,0-2-387,0-8 129,0-9 0,0-17-129,2-6 258,-2-10-258,0-25 258,0 0-129,14-25 129,-9-15 0,0-11 0,1-15 129,-3-14-129,2-3 0,-1 0 0,-4 6-129,0 8 129,0 7 0,0 62 129,-7-72-258,7 72 516,0 0-516,0 0 387,-16 35-516,11 3 129,2 13-129,-1 7-258,1 3-129,3 4-1548,0-3-2838,6 3-387,-2-7 258,3 1-774</inkml:trace>
  <inkml:trace contextRef="#ctx0" brushRef="#br1" timeOffset="25127.4372">3906 2534 8256,'-13'-23'5031,"4"3"-387,9 20-129,0 0-3870,0 0-387,-7 7 129,8 8-258,3-3 129,6 2-129,-3-4 0,6-3 129,1-3-129,3-4 0,-3-5 0,2-3 0,-3-6 129,-1 0 129,-5-3-129,-2 2 129,-5-1-129,0 16 258,-5-18-387,5 18 387,-17-12-387,5 12 0,0 0-129,5 7 0,7-7-129,-17 9-903,17-9-3741,0 0-387,0 0-129,7 1-645</inkml:trace>
  <inkml:trace contextRef="#ctx0" brushRef="#br1" timeOffset="26419.5111">6251 1441 10449,'-21'-68'4644,"21"68"-129,-7 37 516,9 15-2838,1 8-1935,6 18 129,-1 13-129,4 10 0,-3-2 129,1 5-258,-3-10-258,1-16 129,-2-6 0,-1-14 0,2-18-129,-3-11 129,2-13-258,-6-16-258,19 0-129,-12-24-516,8-9-516,-7-28-1032,12-6-1290,-6-21-774,6-10 387,-6-17 1548,8 3 2193,-2 6 387,-2 3 1548,2 21 1161,-6 8 1935,3 17 129,-17 57-516,29-61-1677,-29 61-516,0 0-645,0 0-516,21 69 0,-21-6-516,2 17 258,1 9-129,1 14 129,2-1-645,0 2 129,2-10 129,-1-9-129,3-17 0,0-15-387,1-7-387,-8-22-1161,3-1-2580,-6-23 129,0 0-645,-21-6-129</inkml:trace>
  <inkml:trace contextRef="#ctx0" brushRef="#br1" timeOffset="26691.5266">5978 1870 11352,'-17'-24'4902,"27"7"-258,23 2 0,9-5-3999,17-4 0,14-7 0,8 9 0,10-2-258,-1 6 0,-2-2-129,-3 3-129,-5 7-129,-12 8 0,-7 2-258,-13-6-129,-9 5-129,-39 1-774,48-19-2838,-48 19-645,0 0 0,-4-10-387</inkml:trace>
  <inkml:trace contextRef="#ctx0" brushRef="#br1" timeOffset="26967.5424">6213 1908 10062,'-48'26'4644,"48"-26"0,0 0-258,30 9-3096,5-11-387,16-2 0,11-4 0,10 4-129,5-5-129,8 4-129,-5 0-258,-2 5-129,-8 0 0,-5 5-129,-12-1 0,-10-1-129,-9 5-129,-9-5-129,-1 2-1548,-16-5-2838,0 0-129,-8 0-516,-7-7-129</inkml:trace>
  <inkml:trace contextRef="#ctx0" brushRef="#br1" timeOffset="36031.0608">3258 3920 3999,'5'-20'4386,"-5"8"-258,0 12-1419,-16-16-903,3 16-387,-9 0-387,-1 5-258,-9 3-129,-3 10-129,-6-1 129,3 7-387,-3 0 129,5 0-258,6-1 0,7 1-129,11-1 129,12-2-258,7-1 129,14-2 0,14 1 0,8 3 0,9 1 0,1 2 129,2-3-129,-4 0 0,-5 0-129,-5 5 129,-13 1-129,-11-1 258,-12 1 0,-5 2 0,-8-1 129,-7 5 0,-11-5 129,-5-1 129,-4-8-129,0 1-129,-3-11 0,4-1-129,3-3 0,4-5-129,6-1-258,6-1-516,15 1-1806,0 0-2193,15-8-258,5-1-387,11 1-129</inkml:trace>
  <inkml:trace contextRef="#ctx0" brushRef="#br1" timeOffset="36443.0844">3716 4246 3483,'-7'3'4773,"7"-3"0,7 0-258,3-6-2838,17 6-387,-4-12 129,11 10-258,-4-12-387,8 10-258,-4-2 0,2-1-387,-3 2 0,-4 3-129,-3 2-129,-5 0 0,-4 0-387,-4 0 129,-2 2-516,-11-2-645,8 4-2322,-8-4-903,0 0-387,-10 0 0</inkml:trace>
  <inkml:trace contextRef="#ctx0" brushRef="#br1" timeOffset="36827.1064">4041 4095 6063,'0'0'5031,"0"-15"-129,0 15-387,5-5-3096,9 5-387,-4 0-258,9 0-129,0 0 0,4 3-387,-2 1 0,0 4-129,1 1 0,-5 2 0,-1 3-129,-4 7 0,-7 2 0,-3-1 129,-2 1-129,-4 2 0,-3 0 0,-6-1 129,2-3-129,-3-1 0,4-6 129,0-1-129,0-4-129,10-9 129,-7 15 0,7-15 0,0 0 0,0 0 0,0 0-129,5 6 0,-5-6-258,7 0-258,-7 0-774,0 0-3225,13 10-258,-13-10-387,0 0-258</inkml:trace>
  <inkml:trace contextRef="#ctx0" brushRef="#br1" timeOffset="38207.1853">5250 3789 5160,'17'-60'5031,"-12"45"-516,5 16 0,-10-1-3354,12 48-129,-5-2 0,1 21-258,-4 7 0,2 17-387,-3 5 129,-2 0-387,0-2 0,-1-10-129,1-13-258,1-15-516,6-9-645,-6-22-3225,8-15 0,-3-16-258,2-16-387</inkml:trace>
  <inkml:trace contextRef="#ctx0" brushRef="#br1" timeOffset="38411.197">5459 3835 8901,'12'-4'4644,"3"33"0,-15 5-129,5 21-3870,-4 10-129,2 18 0,-2 3-258,-1 3-258,2-3-516,-2-15-516,2-4-3354,-2-18-387,0-13-129,-5-21-516</inkml:trace>
  <inkml:trace contextRef="#ctx0" brushRef="#br1" timeOffset="38616.2087">5075 4245 9804,'20'-39'5031,"17"22"-129,13-16-387,16 13-3870,9-1 0,9 3-387,2 4-258,-7 4-387,-1 10-1161,-22 0-2838,-9 9-387,-24-1-129,-12 9-774</inkml:trace>
  <inkml:trace contextRef="#ctx0" brushRef="#br1" timeOffset="38803.2194">5229 4400 7740,'-17'7'5289,"38"-7"-516,18-11 0,8-10-3741,15 8-258,3-6 0,6 5-645,4 5-516,-10-7-1935,7 12-2064,-15-8-387,-1 7-387,-6-12-129</inkml:trace>
  <inkml:trace contextRef="#ctx0" brushRef="#br1" timeOffset="39259.2455">6424 3870 10965,'-2'34'4902,"-12"2"-387,-8-1-903,0 22-3225,-3 5 258,0 9-258,2 3 0,0 0-258,6-9 0,4-7-129,8-13 0,5-15 0,2-19 129,10-14-129,5-24 0,3-17 129,0-12 0,-1-15-129,3-10 0,-1-4 0,-2 0 129,-3 7-129,-2 7 129,-1 15 129,-2 10-258,-1 20 258,-3 12 0,1 14-129,-1 18 0,2 14 0,-1 7 129,1 11-258,0 7 129,3 8-129,-2 1-129,-1-2 0,1 2-129,-5-13-516,4 7-903,-9-20-3096,0-2-129,-7-18-387,0-2-129</inkml:trace>
  <inkml:trace contextRef="#ctx0" brushRef="#br1" timeOffset="39439.2558">6323 4319 8127,'-2'-25'5031,"12"19"-258,4-6-129,15 11-3225,-3-7-258,10 7-516,3 1-516,1-1-387,6 6-2451,-5-5-1677,3 0-387,-6-10-387,8 2-258</inkml:trace>
  <inkml:trace contextRef="#ctx0" brushRef="#br1" timeOffset="39735.2727">7476 3545 12255,'9'-6'5160,"-9"6"-258,-4 12-258,4 19-4257,0 12 0,0 10 0,4 10 129,-3 11-258,1 5 0,-2 7-129,0 1 0,0-3-129,-3 1 0,-1-7 0,-1-4-129,0-8 0,0-12-258,0-13-516,8-10-3870,-3-21-387,0-10-258,1-27-645</inkml:trace>
  <inkml:trace contextRef="#ctx0" brushRef="#br1" timeOffset="40312.3057">8664 3504 11094,'14'4'5160,"-14"18"-516,-2 19 0,-7 3-4257,3 14 0,3 1-129,3 4 0,0-5 0,3-4-258,5-2-129,-1-12-774,7 8-1548,-9-16-2193,6 0-258,-8-10-258,1 8-516</inkml:trace>
  <inkml:trace contextRef="#ctx0" brushRef="#br1" timeOffset="40479.3153">8642 4392 10965,'0'12'5031,"0"-12"-387,0 0 0,3-4-4386,6-1-387,4 5-1161,-4-6-3096,6 4-258,-4-7-387,9 5-387</inkml:trace>
  <inkml:trace contextRef="#ctx0" brushRef="#br1" timeOffset="40799.3336">9230 3555 10707,'24'-19'5160,"-14"18"-258,5 22-129,-10-2-3999,3 21-516,-1 14 0,0 11 129,-4 4-129,0 7-129,-3 2 0,0-4 0,-3-1-129,-1-6-258,1-2-258,-2-21-903,5 3-3483,0-26 0,5-8-258,-5-13-645</inkml:trace>
  <inkml:trace contextRef="#ctx0" brushRef="#br1" timeOffset="41035.3471">9552 3535 9417,'22'-33'5289,"-13"39"-258,-9 12-129,3 17-3354,-3 12-1161,0 12 0,0 8 0,0 8-129,-1 1-129,0-1 0,-2-4-258,1-7-258,2-4-774,-10-15-3612,8-8 0,-7-15-645,2-6-258</inkml:trace>
  <inkml:trace contextRef="#ctx0" brushRef="#br1" timeOffset="41275.3608">9174 3914 10449,'6'-6'5418,"13"-1"-645,17 6 129,-3-7-4257,16 6-129,6-3 0,6 4-129,0-2-129,-4 0-258,-2 3-129,-6-2-387,-3 7-1032,-20-5-3354,-2 5 0,-17-3-516,-7-2-129</inkml:trace>
  <inkml:trace contextRef="#ctx0" brushRef="#br1" timeOffset="41612.3801">9164 4117 7482,'-15'21'5289,"23"-21"-129,18 0-258,2-6-2322,15 0-1677,3-7 129,11 6-387,-2-2-129,6 2-129,-8 2-258,-2 0 0,-5 3-129,-6 2 0,-7-2-129,-6 2 0,-8 3 0,-5 0 0,-4 2 129,-10-5-129,10 7 0,-10-7 129,0 0-129,0 0 0,0 0-129,0 0-129,0 0-387,0 0-774,9 1-3354,-9-1 0,0 0-516,0 0-258</inkml:trace>
  <inkml:trace contextRef="#ctx0" brushRef="#br1" timeOffset="42499.4308">11083 3182 10062,'19'-48'5289,"-13"35"-387,-6 13 0,5 18-4257,-1 15-516,-2 16 258,3 16-129,-3 14 0,1 13-258,-2 8 129,0 1-129,-1-4 129,0-1-129,0-8 129,0-13-258,1-10 129,4-13-129,2-6-516,-1-20-645,12-7-3612,-6-17 0,7-2-516,0-18-258</inkml:trace>
  <inkml:trace contextRef="#ctx0" brushRef="#br1" timeOffset="42883.4528">11868 3107 8643,'3'-12'4902,"7"12"129,-3 17-129,-10 0-4128,5 17 0,-2 7-129,2 11 0,-2 2-258,0 10 0,-1 1-258,-2-2-129,-4-3 0,4-5 0,3-3-387,-2-13-516,4 6-1935,-2-20-1806,8-2-516,-8-23-129,14 21-387</inkml:trace>
  <inkml:trace contextRef="#ctx0" brushRef="#br1" timeOffset="43099.4651">11864 4031 9030,'-13'33'5547,"10"-21"-516,3-12 0,0 0-3741,-8 6-258,8-6-387,0 0-258,0 0-129,0 0 0,0 0-258,7-2-258,-5-9-516,13 6-4128,-10-8-129,-5 13-516,9-23-387</inkml:trace>
  <inkml:trace contextRef="#ctx0" brushRef="#br1" timeOffset="52242.9881">3388 5861 1935,'0'0'2967,"0"0"-258,-3 13-387,-7 2-516,4 19-258,-6 2-258,2 12-129,-7 7-258,5 13 0,-6-4-258,6 6 0,-3-5-258,5-4-129,-1-6 0,3-6-129,4-16 0,2-5 0,2-8-129,0-7 129,0-13-129,0 0 129,9-5-129,-4-9 0,1-8 129,0-6-129,-2-9 0,6-8 0,-2-7 0,1-4 0,5-6 0,-4-5 0,5-3 0,1 2-129,1 1 387,-2 8-258,1 5 129,-2 10 0,0 5 0,1 12-129,-5 10 258,2 11-129,-1 6 0,2 17 258,-1 10-258,5 14 129,0 5-129,1 10 129,1 3-129,1 8 129,-1-3-258,1-4 129,-1-4 0,-3-4 0,0-7 0,-2-7-129,-3-3 0,-4-13-387,0 5-129,-7-27-1290,0 21-2838,-9-17-258,-1-4-516,-8-4 258</inkml:trace>
  <inkml:trace contextRef="#ctx0" brushRef="#br1" timeOffset="52484.0019">3381 6181 903,'0'0'4644,"4"-3"-129,9 3-129,1-5-3096,10 5-387,1 0 0,10 0-258,-2-1-129,8-1-258,2 2-516,-1-7-387,5 7-1935,-6 0-1677,-5-6-258,-2 4-387</inkml:trace>
  <inkml:trace contextRef="#ctx0" brushRef="#br1" timeOffset="52843.0224">4171 5975 5160,'-10'1'5160,"10"-1"-258,7-10-258,13 1-3870,1-9 0,13 7-129,3-7-129,5 6 0,1-6-258,7 9 0,-4 0-258,-1 2 0,-6 5 0,-6-1-258,1 3-387,-12 0-903,2 6-2838,-12-2-387,-3 4-516,-9-8 0</inkml:trace>
  <inkml:trace contextRef="#ctx0" brushRef="#br1" timeOffset="53159.0405">4605 5723 4128,'0'0'5031,"0"0"-129,0 0-258,7 0-3354,5 8-387,1-3-129,4 9-258,-2 0-129,3 1-258,-2 3 129,1 3-129,-2 0-129,-3 1 0,-2 1 0,-3 0 0,-6-1 0,-1 2 129,-4-4-129,-6-3 0,-1 2-258,-5-7-258,8 8-2967,-6-15-1290,6-1-258,8-4-516</inkml:trace>
  <inkml:trace contextRef="#ctx0" brushRef="#br1" timeOffset="53767.0753">5816 5548 5160,'3'-10'5031,"-3"10"-516,0 0-774,-5 3-2064,5 20-516,-7-1 129,5 12-774,-3 5 129,3 2-258,-3 3 129,3 3-387,-2-1 0,4-4-129,0-3 0,0-1 129,6-9-258,-1-4-387,5 3-645,-6-11-3096,6-1-516,-10-16-516,14 20-258</inkml:trace>
  <inkml:trace contextRef="#ctx0" brushRef="#br1" timeOffset="54348.1085">5808 6343 5934,'-3'13'5289,"3"-13"-774,0 0 0,-3-7-3741,3 7-516,1-17 0,-1 17-258,7-18 129,-7 18 129,7-17-258,-7 17 129,5-10 0,-5 10 0,0 0 129,0 0-129,0 0 0,0 0 0,0 0 0,0 0 0,-5 2 0,5-2 0,0 0-129,0 0 129,0 0-129,0 0 0,2-6 0,-2 6 0,0 0 0,7-13 0,-7 13 0,0 0 0,0 0 0,0 0 0,0 0 0,0 6 0,0-6 0,-4 15 0,4-15 0,-5 15 0,5-15-129,0 0 258,0 11-129,0-11 0,0 0 0,0 0 0,0 0 129,4-11-129,-4 11 129,1-16-129,-1 16 0,0-15 0,0 15 0,-1-11 0,1 11-129,0 0-129,0 0-387,-13 0-774,13 0-2967,0 10-645,0-10 0,0 0-387</inkml:trace>
  <inkml:trace contextRef="#ctx0" brushRef="#br1" timeOffset="55887.1965">6911 5400 4128,'8'0'4773,"-7"17"-258,-1 4-774,5 22-2193,-5 7-387,4 17-129,-1-1 0,3 14-387,-3-1-129,3-2-258,-3-3-258,1-4 129,-1-8-129,0-3 0,-1-10-129,-2-8-258,2 2-1806,-2-12-2451,0-10-129,0-21-516,0 0 129</inkml:trace>
  <inkml:trace contextRef="#ctx0" brushRef="#br1" timeOffset="56399.2258">7975 5538 5676,'3'-13'5160,"-3"13"-645,11 13-258,-11 15-3225,5 16-516,-5 9 387,3 16-387,-3 4 0,2 2-258,-2 1 0,2-3 0,-1-9-258,3-8 129,1-6-258,0-18-258,5-2-774,-10-30-1548,16 12-1806,-7-17-645,3-14 0</inkml:trace>
  <inkml:trace contextRef="#ctx0" brushRef="#br1" timeOffset="56623.2386">8177 5564 3096,'7'-21'5031,"4"21"-258,-7 20-258,-2 22-1935,-2 2-1677,0 18-258,0 2 129,1 10-516,-3-1 0,1-3-258,-3-2-129,2-11-129,2-2-903,-4-22-2451,4-4-903,-2-14-516,2-15-129</inkml:trace>
  <inkml:trace contextRef="#ctx0" brushRef="#br1" timeOffset="56895.2542">7795 5843 5031,'-9'-9'5031,"18"-11"-258,16 11-258,1-9-3483,20 9-258,3-4 129,9 7-258,0 2-129,5 2-129,-3 1-129,0 1-129,-8 4-129,-4-1-258,-5 10-387,-13-10-387,0 14-1161,-19-6-2451,-6 2-387,-10-2-258,-13 5 388</inkml:trace>
  <inkml:trace contextRef="#ctx0" brushRef="#br1" timeOffset="57135.2679">8012 6049 6321,'-31'18'5031,"31"-18"-129,0 0-258,22 3-3483,1-6-516,10 0 129,3-5-258,9 4 129,3-3-258,5 4-129,-2-2-129,1 2 0,-1 0-129,-3 0-258,-3 3-129,-6-4-387,2 8-1290,-10-4-2709,-2 0-387,-5-1-129,0-5-387</inkml:trace>
  <inkml:trace contextRef="#ctx0" brushRef="#br1" timeOffset="57403.2833">9092 5625 6837,'20'-17'5160,"-20"17"-387,0 0-129,0 20-3612,-2-2-387,0 13-258,-3 1 0,3 10 0,-1 4-258,1 0 258,2 4-387,0-4 0,2 0-387,1-10-258,8 2-516,-9-19-2064,7 0-1548,-9-19-387,12 6-258</inkml:trace>
  <inkml:trace contextRef="#ctx0" brushRef="#br1" timeOffset="57975.316">9085 5649 7611,'-21'-55'5160,"14"36"-258,2-1-258,5 7-3612,0-3-516,12 7 0,6-3 0,8 6-129,6 0-129,3 2 0,1 4-129,3 4 0,-3 8-129,-5 2 0,-4 2 129,-7 4-258,-7 3 129,-11 0-129,-3 3 129,-12-4-129,-5 2 0,-5-2 129,-6-3-129,3-1 129,0-5 0,4-3 0,3-2 0,6-5 0,5-1 0,8-2 0,0 0 0,15 3 0,4-2 0,2 4 0,4 2 0,0 1-129,2 4 129,-2 3 0,-3 6 0,-5 3-129,-7 5 0,-5 0 129,-5 2-129,-3 1 129,-7 3-129,-7-6 129,-2-4 129,-4-2 0,-2-8 0,1-1 0,0-8 0,3 1 0,-3-6 0,7-1 0,-2 0 0,7-5-129,2 2-258,10 3-258,0 0-1935,0 0-2451,0 0-129,0 0-645,9-11-129</inkml:trace>
  <inkml:trace contextRef="#ctx0" brushRef="#br1" timeOffset="58874.3674">10580 5151 5031,'-2'-26'5031,"2"35"-387,0 24-129,2 17-3354,3 8-774,5 15 0,1 7 129,4 6 0,-2 0-258,0 2-129,1-3 0,-4-5-129,1-5 0,-3-13-258,1 1-645,-5-18-1032,8-3-2580,-4-15-516,4-14-129</inkml:trace>
  <inkml:trace contextRef="#ctx0" brushRef="#br1" timeOffset="59411.3981">11426 5328 6450,'38'-40'5289,"-30"19"-516,-7 6-258,-6-2-3999,-7 14 0,-8-1 129,-3 5-129,-9 9 0,-4 8-129,-5 7 129,3 7-129,-1 3-129,5 0 0,9 5-258,7-5 129,9 1-129,9-7-129,11-6 258,10-6-387,6-2 387,6-8-129,3-6 0,2-1 0,-5 0 129,-2-7 0,-7 1-129,-6 5 0,-9 0 0,-9 1-258,-9 12 258,-13 4-129,-6 5 129,-4 7-129,-2 4 129,3-2 0,0 3 0,10 0 0,8-4 0,13-7 129,8-4-129,16-5 129,7-11 0,6-1 0,5-2 0,1-5-129,0-1-258,-4-6-774,-1 5-3999,-14-3-129,-5 6-387,-11-4-387</inkml:trace>
  <inkml:trace contextRef="#ctx0" brushRef="#br1" timeOffset="62490.5742">3477 7654 5289,'6'-19'5031,"3"18"-129,-7 11-516,0 19-3741,-2 10-258,0 12 129,0 1-129,0 7 0,0-2-258,0-1 0,1-9 0,1-5-258,4-9-645,-3-16-1032,5-7-2709,-8-10-387,10-1-258,-7-18 130</inkml:trace>
  <inkml:trace contextRef="#ctx0" brushRef="#br1" timeOffset="63098.609">3412 7726 3225,'-21'-56'5160,"18"32"-387,3 3 0,0-1-3096,17 11-516,2-5-387,15 11 0,4 3-258,9 2-129,1 5-129,6 10 0,-3 0-129,0 6-129,-6 5 129,-10-1-129,-8 0-129,-10 2 258,-10 3-258,-7-6 129,-14 3-129,-8 0 129,-14-1 0,-5-7-129,-2-1 129,-3-6 0,3-4 0,1-3 129,7-5 129,8-2-129,11-8 0,16 10 258,0-20-258,10 11 129,12-1-129,7 6-129,8 0 129,2 4-129,2 7 0,-2 6 129,-2 5 0,-3-1-129,-8 5 129,-6 7-129,-6-3 129,-7 0-129,-7 3 129,-1 0-129,-9-1 0,-7-3 129,-10-5-129,-2 0 0,-7-4 129,0-5 0,-5-6-129,3-2 258,2-2-129,3-1 0,7 0 0,6-2-129,5-2 0,6 3 0,9 1-129,0 0-129,0 0 0,9-4-387,11 10-1032,-3-2-3096,11 3-387,3-7-258,5 2-258</inkml:trace>
  <inkml:trace contextRef="#ctx0" brushRef="#br1" timeOffset="63459.6297">4543 7810 7998,'-7'16'5160,"17"-16"-129,4 0-387,10-7-3870,4-3-387,6 2-129,8-4 129,0 4-129,3 0-129,-1 1-129,-2 1 129,-2 1-258,-7 4 129,-4-1-129,-4 2-387,-10 0-129,-2 2-516,-13-2-1677,0 0-1806,0 0-516,2-12-129</inkml:trace>
  <inkml:trace contextRef="#ctx0" brushRef="#br1" timeOffset="63758.6468">4974 7620 5934,'-2'-15'5160,"2"15"-387,5-14-1290,7 14-1935,-5-1-258,10 2-516,-1-1-129,4 4-258,-1 2-258,4 2 0,-5 1 0,3 3-129,-6 3-129,-3 0 129,-5 2 129,-3 4-129,-4-4 258,-4 3-129,-6-2 0,-1-1 129,-5 0-129,3 0 129,-2-5-258,1 0-129,6 3-1161,8-15-3483,-9 8-129,9-8-516,0-9-258</inkml:trace>
  <inkml:trace contextRef="#ctx0" brushRef="#br1" timeOffset="64531.691">6403 7393 3225,'20'-52'4515,"-13"29"0,-5-3-2193,6 17-129,-8-9-774,0 18 0,-1 8-516,-3 20-129,-4 9 0,3 15-258,-5 7-258,3 11 129,2 3-258,0 2 258,3-7-129,2-1 0,1-15-129,5-9 129,-1-9-258,5-14-516,5-5-387,-9-18-1677,9-13-2064,-1-8-387,2-8-258,-1-15-129</inkml:trace>
  <inkml:trace contextRef="#ctx0" brushRef="#br1" timeOffset="64750.7035">6646 7227 8127,'7'-7'5031,"4"15"-387,-8 9-1290,1 19-2322,-4 6-258,2 12-129,-2 0-258,0 10-129,-4-1-129,3-5-129,0-8-258,-2-8-129,3-1-1161,0-14-3096,0-8-129,0-19-516,-14 10 0</inkml:trace>
  <inkml:trace contextRef="#ctx0" brushRef="#br1" timeOffset="64998.7177">6149 7618 7998,'15'-24'5160,"16"10"-387,7 3-129,8-3-4128,13 7 0,5-4 0,4 5-258,-2 3 129,0 2-387,-11 1-129,-4 0-516,-9 9-387,-17-9-1806,-5 9-1806,-20-9-516,2 19-129,-14-10 259</inkml:trace>
  <inkml:trace contextRef="#ctx0" brushRef="#br1" timeOffset="65195.729">6284 7742 6966,'-47'18'5160,"47"-18"-387,0 0-258,24-2-3483,14-3-516,8-7 0,11 5 0,5-1-258,7-1-258,0 7-516,-7-7-774,8 9-2193,-10-4-1290,-7 2-387,-8-4-387</inkml:trace>
  <inkml:trace contextRef="#ctx0" brushRef="#br1" timeOffset="65455.7438">7327 7227 7740,'12'-11'5160,"-3"17"-387,-9 13 0,-2 9-3870,-7 8-516,4 10 129,-2 1-129,1 7 0,1-4-258,3-1 129,2-1-387,0-8-129,2-2-903,-2-14-2838,2-6-774,-2-18-516,0 0-387</inkml:trace>
  <inkml:trace contextRef="#ctx0" brushRef="#br1" timeOffset="66071.7791">7241 7317 7353,'-1'-39'5160,"1"24"-129,10 1-129,4-13-3612,9 19-387,2-5-258,10 7-129,1 0-129,4 5-129,0 0-129,-1 1 0,0 8-129,-3 1-129,-7 6 129,-9 0-129,-7 6-129,-9 0 129,-4 6-129,-11-3 129,-9 2 0,-5 0 0,-5-3 0,0-2 129,-2-4 129,5-3 0,3-6 0,6-1 0,2-4 0,16-3 129,-9 2-129,9-2 0,10 0 0,5 0-129,3 0 0,3 3 129,2 3-129,1 6 0,0-1 0,-1 6 0,-3 2 0,-4 6-129,-4 3 129,-4-3-129,-7 1 129,-1 1-129,-9 0 129,-5-3 0,-4-3 0,-7-3 0,1-6 129,-2 0 129,2-2-129,2-4 0,1-4 129,5-1 0,2-1-129,14 0 0,-13 0-129,13 0 0,0 0 0,4-10 0,-4 10-258,14-7 0,-5 7-516,-9 0-3096,14-7-1161,-14 7-387,13-3-387</inkml:trace>
  <inkml:trace contextRef="#ctx0" brushRef="#br1" timeOffset="67174.8422">8477 7071 4902,'15'-43'4902,"-9"33"-129,-6 10-258,8 16-3612,-8 14 0,3 20-258,-3 16 258,0 19-387,-3 9 129,0 9-258,-2 1 258,1-3-387,1-3 0,3-9 0,0-14-129,2-10 0,5-8 129,1-14-258,2-9-387,-5-18-1161,6-6-3225,-11-10-129,13-16-516,-9-15-258</inkml:trace>
  <inkml:trace contextRef="#ctx0" brushRef="#br1" timeOffset="67858.8813">9396 7087 2580,'0'-43'4902,"0"27"-387,0 16-903,-1-18-1935,1 18-387,1 7-129,4 20-129,-5 6-258,-2 12 0,-2 6-129,2 9-258,-3 1 0,4 1-129,-2-5 0,3-4-258,0-10 129,0-7-129,5-12 0,2-9 0,2-12 0,-2-10 258,4-17-258,-2-8 0,-2-11 129,-4-8-129,-3-5-129,0 2 258,-2-1-258,-8 6 129,1 8-258,-4 11 258,0 11-258,0 12 258,2 7 129,-1 8-645,8 19-645,-1 7-3612,3 0 0,4 3-516,3 2-129</inkml:trace>
  <inkml:trace contextRef="#ctx0" brushRef="#br1" timeOffset="69698.9865">9490 7878 2580,'-9'-2'4644,"9"2"-129,-8 2-387,8 11-2709,0-13-129,-4 14-516,4-14 129,0 14-387,0-14 0,2 12-129,-2-12 129,0 0-258,0 0 0,0 0-129,0 0-129,9 0 129,-9 0-129,5-15 0,-2 1 0,-1-3 0,2-1 0,-3 3 0,-1 3 129,0 12 0,-10-16 0,0 16 0,-5 7 0,2 7 0,-1 5 129,4 1 0,-1 1-129,7 0 129,4-2-129,4-2 0,7-9 129,5-5-258,1-3 129,2 0-129,-2-8 0,0-2 129,-3 1-129,-6-1 0,-8 10 0,0-17 129,0 17-258,-12-9 129,-1 8-129,-1-4-774,14 5-2838,-17 2-1161,17-2-387,-8 3-387</inkml:trace>
  <inkml:trace contextRef="#ctx0" brushRef="#br1" timeOffset="81775.6773">2423 3605 5676,'27'114'4773,"-16"-24"0,-5 32-516,-6 25-3870,1 28-129,-1 16 0,0 18-129,-6 13 0,3 13-129,-9 8-129,-3-1 0,-1 1 129,2-4 0,-2-6 0,4-4 0,4-15 129,2-7 0,4-11 0,2-11 0,5-20 0,3-8 0,6-15 0,0-10 0,3-10-129,1-12 129,5-9 0,0-11-258,4-5 129,-1-7 0,6-10 0,4-8 0,2-13 129,3-3-258,5-8 129,6-6 129,8-11-129,7-1 258,7-7-129,4-2 0,8-1-129,7-3 129,10-4 0,6 0 0,4-1-129,2 0 0,10 0 129,6-3-129,4-3 129,5-1-129,4-2 129,7 1 0,0-1 0,5 3 0,5 1 129,0 2-258,2 2 129,5 1 0,3 0 0,-2 0-129,12 2 129,-1-1-129,4 3 0,5-2 129,2 2-129,-2 0-129,4 4 129,1 0 0,-2 0 0,0 5-129,-1-2 129,-3 0 0,1-3-129,4 3 129,-1-2-129,-2 0 0,4-1 129,-2-5-129,-3-4 129,5 1-129,-1 0 0,-4-3 129,4-8 0,-5-1-129,-5-3 129,1 2 0,-2-1 0,-8-3-129,-4 2 258,0 0-258,-10 2 129,-4 3 0,-5-2 0,-4 3 0,-8 0 0,-2 1 0,-11 1 0,-7 2 129,-8-2-129,-6-1 0,-7 3 0,-9-3 129,-12-1-129,-5 1 258,-10-3-129,-9 2 129,-7-3-258,-8-2 258,-10-2-129,-6-3 0,-5-4 129,-5-3-516,-2-11 645,-3-3-516,-4-11 258,1-9-129,-2-9 129,-2-9 0,0-9-258,3-8 129,-1-12-129,-1-9 0,1-8-129,3-6 516,-1-13-645,1-5 258,2-11 129,1-9 0,-1-3 0,1-3 0,-1-8 0,1-2-129,0-4 258,2-2 129,-3-2 0,2 4-129,-1-5 129,1 5 0,1-1-129,0 6 258,1 2-258,-3 12 129,1 6-258,1 1 258,0 3-129,-1 12 129,-1 10-129,-2 8-129,-3 7 129,2 6-129,-4 8 129,-2 11-129,0 9 0,-4 5-129,-2 8 258,-1 7-129,-2 9 129,-3 10-129,4 8 129,-3 9-129,-2 11 0,-6 7 0,2 3 0,-5 4 0,-2 3-129,-5 4 129,-1 0 129,-3 0-129,-5 2 0,-2 4 0,-5 1 129,-4 0-129,-2-1 0,-3 0 0,0 2-129,-5-1 129,-2 0 0,0 2 0,-4-2 0,-6 2 0,-2-4 0,-2 3-129,-6-4 129,0 0 0,-2-4 0,-7 1-129,-3 0 129,3-1 0,-3 0-129,2 0 129,0-4 0,-7 1-129,-1 3 129,1-3-129,1-3 129,1 4-129,-3-1 129,-1 1-129,-5 1 129,0 0 0,3 2 0,-2-1 0,-5 0 0,-3 0 0,-3 2-129,-2 4 258,-1 0-129,-2-3 0,-5 3 0,-2-1 0,1 1 129,-3-1-129,-4-1 129,2 1 0,-2 3-129,1 0 129,0-1-129,-2 3 129,2-1-129,2 1 0,3 0 0,-2 1 0,2-1 129,-1 2-129,5-1 0,-4 1 0,0 0 0,-3 2 0,2-4 0,-1 2 0,-5 3-129,1-2 129,-1 5 0,1-3 0,-2-1 0,-1-2-129,0 5 129,1-5 0,1 1 0,-2 1 0,1-4 0,0-1 0,2 3 0,-2 0-129,1 0 129,0 2 0,4-1 0,-1-1-129,1 2 129,5-1 258,3-4-129,6 0 129,5-3-258,2 0 258,5 3-129,7-7 0,7 3 129,4-3-387,3 2 129,5 1 0,3 1 129,4-1-129,4-1 0,6 2 0,0-1-129,6 3 129,2-2 129,6 0-129,6-3 129,1 6-129,5-2 129,4-2-258,6-1 258,1 0-129,5-2 129,5 3-258,2-2 129,5-1-129,8-2 129,-10 9-129,10-9 129,0 21-258,0-5 129,0 2 0,2 6 0,1 7 0,2 4 129,1 6 0,0 13-258,0 3-258,1 25-2451,-6-6-1806,0 13-387,-3 7-645,-8 10-258</inkml:trace>
  <inkml:trace contextRef="#ctx0" brushRef="#br1" timeOffset="85507.8908">4333 9869 6966,'6'-12'5160,"1"26"-258,-7 20-516,-2 23-3225,-6 7-774,3 18-129,-2 9 0,2 4 0,1-6 0,4-5-129,0-12 0,6-12-258,4-16-258,0-25-516,10-7-1935,-3-22-1677,1-21-516,-3-15-258,1-9 258</inkml:trace>
  <inkml:trace contextRef="#ctx0" brushRef="#br1" timeOffset="85702.9019">4502 9940 5547,'10'-58'5160,"-10"58"-258,14-2-387,-7 28-2580,-4 1-1032,4 19-387,0 8 0,0 11-258,-2 2 129,1 4-387,0 1-258,-6-9-258,4 8-1161,-4-23-2967,0-4-387,-7-17-129,-2-7-387</inkml:trace>
  <inkml:trace contextRef="#ctx0" brushRef="#br1" timeOffset="85931.915">4168 10262 7353,'-12'-6'5418,"12"6"-387,10-13 0,16 9-3870,12 0-516,10-5-129,9-1-129,6 0 0,5 0-387,4 3-258,-10-2-258,-1 9-1935,-16 0-2451,-7 2 0,-21 5-645,-11 9-129</inkml:trace>
  <inkml:trace contextRef="#ctx0" brushRef="#br1" timeOffset="86139.9269">4191 10411 8127,'-62'14'5160,"62"-14"0,6-2-516,20-15-3870,18 4-258,8-2 129,10 2-258,8-2-129,2 2-129,5 2-387,-5 1-387,3 10-1677,-9-4-2451,-3 3-129,-9-5-516,-5 3-387</inkml:trace>
  <inkml:trace contextRef="#ctx0" brushRef="#br1" timeOffset="86410.9424">5035 9829 8643,'-2'23'5160,"0"14"-258,-2 16-387,3 12-3999,-1 7 0,3 10 129,-1 4-129,0 5-129,1-8-129,6-3-129,0-17-387,2-13-258,6-8-1935,-2-30-2322,2-12-258,0-29-129,1-17-516</inkml:trace>
  <inkml:trace contextRef="#ctx0" brushRef="#br1" timeOffset="86626.9548">5282 9807 10191,'12'32'5160,"-9"9"-258,-3 13 0,-2 12-4515,-1 6 258,1 7-258,0 0-129,2-1-129,0-8-129,1-8-387,-1-6-129,0-19-1677,0-8-2580,-1-11-258,1-18-516,-21 0 0</inkml:trace>
  <inkml:trace contextRef="#ctx0" brushRef="#br1" timeOffset="86846.9673">4946 10309 9417,'-9'-2'5418,"9"2"-258,19-11-129,10 2-4128,5 1-387,11 1 129,3-3-129,7 2-258,1 2-258,1-1 0,-4 6-387,-7-3-387,-4 8-903,-13-4-3354,-8 6-129,-21-6-129,0 11-387</inkml:trace>
  <inkml:trace contextRef="#ctx0" brushRef="#br1" timeOffset="87062.9797">5033 10379 7998,'-17'11'5160,"12"4"-258,14-9 0,8-6-3870,14 0 129,3-3-258,11 0-129,3-9-129,7 4-387,4-4-129,-2 2-258,-2 2-258,-5-3-645,7 7-3999,-18 0 258,-2 4-774,-8-4-258</inkml:trace>
  <inkml:trace contextRef="#ctx0" brushRef="#br1" timeOffset="87354.9964">5839 9765 11223,'11'10'5418,"-10"24"-645,-4 17 258,-8 5-4644,6 22 0,-3 1 0,3 9 0,1 0-129,1 2 0,1-11 0,4-7-258,0-12 0,3-14 0,2-16-516,-7-30-387,27 11-2193,-13-31-1806,2-19-258,0-17-516,-2-11 129</inkml:trace>
  <inkml:trace contextRef="#ctx0" brushRef="#br1" timeOffset="87583.0094">6109 9729 10836,'25'-17'5160,"-18"36"-129,-7 16-129,0 18-4257,-4 11-129,1 15-129,-1 3-129,1 7 0,-1-1-129,0-2 0,2-6 0,0-6-258,2-8 0,-3-15-258,3-5-645,-11-22-2967,2-10-1032,-8-14-387,-1-9-129</inkml:trace>
  <inkml:trace contextRef="#ctx0" brushRef="#br1" timeOffset="87807.0223">5627 10189 11223,'-14'-15'5547,"16"-9"-387,18 19 0,6-7-4386,15 5-129,10-3 0,11 4-258,5-3 0,7 2-129,-1 3-258,-7 0-129,0 4-387,-15-2-129,-4 8-903,-23-3-3612,-10 10 0,-14-13-516,-11 30 0</inkml:trace>
  <inkml:trace contextRef="#ctx0" brushRef="#br1" timeOffset="88011.0339">5771 10411 9159,'-83'53'5160,"59"-35"129,14-2-258,10-16-3483,21-3-516,9-6-129,13-1-129,9-6-129,10 3-129,4-4-258,3 1-258,-2 6-387,-8-10-1806,0 15-2967,-11-3-129,-10 2-645,-11-2-258</inkml:trace>
  <inkml:trace contextRef="#ctx0" brushRef="#br1" timeOffset="88679.0721">6907 9718 9159,'0'-15'4902,"0"15"-258,-9 14-129,-3 17-3870,9 13-129,-4 8 129,5 8-129,-4 4 0,4 4 0,2-7-129,0-3-129,0-12 129,5-7-258,1-13 129,2-10-129,-1-16 0,3-13 0,-3-15-129,0-7 129,-3-11 0,-4-13-129,-1-4 0,-5 1-129,-2 8 258,-2 6-129,-4 7 0,1 13 0,2 15-129,-1 13 129,3 15 0,3 12-129,4 11-258,0 1-258,6 21-1935,1-12-2451,7 8-129,-2-2-258,3-1-387</inkml:trace>
  <inkml:trace contextRef="#ctx0" brushRef="#br1" timeOffset="89047.0932">6877 10658 9417,'0'0'4773,"-1"12"-258,1 1-129,-2 2-4128,5 6 0,5-3 129,5 0 0,-2-5 129,6 1-129,-3-10-129,3-4 129,-1-3 0,-2-6-129,-3-5 129,-6 1-258,-1-1 129,-4 3-129,0 11 0,-14-17-129,5 16-387,-8-9-3096,7 10-1290,-1 0-258,3 0-516,-1 0-387</inkml:trace>
  <inkml:trace contextRef="#ctx0" brushRef="#br2" timeOffset="104362.9692">15139 2909 5031,'6'-14'4773,"-4"-1"-516,-2 15 129,0-19-2064,0 19-903,-10-10-387,10 10-258,-16-10-129,9 8-129,-5-2 0,-1 4-129,-3 0-129,4 1-129,-5 6 0,-2 6 0,2 1-129,-5 6 0,0 2 0,2-1-129,3 4 129,0-1 0,3-2 0,3 0-129,4-2 129,5-2 387,4-1-387,5-2 516,7 1-387,3-5 258,4 3-258,4 0 258,1 2-129,-1 2-516,-1-3 258,2 2-258,-7 9 258,-2-1-258,-7 4 258,-3 0-258,-4 2 258,-3 1 0,-3 5-129,-9-3 258,-3-5-129,-3 1 129,-1-7 0,-1-5 0,-2-7 129,1-3 0,-1-8-129,2-4 129,1-9 0,4 0-129,3 0-129,1-1 0,6 3-129,5 0-129,0 11-516,8-13-2967,11 13-903,-4 0-516,9 1-258,-3-1-387</inkml:trace>
  <inkml:trace contextRef="#ctx0" brushRef="#br2" timeOffset="104935.0019">15553 3110 7740,'-7'2'4644,"7"-2"-129,0 0 129,0 0-2967,0 0-645,0 0-258,14-2 129,-3-3-387,7 5 387,1 0-516,2 0-129,1 0 0,0 1-258,2 5 258,-3-3-387,-2 1 129,-1-2-387,0 4 0,-8-6-258,3 5-129,-13-5-1419,10 3-2193,-10-3 0,0 0-516,-15 15-258</inkml:trace>
  <inkml:trace contextRef="#ctx0" brushRef="#br2" timeOffset="105167.0152">15615 3245 6450,'-19'15'4515,"19"-15"-129,0 0-129,0 16-2580,0-16-258,10 2-516,0-2-129,6 6 258,1-6-387,5 2-258,-1-2 0,1 1-129,1-1-129,2 0-258,-2 2-129,-2-2-387,0 1-387,-9-2-3483,4 1-129,-8-2-258,3 2-387</inkml:trace>
  <inkml:trace contextRef="#ctx0" brushRef="#br2" timeOffset="105684.0448">15773 3007 9417,'-5'-13'4644,"5"13"0,0 0-516,0 0-3225,6 4-258,3 3 0,2-4-258,2 8 129,1-5-129,5 2 0,-1 2-258,3 0 129,-1-3-129,1 2 258,1 4-258,0-3 258,-4-1-258,2 4 129,-6-4-129,2 5 258,-5-1-387,-4 1-129,-3 4 129,-3-3-258,-1 2 258,-5-1-258,-4 1 258,-4-1-258,1 1 258,-2-1-258,-1-2 258,1 0 129,0-1-129,2 3 0,3-4 0,1-2 0,8-10 0,-10 19 0,10-19 0,-3 13-258,3-13-258,0 0-2322,8 10-1806,-8-10-258,12-2-387,-7-12-387</inkml:trace>
  <inkml:trace contextRef="#ctx0" brushRef="#br2" timeOffset="109487.2623">17012 2694 1,'0'-16'3869,"0"16"259,0 0-774,-3-23-516,3 23-516,0 0-774,0 0-258,0 0-387,0 21-258,-1 3-129,1 15 0,0 4-258,1 12 0,-1 4 129,0 5 129,0-2-387,0 1 129,-1-8-129,0-5 0,1-7 0,0-5-129,0-4-129,0-8-129,2-6 0,-1-7-129,3 2-387,-4-15-903,0 0-2709,8 1 0,-8-1-258,7-19-258</inkml:trace>
  <inkml:trace contextRef="#ctx0" brushRef="#br2" timeOffset="109754.2776">17168 2698 7482,'3'22'4386,"-1"11"0,-2 2-258,0 16-3354,0-1 0,7 7 129,-2 0-516,2 5 129,-1-10-258,1-2 0,0-5-258,-3-4-258,3-4-387,-7-16-1419,3 6-2193,-3-14-387,-3-2-129,-7-8-258</inkml:trace>
  <inkml:trace contextRef="#ctx0" brushRef="#br2" timeOffset="110055.2948">16806 2923 5160,'-11'-14'4773,"11"14"-387,0-12 0,0 12-2451,23-4-903,-1 0-129,6 5-258,6 1 0,10 3-129,1-2 0,5 2-129,3-3-129,-3-1-129,-2 0-129,-4-1-129,-5 1-129,-9-1-774,2 7-3225,-21-3-387,-5 10-258,-9-3-516</inkml:trace>
  <inkml:trace contextRef="#ctx0" brushRef="#br2" timeOffset="110291.3083">16835 3157 9159,'12'0'5031,"5"-4"-387,11 2-129,1-9-3870,11 8 516,2-5-645,9 7 0,-2-4-387,-1 2-516,0 3-387,-10 0-3612,1 7-258,-8-5-258,-7 9-516</inkml:trace>
  <inkml:trace contextRef="#ctx0" brushRef="#br2" timeOffset="110846.34">17706 2658 8514,'10'12'4773,"-10"14"-387,-7 6-129,-3 13-3999,-6 7 129,4 9 129,-3 3-129,3 1-129,-3-8 0,3-3 0,3-12 129,4-8-387,1-8 129,1-9-516,3-17 387,0 0 0,0 0 0,0-9 0,4-15 0,2-5 0,-2-14-129,3-11 129,2-11-129,2-3 129,-1-6 0,3 5 0,1 4 129,0 7 0,-1 12 258,-1 13-258,2 13 129,1 18 0,-3 4 0,2 19 0,3 9 0,1 11 129,-2 9-258,4 8 129,-4 3-129,3 1 387,-2-4-387,-3-1 258,-2-8-387,1-6-258,1-7 0,-5-9-387,3 1-645,-12-13-3741,5 4 0,-5-19-516,-3 13-129</inkml:trace>
  <inkml:trace contextRef="#ctx0" brushRef="#br2" timeOffset="111047.3515">17656 3123 10836,'-8'-10'4902,"8"-7"-258,14 16-258,1-8-3741,12 5-258,4-4 0,4 6-258,4-1 129,-1 1-645,7 3-4128,-10-1-258,-1 0-258,-8-1-903</inkml:trace>
  <inkml:trace contextRef="#ctx0" brushRef="#br2" timeOffset="111678.3876">18546 2917 8256,'-9'4'5031,"9"-4"-387,0 0 129,-3-7-3741,9 4-129,5-6-387,6 2-129,4-7-129,3 2-129,3-1 129,1 1-258,1 2 129,-3-1-258,-2 3-129,-4 1-258,-2 7-258,-10-7-903,2 13-2838,-10-6-645,0 22 129,-14-9-645</inkml:trace>
  <inkml:trace contextRef="#ctx0" brushRef="#br2" timeOffset="111898.4002">18561 3045 5676,'-8'13'4644,"18"-13"129,2-11-387,10 7-3354,-3-13-129,9 10 0,-4-7-258,5 7-129,-3-1-258,-1 2-258,0 6-387,-6-4-258,5 9-1677,-10-5-2322,0 4-129,-4-4-516,1-2 258</inkml:trace>
  <inkml:trace contextRef="#ctx0" brushRef="#br2" timeOffset="112251.4204">18837 2651 8127,'0'-11'4902,"7"14"-129,0-3-258,7 7-3999,2 4 129,6 8-258,-1-1 0,4 7 0,-3 2-129,2 4-129,-5 3-129,1-1 0,-6-1 0,-1-2 129,-5 0-258,-2 1 258,-4-5 0,-2-3 0,0-3 129,-6-2 258,-3-7-387,2 1 258,7-12-258,-14 13 129,14-13-645,-12 0-2193,12 0-2064,0 0-387,0 0-516,0 0-903</inkml:trace>
  <inkml:trace contextRef="#ctx0" brushRef="#br2" timeOffset="116114.6414">19765 2487 903,'0'0'2451,"0"-6"129,0 6 0,0 0-258,0 0-258,0-13-258,0 13-258,0 0-129,0 0 0,5 13-516,1 11 0,-4 0-387,2 17 129,1 8-258,0 14 0,-1 1-258,1 4 129,0-2-129,-2-7 258,1-1-258,-1-11 258,-1-15-387,0-10 129,1-3-258,-3-19-258,0 0-387,10-10-903,0 1-774,-9-21-2451,6-3 129,-6-19-516</inkml:trace>
  <inkml:trace contextRef="#ctx0" brushRef="#br2" timeOffset="116322.6533">19883 2518 2322,'9'-39'4644,"-9"39"-129,0 0 0,0 0-1935,11 25-1032,-11 0-516,4 21-129,-2-4-258,3 14-129,-3 2-129,2 1-129,0-5-129,-1-2-258,1-4-258,-4-16-516,10-1-3096,-10-15-774,0-2-129,0-14-645</inkml:trace>
  <inkml:trace contextRef="#ctx0" brushRef="#br2" timeOffset="116570.6674">19631 2655 7482,'-2'-30'4902,"14"14"-129,11 9-387,2-7-3483,16 7-129,-3-4-129,10 5-129,-3 3 129,1 3-258,-6-1-258,-3 2-129,-8 10-387,-10-3-129,-4 14-1290,-15-9-2838,0 12-258,-15-9-258,-4 11-258</inkml:trace>
  <inkml:trace contextRef="#ctx0" brushRef="#br2" timeOffset="116799.6805">19686 2876 8385,'-7'13'4902,"12"-7"0,9-12-645,10 6-3354,2-9-129,11 8 129,-4-10-258,7 8 0,-1 0-258,-2 2 0,-2-4-129,-3 4-258,0 1-258,-7 0-258,4 10-2322,-10-10-1935,3 0-387,-8 0-516,1 0-129</inkml:trace>
  <inkml:trace contextRef="#ctx0" brushRef="#br2" timeOffset="117570.7246">20641 2430 8514,'-2'-11'4902,"2"11"-129,0 0-387,5 8-3612,-1 6-258,6 11 0,-3 6-129,3 12-258,-3 5 129,0 7-258,-2-1 258,-3 2-129,-2-5-129,1-1 129,-1-9-258,0-8 0,2-7-129,-2-9-258,5-4-516,-5-13-1032,9-2-2451,-6-17-516,7 4-129,-6-19-129</inkml:trace>
  <inkml:trace contextRef="#ctx0" brushRef="#br2" timeOffset="117810.7384">20797 2427 8514,'23'-19'5418,"-23"19"-645,14 33-387,-14-9-3612,9 15 0,-5 8-258,4 16-258,-3 1 129,-1 3-387,-2-1 129,-1-7 0,-1-1-258,0-11-258,0-7-129,0-19-516,3 4-2709,-3-25-1161,-5 7-129,-7-14-516</inkml:trace>
  <inkml:trace contextRef="#ctx0" brushRef="#br2" timeOffset="118066.753">20547 2660 8385,'-6'-24'4902,"6"24"-258,12-22-1161,7 20-2322,0-6-387,10 8 0,2-3 0,8 3-258,1-3-129,2 3-129,0-2 0,-3 2-129,-1 0-258,-6-1-129,-7 1-387,-8 0-516,3 10-2451,-20-10-1290,7 12-129,-12-10-516</inkml:trace>
  <inkml:trace contextRef="#ctx0" brushRef="#br2" timeOffset="118298.7663">20690 2789 7611,'-42'43'4773,"29"-34"-129,11 7-129,2-16-3483,6 8-387,10-8-129,14 0 0,1-8 129,9 1-129,1-6-129,6 1-129,2 0-129,-3-1-258,0 4-129,-9 0-387,0 9-774,-13-2-3225,3 3-387,-12-3-387,-2 2 129</inkml:trace>
  <inkml:trace contextRef="#ctx0" brushRef="#br2" timeOffset="118606.7839">21350 2483 4644,'29'-29'5547,"-20"19"-516,2 10 0,-11 0-1806,8 3-1806,-8 11-645,3 9-129,-2 7-258,4 10-387,-1 6 258,-2 4-387,3 4 258,-1 2-129,1-4-129,0-6 0,0-2-258,-1-17-129,1 1-387,-5-28-1161,0 0-2709,0 0-387,3-7-129,-6-20-387</inkml:trace>
  <inkml:trace contextRef="#ctx0" brushRef="#br2" timeOffset="119178.8166">21313 2491 4902,'-14'-47'5805,"12"24"-903,9 13 258,2-16-2193,13 19-1548,-1-3-645,9 4 258,0 0-516,5 6 0,-2 0-129,3 1-129,-3 8 0,-1 4-129,-4-1 0,-5 6-387,-5 4 129,-8 2-129,-7 3 129,-7 2-258,-10 0 258,-6-3-387,-6 1 387,2-1 129,-2-6-129,3-4 129,6-6 0,5 0 0,12-10 0,-9 3 129,9-3-129,14 0 129,1-1 0,6 0-129,0 1 129,5 6 0,1 2 0,-1 5-129,-3 7 129,-3 7-129,-5 4 0,-5 3 0,-6 4 0,-4-5 0,-2 4 0,-10-4 129,-3-6-129,-3-4 0,-4-6 0,0-5 129,-2-7 0,1-3 0,-2-2-129,4-5 129,1-4 0,6-2-129,0-1 129,3 5-129,11 7 0,-10-16-129,10 16-258,1-15-903,12 15-3612,-13 0-516,21-2-258,-7-7-774</inkml:trace>
  <inkml:trace contextRef="#ctx0" brushRef="#br2" timeOffset="124219.1049">15616 4389 7482,'0'0'4515,"0"0"0,4 0-774,10 3-2967,3-3-129,7 0 129,0-5-258,7 3 0,-1-4-129,1 2-129,-2-1-258,2-3 0,-8 6-258,-5-2-129,-2 4-516,-16 0-1161,12 1-2193,-12-1-258,-9 18-387,-8-6 0</inkml:trace>
  <inkml:trace contextRef="#ctx0" brushRef="#br2" timeOffset="124414.1161">15682 4532 4128,'-23'15'4515,"23"-15"-129,0 0 0,0 0-2580,20 5-774,-4-6-258,8 1 129,2-6-387,3 4-129,3-4-129,3-2-258,-1 3-387,-7-7-1419,3 10-2193,-5-8-645,-4 6-129,-8-6-258</inkml:trace>
  <inkml:trace contextRef="#ctx0" brushRef="#br2" timeOffset="124783.1372">15846 4196 7998,'-13'-1'4515,"13"1"0,0 0-387,0 0-3225,11 8-516,0-4 129,9 7 0,0-3-129,5 4 129,2-3 0,1 5-129,-1-1-258,1 2 0,-5 6-129,-5-2 0,-4 1 0,-6 6 0,-5 0 0,-3 0 0,-7 1 0,-4-2 129,-5-4-129,4 0 129,-4-4-129,3-4 0,4 0-258,9-13-129,-7 22-1548,7-22-2580,7 8-129,0-8-774,7 0 0</inkml:trace>
  <inkml:trace contextRef="#ctx0" brushRef="#br2" timeOffset="125391.1719">16813 4226 2580,'0'-12'3483,"5"-13"258,1 13-387,-5 2-3096,3-6 129,2 5 0,-6-3 516,0 14-129,5-12 129,-5 12 129,0 0 129,5 25 0,-5-7-258,0 16 0,0 6-387,0 9 0,0 4-129,0 6 129,-1-6-258,1 1 0,0-6 0,0-7-129,0-5-129,3-11-129,1-9-129,-4-16-129,10 16-516,-7-22-2064,8-1-1548,-6-11-387,5-3-258,-4-6-129</inkml:trace>
  <inkml:trace contextRef="#ctx0" brushRef="#br2" timeOffset="125663.1875">17008 4039 8901,'2'15'5031,"0"10"-387,-2 3-129,1 14-3741,-1 5-258,0 11 129,0 3-258,0 4-129,0-3 0,1-5 0,1-5-258,-1-9 0,4-6-258,-4-12-129,3 0-258,-4-25-1032,4 13-2709,-4-13-645,-7-1-129,-4-13-258</inkml:trace>
  <inkml:trace contextRef="#ctx0" brushRef="#br2" timeOffset="125935.2031">16702 4314 10449,'-9'-6'4902,"17"4"-258,4-12-1161,6 14-2838,9-5 129,7 5-258,4-1 0,7-2-129,1 0 0,4-2-258,-4 3-129,0-4-258,-3 6-129,-9-4-129,-6 4-387,-14-3-1032,2 7-2838,-16-4-129,-6 18-258,-15-7-129</inkml:trace>
  <inkml:trace contextRef="#ctx0" brushRef="#br2" timeOffset="126166.2163">16827 4489 7998,'-23'16'4902,"23"-16"-387,0 0 129,0 0-3741,9 5-129,8-8 129,9 1-387,0-7 129,10 3-129,3-6-129,2 2-129,3-1 0,-1 3-387,-3 6-258,-6-5-258,2 11-1161,-15-1-2967,-3 6-129,-8-4-516,-10-5-387</inkml:trace>
  <inkml:trace contextRef="#ctx0" brushRef="#br2" timeOffset="127587.2976">17561 4124 4644,'3'-34'4644,"-3"34"0,0 0-516,7 19-2064,-7 1-1032,4 19-258,-3 5-258,1 11 0,-2 5-129,0 2 129,-4 1-387,1-8 129,0-2-258,0-10 0,2-12-258,1-11-129,0-6-387,0-14-1161,10-13-2451,-2-9-387,4-9-258,-1-15-129</inkml:trace>
  <inkml:trace contextRef="#ctx0" brushRef="#br2" timeOffset="127810.3103">17703 3995 7611,'13'36'4902,"-13"0"-258,0 15-516,1 7-3741,-2 12 258,-2 2-387,0 3 129,-1-3-258,1-2 0,1-11-258,-2-6-129,4-13-387,-3-20-1032,5-5-2709,-2-15-387,0 0-129,-11-11-129</inkml:trace>
  <inkml:trace contextRef="#ctx0" brushRef="#br2" timeOffset="128050.324">17451 4326 7353,'-4'-12'4902,"14"4"-129,8 8-516,2-12-2967,11 12-645,5-7 0,10 7 129,2-1-387,5-2-258,-5 3 0,-3 0-258,-6 0-129,-6-1-516,-7 9-387,-18-8-1290,-2 13-2193,-14 1-258,-9 3-258,-17-1 129</inkml:trace>
  <inkml:trace contextRef="#ctx0" brushRef="#br2" timeOffset="128263.3362">17495 4529 7224,'-39'18'4773,"39"-18"0,0 0-387,0 0-3096,27 7-516,-1-8 0,10 1 0,4-7 0,7 5-129,-1-7-129,3 3-129,-4 0-258,-3 1-387,-2 5-387,-12-4-1548,0 5-2580,-11 1-387,-4 3-387,-13-5-387</inkml:trace>
  <inkml:trace contextRef="#ctx0" brushRef="#br2" timeOffset="131062.4963">18590 4063 2451,'0'-15'4257,"0"3"-645,0 12-774,0-10-258,0 10-516,0 0-387,0 9-516,-1 3-258,1 14-258,-4 2-258,1 10 0,1 6 0,-2 9-129,0-2 0,2 3-129,1-2-129,0-5 129,1-3-129,0-6 0,0-7-129,0-5 0,1-3-129,-1-8-129,3-3-387,-3-12-387,8 13-1032,-8-13-2580,0 0 0,9-15-387,-4-1 775</inkml:trace>
  <inkml:trace contextRef="#ctx0" brushRef="#br2" timeOffset="131334.5119">18703 3995 6450,'9'0'4773,"-7"11"-129,0 17-258,-2 7-3870,0 14 129,-3 5-387,3 11 387,-4-3-387,4 0 0,-2-3-129,2-7 0,0-12-258,0-9-129,0-6-258,0-25-645,4 24-774,-4-24-2580,0 0-258,-9-17-258,-1 2 259</inkml:trace>
  <inkml:trace contextRef="#ctx0" brushRef="#br2" timeOffset="131591.5266">18405 4293 6837,'-13'-7'5031,"13"7"-258,1-12-258,13-1-3483,17 9-258,-1-8-129,10 4 0,3-5 0,2 4-258,-1-3 0,-1 2-258,-5 5 0,-4 1-129,-5 4-258,-7 0-129,-6 5-129,-16-5-516,11 24-645,-20-12-1935,0 9-1419,-10-7-129,-5 9 0</inkml:trace>
  <inkml:trace contextRef="#ctx0" brushRef="#br2" timeOffset="131790.538">18528 4463 5289,'-41'30'4902,"30"-23"-258,11-7-258,0 0-2967,16 3-387,2-8-129,12-1-129,-2-8-129,8 4 0,0-5-129,1 4-258,-2 0-258,-2 4-387,-2 7-387,-8-6-774,2 8-3225,-8-2-129,0 4-516,-5-4 0</inkml:trace>
  <inkml:trace contextRef="#ctx0" brushRef="#br2" timeOffset="132098.5556">19199 3983 7353,'3'-11'5160,"-3"11"-258,0 0-129,0 0-3870,0 11-387,0 5 0,2 7-258,0 4 258,2 7-516,-1 7 258,-1-1-129,1 3-129,-1 0 0,-2 0-129,3-3-129,0-1-258,-3-14-258,7 5-1290,-7-14-2580,0-16-258,0 0-387,0 0 0</inkml:trace>
  <inkml:trace contextRef="#ctx0" brushRef="#br2" timeOffset="132738.5922">19172 3939 9159,'-4'-16'5418,"5"-9"-516,8 19-129,-2-7-3999,10 9-258,1-3-129,6 2 0,0 0-129,3 5-129,-1 0 0,0 7-129,-4 4 129,1 4-129,-8 4 129,-2 4-129,-6 3 0,-6 1-129,-1 2 258,-9 2-258,-5 1 129,-5-3-129,-5 1 129,0-3 0,0-7 0,3 1 0,1-8 0,6-1 0,2-4 0,12-8 129,0 0-129,0 0 0,7 0 0,9-2 0,3-1 0,1 3 129,5 0-129,-2 0 129,0 7-129,-3 5 0,-3 2 0,-1 7 0,-7 0 0,-3 3 0,-6 2-129,0 4 129,-7-2 0,-6-2 0,-2 1 0,-2-6 129,-6 0-129,1-5 129,0-6 129,0-2-129,1-4 129,3-3 0,2-1-129,4 0 0,2-1 0,10 1-129,-10-9 129,10 9-129,0 0-129,0-15 0,0 15-516,0-12-1032,10 12-3354,-10 0-258,14-6-258,-6-2-645</inkml:trace>
  <inkml:trace contextRef="#ctx0" brushRef="#br2" timeOffset="138006.8935">19965 4022 6450,'-6'13'4644,"15"-3"-129,7-5-774,1-5-3096,15 0-129,0 0 0,9 0-129,0 0-129,1 0 129,-4-2-258,-1 1-129,-5 0-258,-11-3-258,-1 4-129,-20 0-645,12 11-1161,-15-6-2064,-9 10-258,-10-3 129</inkml:trace>
  <inkml:trace contextRef="#ctx0" brushRef="#br2" timeOffset="138186.9038">20088 4198 1806,'-62'28'4515,"42"-17"129,7-2-258,13-9-1677,0 0-1032,13 3-774,13-2-258,3-1-258,11-1 258,1-5-387,3 2-129,1 1-387,-7-8-1032,3 10-2967,-11-5-516,-5 2-129,-10-5-387</inkml:trace>
  <inkml:trace contextRef="#ctx0" brushRef="#br2" timeOffset="138466.9198">20316 4004 6966,'-10'-16'4902,"10"16"129,4-6-516,16 6-3483,-6 3-516,10 7-129,0 2 129,5 7-129,0-2 0,0 10-258,-4-1 0,0 2-129,-6 4 0,-5-4 0,-4-1 0,-5 1 0,-5-2 0,0-5-258,-4 5-516,-8-14-3096,6 3-774,6-15-387,-2 14-516</inkml:trace>
  <inkml:trace contextRef="#ctx0" brushRef="#br2" timeOffset="138969.9486">21604 3781 5547,'9'-12'5160,"-9"12"0,4 21-645,2 11-2709,-7 7-903,1 10-387,0 7-129,0 10 0,0 3 0,1-3-387,4-7 258,-3-5-387,3-7-129,0-16-258,3-2-258,-8-29-1032,16 8-2838,-6-18-258,1-11-387,-5-14-258</inkml:trace>
  <inkml:trace contextRef="#ctx0" brushRef="#br2" timeOffset="139186.961">21775 3808 7353,'0'0'5031,"7"11"0,-7 14-258,0 15-3999,0 2-258,0 12-258,2 7 0,1 5-129,3 1-129,0-4-258,5-2-258,-5-14-387,3 3-774,-9-22-2580,3-2-774,-3-26-129,0 0 0</inkml:trace>
  <inkml:trace contextRef="#ctx0" brushRef="#br2" timeOffset="139418.9743">21527 4126 7353,'-7'-12'5031,"8"-8"-129,15 14-516,3-8-3483,15 5-258,5-5-129,8 10 0,4-1-129,4 4-129,0 1-258,-5 0-258,-3 4-516,-13-3-516,-2 16-1935,-16-13-1677,-12 8-387,-13-5 0</inkml:trace>
  <inkml:trace contextRef="#ctx0" brushRef="#br2" timeOffset="139614.9855">21672 4193 5676,'-70'31'4773,"48"-20"0,10 4-774,4-14-2580,16 7-387,7-8-129,13-1-258,9-7-129,8 2 0,6-2 129,6 2-516,3-1-258,-4-2-516,4 9-2709,-13-2-1419,-5 2-516,-9 0-387</inkml:trace>
  <inkml:trace contextRef="#ctx0" brushRef="#br2" timeOffset="140127.0148">22290 3751 8901,'12'-16'5289,"-12"16"-129,8 11-645,2 7-3741,-7 15-516,1 7 129,-2 8-258,3 11 129,-3 5 0,0-1-129,-2 4 0,0-2-258,3-7-129,-1-8-129,3-7-258,-1-16-258,6-6 0,-10-21-387,23-10 0,-14-26 129,10-2 0,-5-20 387,3-5 0,-7-10 258,2-2 516,2 8 645,-7 0 129,3 17 516,-8-4-258,7 22 0,-8 3 258,9 22-387,-10 7-129,8 7-258,-5 12-129,3 15-129,-1 5 0,-1 9-129,0 7 129,1 3-129,-2-1 0,-1 1-258,0 1-129,0-14-129,2 3-645,-6-23-258,2 7-2967,-4-20-903,4-12-129,-23 1-258</inkml:trace>
  <inkml:trace contextRef="#ctx0" brushRef="#br2" timeOffset="140342.0271">22295 4154 4386,'-47'-41'4902,"32"22"-129,15 19-1032,-9-30-1161,20 22-645,-1-7-774,19 7 0,-4-8-516,14 6 129,1-3-258,5 7-258,1 4 0,-1 2-387,-3 1-129,-7 4-387,-4 11-387,-17-12-2580,-2 15-1290,-12-19-645,-7 19-516</inkml:trace>
  <inkml:trace contextRef="#ctx0" brushRef="#br2" timeOffset="140539.0384">22267 4189 8385,'12'11'5418,"11"-11"-258,11 0-1032,3-12-3225,11 3 129,0-2-516,4-2-258,-6 4-258,-6 0-516,1 9-2709,-14-4-1677,-4 2-516,-11-7-516,-2 3 130</inkml:trace>
  <inkml:trace contextRef="#ctx0" brushRef="#br2" timeOffset="140951.0619">22994 3720 7740,'26'33'5547,"-20"-1"-774,3 13 0,-7 4-4386,3 14 0,-3 3-129,0 6-258,0 3-129,-1-7-129,4-5-258,-5-15-258,12 3-1806,-7-28-2322,6-13-387,-3-14 0</inkml:trace>
  <inkml:trace contextRef="#ctx0" brushRef="#br2" timeOffset="141187.0754">23196 3778 4773,'21'-70'5031,"-11"52"-129,-3 6-387,4 16-3225,-8 9-516,2 16-387,-1 7 129,2 12-258,-4 5 129,3 3-258,-3 5 0,-1-4-258,3 1 0,-4-9-258,5-3-645,-5-22-1032,-3 6-2838,-3-13-129,-3-5-387</inkml:trace>
  <inkml:trace contextRef="#ctx0" brushRef="#br2" timeOffset="141434.0895">22972 4062 4386,'-2'-20'5160,"2"20"0,17-15-516,-4-1-2967,20 12-387,-2-7-645,9 4 0,-1-3-258,10 6 258,-3-3-387,2 3 0,-6 4-387,-8-4-129,-4 4-387,-8-6-516,2 9-3096,-24-3-1032,0 0 0,-7 0-645</inkml:trace>
  <inkml:trace contextRef="#ctx0" brushRef="#br2" timeOffset="141691.1042">23013 4080 2967,'-17'14'5289,"10"1"-258,14-14-129,16 3-2322,0-7-1290,15 3-258,-1-5-387,14 1 258,-3-3-129,4 2-258,-2-5-129,-2 6 0,-8 1-129,-2 0-129,-7 3-258,-10 0-258,-4 6-387,-17-6-2709,10 7-1677,-10-7-258,-1 12-516,-8-10 130</inkml:trace>
  <inkml:trace contextRef="#ctx0" brushRef="#br2" timeOffset="142139.1299">23816 3685 5934,'1'-21'5805,"6"3"-516,-7 18-258,-2 10-3741,2 16-387,-5 3-387,1 11-387,0 10 0,-1 3 0,-1 3 129,1-2-258,2-3 129,2-3-129,0-8 0,1-11-258,3-4-258,-3-25-903,15 18-3483,-15-18-516,11-6-258,-11-8-129</inkml:trace>
  <inkml:trace contextRef="#ctx0" brushRef="#br2" timeOffset="142531.1523">23790 4350 7740,'1'-14'5289,"-1"14"-387,0-17-903,0 17-3483,-1 14-129,0 0-387,0 6-129,-1-4 129,2 3 0,0-1 0,0-7 0,0-11 0,7 14 129,-7-14 0,10-3 129,-10 3 129,7-25 0,-4 14-129,-3-5 258,-2 5-258,-3 0-258,-1-4-387,6 15-2967,0 0-1677,0 0-258,-12-5-645</inkml:trace>
  <inkml:trace contextRef="#ctx0" brushRef="#br2" timeOffset="148474.4922">17876 3406 1806,'6'-7'2838,"3"1"258,3-1-1548,-2-5-387,6 6-129,-1-4-129,3 6-258,2-1-387,4 1-129,1-1-516,1 1-1548,7-8-1548,5 1-129,6-8-258</inkml:trace>
  <inkml:trace contextRef="#ctx0" brushRef="#br2" timeOffset="149238.5359">21616 3322 1161,'47'-29'1290,"-19"13"-258,5-1-387,3-3-1806,-3-5-1548</inkml:trace>
  <inkml:trace contextRef="#ctx0" brushRef="#br2" timeOffset="149938.576">19297 4846 3096,'26'-7'4128,"-6"-3"-1290,6 1-387,6-9-516,11 4-645,1-11-903,5 2-258,6 5-1806,1-3-2193,-1-3-387,0 3-258</inkml:trace>
  <inkml:trace contextRef="#ctx1" brushRef="#br2">23589 13405 0</inkml:trace>
  <inkml:trace contextRef="#ctx0" brushRef="#br2" timeOffset="224075.8164">14672 1814 3354,'2'-23'4257,"-2"23"0,-2-18-387,2 18-516,-14-8-1806,14 8-129,-20 0-516,13 8-258,-8 4-129,5 4 129,-7 4-387,4 9 0,1 3 0,0 5-129,1-1 0,3 4 0,5-3 0,3-4-129,0-6 258,7-6-129,4-6 0,5-9 0,-2-6 129,6-9-129,-2-8 0,-1-4 129,-1-9-258,-1-1 258,-2 5-387,-1-5 387,-5 1-258,-4 3 129,-1 1 0,-2 6-129,0 20 129,-2-21-129,2 21 129,-10-1-129,10 1 0,-5 23 0,4-3 0,1 5-129,2 3 129,7 4 0,0-3 0,3-7-387,2 3 0,-2-14-774,13 1-3225,-11-12-258,6-2-258,-8-17-258</inkml:trace>
  <inkml:trace contextRef="#ctx0" brushRef="#br2" timeOffset="224315.8301">14797 1443 11481,'0'0'4773,"0"0"-387,0 0 387,33 12-4257,-16 34 129,7 15 129,-2 7-645,2 7 258,-8 4-129,-1 5-387,-5 0-387,-8-9 129,0-2-3999,-9-14-258,-4-4-129,-10-8-387</inkml:trace>
  <inkml:trace contextRef="#ctx0" brushRef="#br2" timeOffset="225291.8859">14040 5992 4773,'-3'-86'5160,"3"53"-516,-1 8-129,0 15-3096,1 10-258,0 0-129,5 24-387,3 12-129,-7 7-258,3 14 258,-3 4-258,0 8 0,-1 1 0,0-11-387,3-4 129,-3-9-387,3-8-516,-3-22-903,8-1-2967,-8-15-258,7 0-387,-6-13 0</inkml:trace>
  <inkml:trace contextRef="#ctx0" brushRef="#br2" timeOffset="225607.904">14062 6262 4128,'-2'-15'4773,"2"15"129,10-15-516,4 15-2838,-3-4-516,9 4 129,-3 0-387,8 7-129,-2 0-129,-1 8-258,-3 1 0,-3 3 0,-3 4 0,-9 3-387,-4 4 387,-9-2-387,-8-3 387,-4 3-258,-4-7 258,-1-5-258,-1-5 258,1-6-129,5-5 129,3 0-129,5-6 129,6-6-258,7 12-258,2-20-516,15 14-3612,-3-2-516,8 4-258,-1 0-645</inkml:trace>
  <inkml:trace contextRef="#ctx0" brushRef="#br2" timeOffset="225883.9198">14327 6032 8514,'16'-8'5418,"-3"9"-516,6 17-258,-6 11-4128,8 12 129,-3 5-387,2 15 0,-6 6 0,-7 6-129,-7 4 129,-2 0-258,-7-8 0,-4-6-387,1 1-1806,-3-23-2580,4-11-387,-2-12-387,13-18-258</inkml:trace>
  <inkml:trace contextRef="#ctx0" brushRef="#br2" timeOffset="244727.9976">15443 7979 903,'0'-14'4257,"0"14"129,0 0-1548,0 0-387,7 0-387,-7 0-516,4 27-516,-4-7-258,6 14-129,-5 1-129,2 12 0,-1 1-258,1 1-129,-1 2 0,1-7-129,-1-4 0,2-10 0,-2-1-258,1-14-258,3-4-258,-6-11-774,0 0-1677,11-12-1548,-11-8-258,0-6 129</inkml:trace>
  <inkml:trace contextRef="#ctx0" brushRef="#br2" timeOffset="245371.0344">15391 7997 1548,'-6'-23'4515,"6"10"258,0 13-387,8-7-2580,-8 7-258,16-9-516,-6 4 0,8 5-258,-1 0 129,7 2-258,-2 2-129,2 5-129,-1 3 0,0 1 0,-5 1-129,-2 3-258,-4-2 0,-1 4 129,-6 1-129,-4-2 0,-1 2 0,-4-1 0,-7 3-129,-3 0 129,-5 0-129,-2-1 129,-2-3 0,-1-1 0,3-3 0,-1-2 0,5-5 0,6-4 0,11-3 0,0 0-129,0 0 258,15-8-129,6 1 0,7-3 129,3 0-129,0 6 129,3 2-129,-2 2 129,-2 1-129,-5 10 0,-5 8 129,-6 3-129,-6 2-129,-6 5 258,-2-4-129,-7 3 129,-4 1-129,-4-2 0,-4-4 129,-2-4 0,-1-4-129,-2-2 129,2-6 0,1-1 0,1-4-129,1-2 129,5-2 0,4-3-129,10 5-129,-12-10 0,12 10 0,0-11-129,0 11-387,9-15-2064,1 14-2193,0-1-387,2 2-129,2 0-387</inkml:trace>
  <inkml:trace contextRef="#ctx0" brushRef="#br2" timeOffset="246028.072">16211 8072 7224,'0'10'4902,"0"-10"-129,0 0-516,0 0-3483,0 0-516,9 9-258,-9-9-1032,7 14-3225,-7-14-516,9 11-129,-9-11-387</inkml:trace>
  <inkml:trace contextRef="#ctx0" brushRef="#br2" timeOffset="246215.0827">16230 8329 7482,'4'17'4773,"-4"-17"-129,8 12-1290,-8-12-2967,0 0 0,12 4-387,-12-4-1032,9-1-3096,-9 1-516,0 0-516,0 0 258</inkml:trace>
  <inkml:trace contextRef="#ctx0" brushRef="#br2" timeOffset="250263.3142">18930 7699 3225,'-8'-9'4902,"8"9"-258,0 0-1161,0 0-1161,-9 10-1032,9 6-258,0 1-258,0 12-129,0-1 0,0 10-387,0-1 129,0 2-129,2-2 0,-2-1-258,0-4 258,0-7-258,0-6 0,1-5 258,-1-14-258,0 0 0,0 0 0,0 0 129,8-11-129,-7-7 0,-1-6-387,0-9 645,0 0-645,0-4 258,-2 0 0,-1 3 129,-1-1-258,1 6 258,-1 2 129,1 12-129,-2 1 129,5 14 129,-6-12-129,6 12 129,0 0 0,-7 13-129,4 3 129,3 9-129,0 3 129,0 6-129,7 1 0,-3 2-516,4 4-516,-8-8-3741,9-2-129,-4-6-516,-1 0-387</inkml:trace>
  <inkml:trace contextRef="#ctx0" brushRef="#br2" timeOffset="250827.3465">18933 8354 516,'0'0'4515,"0"0"387,0 0-387,0 0-1677,-8 15-1032,8-15-774,-5 26-387,1-13-258,4 1 0,0-14 0,2 19-129,-2-19 0,12 1 129,-12-1-129,12-8 129,-5-4 0,-7 12 0,10-26 129,-5 13-258,-5-2 129,0 5-129,0 10 0,-3-12 0,3 12-129,-10-1 0,10 1 0,-9 4-129,9-4 0,-6 18-129,6-18 129,0 10 0,0-10 0,0 0 0,8 7 0,-8-7 0,10 0-129,-10 0 0,16-1-387,-15-12-2580,-1 13-1677,2-12-516,-2 12-258,-5-24-258</inkml:trace>
  <inkml:trace contextRef="#ctx0" brushRef="#br2" timeOffset="252207.4254">18925 7964 2967,'0'0'3483,"0"0"-774,0 0-774,0 0-129,0 8-258,0-8-129,0 15-129,0-15-387,-1 25 129,-3-13-516,4 9-129,0-3 0,2 1-129,-1-2 0,3 0 0,-1-4 0,0-2-129,-3-11 258,2 10-129,-2-10-129,0 0 0,0 0 129,2-12-129,-2-2 0,0-1 0,0-8 0,0 2-129,-1-4 129,1 0 0,-1 0-258,1 2 387,0 2-387,0 4 387,-1 4-258,1 13 258,0-15-258,0 15 129,0 0 0,0 0-129,0 0 0,0 0 0,0 0-258,-4-11-1161,4 11-3096,0 0-387,0 0-129,0 0-645</inkml:trace>
  <inkml:trace contextRef="#ctx0" brushRef="#br2" timeOffset="257510.7288">17982 7775 2709,'10'6'4644,"-7"14"129,1 8-1032,0 14-1677,-4-1-258,3 14-645,-3-1-129,0 7-387,0-9 0,0-2-516,2-4 0,1-7 0,2-9-129,1-2 0,-1-7-129,1-9-387,3-2-903,-9-10-2967,0 0-387,12-10-129,-9-11-258</inkml:trace>
  <inkml:trace contextRef="#ctx0" brushRef="#br2" timeOffset="257775.7439">18150 7777 5031,'12'45'4902,"-12"-15"-258,2 10-129,1 8-3741,-3 3 0,7 2-129,-3-5 0,4 1-258,0-3-258,1-4 129,-2-2-387,3-11-258,0 0-387,-7-12-1161,3-5-2322,-4 1-645,-2-13-129,0 0 0</inkml:trace>
  <inkml:trace contextRef="#ctx0" brushRef="#br2" timeOffset="258075.7611">17869 8090 4257,'-2'-13'4902,"8"6"-258,10 0-258,-2-7-3225,15 10-129,0-7 0,11 9-129,-5-7-258,7 7-129,-6-2-129,4 3-129,-5 1-129,0 0 0,-8 0-129,-4 3-258,-3 2 0,-8-5-387,-2 9-387,-10-9-1548,0 0-2193,-10 5-129,-4-1-258,-8 3 388</inkml:trace>
  <inkml:trace contextRef="#ctx0" brushRef="#br2" timeOffset="258314.7747">17940 8196 3999,'-11'5'5031,"11"-5"-129,6 5-129,14-1-3096,-5-6-387,14 2 129,-3-6-387,10 6-129,-4-4-258,9 3-129,-7 0-258,4-1 0,-4-3-258,-4 0-129,-1 5-387,-11-12-1161,0 6-3096,-6-6-258,-5 1-387,-7-2-387</inkml:trace>
  <inkml:trace contextRef="#ctx0" brushRef="#br2" timeOffset="259239.8276">18524 7529 2322,'10'-8'3999,"0"1"-516,-10 7-774,0 0-129,0 0-645,0 0-387,-3 7-516,2 12-129,-9-1-258,3 11-129,-4-5 129,-1 7-258,-1-1-129,0-1 0,1-2-129,3-3-129,2-8 0,1-4-258,6-12-129,0 0-645,0 12-1161,0-12-2580,4-11 0,-1-1-387,0-4 388</inkml:trace>
  <inkml:trace contextRef="#ctx0" brushRef="#br2" timeOffset="259486.8418">18418 7508 1161,'-6'-14'4515,"6"14"129,0 7 129,4 14-2193,-1-9-1161,12 13-387,-9-3-129,8 12 129,-3-11-516,4 9 0,-2-8-258,-1-1-129,-2 0 0,1-3-129,-3-5-129,-1-5-258,1 4-258,-8-14-645,9 15-1677,-9-15-1677,0 0-258,0 0-387</inkml:trace>
  <inkml:trace contextRef="#ctx0" brushRef="#br2" timeOffset="259694.8537">18395 7706 1935,'-27'-9'4515,"27"9"387,-7-4-258,7 4-2193,7 0-903,13 0-516,-1 0 0,11 0-129,-3-5-129,9 4-258,-4-1-129,-1-6-1290,2 3-3483,-9-2-516,-2-2-387,-7-3-516</inkml:trace>
  <inkml:trace contextRef="#ctx0" brushRef="#br2" timeOffset="272039.5598">15514 6844 1,'6'-14'4127,"-6"14"130,0 0-129,0 0-1419,0 0-1290,0 15-387,-4 13-129,-5 3-387,2 15 129,-8 1 0,-1 8-258,-2-4-129,2 2 0,-1-7-129,3-5 0,2-13 0,5-4-129,1-11 0,6-13 0,0 0 258,0 0-258,10-14 129,-1-9 0,2-6-129,0-9 129,4-7-258,0-6 129,-1 1-129,0 1 129,0 2 0,-1 4-129,-4 8 258,-1 11-129,0 8 129,0 8 0,-8 8-129,15 11 129,-8 8 0,0 4 0,2 4-129,1 9 129,3 1-129,1 0 258,-2 2-129,0-5 0,2-2 0,-4-3-258,2-4 0,-5-11-516,5 9-774,-9-11-3096,1-1-387,-4-11-129,0 14-258</inkml:trace>
  <inkml:trace contextRef="#ctx0" brushRef="#br2" timeOffset="272275.5733">15457 7139 3096,'-24'-9'4644,"24"9"-129,-10 0 129,10 0-2709,14-2-1032,1-3-129,9 3-258,5-6 0,1 0 0,2-1-516,2-2-774,1 6-3225,-7-4-774,-2 4 258,-5-1-903</inkml:trace>
  <inkml:trace contextRef="#ctx0" brushRef="#br2" timeOffset="272687.5968">16093 6795 8127,'-11'11'5031,"11"-11"-258,0 0-258,-2 17-3999,2-17-258,0 0-516,13 24-1419,-13-24-2709,16 21-387,-11-11-387,1 6 0</inkml:trace>
  <inkml:trace contextRef="#ctx0" brushRef="#br2" timeOffset="272883.608">16128 7056 6321,'-1'29'5418,"1"-29"-516,-3 17-258,3-17-3225,0 11-258,0-11-258,0 0-258,0 0-387,0 0-387,9 18-1806,-9-18-2709,8 0-258,-8 0-774,8-18 0</inkml:trace>
  <inkml:trace contextRef="#ctx0" brushRef="#br2" timeOffset="292602.7359">17337 6527 1548,'0'-12'4257,"0"12"129,-2-14-1548,2 14-387,0 0-516,0 0-387,-4-16-387,4 16-258,-1-11-258,1 11 0,0 0-129,0-13-258,0 13 129,0 0-258,0 0 129,0 0-129,0 0 0,0 17-129,0 0 129,1 2 0,-1 7-129,2 2 258,-2-1-129,1 2 0,0-4-129,1-3 129,-2-3-129,2 1 0,-2-9 0,0-11 0,5 14 0,-5-14 0,0 0-258,0 0-258,9 17-903,-9-17-3225,0 0-129,0 0-387,0 0-516</inkml:trace>
  <inkml:trace contextRef="#ctx0" brushRef="#br2" timeOffset="293138.7666">17369 6992 129,'0'12'4128,"-2"0"258,2-12 0,0 0-2322,-5 10-387,5-10-516,0 0 0,0 0-258,0 0-258,5-9-129,-5 9 0,8-18 0,-8 18-129,7-18-129,-7 18 0,3-18 0,-3 18-129,-2-14 0,2 14 0,-9-1 0,9 1-129,-12 3 129,12-3-129,-8 12 0,8-12 0,-3 16 0,3-16 0,0 11 0,0-11 129,0 0-129,7 6 129,-7-6-129,0 0 129,7-5 129,-7 5-129,0 0-258,5-17-774,-5 17-3483,0 0-516,6-11-258,-6 11-258</inkml:trace>
  <inkml:trace contextRef="#ctx0" brushRef="#br2" timeOffset="295894.9242">18018 6173 1419,'0'-19'4128,"0"19"-129,0 0-1290,-2-12-645,2 12-645,0 0-258,1 18-258,-1 0-258,1 10-129,1 4 0,0 10-129,-2 3 129,1 10-258,-1 4 129,2 5-129,-2 1-129,0-3 0,-2 3-129,2-4 129,-1-5-129,1-7 0,0-1 0,0-14 258,0-6-129,0-1 0,1-9-129,-1-18 129,4 16 0,-4-16-129,0 0 129,0 0-129,11-8 0,-9-4-387,-2 12-774,5-16-3096,-3 4-387,-2 12-258,4-24-387</inkml:trace>
  <inkml:trace contextRef="#ctx0" brushRef="#br2" timeOffset="296990.9869">18908 6426 1935,'-5'-32'4128,"3"18"258,-3-2-1806,5 16-258,0-13-774,0 13-516,0 0-129,5 23-258,-3-5 0,4 13-258,-4 5 129,5 10-129,-5 4 129,3 4-258,-5-1-129,5-2 0,-5-8-129,3 0 129,0-13-129,-1-5 0,4-8-258,-6-17-129,10 16-774,-10-16-3096,10-4-387,-3-9-387,0-6-129</inkml:trace>
  <inkml:trace contextRef="#ctx0" brushRef="#br2" timeOffset="297255.002">19091 6241 6837,'12'27'4644,"-7"7"-129,-1 9-1548,-2 2-2451,6 6-129,-3 4 129,2 1-387,-1-6 258,1 1-258,-3-9 0,1-5-258,0-5-258,-4-10-387,5 0-2064,-6-9-1677,0-13 0,0 0-387</inkml:trace>
  <inkml:trace contextRef="#ctx0" brushRef="#br2" timeOffset="297547.0187">18690 6648 4902,'8'-29'5031,"15"8"-387,9 1 0,16 5-3483,-3-9 0,12 6-258,-2 0-387,1 7-129,-3 0 0,-3 6-129,-9 0-129,0 3-129,-12 2-129,-7-4-129,-4 4-129,-5 0-387,-2 14-1677,-11-14-2193,-1 16-387,-12-5-129,-6 3 0</inkml:trace>
  <inkml:trace contextRef="#ctx0" brushRef="#br2" timeOffset="297819.0343">18848 6692 3483,'-29'20'4902,"29"-20"0,0 0-258,9-2-1935,14 0-1677,4-11 0,10 7-129,2-7-129,6 4 0,1-2-387,1 5 0,-5 0-129,2 3-129,-9-1-129,-1 2 0,-6 1 0,-6-4-129,0 5-129,-7-6-387,1 7-1677,-7-2-2451,-9 1-258,0 0-516,7-14-129</inkml:trace>
  <inkml:trace contextRef="#ctx0" brushRef="#br2" timeOffset="298531.075">19910 6289 6063,'6'9'4902,"-3"9"-258,-2 5-129,6 11-3870,-7 2 129,2 9-258,0 2-129,1 7-129,-3 0 0,2-3 0,-2 0-258,3-6 129,-1-7-129,2-8 0,2-3-129,1-10 0,0-8-258,-7-9-774,20-1-2838,-12-13-774,0-6-258,1-9-258</inkml:trace>
  <inkml:trace contextRef="#ctx0" brushRef="#br2" timeOffset="298795.0901">20085 6248 6063,'0'0'5031,"10"6"-387,-6 9-258,1 5-3741,4 13-258,-2 3 129,3 11-129,-3 0 0,3 2-258,-3 2 258,2-1-258,-1-6-129,-1-1 0,0-8-258,0-10-129,1 5-645,-8-30-1806,5 20-1935,-5-20-387,0 0 0</inkml:trace>
  <inkml:trace contextRef="#ctx0" brushRef="#br2" timeOffset="299063.1054">19844 6566 6450,'-7'-17'5031,"20"7"-258,3-6-129,14 7-3612,-2-10-258,10 5-258,6 0 0,4 2-258,0 1 0,2 0 129,-2 3-387,-2 1 0,-6 5-387,-5-2 0,-5 4-516,-13 0-2064,-3 1-1677,-14-1-516,3 17-258</inkml:trace>
  <inkml:trace contextRef="#ctx0" brushRef="#br2" timeOffset="299318.12">19905 6702 1548,'-28'18'4773,"28"-18"129,0 0-258,0 0-1419,21-2-2064,-3-11-129,14 7 0,-1-3-258,10 3-129,0-4-129,4 2-129,3 1-258,0 0-129,-5 3 0,-3-3-645,0 7-129,-14-7-3870,-1 0-258,-6 0-387,-6 0-258</inkml:trace>
  <inkml:trace contextRef="#ctx0" brushRef="#br2" timeOffset="299659.1395">20589 6077 2451,'7'-5'4773,"-7"5"-129,3 7-258,-3 11-2838,-8-5-387,3 9-516,-6 3-129,0 6 0,-2-4-129,1 3-129,0-6-129,1-4-258,2 0-516,1-13-903,8-7-1935,0 0-1290,0 0-258,0 0 0</inkml:trace>
  <inkml:trace contextRef="#ctx0" brushRef="#br2" timeOffset="299890.1527">20492 6103 2193,'0'0'4644,"0"0"258,10 0-516,-5 14-2451,-5-14-774,12 28-387,-4-13-129,4 6-129,-1-1-258,0 2 258,0 0-387,-1-4-129,-1 0-516,-4-5 0,5 7-645,-10-20-1935,0 13-1548,0-13-258,0 0-129</inkml:trace>
  <inkml:trace contextRef="#ctx0" brushRef="#br2" timeOffset="300102.1648">20472 6254 1935,'-11'-12'4902,"4"-6"0,7 18-387,4-19-1806,12 19-1548,-6-7-258,9 5-258,-3-2 0,9 3-258,-4-5-129,3 3-258,-3 2-645,-3-1-3870,2 1-258,-7 0-516,0-1 0</inkml:trace>
  <inkml:trace contextRef="#ctx0" brushRef="#br2" timeOffset="300671.1974">21022 6131 5934,'1'-10'5160,"-1"-6"-516,0 16-258,0 0-3612,0 0-258,0 0-258,0 16 129,0 5-129,0 11 129,0-1-129,0 5 258,0 3-129,4 2 0,-1-2 129,2 4-129,0-9-129,-1 2-129,2-3 0,-2-7 0,1-3-258,-3-4-387,3 1-645,-5-20-2580,0 17-1161,0-17-258,0 0-645</inkml:trace>
  <inkml:trace contextRef="#ctx0" brushRef="#br2" timeOffset="301106.2223">21054 6791 3096,'0'0'4902,"0"0"-387,0 0-1290,0 0-1032,0 0-516,0 0-516,0 0-258,0 0-129,0 0-258,0 0-129,0 0-258,3 14 0,-3-14 0,7 12-129,-7-12 0,11 6 0,-11-6 129,11 1-129,-11-1 0,11-2 0,-11 2 0,8-14 129,-8 14-129,2-13 0,-2 13 129,0 0 0,-2-11-129,2 11 0,0 0 129,-13 0-129,13 0 0,0 0-129,0 0 0,-7 0-129,7 0-645,0 0-3612,0 0-387,5 0-258,-5 0-258</inkml:trace>
  <inkml:trace contextRef="#ctx0" brushRef="#br2" timeOffset="302098.279">21858 5948 2580,'0'0'4902,"0"0"-258,0 0-129,-3 11-2709,6 18-645,-3 4-387,5 18 0,-1 1-258,2 16 258,-1 4-387,2 8 129,-3 1-129,2 3-129,1-5 129,-1-5-129,3-4-258,1-7 129,0-11-129,0-12-387,2-8-387,-4-13-3870,4-13-258,-1-6-516,-3-15-129</inkml:trace>
  <inkml:trace contextRef="#ctx0" brushRef="#br2" timeOffset="302994.3303">22963 6268 1548,'0'-16'4515,"-8"2"516,-3 10-387,1 4-2709,-13-6-387,4 9-516,-8 0-258,2 11 129,-6-5-258,2 14-258,0-6 129,3 10-387,4-1 129,8-1-258,7 2 258,7-3-387,2-2 258,12-3-129,5-5 0,4-6 129,3-5-129,0-3 129,-1 0 129,1-6-258,-7 0 129,-2-1 0,-8-1 0,-9 8-129,0 0 0,-5 9 129,-11 6-129,-7 11 0,-1 3 0,-4 7 0,3 4 0,2-1 0,5 0 0,8-2 0,7-6 0,6-8 0,13-6 129,6-8 0,9-9 0,5-6 0,5-9-387,0-14-1032,7 4-3483,-6-5-258,-5-1-645,-7-3-387</inkml:trace>
  <inkml:trace contextRef="#ctx0" brushRef="#br2" timeOffset="312986.9018">15678 9600 1161,'-10'2'4644,"-4"3"258,7-5-258,7 0-2064,-25 0-387,16 0-645,-12-3-258,6 3-516,-7-2-129,0 2 0,-1 2-387,0 5 0,0 1-129,5 0 0,2 1-129,5 3 0,8 1 0,3-1 0,7 3 0,7 0-129,8 4 129,0 3 0,4 4 0,2 2 0,-2 5 0,-4-2 0,-2 5-129,-5 3 129,-6 0 0,-5 1 0,-4-1-129,-7-4 129,-4-1 0,-6 3 0,-4-5 0,-6-6 129,-4-6-129,1-10 129,0-6 0,-1-4-129,3-5 129,2-10-129,4-6 129,6-1-258,7-1 129,4 7-258,5 3-129,3-6-903,16 11-3354,-7 0-258,9 2-258,3 2-516</inkml:trace>
  <inkml:trace contextRef="#ctx0" brushRef="#br2" timeOffset="313330.9215">15885 9786 5934,'0'0'5547,"0"0"-387,0 0-387,0 0-1806,-9-1-2193,9 1-387,1 7-645,-1-7-1677,9 13-2580,-5 2-516,2 2-258,-1 0-258</inkml:trace>
  <inkml:trace contextRef="#ctx0" brushRef="#br2" timeOffset="313534.9332">15886 10118 9288,'-3'12'5289,"-4"2"-129,7-14-516,0 0-3483,0 0-516,0 0-258,-1 11-258,1-11-387,10 5-1290,-10-5-3354,21-3 0,-11-7-645,4-1 0</inkml:trace>
  <inkml:trace contextRef="#ctx0" brushRef="#br2" timeOffset="316583.1075">16813 9672 3870,'2'-10'4773,"-2"10"-258,9 6-1548,-2 21-645,-7 0-903,5 20-387,-5-2 0,4 14-516,-4-2-129,0 1-129,0-3-258,0-6 129,0-5-258,0-13 129,4-2-129,-3-14-387,8 3-774,-9-18-2580,0 0-645,12 0-516,-5-16 0</inkml:trace>
  <inkml:trace contextRef="#ctx0" brushRef="#br2" timeOffset="316831.1217">16976 9679 6450,'10'17'4773,"-7"19"0,-1 5-387,-2 2-3612,2 13 0,-1-1-387,4 1 0,-3-2-387,2-5 129,-2-4-516,-1-14-774,5 3-2322,-6-9-1161,0-5-258,-2-8-258</inkml:trace>
  <inkml:trace contextRef="#ctx0" brushRef="#br2" timeOffset="317107.1375">16678 9966 2709,'-3'-19'5031,"3"19"129,11-14-387,3-3-1548,9 14-1806,0-14-258,10 11-258,1-3-258,7 2-129,0-5-258,2 5-129,-1-2-129,-2 2-129,-2 5-258,-7-5-258,3 7-1548,-10 0-2580,-10 3-129,-14-3-516,7 13-129</inkml:trace>
  <inkml:trace contextRef="#ctx0" brushRef="#br2" timeOffset="317431.156">16749 10073 5547,'-9'3'5160,"9"-3"-129,0 0-387,9 1-3096,-9-1-258,23 0-258,-7-2-258,9 0-129,2-7-258,4 0-129,4-3 0,4 0-129,-2-1 0,2 0-129,-2 2 0,-6-1 0,-3 8 0,-2-1-258,-5 5-258,-10 0-645,7 8-3612,-14 5-129,-1 0-516,-3 2-387</inkml:trace>
  <inkml:trace contextRef="#ctx0" brushRef="#br2" timeOffset="318191.1995">17860 9368 4644,'-32'4'4902,"13"17"-387,-2 7 129,-13 5-3354,16 19-258,-7 4 129,13 18-387,-2-1-129,8 8-129,4-3 129,7-2-258,7-1-258,7-4 0,4-8-129,2-9-129,4 0-1032,-7-12-3354,2-7-387,-2-5-258,-6-15-387</inkml:trace>
  <inkml:trace contextRef="#ctx0" brushRef="#br2" timeOffset="318695.2283">18421 9505 7740,'10'0'5289,"-10"0"-516,5 16-387,-3 3-3612,-2 1-129,2 7-129,-1 4-258,2 1 0,1 4-516,-2-8-516,8 4-3354,-5-1-645,-1-4-129,1 1-645</inkml:trace>
  <inkml:trace contextRef="#ctx0" brushRef="#br2" timeOffset="318874.2385">18460 10046 6708,'-7'19'5418,"7"-19"-387,0 0-516,-9 1-2322,9-1-1935,0 0-645,0 0-2322,6-3-1677,3-5-903,1 1 0,5-1-129</inkml:trace>
  <inkml:trace contextRef="#ctx0" brushRef="#br2" timeOffset="319250.26">18935 9268 4902,'7'0'5160,"-2"26"-516,-5 5 129,0-5-2838,2 26-774,-4 2-258,2 15-258,0 5 0,0 6-258,0-3-129,2 2 0,-1-3-258,1-5 129,2-6-516,-4-20-1806,3-6-2451,-1-13-516,3-15-129,-5-11-516</inkml:trace>
  <inkml:trace contextRef="#ctx0" brushRef="#br2" timeOffset="319783.2905">19535 9494 6708,'10'18'5160,"-6"4"-129,-1 8-516,-5 2-3225,4 15-387,-2 4-258,7 5-129,-2 1-387,4-2 0,-4-6 0,2-7-129,3-5-258,-5-13-387,7-1-903,-12-23-3225,17 4-129,-10-10-387,3-17-129</inkml:trace>
  <inkml:trace contextRef="#ctx0" brushRef="#br2" timeOffset="320006.3033">19746 9505 9030,'5'27'5160,"-2"1"-258,-1 8-387,-2 7-4128,2 12-129,2-1-129,2 7 129,-2-1-516,-1-3 129,3-5-258,-5-15-516,5-1-1935,-6-15-1935,0-10-258,0-11-387,-16 0 517</inkml:trace>
  <inkml:trace contextRef="#ctx0" brushRef="#br2" timeOffset="320234.3163">19422 9800 8256,'-5'-22'5160,"18"13"-129,5-3-258,17 1-3999,2-4 0,11 0-387,3 1 0,8 2-129,0 1-258,-4 0-258,-4 6-129,-11-4-903,1 14-1548,-18-2-2064,-10 7-258,-13 5-516,-9 3 388</inkml:trace>
  <inkml:trace contextRef="#ctx0" brushRef="#br2" timeOffset="320423.3271">19527 9995 8256,'-30'17'5031,"30"-17"-129,16-8-258,12 0-3999,9-10 0,6 3 0,7-2-258,5 3-129,1 1-387,-5-6-1419,-3 7-3096,-5 3-258,-3 2-645,-8-3-387</inkml:trace>
  <inkml:trace contextRef="#ctx0" brushRef="#br2" timeOffset="321294.377">20349 9384 7224,'0'0'5031,"12"28"-129,-8 3-129,-4 8-3870,9 12-258,-8 6-258,4 5-129,-5-2-129,1 1 258,-1-2-387,0-9 0,-1-4-258,1-11 0,0-5-387,0-20-774,12-3-3354,-12-7-258,14-13-258,-4-11-129</inkml:trace>
  <inkml:trace contextRef="#ctx0" brushRef="#br2" timeOffset="321526.3902">20489 9383 7998,'8'0'5031,"-2"18"-258,-4 10-129,5 11-4128,-6 6-129,4 8-258,-1 4 0,1 6-129,-3-5-129,1-4 0,1-2-129,-2-12-258,3 0-903,-5-16-2709,0-6-774,0-18-258,0 0-129</inkml:trace>
  <inkml:trace contextRef="#ctx0" brushRef="#br2" timeOffset="321758.4035">20255 9666 6063,'-12'-11'5160,"14"-4"-258,13 8-129,16 1-3741,-2-8-258,12 8-129,2-4-129,5 7-129,-2-2 0,2 3-258,-5 2-258,-7 0-387,-3 8-516,-13-8-1290,-3 10-2580,-17-10-258,4 20-516,-13-9 646</inkml:trace>
  <inkml:trace contextRef="#ctx0" brushRef="#br2" timeOffset="321970.4156">20354 9815 5934,'-6'14'5289,"6"-14"0,17-3-645,14-2-3354,-6-11-258,13 10-129,1-6-258,4 4-129,-2 0-129,2 3-387,-5 4-129,-4-2-774,2 2-4128,-17 1 0,-3 0-516,-16 0-258</inkml:trace>
  <inkml:trace contextRef="#ctx0" brushRef="#br2" timeOffset="322486.4451">21072 9166 6837,'4'31'5289,"-4"-12"-516,-7 3-258,-10 0-3741,10 7-387,-3 1-258,1 0 0,-1 1-129,2-8-387,2 0-516,-2-16-1548,8-7-2193,0 0-387,0 0-129</inkml:trace>
  <inkml:trace contextRef="#ctx0" brushRef="#br2" timeOffset="322674.4559">20956 9194 7740,'0'0'5160,"-3"6"-387,5 17-1161,1-6-2322,12 12-645,-1-1-387,3 1-387,1 3-516,-4-14-1548,0 7-2451,-3-5-387,-4-5-516,-6-5 387</inkml:trace>
  <inkml:trace contextRef="#ctx0" brushRef="#br2" timeOffset="322834.4651">20915 9400 7224,'-7'-12'4902,"7"12"0,11-12-645,9 7-3612,3 0-903,0-3-2322,8 6-1935,-2 2-516,5 0-129</inkml:trace>
  <inkml:trace contextRef="#ctx0" brushRef="#br2" timeOffset="323667.5127">21358 9300 4644,'8'-31'5289,"-8"31"0,6-22-1032,3 22-1806,-9 0-903,0 13-387,0 1-387,0 13-258,0 2-258,2 7-129,0 3-129,2 4-129,2 1-129,-3-13-1290,8 5-3354,-4-9-258,2-5-516,-2-9-258</inkml:trace>
  <inkml:trace contextRef="#ctx0" brushRef="#br2" timeOffset="323854.5234">21410 9778 8643,'-15'38'5418,"15"-38"-258,-3 18-387,3-18-4386,0 0 0,8 6-1161,-8-6-3741,17-9-516,-3-1-258,-4 1-387</inkml:trace>
  <inkml:trace contextRef="#ctx0" brushRef="#br2" timeOffset="324290.5483">21858 9087 7740,'18'10'5289,"-13"17"-258,-4 5-129,6 10-4257,-4 11 0,1 12 0,-3 8-258,3 8 0,-3 4-129,1 1 0,2-4-129,-1 0 0,3-8-387,-3-12-129,8-2-2193,-5-24-2451,4-11-129,-10-25-516,14 4-258</inkml:trace>
  <inkml:trace contextRef="#ctx0" brushRef="#br2" timeOffset="325650.6261">22586 9281 645,'27'-17'4902,"-16"11"0,-11 6 129,3-18-2580,-3 18-387,0 0-774,-9-3-258,-6 0-258,0 3-129,-8 5-129,1 8 0,-4-1-258,-1 8-129,3 3 0,2 5 0,3 2-129,7 0 0,7-2 129,5-5-129,6 0 129,12-7-258,4-7 258,4-4-129,2-5 0,1-3-129,-1-4 0,-5-2 129,-4-1-129,-6 2 129,-13 8-129,0 0 129,-10-3-129,-11 9 129,-5 11 0,-6 3 0,-2 9 258,2 4-258,4 3 129,7-1 0,6 0 0,13-7 0,6-2-129,18-5 0,7-8 0,7-7-258,7-4-129,-4-9-1419,0-1-2967,-6-4-516,-2-4-258,-8-3-387</inkml:trace>
  <inkml:trace contextRef="#ctx0" brushRef="#br2" timeOffset="325926.6419">22768 9056 8385,'63'33'5547,"-22"-8"-387,0 15-258,-6 6-3999,6 16-258,-7 4-387,-9 7 0,-12 3-129,-8 2 129,-11 1-258,-12-6-129,-5-5-903,-11-12-3870,2-12 0,1-11-645,2-13-258</inkml:trace>
  <inkml:trace contextRef="#ctx0" brushRef="#br2" timeOffset="328214.7728">16120 11133 3096,'0'0'4515,"1"14"0,-1 7-387,1 14-2322,-3 6-387,2 21-387,-3 5-129,3 10 0,0 3-387,3 4 0,-2-3-129,6-5-129,-2-12 0,3-9 129,-2-12-258,2-6 129,-3-9-129,0-7 0,-1-4 0,-3-5-129,-1-12 0,0 16-129,0-16-903,0 0-3354,0 0-258,0 0-387,0 0-516</inkml:trace>
  <inkml:trace contextRef="#ctx0" brushRef="#br2" timeOffset="328949.8148">17250 11233 3483,'10'-17'5031,"-3"9"-258,-7 8-129,4 11-2193,-6 1-1290,2 20-129,-4 1-387,4 9-129,-4-2-258,3 7 0,1-7-258,0-6-258,2 3-774,1-12-3225,3-7-258,4-2-516,-2-6-258</inkml:trace>
  <inkml:trace contextRef="#ctx0" brushRef="#br2" timeOffset="329113.8242">17330 11780 9288,'-4'17'4773,"4"-17"-129,0 0-1290,-5 12-3096,5-12-1290,1 13-2838,-1-13-774,19-1-129,-7-9-258</inkml:trace>
  <inkml:trace contextRef="#ctx0" brushRef="#br2" timeOffset="329393.8402">17644 11156 8901,'17'7'5160,"-13"18"-516,-4 9-129,5 13-4128,-3 8-129,3 9 129,0 2-258,1 0 258,0-4-258,3-4 129,-2-8-258,1-12-129,4-3-774,-8-20-1161,4-1-2580,-8-14-258,12 1-129,-7-8-516</inkml:trace>
  <inkml:trace contextRef="#ctx0" brushRef="#br2" timeOffset="329653.8551">17955 11122 9030,'17'10'5031,"-12"11"-258,0 11-258,-4 7-4257,5 19 258,-3 4-258,-1 7 129,-2 3-129,1-3 0,-1-6-129,1-5-129,2-9-258,-3-19-258,7 4-903,-7-19-3096,0-15-258,0 0-516,0 0-258</inkml:trace>
  <inkml:trace contextRef="#ctx0" brushRef="#br2" timeOffset="329917.8702">17616 11497 8514,'-9'-22'5289,"9"22"-258,6-26-258,13 13-3612,0-2-387,13-1-129,3-3 0,11 4-258,2 0 0,5 1-258,-2 5-129,-2 2-129,-1 3-258,-10 0-258,-3 8-516,-17-4-1677,-3 7-2193,-15-7-258,7 23-129,-13-11-258</inkml:trace>
  <inkml:trace contextRef="#ctx0" brushRef="#br2" timeOffset="330149.8835">17670 11656 8127,'-17'14'5289,"15"-3"-258,12-10-258,10-4-3741,17-2 0,4-8-258,9 3-129,2-4-258,2 5 0,-1-2-258,-6 2-129,-5 5-129,-11-1-258,-3 5-774,-16 0-3483,3 4-129,-15-4-774,0 0-129</inkml:trace>
  <inkml:trace contextRef="#ctx0" brushRef="#br2" timeOffset="331046.9348">16275 12590 8385,'0'0'4644,"7"23"-129,-4 7-774,-3 7-2580,3 15-258,-3 7-258,5 13 129,-3-2-258,2 5 0,-1-7-129,1 0-129,1-13-129,0-8 0,-2-9 0,4-15-129,-3-8 0,-4-15 0,11 7-258,-8-14-1290,3-6-3096,-4-4-129,4-3-645,-5-9-129</inkml:trace>
  <inkml:trace contextRef="#ctx0" brushRef="#br2" timeOffset="331533.9626">17113 12516 5676,'10'0'5418,"-8"14"-516,0 8-258,-2 0-2064,0 15-1806,0 1 129,0 11-387,0-2 0,0 1-129,0-7-129,3-3-129,2-8 0,0-6-387,2-2-645,-7-22-3741,9 14-129,-9-14-387,10 0-258</inkml:trace>
  <inkml:trace contextRef="#ctx0" brushRef="#br2" timeOffset="331917.9846">17161 13225 8901,'0'-12'4902,"0"-5"-516,0 17-516,-7 0-2838,7 0-129,-3 7-258,3 6-258,0-2-129,0 3-258,0 1 0,3 0 0,1-4 0,-1 1-129,-3-12 0,10 9 129,-10-9 129,11 0 0,-11 0 129,4-9 0,-4 9 0,0-19 0,0 19 0,-1-15-129,1 15-129,-10-12-387,10 12-3999,0 0-516,0 0-129,5-14-903</inkml:trace>
  <inkml:trace contextRef="#ctx0" brushRef="#br2" timeOffset="356758.4054">1170 14091 4644,'-34'5'4773,"13"1"-129,-4 5-774,25-11-1677,-62 29-774,62-29-129,-69 44-387,69-44-258,-64 53-129,64-53 0,-35 58 0,35-58-258,5 58 0,15-32-258,8 2-129,9-6 129,3-2-129,1-5-129,2-8-129,-2-1-774,-9-11-2709,1-7-774,-4-9-258,-8-1-387</inkml:trace>
  <inkml:trace contextRef="#ctx0" brushRef="#br2" timeOffset="357014.42">1204 13907 8385,'0'0'5031,"12"0"129,-2 6-645,11 20-3483,1 1 0,4 17-129,-2 2-258,0 15-387,0 2 129,-3 6-258,-6 6-258,-8 0-258,-5 9-2451,-4-19-1806,-7 1-516,-7-16-516,-4-5-258</inkml:trace>
  <inkml:trace contextRef="#ctx0" brushRef="#br2" timeOffset="374381.4134">4454 14640 6063,'14'-5'5289,"-2"0"-387,-12 5-129,0 0-2838,12 14-903,-11-3 0,6 14-258,-5 4-258,2 7-129,-3 5-129,4 1-129,-1 0 0,-1 2-258,-1-8 129,3-7 0,-3-6 0,2-9 0,-4-14 0,0 0 0,8-20 0,-5-7 129,-3-6-258,2-9 258,1-5-129,2 0 0,2 1 0,2 8 0,7-1 129,1 6-258,7 12 0,0 3-258,8 17-1032,-5-9-3354,8 10 0,-7-2-516,5 6-258</inkml:trace>
  <inkml:trace contextRef="#ctx0" brushRef="#br2" timeOffset="375225.4616">4924 14760 5676,'-10'25'5031,"8"-12"-258,2-13-387,2 26-2580,-2-26-645,18 8-258,-7-12-258,9-2 0,2-10-258,2-2-129,0-7 0,-1-1 0,-5-5-129,-1-2 0,-6 2-129,-6 4 129,-5 3 0,-7 13-129,-8 5 0,-9 9 129,-1 16-129,-6 13 129,0 7 0,4 6 0,2 5 0,10-4 0,10 4 0,5-10-129,14-7 129,9-5-258,8-13 129,5-8-387,7-3-645,-9-11-3870,6-8 129,-6-10-516,0-3-387</inkml:trace>
  <inkml:trace contextRef="#ctx0" brushRef="#br2" timeOffset="375705.4891">5386 14554 9804,'-18'-1'5031,"4"25"0,-5-3-129,2 15-3612,-2-4-774,3 11-129,5-6-129,6 2-129,5-5 0,7-8 0,11-10-129,3-9 0,6-7 0,1-10 0,3-15 129,-5-6-129,-1-7 129,-8-5-129,-8 1 129,-6 3-129,-4-2 129,-8 11 0,-5 8 0,-1 8 0,1 9-129,2 6 129,3 19-129,8 11 0,2 9 0,10 5 0,7 7-129,3 7 129,0 2 0,3 0-129,-2-4 129,-5-4-129,-7-7 258,-5-2-258,-5-7 258,-11-7-129,-9-11 0,-3-1 129,-8-5 0,-2-7-129,-1-1 0,0-4-258,10 5-1290,-2-10-3225,14-2-387,8-12-516,5 0-387</inkml:trace>
  <inkml:trace contextRef="#ctx0" brushRef="#br2" timeOffset="376417.5298">6218 14641 7998,'19'8'5160,"-9"-8"-387,7 0 129,2-9-3612,11-2-258,5-6-258,11 1-258,6-3-129,3 3-258,1-3 0,3 3-129,-6 4-258,-3 0-129,-4 10-516,-14-12-1419,-1 11-2193,-15-6-645,-6 8 0,-10 1-258</inkml:trace>
  <inkml:trace contextRef="#ctx0" brushRef="#br2" timeOffset="376673.5445">6667 14420 6966,'-24'-15'4902,"24"15"-258,0-15-258,11 14-2838,6-5-516,11 6-258,3 2 0,6 10-258,0 0-129,6 5-129,-7 3-129,0 6-129,-7 1 0,-4 3 0,-9 1 0,-7 0 129,-9 2-258,-2-2 258,-8-2-258,-5-8-258,4-2-4257,-6-11 0,7-6-516,0-4-516</inkml:trace>
  <inkml:trace contextRef="#ctx0" brushRef="#br2" timeOffset="377641.5998">8186 14663 2967,'26'-43'4515,"-15"19"129,-7-5-1419,4 15-645,-11-15-516,3 29-516,-18-23-258,4 23-516,-7 0-129,-4 12-129,0 8-129,0 12-129,0 2 0,5 9 0,6 2-129,7-2 0,7-3-129,9-7 129,8-9-258,7-11 129,4-12 0,2-7 0,5-13 129,-6-6-129,-4-7 129,-5-2-129,-7 0 129,-5 0 0,-6 6 0,-4 8 0,-6 7-129,-2 7 129,1 7-129,2 15 129,2 6-129,5 9 0,0 11 0,6 0 0,2 4 0,4 1 0,0-2 0,0-4-129,-2-2 129,-4-4-129,-3-6 129,-3-4 0,-9-5-129,-3-4 0,-5-4-129,-4-9-129,1 3-774,-6-13-2838,10-1-774,-2-13-258,8 2-516</inkml:trace>
  <inkml:trace contextRef="#ctx0" brushRef="#br2" timeOffset="377988.6197">8369 14642 8514,'35'-8'5289,"-21"12"-387,1 11-258,-8-3-3096,3 17-1032,-1-6 129,3 7-258,-2 1-258,0-6 129,-2-2-258,-2-4 129,-1-4-258,-5-15 129,0 0 0,0 0 0,0 0 0,-4-21 129,-3-4-129,2-5 0,0-6 129,2 0-129,3-5 129,2 4 0,6 2 0,5 7-129,8 8 0,-2 0-258,7 19-903,-6-1-3612,8 5 0,-4 4-516,5 2-387</inkml:trace>
  <inkml:trace contextRef="#ctx0" brushRef="#br2" timeOffset="378401.6433">8823 14501 10062,'-18'-5'5160,"4"9"-387,2 12 129,-7-1-3870,5 14-516,0 0-129,6 5-129,1 1 0,4 2 0,3-8-258,10 0 129,4-6-129,5-9 0,3-11 0,2-3 129,1-12-129,-3-9 0,-1-6 129,-5-7-129,-4-2 129,-5-1-129,-4 0 129,-3 6-129,-7 8 129,-1 5-129,-1 6 129,-2 12 0,1 10-129,4 8 0,2 9 0,4 3 129,4 4-129,6 0-129,5 0 0,1-6-129,6-2-387,-3-18-903,2 2-3354,-4-10-129,2-9-258,-7-13-516</inkml:trace>
  <inkml:trace contextRef="#ctx0" brushRef="#br2" timeOffset="378940.6741">9043 14442 9804,'3'17'5289,"-1"9"-258,-2-2-129,9 11-3612,-9-8-516,5 12-129,1-8-258,1-2-129,-1-3-129,2-7 0,4-10 0,-1-9-129,3-8 129,0-11-129,0-9 0,-2-3 0,0-5 0,0 1 0,-3 1 0,0 8 0,-4 7-129,1 8 129,-6 11 0,0 0 0,7 17 0,-7 6 0,4 6-129,1 3 258,0 0-258,5-1 129,1-7 0,3-1-129,-1-9 129,4-11 0,0-4 0,-2-13 0,-2-7 0,2-5 0,-3-4 0,-1-2 129,-3-1-129,-1 5 0,0 6 0,-1 5 0,-6 17 0,0 0 129,7-2-129,-5 13 0,0 12 0,1 5 0,1 0 0,2 5 129,1-1-258,0-2 0,3-2-387,-3-15-774,9 1-3612,-16-14-258,17 1-258,-12-10-387</inkml:trace>
  <inkml:trace contextRef="#ctx0" brushRef="#br2" timeOffset="379504.7064">9590 14402 7224,'7'33'5547,"-9"-5"-387,2 7-258,-3-6-1419,3 12-2967,0-4-129,3 4 0,4-5-258,3-6 0,4-10 0,0-12-129,3-6 0,1-7 0,-1-15 0,-3-7 0,0-8 0,-2-4 0,-5-1 0,0 3 0,-4 0 129,-1 12-129,-2 6 129,0 19-129,0 0 0,0 8 0,-2 17 0,2 8 0,0 4 0,0 1 0,7 3-129,1-7 258,1-5-129,5-9 0,1-10 0,2-10 0,0-5 0,1-12 0,-1-14 0,0-3 0,-1-3 0,-1-4 0,-2 3 0,0 2 129,-3 9-129,1 7 0,-11 20 129,15-8-129,-15 8 0,12 24 129,-9 1-129,2 8 0,0 4 0,2 0-129,3-3 0,-1-4-258,5 3-645,-4-20-3741,10-2-258,-4-11-645,6-3 0</inkml:trace>
  <inkml:trace contextRef="#ctx0" brushRef="#br2" timeOffset="379917.73">10313 14442 7611,'-14'-10'5676,"-6"19"-258,2 12-258,-10-3-1677,4 15-2967,1 5 0,8 2-258,3 4 0,11-2 0,4-9-258,14-6 0,4-5 0,4-10 0,1-12 0,3-4-129,-3-14 129,-5-5 0,-5-6 0,-5-4-129,-3-4 258,-7 2-129,-1 6 0,-2 4 0,-7 4 129,2 9-129,-3 7 0,2 6 0,2 13 129,2 8-258,4 7 129,0-3 129,7 4-258,2 3 129,3 3-258,0-9 0,3 1-258,-4-14-774,9 2-3612,-20-16-387,19 11-258,-19-11-516</inkml:trace>
  <inkml:trace contextRef="#ctx0" brushRef="#br2" timeOffset="380280.7508">10481 14432 9933,'9'0'5418,"-2"8"-258,-5 5 0,9 13-3870,-6-2-774,2 11-129,-2 0 0,1 5-129,0-3-258,0-3 0,-3-3 0,2-9 0,-4-8 0,-1-14 129,0 0-129,7-12-129,-5-11 129,0-8 129,1-5-129,2-4 0,0-1 0,2-3 0,0 10 129,2 2-129,1 7 0,0 9-129,3 10-258,-3-4-645,14 11-3612,-11 2-516,5 6-387,-1-4-516</inkml:trace>
  <inkml:trace contextRef="#ctx0" brushRef="#br2" timeOffset="380652.7721">11037 14322 8643,'10'-6'5547,"-14"7"-387,-9 3-258,5 9-3096,-10-9-1290,4 9-129,-1-1-129,4 3-129,1 1 0,5 2-129,5-3 0,5 3 0,5 0 0,4-1 129,3 3-129,1 1 0,-1 0 0,0 2 0,-2 1 0,-5 1 0,-5-1 0,-4 1 258,-1-1-129,-9-3 0,-6-5 129,-2-2 0,-1-1-129,-2-5 0,2-4 0,3-4-645,15 0-4386,-15-12-258,15-5-516,0-11-387</inkml:trace>
  <inkml:trace contextRef="#ctx2" brushRef="#br2">14851 18591,'0'0</inkml:trace>
  <inkml:trace contextRef="#ctx0" brushRef="#br2" timeOffset="394820.5824">8292 13790 3483,'10'-21'4902,"-6"-7"-258,-4 17-129,-7-7-2064,7 18-387,-21-22-516,8 22-516,-5-1-258,1 4-258,-7 5-129,6 8-129,0-1-129,3 4 129,5 3-258,5 3 0,4-2 0,2-2 129,9 0-129,6-3 0,4-2 0,1 0 0,2-4 0,0 2 0,-3-4 0,-1 3 129,-7 1-129,-4-4 0,-7 3 0,-1-1 129,-9-2 0,-3-1-129,-2-1 0,-4-3 129,0-3-129,1 0 0,1-2 0,3 0-129,13 0-387,-11-3-258,11 3-3225,4-4-903,6 3 0,1-7-516</inkml:trace>
  <inkml:trace contextRef="#ctx0" brushRef="#br2" timeOffset="395045.5953">8525 13729 10191,'7'-12'5160,"-7"12"-387,0 13-129,0 6-3483,0-1-645,2 10-129,1-2-129,1 5 0,2 1-387,1-7 0,0-3-258,-3-8-516,7 1-3741,-11-15 0,9-1-387,-7-18-387</inkml:trace>
  <inkml:trace contextRef="#ctx0" brushRef="#br2" timeOffset="395200.6042">8544 13564 9804,'-10'-19'4773,"-4"1"0,14 18-387,0 0-3225,-6 8-903,8 5-645,-2-13-3870,21 26-129,-9-9-387,3 0-645</inkml:trace>
  <inkml:trace contextRef="#ctx0" brushRef="#br2" timeOffset="395752.6357">8661 13700 9159,'0'15'5031,"0"8"-387,0-8-258,3 11-3483,0-6-258,6 4-129,-2 0-258,2-1 0,1-7-258,1-6 129,-2-5 0,0-5 0,0-7 0,1-9 0,0-10 0,2 0-129,-2-4 129,1 0 0,-1 3-129,-1 3 129,-1 6 0,-8 18-129,13-5 129,-13 5 0,4 25-129,-2 1 129,-2 1-129,3 5 129,3-2-129,1-5 0,4-5 0,-1-8 0,4-9 0,2-3 0,2-14 129,-2-5-129,2-6 0,-1-2 129,-1-1-129,-3 2 0,0 5 0,-3 3 0,-3 4 0,-7 14 0,12-5 0,-12 5 129,6 10-129,-3 6 129,-1 0 0,2 3 0,0 4-258,-1-2-129,2 2-387,-5-12-2451,8 3-1548,-8-14-387,13 2-258,-13-2-516</inkml:trace>
  <inkml:trace contextRef="#ctx0" brushRef="#br2" timeOffset="395968.6481">9229 13687 10965,'8'29'5160,"-8"-8"-258,0 9-129,-1 0-3870,2 7 0,-1-1-516,3 3-129,-1-2-129,1-5-258,2-4-129,-5-10-516,4 2-1548,-4-20-2580,0 0 129,0 0-645,0-14-129</inkml:trace>
  <inkml:trace contextRef="#ctx0" brushRef="#br2" timeOffset="396261.6648">9194 13680 10191,'-4'-41'5160,"4"30"-258,4-2-129,6 13-3354,-1-7-774,8 5-129,-2-1-129,4 3-129,0 6-129,0 4-129,-4 5 0,-6 4 129,-3-1-129,-5 6-129,-1-2 129,-9 2-129,-6-6 258,-2 3-129,-1-5 0,-2-5 129,1 0-129,3-6 0,1-3-258,5-2-516,10 0-3870,0 0-258,9-18-129,-1 3-516</inkml:trace>
  <inkml:trace contextRef="#ctx0" brushRef="#br2" timeOffset="396516.6794">9451 13275 11997,'0'11'5160,"0"16"-129,0 1-258,7 13-3999,-1 6-258,1 9-129,0-1-129,2 10 129,-1-4-387,1-5 129,4-5-258,-4-7 0,2-9-516,-4-18-1935,6 1-2451,-13-18-129,18-5-258,-14-13-516</inkml:trace>
  <inkml:trace contextRef="#ctx0" brushRef="#br2" timeOffset="396968.7053">9559 13698 2967,'4'12'4515,"14"-10"0,-4-2 129,-3-12-2322,14 8-387,-10-14-387,11 8-516,-11-11-129,6 4 0,-6-5-258,-1 3-129,-7 1-129,0 1 0,-5-3-129,-2 9 0,-2-1 0,-7 6-129,-1 5 0,-8 4 0,-2 13 0,-2 4-129,-2 12 129,3 7 0,3 8 0,4 4 129,7-4-129,7 1 129,7-6 0,13-7 0,3-10 0,7-11 0,3-9 0,6-6-258,-1-10-129,-3-12-1032,1 6-3741,-9-10-387,-4 4-516,-9-4-258</inkml:trace>
  <inkml:trace contextRef="#ctx2" brushRef="#br2" timeOffset="7086.4053">13908 17704,'0'0,"0"0,0 0</inkml:trace>
  <inkml:trace contextRef="#ctx0" brushRef="#br2" timeOffset="400340.8982">10530 13220 7611,'-11'28'4902,"-9"4"0,-7 2-387,2 15-3096,-5 1-516,7 11 0,2 0-258,6 6-258,10-3-387,5-11-258,15 0-1032,4-14-3354,11-13 0,0-18-516,4-7-258</inkml:trace>
  <inkml:trace contextRef="#ctx0" brushRef="#br2" timeOffset="400708.9192">10598 13565 7998,'23'9'4773,"-12"6"-258,1 4-258,-2-2-3354,5 12-387,-3-2-129,-1 4-129,-2-5-387,-4 1 129,1-7-129,-6-7 129,0-13-129,0 0 0,-10 0 129,3-17 0,-3-8 0,3-4 0,-2-8 258,4 3-129,2-6 129,2 8 0,0-3 0,9 9 129,5 2-129,2 10-258,6 7-645,-4 0-2451,7 7-1290,-2 1-387,1 7-516,-3 1 0</inkml:trace>
  <inkml:trace contextRef="#ctx0" brushRef="#br2" timeOffset="401108.9421">10925 13613 8127,'17'2'4902,"-3"-2"-387,1 0 0,6 0-3741,-3-12 129,7 5-387,-3-5 0,3-1-129,-5-4-129,1 2-129,-5-3 129,-2 1-129,-6 1 0,-8 1-129,-2 2 129,-11 4-129,-3 4 129,-5 4-129,-4 1 0,-2 10 0,0 6 0,3 8 129,3 2-129,7 3 0,3 5 0,7-3 129,7 0-129,7-3 0,6-3-129,3-11-516,10 9-1806,-2-18-2193,1-5-129,1-5-516,1-9-129</inkml:trace>
  <inkml:trace contextRef="#ctx0" brushRef="#br2" timeOffset="401572.9686">11367 13429 9933,'-27'-4'5160,"10"17"-516,-4 1-129,4 11-3612,0-3-387,8 10-129,1-4-258,8 1 0,4-4 0,9 1-129,4-6 0,2-9 0,3-5-129,-1-6 129,-1-6 0,-4-8 0,-4-5 0,-5-5 0,-4-2 0,-3-1 0,-3 2 129,-4 4-129,0 0 0,1 7 0,6 14 0,-8-12-129,8 12 129,1 12 0,1 7 0,4 9-129,1 6 129,0 5 0,1 8 0,-3 3 0,-2 2 0,-3-1 129,2-4-129,-7 0 0,-6-10 129,-4-4-129,0-13 0,-3-6 129,0-7-258,1-7-258,7-3-903,-4-18-3483,10-3 129,1-10-645,6-6-129</inkml:trace>
  <inkml:trace contextRef="#ctx0" brushRef="#br2" timeOffset="401972.9915">11567 13496 9933,'-13'60'4902,"8"-30"-258,5 0-258,0-5-3870,12 1 129,-2-10-387,4 0 129,0-12-129,6-4-129,-6-8 0,3-12 0,-5-2 0,1-7 0,-6-2 129,1-3-129,-5 5 0,-1 4 129,-2 2 0,2 9-129,-2 14 129,0 0-129,0 0 0,0 19 0,3 3-129,3 4 0,-1 6 0,2 4 0,1 0-129,-2-2 0,3 0-516,-4-18-1677,7 3-2580,-12-19-129,17 6-387,-10-16-387</inkml:trace>
  <inkml:trace contextRef="#ctx0" brushRef="#br2" timeOffset="402213.0052">11875 13192 11739,'7'25'5160,"-4"10"-129,-3 1-129,0 11-4257,3 2-129,3 8-129,-1-1 0,2-3-258,1 2-129,-2-11-258,4-3-516,-2-21-1161,4-2-3096,2-18 0,4-3-387,-2-16-387</inkml:trace>
  <inkml:trace contextRef="#ctx0" brushRef="#br2" timeOffset="402565.0254">12127 13478 10449,'-8'9'5289,"-5"8"-258,-1 11-129,-1-3-3612,3 10-645,3-4-258,7 8 0,2-6-258,3-6 0,10-6-129,2-9 129,6-9-129,0-3 0,-1-13 129,1-11-258,-6-3 258,-1-6-129,-3-3 129,-5 3-129,-6 1 129,0 4 0,-5 10-129,-3 7 129,-3 6-129,2 6 129,1 13-129,2 7 0,1 9 0,5 4 0,2 0-258,3 0-258,9 5-1032,-5-15-3354,8-2-258,-5-15-258,3-3-516</inkml:trace>
  <inkml:trace contextRef="#ctx0" brushRef="#br2" timeOffset="403041.0526">12295 13423 10320,'0'0'5160,"9"6"-258,-3 17 0,-6-3-4128,10 12-129,-4-1-258,4 2 0,0-2-258,0-1-129,-1-5-129,1-8 129,-7-4-129,-3-13 0,0 0 0,4-13 0,-4-4 129,-2-9 0,-1-3 0,1 1 0,-1-1 0,3 5 0,3 2 0,2 6 0,6 4 0,2 6 0,1 2 0,2 1 129,2 3-258,1 0 258,-5 0-129,2 0 0,-3 0 129,-1-3 0,-5-5 0,0-5 0,-3-5 0,-1 0 0,-3-1 129,0 2-129,-7-1 0,0 4 0,7 14-129,-16-13-129,8 13 0,0 0-774,8 0-3870,-2 11-258,2 3-387,0-14-258</inkml:trace>
  <inkml:trace contextRef="#ctx0" brushRef="#br2" timeOffset="403317.0684">12682 13081 12384,'3'11'5418,"14"13"-129,0 3-129,11 7-4515,1 10 129,5 13-129,-1 4-258,-1 7-129,-5 4-258,-14 6-129,-8 9-1161,-12-7-3870,-18 1-129,-16-8-516,-14-9-516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14T08:19:51.657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36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3-10-14T08:21:01.550"/>
    </inkml:context>
  </inkml:definitions>
  <inkml:trace contextRef="#ctx0" brushRef="#br0">2073 3761 1677,'43'-22'2193,"-14"17"-903,4 0-129,6 4-645,6 1-129,10 3-129,6 5 0,1-1 387,10 3-129,0-2-129,9 4 258,4-5-258,9 4 258,-2-5-258,7 2 129,3-5-387,8 3 129,5-6 0,7 0 258,3-2-258,6-2 0,2-3 258,9 2-258,4-5 0,2 4 258,2 2-258,3 4-129,1-1 129,2-1 0,-3 5 0,4 3 258,-3-2-129,6 3 0,-8-3-129,1 2 0,-2-5 129,2 2-258,-6-2-258,-6-1-1677,-6-2-1806,-8-6-387,-14-4-387,-7-2-129</inkml:trace>
  <inkml:trace contextRef="#ctx0" brushRef="#br0" timeOffset="2464.1409">3492 3112 774,'0'-27'3483,"0"15"516,0 12-258,0-19-1806,0 19-387,0 0-387,0 19-129,0 2-258,4 13-387,-3 2-129,4 8 0,-3-1 0,2 3-129,-2-4-258,0-1 0,-1-7 0,1-8 0,1-3-516,-3-12-903,0-11-2322,2 13-129,-2-13-258,3-16 129</inkml:trace>
  <inkml:trace contextRef="#ctx0" brushRef="#br0" timeOffset="2685.1535">3604 3083 1161,'0'0'3870,"9"3"129,-6 11-258,0 6-2580,1 13 0,1 2-387,1 7 0,0 0-774,-3 3-387,4 2-645,-5-10-1677,0-6-774,4-2-516,-5-11 387</inkml:trace>
  <inkml:trace contextRef="#ctx0" brushRef="#br0" timeOffset="3060.175">3616 3054 1677,'-4'-34'3870,"5"21"129,-1 13-387,15-3-2193,-4 0-516,9 5-129,-1 1 0,5 12-258,0 0-129,3 7 258,-3 6-387,0 4-129,-7-2 0,-3 7-258,-2 4-129,-9 0-387,-1 4 129,-4-5-258,-5 0 129,-9-8 129,3-3 0,-4-7 516,0-10 0,1-7 516,1-5 0,2-5 129,2-10 0,4 4-258,4-3-774,3 1-2838,2 1-645,6 5-129,3-1-516</inkml:trace>
  <inkml:trace contextRef="#ctx0" brushRef="#br0" timeOffset="3584.205">4511 2948 2709,'0'12'3741,"0"6"129,0 3-129,1 16-1935,-1-7-516,1 18-387,-1-6-129,3 9-258,-3-7-129,0-1-258,4-2-129,-3-10-516,4 0-903,-5-9-1806,4-8-645,-4-14-258,0 0-129</inkml:trace>
  <inkml:trace contextRef="#ctx0" brushRef="#br0" timeOffset="3832.2191">4669 3089 2451,'9'-11'3612,"-9"11"258,0 7-516,0 9-1548,-4 4-774,4 10-258,-2 2-516,1 8 0,1 0-129,0 1 0,0 1 0,3-5-516,2 0 129,1-14-774,3-2-1935,-2-10-774,-7-11-129,16 0 0</inkml:trace>
  <inkml:trace contextRef="#ctx0" brushRef="#br0" timeOffset="4056.232">4857 3017 1935,'5'9'3741,"-5"15"0,0 0 258,0 6-2193,0 9-1290,-2-1-129,2 4 129,0-2-516,0-4-387,1 0-129,-1-10-903,0-7-2064,1-6 0,-1-13-258,0 0 258</inkml:trace>
  <inkml:trace contextRef="#ctx0" brushRef="#br0" timeOffset="4277.2446">4730 3092 3870,'-36'-50'4128,"21"34"-387,15 16-774,-14-4-903,14 15-903,4 4-258,6 8-387,6 4-258,0 10-129,3-3 0,2 4 0,0-2 0,-1 1-258,2 2-645,-6-8-2967,1-6-258,0-6 0,1-7-387</inkml:trace>
  <inkml:trace contextRef="#ctx0" brushRef="#br0" timeOffset="4508.2578">5033 2948 6450,'0'0'4386,"0"0"-516,3 21 0,-3 3-3225,0 13 0,0 1-258,2 8-129,0-4-129,1 3-258,1-2-129,-2-8-1032,1-3-2580,1-7-258,-2-10-129,-2-15 0</inkml:trace>
  <inkml:trace contextRef="#ctx0" brushRef="#br0" timeOffset="4720.2699">4978 2965 4902,'-4'-14'4386,"4"14"-129,9-6-129,4 12-2322,-1-1-903,10 11-129,-1-9 0,6 7-387,0-1-387,0-4-774,3 4-2967,-1-8-258,-3 2-387,-1-7-387</inkml:trace>
  <inkml:trace contextRef="#ctx0" brushRef="#br0" timeOffset="5244.2999">5890 3068 3999,'2'-14'4257,"-4"3"-516,2 11 0,0 11-1677,0 13-1032,-2 5-645,2 8-129,0 7 0,0 3-129,0-2 0,0 0-129,0-2-387,-1-5-774,1-2-2451,0-10-129,0-5-129,0-9-258</inkml:trace>
  <inkml:trace contextRef="#ctx0" brushRef="#br0" timeOffset="5456.312">5771 3272 6966,'0'0'4257,"14"-11"129,1 10-516,0-8-2709,13 9-129,-1-12 0,9 9-387,1-1-645,1-4-903,2 8-2838,-6-1-387,-1 1-387,-6 1-387</inkml:trace>
  <inkml:trace contextRef="#ctx0" brushRef="#br0" timeOffset="5988.3425">6780 3064 1935,'21'-21'3999,"-13"21"258,-8 0-387,6 12-1290,-10-1-645,2 20-258,-11 1-774,4 8-129,-7 2-387,1 1-258,-1-5 0,1 0-129,0-7-258,3-12-903,7 4-516,-3-20-2193,8-3-258,-4-9 129,4-8-516</inkml:trace>
  <inkml:trace contextRef="#ctx0" brushRef="#br0" timeOffset="6212.3553">6680 3038 5031,'0'0'4515,"0"0"-516,8 22 387,-2-7-2709,8 22-387,-3-6-258,4 14-387,-1-3-129,1 2-387,0 2 0,-1-5-516,-2-1 0,-3-12-903,4 5-258,-9-19-2322,3 0-258,-7-14-258,0 0 0</inkml:trace>
  <inkml:trace contextRef="#ctx0" brushRef="#br0" timeOffset="6400.366">6660 3247 7740,'7'-18'4515,"10"15"129,0-4-516,12 10-2580,-5-3-516,9 2-258,-2 3-387,1 2-1032,1 10-3225,-9-9-516,0 3-129,-8-4-387</inkml:trace>
  <inkml:trace contextRef="#ctx0" brushRef="#br0" timeOffset="7760.4438">7857 2956 1806,'9'0'3483,"-9"0"-129,4 17-903,-4-5-387,-6 17-129,-8 1-774,-2 16-129,-9-3-129,-1 13-129,-8-7-129,0 6 0,-3-5-258,6 0-258,0-14 129,8-3 129,3-8-258,7-9-129,5-5 0,8-11-129,0 0-774,0-7-2709,10-6-258,3-9-258,3 3-516</inkml:trace>
  <inkml:trace contextRef="#ctx0" brushRef="#br0" timeOffset="8588.4912">8957 2771 3870,'-31'40'4128,"11"-10"-258,-1 10 0,2 12-2580,-3 0-387,10 15 129,-2-5-516,6 6-129,6-10 0,2 2-258,7-7-129,8-7-516,4-2-1677,0-15-1548,3-4-387,3-11-387,0-10 258</inkml:trace>
  <inkml:trace contextRef="#ctx0" brushRef="#br0" timeOffset="9332.5337">9727 2868 5547,'27'-19'4386,"-13"19"-129,1 0-516,4 14-2838,-2 5-387,7 15 129,-5 0 0,0 10 0,-5 8-387,2 5 258,-5 2-387,-3 2 129,-4-1-129,-2-4 129,-2 0-387,-6-5 0,-2-8 129,-3-8-129,2-2-645,-5-23-1677,4-1-1548,-1-9-516,2-5-258,1-12-129</inkml:trace>
  <inkml:trace contextRef="#ctx0" brushRef="#br0" timeOffset="14203.8124">6732 3842 258,'11'3'2709,"1"-4"-1419,-2 0 387,5-3-129,1 4-129,1-2-387,3 2 0,-2-2-258,5 2 0,-2-2-129,2 2 0,0 0-258,7 4 129,-2-4 0,3 0-129,7-2 0,3-1-129,4-1 129,1-2-129,2 0 0,5 3 0,-3-2 129,3 5 0,-1-5 129,1 5-129,-2-1-129,5 1 129,-1 0-129,4 0 0,-4 0 0,5 0-129,1 0 0,-2 0 0,5 0 0,-3 0 0,3 0-129,2 1 129,-3 0-129,1 3 0,-4 1 129,4-2-129,-3-1 0,2 3 0,0-3 0,4 1 0,3-2 0,4-1 0,2 0 0,3-1 0,0-3 0,3 2-129,-3-2 129,0 2 0,1 1 0,-2-1 0,-1 2-129,2 0 129,-2-2-129,2 2 129,-2 0 0,-2-1-129,-3 1 0,0 1 129,-3 1 0,-3-1-129,-4 2-516,-10-3-3354,3 0-129,-8-1-387,-7-7-258</inkml:trace>
  <inkml:trace contextRef="#ctx0" brushRef="#br0" timeOffset="20028.1455">1708 4947 3096,'14'-6'4386,"-4"-3"-387,2-8-1419,8 9-645,-3-14-258,7 9-387,-1-10-387,4 4-129,-4-5-258,4 6 258,-4-6-516,-1 4 129,-5-1-129,-3 4 0,-7-1 0,-3 4 0,-4-1-129,-2 4 0,-11 1 0,-4 3 0,-7 0-129,-4 4 0,-6 4-129,0 2 0,0 5 0,0 9 129,3 7-129,6 4 0,4 6 129,4 7 0,9-1 0,5 4 129,3-2 0,5-3 0,11-2 0,4-8 0,5-7 0,8-4 0,1-5 129,3-5-258,1-2 0,1-6-387,1 0-387,-10-6-2580,3 5-1161,-9-6-129,1 0-516</inkml:trace>
  <inkml:trace contextRef="#ctx0" brushRef="#br0" timeOffset="20388.1661">2550 4618 6321,'-7'9'4515,"-1"0"-258,-4 8-387,1 11-2967,-10-1-258,3 12-258,-7 2-129,3 8 0,-2-1-129,0 2 0,2-5 129,2-2 0,4-9-258,4-9-129,5-1-1032,-3-17-2322,10-7-903,-5-7-258,5-8-258</inkml:trace>
  <inkml:trace contextRef="#ctx0" brushRef="#br0" timeOffset="20612.1789">2198 4709 6966,'-10'-6'5160,"-3"17"-387,18 11-516,-2-3-2838,15 17-645,0 0-129,13 9 0,0-2-258,8 1-258,4-1-129,-1-6 129,1 1-258,-2-9 0,1 3-903,-10-16-3354,1 4-387,-11-8-129,-4-2-645</inkml:trace>
  <inkml:trace contextRef="#ctx0" brushRef="#br0" timeOffset="21992.2578">2202 5291 1161,'0'0'3999,"0"0"258,0 0-903,0 0-774,0 0-774,0 0-387,1-9-645,-1 9-387,11-18 0,-3 9-129,-1-10 0,4 2-129,0-9 0,5 1-129,1 0-258,-4-8-1935,5 12-1935,-1-2-387,0 3-387,-1 2 1</inkml:trace>
  <inkml:trace contextRef="#ctx0" brushRef="#br0" timeOffset="24856.4217">2898 3000 1419,'0'15'1935,"0"-15"258,1 14 258,-1-14-258,0 0-258,6 13 0,1 5 0,-6-4-387,6 24-258,-4-2-516,1 24-258,-2 9-258,1 16 0,-2 16-258,0 12-129,-1 6 129,2 8 0,0 7 129,0 0-129,0-1 0,0-3-129,3-2 258,-3-3-129,-2-3-129,3-6 129,-3-6-129,0-8 129,0-7-129,0-10 129,0-10 0,0-7-129,0-12 129,0-12-129,-3-7 129,3-11 0,-2-5 129,2-6-129,0-15 258,0 0 0,0 0-129,0 0 129,-9 7-129,9-7 0,0 0-129,0 0-129,0 0 129,0 0-129,0 0 0,0 10 0,4 3 129,1 4 0,0 3-129,0-2-387,4 7-2967,-3-6-774,-2-2-387,-4-17-129</inkml:trace>
  <inkml:trace contextRef="#ctx0" brushRef="#br0" timeOffset="38412.197">1271 6826 4644,'-16'-11'4773,"13"-10"-129,-2-17-1161,5 3-1677,3-24-387,6 2-129,1-18-645,3 4 0,3-10-258,5 1 129,0-3-129,3 8-129,-2 3-129,3 9-129,-3 6 129,-1 7 0,-1 4 0,-5 14-129,0 9 0,-3 6 0,-12 17 0,11-8 0,-11 8 0,2 8-129,-2 9-129,0-17-387,-2 21 0,2-21-387,0 0-645,-11 0-387,11 0-387,-7-20-258,2 8 129,-4-10 387,3 7 903,-3-6 903,0-2 1032,3 11 645,-2-11 903,8 23 258,-10-31 129,10 31-258,0-34-516,4 20-258,1-14-516,6 11 0,-1-4-258,4 3-129,4 3-258,1 5 0,3 3-387,1 6 0,-1 1-129,-1 12 0,-2 4 0,-1 5 0,-4 5 0,-7 5-129,-2 4 258,-3 7 0,-2-2 0,0-5 0,-4 0 0,1-6-129,3-4-387,0-25-1548,2 18-2709,-2-18-129,16-6-516,-5-9 0</inkml:trace>
  <inkml:trace contextRef="#ctx0" brushRef="#br0" timeOffset="42064.4059">4213 1978 2322,'-21'-15'3612,"6"15"387,-5 10-387,0 11-1677,-11 3-516,6 11-129,-9 2 258,6 5-645,-2-1 0,5 6-129,4-5-387,1 0 129,6-2-387,4-4-258,4-4 129,3-1-387,1-6 258,2-3-387,0 2-258,0-12-774,0 6-2064,0-18-645,0 13-258,0-13 0</inkml:trace>
  <inkml:trace contextRef="#ctx0" brushRef="#br0" timeOffset="42303.4196">3797 2415 5160,'-16'6'4257,"9"10"129,4 1-774,-1 3-2322,4 8-774,0-4 258,7 5-516,-3-4 129,7 3 0,-3-10-129,4 3-129,-1-8 129,3-3 129,-1-8-258,3-1 0,1-1-387,0-19-1806,4 2-2064,0-2-387,4-1-516,-3-3-129</inkml:trace>
  <inkml:trace contextRef="#ctx0" brushRef="#br0" timeOffset="56212.2151">5564 1688 1,'0'0'1031,"3"-13"-386,-3 13 258,0 0 129,3-12 387,-3 12 387,2-13-129,-2 13 129,4-13 129,-4 13 129,1-10-258,-1 10-258,0 0-129,0 0-258,0 0-258,0 0 0,1 17-258,-1 5-258,2 3 0,-2 2-129,2 6 0,-2 2 0,3-2-129,-3-2 129,0-5-129,2-5-129,-2-6 129,0-2-129,0-13-129,1 10 129,-1-10 0,0 0-129,0 0-516,0 0-129,0 0-1548,0 0-1677,8-7-387,-8 7 0,0 0-645</inkml:trace>
  <inkml:trace contextRef="#ctx0" brushRef="#br0" timeOffset="57632.2963">8741 1627 6708,'0'0'4386,"0"-58"-258,0 58-387,0 0-2451,0 0 387,0 0-645,4-51-774,-4 51 129,0 0 0,0 0-129,0 0 387,0 0-516,47-28-258,-47 28 0,0 0 129,38 24 0,-27-6-387,1 8 387,-5-1-258,-4 13 258,-3-1-258,-2 2 387,-5 1-258,-6 0 0,-2-2 0,-3-5 0,2-2-129,1-9 258,0-4 0,5-4 0,2-4 0,8-10 258,-5 12 0,5-12 0,9 1 129,7-1 0,2 0 0,5-4-129,2 2 0,1 0 0,3-3-258,-3 2 0,-1 3-129,-4 3-258,-1 8-645,-11 0-3225,3 6-129,-6-4-387,1 3-516</inkml:trace>
  <inkml:trace contextRef="#ctx0" brushRef="#br0" timeOffset="58692.357">12496 1557 9417,'1'-55'4386,"-1"55"-387,0 0-258,0 0-2322,0 0-1032,0 0-129,0 0-129,50-19 0,-50 19 0,41-6 0,-41 6-258,50-2 516,-50 2 0,42 0-387,-42 0 387,27 18-516,-20-3 129,-7 9-258,-3 3 387,-8 4-774,-4 1 516,0 0-129,-4-2 129,4-3-387,2-2 387,3-8 129,5-5 129,5-12 0,2 19 0,8-14 0,2-2 0,3 5 0,3-1 0,-3-1 0,0 6-129,-3 1-129,-1 2 129,-6-2-129,-2 2 129,-3-2 129,0 2 0,-7-3 129,-1-4 258,-7-1-258,5 0 129,-4-4-129,1-1 0,-1-2-129,2 0-645,12 0-3483,-13-5-129,13 5-387,0 0-387</inkml:trace>
  <inkml:trace contextRef="#ctx0" brushRef="#br0" timeOffset="59900.4261">16542 1682 4902,'9'-4'4128,"-2"13"-387,-7-9 0,0 24-2709,1-3-387,-2-1 258,1 5-387,-7 3-387,3-5 129,-1 4-258,-3-1 258,-1 4-129,1-4 0,0 1 0,0-8-129,1-1 129,1-2-129,2-6 129,4-10-258,0 0 129,0 0 0,12 0 0,1-3 129,2-3 0,5 0 0,0 1-129,-2 0 129,4 3-258,-3 2 129,1 0 0,-4 0 129,-4 0 0,-2 0 0,-10 0 0,13 0 387,-13 0-387,8-9 258,-8 9-129,3-15 0,-3 15 0,3-17-129,-3 17 0,0 0 0,0 0 0,0 0-258,0 22 258,0 1-258,1 6 129,-3 7-129,0 0 258,-1 2-258,2 0 129,1-5 0,0-5 0,0-8-387,1 4-1290,-1-24-2193,6 19-387,-6-19-129,0 0-645</inkml:trace>
  <inkml:trace contextRef="#ctx0" brushRef="#br0" timeOffset="61155.4978">19728 1922 774,'-7'7'3999,"2"4"-129,-3 0-129,-4 7-1548,7 0-516,-7 0-516,5 1-645,0-3 258,2 3-516,0-2-129,5-1 0,0-4 0,7 0-129,0 2 129,6-1-129,-2 1 0,1-4 0,0 3 0,1-2 129,-2 4-258,1-1 258,-4 0-258,-1-1 258,-3 1-129,-2 1 0,-2 0 0,-2 2 0,-7-2 0,-1 0 129,-2 0-129,-3-2-129,-3-2 258,3-4 129,-3-4 0,3 1 0,2-4-129,0-2 0,4-7-387,-2-5-645,11 14-3096,-7-26-258,7 10-387,0-1-129</inkml:trace>
  <inkml:trace contextRef="#ctx0" brushRef="#br0" timeOffset="61427.5134">19621 1975 1677,'24'12'4644,"-14"-9"129,10 2-129,-8-5-2322,17 6 0,-8-6-1032,7 0-258,-1-3-645,-3 1-258,-2 2-387,-6-3-516,4 3-3483,-20 0-258,11 11 0,-11-11-516</inkml:trace>
  <inkml:trace contextRef="#ctx0" brushRef="#br0" timeOffset="62559.5782">21957 1955 1,'-12'-7'3353,"0"2"130,0 4-1677,12 1 387,-19 4-258,14 6-387,-12-1 0,9 9-258,-13 2 0,10 10-516,-9-1 0,3 3-387,-1 0 0,5 6-129,-1-5 0,7 3 0,2-7-129,5 0 129,2 1-258,9-5-387,2-2 387,4-6-387,1 0 387,2-5-387,2-5 387,0-4-387,-3-3 387,0-3 387,-4-5-387,-2-6 258,-7 1-129,-2 2 129,-4-3-129,-7 0 258,-7 4-387,-3 0 0,-2-2 0,1 6 0,-3-1 129,0 2-129,3 3 129,2 2 0,2 0-129,2 0 129,0 4-129,4 3 0,8-7-129,-13 12 129,13-12-387,-6 14-258,6-2-516,0-12-2064,0 11-1290,0-11 129,0 0-645</inkml:trace>
  <inkml:trace contextRef="#ctx0" brushRef="#br0" timeOffset="63515.6328">23347 1908 1,'21'0'3611,"-6"-2"1,1 2-1290,-1-4-387,6 4-258,-8-5-516,6 5 0,-5 0-387,5 0 0,-6 0-129,3 4 129,-4 7-387,-2 4 0,-6 4-129,-1 5-129,-3 8 0,0 0-129,-7 9 129,-1-1-129,-1 4 129,-2-6-258,3 0 258,-2-3 0,1-1-129,2-7-129,2 0 129,0-6-258,3-3 0,2-18-516,2 24-1290,-2-24-2451,0 0-129,0 0-129</inkml:trace>
  <inkml:trace contextRef="#ctx0" brushRef="#br0" timeOffset="63740.6457">23332 2272 516,'22'5'4773,"-2"-4"258,-4-1-516,11 6-1806,-8-6-1032,17 5-516,-10-4-1032,3-1-903,9 3-3483,-11-3-387,2 3-516,-6-2 258</inkml:trace>
  <inkml:trace contextRef="#ctx1" brushRef="#br0">9350 8573 0,'0'0'0,"0"0"0,0 0 0,0 0 0,0 0 0,0 0 0,0 0 0,0 0 0,0 0 0,0 0 0,0 0 0,0 0 0,0 0 0,0 0 0,0 0 0,0 0 0,0 0 0,0 0 0,0 0 0,0 0 0,0 0 0</inkml:trace>
  <inkml:trace contextRef="#ctx0" brushRef="#br0" timeOffset="90747.1904">13433 3673 9159,'116'-283'4644,"-116"283"-258,9 11-129,-9 2-3096,7 12-129,-4 1-258,4 13-258,-3 3-258,1 9 0,-2 1-258,-1-1 129,-2-3-129,0 1 0,0-10-129,-3-6 129,1-9 0,0-5-129,2-8 129,0-11 0,0 0 0,14 5 129,-3-5-129,5-7 129,3 0-129,3 0 0,2 0 129,4 0-129,1 4 0,0-1 0,0 2 0,-5 2-129,3 0-258,-6 0-387,8 6-3483,-12-6-129,1 7-258,-7-7-645</inkml:trace>
  <inkml:trace contextRef="#ctx0" brushRef="#br0" timeOffset="91115.2114">13999 3342 11868,'8'-34'4773,"-8"34"-387,8-9 0,-8 9-3999,6 18 0,-1 5-129,-2 8-129,-1 10 0,0 7-129,-2 4 129,0 5-129,0-2 0,0-4-129,0-2 129,0-9-129,0-7 129,3-5-129,4-8 129,3-4 0,2-8 0,5-5 0,3 0 129,2-3-129,3 0 0,1-3-129,1 0-129,1 3-516,-6-1-3096,4 4-387,-6-2-645,2 5 0</inkml:trace>
  <inkml:trace contextRef="#ctx0" brushRef="#br0" timeOffset="91447.2304">14651 3154 10191,'7'-29'4644,"-7"29"129,-7 3-645,0 22-3096,-8 2-258,6 19 0,-5 14-387,0 12 0,0 6 0,7 5-387,2-2 258,3-2 0,2-5-258,9-10 0,6-10-258,-1-13-258,11-6-1032,-4-16-3096,3 0-129,-2-18-516,-1 1 0</inkml:trace>
  <inkml:trace contextRef="#ctx0" brushRef="#br0" timeOffset="91739.2471">14967 3350 10836,'0'0'4644,"1"15"-129,-1-1-387,1 17-3483,-1 2-258,1 12 129,-1-2-129,1 5-129,0-6-129,-1 1 0,2-6-129,-1-9 0,1-3-387,-2-11-258,5 1-3612,-5-15-129,0 0-387,0 0-387</inkml:trace>
  <inkml:trace contextRef="#ctx0" brushRef="#br0" timeOffset="92055.2652">15032 3222 13158,'10'-34'4902,"-1"26"129,-2-8-387,5 16-3870,5 5-258,5 14-387,2 5 0,0 17-129,0 2 0,2 13-129,-6 7 129,-5 5-129,-4 4 0,-6-1 258,-2-2-129,-3-3 0,-6-9 0,-2-6 0,-1-13 129,2-8-258,0-7-129,3-11-645,4 1-3741,0-13-516,0 0 129,0 0-645</inkml:trace>
  <inkml:trace contextRef="#ctx0" brushRef="#br0" timeOffset="97839.5961">13486 5435 2193,'7'-14'4128,"-5"2"387,-2 1-903,0 11-1161,-9-17-645,9 17-516,-16-12-516,6 12-129,-6-2-129,-2 2-129,1 9-129,-2 6-129,2 3 129,2 9-258,1 3 129,0 9-258,7 3 129,4 9-129,3 0 0,0 2 0,3 0 129,4-2-129,3-2 129,0-3 0,-2-5 0,-5-9-129,2-1-516,-5-9-387,2 1-2064,-4-11-1419,-6-2-258,-6-5-258</inkml:trace>
  <inkml:trace contextRef="#ctx0" brushRef="#br0" timeOffset="98019.6064">13191 5930 5676,'2'-20'5160,"11"12"-516,-2-6-516,9 13-3096,0-8 0,5 9-258,4 2-774,-3-2-1032,11 7-3096,-8-5-387,1 3-258,1-5-516</inkml:trace>
  <inkml:trace contextRef="#ctx0" brushRef="#br0" timeOffset="98235.6187">13681 5746 5676,'8'-7'4644,"-2"18"-387,-6 3-129,6 11-3741,-6 2-258,0 7 258,0 4-258,0-3-129,0 4-645,0-14-1806,0-1-1806,2-7-129,-2-17-387</inkml:trace>
  <inkml:trace contextRef="#ctx0" brushRef="#br0" timeOffset="98411.6288">13694 5502 8514,'0'0'4773,"0"0"-645,0 0-774,1 17-7353,9-3-387,-1 2-258,1 3-387</inkml:trace>
  <inkml:trace contextRef="#ctx0" brushRef="#br0" timeOffset="98807.6514">13856 5778 7353,'9'-1'4902,"8"8"-258,-17-7-387,17 21-3483,-12-1-516,3 5 129,-2 7-387,-3-1 0,3-1 0,-3-2-129,-1 0 0,-1-7 129,0-6 0,-1-15 0,0 10 0,0-10 0,0-6 0,-1-6 0,-2-9 129,1-2-129,1-6 258,1 4-129,0-2 258,8 0-129,1-2 129,5 8 0,-1 1 0,4 7-129,2 2-129,-2 2-516,7 9-2838,-8 0-1290,-1 6-516,-1-2-387,-1 7-129</inkml:trace>
  <inkml:trace contextRef="#ctx0" brushRef="#br0" timeOffset="99260.6773">14368 5761 4128,'16'-8'4902,"-16"8"-129,11-8-516,-11-3-2709,0 11-258,0 0-129,0 0-516,-16-10-258,7 10-129,-3 4 0,-4 5-129,-2 4-129,2 0 0,0-1 129,5 4-129,4-3 0,4 2 0,3-2 0,7-2 0,4 0 0,3 2 0,2 2-129,-2 2 0,-1 1 0,-3 1 0,-2 2 0,-4-2 0,-4 3 0,0-3 0,-7-2 129,-1-2 0,-7-1 0,4-3 129,-2-3 0,-1-4-258,4 0-387,-4-4-3225,14 0-774,-9-16-387,9-1-258</inkml:trace>
  <inkml:trace contextRef="#ctx0" brushRef="#br0" timeOffset="99575.6954">14561 5295 12126,'0'0'5160,"0"20"-258,-4 0-258,-1 12-4386,4 7 0,1 9-258,0 14 0,-4 0-258,4 3 129,-5 3 0,3-2 0,-1-6-129,-1-8 129,4-5 0,0-10 0,4-6 129,3-5 0,2-13-129,4-3-129,-1-7-258,8 5-1548,-6-13-2451,1-2-516,-4-9-129,2-3-516</inkml:trace>
  <inkml:trace contextRef="#ctx0" brushRef="#br0" timeOffset="99739.7047">14461 5753 9030,'-14'-14'5160,"14"-4"-129,10 10-516,5-2-3612,11 3-516,2 4-774,1-5-3999,4 7-258,-1-2-258,3 3-903</inkml:trace>
  <inkml:trace contextRef="#ctx0" brushRef="#br0" timeOffset="100002.7198">15121 5355 10062,'-15'34'4773,"-4"-1"-129,0 16-387,-4 10-3870,7 7 129,0 6-258,4 3 0,3-5 0,8-1-129,1-8 0,10-5 129,4-3-387,0-18-645,8 2-3870,-8-14-129,3-8-387,-2-11-516</inkml:trace>
  <inkml:trace contextRef="#ctx0" brushRef="#br0" timeOffset="100695.7594">15338 5771 6837,'-4'13'5031,"17"-8"-258,3-5-516,1-3-2193,7-1-1806,0-6 129,5 2-129,-1-4 0,-1-3 0,-3-4 0,1 1 0,-9-2-129,-3 1 129,-7-3-258,-6 3 258,-7 1-258,-10 7 258,-4 4-387,-8 7 129,0 3 129,-4 11-258,1 8 258,4 12-258,6-2 258,7 7-129,8-4 258,7 2 0,7-6-129,8-2 129,7-7-129,6-3 0,1-3 0,-1-4-258,7 0-516,-9-12-2838,4 0-1290,-5-3-387,1-3-258,-4-11-516</inkml:trace>
  <inkml:trace contextRef="#ctx0" brushRef="#br0" timeOffset="101003.777">15978 5599 9933,'8'17'5289,"-15"4"-645,-9 3 129,0 10-4128,-9-1-129,2 6-258,-1-1-129,0 0 0,2-3-258,2-6 258,7-2-387,2-13-258,6 2-774,5-16-3354,0 0-258,-2-15-258,2-4-258</inkml:trace>
  <inkml:trace contextRef="#ctx0" brushRef="#br0" timeOffset="101195.788">15761 5631 9288,'-7'-15'5289,"7"15"-129,1 8-129,-1-8-3612,19 31-645,-2-8-258,4 5-129,-2 3-129,6 4-258,0 2-129,-3-5-258,5 2-645,-10-10-3870,9-8 0,-6-9-516,3-1-387</inkml:trace>
  <inkml:trace contextRef="#ctx0" brushRef="#br0" timeOffset="101475.804">16284 5641 10191,'9'-17'5289,"-9"17"-516,0 0 0,2 8-4257,3 12-129,-3 2-129,3 7-129,0 3 0,2 4-129,-3 3 129,3-3-129,-3 0-129,-3-6-258,5-5-387,-8-12-2838,2 4-1032,0-17-516,-6 1-387,-4-8 129</inkml:trace>
  <inkml:trace contextRef="#ctx0" brushRef="#br0" timeOffset="101639.8134">16165 5807 10062,'0'0'5418,"0"0"-387,13-20 0,12 17-4128,-1-4-129,7 3-387,2 4-516,-3-3-774,6 5-3999,-11-2 0,2 3-645,-7-4-387</inkml:trace>
  <inkml:trace contextRef="#ctx0" brushRef="#br0" timeOffset="102135.8418">16751 5745 10965,'19'8'5547,"-5"-8"-645,-2-7 129,3 0-4515,-1-4 0,8 0-258,-3-3-129,0-1-129,1 0 0,-4-3 129,3-5-129,-7 2 129,-2-1-129,-6-3 129,-4 4-258,-4 4 258,-8 4-258,-8 7 129,-3 6 0,-4 9-258,-2 10 258,-2 12-129,6 3 258,2 3-258,5 2 258,8-4-129,7-1 258,6-2-129,8-6 0,4-3 0,5-3 0,3-6-129,4-1-258,-3-6-387,9 6-4257,-11-13-258,4 1-258,-6-7-516</inkml:trace>
  <inkml:trace contextRef="#ctx0" brushRef="#br0" timeOffset="102414.8577">17370 5616 3999,'29'-14'5160,"-29"14"-516,0 0 129,4 8-2322,-12-1-1290,0 18 0,-10 0-516,2 7 0,-9 1-129,3 7 129,-4-5-258,5 0-129,0-2 0,3-7-258,4-7-258,4-7-387,10 2-1290,0-14-2838,0 0-258,-5-23-387,5 3-258</inkml:trace>
  <inkml:trace contextRef="#ctx0" brushRef="#br0" timeOffset="102615.8692">17120 5605 10449,'-11'-32'5547,"11"32"-516,0 0 129,9 4-4257,0 7-129,6 6-387,1 3 0,5 9-129,2 0-129,0 0 0,2 1-258,-1-4-129,2-1-258,-5-12-645,9-1-3870,-12-7-129,5-3-516,-7-6-258</inkml:trace>
  <inkml:trace contextRef="#ctx0" brushRef="#br0" timeOffset="102911.8862">17430 5252 11094,'0'-31'5418,"14"31"-258,1 2-129,9 11-4128,-1 13-258,7 12-129,-1 8-258,0 12-258,-3 8 129,-7 4-129,-7 4 129,-5 4-129,-7-2 129,-2-4-129,-6-5 0,-3-8 0,0-12-129,-2-8-129,8-6-1032,-2-20-3741,7-13-258,0 0-387,15-21-516</inkml:trace>
  <inkml:trace contextRef="#ctx0" brushRef="#br0" timeOffset="103503.92">18071 5676 9159,'0'0'5547,"12"-1"-516,-2-10 0,10 7-3741,-5-10-387,8 5-387,-3 2-387,0 2-387,-1 5-387,-5-1-774,6 2-3741,-11-1 258,-1 7-774,-8-7 0</inkml:trace>
  <inkml:trace contextRef="#ctx0" brushRef="#br0" timeOffset="103666.9294">18061 5787 10062,'-3'16'5418,"16"1"-387,4-18 0,7 8-4257,3-2-516,3-5-1290,6 3-3741,-6-3-258,3 1-516,-4-5-516</inkml:trace>
  <inkml:trace contextRef="#ctx0" brushRef="#br0" timeOffset="105064.0093">18990 5217 2322,'15'-24'4515,"-15"10"-129,-1 2-258,-15 1-2193,0 9-1161,-9 0 129,0 6-258,-8 5-129,2 13 0,-3 3-129,8 6 0,0-1 129,7 6-258,5-4-129,9 4 129,5-7-129,3 2 0,7-4 0,4-3 129,1-2-258,2-1 129,-4-3 0,-3 1-129,-4-1 258,-6-3-258,-5 0 129,-6 3-129,-6-4 129,-3 0 0,-3-3-129,0-1 129,2-1-129,2-2 0,4-2 129,6 0 129,9-5-129,0 12-129,6-4 129,8 2-129,0 3 0,4 2 0,0 4 0,-1 7-129,-4 3 129,-4 8 0,-4 2-129,-4 4 258,-1-4-258,-2 6 129,-5-5 0,1-5 129,2-6-129,3-2 129,1-4 0,8-7 129,4-1-129,3 0 129,5 1-645,-1-8-4128,8 6-258,-1-12-387,3 1-516</inkml:trace>
  <inkml:trace contextRef="#ctx0" brushRef="#br0" timeOffset="123936.0887">19433 5357 4386,'0'0'4644,"0"0"-258,0 0-1161,0 0-1677,0 0-258,0 0-645,0 0-129,0 0 0,0 0-129,-6 2 129,6-2-258,-17 24 129,5-3-129,0 11 0,-3 4 129,-1 8-129,2 0 0,0 6 0,0 3 129,6-2-387,3 3 258,5-2-258,2-9 129,5-1-129,5-8 0,5-3 129,-2-4-129,1-7 0,0-3-258,-3-9-387,1 7-645,-14-15-3354,15 11-387,-15-11-258,0 0-258</inkml:trace>
  <inkml:trace contextRef="#ctx0" brushRef="#br0" timeOffset="124815.139">19813 6080 5676,'30'11'5031,"-14"-2"-258,-1-4-387,6 13-3483,-9-2-129,6 11 0,-9 3-516,-2 3 129,-3 4-129,-4-1-258,-4-1 129,-3-1-387,-3-2-129,-7-16-2064,7 5-2064,-3-10-258,4-7-516,0-4 258</inkml:trace>
  <inkml:trace contextRef="#ctx0" brushRef="#br0" timeOffset="134902.7159">20484 5441 1548,'11'-7'3741,"-10"-7"-516,-1 14-645,-1-17-516,1 17-645,0-13 0,0 13-258,0 0-258,0 0-129,0 0-258,0 0 0,0 0-129,3 23-129,-3 5 0,1 5-129,2 10 129,-2 4 0,0 3 0,1 3 0,-1-4-129,-1-1 0,0-7-129,0-1 0,0-10 0,2-6-258,-1-6-516,-1-18-516,3 15-3096,-3-15-258,0 0-516,5-18 258</inkml:trace>
  <inkml:trace contextRef="#ctx0" brushRef="#br0" timeOffset="135183.732">20726 5523 1677,'19'-43'4773,"-12"29"-258,-1 2 0,-6 12-2967,0 0-129,3 9-258,4 17-516,-3 8 0,0 7-258,-1 5 258,3 8-258,-1-1-129,1 0-129,0-4 0,-1-7-129,1-5-387,-3-13-387,5 4-387,-8-28-1806,5 14-1806,-5-14-258,0-8-258</inkml:trace>
  <inkml:trace contextRef="#ctx0" brushRef="#br0" timeOffset="135519.7512">20718 5534 2451,'-5'-59'4902,"8"42"-258,7 3-129,5 9-2580,-2-5-645,15 10-387,-4 0-129,11 12-258,-3 6-129,3 5-258,1 8 129,0 3-129,-8 7 0,-3 2-129,-8 1 0,-6 2-129,-7-4 258,-5-2-129,-12-5-129,-5-1 129,-6-7 0,-3-6 0,-1-3 129,2-4-129,1-7 129,7-5 0,3-1-129,3-1 0,12 0-387,0 0-903,0-9-3096,7 5-516,7 4-129,1 0-516</inkml:trace>
  <inkml:trace contextRef="#ctx0" brushRef="#br0" timeOffset="135818.7683">21405 5939 5805,'15'29'5160,"-12"-8"-258,-3 2-387,-1 8-3870,-11-4 0,0 3-129,-2 3-1032,-6-12-1677,5 3-2193,-1-8-516,2-9-387,1-7 388</inkml:trace>
  <inkml:trace contextRef="#ctx0" brushRef="#br0" timeOffset="136363.7995">21899 5367 5289,'10'14'5547,"-10"-14"-516,4 25-258,-6-7-3483,2 12-129,-2-3-129,2 13-258,-5-2-258,4 5-258,-3-3 129,2 2-387,0-2 129,1-6-129,1 0-129,0-8-258,2 1-387,-2-27-1290,6 18-2967,-6-18 0,18-1-774,-8-12 0</inkml:trace>
  <inkml:trace contextRef="#ctx0" brushRef="#br0" timeOffset="136603.8132">22121 5412 6063,'6'-10'5418,"-6"29"-129,-4 2-645,2 10-3483,-2 5-516,4 11-258,-1-2 129,1 3-387,0-2 258,0-5-387,2-5-258,0-10-129,4 0-387,-6-26-1548,6 10-2451,-6-10-387,10-3-516,-5-18 388</inkml:trace>
  <inkml:trace contextRef="#ctx0" brushRef="#br0" timeOffset="136834.8265">22332 5368 7224,'2'11'5160,"-2"12"0,-2 0-387,-1 11-3999,-4 5 0,5 9-258,-2 1 0,1 2-387,2-7 0,-1 0-258,2-6-258,0-11-516,8 5-1290,-8-32-2451,2 16-516,-2-16-516,0 0 258</inkml:trace>
  <inkml:trace contextRef="#ctx0" brushRef="#br0" timeOffset="137039.8382">22144 5511 6063,'-21'-22'5418,"21"22"-129,2 10-516,17 14-3354,-7-2-387,10 12-129,-5 0-258,5 7-387,-3-6 0,-1 4-516,0 0-387,-8-13-1032,3 5-3096,-6-13-516,3 0-387,-10-18-129</inkml:trace>
  <inkml:trace contextRef="#ctx0" brushRef="#br0" timeOffset="137298.853">22670 5446 7740,'5'14'5418,"-5"6"-129,0 4-516,0 8-4257,0 5 129,0 6-129,-3 2-258,1-1-129,0 0-129,-1-9-258,3 2-387,-1-16-129,2 7-1290,-1-28-2580,0 11-774,0-11-129,-2-15 258</inkml:trace>
  <inkml:trace contextRef="#ctx0" brushRef="#br0" timeOffset="137527.8661">22497 5480 7224,'-23'-24'5289,"23"24"0,7-3-258,16 4-3870,1 3-258,11 5-258,2-3-258,11 2 0,-2-2-258,2 2 0,-8-3 0,1-3-129,-7-1-129,-8-1-387,4 8-2451,-30-8-2064,14 0-258,-18-7-645,4 7 0</inkml:trace>
  <inkml:trace contextRef="#ctx0" brushRef="#br0" timeOffset="148391.4875">24358 5216 645,'9'2'4515,"-9"-2"129,0 0-1290,0 0-1290,9 0-516,-9 0-774,13-2-129,-2 0-129,7 2-129,3 5-129,1 7-129,-1 5 129,-21-17 129,41 46 0,-41-46 129,28 62-258,-24-28 0,-4-2 129,-2-2-129,-4-5 129,-1 1-516,-1-6 0,-1-5-129,2-3 387,7-12-258,-10 17 129,10-17-129,0 0 129,0 11-258,0-11 258,0 11 0,0-11-129,-3 25 129,-1-3 0,-2 4 0,-3 2 0,0 6 0,2-1-129,0 1 129,4 0-129,3-4 0,6-3 0,-6-27 129,0 0 129,61 57 0,-61-57 0,53 22 0,-53-22 387,41 13 0,-41-13 129,0 0-387,0 0 129,9 55 0,-9-55 0,-22 46-387,6-16-387,2-3 129,-3 3-129,5-4 0,-3 2 0,4-3 0,-1 2-129,-1-6-387,2 5-774,1-9-2967,-6-5-258,-11-5-516</inkml:trace>
  <inkml:trace contextRef="#ctx0" brushRef="#br0" timeOffset="149475.5495">13419 7031 2709,'10'-3'4644,"3"-6"-258,-13 9-1806,0 0-387,0 11-258,-9-11-516,2 12-387,-9-9-387,2 8 0,-6-4-258,4 7-129,-5-4-129,2 6-258,-1 4 387,2 8-387,6 3 258,1 10-129,6 3 129,1 7-258,4 1 258,4-1 0,7 0-258,2-4 129,1-4 0,0-9-129,0-3-387,-6-11-1419,-1 0-2451,-5-8-387,-2-12-258,-7 9-258</inkml:trace>
  <inkml:trace contextRef="#ctx0" brushRef="#br0" timeOffset="149635.5586">13126 7609 6966,'5'-11'5160,"11"5"-387,1-5-516,10 4-3741,-3-1-774,0 0-3741,9-1-258,-1 2-516,-2 1-387</inkml:trace>
  <inkml:trace contextRef="#ctx0" brushRef="#br0" timeOffset="149851.571">13592 7376 7998,'10'-6'5031,"-10"6"-258,4 20-129,-1-2-3612,-1 7-774,3 4 0,-1 7-129,1 3 0,2 1-258,-2-4-129,2-7-258,-5-7-774,5-7-3354,-7-15-258,0 0-129,0 0-258</inkml:trace>
  <inkml:trace contextRef="#ctx0" brushRef="#br0" timeOffset="150011.5801">13596 7234 8643,'0'-12'4902,"0"12"0,0 0-903,13 4-5289,-13-4-2967,10 15-516,-2-8-129,2 2-516</inkml:trace>
  <inkml:trace contextRef="#ctx0" brushRef="#br0" timeOffset="150327.5982">13748 7330 6966,'7'11'5031,"2"10"-129,1-10-387,-10-11-3354,16 30-645,-7-10 0,2 10-258,-1 1-258,-3-1-258,2 1 129,-4 0-129,1-6 129,-4-4-129,-1-6 129,-1-15 129,0 0 129,0 0 0,-3-6 129,-1-12 0,0-7 0,4-8 0,-1 2 129,1 1 0,6-1-258,1 7-258,6 7-516,-6 0-2967,11 11-1032,-3 1-387,2 5-516</inkml:trace>
  <inkml:trace contextRef="#ctx0" brushRef="#br0" timeOffset="150695.6192">14159 7323 6063,'21'-17'5031,"-21"17"-387,9-3-387,-9 3-3225,-4 0-516,-8 9 129,0 9-258,-4-1-258,2 3 0,0 0 0,3 2 0,2-2-129,7-1 0,2-4 0,4-4 0,10-1-129,2 1 129,2 0-129,0 2 0,-1 1-129,-2 1 129,-6 4 0,-3 5 129,-5 0-129,-3 0 129,-9 2 129,-4-1 0,-2-8 0,3-4-129,-3-3-258,0-10-2193,7-2-1806,2-12-516,7-8-645,2-10 387</inkml:trace>
  <inkml:trace contextRef="#ctx0" brushRef="#br0" timeOffset="150963.6346">14465 6939 11223,'8'-12'5418,"-8"26"-387,-8 8 0,2 12-4644,-4 10-129,1 9 0,1 8-129,0 5-258,2 4 129,1-7-258,5-2 258,0-2-258,0-6 0,4-13 0,1-3-258,0-14-129,5-6-129,-10-17-1032,17 0-2967,-12-13-258,2-3-258,-5-11-129</inkml:trace>
  <inkml:trace contextRef="#ctx0" brushRef="#br0" timeOffset="151123.6437">14381 7398 9159,'-21'-10'5160,"21"10"-129,0 0-258,3-11-3612,15 7-516,2-2-387,4-1-387,8 7-1806,-4-1-2580,3-2-516,-7-2-387,3-1-387</inkml:trace>
  <inkml:trace contextRef="#ctx0" brushRef="#br0" timeOffset="151406.6599">15100 6963 7482,'0'0'5289,"-9"16"-516,-4 7 258,-9 8-3225,-2 15-1419,2 4 258,6 11-258,-2 6 129,6 9-129,3-1 0,8-1-258,1-4 129,9-2-129,4-8-129,2-6 0,4-6-903,-4-17-3870,3-10-129,-7-15-387,-1-9-516</inkml:trace>
  <inkml:trace contextRef="#ctx0" brushRef="#br0" timeOffset="152315.7119">15331 7304 6063,'23'15'5031,"1"-10"-387,4-5-258,10 0-3483,-8-6-258,8 1 129,-6-7-258,-1 2-129,-9-4-129,-1 3 129,-8-2-129,-4 1 129,-7-2-129,-4 1-129,-11-2-258,-5 3 258,-7 0-258,-6 5 129,-2 2 0,-4 5-129,2 6 129,3 10 129,1 7 129,11 7-258,6 2 387,10 9-129,4-1 0,11 0 0,8-4-129,6 0 129,3-7-129,6-4-129,-2-4-258,-1-17-1161,4 2-3354,-5-6-258,5-13-387,-3-12-387</inkml:trace>
  <inkml:trace contextRef="#ctx0" brushRef="#br0" timeOffset="152542.7249">16139 7067 8643,'0'43'5418,"-13"-6"-387,-6 10-387,-7 7-2451,-3-3-2322,2 5 129,4-4 0,-1-1-387,2-12 0,8-3-903,-3-22-1677,8-6-1806,9-8-258,-10-11-387,6-12 129</inkml:trace>
  <inkml:trace contextRef="#ctx0" brushRef="#br0" timeOffset="152707.7343">15820 7203 10836,'0'0'5418,"9"0"-387,6 11-387,6 11-3741,3 2-258,10 4-258,1 7-387,0-2-516,9 5-4257,-10-8-258,1-5-387,-6-9-387</inkml:trace>
  <inkml:trace contextRef="#ctx0" brushRef="#br0" timeOffset="153211.7632">16633 7130 7224,'13'3'5031,"-13"-3"129,8 25-516,-8-8-2967,-2 12-1419,-7 3 129,2 5-129,-6 0 0,1-2-129,-2-1-258,-1-12-387,8 4-516,-9-22-2322,16-4-1290,-14-2-516,11-13-129</inkml:trace>
  <inkml:trace contextRef="#ctx0" brushRef="#br0" timeOffset="153402.7741">16499 7108 9159,'5'0'5160,"4"9"-258,1 7-387,7 9-4128,-5 2 129,7 7-387,0 5 0,-2-2-387,2-1-258,-7-7-129,3 3-645,-11-18-1806,-1 0-1806,-3-14-129,0 0-258</inkml:trace>
  <inkml:trace contextRef="#ctx0" brushRef="#br0" timeOffset="153554.7828">16495 7302 6837,'-30'-10'5289,"30"10"-387,0 0-258,13-2-3354,4-3-645,10 1-645,7 4-2580,0 0-1677,2 0-645,-1-2-516,0 2-129</inkml:trace>
  <inkml:trace contextRef="#ctx0" brushRef="#br0" timeOffset="153946.8052">16879 7245 5547,'37'12'5289,"-16"-9"-645,2 1 0,0 5-1935,-3-9-2193,4-1-129,-4-5-129,-2 0 0,-4-5 258,1 0-258,-6-5-129,-3 0 129,-6-2-387,-1-2 258,-8 3-258,-3 0 258,-5 4-258,-2 4 129,-3 7 0,-1 4 0,-2 12 258,3 11-129,-1 1 129,5 13-129,5 1 258,7 2-258,4-5 129,5 5 0,9-6-129,6-5 0,7-2-258,-2-11-258,9 4-2193,-5-15-2193,-1-6-387,0-9-258,2-7-516</inkml:trace>
  <inkml:trace contextRef="#ctx0" brushRef="#br0" timeOffset="154194.8194">17472 7166 2580,'13'18'4644,"-10"3"-387,-6 2-129,-5-3-1677,-3 16-1935,-6-2 129,3 4 0,-6-1-129,4-2 129,-4-5-258,6-10 129,2-1-1032,-4-19-1677,7-1-2322,3-12-129,0-8-387,0-10 1</inkml:trace>
  <inkml:trace contextRef="#ctx0" brushRef="#br0" timeOffset="154366.8292">17230 7222 9159,'0'23'5418,"15"-5"-516,0-3-129,11 9-3999,-2-7-258,3 3-258,1 5-258,-4-5-516,4 6-1161,-12-7-2967,5-4-387,-5-8-258,2-4-387</inkml:trace>
  <inkml:trace contextRef="#ctx0" brushRef="#br0" timeOffset="154630.8443">17559 6863 7611,'19'-28'5676,"-1"28"-258,6 14-387,-2 0-1806,4 21-2967,-2 10 258,4 10-387,-6 13 0,-6 10-258,-1 1 0,-10 2-129,-1 0 0,-4-10 0,-4-4-516,-6-20-645,8-7-3483,-7-16-258,4-11-129,5-13-258</inkml:trace>
  <inkml:trace contextRef="#ctx0" brushRef="#br0" timeOffset="154966.8636">18088 7224 12384,'0'0'5676,"10"12"-387,-10-12-387,18-2-4386,-2 1-129,2 1-129,5 0-258,2 0-258,1 0-387,-1-4-516,6 4-2709,-14-6-1161,-1 2-645,-16 4-129,4-14-258</inkml:trace>
  <inkml:trace contextRef="#ctx0" brushRef="#br0" timeOffset="155110.8718">18113 7284 7740,'-36'47'5547,"31"-27"-129,11 0-387,11-11-3354,14 10-516,3-9-387,5 3-774,8-1-4644,-12-2-258,0-2-516,-7-8-516</inkml:trace>
  <inkml:trace contextRef="#ctx0" brushRef="#br0" timeOffset="155994.9224">19048 6901 4257,'0'0'5031,"-14"-6"-258,-4 6 0,0-3-3354,-2 7-387,-8-3 0,7 8-258,-4-1-258,6 5 0,4 4 0,8 3-129,2 6-129,5 2-129,10 5 129,4 1-258,3 3 258,-1 0-258,-1-2 129,-1-2-258,-6-5 258,-4-2 0,-4-4-129,-2-5 0,-5-5 0,-5-3 0,-3-5 0,3-3 0,0 0 0,3-1 0,9 0 0,-13-1 0,13 1 0,0 0 0,9 12-129,0 0 129,3 4 0,2 4 0,-1 5-129,0 4 129,-3 2-129,-5 2 129,-3 2 0,-2 0 0,0-4 0,-3 0 0,-3-2 0,1-6 129,-1-1 0,2-4-129,2-1 129,2-6-129,3 2 129,4 2-129,2 4-258,5-6-258,9 7-3999,-5-2-258,5 2-258,-2-5-645</inkml:trace>
  <inkml:trace contextRef="#ctx0" brushRef="#br0" timeOffset="157302.9972">19660 6976 2709,'12'-12'5031,"-12"12"-516,0 0 129,0 0-2580,-12 17-1032,-11 6 258,4 17-258,-9 7-129,3 13-129,0 5 129,7 7-387,5 0-129,10-5-129,12-7-516,10-14-387,17-3-2580,1-22-1548,10-12-387,0-9-387,1-10-129</inkml:trace>
  <inkml:trace contextRef="#ctx0" brushRef="#br0" timeOffset="157483.0075">20015 7560 6708,'41'41'4644,"-19"-18"0,-3 4-387,-6-2-3870,-3 4-129,-7 6-516,-9-9-2580,-5 0-1419,-3 1-258,-5-15-387</inkml:trace>
  <inkml:trace contextRef="#ctx0" brushRef="#br0" timeOffset="157815.0265">20669 7011 7611,'2'48'5418,"-2"-13"-258,0 2-129,4 19-3096,-4-8-1419,3 4 0,4-2-387,-2 4 0,0-6-258,-4-7-516,7 3-2580,-8-20-1677,0-8-387,0-16-258,0 0-258</inkml:trace>
  <inkml:trace contextRef="#ctx0" brushRef="#br0" timeOffset="158031.0388">20822 6978 11352,'21'40'5289,"-11"-9"-516,-1-8-1290,-1 22-3354,-1 6 129,1 9-258,-4 6-129,-4-7-258,0 0-387,0-12-129,0 3-2193,-2-19-1806,1-12-258,1-19-387</inkml:trace>
  <inkml:trace contextRef="#ctx0" brushRef="#br0" timeOffset="158371.0583">20798 7109 9804,'-2'-18'5418,"13"-3"-258,11 21 0,0-4-4386,11 5-129,3 9-129,4 5-387,-1 5 129,3 7-387,-4 9 129,-10 4-129,-1 0 129,-10 2-258,-8-1 129,-9 2 0,-3-2 0,-13-4 129,-9-5 0,-1-3 0,-5-9 129,2-4 0,2-7-129,5-5 129,6-4-129,5 0 0,11 0 0,-1-14-387,6 12-903,-5 2-3741,24-11 0,-10 4-516,9 3-387</inkml:trace>
  <inkml:trace contextRef="#ctx0" brushRef="#br0" timeOffset="158535.0676">21260 7637 8901,'22'51'5547,"-21"-26"-387,1 9-129,-7-1-3483,-3 4-1290,-3 9-903,-8-8-4257,4 2 0,-4-10-387,4-3-516</inkml:trace>
  <inkml:trace contextRef="#ctx0" brushRef="#br0" timeOffset="159008.0947">21847 6974 5805,'9'16'5547,"-3"12"-129,-5 3-645,5 15-1419,-4-1-2967,0 9 0,4 3-258,-2 4-129,0-6 0,1-7-258,5-3-387,-4-21-1032,9-2-3096,-3-15-387,4-11-387,-2-18 0</inkml:trace>
  <inkml:trace contextRef="#ctx0" brushRef="#br0" timeOffset="159227.1072">22139 6980 9417,'-2'58'5289,"-3"-18"-129,-1-1-387,3 9-4773,1 3 129,4 0 0,5 0-129,0-4-129,3-3-387,3-11-129,7 5-1548,-4-21-2451,2-9-387,-2-8-645,4-13 387</inkml:trace>
  <inkml:trace contextRef="#ctx0" brushRef="#br0" timeOffset="159451.12">22418 7020 7482,'19'-22'5418,"-10"23"-258,-4 15 0,0 9-3225,-1 7-1548,1 9-129,-1 5 0,-2 10-129,-2 2-129,1-1-258,1-2-387,-1-13-387,5 6-2064,-6-20-1806,0-9-387,0-19-516,0 0 646</inkml:trace>
  <inkml:trace contextRef="#ctx0" brushRef="#br0" timeOffset="159671.1326">22178 7122 7224,'-31'-17'5289,"31"17"0,0 0-258,0 0-3096,19 17-1548,0-4 258,6 11-258,0 4-129,1 4-258,6 2 0,2 0-258,0 3-258,1-14-387,10 7-3483,-6-14-645,0-3-387,-4-11-516</inkml:trace>
  <inkml:trace contextRef="#ctx0" brushRef="#br0" timeOffset="159956.1489">22766 7113 7353,'29'-14'5418,"-15"14"-387,-4 0 0,-1 6-3741,-9 8-516,2 5-387,-1 4-129,-1 10-129,0 1 129,0 3-258,-1 4 0,1-1 0,-2-2 0,0-9-258,2-1-258,0-28-1806,-9 15-2580,9-15-129,-2-7-387,-1-14-387</inkml:trace>
  <inkml:trace contextRef="#ctx0" brushRef="#br0" timeOffset="160195.1626">22653 7015 8256,'-8'-7'5547,"8"7"-129,0 0-387,23 0-3741,1 0-645,12 0 129,-3 3-387,8 6 0,-1 2-258,1 2 129,-2-1-387,-3 1 0,-7 1-129,-3-7-129,-4 2-129,-10-10-903,5 1-3612,-17 0-387,0 0-129,0-15-387</inkml:trace>
  <inkml:trace contextRef="#ctx0" brushRef="#br0" timeOffset="165115.444">24461 6895 2967,'28'-24'5160,"-21"14"-258,3 2-129,-10-4-3225,0 12-387,15-3-129,-15 3 0,0 0-258,0 0 0,50 26-129,-50-26-129,0 0-258,39 56 129,-39-56-129,0 0-258,26 59 0,-26-59 0,0 0 129,-15 66-387,-5-42 129,2 0 0,0 3 0,-3 2-129,1 0 129,7 1 0,2-1-129,5 3 387,6-4-129,2-2 0,5-3 0,6-3 129,-13-20 129,0 0 0,41 35 129,-41-35 0,0 0-129,0 0 129,42 34 0,-42-34 0,0 0-387,0 0 129,0 66-129,-7-44-258,7-22 129,-7 57 129,7-57 0,-3 66-129,3-66 129,4 66 0,-4-66-129,6 63 387,-6-63-129,3 58-258,-3-58 516,-14 48-387,2-26 0,0-2-129,-3-3 0,0-5-258,4 2-903,1-10-3741,10-4-387,-10 3-258,10-3-387</inkml:trace>
  <inkml:trace contextRef="#ctx0" brushRef="#br0" timeOffset="181226.3655">12588 6943 1935,'-4'-33'3612,"3"5"-903,1 2-258,0-9-387,0 7-129,0-13-129,0 12-387,-1-12-129,3 10-516,-1-4-129,7 6-129,1-4-129,4 6 0,2-2-129,3 3-129,6 2-129,3 6 0,4 2 129,3 12-129,-2 5 0,1 12 0,-1 12-129,-5 10 129,-5 8 129,-5 10-129,-5 5-129,-5-1 129,-5-1 0,-2-4 0,0-3 0,0-11-129,0-1-129,-3-21-1032,5-4-3096,-2-12-387,11 0-258,-4-12-258</inkml:trace>
  <inkml:trace contextRef="#ctx0" brushRef="#br0" timeOffset="183430.4916">13596 8241 2580,'0'6'4644,"0"-6"-903,0 0-774,4 12-129,7 7-516,-9-5-516,11 20-258,-6 0-516,4 18-258,-2 1-129,-1 12-258,-1 0-258,-4 6 0,0-8-129,-3-4-258,0-7-129,0-14-516,4-7-516,-4-17-1935,0-14-1548,11 0-129,-1-19-387</inkml:trace>
  <inkml:trace contextRef="#ctx0" brushRef="#br0" timeOffset="183670.5053">13871 8321 5676,'21'-37'4773,"-21"37"0,17-3-387,-8 15-3354,-6 11-387,3 17 0,-3 8-258,0 11-129,-3 10-129,-1 5 0,-4 2 0,1-2-258,-1-6 0,-2-13-387,7 0-903,-7-20-2580,7-14-774,-2-10 0,2-11-516</inkml:trace>
  <inkml:trace contextRef="#ctx0" brushRef="#br0" timeOffset="183930.5202">13501 8598 7611,'-15'0'4773,"15"0"129,20-11-516,13 1-3483,10-11-387,14 5-258,9-2 258,5 4-129,2 0-258,-1 3 129,-1 2-258,-8 6-387,-2 3-129,-16 0-1032,1 2-2967,-12 6-258,-7 0-129,-8 3-645</inkml:trace>
  <inkml:trace contextRef="#ctx0" brushRef="#br0" timeOffset="184683.5632">14111 9557 4257,'-3'8'4386,"-15"9"-129,-2 20-129,-1 5-3483,-7 5-129,2 13 258,0-2-387,9 3 0,2-4 0,13-3 129,4-13-258,19-7 0,8-16-129,10-12 129,10-12 129,7-17-129,2-19 129,0-4 0,-3-15 129,-4-6-258,-13-7 258,-7 4-129,-16-1-129,-13 13 129,-12 10-387,-18 14 0,-15 19-129,-10 15-129,-5 14-516,-7 5-1032,8 21-2838,2 1-258,11-1-387,12-3-258</inkml:trace>
  <inkml:trace contextRef="#ctx0" brushRef="#br0" timeOffset="184990.5808">14683 8994 9030,'-11'26'5031,"-13"22"-387,-10 18-258,-9 18-4128,-8 16 0,-8 11-258,-6 12 129,-4 0-129,-1 1 0,0-2 0,3-10 129,2-8-258,9-12 0,11-13-516,4-22-645,17-4-903,5-23-2451,7-11-258,12-19-129,0 0 130</inkml:trace>
  <inkml:trace contextRef="#ctx0" brushRef="#br0" timeOffset="189502.8389">16923 9710 6450,'-9'2'5031,"9"-2"0,7 0-516,2-11-3096,18 7-516,-3-7-129,12 2-129,2-2-387,6 4-129,1-2-129,0 1-129,-2 3 0,-4 1-387,-3 3-129,-9-4-258,0 6-1161,-19 1-1935,-8-2-903,3 17-129,-13-2-129</inkml:trace>
  <inkml:trace contextRef="#ctx0" brushRef="#br0" timeOffset="189686.8494">16967 9944 7353,'-7'11'4644,"7"-11"0,16 9-645,6-10-3354,7-5-258,7 2-387,3-5-645,8 8-516,-7-9-903,8 0-2193,-4 2-387,-2-3-258</inkml:trace>
  <inkml:trace contextRef="#ctx0" brushRef="#br0" timeOffset="190038.8696">17416 9543 7611,'-38'-7'5160,"25"8"-387,13-1 0,-7 20-3483,7-20-645,19 17-129,3-12-258,8 0-129,2 4 0,4-5-129,1 3 0,-2 0 0,-1 1 0,-7 0-129,-4 5 129,-6 5 0,-6 3 0,-7 3 0,-4 3 129,-10 5-129,-5 3 0,-4 0 0,-5 0 0,1-1 0,-2-5 0,3-5 0,5 3-516,-2-13-1935,14-1-2193,5-13-129,0 0-387,10 3-387</inkml:trace>
  <inkml:trace contextRef="#ctx0" brushRef="#br0" timeOffset="190735.9094">18306 9646 645,'-3'-5'4902,"3"5"387,-11-20-258,11 20-1806,-3-17-387,3 17-903,0 0-516,0 0-387,0 0-387,5 22-258,-4 4-129,-1 10-129,0 5 0,0 6 0,0 2 0,0-3-129,0-1-129,0-8 0,1-3-387,-1-16-516,8 0-2451,-8-18-1548,9 0 0,-2-15-774,0-7 258</inkml:trace>
  <inkml:trace contextRef="#ctx0" brushRef="#br0" timeOffset="190962.9224">18506 9661 4257,'42'-35'4902,"-29"27"-129,-2 2-258,-11 6-2322,13 2-1548,-13 11 129,0 12-129,-2 3-387,-1 7 0,-5 6-129,4-4-129,-3 6 0,2-6-129,2-2-129,-2-9-387,5 3-1161,-2-10-2709,2-7-129,0-12-387,0 0-129</inkml:trace>
  <inkml:trace contextRef="#ctx0" brushRef="#br0" timeOffset="191226.9375">18269 9636 10062,'0'0'5289,"-4"8"-258,11 6-129,8-2-4257,9 11-129,2-2-129,5 6-258,3 2-129,1-2-129,-3 1-129,-1-5 0,-1 1-258,-9-12-258,3 9-387,-12-19-1419,0 6-2064,-2-2-516,-10-6 0,11 6-129</inkml:trace>
  <inkml:trace contextRef="#ctx0" brushRef="#br0" timeOffset="191638.9611">18906 9651 9159,'0'10'4902,"-7"4"-129,-9 7-258,-2 2-4128,4 11-258,-2 0 0,5 4 0,3-3-129,6 3 129,2-3-129,13-6 0,4-5 0,7-8 0,4-8 0,3-8 129,1-3-129,0-11 0,-4-9 0,-3-5 0,-7-7 258,-5-4-129,-9-4 0,-4-2 0,-10 4 0,-6 4 0,-3 3 129,-6 12-129,-1 12 0,0 10 0,2 11-129,0 11-387,11 13-1161,-1-2-2967,10 0-387,4-6-387,3-3-387</inkml:trace>
  <inkml:trace contextRef="#ctx0" brushRef="#br0" timeOffset="191902.9762">19382 9561 9159,'9'-2'5160,"-4"12"-258,-5 5-258,-10 3-4128,3 9 129,-3-1-387,2 7-129,1-2-258,3 8 129,-1-5 0,1 3-258,4-5-129,-3-11-903,3 2-3225,0-12-387,0-11-129,0 0-516</inkml:trace>
  <inkml:trace contextRef="#ctx0" brushRef="#br0" timeOffset="192134.9894">19178 9583 10191,'0'0'5418,"0"0"-258,16-14-129,8 11-4128,2-5-258,6 7 0,1-4-258,4 1-129,-3 2-129,1 2-129,-6 0 0,-4 0-258,-2 6 0,-11-6-258,4 8-516,-16-8-3741,10 5-387,-10-5-387,0 0-387</inkml:trace>
  <inkml:trace contextRef="#ctx0" brushRef="#br0" timeOffset="192871.0315">20411 9466 7740,'6'-11'5418,"3"-3"-387,-9 14-129,9 2-3870,-9-2-258,0 32-387,0-5-129,2 9-129,-1 5-129,3 3 0,-3 5-129,1 1 258,0-3-258,2-5 129,-3-7 0,-1-7-129,2-5 129,0-4 0,-1-5 0,-1-14 0,11 11 0,-2-8 0,3 0 0,5-1 129,4 0-129,3 0 0,4-2 129,1 1-258,0 2 0,-1-3-387,2 5-516,-12-5-3612,4-3-387,-8-5-258,-5-1-387</inkml:trace>
  <inkml:trace contextRef="#ctx0" brushRef="#br0" timeOffset="193319.0572">20887 9494 5676,'21'-8'5289,"-21"8"-387,9 0-258,-9 0-3483,2 16-129,-2-4-516,1 8-129,-1 5-129,0 3-129,0 3 0,0 2-129,3 3 0,-3-2 0,0 4 0,0-6 0,0-2 0,0-1 0,0-5 0,0-1 0,0-6 0,0-4 0,0-13 0,2 10 129,-2-10-129,19 2 0,-5-2 0,7 0 129,-1-3-129,4 2 0,1 1 258,1-1-516,-3 1 516,0 0-516,-2 0 0,-10 0-258,5 9-1419,-16-9-2709,11 0-387,-11 0-258,0 0-258</inkml:trace>
  <inkml:trace contextRef="#ctx0" brushRef="#br0" timeOffset="193703.0791">21513 9375 5289,'10'-19'5418,"-10"19"-516,0 0-258,0 0-3612,-15 1 0,10 19-387,-7-1 0,-1 12-258,-5 4 0,4 7-129,0 7 0,4 3-129,0 1-129,7 1 129,1 3-258,2-7 129,7-1-258,3-3-129,2-10 129,-2-3-258,4-4-258,-6-18-903,6 2-2967,-4-8-516,-2-5-129,-8 0 0</inkml:trace>
  <inkml:trace contextRef="#ctx0" brushRef="#br0" timeOffset="194051.099">21789 9533 6321,'0'0'5160,"0"0"-387,3 11-258,-3 5-3870,0 3 0,0 6-258,-3 4-129,3 3 0,-2 1-129,2 3 129,-1 1-129,0-2 0,-2-3-129,1-3 129,-1-6-129,-2-4-129,3-2-258,2-17-516,-2 10-2709,2-10-1161,0-7-258,0-9-516</inkml:trace>
  <inkml:trace contextRef="#ctx0" brushRef="#br0" timeOffset="194574.129">22015 9272 5934,'0'-14'5547,"5"13"-129,6 4-387,-1 2-3612,10 16 0,-4-1-516,8 13-387,-5 3 0,5 10-258,-3 4 0,-4 10-129,-7 2-129,-3 3 0,-7-2 0,0 2 129,-9-3-258,-5-4 129,-4-7-129,0-7 129,1-9 0,0-7-129,5-8 129,3-6-258,6-2-129,3-12-516,0 0-4128,7 1-129,3-1-258,-10 0-516</inkml:trace>
  <inkml:trace contextRef="#ctx0" brushRef="#br0" timeOffset="206142.7906">3352 4437 1,'-18'46'0,"7"-16"128,4 7-128,-3 7 0,3 8 0,-2 5 0,5 4 0,4 13-128,0 1 128,5 3 0,4 6 0,5-2 0,4-6 0,2-2 0</inkml:trace>
  <inkml:trace contextRef="#ctx0" brushRef="#br0" timeOffset="206354.8028">3878 4772 129,'-38'-186'1548,"6"111"-516,-12 17-516,-8 28-129,-7 27 129,-6 22-258,0 33-1290,-2 15-1290</inkml:trace>
  <inkml:trace contextRef="#ctx0" brushRef="#br0" timeOffset="208242.9108">3494 4822 3612,'0'-12'3870,"0"12"-1161,-9 0-129,7 8-903,2-8-258,-9 27-387,4-9-258,5 8-387,-2 2 129,2 4-129,0 1-129,0 2 0,0 0-258,3-8 0,-1-1-387,0-10-516,2 1-1548,-4-17-1806,0 0 0,0 0-387</inkml:trace>
  <inkml:trace contextRef="#ctx0" brushRef="#br0" timeOffset="208442.9222">3618 5086 1,'10'51'3998,"-5"-13"259,-5 1-516,-10 1-1548,7 9-645,-8-6-516,1 4-516,-1-6-645,-3-11-1290,3-12-2451,5-4-258,6-14-129</inkml:trace>
  <inkml:trace contextRef="#ctx0" brushRef="#br0">3756 4899 1677,'0'0'3999,"0"0"258,-6-9-387,4-3-2322,2 12-387,5-17-387,-5 17-129,12-15 0,-5 12-258,-7 3 0,20-9-129,-11 6-129,2 3 0,1 0-129,1 8 0,-1 3 0,-2 3 0,-3 6 0,-2 0-129,-4 4 129,-1 2 0,-4-3-129,-3 0 258,0-5-129,-3-2 0,2-4 129,8-12 0,-13 14-129,13-14 129,-5 12 0,5-12-129,2 16 129,-2-16-129,14 19 0,-4-4 0,0-1-258,-3-7-903,4 3-2967,-3-3-258,-8-7-258,12 0 0</inkml:trace>
  <inkml:trace contextRef="#ctx1" brushRef="#br0" timeOffset="138914.9455">9799 7092 0,'0'0'0,"0"0"0,0 0 0,0 0 0,0 0 0,0 0 0,0 0 0,0 0 0,0 0 0,0 0 0,0 0 0,0 0 0,0 0 0,0 0 0,0 0 0</inkml:trace>
  <inkml:trace contextRef="#ctx0" brushRef="#br0" timeOffset="209270.9696">4087 5144 3870,'1'76'4644,"-2"-30"-258,-7 3-129,-4-3-3225,2 6-129,-4-2-516,1-6-645,2-1-1032,-6-9-2709,4-19-516,2-9 0,1-11-129</inkml:trace>
  <inkml:trace contextRef="#ctx0" brushRef="#br0" timeOffset="212395.1483">3772 4271 645,'-50'-41'2322,"23"23"-516,0 4-258,-1 6-258,-1 4-258,3 2-258,-5 2-129,4 2-258,-2 5 258,3 8-258,0 2 129,-3 12 0,1 5 0,1 13-129,-2 10 0,-2 6-258,-3 9 0,4 4-129,0-2 258,1-4-258,6-6 129,3-5 129,5-4 129,9 0-129,6-4 129,4 6 0,8 2 0,8 6-129,0 5 129,6 4-258,2-3 0,5 0-258,-1-6 258,1-5-258,1-7 129,4-2-129,-2-10 129,3-3 0,-1-1 0,-2-3 129,2-3-129,-1 0 0,1-2 0,-1-6 0,-1-2-129,-2-5 129,-1-8-129,-1-7 129,0-2-258,-3-15 0,1-5-129,-2-9 129,0-3 0,1-8-129,-1-4 0,0 1 129,1-3 129,-2 1 129,3 1-258,-5-5 258,2 2-258,-7-3 129,-1-2-129,-5-4 129,-2-3 129,-7-7-129,-3-8 645,-2 0-387,-2-7 258,0 0 387,-10-2-129,4 6 129,-7 0-129,1 9 0,-9 4 0,3 11 0,-8 3-129,-3 6-129,-6 5-129,2 6 0,-2 0 0,-2 6-258,0 1 129,3 3 0,1 3-129,2 3 0,4 5 0,0 0 0,1 5 0,1 3-129,2 7 0,-2 6-387,2 10-516,-4-3-1677,2 7-1677,2-2-129,2 1-387</inkml:trace>
  <inkml:trace contextRef="#ctx0" brushRef="#br0" timeOffset="254227.5409">12723 12193 4386,'-12'41'4902,"7"-29"-258,4 1-516,1-13-2064,-1 16-516,1-16-258,2 11-387,-2-11-129,17 0-258,-6-1-129,4-3 0,0-5-129,2-2-129,-1-4 0,3 0 0,-4-4-129,1-3 129,-2 0-129,-4 0 129,-4-3 0,-1 1-129,-5 4 129,-5-1-129,-8 7 129,-6 4-129,-3 7 0,-2 2 0,0 14 0,-4 2 0,4 10-129,1 5 129,7 7 0,4 0 129,5 3-129,5-1 129,2 0 0,8-3 0,6-7 129,5-5-129,2-2 129,1-8-129,2-4 0,0-5 0,0-2 0,-5-3 0,0 2-258,-2-2 0,-5 0-258,-3-3-516,6 3-3870,-15 0-258,10-7-258,-10 7-516</inkml:trace>
  <inkml:trace contextRef="#ctx0" brushRef="#br0" timeOffset="255395.6077">10934 12205 3225,'0'0'4773,"0"0"-258,0 0 129,0 0-1677,0 0-1419,0 0-129,0 0-258,0 12-258,3 9-258,-3-1-258,3 10-129,-1 7 0,0 4-129,2 2-129,-3 0 129,1-9 0,3 0-129,-2-8 258,0-8-258,1-7 129,-4-11 0,9 0-129,-4-12 0,0-7-129,0-5 129,4-7-129,-2-3 129,4-3 0,2 3 0,0 4 129,1 5-129,1 9 129,1 9-129,-2 7 129,4 6-129,-4 14-129,2 5 258,-2 5-129,-1 1-129,-3 3 129,1-3 129,-2-2-129,-2-4-129,4-5-258,-11-20-645,17 24-1677,-17-24-1935,17-1-129,-12-18-645,6-1 0</inkml:trace>
  <inkml:trace contextRef="#ctx0" brushRef="#br0" timeOffset="255775.6295">11351 12228 6321,'0'0'4773,"5"9"-258,-5 17-258,-2 0-2838,2 14-129,0-6-387,7 10-258,-1-14 0,4 2-258,-1-11-129,7-6-129,-1-11 0,0-4-129,0-12 129,3-7-129,-3-6 129,-1-10-129,1-4 129,-6-6 0,0 6-129,-3 1 129,-2 5 0,-4 7 0,2 6 0,-2 10 0,0 10-129,0 10 129,0 14 0,1 4-129,1 3 0,0 10 0,3-1 0,1 3 0,3-7-129,-2-7-258,4-1-258,-11-28-1806,13 19-2064,-13-19-516,17-7 0,-10-13-516</inkml:trace>
  <inkml:trace contextRef="#ctx0" brushRef="#br0" timeOffset="256015.6432">11616 11833 7482,'0'0'5031,"0"0"0,5 27-516,-2-2-1290,2 21-2967,-1 3 0,3 16 0,2 1-258,-2 4 129,1-4-258,-1-3-129,1-6-387,-3-21-1161,6-1-2580,-4-17-387,4-10-258,-11-8-258</inkml:trace>
  <inkml:trace contextRef="#ctx0" brushRef="#br0" timeOffset="256251.6567">11746 11860 11739,'2'7'5031,"1"11"-387,2 18 0,0 0-4257,2 17 0,2 4-258,-1 8 129,0 5-258,1-6-129,2-2-129,-1-9-516,4-5-2322,-5-14-1677,2-14-129,0-12-387,2-8-258</inkml:trace>
  <inkml:trace contextRef="#ctx0" brushRef="#br0" timeOffset="256767.6862">12112 12189 9546,'-27'2'5160,"7"2"-387,1 5-258,-5-2-3483,8 13-258,-2-5-258,8 13-129,2-2-129,7 2-129,1 1 0,7 0 0,3-5-129,4-5 0,6-2 0,-3-11 0,2-6 0,-2 0 0,-1-9 0,-3-9 0,1 0 0,-7-8-129,-2-3 258,-1-4-129,-4-2 0,-2-5 0,-2 3 129,-2 5-129,-1 3 0,0 7 129,1 12-129,6 10 0,0 0 0,-5 25 0,5 7 0,5 6 0,1 5-129,-1-2-129,2 4-258,-2-11-774,4-2-3483,-4-9 0,0-5-258,-5-18-645</inkml:trace>
  <inkml:trace contextRef="#ctx0" brushRef="#br0" timeOffset="257287.716">12201 11842 7998,'8'0'5160,"-5"13"-258,-1 16-258,0-1-1548,1 14-2838,1 7-129,2 0 0,-2 7-129,1 1 0,0-1 0,-1-5 0,-4-5-129,2-7 129,-1-4 0,-1-9-129,0-5 129,0-21-129,-3 11 0,3-11 129,-9-14-129,4-7 0,3-3 129,1-5 0,1-2 129,1 3 0,5-3 129,2 6 0,2 0 0,3 7 0,-2 3 0,5 9 0,-2 6-129,0 6-129,-4 12 129,-2 6-258,1 5 129,-5 4-129,-4 6 0,0-4 129,-6-5 0,-4-3 0,-3-4 0,-1-6 129,-2-6 0,2-7-129,0-4 129,2 0-258,2-5 0,3-6-129,7 11-774,-1-24-3741,4 7 129,4-5-645,7 0-258</inkml:trace>
  <inkml:trace contextRef="#ctx0" brushRef="#br0" timeOffset="257571.7322">12378 11810 11739,'-3'10'5160,"3"8"-516,7 13 129,0 4-4644,5 8 129,1 7-129,0 5 0,0 1-129,-2 3 129,-5-2-129,1-1 0,-5-4 0,0-6 0,1-7 0,-3-7-129,3-4-516,-3-28-3483,8 15-516,2-16-387,5-11-258</inkml:trace>
  <inkml:trace contextRef="#ctx0" brushRef="#br0" timeOffset="258143.7649">13282 11885 8256,'-3'-11'5031,"3"11"-129,0 0-129,-11-6-3096,8 15-387,-8 4-387,2 19-258,-4 2-258,3 9-129,-3 7 0,5 8 0,2 0-258,4 0 129,2-6-129,10-5 0,4-6-129,0-4-129,4-7-516,-8-15-3999,9-3-129,-8-10-516,4-2-129</inkml:trace>
  <inkml:trace contextRef="#ctx0" brushRef="#br0" timeOffset="259059.8173">13664 12235 5676,'10'0'5031,"-10"0"-258,8-6-1290,4 6-1032,-11-9-645,14 7-645,-5-7-258,3 3-387,1-6-129,3 2 0,-4-3-129,3-1 0,-3 0 0,-1 3-129,-3-3 129,-3 0 0,-2 0-129,-4 4 0,0 10-129,-14-13 129,-1 12-129,-5 1 0,-6 8 0,0 7 0,-4 6 0,0 3 0,4 2 0,2 6 0,7 0 0,4-2-129,11 0 129,4-1 129,11-7-129,5-2 129,6-2 0,3-7-129,2-1 129,-3-2-129,3-5 0,-3-3-387,1 1-387,-12-2-4128,5-2 0,-6-10-516,4 1-129</inkml:trace>
  <inkml:trace contextRef="#ctx0" brushRef="#br0" timeOffset="259359.8345">14182 12107 4257,'11'0'4257,"0"0"0,-11 0 0,0 0-3096,9 16 258,-9-16-129,-4 34 129,-11-15-258,3 16 129,-7-3-387,-1 6-258,-3-4-129,0 3-129,1-7-258,2-5-258,5-3-774,-1-15-3741,16-7 0,-12-11-516,12-10-387</inkml:trace>
  <inkml:trace contextRef="#ctx0" brushRef="#br0" timeOffset="259571.8466">13998 12088 11997,'-8'32'5289,"8"-17"-258,10 11-129,-5-6-4257,11 3-258,1-2-129,3 6-129,3-4-258,2 1 129,0-4-387,0-8-387,5 9-1548,-7-18-2709,1 3 129,-6-6-645,0-2 0</inkml:trace>
  <inkml:trace contextRef="#ctx0" brushRef="#br0" timeOffset="259887.8647">14299 11840 12513,'6'-18'5418,"6"20"-387,-2 9-129,6 7-4515,3 6-129,0 9 129,1 4-258,-1 6 0,-2 8 0,-4 4 0,-4 1 0,-4-1-129,-5-1 129,-3 0-129,-7-7 0,-2-1 129,-2-12-129,2-7 0,-2-8-129,3-7-129,4 1-516,-2-13-3612,9 0-387,5-15-645,7 2-258</inkml:trace>
  <inkml:trace contextRef="#ctx0" brushRef="#br0" timeOffset="260592.905">15175 11753 12384,'0'0'5418,"-1"-13"-387,5 5-258,3-6-4257,6 1-258,4 4 0,-2 0-258,2 7 129,-1 2-258,-2 4 258,1 5-258,-4 4 129,-3 5 0,-4 3 0,-4 7 0,-2-2 0,-7 5 129,-3-1-129,-3 1 129,0 0 0,0-4 129,1-1-258,1-3 129,3-1 0,3-5 0,5-3-129,2 2 0,1-6-129,7-5-258,5 4-516,-3-9-3483,10 0-516,-6 0-258,3 0-516</inkml:trace>
  <inkml:trace contextRef="#ctx0" brushRef="#br0" timeOffset="260891.9221">15251 12263 12255,'-7'39'5160,"7"-24"-387,0-15-129,11 12-4128,-11-12-387,10 10 0,-10-10 0,9 8-129,-9-8 0,8 6 129,-8-6-129,0 0 0,0 0 0,0 0 129,0 0-129,0 0 0,-5-11 129,5 11-129,-13-10 0,13 10 0,-11-4 0,11 4-387,0 0-2709,0 0-1677,0 0-258,0 0-387,0 0-387</inkml:trace>
  <inkml:trace contextRef="#ctx0" brushRef="#br0" timeOffset="274332.6909">5116 600 0</inkml:trace>
  <inkml:trace contextRef="#ctx0" brushRef="#br0" timeOffset="291887.695">21861 3110 4128,'0'0'4386,"5"-16"0,-5 16-1677,0 0-645,0 0-258,0 0-1032,0 13 129,0 5-516,0 8-258,0 8 258,1 5-258,4 6-129,-4 5-258,4 2 258,-5-5-516,4-2 0,-4-14-1032,3-1-2967,-3-17-129,0-13-387,0 0 0</inkml:trace>
  <inkml:trace contextRef="#ctx0" brushRef="#br0">21820 3028 1161,'-4'18'4128,"1"-6"387,3-2-1419,0-10-903,0 0-516,0 0-774,12 0 129,-12 0-516,7-14 0,-5 4-258,-2 10 0,5-24-129,-4 10 0,0 2 0,-1 12 129,1-18-258,-1 18 0,0 0 129,0 0-129,0 0 0,0 0 0,0 0 0,-3 11 0,3-11 0,-9 18 0,9-18 0,-7 17 0,7-17 0,0 0 0,-10 11 0,10-11 0,0 0-129,0 0 129,0 0 0,-12 17 0,12-17 129,-9 14 258,9-14-387,-12 17 516,12-17-387,-10 15 129,10-15-129,0 0 258,-8 14-387,8-14 0,0 0 129,0 0-129,0 0 0,-8 10 0,8-10 0,0 0 129,0 0-129,0 0 0,0 0 0,-3 12 129,3-12-129,0 0 0,0 0 0,0 11 0,0-11 0,0 0-258,0 13 258,0-13 0,0 0 0,9-1 129,-1-6-129,3-2-258,2-7 258,5 4 0,-1-6-129,2 4-129,-2 1 129,0 4-129,-3 4 129,-4 4 129,-10 1 0,15 6 258,-15-6 0,9 21 0,-2-7 0,-1-2-129,3 7-645,-5-7-3612,6 1-387,0-7-903,1-2 0</inkml:trace>
  <inkml:trace contextRef="#ctx1" brushRef="#br0" timeOffset="222358.7182">25236 6823 0,'0'0'0,"0"0"0,0 0 0,0 0 0,0 0 0,0 0 0,0 0 0,0 0 0,0 0 0,0 0 0,0 0 0,0 0 0,0 0 0,0 0 0,0 0 0,0 0 0,0 0 0,0 0 0,0 0 0,0 0 0,0 0 0</inkml:trace>
  <inkml:trace contextRef="#ctx0" brushRef="#br0" timeOffset="293443.784">23469 3135 1548,'7'48'4257,"-4"-14"645,-1 5-774,-2-1-2193,1 20-258,-1-10-774,2 10-387,-2-5-258,2-2 0,2-8-258,-1-9-129,2-1-1032,-5-19-3225,0-14-258,0 0-387,0-22 129</inkml:trace>
  <inkml:trace contextRef="#ctx0" brushRef="#br0" timeOffset="293879.8089">23484 3120 258,'-23'26'4515,"6"-8"-258,2 0-387,-4 9-2451,-1-14 129,5 8-516,1-11-129,4 2-129,10-12-258,0 0-129,0 0 0,7-8 129,2-7-258,6-2 0,-3-4-129,4-1 129,-5 1-258,1 1 0,-2 2 0,-1 2 0,1 6 0,0 6 129,2 4-129,0 2 0,-1 9 0,4 3-129,2 7-387,-5-2-3741,7-4-516,-3 2-516,-1-6-129</inkml:trace>
  <inkml:trace contextRef="#ctx0" brushRef="#br0" timeOffset="296766.9741">19108 1720 2580,'64'-2'3225,"-27"-1"129,1 3-2451,-4-3 129,5 2 0,-4-5 0,1 4-258,-10-3-129,-1 3 129,-9-3-258,-5 3-258,-11 2-258,0 0-129,-15-7-258,-7 7-129,-9 0-258,-8 1-129,-2-1 258,-3 6 0,3 0 258,4-1-129,6-1 258,7 1 129,10-3 129,14-2-1806,0 0-1290,21 7-129</inkml:trace>
  <inkml:trace contextRef="#ctx0" brushRef="#br0" timeOffset="297920.04">19877 2948 5289,'2'-11'4773,"-2"11"-516,0 0 129,3 19-3612,-3 18 0,-5 3-258,5 10-129,-2 7-129,1 6 0,-1-3 0,2-2-258,2-8-258,1-11-129,4-8 0,-7-16-387,4-2-645,-7-19-1677,-3-9-1419,-5-13-129,0-6-129</inkml:trace>
  <inkml:trace contextRef="#ctx0" brushRef="#br0" timeOffset="298280.0606">19803 2887 3096,'6'-23'4128,"-6"23"-258,-3 12-129,-6 9-2967,-7 3-387,0 9 387,-1-8 0,3 4-258,-5-4 258,7 0-129,2-16-258,10-9 0,0 0-129,0 0 0,5-21-258,10 1 129,0-8-129,3 2 0,-2-1 129,2 3-129,-4 5 129,1 4-129,-6 8 0,1 5 0,-10 2 129,14 9-129,-7 4 129,3 4-129,5 1 129,-1 5-258,5 6-903,1-10-3354,4 1 129,0-9-774,7-5-129</inkml:trace>
  <inkml:trace contextRef="#ctx0" brushRef="#br0" timeOffset="306471.5291">4543 1574 1,'10'2'644,"1"2"-128,-11-4-129,12 17-387,-12-17 129,13 23 129,-4-13 0,-2 4-129,0-2 0,0-3 0,4-4 0,2 0 129,0-3 0,5-2-129,-3-2 0,5-3 0,-4 3 129,4-3-129,-4 3 0,4 0 0,-2 2 0,-1 0-129,0 0 258,2 0-129,-3 0 0,1 0 0,3 0 0,-4-3 0,0-1-129,-3 2 258,0 2-129,-4 0 0,2 0 0,-11 0 0,16 19 129,-12-8 129,2 4-129,0 0 0,-1-2-129,2 3 129,-7-16-258,15 19 129,-7-12 129,-8-7-258,14 6 129,-14-6 0,15 0 0,-6 0 0,-9 0-129,14-2 129,-14 2-129,10-1 258,-10 1-258,11-2 0,-11 2 129,11-1-129,-11 1 0,12-3 129,-12 3-129,11-12 0,-11 12 129,16-19-129,-8 6 0,2-4-129,-1-2 0,1 2 0,-10 17-645,0 0-903,27-54-516,-27 54 387,0 0-516</inkml:trace>
  <inkml:trace contextRef="#ctx0" brushRef="#br0" timeOffset="308574.6494">2585 1987 1,'35'-5'515,"-19"5"-257,-1-1 0,-1 1 129,0 0-258,-1 1 0,0-1 0,-4 1 0,2-1 129,-3 5 0,-8-5 0,12 13 129,-12-13-258,8 20 129,-2-7-129,-4-2 258,4 0-258,-6-11 0,8 20-129,-8-20 0,8 15 129,-8-15 129,0 0-258,11 10 129,-11-10-129,0 0 129,9 0 129,-9 0 129,6-8-129,-6 8-129,3-21 387,-6 11-129,3-2 129,-4 0-258,-5 5 129,-2 2-129,-3 5 0,0 0 258,-8 7-258,1 3 387,-6 6-258,0 0 258,-4 1-258,0-1 258,-3-1-129,3 0 0,-2-2-129,2-3 0,5-2-129,2-2 0,4-2-129,-1-4 0,6 0 0,-1 0 0,1-5 129,1-4-129,4-4-129,-2 0-129,-3-4 258,4 0-258,-3-3 258,-2-1-129,2 2 129,0-1-129,-3 5 129,0-4 0,6 9-129,-6-1 129,2 6-129,3-2 0,1 1 0,1 3 0,0 1 0,0 1 0,10 1 0,-14-7 0,14 7 0,0 0 0,-8-5 0,8 5-129,0 0 129,0 0 0,0 0-129,0 0 129,0 0-129,0 0 129,0 8-129,0-8 129,7 8 0,-7-8-129,12 7 129,-12-7-258,18 1 258,-9-1-129,1 0-258,9-1-2451,5-1-387,-2-2-258,2-1-387</inkml:trace>
  <inkml:trace contextRef="#ctx1" brushRef="#br0" timeOffset="244131.9636">25373 11111 0,'0'0'0,"0"0"0,0 0 0,0 0 0,0 0 0,0 0 0,0 0 0,0 0 0,0 0 0,0 0 0,0 0 0,0 0 0,0 0 0,0 0 0,0 0 0,0 0 0,0 0 0,0 0 0,0 0 0,0 0 0,0 0 0,0 0 0,0 0 0,0 0 0,0 0 0,0 0 0,0 0 0,0 0 0,0 0 0,0 0 0,0 0 0,0 0 0,0 0 0,0 0 0,0 0 0,0 0 0</inkml:trace>
  <inkml:trace contextRef="#ctx0" brushRef="#br0" timeOffset="320667.3411">14246 4387 3999,'11'-46'4644,"-11"20"0,1 6-258,-8-14-1935,3 20-645,-15-11-258,7 10-387,-9-6-387,4 12-129,-4 2-258,1 7 0,0 8-129,2 18 0,-2 7-258,6 15 129,2 9-129,2 10 129,5 6-258,5 2 129,0 1 129,8-2-129,1-4 0,3-9-129,0-9 129,0-6-258,3-10 0,-8-12-258,0-6-516,-7-18-774,0 0-2709,-10-8-258,-4-9-258,-12-10-129</inkml:trace>
  <inkml:trace contextRef="#ctx0" brushRef="#br0" timeOffset="320819.3498">13902 4838 7482,'-16'-14'4773,"12"-5"129,14 18 0,4-18-3096,12 16-516,-1-8-387,6 8-258,2-3-774,1-1-516,6 8-2838,-10-4-1290,4 0 0,-6-10-516</inkml:trace>
  <inkml:trace contextRef="#ctx0" brushRef="#br0" timeOffset="321015.361">14349 4542 9159,'6'24'5289,"-1"3"-387,-5-1-387,7 15-1677,-4-5-2580,2 7 0,-1-1-129,1-5-258,1-1-129,-3-11-645,10-5-3741,-13-20 129,9 1-645,-9-13-516</inkml:trace>
  <inkml:trace contextRef="#ctx0" brushRef="#br0" timeOffset="321171.3699">14322 4381 10965,'-2'-14'4902,"2"14"-387,4-4-258,5 9-3999,7 16-2322,-4-6-2193,5 8-387,-4-3-258,6 3-258</inkml:trace>
  <inkml:trace contextRef="#ctx0" brushRef="#br0" timeOffset="321503.3889">14535 4542 8256,'12'7'4773,"-2"12"0,-8-4-516,5 15-1677,-4-8-2322,4 14 129,0 0-258,-1 1-129,3 2 129,-2-5-129,-3-5 0,3-4 0,-2-8 129,-5-17-258,0 0 258,8-4-129,-6-21 0,-2-3 258,0-6-129,0-2 129,-2-2-129,1 7 0,0 0-129,1 9 258,0 8-258,0 14-258,13-10-645,-4 7-3741,11 3 258,0 0-774,8 1 0</inkml:trace>
  <inkml:trace contextRef="#ctx0" brushRef="#br0" timeOffset="321847.4086">14958 4529 9546,'0'0'4773,"0"0"-129,-14 0-387,3 7-3225,-5 1-258,2 6-387,-1-1-129,1 3 0,2 1-129,5-1 129,4-3-129,3 2 129,7-2-258,5 0 129,7-1-129,1 4 129,1-1-258,-1 2 0,-3 4 129,-1-1-129,-6 2 129,-5 3-258,-5-3 387,-4-2-258,-7 1 129,-3-4-129,-1-4 129,-4-7-387,5 0-516,-6-8-3612,14-4-129,-5-11-387,11-5-387</inkml:trace>
  <inkml:trace contextRef="#ctx0" brushRef="#br0" timeOffset="322119.4241">15171 4101 12900,'0'0'5031,"5"22"-129,-5 12-387,-5 9-4515,5 6 129,0 5 0,4 5 0,-1 6-129,4 0 129,1 1-129,-1-3 0,2-7 0,-1-8-129,3-2-129,-1-15-387,5 7-1161,-7-21-2967,2-4 0,-10-13-516,12 0-258</inkml:trace>
  <inkml:trace contextRef="#ctx0" brushRef="#br0" timeOffset="322283.4335">15098 4659 12384,'-13'-4'5160,"13"4"-258,14-23-258,8 16-4257,11-3-129,1 1-516,6 9-2064,-5-9-2451,1 6 0,-8-8-645,-1 6-387</inkml:trace>
  <inkml:trace contextRef="#ctx0" brushRef="#br0" timeOffset="322575.4502">15656 4132 10449,'0'0'5031,"-12"8"-387,-2 8 129,7 19-3612,-8 3-258,3 13-129,-1 9-258,5 4-129,1 4 0,4 4 0,3-5-258,6-5-129,6-7-129,4-13-645,9-2-3870,-5-19-258,4-2-387,0-19-516</inkml:trace>
  <inkml:trace contextRef="#ctx0" brushRef="#br0" timeOffset="323078.479">15937 4540 12384,'34'-8'5160,"-12"3"-129,-6-10-387,5 5-4128,-1-8 0,-1 3-258,1-1 129,-2 0-258,-4-5 129,0 5-129,-3-7 0,-3-1-129,-4 0 129,-4 1-129,-5 4 0,-7 4 0,-7 7 0,-5 5 0,-7 8-129,-3 14 129,0 13 0,1 3 0,5 6 129,6 2 0,7 2-129,11-3 129,8-5 129,11-4-129,7-5-129,8-2 129,4-6 0,-3-1-129,3-4-129,-3-7-258,-3 6-774,-10-14-3870,1 2 0,-10-6-516,5-3-129</inkml:trace>
  <inkml:trace contextRef="#ctx0" brushRef="#br0" timeOffset="323355.4948">16590 4333 7224,'35'-5'5547,"-35"5"-516,8 20-129,-14-8-1419,-5 16-2709,-8-1 129,-1 12-387,-3-2 0,-2 9-129,-2-2-129,0 0-129,5-6 0,-2 0-129,7-9 0,1-5-258,7-4-258,-2-20-1161,11 0-3225,-7-13-258,7-8-258,0-12-516</inkml:trace>
  <inkml:trace contextRef="#ctx0" brushRef="#br0" timeOffset="323567.507">16292 4319 9159,'-15'1'5676,"20"20"-258,1-4-258,12 21-1548,-1-9-3096,10 7 129,1 0-387,7 7-129,5-4 0,-6 0-258,2-4 0,-3-7-258,-1-2-258,-8-19-1032,3 4-3225,-9-13-516,-4-3 0,-4-17-645</inkml:trace>
  <inkml:trace contextRef="#ctx0" brushRef="#br0" timeOffset="323851.5232">16661 4007 13416,'-6'-21'5547,"11"17"-258,16 10 0,-2 6-4902,14 14 129,4 4-129,6 18 0,1 15-258,1 6 0,-7 8-129,-7 7 0,-8 3-129,-11-6 129,-11-1 0,-6-14-129,-6-8 129,-4-16-258,1-10-129,-1-28-2709,15-4-2064,-7-12-258,12-21-516,10-19-387</inkml:trace>
  <inkml:trace contextRef="#ctx0" brushRef="#br0" timeOffset="324447.5573">17298 4346 10449,'31'-13'5289,"-7"13"-387,-5-7-129,8 5-3870,-4-4-387,2 5-258,-1-2-387,-3 0-387,1 4-903,-10-2-3354,5 0-129,-17 1-387,0 0-387</inkml:trace>
  <inkml:trace contextRef="#ctx0" brushRef="#br0" timeOffset="324619.5671">17347 4491 10836,'35'22'5160,"-6"-10"-258,-2-8-129,8 5-3999,-6-4-516,-3-5-1032,-2 7-3999,-7-5-258,0-1-258,-7-3-516</inkml:trace>
  <inkml:trace contextRef="#ctx0" brushRef="#br0" timeOffset="326346.6659">18373 3747 5160,'0'0'4902,"-12"3"-387,3-2 0,-8-5-2838,6 4-387,-7-3-516,4 3-129,-1 2-258,3 5 129,-2 4-129,4 4 0,2 2-258,3 5 129,1 5-258,4 3 0,6-1 258,1 3-387,0-2 387,0 2-387,-2-2 258,-3-2-129,-2 1 129,-7-3-129,-7-1 0,-6-1 129,-3-2-129,-4-4 0,0-3 129,1 0-129,4-6-129,5-2 258,8-3-129,9-4 0,7 2 0,12-1 0,5 4 0,4-3-129,1 5 129,1 9 0,-3 4-129,-4 4 129,-9 7 0,-6 3 0,-6 3 0,-2 2 0,-7-2 0,-1-2 0,0-3 0,1-1 0,2-10 0,5 1 0,0-5-129,9-1-258,9 4-3483,-2-15-903,5-2-258,0-3-774</inkml:trace>
  <inkml:trace contextRef="#ctx0" brushRef="#br0" timeOffset="327166.7128">18801 3838 3354,'16'-21'4902,"-6"14"0,-10 7-516,0 0-1935,0 0-903,-5 18-258,-9 4-516,-1 13-129,-5 6 0,1 5-258,1 6 129,3 3-129,6 4 0,4 0-129,5-2-129,9 0 129,1-6-129,7-3 0,0-6-258,2-9-129,1-3-645,-7-18-3999,7-3 129,-4-13-774,1-9-258</inkml:trace>
  <inkml:trace contextRef="#ctx0" brushRef="#br0" timeOffset="327371.7245">19073 4353 9933,'21'62'5160,"-9"-17"-387,-8-8-258,3 8-4128,-2-2-129,-1-1-258,-2 2-129,-2-19-1032,0 3-3354,-1-16-387,1-12-129,-10 0-645</inkml:trace>
  <inkml:trace contextRef="#ctx0" brushRef="#br0" timeOffset="327707.7438">19565 3936 9933,'10'-10'5160,"-10"10"-129,3 13-129,-3 11-4128,0 5 129,3 11-387,1 3 0,1 5-258,1 4 0,1-2 0,0-4-258,2-4 0,-1-9-129,-4-9-387,3-1-387,-7-23-3999,0 0-258,6-13-387,1-6-258</inkml:trace>
  <inkml:trace contextRef="#ctx0" brushRef="#br0" timeOffset="327938.757">19794 3918 10449,'12'8'5805,"-7"8"-645,6 15 129,-11 8-4773,9 4-129,-3 6 129,4 4-387,0 2 129,-2-6-387,1-6 0,-2-11 0,1-7-387,-8-25-516,11 18-3999,-11-28 129,0-7-645,-3-17-258</inkml:trace>
  <inkml:trace contextRef="#ctx0" brushRef="#br0" timeOffset="328263.7756">19751 3936 10191,'0'0'5805,"16"-3"-774,9 10 258,-1 3-4515,9 6-258,6-1 129,2 8-387,-2 4 0,3 0-258,-6 3 129,-6 3-129,-4-4-129,-8 0 129,-7 0-129,-9 0 129,-7-3 0,-12 1 0,-2-3 0,-8 1 0,3-1 0,-2-5 0,7-4-129,0-3 129,8-1 0,11-11-129,0 0-258,0 0-258,16 12-1935,-6-14-2580,8 2-129,-1-8-387,5 4-258</inkml:trace>
  <inkml:trace contextRef="#ctx0" brushRef="#br0" timeOffset="328422.7847">20237 4477 10449,'22'51'5418,"-13"-16"-258,-9-8-258,3 10-4386,-5-3-258,-5-1-774,5 2-4386,-11-9-129,4 0-387,0-19-516</inkml:trace>
  <inkml:trace contextRef="#ctx0" brushRef="#br0" timeOffset="329231.8309">20675 3971 6837,'0'-15'4902,"0"15"0,10 4-1032,-10 11-2709,2 21-129,0 2-387,3 12-258,-4 0 129,3 6-129,-4-2-258,5-3-129,0-8 0,-3-9-129,5-6-645,-7-28-1677,12 8-2064,-5-18-387,6-11-387,-2-16-258</inkml:trace>
  <inkml:trace contextRef="#ctx0" brushRef="#br0" timeOffset="329443.8431">20928 3992 8643,'9'18'5289,"-9"8"-258,-2 2-516,2 10-4257,2 6 0,-5 8 0,-1 0-129,4 2 129,0-6-258,0-8-258,5-4-129,0-20-903,6 0-3354,-4-16-129,8-4-387,-5-19-387</inkml:trace>
  <inkml:trace contextRef="#ctx0" brushRef="#br0" timeOffset="329659.8554">21134 3996 9417,'12'18'5289,"-7"8"-258,-5 4-516,8 6-4128,-5 9-387,1 7 258,-2 3-258,2-2 129,-1-7-258,0-7-129,5-7-903,-8-16-2709,5-4-1032,-5-12-258,1-6-258</inkml:trace>
  <inkml:trace contextRef="#ctx0" brushRef="#br0" timeOffset="329878.8679">20951 4123 9933,'-2'6'5547,"18"25"-516,-1-15-129,11 14-4386,1 3 0,4 8-258,1 0-129,-1-1-129,-3 0-129,-1-9 0,-6 1-387,-1-19-516,5-1-3870,-10-12-129,5-6-258,-4-16-516</inkml:trace>
  <inkml:trace contextRef="#ctx0" brushRef="#br0" timeOffset="330118.8817">21546 3992 10449,'5'25'5418,"-5"-4"-258,0 16-258,0 6-4773,0 7 0,0 0 0,0 6 0,0-2-129,0-5 0,0-6-129,0-14-129,5-4-387,-5-25-1161,0 0-2967,0 0-516,0-18-129,-2-15-258</inkml:trace>
  <inkml:trace contextRef="#ctx0" brushRef="#br0" timeOffset="330334.894">21350 3996 9933,'6'0'5676,"15"10"-387,-1-6-258,10 7-4386,3-1-129,6 4 0,-1-3-129,1 4-129,-6-1-258,0-4 0,-7-3-129,-4-3-258,-2 1-903,-8-8-3870,2-1-129,-9-10-258,-5 14-645</inkml:trace>
  <inkml:trace contextRef="#ctx0" brushRef="#br0" timeOffset="331755.9753">22082 3850 4386,'-11'0'5418,"0"0"-645,11 0 129,10-6-3483,6 6-258,-1-7-129,9 6-516,-1-3 0,4 4 0,-3 0-129,0 3 0,-4 4-258,-5 5 129,-3 5-258,-6 2 129,-6 4 0,-2 3 0,-11 1 0,0 3-129,-5 5 0,1-2 0,0 2 129,3-5-129,3 6 0,2-6 0,8 1 0,3-6 129,7-5 0,1-5 0,4-2-129,0-5 129,-1-7 0,1-1-129,-4 0 129,-10 0-129,10-2-129,-10 2 129,0 0-129,0 0 0,-3 13 0,-1 1 0,1 8 129,-2 4-129,4 3 129,1 0 0,0 4 0,1-2 0,2 3 0,2-8 129,-1-3 0,-4-2 129,0-2-129,-5 0 0,-6-3-129,2 0 129,-1-3-258,-1 1-129,2-2-387,-2-12-1806,11 0-2580,-10 7-387,10-7 0,0 0-774</inkml:trace>
  <inkml:trace contextRef="#ctx1" brushRef="#br0" timeOffset="272668.5958">18126 11899 0,'0'0'0,"0"0"0,0 0 0,0 0 0,0 0 0,0 0 0,0 0 0,0 0 0,0 0 0,0 0 0,0 0 0</inkml:trace>
  <inkml:trace contextRef="#ctx0" brushRef="#br0" timeOffset="345171.7426">11722 5661 645,'22'38'4257,"-19"14"129,-4 8-129,-8 20-2580,2 22-774,-6 24 0,7 28 0,-5 8 0,6 23-258,2 3 0,4 17-129,1 8 129,5 7-258,-1 4 0,3 1-258,1-6 0,3 6 0,0-6 0,2 0-258,-3 0 129,3-7 0,3-8-129,2-11 258,4-13-129,-3-16-129,6-20 129,-1-16 129,4-27-129,0-17 0,1-19 0,1-11 0,1-14 0,0-4 129,-2-12-129,3-3 0,-4-3 0,-1-3 129,2-3-129,-3-4 0,-2-2 0,1 1 129,-1-7-129,1 0 0,1 0-129,3-4 129,2-4 129,-1 1-129,2 1-129,-1 1 129,1 5 0,2 0 129,-1 0-129,0 8 0,1 0 0,4 0 0,-1 1 0,1-2 0,4-5 0,-1 2 0,1-2 0,1 0 0,-1 6 0,-4-1 0,-2 3 0,1 4 0,-1 3 0,-3 1 129,0 1-129,0-1 0,4 1 0,0-1 0,3-4 0,6-1 0,1-4 0,1-3 0,3-3 0,3-3 0,3-2 129,-1-5-129,4-5 0,3-2 129,3 3-129,1-3-129,3 4 258,-2-2-258,4 3 258,-2-1-129,-3 3-129,3-2 129,-2 0 0,0-1 0,0 2 0,0-1 0,1 3 0,-5-2 0,0 3 0,-1 4 0,-7-1 0,-3 1 0,0 1 0,-3 0 0,-3 0 129,-2-2-129,-3 0 0,-1-1 0,-4-2 0,-5-2 0,-3 0 0,-4 1 0,-6 0 129,-3-2-129,-5 3 129,-3 3 0,-10 2-129,9-11 129,-9 11-129,2-11 0,-2 11 129,-2-17 0,-3 6-129,0-2 0,-2 1 129,2-4-129,-2-3 0,1-2 129,2-4-129,1-3 0,1-2 0,0-6 0,2-4-129,0-5 129,5-5-129,1-3 129,2 1-129,0-8 129,1 0 0,-1-8-129,1-2 258,2-2-387,1-3 387,2-3 0,-1-6-129,7-2-129,3-2 129,2 0 0,6 4 0,2 6 129,4 2-258,1 6 0,3 12 258,2 5-129,3 7 0,1 9 0,4 6 0,1 4-129,6 6 129,2 3 0,6 2 0,3 4 0,2 3 0,6-2 0,1 4 0,0-1 129,4-2-258,-3-2 129,3 0 0,0 0 0,-6 1-129,1-1 129,-3-4-129,-4 0 258,-4 0-129,-8 1 0,-4-4 0,-4-1 0,-5-2 129,-8-2-129,-5-4 129,-6 0-129,-8 0 129,-2-4-129,-7 2 129,-3-2-129,-2-2 0,-2 1 0,-3-2 129,1-1-129,0-2 0,0-3 129,-4-2-258,2-9 258,-5-3-258,0 0 129,-2-7-129,-1-2 129,2-3-129,0-3 0,3 0 258,1-3-258,4 3 258,2-1-129,6-7-129,3 3 129,5-2-129,-1-4 129,2 1 0,-3 1 0,2-8-129,-4 1 129,-2 1-129,-2 3 258,-3-3-258,-2 6 129,-3-1 0,0 3 0,0 5 0,0 1-129,-3-2 258,1 1-129,-4 1 129,0 1 0,-2 1-129,-1 6 129,0 2-129,-4 4 0,2 8 0,-1 5 0,-1 3 0,1 8 0,2 4 0,-1 1 0,0 3 0,-1 0 0,5 4 0,-2 1 0,2-1 0,2 2 0,-2 3 129,1 0-129,-1 5-129,-4-2 129,-3 4 129,-1 2-258,-6 6 129,-3 1 0,-5 0 0,-2 0 0,-5 1 0,-1-1 129,-4 0-129,-2 0 0,-6 0 0,-5 0 129,-6 0-129,-2 0 0,-7 0 0,-3 2 0,-5 0 0,-5 0 129,-4-2-129,0 0 0,0 0 0,-4-2 129,-1-6-129,-3 2 0,-4-1 0,-1 1 0,-6 3 0,-1 0 0,-2 3 0,-4 0 0,-4 0-129,4 4 129,1 0 0,-4 2 0,1-3 0,-3-1 0,1-1 0,-1 1 0,-3 3 0,-5-1 0,1 1 0,-8 3 0,0 4 0,-5-1 0,0 3 0,-1 1 129,1-1-129,4-2 0,-1 5-129,4-6 129,5 0 0,5-2 0,0 0 0,2-2 0,1 2 0,4-2 129,5-2-129,3 2 0,4 0 129,7-2-129,11 1 258,12 1-258,9-2 0,12-2 129,9 2-129,7 0 0,10-1 0,9 3 0,2 0 0,6 2 0,2 3-129,2 4 129,3 1 0,0 10 0,0 6-387,0 7-1032,4 24-3225,-4 14-387,-4 16-129,-5 15-645</inkml:trace>
  <inkml:trace contextRef="#ctx0" brushRef="#br0" timeOffset="350979.0748">18208 10465 2580,'39'4'3225,"-4"-4"-387,3-1-516,10-7-903,10 3-258,5-3-387,13 6-258,10-5 258,13 5-129,5-6 258,17 8-258,7-7 129,19 6-258,4-6-129,16 1-129,6-4 0,5 0-129,9-1-129,3 0 0,0 0 0,2 1-129,-4 3 129,-4 1 0,-6 5-129,-7 1 0,-12 2-258,-13 3-258,-11 9-1806,-22-2-1806,-22-3-258,-18 1-387</inkml:trace>
  <inkml:trace contextRef="#ctx0" brushRef="#br0" timeOffset="381387.8141">797 13088 6063,'-33'-49'5289,"33"49"-516,0 0-129,0 0-1548,26 76-2193,-26-76-258,39 88-129,-17-36-387,1-1 0,3-3-258,-1-7 0,-3-8 0,-2-6-129,-2-7-129,-2-5 129,-2-10 129,-3-5-258,-1-4 387,-4-8 258,0-5-129,-1-7-129,2-7 129,2 0-129,0-4 0,3-3 0,2 0 0,2-4-258,3 8-903,-2-10-3096,2 6-387,1 0-129,-1 4-387</inkml:trace>
  <inkml:trace contextRef="#ctx0" brushRef="#br0" timeOffset="381739.8342">1103 13017 10449,'0'0'5031,"0"0"-258,0 0-387,7 22-3741,7 7-387,1 7 129,4 6-129,3 8-129,2 0 129,2 0-258,3-7 129,-5-9 0,2-9 0,-2-5 129,-1-16-129,-2-6 0,-5-22 0,-3-8 129,-3-11-129,-4-10 0,-3-5-129,-1-6 0,0 7 0,-2 0-129,0 14-258,0-3-1290,0 23-3096,-2 3 129,2 20-645,0-10-258</inkml:trace>
  <inkml:trace contextRef="#ctx0" brushRef="#br0" timeOffset="382131.8566">1535 12770 12255,'15'13'5031,"-15"11"-129,0 18-387,-2 6-4128,2 10-258,0 5 0,0 4 0,5-2 129,1-2-129,1-5 0,2-12 0,1-6-129,0-13 0,0-12 0,-1-11-129,-1-9-129,1-19 0,0-11 0,2-8 129,1-8 0,-1 2 129,3 3-129,-1 6 129,-2 11 129,-1 15-129,4 13 0,-3 10 0,-4 16 0,0 13 0,-1 5 129,0 4-129,-1 3 129,2-7-258,3 2-258,-1-19-903,12-1-3354,-3-14 129,10-7-516,-3-12-645</inkml:trace>
  <inkml:trace contextRef="#ctx0" brushRef="#br0" timeOffset="382595.8832">2217 13144 9933,'4'7'4902,"-13"1"0,-3 5-258,-10-4-3354,4 6-516,-5-1-258,5 3-258,-2-1-129,0 6 129,2 1-129,4 4 0,0 3 0,8 2 0,5-4-129,2-1 129,11-1 0,6-10-129,3-3 0,8-10 0,1-3-129,1-10 0,-4-4 0,-3-4 129,-5-9-129,-2-1 0,-10-2 0,-7-4 129,-7 0 129,-8 2 0,-1 2 129,-3 8-129,-1 3 258,2 6-129,1 12 0,3 7 0,7 10-129,6 11 129,1 7-129,5 6 0,5 7 0,7-2-129,3 1-129,1-5-129,2-2-129,-1-21-1419,2 0-3096,-3-18-258,3-15-258,-13-20-645</inkml:trace>
  <inkml:trace contextRef="#ctx0" brushRef="#br0" timeOffset="382819.896">2402 12748 13029,'0'0'5418,"3"8"-516,-6 19 0,3 21-4386,0 13-258,0 12 0,0 5-129,9 9 129,-4 0-129,6-5-129,1-4-129,-1-16-129,3-8-516,-14-23-2580,10-6-1677,-10-25-129,0 0-387,-15-16-129</inkml:trace>
  <inkml:trace contextRef="#ctx0" brushRef="#br0" timeOffset="382971.9047">2311 13273 12255,'-21'-42'5418,"21"31"-258,0-4-258,12 7-3999,4-1-258,11-1-387,8 4-387,4-9-1419,9 13-3354,1-7-258,4 6-258,-2-10-645</inkml:trace>
  <inkml:trace contextRef="#ctx0" brushRef="#br0" timeOffset="383767.9502">3222 13203 5934,'7'-28'5031,"-7"28"-387,0 0-387,-10-1-1806,-5-2-1032,3 6-387,-9 7-516,0 5-129,-1 5-258,2 2 129,-1 4 0,5 5 0,5 0-129,4 2 0,7 0 129,8-4-129,7-4 129,10-6-129,2-5 0,3-8 0,1-6 129,2-11 0,-5-9-129,-5-2 129,-6-7-258,-7-1 129,-6-3-129,-4-1 129,-4 0-129,-5 7 0,-2 5-129,1 2 129,0 10 0,10 10 0,-11 0 0,11 16 129,1 10-129,8 7 258,3 3-129,2 7-129,3-1 129,0-2 0,3 0-258,-2-8-129,-1-3-387,-6-16-516,9 3-3612,-10-16-129,1-3-129,-4-22-387</inkml:trace>
  <inkml:trace contextRef="#ctx0" brushRef="#br0" timeOffset="384099.9692">3453 13148 12126,'0'-24'5160,"0"0"-387,0 24-258,0 9-3741,3 10-258,2 3-387,1 9-129,1 6 129,0 4-129,4 1 0,-1-1 0,-1-6 0,-1-6-129,0-5 129,-3-5 0,-5-19-129,10 0 0,-10-11 129,0-11 0,-2-10 0,-1-2 0,0-7 129,1 3-129,2-1 129,0 5-129,1 7-129,6 5-129,5 8-129,-3-1-1161,10 13-3096,-4-2-129,6 6-258,-2 2-387</inkml:trace>
  <inkml:trace contextRef="#ctx0" brushRef="#br0" timeOffset="384479.991">3785 13284 10965,'7'12'4902,"9"2"-129,-16-14-258,19 0-3483,-8-3-516,5-1 0,-2-7-129,6 1-258,-6-1 0,2-1 0,-2-4 0,-3 3 0,-4-4-129,-2-1 0,-5 0 0,-1-2-129,-7 0 129,-5 5-129,-4 0 0,-4 8 0,-2 7 0,-2 6 0,0 11 129,0 9 0,4 4 129,6 7 0,4-3 129,7 8 129,5-10 0,10 1 0,8-8 0,7-3-129,5-3 129,3-11-645,7-1-387,-3-11-3999,6-3-387,-2-16-387,2-3-258</inkml:trace>
  <inkml:trace contextRef="#ctx0" brushRef="#br0" timeOffset="384880.0138">4497 13186 12384,'24'24'4902,"-13"6"-258,2 16-258,-4 2-4257,3 10 0,-2 9-129,0-2-129,-3 3 129,-5-8-387,5-6-387,-7-22-1935,0-1-1677,0-20-258,0-11-258,-4-21-387</inkml:trace>
  <inkml:trace contextRef="#ctx0" brushRef="#br0" timeOffset="385172.0305">4495 13233 12255,'-4'-24'4773,"4"24"-129,1-17-258,11 9-3999,0 2-258,10 6-129,2 0 0,2 8 0,3 4 0,0 4 0,-5 3 0,-4 2 0,-5 3 129,-9 0 0,-6 2-129,-8 0 0,-7-5 129,-6-3-129,-3-4 0,-4-1-129,6-5-129,-2-6-387,12 4-1161,5-8-2451,7 2-387,2-14-258,13 0-516</inkml:trace>
  <inkml:trace contextRef="#ctx0" brushRef="#br0" timeOffset="385504.0495">4828 13198 9546,'-3'2'4644,"1"11"-129,2-13-387,0 27-2838,4-10-1032,7 5 0,1-3 0,2-1-129,0 0 0,3-4-129,-4-3 129,-2-4-129,-11-7 129,10 0 0,-10-7 0,-3-7 129,-4-3 0,0-4 129,0-1-129,3 0 129,-1 0-258,4 5 0,1 2-129,7-1-387,8 13-1032,-3-8-3225,8 7 258,-2-3-774,4 7 129</inkml:trace>
  <inkml:trace contextRef="#ctx0" brushRef="#br0" timeOffset="385700.0607">5092 13161 11868,'5'13'4902,"-5"-13"-387,0 0 258,0 0-3741,3 21-387,-3-21-258,5 24-129,-1-9-258,-1 4 129,1 0-258,-2 0-258,1 5-774,-3-11-3354,0-2-258,0-11-258,0 0-129</inkml:trace>
  <inkml:trace contextRef="#ctx0" brushRef="#br0" timeOffset="385848.0692">5099 12938 13158,'-27'-2'4773,"16"21"-516,4 5-1548,-2-11-7095,8 8-129,1-7-516,5 0-258</inkml:trace>
  <inkml:trace contextRef="#ctx0" brushRef="#br0" timeOffset="386208.0898">5371 13093 10449,'2'53'4902,"-10"-29"-516,-1 8-129,-3-7-3225,1 4-774,1 2 0,5 2 0,0-4 0,5 0-129,5-2 129,4 0-129,4-7 0,4-2 0,4-11 0,0-6 0,1-2 0,0-14 0,-5-6-129,-2-7 258,-5-5-258,-8-5 129,-3-1-129,-12 3 129,-5 3-129,-4 10 0,-6 4-129,-2 11 0,2 8-129,-1 6-258,7 17-903,-2-4-3096,12 8-258,5-5 0,7 2-645</inkml:trace>
  <inkml:trace contextRef="#ctx0" brushRef="#br0" timeOffset="386540.1088">5617 13173 13287,'6'-16'4902,"-6"16"-129,0 0-258,0 0-3741,0 0-387,10 7-258,-6 8-258,-1 5 0,4 6 0,0 1 0,-2 3 0,0-3-129,1 0 129,-3-6-129,2-4 258,-5-17 0,0 0 129,0 0 0,6-7 129,-5-12 0,0-6 0,3 2 129,1-2-387,2 0 0,2 10-1032,-2-4-3483,5 8-129,-3-2-516,4 11-129</inkml:trace>
  <inkml:trace contextRef="#ctx0" brushRef="#br0" timeOffset="386764.1216">5874 13218 11997,'14'5'5031,"-14"-5"-387,9 5 0,-9-5-3354,0 0-903,0 0-258,9 20-129,-6-7 129,1 1-129,1 3 0,-1-2-129,0 3 0,-2-5-258,3 5-516,-5-18-3612,0 0-258,0 0-258,4-6 0</inkml:trace>
  <inkml:trace contextRef="#ctx0" brushRef="#br0" timeOffset="386924.1307">5904 12940 14448,'-16'-7'4773,"2"7"-387,14 0-903,0 0-7998,0 0-258,18-1-129,-8-6-516</inkml:trace>
  <inkml:trace contextRef="#ctx0" brushRef="#br0" timeOffset="387388.1573">6170 12684 11352,'0'0'4773,"2"8"-387,-2 13 129,2 16-3483,-2 3-516,4 15-129,0 6-258,2 3 0,2 1-129,-1-2-129,2 0-387,-3-15-774,4-1-3354,-7-14 129,1-9-387,-4-24-387</inkml:trace>
  <inkml:trace contextRef="#ctx0" brushRef="#br0" timeOffset="387559.1671">6103 13120 12513,'-9'-14'4773,"9"14"-387,0 0 0,11-10-3999,6 6-258,7 1-129,1-4-129,9 7-645,-3-6-2967,4 5-645,-4-5-258,0 4-258</inkml:trace>
  <inkml:trace contextRef="#ctx0" brushRef="#br0" timeOffset="387764.1788">6446 13047 11223,'3'7'5031,"-2"3"-258,-1-10-129,0 26-2709,0-13-1419,4 9-129,-3 2-258,0 4-129,1 0 0,1-2-129,-1-2-258,-2-11-903,5 1-3354,-5-14-129,0 0-129,1-9-387</inkml:trace>
  <inkml:trace contextRef="#ctx0" brushRef="#br0" timeOffset="387916.1875">6430 12842 13932,'-15'-17'4902,"15"17"-516,-10 9-387,10-9-5289,0 15-3354,0-15 129,14 18-516,1-8-387</inkml:trace>
  <inkml:trace contextRef="#ctx0" brushRef="#br0" timeOffset="388327.211">6619 13163 8901,'11'39'4257,"-1"-25"129,3-11-258,8 2-2967,-3-6-387,5-1-129,-3-8 129,5-1-258,-7-4 0,1 0-129,-7-2-258,-2 0 129,-5-2-129,-5-3-129,-4-2 129,-7-1-258,-4 1 129,-4 5-129,-3 7 0,-5 6-129,-1 7 129,-2 14 129,3 12-129,5 9 129,2 6 0,9 2 129,6 2 129,5 0 0,12-3 0,7-5-129,10-7 129,-1-4-129,4-6-129,2-10-516,9 5-2580,-10-18-1419,1-9-387,-2-8-129,-2-4-258</inkml:trace>
  <inkml:trace contextRef="#ctx0" brushRef="#br0" timeOffset="388731.2341">7147 12987 13545,'-2'-12'5031,"2"12"-516,-12 0 129,12 0-4257,-15 0-129,15 0 0,-19 6-129,12 2 0,-3 2 0,2 1 0,-1 3-129,5 1 129,1 2-129,3 0 129,6-2-129,5-3 0,3 3 0,2-2 0,5 4-129,-2-3 129,-3 0-129,-1 4 0,-6-3 0,-4 3 0,-5-1 0,-2-1 258,-10-2-129,-3-1 129,-1-5 129,-3-1 0,1-3-129,-1-1 0,0-3 0,5 0-516,6 0-774,-5-7-3483,13 7 0,-1-19-516,1 19-387</inkml:trace>
  <inkml:trace contextRef="#ctx0" brushRef="#br0" timeOffset="389344.2692">7433 12748 9288,'4'-14'5031,"4"-6"-387,-8 20-258,6-20-1935,4 18-1677,-3-4-258,6 4-129,1-2-129,5 4 0,3 0-129,-1 0 0,3 5 0,-5 4 0,-4 4 0,-2 5-129,-7 2 129,-3 2-129,-3 1 0,-7 3 129,-4-3-129,0-2 129,-4 0-129,2-5 0,0 1 0,3-4 0,1-2 0,6 0 0,-1 0 0,4 3 0,2-2-129,2 5 129,3 3-129,-1-4-258,5 8-645,-8-12-1161,5 9-2451,-3-7-129,3 4-258,-8-18-516</inkml:trace>
  <inkml:trace contextRef="#ctx0" brushRef="#br0" timeOffset="389628.2854">7610 13243 11997,'-4'23'4515,"4"-23"-387,-7 23-516,7-23-3096,-4 17-258,4-17-129,0 16 0,0-16 0,5 12 0,-5-12 0,10 5-129,-10-5 0,11 0 129,-11 0-129,0 0 129,9-8-129,-9 8 129,0 0-129,-4-9 129,4 9-387,-14-9-903,14 9-3225,0 0 0,0 0-516,-6-14-258</inkml:trace>
  <inkml:trace contextRef="#ctx0" brushRef="#br0" timeOffset="691104.5289">8770 13384 2193,'0'0'4515,"0"0"0,5-15-129,-5 15-1806,0 0-903,0 0-258,0-17 129,0 17-516,0 0-516,0 0 0,0 0 0,0 0-129,0 0-129,0 0 129,2 8-129,-2 3 0,-2 1-129,0 3 129,-3 4-129,-1 2 129,-3 1-258,1 3 129,-1-3-129,-2 4 0,-1-2 129,1 3-129,0-6 129,1 1-129,1-1 129,1-2-129,1-5 129,0 0-129,7-14 129,-7 18-129,7-18 0,-5 11 0,5-11 0,0 0 0,0 0-129,0 0-129,-5 13-129,5-13-258,0 0-1290,0 0-2709,0 0-129,-3-12-258,3 1-387</inkml:trace>
  <inkml:trace contextRef="#ctx0" brushRef="#br0" timeOffset="691444.5483">8587 13414 9030,'-2'-15'4773,"-3"-6"-129,5 21-387,-2-14-3096,2 14-129,0 0-129,7 14-258,-4 0-258,4 6 0,-1-1 0,2 8-129,-1 2 0,3-2 0,-3 1-129,3 3 0,1-2-129,0-3 0,0 0 0,-2-5 0,-1-2-129,1-7 129,0-1-258,-9-11 0,8 12-258,-8-12-774,0 0-3354,3-7 0,-3 7-387,-11-18-129</inkml:trace>
  <inkml:trace contextRef="#ctx0" brushRef="#br0" timeOffset="691727.5645">8556 13607 8127,'-21'-5'4773,"13"4"-258,8 1 0,-9-2-2967,9 2-645,0 0 258,8-10-387,7 9-129,-1-2-258,9 0 0,-2-2 0,8 2-129,-1-1-129,0-1 0,-1 2 0,0-2-129,-3 3 0,-4-1 0,-3 3-129,-4 0-258,-2 0-129,-11 0-774,14 7-3483,-14-7 0,0 0-258,0 11-516</inkml:trace>
  <inkml:trace contextRef="#ctx0" brushRef="#br0" timeOffset="692419.6041">9068 13719 6063,'11'-13'5031,"-11"13"-516,10-6-258,-10 6-2451,9-2 0,-9 2-516,8 1-387,-8-1-129,10 20-258,-6-5-129,2 4 0,-2 2-129,-1 7-129,-3-5 0,0 4 0,0 0-129,-3-5-129,-2-1-258,-2-8-516,7 1-3483,-9-10-387,9-4-129,-11 0-516</inkml:trace>
  <inkml:trace contextRef="#ctx0" brushRef="#br0" timeOffset="694575.7274">9757 13314 7353,'0'0'4644,"0"0"0,0 0-1419,0 0-1935,0 0 129,0 0-387,0 14-387,0-14 0,-6 27-258,-3-13 0,4 7-129,-7-1 0,0 4-129,-2 2 0,1 1 0,-3-5 0,1 2 129,-1 0-258,1-2 129,0 0 0,1-2 0,0-3 129,4 1-129,0-5-129,3-2 129,7-11 0,-11 15 0,11-15-129,0 0 0,0 0 0,0 0 0,0 0 0,0 0 0,0 0-258,0 0-129,0 0-258,0 0-3612,0 0-516,7 1-129,2 0-516</inkml:trace>
  <inkml:trace contextRef="#ctx0" brushRef="#br0" timeOffset="694960.7494">9919 13674 8256,'17'33'4773,"-16"-16"-129,3 7-1161,-4-9-1935,5 13-258,-5-9-258,0 8-387,0-5-129,-1 0-129,-4-2 0,1 0-258,-2-1-258,-2-8-258,4 2-3354,-7-8-903,11-5-258,-19 0-258</inkml:trace>
  <inkml:trace contextRef="#ctx0" brushRef="#br0" timeOffset="696295.8258">10307 13642 5676,'0'0'5031,"0"0"-387,1-14-129,-1 14-2838,0 0-129,8-11-516,-8 11-129,0 0-387,5-10-129,-5 10-258,0 0 129,9 9-258,-9-9 129,4 25-129,-3-11 0,1 1 0,-2 3 0,3 1 0,-2-2 0,0-3 0,1-1 0,-2-13-129,3 20 129,-3-20 0,4 14 0,-4-14 0,0 0 0,0 0 0,13 6-129,-13-6 129,11-2 0,-11 2 0,17-12 0,-3 7 0,2-2 0,0 1 0,4 3 0,1-2 0,2 4 0,4 0 0,-1 0-129,1 1 129,2 0 0,1 0 0,2 1 0,-1 1 0,1 0 0,0-2-129,-5 3 129,2-3 0,-5 0 0,-1-1-129,-6-3 129,-2 1 0,-4-2 0,-2 3 0,-9 2 0,9-6 0,-9 6 0,0 0 0,0 0 0,0 0 0,0-11 129,0 11-129,0 0 0,0-14 0,0 14 0,0-13 129,0 13-129,1-20 0,0 10 0,0-2 129,1-3 0,1 4 129,-3-5 0,2 5 0,-2 0 0,0 11 0,0-20 129,0 20-129,0-11-129,0 11 0,0 0-129,0 0-129,0 0 129,0 0-258,0 0-129,0 0-387,8 4-3999,-8-4-129,0 0-258,0 0-516</inkml:trace>
  <inkml:trace contextRef="#ctx0" brushRef="#br0" timeOffset="699147.9889">8695 14390 2709,'0'-14'4128,"0"14"0,0-21-1677,0 21-129,3-14-387,-3 14-387,4-12-387,-4 12-258,0 0 0,3-13-258,-3 13 0,0 0-258,0 0 129,0 0 0,0 0-129,0 13-129,0-3 0,0 4 0,2 6-129,0 6 129,-2-1-129,2 7 0,-1 6 0,0-1-129,0 3 129,2 3-129,-1-2 0,1-4 129,-1-1-129,1-5 0,1-6 0,-2-4 0,3-5 0,-2-4 0,-3-12 0,6 14 0,-6-14-258,0 0 129,0 0-387,0 0-516,10-7-3483,-10-7-129,0 2-258,0-8-516</inkml:trace>
  <inkml:trace contextRef="#ctx0" brushRef="#br0" timeOffset="699560.0125">8512 14676 4257,'-3'-10'4644,"3"0"-129,0 10-258,0 0-1935,7-8-774,7 8 0,-14 0-645,21 0 0,-7 0-258,11 0-129,0 0-129,5 0-129,3-3 0,2 0 0,0-4-129,4-2 0,-5 2-129,0-3 0,-4-1 129,-5 7-129,-2-1 0,-9 4 0,0 1 0,-5 0 0,-9 0-129,0 0-258,7 16-645,-7-16-3612,0 0 0,-10 1-387,10-1-774</inkml:trace>
  <inkml:trace contextRef="#ctx0" brushRef="#br0" timeOffset="702944.2061">11677 13503 2322,'0'0'4128,"0"0"129,0 0-258,0 0-2451,0 0 0,0 0 0,0 0-258,0 0-258,0 0-129,8 0-258,-8 0-258,13-1 0,-3-1-258,-1 2 0,4 0 0,-2 0 129,6-2-258,0 1 129,-1-1-129,2-2 0,0 1 129,-1 0-129,-2-3 0,-3 5 0,-3 1 0,-9 0 0,12-1 129,-12 1-129,0 0 0,0 0 0,0 0-387,0 0-1548,0 0-2322,0 0-387,0 0-516,0 0-129</inkml:trace>
  <inkml:trace contextRef="#ctx0" brushRef="#br0" timeOffset="703703.2495">12125 13211 5031,'10'-14'4902,"-10"14"-516,0 0 0,0 0-2967,9 14-129,-9-14-129,7 29-387,-7-8-129,8 11-258,-6-1 129,3 7-258,-4-2-129,1 2 0,2-2-129,-4-2-129,2-1-258,-2-8-387,3 5-2064,-3-15-1548,3-3-387,-3-12-387,0 0 0</inkml:trace>
  <inkml:trace contextRef="#ctx0" brushRef="#br0" timeOffset="704056.2697">12142 13485 7611,'2'-17'4773,"13"4"0,-6 6-387,1 4-3354,1-1-387,5 4 0,-4 0-129,2 9-129,-2 1-258,0 2 0,-4 4-129,-1-2 0,-2 1 0,-3-2 129,-2 2-129,0-3 0,-3 1 0,-7-3 129,1-2 0,-3 0-129,-2 1 129,-1-4 0,2 0 0,0-1 0,3-4 0,10 0-129,-12 5-129,12-5 0,0 0-387,0 0-903,15 0-2967,-4-3-387,2 1-129,1-5-516</inkml:trace>
  <inkml:trace contextRef="#ctx0" brushRef="#br0" timeOffset="704320.2848">12396 13403 5934,'11'-28'5031,"-11"28"-516,7-16 0,2 16-2838,-9 0-258,7 9-516,-7 3-258,7 6-258,-4 2-129,1 4 0,1 0-129,-1 2 0,-3-2-129,2-3 0,0-3-258,-3-6-129,6 9-1935,-6-21-2064,0 0-516,0 0-129,5-14-387</inkml:trace>
  <inkml:trace contextRef="#ctx0" brushRef="#br0" timeOffset="704476.2937">12440 13232 6063,'0'0'4902,"-10"0"-645,10 0-903,0 0-4257,0 0-3612,0 15 0,2-2-516</inkml:trace>
  <inkml:trace contextRef="#ctx0" brushRef="#br0" timeOffset="704912.3186">12543 13359 9159,'12'0'4902,"-3"15"-516,-5-5 0,4 9-3999,-7-4-129,6 12 129,-3-2-129,0 4 0,-3-2 129,3-3-258,-1 0 0,1-4-129,1-5 0,-5-15 0,11 8 0,-4-10 0,3-14 0,0-5 0,2-5 0,1-6-129,-1-1 129,-1-2 0,0 6 0,-1 2 0,-3 9 0,-2 6 0,-5 12 0,12 0 0,-10 11 0,3 7 0,-1 7 129,0 0-129,2 2 0,1 4 0,0-3-129,-2-5-516,5 5-2709,-4-10-1032,1-6-387,-7-12-258</inkml:trace>
  <inkml:trace contextRef="#ctx0" brushRef="#br0" timeOffset="705424.3479">13071 13122 8901,'7'29'4644,"-7"-5"0,0 3-129,0 9-4128,0 1 0,3 8 129,-2-5-129,5 0 0,-2-1-129,4-5-258,-2-2 0,0-6 0,-2-11 129,0-2-129,-4-13 0,0 0-129,0 0 129,6-11 0,-6-5 0,0-7 0,-3 1-129,-4-10 129,-2 6 0,-3 0 0,-2 3 0,-3 7 0,-3 12 0,-1 4 0,-3 1 0,3 14 0,1 6 0,1 3 0,4 1 0,6 0 129,4-3 0,5-1 0,8-3 0,8-4 129,7-3 0,4-1 0,2-6 0,2 0-129,-1-1-258,-4-4-903,-2-1-3612,-8-3-129,-2-2-387,-14 7-516</inkml:trace>
  <inkml:trace contextRef="#ctx0" brushRef="#br0" timeOffset="706228.3939">13680 13307 2322,'10'-7'4644,"5"-7"-387,-15 14 258,0-15-2322,0 15-516,-10-1-645,10 1-258,-21 0 0,11 4-387,-10 1 0,6 3-129,-3-1 129,3 2-258,0 1 0,2 0-129,7 3 0,-2-1 0,7 3 0,0-3-129,7 1 129,3-1 0,4 4 0,0-4-129,3-2 129,-3 3 0,0-2 0,-1-3-129,-6 1 129,-7-9 0,7 19 0,-7-19 0,-4 19 129,-6-12-129,-2 0 0,-1-1 129,-1-4-129,2-1 0,-1 0-258,2-2-387,11 1-1677,-7-3-2064,7 3-258,-4-19-387,4 19 0</inkml:trace>
  <inkml:trace contextRef="#ctx0" brushRef="#br0" timeOffset="706596.415">13811 13053 4386,'12'-7'4515,"-12"7"-258,8 3-129,-2 14-3225,-6-6 129,6 15-258,-6-4 0,4 11-258,-4-3-129,4 2 0,-4 2-129,3 1-258,0-1 258,1 2-258,0-7 258,2-1-258,1-3 258,4-3-129,-1-7 0,3-5 0,1-6-129,1-4 0,1 0-258,-5-12-516,6 6-2322,-7-9-1419,-4 4-129,-6-6-387</inkml:trace>
  <inkml:trace contextRef="#ctx0" brushRef="#br0" timeOffset="706792.4262">13740 13324 5934,'-10'0'4902,"10"0"-387,0 0-129,10-18-2709,8 13-1419,0 0 129,7 1-258,-1 1-258,-2-1-645,8 4-1935,-5 0-1806,-1 2 0,-6 0-387</inkml:trace>
  <inkml:trace contextRef="#ctx0" brushRef="#br0" timeOffset="707167.4476">14043 13243 8385,'12'0'4515,"-12"0"-129,14 7-387,-6 7-3612,-1 0 129,4 3-258,-4 5 0,1 4-129,-3-2 0,-3 1-129,1 0 129,-3-6-129,0-4 0,0-2 0,0-13 0,0 0-129,0 0 129,0-14 0,0-6-129,5-5 258,2-3-258,4 1 258,0-1-129,1 0 129,-1 2 0,1 10-129,1 2 129,-3 3-258,1 8-258,-11 3-1161,21-4-2580,-13 4-516,2 10-129,-1-2-258</inkml:trace>
  <inkml:trace contextRef="#ctx0" brushRef="#br0" timeOffset="707571.4707">14406 13280 5547,'3'-12'4773,"-3"12"-387,-8-3 129,-2 2-2709,4 8-903,-4 6-129,4 5-387,-1 2 0,5 7 0,0-2-129,2 3-129,6-2 0,5-4-129,0-1 0,4-2 258,0-9-129,1-5 0,1-4 0,-2-1 0,-4-7 0,0-4 0,-2-11 0,-4 1-129,-3-4 0,0-5 0,-2-1-129,-6-1 129,-3 5-258,-3 0 129,0 9 0,-2 3 0,0 9 0,-1 4-258,3 5 0,1 5-387,7 10-3096,-1-1-645,4 0-258,1 2-387</inkml:trace>
  <inkml:trace contextRef="#ctx0" brushRef="#br0" timeOffset="708024.4966">14596 13204 9417,'5'-12'4773,"-5"12"-258,0 0-258,0 0-3999,6 10-129,-5 7 0,-1 4-129,1 4 129,2 6-129,-1 1 129,1-1-129,2-5 0,0-2 0,1-5 129,1-8-129,-7-11 0,18 0 0,-9-12 0,1-10 129,1-6-258,0-2 258,0-4-129,-1 3 0,0-1 0,-1 10 0,-1 7 0,-8 15 0,9-10 129,-9 10-129,7 16 0,-5 3 0,-2 6 129,3 4-129,2 1 0,-3 1 0,2-1-129,-1-7-516,8 3-3741,-5-8-129,0-5-516,-6-13-129</inkml:trace>
  <inkml:trace contextRef="#ctx0" brushRef="#br0" timeOffset="708591.5291">15065 13217 7353,'-21'0'4773,"7"3"-258,1 5-258,-5-3-3483,7 10 129,-3 1-387,7 2-129,-2-1 0,4 1-129,5 4 0,0 1-258,3-5 387,5-2-387,2-3 0,2-1 129,1-6 0,1-6-129,-3-3 129,4-8 0,-2-5-129,-1-3 129,-3-4-129,-2-4 129,-2-1-129,-1 2 129,-4 4-129,0 0 0,0 6 129,-4 4-258,4 12 258,0 0-129,-7 0 0,4 14 0,3 6 0,0 8 0,0 3 129,4 5-129,-1 4 0,0 1 0,-1 0 129,0 1-129,-2-4 0,0-3 0,-7-3-129,-2-1 258,-3-6-129,-2-6 0,-1-5 129,-2-3-258,-1-5 0,-2-6 0,5 0-258,-3-11-1032,18 11-3096,-15-25-387,13 11-129,-1-4-387</inkml:trace>
  <inkml:trace contextRef="#ctx0" brushRef="#br0" timeOffset="709119.5593">15235 13324 5805,'26'-3'4902,"-15"-2"-387,3-1-129,6 6-2967,-9-8-516,6 2-387,-6-3-258,3 2 0,-1-3-129,0 0 129,-2-2-129,-2 2-129,-3-4 129,-3 1-129,-1 0 0,-2 3 0,0 10 129,-17-15-258,2 15 258,-3 0-129,-1 9 0,-3 7 129,1 3 0,1 4 129,1 0 129,7 5 0,3-2 0,5 5-129,2-8 129,5 3-129,7-3 0,3-4 0,1-3-129,5-3-129,-1-6 0,0-2-129,3 2-387,-9-12-1161,9 5-3225,-8-7 0,6 2-387,-8-12-129</inkml:trace>
  <inkml:trace contextRef="#ctx0" brushRef="#br0" timeOffset="709479.5799">15531 13240 5805,'27'-9'5160,"-18"11"-516,1 8-129,-10-10-1935,18 30-1935,-14-11 0,3 3-387,-5 3 129,0-2-387,-2-2 0,0 1-258,-1-4 258,-4-6-129,5-12 0,-10 9 0,10-9 0,-12-14 0,7-3 0,3-6 129,-1 1 0,3 1 258,0-4 0,10 6 387,0 2-258,4 4 258,-2 3-129,7 4-129,-5 2 129,3 4-387,-3 0-258,-4 0-516,4 7-3870,-14-7-516,5 13-258,-5-13-516</inkml:trace>
  <inkml:trace contextRef="#ctx0" brushRef="#br0" timeOffset="710411.6332">11679 14401 4902,'-4'-9'5031,"4"9"-258,0-12-129,0 12-1935,0 0-1935,4-11 0,-4 11-258,12 0 0,-3 4-258,4 0-129,3 0 129,2-1-129,7 1 0,-2-2-387,2-2-258,6 0-3999,-8 0 0,0-1-516,-6-5-516</inkml:trace>
  <inkml:trace contextRef="#ctx0" brushRef="#br0" timeOffset="710787.6547">12192 14070 6321,'10'-17'4773,"-10"17"0,0 0-516,7 7-2709,-7-7-516,3 31-387,-3-4-129,2 7-258,-1 3 0,5 7 0,-3-2 0,3 6-258,0-7 0,0-3-129,1-8-387,-3-10-1161,1 0-2838,-5-20-258,7 15-129,-7-15-387</inkml:trace>
  <inkml:trace contextRef="#ctx0" brushRef="#br0" timeOffset="711139.6748">12223 14319 6837,'0'-13'5289,"0"13"-258,14-9-516,-4 0-1806,4 9-2064,1-4 0,4 4-258,1 4-129,1 4-129,-1 4-129,-4 1 0,-1 3 0,-3 3 0,-5 4-129,-4 0 0,-3-1 129,-8-5-129,-4 1 129,-2-1 0,-4-7 0,0-2 0,-1-4 129,3-4 0,0 0 0,5-3 0,1-2 0,10 5-129,-10-12-129,10 12-387,6-6-2709,-6 6-1548,19-12-258,-8 7-258,6 3-258</inkml:trace>
  <inkml:trace contextRef="#ctx0" brushRef="#br0" timeOffset="711403.6899">12523 14198 9030,'13'-2'4773,"-2"13"-387,-11-11-903,9 28-2838,-7-4-129,5 6 129,-4-2-258,1 5 129,-1-4-258,0 0 0,1-6-387,-4-8-645,8-7-3612,-8-8-387,0 0-129,10-20-387</inkml:trace>
  <inkml:trace contextRef="#ctx0" brushRef="#br0" timeOffset="711568.6994">12595 14026 6450,'0'6'2838,"0"-6"-2709,3 19-129,-3-19-4515,5 27 129</inkml:trace>
  <inkml:trace contextRef="#ctx0" brushRef="#br0" timeOffset="712003.7242">12680 14226 4773,'4'16'4515,"-2"8"129,1-10-129,-3-14-2580,6 28-1290,-2-13-129,2 7 258,-4-5-258,5 2-129,-2-3-129,1-2-129,-4-2 0,-2-12-129,10 7 0,-10-7 0,12-12 129,-4-4-129,2-7 0,-1-3 0,2-3 0,1 0 0,2 3 0,-1-2 0,-3 8 0,1 5 129,0 5-129,0 9 129,-2 1-129,-1 11 129,-1 2-129,1 12 129,-3-3 129,-1 4-129,1 2 0,-2-2-129,-1-1 0,3-4 0,2 1-645,-7-22-1419,7 11-2580,-7-11-129,13-4-387,-7-9-129</inkml:trace>
  <inkml:trace contextRef="#ctx0" brushRef="#br0" timeOffset="712515.7535">13213 13891 11223,'2'11'4773,"0"7"0,-2-18-645,0 40-3870,1-12 0,4 12 0,-2-2 129,3 6-258,-1-5 129,1 1-258,-2-3 0,3-4 0,-3-8 0,-1-3 0,1-8-129,-4-14 0,3 11 0,-3-11-129,0-10 0,0-3-129,-3-3 0,-4-8-387,3 5 129,-11-3 129,6 9 129,-8-1 0,2 7 387,-4 5 0,0 2 258,1 4 258,-1 4 129,8 10 0,-5-4 129,10 5-129,1 0-129,3 2-129,2 0 0,2 2-129,5-4-129,6 0 0,-1-4 0,6-2-129,0-5 0,3-6-258,0 0-129,1-6-645,5 0-3870,-8-10 0,0 4-258,-5-9-645</inkml:trace>
  <inkml:trace contextRef="#ctx0" brushRef="#br0" timeOffset="713123.7883">13554 14104 3483,'14'-13'4773,"-10"2"-129,-4 11-1419,0 0-516,0 0-903,0-13-387,0 13-387,-6 0-258,6 0-258,-20 5 0,6 3-258,-1 1 0,0 1-129,-1 1 129,6 2-258,1-2 129,4 2-129,5-3 129,3 3-258,8-3 129,3 2-129,2-6 129,3 2 0,-1 0 0,0-1 0,-2-1 0,-4 5 0,-2-3 0,-5 5 0,-4-2-129,-1 4 129,-6 1 0,-4 0-129,-1 1 129,-3-3 0,-1 0 0,0-4 129,-1-4 129,4-1 0,-2-5-129,4 0 129,0-4-129,10 4-129,-10-3-774,10 3-3870,-4-12-129,4 12-516,0-19-645</inkml:trace>
  <inkml:trace contextRef="#ctx0" brushRef="#br0" timeOffset="713883.8318">14056 14208 3225,'0'0'4257,"13"-12"129,-13 12-258,0 0-2451,13-1-645,-13 1-258,11 17 0,-8-2 0,4 12 129,-4-3-387,4 8-258,-3-4-129,4-2 0,-3-2 0,1-3-129,-1-11 129,-5-10-129,16 0 129,-5-5-129,-4-11 129,5-6 0,-4-4-129,2 2 0,-3 0 0,-1-3 0,-1 6-258,-2 0-516,5 9-2451,-8-2-1290,3 2-258,-3 1-129</inkml:trace>
  <inkml:trace contextRef="#ctx0" brushRef="#br0" timeOffset="714255.8531">14197 14144 9417,'-8'4'4773,"8"-4"-129,5 23-645,-5-23-3483,15 27-129,-5-9 0,4 6 129,1-1-258,1-1-129,-2-1 0,3-3 0,-3-3 0,1-5 0,-1-4-129,-1-6 129,-4-2-129,0-6 129,-3-7 0,1-5-129,-1-3 0,-3-2 129,2 0-129,-2 1 0,-1 5-129,-1-1-129,-1 20-387,0-23-1161,0 23-2709,0 0-258,11 3-516,-11-3 0</inkml:trace>
  <inkml:trace contextRef="#ctx0" brushRef="#br0" timeOffset="714811.8849">14600 14246 8514,'0'0'4773,"7"14"-258,-7-14-129,12 4-4128,-12-4 129,19 3-129,-6-3 129,3 0-129,0-3 129,4-1-258,0-3 0,0-2 129,-4-2-258,0-1 129,-4-1 0,0-2-129,-5-1 0,-4-1 0,-3-2 0,-2 2 0,-6 3 0,-5 0 0,-2 3-129,-2 5 129,-3 5 0,1 1 0,-2 6 129,4 11-129,2 1 258,4 7-258,0 1 258,4 2-129,7 1 129,0 4 0,4-8-129,7 4 0,1-4 129,3-2-129,4-1 0,0-3-258,2-5-129,-1-5-387,11 3-3999,-7-12-258,4-5-129,-3-9-516</inkml:trace>
  <inkml:trace contextRef="#ctx0" brushRef="#br0" timeOffset="715339.9151">15114 14183 8901,'2'-11'4902,"-2"11"-129,-2-13-387,-10 7-3741,12 6 0,-15-5 0,15 5-387,-16-1 129,8 1-258,-5 2 129,1 8 0,-3 3 0,1 4-129,-1 0 129,-1 6 0,2 2-129,6 1 0,3-2 129,5 2-258,2-7 129,8-2-129,4-2 0,4-6 129,2-7-129,-1-2 0,1-2 0,-1-11 0,-3-4 0,-1-2 0,-5-6-129,-3-4 129,-3 1-129,-3-3 0,-1 4 0,-1 5 129,-4 0-129,1 7 129,4 15 0,-10-11 0,10 11 129,-4 13 0,4 0 0,0 9-258,0 4 258,3 2-129,1 1 129,1-1-129,1 1 0,0-9-258,1-1-129,-3-7-387,11 1-4128,-15-13 258,12 0-774,-9-10-258</inkml:trace>
  <inkml:trace contextRef="#ctx0" brushRef="#br0" timeOffset="715623.9313">15236 13892 9804,'0'10'4773,"0"4"0,0 11-258,-5 1-3999,5 8 0,2 3 0,2 5-129,-3 1 129,3 3-258,0-5 0,-2 0-129,1-5 0,0-2-129,1-5-129,-4-7-258,4 3-258,-4-25-2322,2 11-1806,-2-11-129,0 0-387,10-19-387</inkml:trace>
  <inkml:trace contextRef="#ctx0" brushRef="#br0" timeOffset="715971.9512">15399 14163 8643,'8'-15'5289,"-8"15"-645,0 0-129,0 0-2451,-3 9-1935,3-9 0,-11 23-129,3-7 0,-2 0 129,-2 0-258,-1 2 258,-3-1-129,0-2 129,1 1 0,1-5 129,2 1-129,0 0 129,12-12 0,-12 13 0,12-13 129,0 10-258,7-6 0,3-2 0,6 0 129,2-2-129,1 3 0,1-1-258,0-2-129,-1 5-387,-6-6-2967,5 3-1290,-8-2-258,4 1-387,-4-1-258</inkml:trace>
  <inkml:trace contextRef="#ctx0" brushRef="#br0" timeOffset="716511.9821">15585 14245 8643,'21'3'5160,"-7"-3"-387,0-2-258,4 1-3483,-2-7-387,3 2-258,-1-2-129,0 2 0,-4-1-129,1 0 0,-3-1 0,-2-1 0,-3-1-258,-3-2 258,-1-5-258,-3 2 129,0 0 0,-10-1-129,-1 0 0,-3 3 129,-4 6-129,-3 2 129,0 5 0,-1 7 0,2 6 129,0 10 129,5 0 0,2 5 0,4 1 258,7 2-258,0-3 258,4 0-258,5-6 0,7 2 0,-4-7-129,5-2 129,1-3-258,-4 0 129,2-4-129,3-3 0,-3-2-258,-2-3-129,5 0-258,-4-9-903,5 2-3612,-4-10 129,6 3-387,-10-11-516</inkml:trace>
  <inkml:trace contextRef="#ctx0" brushRef="#br0" timeOffset="717300.0272">15947 14111 9288,'5'-1'5031,"4"3"-258,-9-2-129,7 12-3999,3 1 129,-2-2-129,3 7-258,-4-3 0,2 2-129,-3 1-129,0 3-129,-3-5 0,-1-1-129,0-3 0,-2-12-129,0 12 0,0-12 0,0 0 129,-4-12-129,4-2 129,0-7-129,2-3 129,1 1 129,1 1-129,0-2 129,2 2 0,1 5 0,1 5-129,1 1 258,3 5-129,-1 2-129,1 2 129,1 2 0,-1 0 129,1 1-129,-2 1 0,-1 1 129,0 0-129,-1-3 0,-9 0 129,13-2-129,-13 2 129,11-16-129,-6 4 0,-3 0 129,-1-1-129,0 2 0,-1 11 0,-1-18 0,1 18 0,-10-5 129,10 5-129,-16 3 0,16-3 0,-13 16 129,11-3-129,-1 0 0,5 1 0,-2-2-258,5 7-1548,-5-19-2709,7 19-387,-7-19-258,0 0-387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14T08:32:43.07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9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3-10-14T08:34:55.299"/>
    </inkml:context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2E577A"/>
    </inkml:brush>
    <inkml:brush xml:id="br3">
      <inkml:brushProperty name="width" value="0.05292" units="cm"/>
      <inkml:brushProperty name="height" value="0.05292" units="cm"/>
      <inkml:brushProperty name="color" value="#50632A"/>
    </inkml:brush>
  </inkml:definitions>
  <inkml:trace contextRef="#ctx0" brushRef="#br0">64 1328 1032,'0'0'3870,"0"0"258,21-46-903,-21 46-387,0 0-516,0 0-903,0 0-516,39 0 0,-39 0-258,0 0 129,0 0 0,50 0-129,-50 0-258,0 0 645,53 0-258,-53 0 0,47-2 0,-47 2-129,54-1 0,-54 1-129,70 1-129,-30 7 0,0-1-129,4-1 0,-1 2-129,3 1 0,-3 2-129,3-3 129,-3-2 129,2 2-516,-1 3 258,-1 0 0,2 0 0,-4 0-129,-2 1 0,-39-12 0,64 22 129,-64-22 129,54 16 0,-54-16-129,38 20 0,-38-20-129,0 0 129,38 18 129,-38-18-129,0 0 0,0 0 0,0 0 0,0 0 129,41 26 0,-41-26-129,0 0 129,0 0-129,0 0 0,41 23 0,-41-23-129,0 0 129,0 0-129,0 0 129,0 0 129,0 0-129,38 12-129,-38-12 129,0 0 0,0 0 0,0 0 0,0 0 0,0 0 0,0 0 0,22-47 0,-22 47 129,0 0-129,0 0 0,12-66 258,-12 66-258,0 0 129,7-79-129,-7 79 129,2-65-129,-2 65 0,0-73-129,0 73 258,0-77-129,0 77 129,-9-75-258,9 75 258,-10-79 0,10 79 0,-12-79 0,12 79 0,-12-85-129,12 85 0,-9-81 258,9 81-129,-7-87-129,7 87 0,-3-84 129,3 84-258,0-69 258,0 69 0,0-54-129,0 54 0,0 0 130,0 0-130,0 0 0,0 0 0,0 0 0,-7-50-130,7 50 130,0 0-129,0 0-129,0 0 258,0 0 0,0 0 0,0 0-129,0 0 129,0 0-129,0 0-645,0 0-3999,0 0-516,-38-27 0,38 27-645</inkml:trace>
  <inkml:trace contextRef="#ctx0" brushRef="#br0" timeOffset="1540.0881">378 647 3483,'0'0'4644,"0"0"0,0 0-903,0 0-645,0 0-387,0 0-645,0 0-258,0 0-645,43-34-258,-43 34-129,0 0-258,32-65-129,-32 65 0,0 0-258,26-56-129,-26 56 258,0 0-129,0 0-129,0 0 129,22-50-129,-22 50 0,0 0 129,0 0-129,0 0 0,0 0 0,0 0 129,0 0-129,9 56 0,-9-56-129,2 60 129,-2-60 0,3 69-129,-3-69 129,2 61 0,-2-61 0,0 0 0,5 62 129,-5-62-258,0 0 129,0 0 129,0 0-258,12 53 258,-12-53-129,0 0 0,0 0 0,0 0 129,0 0-129,15 51 0,-15-51 0,0 0 0,0 0 0,0 0 0,0 0 0,0 0-129,0 0 129,0 0-129,0 0 0,0 0 0,0 0-129,0 0 129,0 0 0,-39 12 0,39-12 0,0 0 0,0 0 258,0 0-129,-36 3 0,36-3 0,0 0 129,0 0 0,0 0 0,0 0 129,0 0-129,0 0 0,-41 0 129,41 0-129,0 0 0,0 0 0,0 0-129,0 0 129,0 0-258,0 0 258,0 0 0,0 0 0,0 0 0,0 0 0,0 0-129,0 0 129,0 0-129,34 3 129,-34-3-129,0 0 0,49 4 0,-49-4 129,44 2-129,-44-2 129,49 2-129,-49-2 130,48 1-130,-48-1 0,45 0 0,-45 0 0,0 0 0,46 3 0,-46-3 0,0 0 0,0 0 0,0 0 0,0 0 0,0 0 0,0 0 0,0 0 0,0 0 0,0 0-130,0 0-2450,0 0-2322,0 0-258,0 0-387,0 0-258</inkml:trace>
  <inkml:trace contextRef="#ctx0" brushRef="#br0" timeOffset="2535.145">1254 81 774,'0'0'1935,"0"0"129,0 0-129,0 0-129,0 0 129,0 0 129,0 0 0,0 0-129,0 0-387,0 0 0,0 0-129,0 0-387,0 0-129,0 0-258,0 0-129,0 0 129,0 0-258,0 0-129,0 0-258,0 0 645,0 0-129,0 0-258,0 0 0,0 0 0,0 0-129,0 0 258,0 0-129,17 85 0,-7-25 129,-2-1-258,-1 0 0,2-5 0,-5-3 129,-4-51-258,10 68 258,-10-68-258,0 0 0,11 53 129,-11-53 0,0 0 0,0 0-258,0 0 129,0 0-258,0 0-387,0 0-1161,0 0-2967,0 0-129,0 0-387,0 0-129</inkml:trace>
  <inkml:trace contextRef="#ctx0" brushRef="#br0" timeOffset="43261.4744">18556 14671 3354,'5'-20'4644,"-5"20"-129,0 0-129,13 6-2451,-13 7-1032,3 22 0,-3-7 0,6 19 0,-4-5-258,2 10-258,-1-6 129,1 0-258,-1-6 129,2-2-387,-3-8 129,1-5 0,-2-4-129,-1-7-129,1-2-258,-1-12-387,0 16-1419,0-16-2322,-7 0-387,7 0-387,-8-11-258</inkml:trace>
  <inkml:trace contextRef="#ctx0" brushRef="#br0" timeOffset="43637.4959">18778 14663 1032,'22'-15'4644,"-14"10"387,1 5-258,-9 0-2193,18 17-645,-14 2-387,8 19-129,-9-2-645,5 11-129,-5 4-129,2 1-258,-3 3-129,1-4-129,0-8 0,0-3-129,1-8 0,-4-8-645,9 3-774,-9-27-3096,10 5-258,-8-12-258,2-11-516</inkml:trace>
  <inkml:trace contextRef="#ctx0" brushRef="#br0" timeOffset="44029.5183">18813 14703 6966,'-12'-38'5031,"10"23"0,1-5-516,3 6-2967,5-5-903,13 10-129,1-6 258,9 11-258,5 0-129,6 4-129,2 11-129,1 5 0,-3 8 0,-6 9 0,-3 5-129,-9 6-129,-7 5 129,-9 0 0,-6-3 0,-3 5-129,-10-7 0,-2-2 129,-6-6 0,-2-4 0,-3-10 129,1-3 0,-2-7 0,6-4 129,-2-4-129,8-4-129,4-6 129,10 6-129,-3-15-129,3 15-129,16-7-774,-7-2-3999,15 9 0,-4-4-387,4 4-645</inkml:trace>
  <inkml:trace contextRef="#ctx0" brushRef="#br0" timeOffset="44390.539">19612 14641 8385,'4'-15'5418,"-4"15"-516,13 1 0,-13 14-3741,1 14-387,1 8-258,5 6 0,-3 3-129,3 4 0,-2-3-129,1 0-258,0-7 0,-1-4-258,0-6 0,-5-8-387,3 8-1032,-6-20-3354,1 3-258,-11-12-129,3-1-387</inkml:trace>
  <inkml:trace contextRef="#ctx0" brushRef="#br0" timeOffset="44569.5492">19499 15013 8514,'-5'-11'5547,"10"-9"-258,11 10-258,2-12-3741,7 13-387,3-8-129,5 12-129,0-2-387,0 1-129,-3 6-774,-5-7-4257,3 6-129,-8-7-516,1 0-645</inkml:trace>
  <inkml:trace contextRef="#ctx0" brushRef="#br0" timeOffset="45085.5787">20275 14479 9417,'18'-19'5418,"-8"15"-387,4 7 0,-6 10-4386,6 15-129,-4 11 0,4 10 0,-5 6-258,-3 5 0,-3-5 0,-2 1-129,2-5-129,-3-14-387,2-3 0,-2-19-1290,7-1-3354,-7-14-129,17-5-387,-5-15-645</inkml:trace>
  <inkml:trace contextRef="#ctx0" brushRef="#br0" timeOffset="45321.5922">20579 14370 10320,'14'6'5676,"-11"20"-516,-3 3-129,0 16-4644,0 8-129,0 10 129,3 5-129,1 2-129,1-3 129,0-9-387,1-7-129,-2-14-258,6-7-645,-10-16-3999,0-14 129,0 0-516,0-18-387</inkml:trace>
  <inkml:trace contextRef="#ctx0" brushRef="#br0" timeOffset="45665.6119">20538 14460 10191,'17'-43'5547,"-5"20"-387,10 10 0,-3-2-4386,8 13-387,6 2 129,3 9-129,2 9-129,-1 11-129,-2 7 0,-3 10-129,-3 7-129,-8 4 0,-7-2 0,-8 1 129,-6 0-129,-4-6 129,-14-5 0,1-5 129,-12-12 129,8-7-129,-8-6 0,7-4 0,-2-8 0,5-3 0,7-4-129,1-5 0,11 9-387,-4-19-258,14 18-1290,-5-11-3354,16 6 129,-7-8-645,9 4-516</inkml:trace>
  <inkml:trace contextRef="#ctx0" brushRef="#br0" timeOffset="46125.6382">21453 14476 8256,'9'-9'5289,"-9"9"-129,0 17-387,0 20-3483,-9-2-774,0 10-129,-4 5 0,-1 3-129,-1-5 0,2 0 0,-2-9-258,2-10-129,6-5-387,-4-20-903,11-4-3354,0 0-387,-10-20-258,1-15-516</inkml:trace>
  <inkml:trace contextRef="#ctx0" brushRef="#br0" timeOffset="46333.6501">21265 14463 7224,'0'0'5676,"16"3"-387,-8 5-258,9 19-1935,-2-2-2580,7 14 0,-2 0-129,0 7-129,-3-4-129,0 1-129,-3 3 0,-4-12-258,3 0-516,-7-20-1161,2 6-3225,-8-20-129,3 12-258,-3-12-645</inkml:trace>
  <inkml:trace contextRef="#ctx0" brushRef="#br0" timeOffset="46521.6609">21249 14774 9933,'11'-19'5547,"7"4"-516,8 6 129,6-4-4515,7 5-258,0 0 0,1 2-516,2 6-516,-11-6-4386,7 6 0,-8-3-387,1 0-516</inkml:trace>
  <inkml:trace contextRef="#ctx0" brushRef="#br0" timeOffset="47169.6979">22064 14315 11094,'20'-13'5676,"-12"12"-774,3 9 0,-4 13-4644,2 9 0,-3 15 0,-1 8-129,-5 5 129,0 3-129,-5-1 0,-1-3 129,0-7-258,1-8 0,3-7-258,-1-12-129,3-4-903,0-19-3999,0 0 258,7-9-774,3-15-129</inkml:trace>
  <inkml:trace contextRef="#ctx0" brushRef="#br0" timeOffset="47429.7128">22303 14336 10062,'19'12'5289,"-12"2"-387,3 12 0,-1-1-4386,1 14-129,-2 4 129,1 10-129,-7 1-258,0 2 129,-2-3-129,-2-5 0,-3 0-258,1-11-129,1-5-387,-7-21-2064,9 1-2064,1-12-516,0 0-258,-13-24-387</inkml:trace>
  <inkml:trace contextRef="#ctx0" brushRef="#br0" timeOffset="47829.7357">22289 14334 10191,'0'-30'5418,"8"18"-258,4-3 0,13 7-4257,1 0-387,13 8 129,2 0-258,6 5-129,-4 7 0,-1 12-258,-4 5 0,-9 9 0,-4 4-129,-10 9 0,-12 2 129,-3 5 0,-9 3-129,-9-5 129,-5-1 0,-6-3 129,-5-8 0,0-11 0,1-5 129,-2-6-129,7-6 129,3-9-129,7-5 129,6-2-129,3 0-129,9 0 129,0 0-258,0-13-387,5 13-2967,-5 0-1935,18-10-129,-15-2-645,6-4-387</inkml:trace>
  <inkml:trace contextRef="#ctx0" brushRef="#br0" timeOffset="83636.7837">2918 5702 3096,'-1'122'4257,"-6"-34"-129,0 17-1548,5 23-903,-5 2-258,7 9-645,-2-8-516,2-11-258,6-5-774,0-24-3225,1-21-129,2-19-387,-4-20 0</inkml:trace>
  <inkml:trace contextRef="#ctx0" brushRef="#br0" timeOffset="84204.8162">1869 6131 2580,'123'-20'3483,"-55"15"-903,5 3-774,15 2-129,3 0-774,10-1-645,50-5-387,-20-3 0,7-2 129,14 0 0,9-6 387,9 3 258,8-9-129,14 8 0,-31-4 129,42 7-129,7-5 387,11 6-258,9 1-387,9 0-129,9 6 258,0 0-258,5 4 0,2-1 0,-3 7 0,-2 4-129,-8 4 0,-11 8 0,-11-2-129,-11 1-129,-8 5-1161,-13-5-2580,-14-7-258,-16 1-516,-22-12 517</inkml:trace>
  <inkml:trace contextRef="#ctx1" brushRef="#br0">14695 18615 0,'0'0'0</inkml:trace>
  <inkml:trace contextRef="#ctx0" brushRef="#br0" timeOffset="133163.6165">8622 12892 516,'-7'-14'2064,"7"14"-516,-23-10-516,7 10-258,-6 0 0,-4 4-516,-6 8 129,0 0-129,-6 4-129,2 0 129,-4-3-129,3 5 129,5-7-129,0 1 0,9-5 129,0 0-129,9-3 0,2-3 0,12-1 0,-13 2-129,13-2 0,0 0 0,0 0 0,0 14 0,0-3-129,0 1 129,6 8 0,-1 4 0,-1 9 129,4 8 258,-2 19 0,0 10 129,-4 23 0,-2 16 0,0 13 129,0 10 0,-2 10-258,-6-2 0,1-1-129,0-3-129,2-14 0,0-15 129,2-7 0,3-13 129,0-10 0,0-15-129,0-6-129,0-18 387,3-4-387,0-8 0,-2-8-129,1-7 129,-2-11-129,2 14 258,-2-14-129,0 0 129,0 0 0,0 0 0,6-11-129,-2 0 258,2-1-129,2-1-258,3-2 129,5-2 0,2 3 0,5 4-129,2 0 129,4 3-129,0 2 0,4 5-516,-7-2-2709,8 2-903,-6 0 129,-5 0-774</inkml:trace>
  <inkml:trace contextRef="#ctx0" brushRef="#br0" timeOffset="145903.3452">17826 14795 4257,'2'-24'4644,"-2"24"-387,4-12-258,-4 12-2709,0 0-387,0 0-129,13 14-129,-8 6-129,4 14 258,-3 4-258,3 11-258,-3 3 0,0 5-258,-1-3 129,-2-2-258,-1-7 0,-2-11-258,3-7-258,-3-27-1290,-1 21-2580,1-21-129,0 0-516,-14-21 129</inkml:trace>
  <inkml:trace contextRef="#ctx0" brushRef="#br0" timeOffset="146135.3584">17711 15030 2709,'-8'-5'4773,"8"5"-387,8 0 0,4 7-2967,5-7-516,9 0-129,0-6 0,5 2-129,-2-6-387,4-4-387,-2 8-1677,-1-2-2580,-7 5-258,-5 1-387,-4 2 1</inkml:trace>
  <inkml:trace contextRef="#ctx0" brushRef="#br0" timeOffset="146767.3946">16785 14923 1548,'11'-2'4773,"-11"2"0,10 19-258,-8-3-1935,5 26-1161,-7-1-129,3 20-258,-3 0-387,0 8-387,0-3 0,-2-5-129,2-9-258,2-7-129,0-8-903,-2-16-3096,5-9-258,-5-12-387,15-11-387</inkml:trace>
  <inkml:trace contextRef="#ctx0" brushRef="#br0" timeOffset="147015.4088">16943 14876 7611,'24'-9'4902,"-15"18"-129,1 17-645,-3 10-3612,3 7-516,0 7 258,0 9-129,0-2 0,-2 2-258,-2-5 129,-2-8-258,0 3-645,-4-21-1419,0 0-2193,0-8-258,-2-6-129,2-14 259</inkml:trace>
  <inkml:trace contextRef="#ctx0" brushRef="#br0" timeOffset="147367.4289">16966 14985 7611,'0'-48'5289,"8"27"-387,0-3-258,8 10-3354,-1 4-774,9 7 129,1 3-129,8 3-258,-1 13 0,5 10-129,-4 2 0,0 1-129,-6 12 0,-6-1-129,-6 6 129,-8-1-129,-7 1 129,-11-1 0,-9-4 0,-6 1 129,-8-6-129,0-6 258,-1-8-129,1-1 129,3-6-129,5-4 0,8-5-129,4-5-387,14-1-2838,0 0-1677,0 0-258,9-6-645,2-3-129</inkml:trace>
  <inkml:trace contextRef="#ctx0" brushRef="#br0" timeOffset="147872.4578">16367 15020 5934,'11'-7'4515,"-11"7"-129,0 25-129,-11 1-3483,3 12-258,-5 4-129,0 5 0,-1 3-129,1-4-129,0-8 0,2-3-258,4-4-516,-3-23-1677,6 2-1935,4-10-258,-7-9-258,4-11 0</inkml:trace>
  <inkml:trace contextRef="#ctx0" brushRef="#br0" timeOffset="148067.4689">16223 15129 5934,'-3'-17'4902,"3"6"-387,10 11-258,-10 0-2967,20 23-516,-6-3-129,6 6-258,-2 3-258,1 3-129,-1 2-387,-4-5 0,0 1-774,-7-20-645,2 3-2580,-9-13-129,0 0-387,0 0 258</inkml:trace>
  <inkml:trace contextRef="#ctx0" brushRef="#br0" timeOffset="148215.4774">16230 15317 4386,'41'-14'4773,"-13"-1"-516,1-2-387,5 1-3741,-3-4-3483,-4 11-387,-10 5-774,-8 4-258</inkml:trace>
  <inkml:trace contextRef="#ctx0" brushRef="#br0" timeOffset="148770.5092">15221 15077 8514,'0'13'4773,"0"10"-258,1 3-1290,5 19-2322,-1-2-258,3 10 0,-2-4-258,2 2-129,-1-10-129,-1-3-129,0-7-516,-4-15-1290,1 6-2451,-3-12-387,0 1-387,0-11-258</inkml:trace>
  <inkml:trace contextRef="#ctx0" brushRef="#br0" timeOffset="149043.5248">15491 15011 8514,'29'-13'4773,"-22"24"-387,-5 7-129,-1 20-3741,0 3-129,4 12 0,-3 1 0,6 5 129,-3-1-258,4-3 129,-2-4-258,2-7-129,-1-2-258,0-14-258,2 1-387,-10-29-1161,7 16-2193,-7-16-516,0-12 0,-7-14-387</inkml:trace>
  <inkml:trace contextRef="#ctx0" brushRef="#br0" timeOffset="149370.5435">15430 15147 6837,'0'-49'5031,"7"28"-258,10 4-516,-2-1-2193,14 16-1419,0 0-129,8 4 129,3 9-387,3 7 0,0 1-129,-3 6 0,1 6-129,-4 0 129,-6 9-129,-7 3 0,-10 9-129,-9 0 258,-8 2-129,-14 2 129,-12-5 0,-5-2 258,-7-6-129,-3-11 258,3-7-258,6-4 129,6-8 0,12-5-258,17-8-387,0 0-774,12 0-3612,11-7-645,11-1-258,-5-7-774</inkml:trace>
  <inkml:trace contextRef="#ctx0" brushRef="#br0" timeOffset="150771.6236">15517 15588 129,'0'0'2451,"7"13"258,-7-13 387,3 21-1419,3-3 129,-3-3-516,3 4-258,-2-5-129,3 2-258,0-6 129,4 3-258,-1-7 0,5 0-258,-1-1-774,3-1-3225,3-4 129,1 0-1032,-3-14 129</inkml:trace>
  <inkml:trace contextRef="#ctx0" brushRef="#br0" timeOffset="152903.7456">17790 15066 1677,'0'0'2580,"0"0"387,0 0-387,-12-10-129,12 10-129,0 0-129,0 0-903,0 0-129,0 0-387,0 0-258,0 0 0,12 0 0,4 0 129,-1 0-129,7 0-129,0-2 129,2 2-258,0-1 0,2 1 0,-4 0 0,-2 1-129,-2 3-129,-1 0 0,-3-1 129,-2-1-129,-2 0 0,-1-2 129,-9 0 0,12-5 0,-12 5 0,8-12 0,-8 12-258,0 0-258,0 0-1677,0 0-2451,-3 7-645,3-7-387,-7 5-387</inkml:trace>
  <inkml:trace contextRef="#ctx0" brushRef="#br0" timeOffset="153679.79">17858 14745 2967,'0'0'3999,"0"-12"-129,0 12-1419,0 0 0,0-16-645,0 16-258,0 0-387,0 0-258,0 6-129,2 8-258,-2 3-129,4 9-129,-3 3 0,5 14 0,-2 0 0,3 6-258,0 3 258,-2 5-258,1-5 129,-1-2 0,-2-8-129,3-4 0,-3-7 0,1-6 258,-1-6-129,-3-19-129,5 15 129,-5-15 0,0 0 0,0 0-129,0 0 129,0 0-258,0 0-258,6-8-2709,-6 8-1548,0 0-516,9-11-645,-7-1 258</inkml:trace>
  <inkml:trace contextRef="#ctx0" brushRef="#br0" timeOffset="158383.059">17939 15789 2967,'0'0'3999,"3"8"-1032,-3-8 258,2 33-1290,-2-8-516,2 18-516,-2 2 129,7 11-258,-2 1-387,2 2-129,0-2-258,2-3 129,-2-4-258,0-17-129,1 3-645,-8-18-2580,3-1-903,-3-17-387,0 0 258</inkml:trace>
  <inkml:trace contextRef="#ctx0" brushRef="#br0" timeOffset="158759.0805">17965 15782 1419,'-14'0'3612,"4"13"387,-4 7-2580,-3-1 129,7 12 0,-6-6 0,6 5-516,-3-7 0,7 3-129,6-26-129,-5 18-258,5-18-129,3-11 0,4-10-129,4-1 0,-2-9 0,2 2 0,-2 1-129,-3 6 0,0 4 0,-6 18 0,4-12-129,-4 12 258,3 16-258,-1 2 129,4 2-129,4 1-387,6 6-516,-1-14-3225,12-1-645,0-10-258,3-2-387</inkml:trace>
  <inkml:trace contextRef="#ctx0" brushRef="#br0" timeOffset="159339.1136">19610 15640 4902,'19'-6'4644,"-11"11"129,-2 14-516,2 8-3741,-4 3-129,5 15-129,-4 1 129,4 6-387,-2 8 129,-1-2-129,1-3-129,0-6 129,1-3-516,-4-18-516,4-2-3354,-6-15-258,-2-11-129,3-11 1</inkml:trace>
  <inkml:trace contextRef="#ctx0" brushRef="#br0" timeOffset="159692.1338">19696 15697 4128,'0'-17'4386,"-11"17"-129,1 10-258,-5 8-3741,0 4 0,-1 7 0,-3-5 129,4 7-129,1-7 258,8-3-258,1-6 129,5-15 129,8 7-129,6-11-129,1-14 0,5 0 129,-4-12-129,1-1 0,-2-1 129,-1 4-258,-4 5 0,-1 4 0,-3 6 0,-6 13 0,11-1-129,-11 1 129,14 16-129,-5 1-129,6 2-258,0-1-3225,8 2-1032,-1-6-516,2-6-387</inkml:trace>
  <inkml:trace contextRef="#ctx0" brushRef="#br0" timeOffset="161455.2347">14962 15838 2580,'12'43'3096,"-7"-15"-129,6 8-2322,3 7-129,-1 6-258,2 2 0,0-3-129,-1 3-129,-2-12 0,1 0 0,3-11 0,-2-3 258,4-10 0,3-4 0,2-7 258,7 0 129,2-4 129,7 0 0,7-4 0,11-1-129,1-2-129,9 0 129,3-3-516,7 4 0,6-1 0,3-1 0,1-3 0,2 1 0,1-3 0,0-3 0,1-2 0,-1 1 0,-4 4-129,-3-3 129,-6 5-129,-5 4 0,-6 4-129,-6 3 129,-8 0 0,-6 6 0,-8-3-129,-4 5 129,-5 0-129,-4 1 129,-2-4 0,-6 1 0,-2-2 0,-1 2 0,-1-2 0,0-2 0,-4 0 0,2-2 129,0 0-129,-1-2 0,1 0 129,0-3-129,-1-1 129,0 0 0,-2-2 0,-8 8 129,11-17 0,-6 0 0,-5-1 129,4 0 0,-4-8 129,2 0-129,-2-2 129,3 3-129,-3-3 129,2 12-258,2-1-129,-2 2 0,-2 15-387,8-22-1548,-1 22-2709,-7 0-258,9-2-645,-9 2 129</inkml:trace>
  <inkml:trace contextRef="#ctx0" brushRef="#br0" timeOffset="162584.2993">18513 15687 2322,'0'0'3483,"0"-14"516,0 14-2580,1 7-129,0 10-258,6 5-387,-5 5-258,4 7 129,-6 2-258,2 0-129,-1 5 0,-1-10-129,0 4-129,0-11 258,0-2-129,0-9 0,2 0 129,-2-13-129,18 8 129,-6-8 0,6 0 0,3 0 0,5 0 129,5 0-258,5 0 129,4 2-129,2 0 0,6 0 0,1-1 129,5-1-129,-2 0 0,-2-2 129,0-6-129,-5 2 0,-3-5 129,-7 3-129,-5-4 129,-8 4 129,-5-4 129,-5 10 258,-12 2-258,12-11 129,-12 11-129,2-11 129,-2 11-129,0-15-129,0 1-129,-2 0-129,2 1 0,0-3 0,0 2-129,0-4-129,0 18-1677,12-20-2451,-12 20-516,11-22-258</inkml:trace>
  <inkml:trace contextRef="#ctx0" brushRef="#br0" timeOffset="163770.3671">20319 15421 3483,'0'0'4515,"0"0"-387,0 0-1935,0 28-903,0-7-387,4 15-258,-2-1-258,3 6-129,-3-1-129,5 2 0,0-6 0,2-4-129,1-5 258,6-6-258,2-5 129,5-4-129,2-6 129,4-2-258,2-2 129,5-2 0,5 0 0,5-6 129,4 1-129,3 1 129,6-2 0,0 2 0,6-5-258,4 3 258,2-2-129,4-1-129,0 0 129,2-1 0,1 2-129,2-1 129,-3 2 129,-3-1 0,4 1 129,-2 1 0,1-5 0,-1 1-129,1-3 258,2-3-129,0 0-129,0 2 129,0 0-129,-1-1-129,-1 4 129,-3 1-129,-4 2 129,-3 1-129,-2 0 129,-3 1-129,-10 2 129,0 4 129,-4 0-258,-3 0 129,-7 1-129,-4 4 0,-8 0 129,-4 5 129,-7-6 0,-5 0 0,-10-4 0,0 0 0,0 0 0,-4-5-129,0-9 129,-1 0-258,1-6 0,0-5 129,4-7-129,0 0 0,3-1-129,2-5-387,8 5-3870,-6 2-516,0 5-387,1 0-516</inkml:trace>
  <inkml:trace contextRef="#ctx0" brushRef="#br1" timeOffset="179543.2693">21489 16040 2967,'2'-15'5031,"-2"15"-258,7-9-387,-7-3-2580,8 12-645,-8 0-516,0 0 0,8 14-387,-7 8 129,-1 1-129,-1 10-129,-3 4 0,1 1 0,-1 3-129,2-1 129,2-2-129,0-3 129,0-1-258,5-2 258,2-1-258,0-3 258,3-6-129,1-4 129,-1-3-129,2-2 0,4-7 0,1-11-129,3-4-129,-2-12-516,5 9-2709,-6-7-1419,-6 5-129,-7-7-258</inkml:trace>
  <inkml:trace contextRef="#ctx0" brushRef="#br1" timeOffset="179775.2825">21375 16295 3096,'-10'-7'4515,"10"7"0,0 0-129,9-9-3741,6 9 0,-2-2 0,10 2-258,-2 0 0,5 0 0,1 0-258,1 0 0,3 2-774,-9-2-3354,4 0-516,-3 0-387,-4-2 0</inkml:trace>
  <inkml:trace contextRef="#ctx0" brushRef="#br1" timeOffset="180299.3125">21741 16318 1419,'27'3'4128,"-15"-2"129,0 0-1806,-1-4-645,9 3-387,-6-9-387,5 4-387,-2-9 0,2 7 0,-5-6-129,4 2-129,-5-3 0,-2 3-129,-5-6 0,-1 2-129,-5 1-129,-5 1 129,-7-1-129,-6 1 0,-4 5 0,-2 4 0,-3 4 0,1 5 0,2 9 0,3 5 129,5 5-129,4 2 129,6 4 0,6-3 0,4-3 0,7 2 129,3-8 0,7-1 129,-1-4-129,4 1 129,-1-8-129,6 0 0,-2-4-129,2-2-129,-3 0-129,-5-2-129,4 1-645,-11-11-3225,0 7-645,-7-4-387,-7 9-387</inkml:trace>
  <inkml:trace contextRef="#ctx0" brushRef="#br1" timeOffset="180647.3324">22101 16227 3870,'22'-8'5031,"-13"7"-387,3 1-258,-5 2-3096,10 16-645,-7-4-258,1 12-258,-4-4-129,0 4 0,-1 0 0,-1-3 0,0-5 0,-3-4 0,-2-14 0,5 13 129,-5-13-129,4-9 0,-1-8 129,-3-2-129,3-5 0,-1-5 129,2 4-129,1 3 129,-1-1-129,2 7 0,2 4 0,1 5-129,3 7-1032,-5 3-3225,7 3-129,-1 2-645,1-1 258</inkml:trace>
  <inkml:trace contextRef="#ctx0" brushRef="#br1" timeOffset="181187.3633">22440 16217 1935,'0'0'4902,"0"0"-387,0 15-129,1-1-1935,4 10-1677,-4-4-258,7 9-129,-5-7 0,7 2-129,-2-7 0,6-3 129,-3-8-258,3-6 0,-1-1 129,0-9 0,0-5-258,1 0 129,-3-3 0,-4 1-129,-1 5 0,-6 12 0,7-16 129,-7 16-129,0 0 0,1 10 0,-1 1 0,0 3 0,3 0 0,1-1 0,4-3 0,1 1 0,3-8 0,0-1 129,3-2 0,-1-5 0,-2-8 0,4 2 129,-5-2 0,1 2-129,-3-2 129,-2 5 0,-7 8 0,17-7-129,-17 7 258,13 0-258,-13 0 129,14 14 0,-7-2 0,4 1 0,-2 4-129,-1-3-129,2 13-387,-10-16-3225,3 13-1290,-4-3-774,-4 1-258</inkml:trace>
  <inkml:trace contextRef="#ctx0" brushRef="#br2" timeOffset="189386.8323">1383 15904 3225,'-9'-7'4128,"9"7"0,0 0-1161,-7-3-774,7 3-645,0 0-258,0 0-516,0 0 0,7 0-258,-7 0 129,12 0-129,-12 0-129,17-3 0,-8-2 0,3 2-129,-2 0 0,3-4 0,-1-2-129,0-1 0,-1-1 129,2-1-258,-3-1 129,-1 0 0,-2-3-129,-1 3 129,-3-3-258,-3 3 387,0-1-387,-2 2 129,-6 4-129,-3 1 129,-3 1 129,-4 4-258,-5 2 129,2 0-129,0 8 129,1 4 0,0 3 129,4 5 0,2 6 0,3 3 0,6 3 129,1 1-258,4 2 387,1 0-258,9-1-129,3-3 129,1-6-129,2-2 129,1-6 129,3-2-129,-1-2-129,-1-7 129,0-2-129,-1-4-258,0 0-774,-6-9-3483,4 0-129,-3-10-258,2 3-387</inkml:trace>
  <inkml:trace contextRef="#ctx0" brushRef="#br2" timeOffset="189726.8517">1874 15789 6708,'-10'1'5031,"10"-1"-516,-14 11-129,7 4-2580,-8-10-774,8 9-258,-5 0-258,2 7-129,-4-1-129,2 3 0,0 1-129,2 4 0,-2-3-129,2-3-129,3-1 0,1-6-129,1 5-258,5-20-1161,0 0-2709,-8 1-387,8-1-258,0-16-387</inkml:trace>
  <inkml:trace contextRef="#ctx0" brushRef="#br2" timeOffset="189978.8661">1662 15831 5805,'-5'-17'5160,"5"17"-516,0 0 0,10 7-2709,-10-7-774,23 15-387,-10-4 129,6 12-129,-2-3-387,5 2 129,-1 3-258,1 3 0,-1-5-129,0 2 0,-3-6-129,0-4 0,-4-3-258,-3-11-516,6 1-3741,-12-11-387,-5 9-258,7-33-387</inkml:trace>
  <inkml:trace contextRef="#ctx0" brushRef="#br2" timeOffset="190770.9114">2167 15758 5676,'1'-13'5031,"-1"13"-258,0 0-258,-6-11-2322,6 11-645,0 0-645,0 0-258,0 0-129,2 10-387,-2-10 0,0 0-516,5 14-645,-5-14-3354,0 11-258,0-11-258,0 0-516</inkml:trace>
  <inkml:trace contextRef="#ctx0" brushRef="#br2" timeOffset="191038.9268">2178 15922 7353,'0'0'4773,"0"0"0,0 0-516,0 0-2580,0 0-645,0 0-129,0 0-516,0 0-129,0 0-387,0 0 0,0 0-387,12 17-1161,-12-17-2451,11 0-645,-11 0-129,14-5-645</inkml:trace>
  <inkml:trace contextRef="#ctx0" brushRef="#br2" timeOffset="191334.9437">2312 15744 6966,'0'0'4773,"0"0"-516,5 5-387,-5-5-3096,0 0-129,0 12-258,0-12-387,0 14-129,0-14-903,6 14-2451,-6-14-1032,3 20 0,-3-20-258</inkml:trace>
  <inkml:trace contextRef="#ctx0" brushRef="#br2" timeOffset="191542.9556">2347 15874 7482,'5'16'4902,"-5"-16"-129,-7 11-387,7-11-3096,-5 10-516,5-10-258,-4 14-258,4-14-258,0 13-129,0-13-129,0 0-258,0 0-1806,0 0-2064,6 6-258,-6-6-516,0 0 0</inkml:trace>
  <inkml:trace contextRef="#ctx0" brushRef="#br2" timeOffset="191823.9717">2471 15773 8514,'0'0'4902,"0"0"-129,0 0-258,10-12-3483,2 12-516,2 0 0,3 1-129,2-1-129,3 4-129,3 2 129,-5-4-387,-1-1 129,-1 1-129,1 1-387,-8-3-258,4 3-1548,-15-3-2064,10 0-645,-10 0 129,0 0-387</inkml:trace>
  <inkml:trace contextRef="#ctx0" brushRef="#br2" timeOffset="192082.9865">2524 15847 7353,'-7'12'5031,"7"-12"-258,0 0 0,19 20-3483,-19-20-129,26 2 0,-11-2-387,6 5-129,-1-5-129,2 0-258,-1 1 0,-2 1-129,0-2 0,-5 0-129,0 0 0,-4 0-258,0 1-129,-10-1-645,19 0-3870,-19 0 129,0 0-645,8-11-258</inkml:trace>
  <inkml:trace contextRef="#ctx0" brushRef="#br2" timeOffset="196646.2475">3371 15448 645,'0'0'3999,"7"-14"0,-7 14-516,0 0-774,0 0-258,0 0-516,3 8-645,-3-8-516,1 26 0,-1-6-387,1 5-129,1 4 0,-2 2-129,-2 5 0,0-1 0,-1-1 0,1 1-258,2-1 129,0-6-129,0-5 129,5 0-129,2-8 129,3-6-129,0 0 0,1-8 129,3-1 0,1-1 0,0-4-258,-1-7-774,7 5-3096,-10-3-258,-2 1-387,-9 9-258</inkml:trace>
  <inkml:trace contextRef="#ctx0" brushRef="#br2" timeOffset="196903.2622">3309 15708 5934,'0'0'5031,"2"-11"-645,8 7 0,-1-3-3612,8 7 0,0-7-129,4 7-258,-1-1-129,3 1 0,-1 0-258,-1 0-129,2 5-516,-6-4-1419,3-1-2064,-4 0-516,4 0-129,-3 0-258</inkml:trace>
  <inkml:trace contextRef="#ctx0" brushRef="#br2" timeOffset="197410.2912">3717 15712 5547,'16'3'5160,"-3"-3"-774,-3 0 0,1-4-3225,5 4 258,-2-7-774,0 3-129,2-5-129,-3 3-258,1-3 129,-4 1-129,-1-2 129,0-1 0,-3 1-129,-6 10 0,5-19-129,-5 19 0,-3-19 129,-6 10-129,-2 1-129,-3-1 0,-2 7 129,-4 1-129,2 1-129,-3 3 258,3 13-129,1 0 0,4 6 0,1 3 129,7 1 0,4 0-129,2 0 129,7-2 0,4-4 129,3-1-129,1-7 258,4-1-258,-3-1 129,1-6 129,0-1-258,-2-3 129,0 0-258,-2-3-258,2 3-129,-9-10-774,11 6-3096,-9-5-258,3 1-387,-6-7-129</inkml:trace>
  <inkml:trace contextRef="#ctx0" brushRef="#br2" timeOffset="197787.3128">4021 15618 4257,'0'0'4902,"9"-2"-258,-9 2-387,0 0-2193,16 17-1032,-16-17-129,9 26-258,-4-9-258,0 4-258,-1 1 0,-1 0-129,-1-2 0,0-1 0,-1-1 0,-1-4-258,0-14 129,0 15 0,0-15 129,0-7-129,0-5-129,0-7 258,4 0-129,2-5 129,-1-1 0,2 1 129,0 1-129,3 5 129,-3 1 0,1 4-129,-8 13 0,16-10 0,-16 10-516,9 0-2322,-9 0-1290,10 14-645,-4-3 0,-6-11-129</inkml:trace>
  <inkml:trace contextRef="#ctx0" brushRef="#br2" timeOffset="198426.3493">4315 15640 7998,'0'0'4902,"-10"0"-516,8 6 0,2-6-3354,-5 24-258,2-7-258,6 3-258,0-1 129,4 2-387,2-2 258,2-3-258,0-1 129,0-5-129,-1-6 129,1-4-129,-1-5 129,1-11 129,-2-1-129,0-4 0,0-5 0,2-1 0,-4 1-129,1 2 129,-2 7-129,-1 3-129,-5 14 258,0 0-129,0 0 0,1 13 129,-1 4-129,0 8-129,0 2 258,0-1-129,0-3 0,1 2 0,5-6 0,3-5 0,1-9 129,4-5-129,0-8 129,2-9 129,3-4-129,1-7 129,0-2-129,1 1 0,0 5-129,-3 1 129,-3 8-129,-2 7-129,-2 4 129,-2 4 129,-2 11-129,-3 4 0,0 2 129,0 8-129,-1 0 129,-2 3-258,-1 4 258,1-2-129,-1-2 0,0 0-129,0-4 0,-2-3 0,1-2-258,-3-7-258,4 5-645,0-17-3612,0 0 0,0 0-516,0 0-387</inkml:trace>
  <inkml:trace contextRef="#ctx0" brushRef="#br2" timeOffset="225677.908">5412 15436 2580,'11'-12'4386,"-11"12"129,13-10-1290,-13-5-387,7 15-645,-7-14-516,0 14-258,0 0-516,0 0 129,-2-14-387,2 14-129,-14 3-129,3 11 0,-1 2 0,-4 6-129,-1 6 0,0 4 0,3 5 0,-1 3-258,6 0 129,3 4 0,6 0-129,3-1 0,7-1 129,7 0-129,0-8 0,5 5 129,1-7-129,-2-4 129,1-2-129,-3-6 0,1-3 0,-6-4-129,-2 0-258,-12-13-774,16 7-3741,-16-7-258,4-9-387,-4-10-387</inkml:trace>
  <inkml:trace contextRef="#ctx0" brushRef="#br2" timeOffset="226330.9454">5949 15506 7224,'-5'-17'4902,"5"17"-129,0 0-258,-2 12-2451,4 13-1161,-2-3-258,6 16-387,-2-4 258,1 11-258,-1 1 0,1 2 0,-3-5 0,2-3-258,0-3 129,1-8-258,0-6-258,-5-23-258,5 23-774,-5-23-2064,-1-10-1290,-8-10-258,3 4-387</inkml:trace>
  <inkml:trace contextRef="#ctx0" brushRef="#br2" timeOffset="226526.9566">5807 15746 9804,'-12'-6'5031,"-2"2"-258,14 4-387,0 0-3225,14 0-258,-1-4-258,9 4-387,1 0 129,7 0-258,5 0 0,4 0-387,1 0-387,-6-5-3483,6 5-774,-6-6-258,2 4-129</inkml:trace>
  <inkml:trace contextRef="#ctx0" brushRef="#br2" timeOffset="227102.9895">6533 15295 9546,'2'-18'5031,"-2"18"-387,10 12-258,-8 8-3612,1 9 0,-2 7-516,4 12 129,-2 4-129,2 5 0,-3-1 0,5-1-129,-2-4 129,3-1-258,1-11 258,1-1-258,1-9 0,2-7 0,3-6-129,-2-8-258,5-4-387,-10-14-2193,5 2-2064,-7-11 129,0 1-516,-7-4 0</inkml:trace>
  <inkml:trace contextRef="#ctx0" brushRef="#br2" timeOffset="227315.0016">6461 15676 10320,'0'0'5031,"0"0"-258,14-11 0,10 9-4257,-3-5 129,9 2-258,1-1-129,4 2-258,-1 3-387,-5-12-2451,6 12-1806,-12-3-387,1 4-258,-11-2-258</inkml:trace>
  <inkml:trace contextRef="#ctx0" brushRef="#br2" timeOffset="227767.0275">6810 15679 9546,'10'7'5289,"-10"-7"-645,20 0 129,-20 0-3741,24-6-516,-12-2 129,5 4-387,-1-5 0,1-1-129,-3 0 129,-2 0-258,-2-2 129,-10 12-129,12-20 129,-12 9-129,0 11 0,-3-22 0,-7 12 129,-3 0-129,-4 1 0,-2 2 0,0 2 0,0 3 0,1 2 0,2 8 0,2 7 0,3 7 0,5 4 129,3 4-129,3 3 129,5 0-129,4-6 258,7 1-129,0-4 0,6-7-129,-1-4 258,2-4-258,2-3 129,-2-5-129,0-1-129,-3-2 0,1-4-258,-8-6-516,6 12-2967,-11-18-903,2 9-516,-7-10-129</inkml:trace>
  <inkml:trace contextRef="#ctx0" brushRef="#br2" timeOffset="228103.0467">7126 15627 9030,'18'-5'5160,"-18"5"-387,17 0 0,-17 0-3483,15 16-387,-10-3-387,4 7-258,-4 2 0,2 6-258,-3-2 129,-1-3-129,2 0 129,-3-5-258,1-3 129,-3-15 129,0 0-129,0 0 0,6-15-129,-5-3 387,-1-6-258,4-2 129,-1-2-129,4 1 129,-1 5-129,1 3 0,1 5 0,-2 3-258,6 9-645,-12 2-3612,10-1-258,-10 1-387,13 1-387</inkml:trace>
  <inkml:trace contextRef="#ctx0" brushRef="#br2" timeOffset="228667.079">7378 15610 10191,'0'0'5160,"0"0"-516,5 10 129,-5-10-4128,2 25 0,2-9-387,1 3 0,0 0 0,2 1-129,2-2 0,-1-3 0,-1-5 0,3-4-129,-3-6 129,4-5 0,-1-4-258,1-7 258,0-6-129,-2 3 0,1-4-129,-3 7 258,3 3-129,-10 13-129,5-13 258,-5 13-129,1 10 0,-1 6-129,0 2 258,0 3-258,1-2 258,2 3-258,1-4 258,2-5-258,2-2 258,0-7 0,3-4-258,0-3 387,0-8-387,0-5 258,-2-4-129,3 0 129,-2 1-258,-1 0 258,-1 5-129,-1 0-129,-7 14 129,14-9 0,-14 9 0,12 0 0,-12 0 0,9 25 129,-3-9-129,0 4 0,-1-2 129,1 5-129,1 1 0,-4-7-645,11 8-3483,-14-25-645,11 16-516,-11-16-258</inkml:trace>
  <inkml:trace contextRef="#ctx0" brushRef="#br2" timeOffset="229282.1142">7925 15352 7740,'0'0'5031,"0"0"-258,14 1 0,-14-1-3225,21 18-258,-7-3-387,11 11-129,-1 2-258,2 8 0,-1 2-258,-2 6-129,-6 4 129,0 3-258,-9 0 129,-7 6-129,-1-8 0,-4-4 0,-8-5 129,2-3-129,0-11 0,3-9-129,-2-8-129,9-9-516,0 0-3999,-5-22-258,7 8-516,-2-13-258</inkml:trace>
  <inkml:trace contextRef="#ctx0" brushRef="#br2" timeOffset="229794.1434">8485 15402 10320,'1'-10'5289,"-1"10"-516,0 13 0,0-13-3870,-7 29-258,0-5-258,-1 6-129,-6 2 0,2 2-129,-4 2 0,-1-3-258,0 0 258,0-5-258,4-8 258,2-8-387,4 2-387,-3-15-1677,10 1-2451,-7-16-258,6 2-258,-2-12-258</inkml:trace>
  <inkml:trace contextRef="#ctx0" brushRef="#br2" timeOffset="230026.1567">8311 15406 10707,'15'17'5289,"-12"-4"-387,8 12 129,-4-3-4128,7 11-129,-4-2-258,5 5 0,-1-3-258,0-2-129,-1-1-129,0-8 0,-3-3-129,-1-5-387,2-2-387,-11-12-3999,0 0 0,0-8-516,0 8-129</inkml:trace>
  <inkml:trace contextRef="#ctx0" brushRef="#br2" timeOffset="230214.1675">8282 15611 11223,'10'-5'5418,"14"5"-387,-3-10 0,13 5-4257,0-5 0,6 5-258,-1 1-258,-3 1-645,5 3-4257,-17 0-387,-3 1-387,-8-1-516</inkml:trace>
  <inkml:trace contextRef="#ctx0" brushRef="#br2" timeOffset="257890.7505">2581 16613 2709,'-7'5'4902,"7"-5"-516,0 0-387,-12 0-1935,12 0-516,0 0-645,3 0-129,-3 0-387,16 0 0,-3 0-129,1 2 0,2 0-129,2 1 0,0-3-129,2 0-129,-2 4 0,-4-4-516,2 2-387,-16-2-645,20-1-2709,-20 1-387,0 0-387,0 0 516</inkml:trace>
  <inkml:trace contextRef="#ctx0" brushRef="#br2" timeOffset="258138.7647">2508 16739 6063,'0'0'4773,"6"3"-258,4 6-1032,-1-9-2709,11 0-129,-6 0-258,10 1 0,-3 2-387,0-2-129,0 4-129,-7-5-516,5 13-1161,-9-11-2064,-1 2-645,-9-4 0,0 0 1</inkml:trace>
  <inkml:trace contextRef="#ctx0" brushRef="#br2" timeOffset="258349.7767">2507 16883 4386,'-9'13'5031,"9"-13"-387,11 6 0,8 0-3225,-3-8-387,10 2 129,-2-4-516,6 4-129,-3-3-258,1 3-387,-1 6-1290,-6-6-2967,-1 9-387,-6-2-129,-2 5-774</inkml:trace>
  <inkml:trace contextRef="#ctx0" brushRef="#br2" timeOffset="259002.8141">3467 16482 5547,'5'-13'4773,"-5"13"0,9-14-516,-3 22-3225,-6-8-258,0 38-258,0-12-129,-4 11-129,-1 0 0,-1 7-258,-1 4 129,3-1-129,-1 0 0,3-1 129,2-3-258,3-5 129,5-8 129,5-10-129,5-8 129,4 0-129,0-12 129,1-6-129,2-2-258,-4-12-1161,3 6-2967,-9-8-258,-2 4-387,-13-4-129</inkml:trace>
  <inkml:trace contextRef="#ctx0" brushRef="#br2" timeOffset="259226.8269">3338 16771 7740,'26'-2'5031,"-8"-8"-258,8 6-387,2-6-3999,6 5 129,-1 0-258,4-2-258,1 6-516,-5-6-1419,3 7-2580,-5 0-129,0 0-516,-9-1 0</inkml:trace>
  <inkml:trace contextRef="#ctx0" brushRef="#br2" timeOffset="259694.8537">3792 16771 6966,'24'6'5031,"-11"-6"-387,0-2-258,6-3-3741,-7-3 0,5 2-258,-2-8 0,1 2-129,-1 0 129,-1 2 0,-3-8 129,1 5-258,-7 0 0,-5 13-129,5-19-129,-5 19 0,-9-16 0,-5 12-129,-3 4 129,-6-2-129,1 11 0,-3 3 0,3 2 129,2 5 0,2 1-129,8 2 129,8 1 0,2 3 129,4-4-129,9-1 129,5-3 0,3-2 129,1-6 0,4 0 0,-3-5-129,2-2 0,-4-3 0,-1 0-387,-2 0-387,-8-11-1935,4 10-2322,-8-11 0,2 7-645,-5-12 0</inkml:trace>
  <inkml:trace contextRef="#ctx0" brushRef="#br2" timeOffset="260030.8729">4147 16622 6708,'14'0'5160,"-7"10"-774,-4 4 0,-1 8-3741,-2-1-258,0 9 129,0-2-516,0 2 258,0 2-258,0-5 0,2-5 0,-2-7 129,0-4 0,0-11-129,0 0 129,3-16 0,-1-5 0,0-2 0,4-7 129,3 1 0,0 0-129,3 2 129,0 5 0,3 2 0,0 4-258,-2 6-516,3 10-1548,-7 0-2451,1 0-645,-10 0 129,11 6-645</inkml:trace>
  <inkml:trace contextRef="#ctx0" brushRef="#br2" timeOffset="260594.9051">4471 16631 8127,'1'15'5160,"-1"1"-516,-2-2 0,-2 5-3999,-1-1-129,3 5-129,1-3-129,1 6 129,0-7-129,6-5-129,-6-14 0,16 14 129,-6-14-129,2-12 0,-1-2 129,2-7-129,-3 0 0,1-3 0,-4 2 0,0 4 0,-2 8-129,-5 10-129,0 0 258,0 0-129,0 0-129,0 15 129,0 2 0,0 0 0,0 1 0,2 4 0,3-8 0,-5-14 0,15 21 0,-5-20 0,0-1 129,1-4-129,4-8 0,-1-4 129,1-2-129,3-1 0,-1-2 129,1 6-129,-3 5 0,-2 2-129,-1 3 258,-3 5-129,-9 0 0,10 11 0,-6 5 0,-3-4 129,0 4-129,3 6 129,-3-3 0,3 3-129,-2 2-258,1-3-258,8 7-4386,-10-14 0,8-3-645,-9-11-387</inkml:trace>
  <inkml:trace contextRef="#ctx0" brushRef="#br2" timeOffset="262295.0024">5486 16426 2709,'5'-20'4515,"-5"20"129,2-16-387,-2 16-1935,0 0-774,5 22-387,-5-22-387,2 35-129,-2-20-258,0 20-129,0-1 0,-2 6-129,-3-10 0,0 5-129,-1-4 0,0 1-129,3-3 258,1-3-129,2-5 0,4-3 0,6-6 0,3-5 129,1-7-129,6 0 129,1 0 0,0-4-258,0-3-258,-5-8-903,6 6-3225,-12-2-129,-2 4-387,-8 7-387</inkml:trace>
  <inkml:trace contextRef="#ctx0" brushRef="#br2" timeOffset="262518.0151">5317 16664 8127,'-8'-5'5031,"8"5"-258,15-7-258,3 2-3870,8 5 0,5-8-129,6 6 0,-2-2-387,4 2-129,4 0-516,-4-7-1032,-1 7-3096,-3-4-129,-2 5-516,-8-6-129</inkml:trace>
  <inkml:trace contextRef="#ctx0" brushRef="#br2" timeOffset="262962.0405">5771 16686 7353,'27'-2'4644,"-11"-2"0,2-3-387,-2-4-3612,6 3 129,-3-6-387,3 1 258,-2-1-387,1-1 129,-5-1-129,4 4 258,-9-4-387,-3 3 129,-6-1 0,-2 3-258,-7 4 0,-10 2 0,-2 3 0,-3 2 0,-3 5-129,2 5 0,-1 6 258,5 6-387,3 1 258,7 1-129,5 5 258,4-1-129,8-3 387,6 3-258,3-6 129,7-4 129,-2-5-129,6 1 129,-1-6-258,1-4 0,-2-4-129,-4-3-516,2 3-1806,-7-5-2451,0-4-387,-12-8-129,2 2-645</inkml:trace>
  <inkml:trace contextRef="#ctx0" brushRef="#br2" timeOffset="263322.0611">6105 16577 7740,'19'0'5418,"-8"0"-645,3 2 0,-14-2-3483,20 18-516,-20-18 0,18 23-516,-13-7 0,2 0-258,-5 0 129,-1-1-129,-1-15 129,0 23-129,0-23 0,0 0 0,0 0 0,0 0 129,0-10-129,0-5 129,4-2-129,3-3 387,5 1-258,3-1 258,-1-1-129,5 1 129,0 6-387,1 4 258,-2 2-387,-3 3-387,-1 8-1677,-14-3-2838,14 16 0,-14-16-516,4 22-387</inkml:trace>
  <inkml:trace contextRef="#ctx0" brushRef="#br2" timeOffset="263930.0959">6465 16555 10449,'9'-10'5289,"-9"10"-645,1 10 129,-1-10-4128,-1 21-387,-3-6 129,4 7-129,-3 1 129,3 0-387,0-1 387,4-3-387,5-1 129,-1-3 129,3-13-258,2-2 129,3-6 0,0-8 0,-1-8-129,3-4 129,-2-2-129,-2-2 129,0 6-129,-2 3 0,-2 4-129,-10 17 258,9-8-129,-9 8 0,0 11 258,0 7-387,0 0 258,0 4-258,0 2 258,1-4-129,5 0 129,2-4-258,2-8 129,1-3 0,3-5 0,1-1 129,2-12-258,-2-5 258,1-1-129,2-2 129,-2 3-258,-2-2 258,-1 4-258,-4 5 258,-9 11-129,14-5 0,-14 5 258,5 12-258,-5 3 129,0 6-129,0-1 258,0 3-258,-2 3 129,0 4-129,2-8-129,-1-3-258,1 0-387,0-19-2580,5 18-2064,-5-18 129,18 0-516,-9-10-129</inkml:trace>
  <inkml:trace contextRef="#ctx0" brushRef="#br2" timeOffset="264602.1343">7195 16541 5676,'5'-11'5160,"-5"11"0,0-11-516,0 11-2451,0 0-387,0 0-903,-10-12-258,10 12-258,-18-5-129,7 5 0,-1 0-129,-2 0 0,-3 2 0,3 2 0,-1 1 0,2 4 0,1-5 0,3 3 0,3 5 0,5-1-129,1-11 0,1 20-129,8-10 258,3 3-129,3 1 129,-1-2-129,0-1 0,3 0 129,-3 2 0,0 0-129,-4-3 0,-2 0 0,-3 3 0,-5-1 0,0-2 0,0-10 0,-16 19 0,2-14 0,-1-2 129,-3-2 0,-1-1 0,2 0 0,-2-4 0,2-5 0,1 2 0,5 1-258,11 6-516,-11-7-4257,15 7-258,6-4-387,8 1-645</inkml:trace>
  <inkml:trace contextRef="#ctx0" brushRef="#br2" timeOffset="270666.4812">8947 16519 5160,'4'-11'5031,"-4"11"-516,3 10-129,-3-10-2580,0 26-387,-2-11-645,2 9-516,-5 1 258,3 6-516,-3 0 129,0 8-258,0 0 387,3-1-516,2 1 258,0 0 129,5-4-129,2-5 0,5-5 0,4-5 129,1-4 0,2-6 0,3-6 129,-2-4-129,-1 0-258,-3-2-258,2 2-645,-18 0-3354,13-12-387,-13 2-129,0 10-645</inkml:trace>
  <inkml:trace contextRef="#ctx0" brushRef="#br2" timeOffset="270878.4933">8850 16752 9546,'-8'-11'5160,"8"11"-258,14-7-516,-14 7-3612,31-7-387,-7 7 0,5 0-258,7 0-129,-5 0-516,5 3-774,-9-3-3096,4 0-516,-7 0-129,-2 0-516</inkml:trace>
  <inkml:trace contextRef="#ctx0" brushRef="#br2" timeOffset="271390.5226">9295 16747 7740,'17'11'4773,"-17"-11"0,14 4-516,-14-4-3612,15 1 0,-6-1 0,7-2-129,-1-8-129,0 4 129,1-4-258,4-2-129,-5-3 0,-1 2 0,-2-1-129,-2 2 129,-5 2-258,-5 10 129,-3-15 0,-7 12 129,-7 2-129,-2 1 0,-4 1 0,-5 6 0,0-1 0,-1 4 0,4-1 129,4 4-258,4 1 129,5 2 0,7 2 0,5 3 0,6 4 129,6-2-129,4 4 129,1 2 0,6-4 129,0-4-129,0 0 0,1-4 0,0-5 0,-1 0 0,-1-7-129,-3-4-129,0 0-129,-2-1-129,2 0-774,-12-10-3612,11-2-129,-10-11-387,6 2-387</inkml:trace>
  <inkml:trace contextRef="#ctx0" brushRef="#br2" timeOffset="271733.5422">9657 16689 8385,'14'0'4902,"-14"0"258,10 7-774,-10-7-3483,12 16-258,-7-6 0,3 8-258,-4 1-258,2 8 0,-3-3-129,1-1 129,-4 0-129,2-1 0,-1-8 129,-1-14-129,0 0 0,0 0 0,0 0 129,4-21-129,-2-3 129,3 0 0,-2-2 0,4 5 0,0-4 129,3 8 0,1-1-258,1 9 129,0 3-258,-1 0-258,3 6-774,-14 0-3612,18 5-258,-18-5-258,20 9-516</inkml:trace>
  <inkml:trace contextRef="#ctx0" brushRef="#br2" timeOffset="272326.5762">9987 16662 9417,'9'0'5289,"-9"0"-645,-7 10 0,5 6-3999,-4 1-258,4 4-258,0 3 0,2 3 129,0-1-129,0-2 0,5-2 0,4-7 129,0-4-129,3-7 0,-1-5 0,3-13 0,-3-1 0,5-9 0,-2 0 0,0-3-129,-2 1 0,1 4 0,-4 3 129,0 7-258,-9 12 129,12-4 129,-12 4-258,2 17 258,-2 2-129,1 3 0,1 3 0,0 4 0,3-6 0,3-2 129,1 2-129,3-6 0,0-10 129,3-5 0,1-1-129,3-13 0,1-5 129,-1-5-129,3-4 129,-1 0-129,-2 3 0,1 6-129,-6 2 258,0 6-129,-4 9 0,-2 6 129,-4 7-129,-2 6 0,-2 6 0,0 2 129,-2 4-129,0 1 0,2 0-129,0 0 0,0-5-258,0-8-645,7 2-4128,-7-21 129,11 12-387,-6-18-516</inkml:trace>
  <inkml:trace contextRef="#ctx0" brushRef="#br2" timeOffset="272802.6034">10751 16676 10449,'0'0'5160,"-6"-10"-129,-4 10-129,-4 0-4515,-3 0 129,0 0-258,1 3-129,-4 1 129,3 3-129,-1-3 0,3 2 0,-1 0 0,6 3 0,-1-3 0,11-6-129,-9 14 129,9-14 0,6 17 0,4-7-129,4 3 0,1 4 129,1-1-129,2 2 0,-5-1 0,0 9 0,-2 4-129,-7-3 129,-1 2 0,-3-5 0,-3 7-129,-5-4 258,-3-8-129,-1-9 129,0-8-129,-4-2 258,1-4-258,1-9 129,2-1 0,1 3-129,1-3 129,2 0-516,8 14-387,-12-7-4257,12 7-129,5-1-387,6-3-645</inkml:trace>
  <inkml:trace contextRef="#ctx0" brushRef="#br2" timeOffset="273342.6343">11078 16684 8385,'15'-2'5805,"-4"-4"-903,-11 6 0,0 0-3096,0 0-1419,0 0-258,0 0-258,0 0-387,5 18-1032,-5-18-3096,0 0-516,0 0 0,9 15-774</inkml:trace>
  <inkml:trace contextRef="#ctx0" brushRef="#br2" timeOffset="273545.6459">11124 16839 10062,'0'17'5418,"-4"4"-645,4-21 129,0 0-4386,0 0-258,-2 13-129,2-13-387,0 10 0,0-10-387,0 0-1677,12 13-2709,-12-13 0,13-9-258,-8-5-387</inkml:trace>
  <inkml:trace contextRef="#ctx0" brushRef="#br2" timeOffset="273734.6567">11261 16677 9804,'3'-11'5031,"-3"11"-387,0 0-129,0 0-4386,-4 7-258,4-7-516,0 20-2580,0-20-1290,0 15-774,0-15 129,0 0 1</inkml:trace>
  <inkml:trace contextRef="#ctx0" brushRef="#br2" timeOffset="273950.6691">11330 16757 8514,'1'31'5031,"-1"-18"129,-1 2-645,-13-5-3870,12 9-129,-3-6 0,5 11-258,-5-5 0,5 1-129,0 2-129,0-6-387,5 5-387,-5-21-2064,0 0-1806,10 3-516,-1-6-516,-4-15 258</inkml:trace>
  <inkml:trace contextRef="#ctx0" brushRef="#br2" timeOffset="274214.6842">11463 16728 7740,'8'0'5031,"3"-1"129,-1 1-516,-1-7-3354,8 7-774,-2-7 129,6 5-258,0-3 0,3 4-258,3-5 0,-3 1-258,0 2-129,-5-2-387,3 6-1032,-11-2-2967,2-1-516,-13 2 0,0 0-774</inkml:trace>
  <inkml:trace contextRef="#ctx0" brushRef="#br2" timeOffset="274437.6969">11518 16793 7998,'-7'18'5289,"7"-3"-129,0-15-258,16 6-3870,-1-6 0,7 0-258,-1-5-129,6 3-129,-4-1-258,2 3-258,-3-2-258,-5-3-387,6 12-2967,-11-7-1419,1 2-258,-13-2-516,14 0-258</inkml:trace>
  <inkml:trace contextRef="#ctx0" brushRef="#br2" timeOffset="275293.7459">12359 16561 6837,'11'-9'5160,"-11"9"129,-14-12-516,6 12-3483,-13-7 0,5 7-516,-9 0-258,1 1 0,-5 6 0,3 3-258,-5 1 129,4 7-129,1 1-129,4 2-129,8 3 129,7-2-129,6 0 129,4-3-129,9-7 0,10-4 0,2-2 0,5-5 129,-1-5-129,1-5 0,-2 1 0,-5 0 0,-4-4 129,-7 5-258,-11 7 258,0 0-258,0 0 258,-19-2-129,-4 7 0,-2 14 0,0-2 0,-2 1 0,3 2 0,5 6 129,5-4-129,9 0 129,5-6 0,12-3 0,6 1-129,2-5 258,4-4-258,3-4 129,2 1-129,-4-2 0,0 0-129,-5 0-387,1 6-1419,-8-7-3354,0 1-129,-13 0-258,12-9-645</inkml:trace>
  <inkml:trace contextRef="#ctx0" brushRef="#br2" timeOffset="275874.7791">12751 16368 7224,'6'-15'5547,"-6"15"-516,11-5 129,-11 5-3870,5 17-129,-5 4-387,3 11-258,-3 6 0,4 7-129,-4 5 129,0 1-258,0 9-129,0-3 129,0-2 0,1 0-129,3-5-129,-1-2 129,1-8-129,0-5 0,2-14 0,-1-8-258,-5-13 0,9 5-903,-9-5-4128,7-14 0,-4-2-645,-3-13-258</inkml:trace>
  <inkml:trace contextRef="#ctx0" brushRef="#br2" timeOffset="314898.0111">13440 16575 1419,'5'-13'4257,"1"1"516,-6 12-2064,0 0-516,-3-18-387,3 18-258,0 0-258,5 12-387,-5-12 129,9 26-516,-4-10 129,4 12-258,-2 1 0,2 5-258,0 2 0,-1 2-129,-1-1 0,-1 0 129,-3-5-129,-1-6 0,2-2-129,-3-5 129,0-4-516,-1-15-903,0 0-3354,-8-9-258,0-3-129,-3-6-387</inkml:trace>
  <inkml:trace contextRef="#ctx0" brushRef="#br2" timeOffset="315266.0322">13330 16723 2451,'-11'13'4386,"11"-13"0,-8 16-129,8-16-2967,0 0-645,0 0 387,2 13 0,-2-13 0,22 0 0,-7-6 0,8 4 0,-1-5-258,9 4-129,1-9-258,2 4-129,0 4-129,3 1 0,-6-1-129,3 1 0,-4 2 0,-5 1 0,-3 0 0,-6 1 0,-2 1 0,-6 2 0,-8-4-129,10 8-129,-10-8-516,0 0-3483,-2 10-903,2-10 0,0 0-774</inkml:trace>
  <inkml:trace contextRef="#ctx0" brushRef="#br2" timeOffset="316078.0786">14226 16493 2451,'-7'-20'4257,"-3"3"258,10 17-129,-5 13-2967,5-13-258,-4 25 129,1-12-258,3 20-258,0-12 387,0 16-645,0-6 129,0 4-387,0 2 0,0 3-129,-2-1 0,2-3 129,0-2-258,2-2 0,5-8 129,5-4 0,0-12-129,7-2 129,5-6 0,-1-4-129,2-2-258,-4-10-387,3 16-1677,-9-16-2322,-5 8-516,-10-7-258,0 15-258</inkml:trace>
  <inkml:trace contextRef="#ctx0" brushRef="#br2" timeOffset="316302.0914">14099 16712 7353,'0'0'5031,"0"0"0,11 0-516,4-6-3741,7 5-387,3-5 0,8 6-129,-3-2 0,3 1-129,1-1-258,-8-1-387,2 7-1290,-9-4-2580,-3 0-774,-5 0 258,-11 0-774</inkml:trace>
  <inkml:trace contextRef="#ctx0" brushRef="#br2" timeOffset="316790.1193">14495 16768 5289,'30'-2'5418,"-14"0"-774,0-11-258,3 11-3096,-10-13 129,9 10-387,-7-4-387,2 5 0,-13 4-258,17-16-258,-17 16 129,14-14-129,-14 14 129,7-18-258,-7 18 129,2-20 0,-2 20-129,-7-17 129,-2 8-129,-5 3 0,-2 5 0,-3 1 0,-1 4 0,2 8 0,-1 3 0,4 4 0,3 3 0,7 0-129,3 4 129,2-4 0,7-2 129,5-6-129,5 3 129,3-6 0,-2-3 0,4-2 0,-2-5 0,1 1 0,-4-2 0,-3 0 0,-3-3-129,-2 0 0,-9 3-129,9 0-258,-9 0-258,0 0-1161,3 14-3096,-3-14-129,0 0-516,0 0-129</inkml:trace>
  <inkml:trace contextRef="#ctx0" brushRef="#br2" timeOffset="317158.1404">14768 16769 3612,'12'-15'4902,"-12"15"129,15-12-516,-15-1-2709,11 13-258,-11 0-387,13 5-387,-13-5-129,16 17 0,-11-3-258,2 9-129,-2 0-129,1-1 0,-3 7 0,0-1 0,-1-6 0,-1-7-129,3-3 129,-4-12 0,9-3 0,-1-9 129,0-15 0,-1 0-129,2-3 129,1 1 0,-1-2-129,0 6 129,2 5-258,-4 1 129,3 9-129,-2-2-129,2 11-129,-10 1-129,20 2-387,-20-2-645,26 18-1935,-15-16-1419,4 6-774,-2-8 0,5 3 0</inkml:trace>
  <inkml:trace contextRef="#ctx0" brushRef="#br2" timeOffset="317722.1726">15166 16682 2967,'0'0'5031,"0"-13"-645,0 13 387,0 0-3096,0 0-258,9 0-258,-9 0-258,6 17-129,-5-4-258,5 8 129,-5-4-129,3 11-129,-1 0-129,-1 1 129,2-1-258,2-8 129,0-8-129,2 0 0,0-10-129,2-6 129,1-12 0,-1-5-129,1-8 129,1 5-129,0-1 129,2-3-129,-4 9 129,-1 10 0,-1 0-129,-8 9 0,12 0 0,-7 10 129,-5 4-129,4 5 0,-1 1-129,1-1 258,-1 4-129,4-6 0,-7-17 129,14 21 0,-5-19-129,2-2 129,-1-10-129,4-4 129,0-3 0,0-1-129,0 1 129,2-1-129,-2 6 0,-4 3 0,1 4 129,-4 5-129,2 0 0,0 12 0,-2 1 0,0 5 129,3-3-129,-1 2 0,-1 4 0,-1 0 0,0-5-129,-7-16-387,12 32-3870,-12-32-516,0 0-774,0-5-129</inkml:trace>
  <inkml:trace contextRef="#ctx0" brushRef="#br2" timeOffset="318422.2127">16129 16576 5031,'10'-20'5160,"-10"20"0,14-12-645,-2 12-2967,-12 0-258,13 19-387,-9-4-258,0 8-258,-1 7 0,-3 9-129,0 3-129,-4 1 0,1-2 0,0 3 0,3-5-129,0-4 129,7-6-129,4-12 129,5-4-129,1-6-129,4-7-129,-6-13-774,8 14-2451,-12-21-1419,0 5-387,-11-10-387,0 3 388</inkml:trace>
  <inkml:trace contextRef="#ctx0" brushRef="#br2" timeOffset="318614.2237">16032 16706 8127,'-23'-11'5289,"23"11"-516,10-6 258,14 6-4128,1-3-129,9 3-258,4 0-258,1 0-129,2 3-258,-5-3-774,3 13-2322,-15-9-1548,0 1-774,-10-5 0,-2 0-128</inkml:trace>
  <inkml:trace contextRef="#ctx0" brushRef="#br2" timeOffset="319066.2495">16429 16779 4644,'26'25'5160,"-16"-25"129,4 1-774,-8-9-3096,13 8-129,-10-9-387,8 4-258,-5-4-258,2 0 129,-2-2-258,0-2-129,-2-3 0,-1 0 0,-2 0-129,-1 2 258,-4-4-258,0 3 129,-2 15-129,-9-17 0,-3 11 0,-6 5 0,-2 5 0,-3 8 0,-1 2 0,1 7-129,1 3 258,5 5-129,8 0 0,4 4 129,5-9 0,12 8 129,3-5-129,5-5 0,3-4 129,3 1 0,0-4-258,-2-6 129,-2-3 0,-1-5-258,-5 5 0,-1-6-387,2 8-1161,-10-16-3354,4 0-387,-4-10 0,-1 3-903</inkml:trace>
  <inkml:trace contextRef="#ctx0" brushRef="#br2" timeOffset="319478.2731">16727 16728 6321,'14'-6'5160,"-14"6"258,19 0-903,-19 0-3225,18 6-387,-7 3-258,4 8-129,-4-2-129,1 6-129,-3 1-258,-1 4 129,-2-2-129,0-4 0,-3-4 0,-1 1 129,1-1-129,-3-16 129,0 13-129,0-13 129,0-13-129,-3 1 129,1-10 0,2-5-129,-2 0 129,2-1-129,0-3 258,2 10-258,3 1 129,6 5 0,-1 9-129,2 0 0,0 5 0,0 2-129,3 2-129,-4-1-387,7 7-258,-18-9-903,21 7-3483,-21-7 0,19 3-387,-19-3 0</inkml:trace>
  <inkml:trace contextRef="#ctx0" brushRef="#br2" timeOffset="320146.3113">17077 16686 5805,'10'-9'5289,"-10"9"-129,0 0-387,0 0-3612,14 4-129,-14-4-516,12 19 129,-7-5-129,2 7-129,-2-4-129,0 6-129,0-1-129,-1 5 129,1-7 0,-3-3-129,3-2 0,-5-15 0,12 11 0,-2-11 129,1-3-129,0-9 0,1-4 0,2-6 0,-2-1 129,0 1-129,-1-1 0,-1-1 0,-3 5 129,1 4-129,-3 3 0,-5 12 0,10-9 0,-10 9-129,9 3 258,-6 8-129,1 1 0,1 3 0,-1 8 0,-2 1 129,1-1-129,0 3 129,0-3-129,-1 2 0,3-7 0,-5-18 129,11 12-129,-3-12 0,1-5 129,4-13-129,1-5 0,-2-7 129,4 2-129,1 4 0,-3-2 0,1 1 0,-5 11 0,2 4-129,-4 2 129,-8 8 0,11 0-129,-11 0 129,9 18 0,-6-2 0,5 0 0,-5 8 0,0 1 0,0 0 0,-1 3 0,-2 2 0,0-2-129,0-4-129,0-1-258,-5-11-387,6 12-1806,-1-24-2451,0 0-516,4-16-129,2 1 259</inkml:trace>
  <inkml:trace contextRef="#ctx0" brushRef="#br2" timeOffset="320898.3543">17874 16722 4773,'8'-8'5031,"-1"-4"-258,0 12-2322,-7-9-387,0 9-774,0 0-258,7-7 0,-7 7-387,0 0 0,0 0-258,0 0-129,-3-14 129,3 14-129,-18 0-129,2 0 0,0 1 0,-6 6 0,-2 1-129,-1 4 258,2-4-258,2 3 129,3-2-129,5 3 129,5-4-129,8-8 0,-2 11 129,2-11-129,17 11 0,-1-11 0,4 7 0,1 2 0,4-4 129,-4 2-129,1 4 0,-3 2 0,-5-3 0,-1 8 0,-6-4 0,-4 5 0,-2 0-129,-1 5 258,-2-6-129,-4-1 0,-5-1 129,-1 3 0,-4-7 129,-2-5 0,-4-2 0,1 1 0,0-5 0,1-1-129,3 0 0,3 0 0,7 0-129,7 0-387,0 0-516,0 0-4386,5-5-258,1-9-387,4 2-645</inkml:trace>
  <inkml:trace contextRef="#ctx0" brushRef="#br2" timeOffset="362317.7234">1047 7925 645,'-9'-13'2967,"9"13"645,0 0-645,0-18-258,0 18-258,6-13-516,-6 13-258,9-5-387,-9 5 0,0 0-258,10 0-258,-10 0-129,0 0 0,0 0 0,4 18-387,-4-4 129,0 4-258,-5 7 258,0 7-387,1 4 258,-4 6-258,3-1 0,1 2 0,-1-1-129,3-4 129,2-2 0,0-4 0,4-6 0,3-8 129,6-6 0,-2-3 0,4-4 0,2-2 0,0-3 129,2-1-129,-2-6 129,-1 1-129,-2 1-129,-4 1-129,0 1-258,-10 3-645,10-6-3999,-10 6-129,0 0-258,-7 0-516</inkml:trace>
  <inkml:trace contextRef="#ctx0" brushRef="#br2" timeOffset="362558.7371">911 8285 10707,'-40'-17'5547,"40"17"-387,0 0-129,13-43-4128,9 27-129,4 5-516,3-4-129,5 6-129,-3-2 0,6-1-129,-7 4-258,1 2 258,-3 6-645,-7-10-1935,0 10-2193,-3-6-258,-1 6-645,-3 0 0</inkml:trace>
  <inkml:trace contextRef="#ctx0" brushRef="#br2" timeOffset="363081.7671">1330 8191 7998,'6'14'5160,"8"-15"-129,-6-1-258,10-1-3612,-8-10 0,9 7-387,-5-7-258,1 2-258,0-3 129,-1 0-258,-4-1 129,-1 3-129,-2-5 0,-1 2 0,-3-1 0,-3 3-129,-3 1 0,-5 1 0,-5 3 0,-2 1 0,-3 7-129,-3 0 129,-1 12-129,0 6 129,2 3-129,2 8 129,4 6 0,6 2 0,8-2 0,0 1 0,10-4 129,7-5 0,4-5 0,1-4 129,3-6-129,0-8 129,-2-4-129,-2 0 129,-2-3-129,0-6 0,-7-1-258,-1-1-129,1 2-387,-8-9-1290,-4 18-3225,9-15 0,-9 15-258,5-17-516</inkml:trace>
  <inkml:trace contextRef="#ctx0" brushRef="#br2" timeOffset="363465.789">1655 8112 8127,'10'-10'5160,"-10"10"0,9 0-516,5 6-3741,-14-6 129,10 18-645,-6-4 0,2 2-129,-2 0-129,1 3 0,-2-1 0,-1-1-129,0-2 129,0-4-129,-2-11 0,0 0 129,0 0-129,0 0 0,0 0 258,1-22-258,1 2 129,1-2-129,-1-1 129,3 0 0,0 1 0,3 1 0,0 6-129,3 4 0,0 1 0,2 2-258,4 5-129,-3-5-516,14 10-2322,-9-2-1677,3 0-516,-3 0 129,0 1-516</inkml:trace>
  <inkml:trace contextRef="#ctx0" brushRef="#br2" timeOffset="364057.8229">1992 8058 6837,'0'0'5160,"0"0"0,4 8-387,-4-8-2580,-2 31-1290,-2-9-387,4 1-258,1-3 0,-1 2-129,5-1 0,3-4 0,0-8 0,3-6 0,2-3 129,1-10-129,-1-3 0,-1-9 0,0-4 129,-1 1-129,-2-1 129,-2 2-258,0 5 129,-3 5 0,-4 14-129,7-11 0,-7 11 129,3 12-129,-2 4 0,2 4 0,-1 4 129,0 2-129,2-1-129,4-1 129,1-4-129,1-6 0,1-7 0,2-5 0,-2-2 129,2-11-129,0-6 129,-2-5 129,0-4-129,-1 3 129,1-1 0,-3 1-129,2 5 129,-1 4-129,-9 14 129,17-10-129,-17 10 0,12 12 0,-6 3 129,-1 6 0,0 2-129,1 7 0,-4 0 0,3-3 129,-2-4-129,-1-1-129,3-1-129,-5-21-516,12 21-4128,-12-21-258,0 0-387,4-7-516</inkml:trace>
  <inkml:trace contextRef="#ctx0" brushRef="#br2" timeOffset="364998.8767">2711 8021 10320,'2'-10'5547,"-2"10"-387,0 0-645,0 0-3225,0 0-387,0 0-387,0 0-258,0 0-258,0 0-387,0 0-387,10 4-1677,-10-4-2580,2 13-258,-2-13-258,0 18-387</inkml:trace>
  <inkml:trace contextRef="#ctx0" brushRef="#br2" timeOffset="365185.8874">2730 8211 10191,'5'13'5418,"-5"-13"-387,0 0-774,0 0-3225,0 0-258,0 0-387,0 0-387,0 0-645,0 0-1548,0 0-2709,0 0-129,0 0-387,0 0-387</inkml:trace>
  <inkml:trace contextRef="#ctx0" brushRef="#br2" timeOffset="365526.9069">2842 8065 9159,'-5'1'5418,"5"-1"-258,0 0-258,0 0-3999,0 0-387,0 0-258,0 0-387,0 0-645,10 0-2322,-10 0-1806,0 0-387,0 0-129,0 0-387</inkml:trace>
  <inkml:trace contextRef="#ctx0" brushRef="#br2" timeOffset="365726.9184">2874 8220 9288,'0'14'5289,"0"-14"-129,0 0-129,0 0-3999,0 0-258,0 0-516,0 0-258,0 0-645,0 0-1161,0 0-3096,0 0-258,0 0-258,0 0-387</inkml:trace>
  <inkml:trace contextRef="#ctx0" brushRef="#br2" timeOffset="366073.9382">2995 8095 6450,'7'-7'5676,"-7"7"-387,12-12-129,0 12-1806,-4-7-2451,8 1-258,-2-1-258,3 3-129,0-1-129,1 3-129,-1-1 0,0 1 0,-2 1-129,-2-4-258,3 5-387,-11-12-1548,4 12-2709,-9 0-129,0 0-387,0 0-258</inkml:trace>
  <inkml:trace contextRef="#ctx0" brushRef="#br2" timeOffset="366313.9519">3026 8187 10965,'0'0'5547,"9"8"-516,-1-13-387,10 5-3612,-4-4-129,7 4-258,-2-6-258,5 4-129,-1 1-258,-4-3 0,3 4-387,-8-8-903,2 8-3741,-6-2-258,1 2-387,-11 0-516</inkml:trace>
  <inkml:trace contextRef="#ctx0" brushRef="#br2" timeOffset="372970.3327">4061 7714 516,'0'0'4386,"8"-10"129,-8 10-129,-4-16-1935,4 16-258,-8-12-516,8 12-516,-11-13-129,11 13-387,-17-19 0,7 9-258,0 1-129,-4 4-129,-1 2 129,-1 1-129,2 2 0,-2 2 0,0 10 0,2 4 0,0 4 0,4 7 0,2 0 0,3 10-129,4 1 258,1 4-129,0 0 0,5 2 0,2-1 0,3-1 0,-3-1 0,2-2-129,-1-7 0,-1-4 0,1-6 0,-2 0 0,-3-3-387,-3-19-129,4 27-1290,-4-27-2838,-11 7-258,0-7-387,-3 0-258</inkml:trace>
  <inkml:trace contextRef="#ctx0" brushRef="#br2" timeOffset="373193.3454">3717 8135 6966,'22'-22'5160,"-8"8"0,5 5-258,-1-8-3225,10 11-387,-6-3-387,6 2-516,1 2-129,-3 1-258,1 2-258,-3-2-387,5 5-2580,-8-1-1548,2-1-258,-7-5-387,0 2-258</inkml:trace>
  <inkml:trace contextRef="#ctx0" brushRef="#br2" timeOffset="373893.3855">4389 7970 5031,'0'-11'5160,"-4"-2"-258,4 13-258,-11-9-2709,-1-3-516,12 12-516,-21-5-129,9 5-387,-5 2 129,3 7-258,-6 5 129,2 4-258,3 3 129,2 6-129,2-2 129,3 2 0,6-2-258,2 1 129,7-6 0,5-4 0,3-7 0,4-3 0,1-6-129,-1 0 129,1-11-129,-2-6 129,-1-3-129,-1-2 0,-3-1 129,-4-1-129,-3-1-129,-3 7 129,-4 1-129,1 2 129,0 15 0,-8-10 0,8 10 129,-11 6 0,7 8 0,2 5 0,2 2 0,2 7 129,6-4-258,0 5 129,4-2-258,1-7 0,2-1-387,-3-13-903,9 2-3483,-10-8-129,5 0-645,-4-5-129</inkml:trace>
  <inkml:trace contextRef="#ctx0" brushRef="#br2" timeOffset="374389.4138">4756 7953 3483,'8'-16'5031,"-8"16"-129,0-15-258,-13 2-2064,13 13-516,-22-6-1032,9 6 129,-7 0-258,3 5-258,-1 0-129,3 7-129,-1 0 0,5 3-129,2 4-129,6 4 129,1 0-129,2 5-129,5-1 0,4-1 0,1 4 0,4-6 0,-2 0 0,3-4 0,0-3-129,-1-7 0,3 1-387,-6-11-903,6-2-3483,-5-8 0,-1-4-516,-1-10-516</inkml:trace>
  <inkml:trace contextRef="#ctx0" brushRef="#br2" timeOffset="374717.4326">4922 7747 9546,'0'-10'5289,"0"10"-129,0 0-387,12-4-3741,-12 4-387,7 13-129,-5 2-258,3 8 0,0 7 0,-3 4-129,0 2 129,-1 4-129,1 1 0,-1 2 0,0 0-129,2-10 0,-1 0 0,1-5 0,4-6-129,-2-5-129,3-4-258,-8-13-774,18-2-3741,-13-11 258,2 0-645,-3-9-387</inkml:trace>
  <inkml:trace contextRef="#ctx0" brushRef="#br2" timeOffset="374945.4456">4857 7936 12126,'-24'0'5160,"24"0"129,0 0-1419,0 0-2967,19-13-258,3 9 0,4-2-258,3 1-129,5-4-129,-1 4-258,1 2-258,-6-11-2064,-1 14-2709,-10-4-129,-3 4-258,-4-1-645</inkml:trace>
  <inkml:trace contextRef="#ctx0" brushRef="#br2" timeOffset="375809.495">5246 7887 3612,'-14'9'4902,"14"-9"-258,-15 24-1032,3-18-1161,9 19-645,-6-11-258,9 9-516,-2-5 0,4 6-387,3-7-129,5 2 0,1-6-129,7-3 0,-1-4-129,1-3 0,2-3 0,-2-8 0,-3-1-129,0-5-129,-4-5 129,-3 0 0,-4-5-258,-6 0 129,2-1-129,-7 5 129,-3-5-258,-1 6 258,-5 1-258,0 9 129,0 7 0,1 2 0,1 0 0,0 8 0,4 6-258,-1 2-258,7 9-774,-3-10-3225,7-1-258,2 0-258,10-3-516</inkml:trace>
  <inkml:trace contextRef="#ctx0" brushRef="#br2" timeOffset="376478.5333">5473 7836 6321,'0'0'4902,"9"4"129,2 6-387,1 11-2709,-2-11-774,7 14-387,-6-5-129,4 6-258,-3-3 0,0 1-258,-5-4 129,-1 2-258,-2-6 0,-2-1 0,-2-3 0,0-11 0,0 0-129,-9 0 129,9 0-129,-14-21 0,10 4 0,1-7 129,2 2-129,1-3 0,4 2 0,4 0 0,2 6 0,1 0 258,2 4-258,0 4 129,0 3 0,-1 4 0,2 2 0,-1 0 129,-2 0-129,-1 2 0,-1 3 0,-1-5 129,-8 0-129,14-12 0,-14 12 0,5-19 0,-4 5 129,-1 2-129,0-1 0,0 13 0,-10-12 0,0 11 129,0 1 0,1 0-129,0 1 129,9-1-129,-13 14 129,13-14-129,-3 14 129,3-14-129,8 9 0,1-3 129,1-3-129,-3-2 0,3-1 129,-10 0-129,12 0-129,-12 0-516,9-1-3612,-9 1-516,-7-10-258,7 10-774</inkml:trace>
  <inkml:trace contextRef="#ctx0" brushRef="#br2" timeOffset="377617.5985">6550 7603 4257,'8'-15'5160,"-5"0"-129,-3 15-129,0-21-2322,0 21-1032,-11-15-258,11 15-516,-17-9-258,8 5-129,-4 0-129,-1 1 0,-2 1-129,-1 2-129,-1 2 0,0 5 0,0 3 0,2 3 0,1 2 0,2 2 0,4 6-129,2 0 258,4 4-129,3 4 129,3-2-129,4 8 0,5 2 129,3-1 0,-3-1 129,4 1-258,-2-1 129,-1-2 0,-3-3 0,-3-5-129,-2-4-129,-2-4-258,0-4-129,-3-15-645,0 0-3225,-5 6-387,-3-9-645,-5-10-129</inkml:trace>
  <inkml:trace contextRef="#ctx0" brushRef="#br2" timeOffset="377837.611">6261 7962 8514,'0'0'5289,"10"-7"-387,7 5-129,-3-11-3612,13 9 0,-3-8-387,11 7-258,-4-6-387,6 4-129,-1 3-258,-4-3-516,5 8-1290,-10-1-2838,1 0 0,-10 3-774,0 2 129</inkml:trace>
  <inkml:trace contextRef="#ctx0" brushRef="#br2" timeOffset="378453.6463">6907 7834 903,'2'-15'4386,"10"-1"387,-12 16-258,0 0-2193,4-23-387,-4 23-387,0-11-258,0 11-258,0 0-258,-7-6-258,-4 6-129,2 0 129,-3 2-258,-2 7 0,-2 0 0,0 9 0,-4 2-129,3 2 129,1 4 129,4 1-258,4 0 129,5 2 0,3-1 0,8-2-129,7-6 129,4-1-129,4-4 0,0-5-129,3-5 129,-2-5-129,-2-2 129,-3-8-129,-3-5 0,-4-4 0,-2-4-129,-5-3 258,-5-6-258,0 3 0,-7 2 0,-1 1 0,-2 4 0,-1 7 129,2 7 0,9 8-129,-15 5 258,13 9-129,3 4 258,-1 7-129,4 1 129,4 1-129,1-1 0,2-3 0,3-3-258,-1-8-387,6 9-1419,-3-18-3096,4 2 0,-6-6-387,3-6-516</inkml:trace>
  <inkml:trace contextRef="#ctx0" brushRef="#br2" timeOffset="378761.6639">7347 7801 10062,'-13'-13'5289,"4"12"-258,-6-4-129,4 5-3999,-6 1-258,2 0-258,-5 4 0,4 8-129,1 2-129,1 5 129,4 0 0,6 6-129,2-1 0,4 0 0,9 1 0,6-7 0,3 0 0,-1-4-129,4-3-129,-2-2-129,1 0-258,-4-10-645,4 0-3870,-9-2 0,1-6-387,-5-6-387</inkml:trace>
  <inkml:trace contextRef="#ctx0" brushRef="#br2" timeOffset="379037.6797">7474 7502 9546,'10'-5'5547,"-10"5"-516,1 13 129,-1-13-3612,1 32-1161,1-5 129,3 8-129,-3 2-129,3 2 0,0 5-129,1-1 0,-1 0 0,1-3-129,-2-3 0,1-2 0,0-5-129,-2-6-387,1-2-645,-4-22-3741,0 13-258,0-13-258,-3-13-516</inkml:trace>
  <inkml:trace contextRef="#ctx0" brushRef="#br2" timeOffset="379241.6914">7426 7765 6837,'-13'-10'5547,"4"1"-258,9 9-129,0 0-1548,9-12-2838,6 7-129,2 3-129,3-2-129,5 2-129,-1 2-258,5 0-258,0 2-387,-8-2-903,5 1-3483,-8 2-258,-1 3-129,-3-6-645</inkml:trace>
  <inkml:trace contextRef="#ctx0" brushRef="#br2" timeOffset="379625.7133">7768 7714 8901,'-7'30'5289,"-4"-8"-258,1 8-129,-6-9-3612,10 12-258,-3-6-258,8 5-387,1-9 0,9-2-129,7-7 0,5-4-129,4-6 0,3-4-129,2-4 0,-3-9 0,3-4 0,-7-5-129,-1-5 0,-7-2 0,-6-3-129,-5-3 129,-4 1 0,-10 3 0,-6 4 0,-9 8 129,-5 6 0,-6 9 129,2 4-129,2 11 129,2 8-129,9 0 0,7 4 0,8 0-258,11 6-645,0-5-4128,15-3 258,0-5-387,5-2-645</inkml:trace>
  <inkml:trace contextRef="#ctx0" brushRef="#br2" timeOffset="380009.7353">8037 7664 9546,'17'-10'5676,"-17"10"-774,17 2 258,-17-2-3870,14 20-903,-4-5-129,0 3 0,-6 7-129,3 2 0,-3 0-258,-1 0 129,-2 0-258,-1-6 129,0-4 129,-1-3-129,1-14 0,0 0 129,-7-11 0,7-8-129,0-5 258,2-4-129,3-3 129,1 4 129,3-4 0,1 7 0,2 3 0,3 6-129,-4 0 0,4 6-129,-1 5-387,-2-2-645,5 6-3870,-8 3-258,1 6-387,-10-9-258</inkml:trace>
  <inkml:trace contextRef="#ctx0" brushRef="#br2" timeOffset="380397.7575">8499 7629 11094,'4'-12'5547,"-4"12"-516,-9-8 129,-6 3-4386,-4 5-258,-3 2-129,-3 8-129,2-1-129,1 7 0,5 1-129,3-1 129,8 1-129,6-2 0,6-1 0,9 3 0,7-5 0,2 2 129,1-2-129,-1 3 0,-1 3 0,-5 2 129,-6-1-129,-6 0 0,-6-1 129,-5 3 0,-10-1 0,-5 1 0,-6-4 129,-1-4-129,2-6 129,0 0-258,4-3-387,0-11-2193,10-2-2580,3-7-387,8-6-258,1-9-516</inkml:trace>
  <inkml:trace contextRef="#ctx0" brushRef="#br2" timeOffset="381345.8117">1189 8936 4128,'10'-15'5289,"-10"15"-129,6-15-387,-7-1-2451,1 16-387,0 0-645,-15-5-516,5 3-129,-4 3-258,-1 5-129,-3 8 0,-1 3-129,1 8-129,0 3 0,3 10 129,2 2-129,4 3 0,6 1 0,3 4 0,3 2 0,5-5 0,2-2 129,1-7-258,-2-1 0,-1-7-258,-3 2-387,-5-19-1290,-3 6-2709,3-17-387,-16 12-387,1-12-129</inkml:trace>
  <inkml:trace contextRef="#ctx0" brushRef="#br2" timeOffset="381525.822">827 9337 8256,'0'0'5031,"0"0"129,16-49-903,11 49-3225,14-7 0,-2 7-645,3 0-516,-1 0-774,2 1-3612,-7 4-645,-1-1 129,-4-1-258</inkml:trace>
  <inkml:trace contextRef="#ctx0" brushRef="#br2" timeOffset="381977.8479">1489 9162 7998,'2'-18'5289,"-5"0"0,-5 17-516,-8-9-2709,4 17-1032,-8 0-258,4 9-258,-4 5-258,2 4 0,5 2-129,4 2 0,4 0 0,5-1 0,6-6 0,7-3-129,3-2 129,6-7-129,-3-3 129,3-7-129,-1-7 129,-2-8-129,1-5-129,-6-6 129,-2-5 0,-1-4 0,-5-2 0,-4 5 0,-2 1 0,-1 12 0,-7 8 0,0 8 0,-2 6 129,2 13-129,2 14 0,2 2 129,4 5-129,0-1 129,9 2-129,1-5-129,9 1-258,0-14-645,10-3-3870,-5-11-516,1-2-129,-2-6-645</inkml:trace>
  <inkml:trace contextRef="#ctx0" brushRef="#br2" timeOffset="382261.8641">1951 9087 9030,'-16'-18'5418,"-3"18"-387,1 13-129,-9-8-3612,9 13-645,-5-1-129,9 4-129,2 5-258,5 2 129,7-3-129,0 3 0,9-3 0,6 1 0,4-2-129,5-5 0,0-4 0,2-5-258,3 0-387,-8-14-2838,6-1-1419,-8-14-516,0 0 0,-1-13-645</inkml:trace>
  <inkml:trace contextRef="#ctx0" brushRef="#br2" timeOffset="382508.8782">2168 8711 10836,'6'23'5418,"-6"8"-258,-5 4 0,7 9-4515,-2 5-129,0 10-129,0 0-129,7 3-129,0 3-258,3-3 129,0-8-258,-1-7 0,3-9-258,-3-14-387,4 3-1419,-13-27-2580,0 0-258,3-14-516,-3-7-129</inkml:trace>
  <inkml:trace contextRef="#ctx0" brushRef="#br2" timeOffset="382697.889">2078 9036 9546,'0'0'5547,"0"0"-516,0 0 0,15 0-3870,-2 0-516,9 0-258,2 2-258,4 4-387,4 5-516,-4-11-1806,3 3-2322,-1-2-516,3 6-129,-7-7-258</inkml:trace>
  <inkml:trace contextRef="#ctx0" brushRef="#br2" timeOffset="383052.9093">2528 9022 11094,'-23'39'5418,"7"-17"-645,5 17-903,-3-17-2967,7 13-258,2-7-129,5 2-258,5-7 0,9-1-129,6-4 0,1-4 0,2-7 0,2-6 0,-1-1-129,-2-13 129,-2-3-129,-2-10 0,-5-3 129,-5-4-258,-5-3 129,-3-3-129,-3 5 129,-10 3-129,-3 7 0,-5 4 0,-3 11 0,0 6 0,3 8-129,1 7-129,8 5-129,1-2-516,13 15-1290,0-10-2709,13-1 0,1-8-516,8-1 129</inkml:trace>
  <inkml:trace contextRef="#ctx0" brushRef="#br2" timeOffset="383372.9276">2733 9065 9804,'10'-28'5547,"-10"14"-387,0 14-129,0-16-3741,0 16-516,9 0-258,-9 0-387,12 21-129,-7 2 0,1 7-129,-3 1-129,2 1 129,-5 6-129,2-5 0,0-7 258,-2-5-129,0-8 129,0-13 0,0 0 0,0-9 129,1-7-129,0-9 0,3-3 129,1-4-129,2 1 0,0 7 0,2-2-129,3 7-258,-4-4-903,11 15-3483,-9-1-258,6 9-516,-4 0-258</inkml:trace>
  <inkml:trace contextRef="#ctx0" brushRef="#br2" timeOffset="383764.9501">3112 9009 8643,'0'0'5418,"0"0"-258,-7-9-387,7 9-3225,-24 2-645,7 9-387,-2-4-129,2 7-129,1 0-129,6 7 0,0-3-129,8 0 129,2 0-129,2-3 129,8 2-258,2-3 258,3 2-129,2-3 0,-1 0 0,-2 2 0,-2 3-129,-2-3 129,-5 0 0,-3 2-129,-2 0 129,-3 0 0,-7-3 0,-1-4 0,-2-3 129,2-5-129,-1-1 129,0-1 0,0-3 0,4-4-258,8 7 0,-13-19-645,13 19-4128,0 0-387,0-14-129,0 14-774</inkml:trace>
  <inkml:trace contextRef="#ctx0" brushRef="#br2" timeOffset="384353.9838">3371 9131 11223,'12'-5'5676,"-12"5"-516,10-3-129,-10 3-4257,0 0-645,0 0-516,0-15-1419,0 15-3225,0 0-258,9 0-258,-9 0-387</inkml:trace>
  <inkml:trace contextRef="#ctx0" brushRef="#br2" timeOffset="384540.9945">3428 9239 8514,'1'26'5418,"-1"-26"-516,2 16-129,-2-16-3741,0 13-645,0-13 0,0 0-387,5 14-258,-5-14-516,0 0-1548,10 11-2580,-10-11 0,0 0-516,0 0 0</inkml:trace>
  <inkml:trace contextRef="#ctx0" brushRef="#br2" timeOffset="384725.005">3532 9112 8643,'8'-18'5289,"-8"18"-387,0 0-387,0 0-3741,0 0-645,0 0-645,-7 1-2064,7-1-1935,0 20-645,0-9 0,0-11-129</inkml:trace>
  <inkml:trace contextRef="#ctx0" brushRef="#br2" timeOffset="384922.0163">3575 9237 9546,'2'22'5547,"-2"-22"-645,0 22-516,0-22-3354,-5 20-258,5-20-387,-4 18-129,4-18-258,-1 16-258,1-16-258,0 12-387,11-5-3741,-11-7-258,7 0-387,-7 0-387</inkml:trace>
  <inkml:trace contextRef="#ctx0" brushRef="#br2" timeOffset="385178.0309">3691 9141 6063,'0'0'5805,"0"0"-516,14-1-129,0-13-1548,7 7-2967,0-5-129,7 1-258,-1 2 0,-1 2-258,-2 2-129,-2-1-258,-1 6-387,-14-3-1419,2 5-2709,-9-2-258,0 15-387,-9-9-258</inkml:trace>
  <inkml:trace contextRef="#ctx0" brushRef="#br2" timeOffset="385406.0439">3721 9265 9030,'3'14'5676,"6"-14"-387,8 3-129,-4-6-3870,11 3-258,-3-5-387,3 3-129,1-3-258,0 2-258,2 1-258,-6-2-258,2 4-387,-12-8-1548,6 8-2709,-9 0-129,1 0-387,-9 0-387</inkml:trace>
  <inkml:trace contextRef="#ctx0" brushRef="#br2" timeOffset="387678.1739">4689 8938 1032,'17'-9'2064,"-17"9"-258,16-15 258,-8 9 0,-3-8 0,2 11 129,-7-13 0,0 16-129,0-20-129,0 20-516,-7-12-129,7 12-387,-24-10-129,9 10-258,-7 0 0,3 4-258,-7 6 129,2 5 0,-1 0-129,4 6-129,3 0 0,5 3 129,5-2-129,7 4 0,3-4 0,9-5-129,4-2 129,5-4-129,2-4 129,3-5 0,0-2-129,-3-4 129,-4-1-129,-1-4 0,-7 2 0,-10 7 0,0 0 0,0 0 0,-5 2-129,-11 13 129,-2 1 0,-3 11 129,-1-1-258,3 0 258,3 1-129,5 0 129,4-4 0,7-2 0,5-6 0,11-4 0,4 0 129,2-3-129,4-2 129,1-2-129,-3-1-129,2-2 129,-6 3-258,-2-4-129,2 0-645,-20 0-3354,19-15-774,-10 4-387,4-2-258</inkml:trace>
  <inkml:trace contextRef="#ctx0" brushRef="#br2" timeOffset="388278.2082">5174 8631 10965,'0'0'5289,"4"-12"-387,-1 18-903,-3-6-2838,0 12-516,0 1 0,3 10-129,-1 9-129,3 5-129,-2 12 129,3 7-129,-3 12-129,2 1 129,2 2-129,-1-1 0,-1-6-129,2-2 129,-1-9-129,-1-10 0,2-10 0,-3-6 129,1-11-129,-2-3 129,-3-13-129,0 0 0,0 0 0,0 0 0,0 0-258,0-13-129,0 13-645,-2-16-3999,2 16 0,-5-13-645,5 13-129</inkml:trace>
  <inkml:trace contextRef="#ctx0" brushRef="#br2" timeOffset="394553.5671">6136 8775 6966,'0'0'5160,"10"-10"-258,-10 10-258,0 0-3096,0 0-516,0 0-129,-10 3-387,4 12-129,-9 5-129,0 4 0,-6 8-129,-1 8 0,-2 2 0,-2 1-129,2 2 0,0-6 0,5-2-129,3-6 129,5-5-129,4-12-129,4-1-516,3-13-903,0 0-2967,0 0-258,1-6-129,0-9-516</inkml:trace>
  <inkml:trace contextRef="#ctx0" brushRef="#br2" timeOffset="394829.5829">5924 8787 8256,'1'-12'5160,"-1"12"-129,0 0-258,15 22-3354,-13 1-516,8 10 0,-1 0-258,7 11-129,-3-4-129,2 6-129,3-5-129,-1 0 0,0-6 0,-1-3-129,-3-3-258,-3-7 0,-1-1-258,-4-10-387,4 3-774,-9-14-2838,0 0-258,-11-5-516,3-7-258</inkml:trace>
  <inkml:trace contextRef="#ctx0" brushRef="#br2" timeOffset="395093.598">5883 9042 6837,'-21'-14'5031,"21"14"-129,0 0-258,9-2-2709,2-4-387,12 7-387,2-1-258,9 5-129,-1-4-129,6 5-129,-4-1-129,1 1-129,-4-3-129,-6 2-129,-2-1 0,-7-2-129,-3 2 0,-5-4-129,-9 0-258,9-7-516,-9 7-3870,0 0-129,0 0-258,0 0-387</inkml:trace>
  <inkml:trace contextRef="#ctx0" brushRef="#br2" timeOffset="397657.7447">6886 8663 516,'0'-13'3741,"0"13"645,-1-11-903,1 11-1290,-11-13-387,11 13-387,-15-10-387,15 10-258,-15-8 0,15 8-258,-18-4-129,10 4 129,-1 0-129,1 0-129,-1 7-129,2 3 258,-4 1-129,2 5 0,0 2 0,2 0-129,-1 6 387,4 1-258,0-4 258,3 6-258,1 0 0,0 2-129,2 0 0,4 6 129,-2 2-129,1 1-129,2 4 129,-2-4-129,-1-1 0,1-3 0,-3-4 0,1-7 0,2-3-387,-5-20-129,5 20-1032,-5-20-2967,0 0-258,0-15-387,-5 1-258</inkml:trace>
  <inkml:trace contextRef="#ctx0" brushRef="#br2" timeOffset="397897.7584">6595 8991 7353,'4'-26'4902,"6"12"0,2 3-387,-1-7-3225,12 15-258,-4-7-129,9 10-516,-2 0-129,4 4-129,4 1-258,-2-4-258,5 6-903,-8-7-2967,7 0-516,-2-6-129,0-2-645</inkml:trace>
  <inkml:trace contextRef="#ctx0" brushRef="#br2" timeOffset="398469.7911">7241 8851 4773,'11'-17'5160,"-10"3"-387,-1 14-129,0-11-2709,-13-3-129,13 14-774,-24-7 0,12 7-387,-9 1-129,-1 8-258,1 6 0,-3 8 0,0 3-129,2 6 0,6 5-129,5 1 0,5 2 129,6-2-129,7-5 129,11-8-129,5-5 0,5-12 0,6-8 0,0-8 0,-3-14 0,0-1 0,-7-6 0,-3-4-129,-8-3 258,-6 6-129,-7 1 0,-1 4 0,-8 9 0,-3 2 0,-2 9 0,-3 5 129,5 10-129,0 4 0,4 12 0,4 2 0,4 1 0,5 6 129,4 0-129,6-9-129,4 3 0,0-9-387,7 4-1677,-5-18-2709,2-6 0,-1-6-645,-1-8 0</inkml:trace>
  <inkml:trace contextRef="#ctx0" brushRef="#br2" timeOffset="398741.8067">7628 8771 10449,'-18'-13'5289,"3"14"-516,-7 9 129,4 8-4386,-1 0 0,2 6-258,0 3 0,10 4-129,2 3-129,5 0 129,1-1-258,8 0 258,5-4-258,3-6 129,2-2-129,-2-8-387,7 4-774,-10-15-3483,4-3 0,-2-14-516,1-4-258</inkml:trace>
  <inkml:trace contextRef="#ctx0" brushRef="#br2" timeOffset="398989.8209">7735 8506 10320,'0'-12'5418,"0"12"-516,0 14 129,-6 5-4257,6 12-387,-1 5 129,1 11-129,0 1 0,1 6-258,3 0 129,3 0-258,-2-5 129,4-1-258,-2-6-387,0-14-645,8-1-3612,-10-10-258,-1-6-516,-4-11-129</inkml:trace>
  <inkml:trace contextRef="#ctx0" brushRef="#br2" timeOffset="399181.8319">7641 8837 7224,'-9'-24'5289,"9"24"-129,5-13-258,6 11-1548,3-3-2838,9 2-129,3 2-129,6 1-258,3 0-516,-7 0-1677,6 0-2580,-7 1-258,4 2-258,-9-3-516</inkml:trace>
  <inkml:trace contextRef="#ctx0" brushRef="#br2" timeOffset="399545.8527">8016 8758 9933,'-4'18'5289,"-5"2"-387,-5 3 129,5 9-3870,-6-4-516,8 5-129,0-2-258,7-2 0,0-4-258,11-6 129,3-10 0,6-5-129,1-4 0,2-10 0,-2-9 0,1-5 0,-5-5 0,-3-4 0,-4 2 0,-8-4-129,-2 3 129,-10 5 0,-6 4 0,-3 7 0,-8 9 0,1 6 0,-1 4-129,1 9 129,4 7-387,6-1-129,11 10-258,0-11-774,15 9-2451,1-11-903,12-3-258,3-5-516</inkml:trace>
  <inkml:trace contextRef="#ctx0" brushRef="#br2" timeOffset="399940.8753">8171 8807 8127,'13'-41'5160,"-11"25"0,1 6-387,-3-8-2838,0 18-774,0 0-645,12 0-129,-12 0-129,14 19-129,-4-3-258,-2 8 129,3 2-258,-4 0-129,3 5 0,-6-4 0,2 0 0,-6-4 0,0-6 129,0-17-129,-10 11 129,10-11 129,-14-11 129,9-9 0,3-4 387,2 0-258,1-4 258,8 0 0,3-1 0,7 8 0,1-1 129,5 9 0,-4 1-129,3 4 0,-5 5-258,-2 3 129,-4 0-129,-3 3-258,-10-3-129,9 16-258,-2-2-3225,-7-14-1161,0 0-387,0 0-258,-3 4-516</inkml:trace>
  <inkml:trace contextRef="#ctx0" brushRef="#br2" timeOffset="400736.9208">9094 8537 3225,'5'-21'4386,"-5"0"129,-5 8-1935,5 13-516,-24-17-387,11 17-516,-11 0-258,5 5 0,-7 2-258,8 9-129,-5-1 0,11 8 0,-2 7 0,8 3 0,3 1 0,7 6-258,6 1 0,1 4 0,2-1 0,2 4-258,-2-6 0,0-3 0,-2 0-258,-6-10-258,5 5-1161,-10-12-2838,0-10-516,0-12-129,-11 0-387</inkml:trace>
  <inkml:trace contextRef="#ctx0" brushRef="#br2" timeOffset="400925.9316">8815 8845 7482,'13'-19'5031,"5"13"-129,5-1-129,9 3-3741,0-5-387,7 7-129,2 2-774,-4-5-1677,1 5-2580,-1 0-258,-5 2-645,-2-1-129</inkml:trace>
  <inkml:trace contextRef="#ctx0" brushRef="#br2" timeOffset="401392.9583">9453 8727 8643,'-16'0'5289,"0"0"-258,-2 2-258,-7-2-3483,4 5-645,1 2-129,0 6-129,1-1-129,5 8-129,1 2 0,6 2 0,4 6-129,3-4 0,9 0 0,6-2 0,2-2 0,7-5 0,0-5 0,3-8-129,-2-4 129,1-6 0,-1-7 0,-3-6-129,-3-6 129,-4-5 0,-5 1 0,-8-3-129,-2 5 129,-2 3 0,-9 2 129,-2 8 0,-1 5 0,-1 9 129,0 6-129,6 11 129,0 4-129,6 4 0,3 1 0,7 5-129,5-3-258,6-4 0,10 0-645,-6-17-2322,8 2-1677,-1-9-387,2 0-387,-2-15-258</inkml:trace>
  <inkml:trace contextRef="#ctx0" brushRef="#br2" timeOffset="401636.9723">9893 8694 10062,'0'0'5289,"-19"-1"-129,1 10-129,-10 2-3741,4 12-774,-2 2 0,5 5 0,1 4-258,8 0 0,3 0-129,9-1 0,4-2-258,8-9 0,7-3-258,3-10-129,7 2-774,-7-13-2967,10-7-1032,-4-14-129,1-1-516</inkml:trace>
  <inkml:trace contextRef="#ctx0" brushRef="#br2" timeOffset="401900.9874">10020 8368 10449,'0'-32'5418,"0"32"-387,0 9 129,3 13-4515,0 7-258,3 10 0,-3 8 0,2 7-129,-1 4 0,2 1-129,-1-1-129,-2-3 0,1-2-129,0-6-258,-2-9 0,-2-11-258,3-1-645,-3-26-1161,0 0-1548,0 0-1161,-3-17-258,-4-10 0</inkml:trace>
  <inkml:trace contextRef="#ctx0" brushRef="#br2" timeOffset="402345.0128">10027 8754 5160,'-7'-45'5160,"7"30"-129,7 4-774,10 11-2193,-5-10-774,14 10-516,-6 0-129,7 2-258,-2 3-258,-1 1-129,-3 1 0,-1 1-129,-3 4 387,-5-3-258,-1-1 129,0 4 129,-6 0 0,2-1 0,-7-11 0,7 24 129,-7-24-129,10 20 129,-10-20-129,10 13 0,-1-11-129,0-2 0,1 0 0,4-5 0,-1-3-129,4-3 129,-6-2-129,3-5 129,-6 0-258,-1 2 129,-5-4-129,-2 0 258,-2 0-258,-7 3 258,-6 3-258,-4 3 258,-1 6-129,-3 5 0,1 4 129,-2 9-129,5 3 0,2 6-129,7 4 0,4-6-516,9 14-1806,7-16-2580,10-3-387,-2-4-129,8-6-516</inkml:trace>
  <inkml:trace contextRef="#ctx0" brushRef="#br2" timeOffset="402689.0325">10616 8594 11094,'4'-13'5547,"-4"13"-774,-4 16 258,-7-4-4515,9 7-258,0 4 0,2 6-129,0 3 0,0-3-129,0 0 0,4-1 129,-1-4-258,0-8 0,0-3 0,-3-13 129,0 0-129,12-7 129,-8-14 129,3-6-129,0-4-129,0 1 258,4-3-129,2 3 0,-1 5-129,0 3 0,4 9-258,-3-1-129,6 14-903,-6-5-3741,6 5 129,-3-3-516,4 3-129</inkml:trace>
  <inkml:trace contextRef="#ctx0" brushRef="#br2" timeOffset="403022.0515">10975 8556 8901,'10'-5'5547,"-10"5"-387,0 0-129,-14-1-3741,5 4-516,-5 5-387,1 4-129,3-1 0,-2 6-258,4 2 129,3-1-129,5 0 129,2-1-129,5 1 0,7-1 0,0-2 129,0-1-129,1-1-129,-1 1 129,-5 0 0,-6 3 0,-3 1 0,-5 1 0,-7 0 129,-4 1 0,-6-3 0,1 0-129,-4-3 0,2-6-129,3 2-774,-4-9-3999,7-1-387,1-13-387,2-6-387</inkml:trace>
  <inkml:trace contextRef="#ctx0" brushRef="#br2" timeOffset="403885.1009">5253 9758 5547,'10'-18'5160,"-10"18"-387,0 0-129,0 0-2193,4 28-1161,-4-4-258,0 17-387,0 2-129,0 10-129,3-1 0,1 8-129,4-4 0,-1-5-129,-1-6 0,1-6 0,-3-10 0,2-3-129,0-10 129,-6-16-129,9 11 0,-9-11-387,0 0-1032,8-13-3483,-6 1 129,-3-2-645,1-1-387</inkml:trace>
  <inkml:trace contextRef="#ctx0" brushRef="#br2" timeOffset="404457.1336">6271 9728 8127,'-10'42'4644,"-4"-12"-129,-5 3-1161,1 14-2580,-7-5 129,1 11 0,-5-11-129,4 7 258,-2-12-387,4 4 0,4-10-129,4-5-129,1-8-129,7-4 0,7-14-129,-7 14-129,7-14-129,0 0-387,14 0-2451,-14 0-1806,20-19-129,-10 5-645,3-1-129</inkml:trace>
  <inkml:trace contextRef="#ctx0" brushRef="#br2" timeOffset="405177.1748">7128 9609 4128,'8'-8'4902,"-8"8"-516,-5-5 129,5 5-2322,-21-5-774,10 5-258,-6-1-387,3 1-129,-5 0 0,5 0-258,-2 0 0,5 7-258,-1 3 0,4 6-129,1 8 129,3 6-129,4 7 129,0 10 0,2 3-258,4 6 258,2 0-129,0 0 129,0 0-129,0-2 129,2-5 0,-4-7-258,0-8 0,-3-8-387,4 0-1548,-5-12-2451,-2-14-258,0 0-516,0-17 0</inkml:trace>
  <inkml:trace contextRef="#ctx0" brushRef="#br2" timeOffset="405382.1865">6921 10048 8901,'3'-12'5031,"6"7"-129,6 0-258,1-3-3741,9 8 129,0-2-645,3 1-258,5 1-774,-4-5-1419,7 5-2451,-5-1-387,4-1-387,-3-3-129</inkml:trace>
  <inkml:trace contextRef="#ctx0" brushRef="#br2" timeOffset="405794.2101">7468 9883 8127,'-4'-14'5031,"-8"14"-129,-7 0-129,2 12-3354,-7-6-387,5 11-258,-5 0-258,7 6-129,-1 3-129,7 1-129,7-2 0,4 1-129,4-4 0,10-5 0,6-3 0,0-7 129,5-7-129,-1 0 0,1-10 0,-2-4 0,-6-2 0,0-6 0,-8-3 129,-4 1-129,-3-1 129,-2 4-129,-7 3 129,-2 4 0,-2 6 0,0 6 0,2 4 0,1 12-129,3 4 129,4 4 0,1 0-129,6 1-129,8 3-129,1-8-387,11 3-1032,-5-13-3354,8-5 129,-2-5-516,2-6-258</inkml:trace>
  <inkml:trace contextRef="#ctx0" brushRef="#br2" timeOffset="406041.2242">7814 9808 7998,'-7'-11'5289,"-5"11"0,0 6-516,-7-2-1290,-1 18-3096,2-1 129,4 7-258,1 2-129,8 3 0,3 1-129,2-2 0,10-3 0,4-3 0,3-5-129,2-7-129,3 0-258,-1-14-1161,6-4-3096,-4-13-258,2-5 0,-4-13-774</inkml:trace>
  <inkml:trace contextRef="#ctx0" brushRef="#br2" timeOffset="406281.2379">7982 9477 11997,'0'-12'5418,"0"12"-258,-8 24-129,9 7-4515,-5 11 129,4 9-387,0 6 129,0 6-129,0 3-258,0-3 0,7 2-258,-3-11 0,6-10-129,-8-7-129,6-8-903,-8-29-2451,0 12-1161,0-12-129,0-21-258,-6-6-258</inkml:trace>
  <inkml:trace contextRef="#ctx0" brushRef="#br2" timeOffset="406441.2471">7947 9847 9933,'-14'-46'5289,"9"30"-387,5 16 0,-1-27-3354,8 22-774,3-1-258,9 2-258,3 1-258,2 0-387,9 9-1806,-3-6-2709,2 4-258,-3-4-258,2 0-387</inkml:trace>
  <inkml:trace contextRef="#ctx0" brushRef="#br2" timeOffset="406769.2658">8278 9762 7482,'-27'42'5418,"8"-15"-258,2 7-129,-2-9-1419,9 10-2967,-1-5-258,11-1 0,0-5-129,13-7 0,6-4-129,6-8-129,3-5 129,4-11-129,-2-10 129,-1-3-258,-5-9 258,-6-3-129,-4-7 129,-9 5-129,-5-2 0,-12 7 0,-7 8 0,-6 8 0,-7 12 129,0 6-129,1 18-129,2 3-129,5 9-129,5-3-258,11 13-645,2-16-3741,10 3 0,8-12-387,7-1-387</inkml:trace>
  <inkml:trace contextRef="#ctx0" brushRef="#br2" timeOffset="407185.2896">8464 9738 11868,'4'-24'5418,"-4"24"-387,0 0-129,0 0-4386,0 0-129,10 18-258,-4 1-129,1 5 0,-2 2-129,0 4 0,0 1-129,-5-6 0,0 2-129,-1-5 129,-4-8 0,5-14 0,-12 5 129,12-5 129,-10-15 0,7-6 129,3-2 0,0 0 0,5-3 129,4 4-129,2 1 0,3 1 129,0 2-129,1 8 129,-2 0-129,2 4 0,-6 2 129,-1 2 0,-8 2-129,9 0 129,-9 0-129,0 0-129,0 0-129,0 0-1290,0 0-3612,-7 0 0,7 0-516,-9-15-516</inkml:trace>
  <inkml:trace contextRef="#ctx0" brushRef="#br2" timeOffset="407950.3334">9231 9568 2967,'13'-18'4773,"-12"4"0,-1 3 0,0 11-2322,-5-21-903,5 21-129,-18-14-516,7 13-387,-6 1 129,3 0-258,-4 3-258,0 9 0,2 2 129,0 8-129,2 3 0,4 8 129,4 2-129,5 7 129,1 2-129,8 5 0,4-4-129,3 2 129,1-4-258,-2-6 0,0-2 0,-5-7-387,0 2-387,-9-17-1548,0 5-2322,-9-7-258,-2-6-258,-5-5-129</inkml:trace>
  <inkml:trace contextRef="#ctx0" brushRef="#br2" timeOffset="408138.3442">8998 9939 5160,'-10'-18'4644,"-2"0"-258,12 18-387,0 0-2838,0 0-516,9-7-129,1 7-129,11 0-129,1 0-129,4 0-387,9 2-645,-4-3-1290,3-2-2193,1-2-129,-1-3-516</inkml:trace>
  <inkml:trace contextRef="#ctx0" brushRef="#br2" timeOffset="408957.391">9638 9695 6321,'9'-14'5160,"-2"-2"0,-7 16-903,0-23-2064,0 23-645,0-17-516,0 17-387,-4-18-129,-5 13-129,-6 4-129,-2 1-129,-6 6 129,-4 8-258,-2 6 129,0 4 0,2 7-129,2 5 0,8 2 129,8-2-129,7 1 0,6-5 129,15-2-129,6-7 129,9-8-129,1-9 0,3-6 0,-5-3 0,2-9 0,-7-8 0,-5-5 0,-8 1 129,-4-5-129,-6-2 0,-5 3 0,-3 1 0,-6 2 0,1 5 0,-4 9 0,3 4-129,-1 7 129,10 0 129,-10 15-129,10 2 0,1 8 0,8 2 129,2 1-129,2 1 0,2-2 0,1-4-129,1 0-258,-3-11-516,8 1-3999,-10-9-258,2-2-258,-4-6-645</inkml:trace>
  <inkml:trace contextRef="#ctx0" brushRef="#br2" timeOffset="409361.4141">10088 9623 6837,'4'-16'5418,"-4"16"-258,-14-9-129,2 15-3096,-12-4-774,5 13-387,-6 1-258,2 9 0,1 4-258,5 5 0,5 6-129,5-1 0,6-2 0,3-3-129,6-4 129,7-5-129,3-7-129,2-10-129,3-2-516,-4-17-2193,4 1-2064,-1-15-258,-1 2-387,-4-13-258</inkml:trace>
  <inkml:trace contextRef="#ctx0" brushRef="#br2" timeOffset="409609.4283">10209 9334 7482,'0'-13'5547,"0"13"-129,0 0-258,-10 1-1806,10 19-2709,-1 7-258,1 8-129,0 6 0,0 6-129,0 5 0,4 1-129,3 2-129,-1-6-129,3-3-258,-3-10-258,5 4-1161,-8-18-3225,1-6-129,-4-16-258,0 0-387</inkml:trace>
  <inkml:trace contextRef="#ctx0" brushRef="#br2" timeOffset="410077.4551">10135 9694 8127,'0'-12'5031,"14"-6"-129,4 12-774,-2-4-3225,10 9-129,-2-4-258,4 5 129,-4 0-387,2 2 0,-7 4-258,-5 3 0,-2 1 0,-1 2 0,-5 1 0,-1 2 129,-5 0 0,0 5 0,0-3 129,0 2 0,0-1 129,0 2-129,0 0 0,0-1 0,5-7 0,4 0-129,3-3 0,3-4 0,-1-4-129,4-2 129,0-13-129,1-1 129,-2-6 0,-3-4-129,-3-2 0,-5-2 129,-3-4-129,-3 4 0,-6 4 129,-5 3-258,-7 7 258,-2 3-129,-2 9 0,0 3 0,1 9-129,1 5 0,6 4-258,4-1-129,10 9-645,-4-10-3741,11 3-129,5-7-645,7-3-258</inkml:trace>
  <inkml:trace contextRef="#ctx0" brushRef="#br2" timeOffset="410429.4752">10644 9618 9546,'12'-9'5160,"-12"9"0,10 14-129,-10-14-4257,1 33-387,-1-8-129,1 5-129,2 5 0,-3 4 0,0-5-129,0 4-129,2-8 129,-2-5 0,0-7 129,0-18-129,0 0 0,0 0 129,5-15 0,-1-12-129,3-7 129,1-5 0,3 0 0,2 0 0,2 2 0,-2 5-129,3 5 0,-3 7-258,2 10-516,-8-5-2838,6 13-1548,-4 1-129,2 1-387,0 1-258</inkml:trace>
  <inkml:trace contextRef="#ctx0" brushRef="#br2" timeOffset="410797.4962">11098 9577 10707,'0'-13'5289,"-16"13"-129,2 0 0,-9 2-4644,4 6-129,2 0-129,2 5-129,3 4 0,5-1-129,6 2 129,1 0-129,8-1 0,5 2 0,4-1 0,-1 1 0,3-3 0,-3 2 0,-2 1 0,-3-2 0,-4 6 0,-4-6 0,-3 2 0,-6-2 129,-4-2-129,-5-2 258,-2-3-129,-2-3 0,0-6-129,2-1 0,3 0-387,-6-17-3612,10 5-1032,3-7-516,7 0-387</inkml:trace>
  <inkml:trace contextRef="#ctx0" brushRef="#br2" timeOffset="411717.5489">5232 10753 8901,'7'-6'5160,"-7"6"-387,7 17-129,-10-5-3096,3 13-903,0 4-258,0 11 0,0 1-129,1 8 0,3-5 0,1 4-129,2-8 0,0-3 0,-2-3 0,3-7 0,-3-6-129,0-3 0,-1-4 129,-4-14 0,3 15-129,-3-15 129,0 0-258,0 0 0,0 0-645,-10-11-3354,10 11-903,-2-25 0,2 12-645</inkml:trace>
  <inkml:trace contextRef="#ctx0" brushRef="#br2" timeOffset="413033.6241">6033 10684 1806,'0'0'4644,"0"0"129,-4-9-129,4 9-1290,-24-8-1419,24 8-387,-20-7-387,12 7-258,-8-4-387,5 4 0,-3 0-258,1 5 0,-1 5-129,4 5 129,-2 9-258,3-1 129,2 6 0,4 9 0,0-1 0,5 9-129,1 1 129,5 1 0,1-2 0,0-2 0,1 0 0,1-6-129,0-3 0,-2-13-129,1 1-387,-10-23-645,12 20-3612,-12-20 129,0 0-645,-2-11-129</inkml:trace>
  <inkml:trace contextRef="#ctx0" brushRef="#br2" timeOffset="413238.6359">5800 11122 8514,'-9'0'5289,"9"0"-387,9-12-258,6 6-3225,3-6-645,7 7 0,2-4-129,4 3-387,2 1-387,-1-1-258,5 6-1032,-12 0-3225,3 0-129,-4 0-258,0 0-645</inkml:trace>
  <inkml:trace contextRef="#ctx0" brushRef="#br2" timeOffset="413685.6614">6288 10916 8643,'7'-19'4902,"-7"19"129,0 0-387,-7-2-3096,-8 2-645,3 5-129,-2 4-258,0 6 0,-2 8 0,3 2-258,1 0 0,3 6 0,4-3-129,5-2-129,0-1 258,9 0-258,3-13 0,1-1 0,5-5 0,3-6 0,1-4 0,2-9 0,-3-7-129,-1-7 129,-3-1-258,-3-3 258,-3 0-129,-7 2 129,-4 1-129,0 4 129,-7 9 129,-2 8-129,-4 0 129,3 7 0,3 7 0,2 5 0,4 4 129,1 8-258,4 1 129,5 0-129,6 4-129,2-8-258,6 5-774,-11-11-3612,15 1-258,-8-16-129,5 0-516</inkml:trace>
  <inkml:trace contextRef="#ctx0" brushRef="#br2" timeOffset="413948.6765">6673 10863 11223,'-5'-15'5289,"-3"15"-258,-9-2-129,17 2-3870,-30 8-387,9 7-129,-3 5-129,3 6-129,2 2 129,3 3-258,8-1 129,6 1-258,4-5 258,9-1-387,9-5 0,2-9-258,9-2-258,-5-10-1419,10-3-2838,-6-14-258,2-3-387,-3-7-258</inkml:trace>
  <inkml:trace contextRef="#ctx0" brushRef="#br2" timeOffset="414197.6907">6819 10612 11094,'-6'-32'5418,"6"32"-516,0 0 129,0 14-3612,-2 6-774,2 10-129,0 5-387,0 6 129,2 3-129,1 6 129,1 0-129,2 2-129,-2-7 0,2-5-129,0-4-129,-1-9-387,4 3-903,-9-19-3354,0-11-258,0 0 0,0 0-516</inkml:trace>
  <inkml:trace contextRef="#ctx0" brushRef="#br2" timeOffset="414701.7196">6768 10906 9159,'-15'-27'5031,"15"27"129,0-16-516,10 16-2580,2-6-1419,9 5-258,-1-1-129,6 1-258,3 1-387,-3 0-645,4 5-903,-10-5-645,7 6 0,-13-6-258,7 5 258,-21-5 516,19 1 1161,-19-1 1161,0 0 1161,11 9 1032,-11-9 129,0 0 0,-9 10-129,9 8-516,-11-13-387,11 19-645,-7-4 0,7 7-387,-3-6 129,3 3-387,6-5 258,6-2-387,1-5 258,5-6-258,2-6 0,1-13 0,0-2-258,1-3 129,-5-8-129,-5-2 129,-2-6-129,-10-3 129,0 8-258,-10 0 258,-5 5 0,-5 8 0,-5 6 0,-1 8 0,1 8-129,2 8 0,2 6-129,4 2 0,9 8-516,1-12-387,15 10-3225,0-12-774,11-2 0,1-5-387</inkml:trace>
  <inkml:trace contextRef="#ctx0" brushRef="#br2" timeOffset="415076.741">7287 10861 10191,'8'-8'5160,"-8"8"-129,8-10-129,-8 10-3096,5 7-1290,-1 5-258,3 5-129,-1 1-129,-1 2 0,2 2 0,-4 4 129,0 0-129,1-4 0,-4-5 0,0-17 0,0 0-129,0 0 129,0 0 0,0-17 0,0-5 129,2-6-129,3 1 258,1 2 129,4 6-129,2-5 258,3 5-129,1 0 0,6 8-129,-1 2 0,0 2-129,1 3-129,-5 3-129,3 1-387,-10 0-774,5 10-3741,-15-10-129,6 14-387,-6-14-387</inkml:trace>
  <inkml:trace contextRef="#ctx0" brushRef="#br2" timeOffset="415804.7826">8342 10553 7611,'10'-41'5160,"-10"22"-387,-3 4-258,3 15-2838,-25-21-516,11 19-516,-8 2-129,5 5-129,-5 8-129,6 8 0,-1 6 0,7 9-129,0 6 0,8 3 129,0 3-129,2 4 0,2-7-129,0 2 129,5 3 0,-2-10 0,-1-1 0,0-6-258,0-5 0,-4-7-774,3 3-1806,-3-24-2193,-4 14-129,-7-14-258,-1-10-258</inkml:trace>
  <inkml:trace contextRef="#ctx0" brushRef="#br2" timeOffset="415985.793">8071 10924 11352,'12'-18'5160,"3"12"-387,3-2-774,7 5-3225,0-3-129,8 5-258,-2 1-387,1-2-645,9 2-2709,-6 1-1548,-1-1 0,-4 0-645,0-2 129</inkml:trace>
  <inkml:trace contextRef="#ctx0" brushRef="#br2" timeOffset="416456.8199">8678 10754 9030,'0'0'5160,"-7"3"-129,-3 4-258,-6-6-3354,2 10-645,-5-2-129,2 5-129,-3 2-258,2 3 129,3 1-258,3 4 129,2-3-129,2 5 0,8 3 129,0-5-129,11-5 129,1-1-258,4-4 258,4-6-258,1-8 0,-1-5 0,3-9-258,-2-6 258,-3-3-258,-2-5 129,-4-4-129,-3-1 258,-7 2 0,-2 4 0,-2 3 0,-7 6 129,-2 4 0,-1 8 0,1 6 129,1 6-129,2 12-129,5 1 129,3 1 0,5 4-129,6 1 0,2-6-129,3 3 0,1-8-258,6 2-258,-11-11-774,14 2-3354,-12-7-387,3 0-129,0-7-645</inkml:trace>
  <inkml:trace contextRef="#ctx0" brushRef="#br2" timeOffset="416728.8355">9064 10744 11223,'8'-13'5418,"-21"12"-516,-2 3 129,-7 2-4257,2 9 0,-4-2-387,4 7-129,2 1 0,2 3 0,4 1-129,9 2 0,3-2-129,4-2 0,9 3 0,5-2 0,3-3 129,0-5-387,4-1-129,-5-13-1419,3 0-3096,-5-4-387,-1-5 0,-3-10-774</inkml:trace>
  <inkml:trace contextRef="#ctx0" brushRef="#br2" timeOffset="417005.8513">9249 10413 9159,'12'-5'5418,"-9"17"-258,-3 6 0,0 12-2838,0-4-1935,3 12 129,-2-3-258,2 7 129,0 0-129,1 1 0,3 0-258,-4-9-129,4 0 0,-3-6-129,-1-5-129,-3-9-387,3 5-903,-9-14-3354,6-5 0,-14 0-387,1-2-258</inkml:trace>
  <inkml:trace contextRef="#ctx0" brushRef="#br2" timeOffset="417188.8618">9164 10786 9804,'-10'-14'5418,"-2"-5"-258,12 19 258,0-16-3483,13 11-774,5-4-387,6 0-258,5-2-129,2 2 0,5 0-387,3-1-387,0 10-2064,-7-13-2838,-3 4-258,-14-5-387,-2 3-387</inkml:trace>
  <inkml:trace contextRef="#ctx0" brushRef="#br2" timeOffset="417960.906">9607 10678 7482,'-8'20'4902,"0"-3"129,-2 0-387,5 6-3483,-7-5-258,9 10 0,3-4-387,3 2-129,9-7 129,7 0-129,5-6-129,5-5 0,4-8-129,0 0 129,-1-11-129,-3-6 0,-5-5 0,-2-3-129,-8-3 129,-6-6-129,-8 3 129,-6-1-129,-10 0 129,-6 11-129,-6 6 129,-4 5-129,-4 8 0,5 4 0,4 15-129,4 3 0,8 2-258,7 0-129,9 7-516,4-17-1935,14 10-1935,1-9-516,6-2-129,-1-6-129</inkml:trace>
  <inkml:trace contextRef="#ctx0" brushRef="#br2" timeOffset="418344.9279">9893 10611 9804,'9'-40'5418,"-9"40"-258,9-16-129,4 16-3741,-8 10-516,3 12-387,1 7-129,4 4-129,0 1-129,-1 6 0,-1-2-129,0 0 129,-1-3-129,-3-9 0,-3-4 0,-1-8 0,-3-14 0,0 0 129,0 0-129,5-8 129,-3-17 129,0-4-129,1-6 0,4 1 129,0-3 0,5-1 0,0 6 0,2 5 0,0 10 0,0 3-129,-1 3 0,1 7-129,-2 4-258,-12 0-258,22 22-2064,-22-22-2322,12 21-129,-12-21-516,14 22-258</inkml:trace>
  <inkml:trace contextRef="#ctx0" brushRef="#br2" timeOffset="418780.9529">10476 10550 8514,'0'0'5547,"0"0"-258,-19-10-387,5 10-2838,-8 0-1290,3 4-258,-2 0-258,1 4 0,-1 1-129,6 4 0,2-2 0,3 5-129,8-2 0,2 2 0,7 2-129,9-2 129,3-2 0,5 1 0,2 1-129,-1-1 129,1 1 0,-6-1 0,-5 3 0,-5 1-129,-5 1 129,-5-2 0,-9 3 0,-6-1 129,-2-3-129,-2-3 129,-2-4 129,-1-4 0,3-5 0,-1-1 0,4 0 0,6-6 0,-2 0-258,12 6-129,-8-8-903,8 8-4128,0-16 0,0 16-774,21-16-129</inkml:trace>
  <inkml:trace contextRef="#ctx0" brushRef="#br2" timeOffset="428317.4983">1040 11681 1548,'4'-10'4773,"-4"10"129,0-15-129,0 2-1935,0 13-1032,0 0-258,-11-11-516,4 4-258,-3 6 0,10 1-129,0 0 129,-48-9-258,48 9 0,0 0-129,-55 9 129,55-9-258,0 0 129,-48 46-387,48-46 129,-14 51 0,14-51-129,0 65 129,0-65-129,24 67-129,-5-34-129,3 2 129,-2-2 0,1-2-129,-2 1 0,-3-4 0,-1-2 0,-6-3 258,-3-2-129,-2-2-129,-4-8-258,0 1-387,0-12-645,0 0-1806,-39 10-1290,39-10-258,-43-5-387,43 5 258</inkml:trace>
  <inkml:trace contextRef="#ctx0" brushRef="#br2" timeOffset="428517.5098">733 12093 5805,'0'0'5160,"0"0"-258,-39-22-129,39 22-2064,0 0-516,0 0-903,55-40-516,-55 40 0,71-21-645,-27 11 129,-1 3-258,2 1-258,-2 1-129,-5 5-258,-4-2-516,-3 4-2967,-7-2-774,-1 3-387,-4-3-387</inkml:trace>
  <inkml:trace contextRef="#ctx0" brushRef="#br2" timeOffset="429233.5507">1550 11849 2967,'7'-17'5160,"-4"1"-258,-3 16 0,0 0-1677,-10-23-903,10 23-645,-13-6-645,4 6-387,-5 0-258,2 2-129,-5 4 0,2 8-129,-1 4 0,1 3 0,2 6-129,4 2 0,4 0 129,4 3-129,2 0 129,9-7-129,2-4 0,4-2 129,2-8 0,1-7-129,0-4 129,-2-6 0,-1-10 0,-3-4 0,-4-3 0,1-4-129,-6 0 129,-1 4-129,-3-1 0,0 9 129,-3 3-129,3 12 0,-9-3 0,9 3 0,-6 18 0,6 3 129,0 3-129,9 0-129,2 3 0,4-3 0,4-2 0,0-6-258,4 4-903,-9-17-3741,7 1-258,-7-8-129,1-11-645</inkml:trace>
  <inkml:trace contextRef="#ctx0" brushRef="#br2" timeOffset="429961.5924">2013 11823 2967,'7'-8'5160,"-7"8"-387,6-15 0,-6 15-2193,0-14-645,0 14-387,0 0-387,0 0-516,-9-15-129,0 15-129,-5-1-129,-3 1 0,-3 2-129,-1 9 0,-1 5 0,-1 1 0,3 5 0,3 3-129,5 2 129,5 0-129,7 0 129,7-3 0,8-4-129,6-1 129,4-2-129,1-6 0,0-4-129,0-2-258,-1 2-645,-11-8-2451,5 0-1419,-7-9-258,0 0-387,-7-7-129</inkml:trace>
  <inkml:trace contextRef="#ctx0" brushRef="#br2" timeOffset="430225.6075">2168 11536 10965,'10'-7'5289,"-10"7"-516,10 11 0,-3 11-4515,3 11 129,-3 1-129,0 12 0,0 6-258,0 2 0,0 3 0,-4-3 129,0-1-129,0-5 0,3-2-129,-1-12-258,2 4-1032,-2-14-3354,4-9-129,-9-15-516,10 4-258</inkml:trace>
  <inkml:trace contextRef="#ctx0" brushRef="#br2" timeOffset="430449.6203">2116 11845 11481,'-10'-13'5547,"10"13"-516,5-18-129,7 14-4257,8-5-387,6 4 0,3 2-258,1-1-129,5 3-387,-1-5-258,11 6-2322,-7 0-1806,0-2-387,-4-4-129,2 4-387</inkml:trace>
  <inkml:trace contextRef="#ctx0" brushRef="#br2" timeOffset="430848.6431">2608 11787 7998,'-24'42'5031,"9"-16"-129,3 3-258,-2-2-3612,12 11 0,1-15-516,5 2-129,10-8-129,7-4 0,5-8-129,3-5 0,2-6 0,-1-12 0,-5-2 0,-2-5-129,-5-6 129,-8-2-129,-5-1 0,-5 1 129,-9 3-258,-8 3 258,-8 6-258,-5 8 387,-7 10-258,-1 3 0,2 8 0,6 10 129,6 6-129,10 1-258,14 5-258,1-11-2967,20 3-1419,5-4-129,9 0-387,-2-11-258</inkml:trace>
  <inkml:trace contextRef="#ctx0" brushRef="#br2" timeOffset="431337.6711">2889 11699 10449,'0'0'5289,"10"2"-645,-4 11 129,0 2-4515,1 6 0,0 4-129,1 2-129,1 0 0,-2 0 0,0-2-129,-3-2 0,0-5 0,-4-18-129,2 15 129,-2-15-129,0 0 129,0-19-129,-1 1 129,0-4 129,1 0 0,0-1 0,2 1-129,3 4 258,4-1-258,3 7 129,2-1 0,-1 5 0,3 0-129,2 0 129,-2 2 0,0 0 129,-3 0-129,-3 3 129,-10 3 0,11-11-129,-11 11 387,0 0-258,-9-12 129,-1 11-129,-2-1 129,2 2-129,-1 0 0,4 0-129,7 0-774,-10 8-3870,10-8 0,0 0-645,11 15-129</inkml:trace>
  <inkml:trace contextRef="#ctx0" brushRef="#br2" timeOffset="432152.7177">3461 11696 8643,'9'-14'5418,"-9"14"-387,11-4-129,-11 4-3225,0 0-645,0 0-516,0 0-258,0 0-258,0 0-129,0 0-387,-5-4-774,5 4-3483,0 0-258,5 13 0,-5-13-774</inkml:trace>
  <inkml:trace contextRef="#ctx0" brushRef="#br2" timeOffset="432365.7299">3489 11913 9288,'7'18'5289,"-7"-18"-387,0 0-258,0 0-3354,0 0-387,0 0-516,0 0-129,0 0-258,0 0-387,0-9-258,0 9-2967,0 0-1161,8-2-387,-8 2 0</inkml:trace>
  <inkml:trace contextRef="#ctx0" brushRef="#br2" timeOffset="432596.7431">3659 11690 10707,'-9'-10'4902,"9"10"0,-10 0-258,10 0-4257,-10 10 0,10-10-258,-2 18-387,2-18-129,2 25-1032,-2-25-3096,9 21-258,-9-21-129,14 17-645</inkml:trace>
  <inkml:trace contextRef="#ctx0" brushRef="#br2" timeOffset="432816.7557">3721 11857 6063,'0'12'5676,"-2"7"-516,2-19-516,-9 20-903,9-20-2967,-8 12-129,8-12-387,-4 11 0,4-11-387,-2 12 0,2-12-387,0 0-1161,6 10-3096,-6-10 0,13 0-516,-13 0-387</inkml:trace>
  <inkml:trace contextRef="#ctx0" brushRef="#br2" timeOffset="433092.7715">3875 11760 9933,'9'-11'5418,"-9"11"-516,14-6 129,0 6-3999,2-3-645,6-1 129,-3 1-387,4-3 0,0 4 0,-2 1-258,-1 1-129,-6 0-258,-1 3-903,-13-3-3483,12 2 129,-12-2-516,0 0-258</inkml:trace>
  <inkml:trace contextRef="#ctx0" brushRef="#br2" timeOffset="433356.7866">3920 11864 8127,'-4'22'5160,"4"-22"0,0 0-387,9 0-2709,6 3-1032,-3-3 0,5 0-387,2 0-258,2 0-129,-1-1-129,1 1 0,-2-2-129,-1 2 0,-2 0-129,-3 0 0,0 4-258,-13-4-387,22 10-3483,-22-10-516,10 8-516,-10-8-258</inkml:trace>
  <inkml:trace contextRef="#ctx0" brushRef="#br2" timeOffset="441413.2474">4696 11696 2967,'0'-16'4257,"0"16"258,0 0-258,3 6-1677,-3-6-1161,0 36-129,-3-11-129,3 14-258,0-5-129,0 7 0,2-6-258,3 2-129,-2-7 0,4-3-258,-1-5 0,1-5-129,2-3-129,-9-14-387,14 14-903,-14-14-3096,0 0-129,8-14-387,-4 0-387</inkml:trace>
  <inkml:trace contextRef="#ctx0" brushRef="#br2" timeOffset="441661.2616">4881 11789 10062,'13'-1'5031,"-13"1"-258,8 15-258,-8 2-3612,3 10-258,-1 1-129,3 7-258,0 0-129,1 1 0,0 1-129,2-7 0,-1-5-129,-1-8-129,2 0-516,-8-17-1290,9 3-2451,-9-3-387,5-16-258,-5-6-129</inkml:trace>
  <inkml:trace contextRef="#ctx0" brushRef="#br2" timeOffset="442013.2817">4878 11822 9030,'-2'-29'5031,"4"14"-129,9 7-387,-6-9-3096,16 11-387,-2-2-258,5 8-258,1 0 0,1 8-258,1 6 129,-2 6-258,0 8 0,-5 1-129,-5 4 0,-2 2 0,-7 1-129,-3-1 0,-3 0 0,-7-7 0,-6-4 0,-1-3 129,0-5 0,-4-8 0,2-3 129,2-4 0,0-2 0,1-3 0,2-2 0,1-1-129,10 7-129,-10-7-258,10 7-1419,0 0-3096,15 7 129,-4-4-645,9 4-516</inkml:trace>
  <inkml:trace contextRef="#ctx0" brushRef="#br2" timeOffset="442501.3096">5596 11678 7740,'0'0'5289,"0"0"-516,0 0 129,0 0-2967,8 15-645,-8 0-258,7 15-387,-5 2-129,3 5-129,-3 2 0,2 0-258,-2 1 129,-1 0-258,-1-1 0,2-8 129,-2-3-258,0-1 0,0-4-516,-6-12-2967,3 4-1290,3-15-258,-11 7-387,3-14-387</inkml:trace>
  <inkml:trace contextRef="#ctx0" brushRef="#br2" timeOffset="443511.3674">6040 11797 4773,'0'0'4515,"0"0"258,0 0-1161,0 0-1032,10 0-516,-10 0-645,4 14-129,-4-14-387,3 27-258,-3-7-258,3 1 0,-3 2-258,0 0 0,0-2 0,1-1-129,2-3 0,-3-2 0,4-2-129,-4-13-129,5 18-516,-5-18-645,6 13-2838,-6-13-387,0 0-387,0 0-387</inkml:trace>
  <inkml:trace contextRef="#ctx0" brushRef="#br2" timeOffset="443853.3869">6172 11810 2967,'13'-2'4644,"-13"2"0,9 0 0,-9 0-1548,8 15-1161,-8-15-516,2 30-129,-2-15-387,0 6-129,0-4-387,0 5 0,0-8-129,1 1-129,-1-2 0,0-13 0,1 17-258,-1-17-129,5 13-516,-5-13-1161,0 0-2838,0 0 129,7-10-645,-7 10-258</inkml:trace>
  <inkml:trace contextRef="#ctx0" brushRef="#br2" timeOffset="444153.4041">6332 11824 8127,'13'-13'4902,"-13"13"-258,0 0-129,7-19-2838,-7 19-645,0 0-258,8 0-387,-8 0 0,0 0-258,8 16 129,-5-2-129,0 4 129,-2 3-129,1-1-129,-1 2 129,-1 0-129,1 0 129,-1-3-258,0-3 258,0-1-258,0-5-129,0 2-387,0-12-1161,0 0-2838,0 0-129,0 0-258,-10 0-387</inkml:trace>
  <inkml:trace contextRef="#ctx0" brushRef="#br2" timeOffset="444417.4192">6238 11888 9546,'0'0'5031,"0"0"-129,0 0-258,0 0-3354,9 2-387,-9-2-129,19 14-258,-7-7-129,2 3-129,0 2-129,0 1 0,2-2 0,-2 3 0,-2-5-258,1 0 0,-2 4-258,-11-13-387,19 15-1677,-19-15-2322,16 4-129,-16-4-387,13-4-387</inkml:trace>
  <inkml:trace contextRef="#ctx0" brushRef="#br2" timeOffset="444717.4364">6599 11800 9546,'10'-4'5031,"-10"4"-258,0 0-258,0 0-3225,4 10-387,-4-10-387,10 23-129,-4-10-129,3 6 0,-4-4-129,2 2 0,-3 1 0,1 3 0,-2-4-129,-1-3 0,-2 0 0,0-14-258,3 20-129,-3-20-516,2 10-2193,-2-10-1419,0 0-516,-7-14-258,7 14-129</inkml:trace>
  <inkml:trace contextRef="#ctx0" brushRef="#br2" timeOffset="444989.4519">6506 11865 9804,'-4'-29'5289,"4"29"-516,8-20 129,6 19-3483,-5-7-258,9 8-387,-1-1-129,7 1-387,-2 0 0,4 0 0,-2 0-258,3 0 129,-4 0 0,-2 0-129,-2 0 0,-3-3 0,-3 1-129,-4-3-129,-2 4-645,-7 1-3870,2-12 129,-2 12-516,0 0-516</inkml:trace>
  <inkml:trace contextRef="#ctx0" brushRef="#br2" timeOffset="445801.4984">7168 11642 9804,'6'-3'4902,"-6"3"0,2 11-129,-2-11-3225,0 31-516,0-8-129,0 11-258,0 0-129,0 9-129,0 2 0,0 3-129,1 1-129,-1 0 129,-1-3-258,1-2 129,0-4 0,0-6-129,2-8 0,3-6-258,3-7-258,-8-13-3741,14 0-774,-8-13-129,3-8-516</inkml:trace>
  <inkml:trace contextRef="#ctx0" brushRef="#br2" timeOffset="449037.6835">7846 11556 2709,'11'-3'4515,"-11"3"-387,10 0-903,-10 0-516,0 0-258,4-14-645,-4 14 0,0 0-387,8-6-516,-8 6-129,0 0-258,-5-5-129,5 5 0,-13 0-129,4 3 0,-3 3-129,1 4 0,-5 1 0,1 5 129,0 2-258,0 4 129,1 6 0,4 3-129,3 3 0,0 4 129,7 0 0,0 2-129,7-1 0,1-3 0,5-4 129,3-4 0,-2-3-129,2-4 129,-2-4-129,-2-6 0,-2-2 129,-10-9 0,10 12-129,-10-12 129,0 0 0,0 0-129,0 0-129,0 0-258,0 0-1290,0 0-3096,0 0-129,0 0-516,0 0-387</inkml:trace>
  <inkml:trace contextRef="#ctx0" brushRef="#br2" timeOffset="476864.275">8256 11788 2193,'15'0'4644,"-6"0"0,3-5 0,4 3-1548,-5-16-903,12 10-516,-9-8-645,8 5-129,-2-7-387,2 5-129,-4-3-129,-1 6 0,-4-2-129,-3 5 0,-10 7 0,10-17 0,-10 17 0,0 0-129,0-14 129,0 14-129,-17-13 129,3 9-129,0 1 0,-9 3 0,1 2 0,-1 6 0,-5 10 0,3 6 0,0 4 0,3 10 0,3 3 0,7-1 0,5-2 129,7 1 129,5-9-129,9-2 129,8-9-129,4-7 129,3-6-129,4-4 129,-4-2-258,0 0-258,-1-2-258,-8-11-2064,2 10-2193,-8-4-258,-1 2-387,-4-4-129</inkml:trace>
  <inkml:trace contextRef="#ctx0" brushRef="#br2" timeOffset="477208.2947">8937 11643 8256,'0'0'4773,"0"9"0,-11 4-258,4 9-3096,-13-2-258,6 15-258,-10-6-129,5 4-129,-3-2-129,4-1-258,0-5-129,4-3 129,1-4-258,6-10-129,7-8-387,-9 0-1032,9 0-3225,0-14 0,3-3-516,-3-6-258</inkml:trace>
  <inkml:trace contextRef="#ctx0" brushRef="#br2" timeOffset="477464.3094">8678 11689 10836,'-21'-7'5031,"21"7"0,-10 4-129,15 10-3612,-5-14-387,22 19-129,-5-10-258,5 6-129,3 0 0,1 0-258,3 0 0,1 0 0,-3 0-129,3 3 0,-4 1 0,1-6-129,-3 0-258,0-3 0,-5 4-387,-6-14-1290,1 9-2967,-14-9 129,17 3-516,-17-3-258</inkml:trace>
  <inkml:trace contextRef="#ctx0" brushRef="#br2" timeOffset="477832.3304">9048 11485 11094,'0'-41'5160,"9"31"-129,2 0-129,7 10-3870,-2 1-387,7 16 129,0 9-387,3 9 0,-4 8-258,1 3 0,-5 5 0,-4 6-129,-8 3 0,-2-2 0,-4-1 0,-7 0 0,-2-9 129,-1-2-129,-1-10 0,0-10 129,4-6-129,7-20-258,-7 19-1161,7-19-3354,0-14-258,0-5-387,0-7-516</inkml:trace>
  <inkml:trace contextRef="#ctx1" brushRef="#br3" timeOffset="418849.9569">24468 15519 0,'0'0'0,"0"0"0,0 0 0,0 0 0,0 0 0,0 0 0,0 0 0,0 0 0,0 0 0,0 0 0,0 0 0,0 0 0,0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3-10-14T08:42:02.47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1" timeString="2013-10-14T08:42:02.472"/>
    </inkml:context>
  </inkml:definitions>
  <inkml:trace contextRef="#ctx0" brushRef="#br0">10312 8087 0,'0'0'0,"0"0"0,0 0 0</inkml:trace>
  <inkml:trace contextRef="#ctx1" brushRef="#br0">2045 1246 903,'0'0'3741,"19"49"774,-19-49-903,0 0-516,0 0-903,0 0-129,0 0-645,0 0 129,13 50-645,-13-50 0,0 0-258,0 0 0,0 0-129,0 0-258,42 10 129,-42-10-129,0 0 129,0 0-129,50-12-129,-50 12 0,0 0 129,47-28 0,-47 28-129,0 0 0,39-35-129,-39 35 0,0 0 258,0 0-129,12-64-129,-12 64 0,0 0-258,0 0 258,-32-63-129,32 63 387,0 0-258,-47-30 0,47 30 0,0 0 0,-54 0 387,54 0-516,0 0 387,-49 55-387,49-55 129,-31 69 0,31-69 129,-21 84 129,21-84-129,-1 88 129,1-88-258,22 76 129,-22-76-129,38 49 0,-38-49-258,60 24-258,-60-24 0,65-1-903,-65 1-3354,57-39 129,-57 39-645,62-48-387</inkml:trace>
  <inkml:trace contextRef="#ctx1" brushRef="#br0" timeOffset="1">2684 1131 11223,'0'0'5289,"0"0"-387,0 0 258,0 0-4515,0 0 387,-21 50-516,21-50 0,-48 87-129,19-33-129,-2-3-387,2 3 129,3-8-258,0-8-258,26-38-774,0 0-1677,-38 32-2193,38-32 129,0 0 0,0-78-258</inkml:trace>
  <inkml:trace contextRef="#ctx1" brushRef="#br0" timeOffset="2">2436 1177 10062,'-10'-59'5289,"10"59"-387,0 0-258,0 0-2967,0 0-387,0 0-516,26 59-258,-26-59 258,48 75-387,-48-75 0,60 83-258,-60-83-387,65 77-129,-65-77-258,61 51-903,-61-51-3483,44 24 0,-44-24 0,39 10-387</inkml:trace>
  <inkml:trace contextRef="#ctx1" brushRef="#br0" timeOffset="3">3025 1141 12900,'0'0'5289,"0"0"129,0 0-645,0 0-4773,0 0-1419,0 0-3225,0 0-387,0 0 258,0 0-1032</inkml:trace>
  <inkml:trace contextRef="#ctx1" brushRef="#br0" timeOffset="4">3105 1283 9030,'0'0'5418,"0"0"-129,5 55-645,-5-55-1419,0 0-3483,0 0-387,0 0-2451,0 0-1548,0 0 129,16 56-774,-16-56 129</inkml:trace>
  <inkml:trace contextRef="#ctx1" brushRef="#br0" timeOffset="5">3254 1163 13803,'12'-52'5418,"-12"52"-516,0 0 0,0 0-5160,0 0-387,0 0-4128,0 0 0,0 0-774,0 0-129</inkml:trace>
  <inkml:trace contextRef="#ctx1" brushRef="#br0" timeOffset="6">3299 1305 12255,'17'59'5160,"-17"-59"-387,0 0-516,0 0-3354,14 54-516,-14-54-1032,0 0-2193,0 0-1935,0 0 0,0 0-387,0 0-258</inkml:trace>
  <inkml:trace contextRef="#ctx1" brushRef="#br0" timeOffset="7">3524 1083 13803,'0'0'5289,"0"0"0,0 0-258,0 0-4257,37-14 0,-37 14-387,39 0 0,-39 0-387,54 0 129,-54 0-645,55 0-774,-55 0-3612,51-1-387,-51 1 0,0 0-774</inkml:trace>
  <inkml:trace contextRef="#ctx1" brushRef="#br0" timeOffset="8">3614 1132 10449,'-37'46'5676,"37"-46"-258,0 0-129,0 0-2322,28 49-1935,-28-49-387,45 12-129,-45-12-387,51 8-387,-51-8-258,47 1-516,-47-1-3741,0 0-516,42-8 258,-42 8-774</inkml:trace>
  <inkml:trace contextRef="#ctx1" brushRef="#br0" timeOffset="9">4451 1151 9546,'37'2'4902,"-37"-2"-258,48-21-645,-48 21-3354,55-31-129,-55 31 258,58-39-387,-58 39 129,50-42-129,-50 42-129,0 0 387,43-60-258,-43 60-258,0 0 0,0 0-258,0 0 129,-48-51-129,48 51 129,-55 21-387,55-21 258,-58 56 0,58-56 0,-43 83 645,43-83-387,-22 92 129,22-92 0,7 78 387,-7-78-387,39 52-258,-39-52-516,53 3-3612,-13-11-387,-40 8-645,71-46-387</inkml:trace>
  <inkml:trace contextRef="#ctx1" brushRef="#br0" timeOffset="10">5109 960 10191,'0'0'5289,"0"0"-645,-12 59 387,12-59-2580,-46 61-2322,46-61-129,-52 70 258,52-70-387,-64 71-129,64-71-387,-57 46-1161,57-46-2580,0 0 258,-40 7-774,40-7-129</inkml:trace>
  <inkml:trace contextRef="#ctx1" brushRef="#br0" timeOffset="11">4860 1016 12255,'0'0'5031,"0"0"-258,0 0-258,0 0-3612,47 34-645,-47-34 258,43 59-645,-43-59 258,59 60-903,-59-60-1935,63 52-2193,-63-52 387,64 40-516,-64-40-129</inkml:trace>
  <inkml:trace contextRef="#ctx1" brushRef="#br0" timeOffset="12">5505 984 14190,'25'-54'5289,"-25"54"-387,0 0-129,0 0-4386,6 59-258,-6-59 0,0 74 129,0-74-516,5 91-129,-5-91 0,7 85-1032,-7-85-2193,3 52-1290,-3-52-129,0 0-645,0 0 0</inkml:trace>
  <inkml:trace contextRef="#ctx1" brushRef="#br0" timeOffset="13">5419 1131 12255,'-36'-38'5160,"36"38"-258,0 0-258,49-3-3870,-49 3-387,57 0-516,-20 1-3741,-37-1-645,63 0-516,-63 0-387</inkml:trace>
  <inkml:trace contextRef="#ctx1" brushRef="#br0" timeOffset="14">5901 1124 13545,'0'0'5418,"48"-8"-774,-48 8 129,39-12-4644,-39 12 258,43-11 258,-43 11-516,47-18-258,-47 18 129,41-17 0,-41 17 0,0 0 387,42-29-387,-42 29-258,0 0 387,0 0 0,11-56-129,-11 56 0,0 0 0,0 0-387,-51-47 387,51 47-129,-48-4 129,48 4 0,-54 16 0,54-16 0,-45 44 129,45-44 0,-25 56 129,25-56 516,-2 63-516,2-63 129,23 57 0,-23-57 258,44 44-645,-44-44 129,57 29-1032,-57-29-2193,56-2-2193,-56 2 516,45-21-1161,-45 21-129</inkml:trace>
  <inkml:trace contextRef="#ctx1" brushRef="#br0" timeOffset="15">6494 989 13416,'0'0'5289,"0"0"0,0 0-516,-7 54-3999,7-54 0,-39 52-258,39-52-387,-43 67 516,43-67-774,-31 61 0,31-61-645,0 0-2193,0 0-1806,0 0 0,0 0-516,-36 11-1032</inkml:trace>
  <inkml:trace contextRef="#ctx1" brushRef="#br0" timeOffset="16">6268 982 11223,'0'0'5547,"0"0"0,0 0-516,0 0-2193,48 33-2064,-48-33 0,53 50-774,-53-50-516,63 53-2967,-63-53-1161,53 51-258,-53-51-258,46 58-387</inkml:trace>
  <inkml:trace contextRef="#ctx1" brushRef="#br0" timeOffset="17">6941 656 13029,'0'0'4902,"0"0"-258,30 49 129,-30-49-4257,27 93-387,-11-30 516,4 6-258,-5 10-387,-1-1 0,-2 1-387,-2-6-1290,1-6-2580,-8-2 0,9-14-903,-12-51-129</inkml:trace>
  <inkml:trace contextRef="#ctx1" brushRef="#br0" timeOffset="18">7566 1004 6450,'0'0'5418,"0"0"-774,0 0-387,0 0-1548,49 43-1161,-49-43-774,60-2-516,-60 2 0,68-19-129,-68 19 0,63-31-387,-63 31 387,49-35 0,-49 35 0,0 0-258,25-65 129,-25 65 0,0 0-129,-41-50 0,41 50-129,-58-7 129,58 7 0,-68 25 516,68-25-387,-55 60 129,55-60 387,-31 81 258,31-81-516,0 86 0,0-86 258,29 65 0,-29-65-387,57 50 258,-57-50-258,70 9-645,-31-10-2193,-39 1-1806,71-26-516,-71 26-516,61-46 0</inkml:trace>
  <inkml:trace contextRef="#ctx1" brushRef="#br0" timeOffset="19">8261 747 9417,'0'0'4902,"17"54"-645,-17-54-645,-34 85-2967,10-35-258,-9-2-129,-1 5 129,34-53-387,-68 82-645,68-82-3354,-43 49 516,43-49-516,0 0-774</inkml:trace>
  <inkml:trace contextRef="#ctx1" brushRef="#br0" timeOffset="20">8031 729 13287,'0'0'4902,"0"0"-129,0 0-129,-3 47-4257,3-47 0,49 70-129,-49-70-516,76 82-129,-35-42-2193,9-6-2064,-2 1-129,2-4 0,-4-5-645</inkml:trace>
  <inkml:trace contextRef="#ctx1" brushRef="#br0" timeOffset="21">8988 871 6837,'0'56'3612,"0"-56"387,-51 59-258,51-59-3999,-64 58-1419,64-58-1806,-59 44-129,59-44-516,-36 15 258</inkml:trace>
  <inkml:trace contextRef="#ctx1" brushRef="#br0" timeOffset="22">8863 826 10836,'0'0'4644,"0"0"-258,0 0-258,17 67-3870,-17-67-129,-4 84 645,4-84-774,-2 91 129,2-91-516,1 69-258,-1-69-1677,0 0-2064,36 44-258,-36-44 0,0 0-387</inkml:trace>
  <inkml:trace contextRef="#ctx1" brushRef="#br0" timeOffset="23">8778 890 10836,'-40'-11'4773,"40"11"-645,0 0 0,0 0-3741,46 41-387,-46-41-129,71 35 0,-25-18-645,7-6-1935,-1 0-1290,3-4-774,-4-3 0,-3-3-387</inkml:trace>
  <inkml:trace contextRef="#ctx1" brushRef="#br0" timeOffset="24">9492 911 11094,'0'0'4773,"0"0"-387,0 0 129,52 16-4386,-52-16 258,56-7-258,-56 7 129,66-26-129,-66 26 0,61-38 0,-61 38-129,47-33 387,-47 33-258,0 0-129,0 0-129,11-57 129,-11 57-129,-41 0 258,41 0-387,-73 17 258,29 4 129,2 4-129,0 5 258,42-30 0,-65 67 0,65-67 129,-27 67 0,27-67-129,13 58 0,-13-58 258,53 46-645,-53-46-516,78 21-2580,-40-20-1677,6-1-258,-7-6-516,5-9-258</inkml:trace>
  <inkml:trace contextRef="#ctx1" brushRef="#br0" timeOffset="25">10123 837 10191,'0'0'5418,"0"0"-774,0 0 129,0 0-4515,0 0 0,-26 65 0,26-65 258,-48 63-387,48-63 129,-56 65-129,56-65-129,-45 54-645,45-54-2838,0 0-1161,-43 18-258,43-18-258</inkml:trace>
  <inkml:trace contextRef="#ctx1" brushRef="#br0" timeOffset="26">9888 841 10965,'0'0'5676,"0"0"-903,0 0 129,45 59-4257,-45-59-129,42 61-129,-42-61 129,50 68-516,-50-68-516,53 66-2580,-53-66-1548,44 52-129,-44-52-258,36 33-387</inkml:trace>
  <inkml:trace contextRef="#ctx1" brushRef="#br0" timeOffset="27">10829 583 6450,'0'0'4773,"0"0"-129,0 0-387,0 0-2838,17 78-387,-17-78-129,11 100 0,-7-42-258,3 7-129,-2 0-258,1 0 0,0-4-129,-2-2 129,2-3-258,-6-56 129,14 83 0,-14-83-129,0 0 0,11 62-129,-11-62-258,0 0-258,0 0-1806,0 0-1806,0 0-645,20-53 0,-20 53-129</inkml:trace>
  <inkml:trace contextRef="#ctx0" brushRef="#br0" timeOffset="29">16681 9593 0,'0'0'0,"0"0"0,0 0 0,0 0 0,0 0 0,0 0 0</inkml:trace>
  <inkml:trace contextRef="#ctx1" brushRef="#br0" timeOffset="29">11643 960 7353,'0'52'4386,"0"-52"-387,0 0 0,0 0-2838,0 0-774,52 6 258,-52-6-258,52-6-129,-52 6 129,69-17 0,-69 17 0,67-23 129,-67 23 0,55-31-129,-55 31-129,0 0-129,31-54 129,-31 54 0,0 0-258,-40-51 0,40 51-129,-61-21 387,61 21-387,-73 0 258,73 0-258,-69 31 129,69-31 0,-48 63-129,48-63 258,-20 80 258,20-80-129,6 82 129,-6-82-129,46 67 129,-46-67 129,72 49 258,-29-30-387,0-6-129,-1-7-258,-1 0-387,-2-6-387,-39 0-3612,56-4-387,-56 4-258,0 0-258</inkml:trace>
  <inkml:trace contextRef="#ctx1" brushRef="#br0" timeOffset="30">12423 904 11868,'0'0'4773,"0"0"-258,0 0-258,0 0-4515,-41 61 387,41-61 258,-42 73-258,42-73 258,-47 81 0,47-81-129,-46 78-258,46-78-129,-34 56-2322,34-56-1806,0 0-258,0 0 129,0 0-1161</inkml:trace>
  <inkml:trace contextRef="#ctx1" brushRef="#br0" timeOffset="31">12126 923 9030,'0'0'5160,"0"0"-129,0 0-516,0 0-1677,52 60-2451,-52-60 258,65 67-387,-29-30 129,2-4-258,-1 2 258,-37-35-774,69 59-516,-31-35-3741,-38-24 258,56 31-258,-56-31-516</inkml:trace>
  <inkml:trace contextRef="#ctx1" brushRef="#br0" timeOffset="32">13020 958 7353,'0'0'3999,"0"0"387,0 0-387,34 33-2967,-34-33 258,52-2-387,-52 2 129,66-17-387,-28 4 0,-38 13-258,69-33-129,-69 33-129,58-32-129,-58 32 129,37-31 0,-37 31-129,0 0 129,0 0-258,0 0 0,0 0 0,-56-52 387,56 52-258,-71 0-129,30 5 129,-1 10 0,0 2 0,3 7 258,39-24-129,-58 59 0,58-59 129,-26 73 129,26-73 0,20 68 0,-20-68-258,62 59 129,-17-39 0,3-9-258,5-4-258,0-6-1032,6-6-3354,-10-8-258,0-6 0,-8 1-516</inkml:trace>
  <inkml:trace contextRef="#ctx1" brushRef="#br0" timeOffset="33">13902 890 5160,'46'-17'4773,"-46"17"-387,0 0-516,0 0-774,0 0-1806,-36 48-129,36-48-258,-49 51-387,49-51-129,-64 59 129,64-59 129,-71 62-387,71-62 0,-67 59-387,67-59-258,-48 42-516,48-42-3225,0 0-516,0 0 387,0 0-1032</inkml:trace>
  <inkml:trace contextRef="#ctx1" brushRef="#br0" timeOffset="34">13582 846 13029,'0'0'5160,"0"0"-387,0 0 0,41 28-4644,-41-28 387,66 55 129,-29-15-645,2-4 387,2 4-645,-2-1 516,1 2-774,-40-41-1032,69 67-2838,-69-67-129,67 60-387,-67-60-258</inkml:trace>
  <inkml:trace contextRef="#ctx1" brushRef="#br0" timeOffset="35">14718 737 7740,'0'0'4644,"0"0"-387,0 0-258,0 0-2709,0 0-387,0 0-258,2 61-258,-2-61-129,16 106-129,-8-47 516,2 7-258,1 3-258,-1-5-129,0-1 0,0-6 258,-1-3-387,-9-54 0,15 88-387,-15-88-903,13 49-2193,-13-49-387,0 0 0,0 0-903</inkml:trace>
  <inkml:trace contextRef="#ctx1" brushRef="#br0" timeOffset="36">15454 1140 2967,'0'0'3870,"0"0"129,42 0-129,-42 0-2451,37-4 258,-37 4-129,42-16-387,-42 16-774,38-25 387,-38 25-129,0 0 0,48-41-129,-48 41-129,0 0-258,0 0 258,0 0 258,14-55-387,-14 55-516,0 0 387,0 0-387,-51-24 258,51 24 258,-42 0-258,42 0-129,-49 22 129,49-22 129,-39 46-258,39-46 516,-26 61-387,26-61-129,-4 65 129,4-65 0,12 65 0,-12-65 387,0 0-129,55 61-129,-55-61 387,46 11-129,-46-11 0,46 0-387,-46 0-258,43-20-774,-43 20-2064,43-32-1419,-43 32-516,0 0 258,37-31-774</inkml:trace>
  <inkml:trace contextRef="#ctx1" brushRef="#br0" timeOffset="37">16136 1078 10836,'0'0'4644,"0"0"-387,0 0 258,0 0-4515,0 0 645,-15 70-645,15-70 258,-54 81-387,54-81 129,-69 94 258,69-94-516,-68 84 387,68-84-129,-53 56-387,53-56-903,0 0-1419,-40-2-903,40 2-1161,-2-54 645,2 54-903</inkml:trace>
  <inkml:trace contextRef="#ctx1" brushRef="#br0" timeOffset="38">15841 1108 9417,'0'0'4902,"0"0"129,0 0-1161,0 0-2838,36 26 129,-36-26-258,46 53-516,-46-53 129,61 63-387,-61-63 0,66 65-258,-66-65 258,64 57-903,-64-57-774,61 40-2580,-61-40-129,52 17-258,-52-17-516</inkml:trace>
  <inkml:trace contextRef="#ctx1" brushRef="#br0" timeOffset="39">16932 893 7482,'41'-32'4644,"-41"32"0,0 0-516,0 0-1161,0 0-2580,0 0 258,0 0-258,0 58 0,0-58 258,-36 85-645,8-28 516,-6 5-516,-1 6 258,-6 2-387,0-4 645,5-3-774,3-8 258,6-3-258,5-16-258,10-10-1806,12-26-1935,0 0 0,0 0-516,0 0-258</inkml:trace>
  <inkml:trace contextRef="#ctx1" brushRef="#br0" timeOffset="40">17232 1112 9159,'39'21'4773,"0"-17"-774,-39-4 387,48-1-3612,-48 1-258,53-11 0,-53 11-258,53-23 258,-53 23-258,43-29-258,-43 29 0,0 0 129,40-45 129,-40 45-387,0 0 129,0 0 129,-13-54-129,13 54 387,-39-15-387,39 15-387,-60 0 387,60 0 387,-70 21-387,70-21 258,-62 43-258,62-43 387,-38 65 0,38-65 129,-6 73 0,6-73-129,26 72-129,-26-72 0,48 63 258,-48-63-387,54 48-258,-54-48 0,53 25-387,-53-25-387,49 0-1806,-49 0-2193,36-24 129,-36 24-516,0 0-645</inkml:trace>
  <inkml:trace contextRef="#ctx1" brushRef="#br0" timeOffset="41">17961 1073 6966,'40'-28'4773,"-40"28"-387,0 0 0,0 0-3999,0 0 387,0 0 387,-13 46-516,13-46 129,0 0-258,-42 75-258,42-75 129,-38 61 0,38-61-129,-35 55-258,35-55 258,0 0-129,-39 63-387,39-63-1161,0 0-2709,0 0-387,-37 13-258,37-13 129</inkml:trace>
  <inkml:trace contextRef="#ctx1" brushRef="#br0" timeOffset="42">17655 1064 10191,'0'0'5418,"0"0"-516,0 0 129,44 16-4515,-44-16 129,39 39 258,-39-39-516,50 62-258,-50-62 0,50 71 0,-50-71-258,48 82 129,-48-82 0,43 78 258,-23-46-387,-4-5 387,-2 1-516,-1-6 129,-4-6-129,-4-3 258,-5-13-774,0 0-1419,0 0-2322,0 0-387,0 0 129,0 0-774</inkml:trace>
  <inkml:trace contextRef="#ctx1" brushRef="#br0" timeOffset="43">17713 1444 1677,'0'0'3225,"0"0"387,0 0-1032,0 0-645,0 0 258,0 0-387,0 0-258,0 0-387,-10-47-516,10 47 129,0 0-516,0 0 258,46-45-258,-46 45-387,50-30-774,-50 30-774,66-47-2322,-66 47-258,67-50 258,-67 50-645</inkml:trace>
  <inkml:trace contextRef="#ctx1" brushRef="#br0" timeOffset="44">18793 673 3483,'0'0'4644,"0"0"-387,0 0 129,0 0-2322,27 65-1161,-27-65 0,0 101 0,0-33-258,-6 9-258,4 4 0,-4 1-258,3-2 258,3-5-387,0-7 258,0-7-516,0-17 0,0-44-3870,0 0-258,21 51 129,-21-51-645</inkml:trace>
  <inkml:trace contextRef="#ctx1" brushRef="#br0" timeOffset="45">19392 830 6708,'0'0'5031,"35"-52"-516,-35 52-129,0 0-3354,0 0 0,0 0-645,0 0 129,-29 60-645,29-60 258,-32 82 0,11-30 258,3 10 387,-4 7-774,7-1 258,3 0-387,7-6 258,5-5-645,0-57-903,26 69-2709,-26-69-516,48 20 129,-48-20-387</inkml:trace>
  <inkml:trace contextRef="#ctx1" brushRef="#br0" timeOffset="46">19494 1091 6321,'46'-5'4902,"-46"5"-774,0 0 129,58-13-3612,-58 13 258,47-15 0,-47 15-516,48-20 0,-48 20 0,39-20-516,-39 20 387,0 0 258,0 0-387,38-49 0,-38 49 0,0 0 0,0 0-129,0 0 516,-22-58-516,22 58-129,0 0 129,-56-6-516,56 6 516,-51 18-129,51-18 129,-52 52 258,52-52 258,-37 73-129,37-73 0,-10 83 387,10-83-258,14 78-258,-14-78 129,44 70-516,-44-70 0,57 56-129,-57-56-258,59 34-774,-22-26-3225,-37-8 387,56 0-1032,-56 0 387</inkml:trace>
  <inkml:trace contextRef="#ctx1" brushRef="#br0" timeOffset="47">20147 1045 6063,'43'3'4902,"-43"-3"129,0 0-258,0 0-2580,0 0-774,-33 60-387,33-60-387,-39 47-258,39-47 0,-50 61-516,50-61 258,-48 60 258,48-60-387,-45 59-387,45-59 387,0 0-129,-37 52-516,37-52-1161,0 0-2451,0 0-645,0 0-129,-2-54 0</inkml:trace>
  <inkml:trace contextRef="#ctx1" brushRef="#br0" timeOffset="48">19919 1063 5805,'-31'-49'4902,"31"49"387,0 0-129,15 49-2580,-15-49-1161,38 49-387,-38-49-516,57 64 129,-57-64 258,67 70-645,-67-70-516,72 65 258,-72-65 0,69 59-645,-69-59 258,62 41-903,-62-41-2193,46 8-1290,-46-8 258,0 0-258,37-19-645</inkml:trace>
  <inkml:trace contextRef="#ctx1" brushRef="#br0" timeOffset="49">20224 905 10062,'42'-46'5160,"7"60"-387,-49-14 0,60 43-3999,-60-43-129,62 73 129,-62-73-258,54 106 0,-36-40-516,-4 9 0,-8-8 258,-6 6 0,-2-5-387,-9-5 129,0-7-258,1-11 258,-2-15-258,1-12 0,7-3-1419,-7-14-2967,11-1 0,-5-11-645,5-5-258</inkml:trace>
  <inkml:trace contextRef="#ctx1" brushRef="#br0" timeOffset="50">21050 660 5934,'0'0'4515,"0"0"258,24 64-774,-17-16-3870,-3 14 258,3 15 0,-6 13 387,5 15-645,-6 1 129,1 3 129,-1-4-387,0-8 774,0-12-903,2-18 387,3-19-1548,0-25-2451,7-17-387,-2-14-387,1-21-516</inkml:trace>
  <inkml:trace contextRef="#ctx1" brushRef="#br0" timeOffset="51">21613 901 4902,'0'0'4902,"0"0"-258,0 0 0,0 0-3741,21 50-129,-21-50 0,0 76 129,0-76-645,1 91-129,-1-91 258,2 86-516,-2-86 0,6 64-774,-6-64-2580,0 0-645,0 0-129,0 0-387</inkml:trace>
  <inkml:trace contextRef="#ctx1" brushRef="#br0" timeOffset="52">21765 933 7353,'51'26'5418,"-51"-26"-903,26 59 129,-26-59-4644,21 77 387,-21-77-387,19 92 258,-19-92-387,10 81-129,-10-81 0,0 53-903,0-53-1419,0 0-1290,0 0-903,0 0 387,0-46 0</inkml:trace>
  <inkml:trace contextRef="#ctx1" brushRef="#br0" timeOffset="53">21796 920 7740,'0'0'5031,"0"0"-387,0 0-129,41-23-3999,-41 23 0,59 14-129,-22 1-129,4 4-129,0 4-129,-1 2-129,-3 2-129,-37-27 0,52 60 129,-52-60 129,14 57-129,-14-57 258,-21 56-258,21-56 516,-62 45 0,21-27 258,-3 0 0,4-5-129,40-13-387,-63 14 0,63-14 0,0 0-516,0 0-387,0 0-1935,0 0-2193,57 0 129,-13 0 0,-5 0-774</inkml:trace>
  <inkml:trace contextRef="#ctx1" brushRef="#br0" timeOffset="54">22605 805 7611,'38'7'5160,"-38"-7"-387,20 56-387,-20-56-3741,5 105-129,-5-37-129,0 10 387,0 5-774,-3 6 387,3-1-774,0-5 129,7-15-3483,-4-14-516,7-12-645,-3-21-645</inkml:trace>
  <inkml:trace contextRef="#ctx1" brushRef="#br0" timeOffset="55">23241 1018 2322,'0'0'5160,"0"0"-258,0 0-129,0 0-2322,0 0-645,0 0-516,0 0-387,-14 57-516,14-57 258,5 68-258,-5-68 0,26 83-129,-26-83-129,26 71-129,-26-71-516,0 0-1419,39 55-2322,-39-55-387,0 0-645,0 0-387</inkml:trace>
  <inkml:trace contextRef="#ctx1" brushRef="#br0" timeOffset="56">23433 1019 8514,'0'0'5031,"0"0"-129,0 0-516,43 64-3999,-43-64-516,8 57 387,-8-57-129,5 64 0,-5-64-258,0 0-645,9 57-1935,-9-57-1677,0 0-516,0 0-258,0 0-258</inkml:trace>
  <inkml:trace contextRef="#ctx1" brushRef="#br0" timeOffset="57">23530 1040 3612,'0'0'4773,"36"-47"-645,-36 47 129,0 0-3612,0 0 0,0 0-129,41 21 0,-41-21 0,0 0-129,20 50 258,-20-50-387,6 53 258,-6-53-258,6 62 258,-6-62-774,7 60-129,-7-60-258,0 0-516,22 52-1290,-22-52-2064,0 0-258,0 0-129</inkml:trace>
  <inkml:trace contextRef="#ctx1" brushRef="#br0" timeOffset="58">23465 1001 4773,'0'0'5160,"0"0"129,0 0-645,0 0-3483,0 0 0,0 0-129,0 0-645,37 60 258,-37-60-258,39 48-258,-39-48 0,51 52-129,-51-52-258,54 46-258,-54-46-129,46 38-645,-46-38-903,37 18-1290,-37-18-1806,0 0 0,0 0 129</inkml:trace>
  <inkml:trace contextRef="#ctx1" brushRef="#br0" timeOffset="59">23873 1019 258,'0'0'5031,"0"0"129,43-13-129,-43 13-2322,0 0-1032,0 0-516,0 0-645,11 62 129,-11-62-387,0 49-129,0-49-129,0 53 129,0-53-129,0 52 0,0-52 0,0 0-387,0 0-645,0 0-903,0 0-2064,0 0-1161,0 0-129,0 0 388</inkml:trace>
  <inkml:trace contextRef="#ctx1" brushRef="#br0" timeOffset="60">23815 1051 3870,'-50'-62'5289,"50"62"0,0 0-387,0 0-3225,0 0-387,0 0-387,0 0-258,0 0-129,55 14 0,-55-14-258,72 13-129,-29-7 129,2-2 0,-1-3-258,-7 1 129,-37-2 0,62 4-258,-62-4 0,38 0-129,-38 0-258,0 0-387,0 0-258,0 0-1419,0 0-2322,0 0-387,0 0-258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14T08:42:02.79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7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3-10-14T08:42:02.817"/>
    </inkml:context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2E577A"/>
    </inkml:brush>
    <inkml:brush xml:id="br3">
      <inkml:brushProperty name="width" value="0.05292" units="cm"/>
      <inkml:brushProperty name="height" value="0.05292" units="cm"/>
      <inkml:brushProperty name="color" value="#50632A"/>
    </inkml:brush>
  </inkml:definitions>
  <inkml:trace contextRef="#ctx0" brushRef="#br0">64 1328 1032,'0'0'3870,"0"0"258,21-46-903,-21 46-387,0 0-516,0 0-903,0 0-516,39 0 0,-39 0-258,0 0 129,0 0 0,50 0-129,-50 0-258,0 0 645,53 0-258,-53 0 0,47-2 0,-47 2-129,54-1 0,-54 1-129,70 1-129,-30 7 0,0-1-129,4-1 0,-1 2-129,3 1 0,-3 2-129,3-3 129,-3-2 129,2 2-516,-1 3 258,-1 0 0,2 0 0,-4 0-129,-2 1 0,-39-12 0,64 22 129,-64-22 129,54 16 0,-54-16-129,38 20 0,-38-20-129,0 0 129,38 18 129,-38-18-129,0 0 0,0 0 0,0 0 0,0 0 129,41 26 0,-41-26-129,0 0 129,0 0-129,0 0 0,41 23 0,-41-23-129,0 0 129,0 0-129,0 0 129,0 0 129,0 0-129,38 12-129,-38-12 129,0 0 0,0 0 0,0 0 0,0 0 0,0 0 0,0 0 0,22-47 0,-22 47 129,0 0-129,0 0 0,12-66 258,-12 66-258,0 0 129,7-79-129,-7 79 129,2-65-129,-2 65 0,0-73-129,0 73 258,0-77-129,0 77 129,-9-75-258,9 75 258,-10-79 0,10 79 0,-12-79 0,12 79 0,-12-85-129,12 85 0,-9-81 258,9 81-129,-7-87-129,7 87 0,-3-84 129,3 84-258,0-69 258,0 69 0,0-54-129,0 54 0,0 0 130,0 0-130,0 0 0,0 0 0,0 0 0,-7-50-130,7 50 130,0 0-129,0 0-129,0 0 258,0 0 0,0 0 0,0 0-129,0 0 129,0 0-129,0 0-645,0 0-3999,0 0-516,-38-27 0,38 27-645</inkml:trace>
  <inkml:trace contextRef="#ctx0" brushRef="#br0" timeOffset="1">378 647 3483,'0'0'4644,"0"0"0,0 0-903,0 0-645,0 0-387,0 0-645,0 0-258,0 0-645,43-34-258,-43 34-129,0 0-258,32-65-129,-32 65 0,0 0-258,26-56-129,-26 56 258,0 0-129,0 0-129,0 0 129,22-50-129,-22 50 0,0 0 129,0 0-129,0 0 0,0 0 0,0 0 129,0 0-129,9 56 0,-9-56-129,2 60 129,-2-60 0,3 69-129,-3-69 129,2 61 0,-2-61 0,0 0 0,5 62 129,-5-62-258,0 0 129,0 0 129,0 0-258,12 53 258,-12-53-129,0 0 0,0 0 0,0 0 129,0 0-129,15 51 0,-15-51 0,0 0 0,0 0 0,0 0 0,0 0 0,0 0-129,0 0 129,0 0-129,0 0 0,0 0 0,0 0-129,0 0 129,0 0 0,-39 12 0,39-12 0,0 0 0,0 0 258,0 0-129,-36 3 0,36-3 0,0 0 129,0 0 0,0 0 0,0 0 129,0 0-129,0 0 0,-41 0 129,41 0-129,0 0 0,0 0 0,0 0-129,0 0 129,0 0-258,0 0 258,0 0 0,0 0 0,0 0 0,0 0 0,0 0-129,0 0 129,0 0-129,34 3 129,-34-3-129,0 0 0,49 4 0,-49-4 129,44 2-129,-44-2 129,49 2-129,-49-2 130,48 1-130,-48-1 0,45 0 0,-45 0 0,0 0 0,46 3 0,-46-3 0,0 0 0,0 0 0,0 0 0,0 0 0,0 0 0,0 0 0,0 0 0,0 0 0,0 0-130,0 0-2450,0 0-2322,0 0-258,0 0-387,0 0-258</inkml:trace>
  <inkml:trace contextRef="#ctx0" brushRef="#br0" timeOffset="2">1254 81 774,'0'0'1935,"0"0"129,0 0-129,0 0-129,0 0 129,0 0 129,0 0 0,0 0-129,0 0-387,0 0 0,0 0-129,0 0-387,0 0-129,0 0-258,0 0-129,0 0 129,0 0-258,0 0-129,0 0-258,0 0 645,0 0-129,0 0-258,0 0 0,0 0 0,0 0-129,0 0 258,0 0-129,17 85 0,-7-25 129,-2-1-258,-1 0 0,2-5 0,-5-3 129,-4-51-258,10 68 258,-10-68-258,0 0 0,11 53 129,-11-53 0,0 0 0,0 0-258,0 0 129,0 0-258,0 0-387,0 0-1161,0 0-2967,0 0-129,0 0-387,0 0-129</inkml:trace>
  <inkml:trace contextRef="#ctx0" brushRef="#br0" timeOffset="3">18556 14671 3354,'5'-20'4644,"-5"20"-129,0 0-129,13 6-2451,-13 7-1032,3 22 0,-3-7 0,6 19 0,-4-5-258,2 10-258,-1-6 129,1 0-258,-1-6 129,2-2-387,-3-8 129,1-5 0,-2-4-129,-1-7-129,1-2-258,-1-12-387,0 16-1419,0-16-2322,-7 0-387,7 0-387,-8-11-258</inkml:trace>
  <inkml:trace contextRef="#ctx0" brushRef="#br0" timeOffset="4">18778 14663 1032,'22'-15'4644,"-14"10"387,1 5-258,-9 0-2193,18 17-645,-14 2-387,8 19-129,-9-2-645,5 11-129,-5 4-129,2 1-258,-3 3-129,1-4-129,0-8 0,0-3-129,1-8 0,-4-8-645,9 3-774,-9-27-3096,10 5-258,-8-12-258,2-11-516</inkml:trace>
  <inkml:trace contextRef="#ctx0" brushRef="#br0" timeOffset="5">18813 14703 6966,'-12'-38'5031,"10"23"0,1-5-516,3 6-2967,5-5-903,13 10-129,1-6 258,9 11-258,5 0-129,6 4-129,2 11-129,1 5 0,-3 8 0,-6 9 0,-3 5-129,-9 6-129,-7 5 129,-9 0 0,-6-3 0,-3 5-129,-10-7 0,-2-2 129,-6-6 0,-2-4 0,-3-10 129,1-3 0,-2-7 0,6-4 129,-2-4-129,8-4-129,4-6 129,10 6-129,-3-15-129,3 15-129,16-7-774,-7-2-3999,15 9 0,-4-4-387,4 4-645</inkml:trace>
  <inkml:trace contextRef="#ctx0" brushRef="#br0" timeOffset="6">19612 14641 8385,'4'-15'5418,"-4"15"-516,13 1 0,-13 14-3741,1 14-387,1 8-258,5 6 0,-3 3-129,3 4 0,-2-3-129,1 0-258,0-7 0,-1-4-258,0-6 0,-5-8-387,3 8-1032,-6-20-3354,1 3-258,-11-12-129,3-1-387</inkml:trace>
  <inkml:trace contextRef="#ctx0" brushRef="#br0" timeOffset="7">19499 15013 8514,'-5'-11'5547,"10"-9"-258,11 10-258,2-12-3741,7 13-387,3-8-129,5 12-129,0-2-387,0 1-129,-3 6-774,-5-7-4257,3 6-129,-8-7-516,1 0-645</inkml:trace>
  <inkml:trace contextRef="#ctx0" brushRef="#br0" timeOffset="8">20275 14479 9417,'18'-19'5418,"-8"15"-387,4 7 0,-6 10-4386,6 15-129,-4 11 0,4 10 0,-5 6-258,-3 5 0,-3-5 0,-2 1-129,2-5-129,-3-14-387,2-3 0,-2-19-1290,7-1-3354,-7-14-129,17-5-387,-5-15-645</inkml:trace>
  <inkml:trace contextRef="#ctx0" brushRef="#br0" timeOffset="9">20579 14370 10320,'14'6'5676,"-11"20"-516,-3 3-129,0 16-4644,0 8-129,0 10 129,3 5-129,1 2-129,1-3 129,0-9-387,1-7-129,-2-14-258,6-7-645,-10-16-3999,0-14 129,0 0-516,0-18-387</inkml:trace>
  <inkml:trace contextRef="#ctx0" brushRef="#br0" timeOffset="10">20538 14460 10191,'17'-43'5547,"-5"20"-387,10 10 0,-3-2-4386,8 13-387,6 2 129,3 9-129,2 9-129,-1 11-129,-2 7 0,-3 10-129,-3 7-129,-8 4 0,-7-2 0,-8 1 129,-6 0-129,-4-6 129,-14-5 0,1-5 129,-12-12 129,8-7-129,-8-6 0,7-4 0,-2-8 0,5-3 0,7-4-129,1-5 0,11 9-387,-4-19-258,14 18-1290,-5-11-3354,16 6 129,-7-8-645,9 4-516</inkml:trace>
  <inkml:trace contextRef="#ctx0" brushRef="#br0" timeOffset="11">21453 14476 8256,'9'-9'5289,"-9"9"-129,0 17-387,0 20-3483,-9-2-774,0 10-129,-4 5 0,-1 3-129,-1-5 0,2 0 0,-2-9-258,2-10-129,6-5-387,-4-20-903,11-4-3354,0 0-387,-10-20-258,1-15-516</inkml:trace>
  <inkml:trace contextRef="#ctx0" brushRef="#br0" timeOffset="12">21265 14463 7224,'0'0'5676,"16"3"-387,-8 5-258,9 19-1935,-2-2-2580,7 14 0,-2 0-129,0 7-129,-3-4-129,0 1-129,-3 3 0,-4-12-258,3 0-516,-7-20-1161,2 6-3225,-8-20-129,3 12-258,-3-12-645</inkml:trace>
  <inkml:trace contextRef="#ctx0" brushRef="#br0" timeOffset="13">21249 14774 9933,'11'-19'5547,"7"4"-516,8 6 129,6-4-4515,7 5-258,0 0 0,1 2-516,2 6-516,-11-6-4386,7 6 0,-8-3-387,1 0-516</inkml:trace>
  <inkml:trace contextRef="#ctx0" brushRef="#br0" timeOffset="14">22064 14315 11094,'20'-13'5676,"-12"12"-774,3 9 0,-4 13-4644,2 9 0,-3 15 0,-1 8-129,-5 5 129,0 3-129,-5-1 0,-1-3 129,0-7-258,1-8 0,3-7-258,-1-12-129,3-4-903,0-19-3999,0 0 258,7-9-774,3-15-129</inkml:trace>
  <inkml:trace contextRef="#ctx0" brushRef="#br0" timeOffset="15">22303 14336 10062,'19'12'5289,"-12"2"-387,3 12 0,-1-1-4386,1 14-129,-2 4 129,1 10-129,-7 1-258,0 2 129,-2-3-129,-2-5 0,-3 0-258,1-11-129,1-5-387,-7-21-2064,9 1-2064,1-12-516,0 0-258,-13-24-387</inkml:trace>
  <inkml:trace contextRef="#ctx0" brushRef="#br0" timeOffset="16">22289 14334 10191,'0'-30'5418,"8"18"-258,4-3 0,13 7-4257,1 0-387,13 8 129,2 0-258,6 5-129,-4 7 0,-1 12-258,-4 5 0,-9 9 0,-4 4-129,-10 9 0,-12 2 129,-3 5 0,-9 3-129,-9-5 129,-5-1 0,-6-3 129,-5-8 0,0-11 0,1-5 129,-2-6-129,7-6 129,3-9-129,7-5 129,6-2-129,3 0-129,9 0 129,0 0-258,0-13-387,5 13-2967,-5 0-1935,18-10-129,-15-2-645,6-4-387</inkml:trace>
  <inkml:trace contextRef="#ctx1" brushRef="#br0">14695 18615 0,'0'0'0</inkml:trace>
  <inkml:trace contextRef="#ctx0" brushRef="#br0" timeOffset="21">17826 14795 4257,'2'-24'4644,"-2"24"-387,4-12-258,-4 12-2709,0 0-387,0 0-129,13 14-129,-8 6-129,4 14 258,-3 4-258,3 11-258,-3 3 0,0 5-258,-1-3 129,-2-2-258,-1-7 0,-2-11-258,3-7-258,-3-27-1290,-1 21-2580,1-21-129,0 0-516,-14-21 129</inkml:trace>
  <inkml:trace contextRef="#ctx0" brushRef="#br0" timeOffset="22">17711 15030 2709,'-8'-5'4773,"8"5"-387,8 0 0,4 7-2967,5-7-516,9 0-129,0-6 0,5 2-129,-2-6-387,4-4-387,-2 8-1677,-1-2-2580,-7 5-258,-5 1-387,-4 2 1</inkml:trace>
  <inkml:trace contextRef="#ctx0" brushRef="#br0" timeOffset="23">16785 14923 1548,'11'-2'4773,"-11"2"0,10 19-258,-8-3-1935,5 26-1161,-7-1-129,3 20-258,-3 0-387,0 8-387,0-3 0,-2-5-129,2-9-258,2-7-129,0-8-903,-2-16-3096,5-9-258,-5-12-387,15-11-387</inkml:trace>
  <inkml:trace contextRef="#ctx0" brushRef="#br0" timeOffset="24">16943 14876 7611,'24'-9'4902,"-15"18"-129,1 17-645,-3 10-3612,3 7-516,0 7 258,0 9-129,0-2 0,-2 2-258,-2-5 129,-2-8-258,0 3-645,-4-21-1419,0 0-2193,0-8-258,-2-6-129,2-14 259</inkml:trace>
  <inkml:trace contextRef="#ctx0" brushRef="#br0" timeOffset="25">16966 14985 7611,'0'-48'5289,"8"27"-387,0-3-258,8 10-3354,-1 4-774,9 7 129,1 3-129,8 3-258,-1 13 0,5 10-129,-4 2 0,0 1-129,-6 12 0,-6-1-129,-6 6 129,-8-1-129,-7 1 129,-11-1 0,-9-4 0,-6 1 129,-8-6-129,0-6 258,-1-8-129,1-1 129,3-6-129,5-4 0,8-5-129,4-5-387,14-1-2838,0 0-1677,0 0-258,9-6-645,2-3-129</inkml:trace>
  <inkml:trace contextRef="#ctx0" brushRef="#br0" timeOffset="26">16367 15020 5934,'11'-7'4515,"-11"7"-129,0 25-129,-11 1-3483,3 12-258,-5 4-129,0 5 0,-1 3-129,1-4-129,0-8 0,2-2-258,4-6-516,-3-22-1677,6 2-1935,4-10-258,-7-9-258,4-11 0</inkml:trace>
  <inkml:trace contextRef="#ctx0" brushRef="#br0" timeOffset="27">16223 15129 5934,'-3'-17'4902,"3"6"-387,10 11-258,-10 0-2967,20 23-516,-6-3-129,6 6-258,-2 3-258,1 3-129,-1 2-387,-4-5 0,0 1-774,-7-20-645,2 3-2580,-9-13-129,0 0-387,0 0 258</inkml:trace>
  <inkml:trace contextRef="#ctx0" brushRef="#br0" timeOffset="28">16230 15317 4386,'41'-14'4773,"-13"-1"-516,1-2-387,5 1-3741,-3-4-3483,-4 11-387,-10 5-774,-8 4-258</inkml:trace>
  <inkml:trace contextRef="#ctx0" brushRef="#br0" timeOffset="29">15221 15077 8514,'0'13'4773,"0"10"-258,1 3-1290,5 19-2322,-1-2-258,3 10 0,-2-4-258,2 2-129,-1-10-129,-1-3-129,0-7-516,-4-15-1290,1 6-2451,-3-12-387,0 1-387,0-11-258</inkml:trace>
  <inkml:trace contextRef="#ctx0" brushRef="#br0" timeOffset="30">15491 15011 8514,'29'-13'4773,"-22"24"-387,-5 7-129,-1 20-3741,0 3-129,4 12 0,-3 1 0,6 5 129,-3-1-258,4-3 129,-2-4-258,2-7-129,-1-2-258,0-14-258,2 1-387,-10-29-1161,7 16-2193,-7-16-516,0-12 0,-7-14-387</inkml:trace>
  <inkml:trace contextRef="#ctx0" brushRef="#br0" timeOffset="31">15430 15147 6837,'0'-49'5031,"7"28"-258,10 4-516,-2-1-2193,14 16-1419,0 0-129,8 4 129,3 9-387,3 7 0,0 1-129,-3 6 0,1 6-129,-4 0 129,-6 9-129,-7 3 0,-10 9-129,-9 0 258,-8 2-129,-14 2 129,-12-5 0,-5-2 258,-7-6-129,-3-11 258,3-7-258,6-4 129,6-8 0,12-5-258,17-8-387,0 0-774,12 0-3612,11-7-645,11-1-258,-5-7-774</inkml:trace>
  <inkml:trace contextRef="#ctx0" brushRef="#br0" timeOffset="32">15517 15588 129,'0'0'2451,"7"13"258,-7-13 387,3 21-1419,3-3 129,-3-3-516,3 4-258,-2-5-129,3 2-258,0-6 129,4 3-258,-1-7 0,5 0-258,-1-1-774,3-1-3225,3-4 129,1 0-1032,-3-14 129</inkml:trace>
  <inkml:trace contextRef="#ctx0" brushRef="#br0" timeOffset="33">17790 15066 1677,'0'0'2580,"0"0"387,0 0-387,-12-10-129,12 10-129,0 0-129,0 0-903,0 0-129,0 0-387,0 0-258,0 0 0,12 0 0,4 0 129,-1 0-129,7 0-129,0-2 129,2 2-258,0-1 0,2 1 0,-4 0 0,-2 1-129,-2 3-129,-1 0 0,-3-1 129,-2-1-129,-2 0 0,-1-2 129,-9 0 0,12-5 0,-12 5 0,8-12 0,-8 12-258,0 0-258,0 0-1677,0 0-2451,-3 7-645,3-7-387,-7 5-387</inkml:trace>
  <inkml:trace contextRef="#ctx0" brushRef="#br0" timeOffset="34">17858 14745 2967,'0'0'3999,"0"-12"-129,0 12-1419,0 0 0,0-16-645,0 16-258,0 0-387,0 0-258,0 6-129,2 8-258,-2 3-129,4 9-129,-3 3 0,5 14 0,-2 0 0,3 6-258,0 3 258,-2 5-258,1-5 129,-1-2 0,-2-8-129,3-4 0,-3-7 0,1-6 258,-1-6-129,-3-19-129,5 15 129,-5-15 0,0 0 0,0 0-129,0 0 129,0 0-258,0 0-258,6-8-2709,-6 8-1548,0 0-516,9-11-645,-7-1 258</inkml:trace>
  <inkml:trace contextRef="#ctx0" brushRef="#br0" timeOffset="35">17939 15789 2967,'0'0'3999,"3"8"-1032,-3-8 258,2 33-1290,-2-8-516,2 18-516,-2 2 129,7 11-258,-2 1-387,2 2-129,0-2-258,2-3 129,-2-4-258,0-17-129,1 3-645,-8-18-2580,3-1-903,-3-17-387,0 0 258</inkml:trace>
  <inkml:trace contextRef="#ctx0" brushRef="#br0" timeOffset="36">17965 15782 1419,'-14'0'3612,"4"13"387,-4 7-2580,-3-1 129,7 12 0,-6-6 0,6 5-516,-3-7 0,7 3-129,6-26-129,-5 18-258,5-18-129,3-11 0,4-10-129,4-1 0,-2-9 0,2 2 0,-2 1-129,-3 6 0,0 4 0,-6 18 0,4-12-129,-4 12 258,3 16-258,-1 2 129,4 2-129,4 1-387,6 6-516,-1-14-3225,12-1-645,0-10-258,3-2-387</inkml:trace>
  <inkml:trace contextRef="#ctx0" brushRef="#br0" timeOffset="37">19610 15640 4902,'19'-6'4644,"-11"11"129,-2 14-516,2 8-3741,-4 3-129,5 15-129,-4 1 129,4 6-387,-2 8 129,-1-2-129,1-3-129,0-6 129,1-3-516,-4-18-516,4-2-3354,-6-15-258,-2-11-129,3-11 1</inkml:trace>
  <inkml:trace contextRef="#ctx0" brushRef="#br0" timeOffset="38">19696 15697 4128,'0'-17'4386,"-11"17"-129,1 10-258,-5 8-3741,0 4 0,-1 7 0,-3-5 129,4 7-129,1-7 258,8-3-258,1-6 129,5-15 129,8 7-129,6-11-129,1-14 0,5 0 129,-4-12-129,1-1 0,-2-1 129,-1 4-258,-4 5 0,-1 4 0,-3 6 0,-6 13 0,11-1-129,-11 1 129,14 16-129,-5 1-129,6 2-258,0-1-3225,8 2-1032,-1-6-516,2-6-387</inkml:trace>
  <inkml:trace contextRef="#ctx0" brushRef="#br0" timeOffset="39">14962 15838 2580,'12'43'3096,"-7"-15"-129,6 8-2322,3 7-129,-1 6-258,2 2 0,0-3-129,-1 3-129,-2-12 0,1 0 0,3-11 0,-2-3 258,4-10 0,3-4 0,2-7 258,7 0 129,2-4 129,7 0 0,7-4 0,11-1-129,1-2-129,9 0 129,3-3-516,7 4 0,6-1 0,3-1 0,1-3 0,2 1 0,1-3 0,0-3 0,1-2 0,-1 1 0,-4 4-129,-3-3 129,-6 5-129,-5 4 0,-6 4-129,-6 3 129,-8 0 0,-6 6 0,-8-3-129,-4 5 129,-5 0-129,-4 1 129,-2-4 0,-6 1 0,-2-2 0,-1 2 0,-1-2 0,0-2 0,-4 0 0,2-2 129,0 0-129,-1-2 0,1 0 129,0-3-129,-1-1 129,0 0 0,-2-2 0,-8 8 129,11-17 0,-6 0 0,-5-1 129,4 0 0,-4-8 129,2 0-129,-2-2 129,3 3-129,-3-3 129,2 12-258,2-1-129,-2 2 0,-2 15-387,8-22-1548,-1 22-2709,-7 0-258,9-2-645,-9 2 129</inkml:trace>
  <inkml:trace contextRef="#ctx0" brushRef="#br0" timeOffset="40">18513 15687 2322,'0'0'3483,"0"-14"516,0 14-2580,1 7-129,0 10-258,6 5-387,-5 5-258,4 7 129,-6 2-258,2 0-129,-1 5 0,-1-10-129,0 4-129,0-11 258,0-2-129,0-9 0,2 0 129,-2-13-129,18 8 129,-6-8 0,6 0 0,3 0 0,5 0 129,5 0-258,5 0 129,4 2-129,2 0 0,6 0 0,1-1 129,5-1-129,-2 0 0,-2-2 129,0-6-129,-5 2 0,-3-5 129,-7 3-129,-5-4 129,-8 4 129,-5-4 129,-5 10 258,-12 2-258,12-11 129,-12 11-129,2-11 129,-2 11-129,0-15-129,0 1-129,-2 0-129,2 1 0,0-3 0,0 2-129,0-4-129,0 18-1677,12-20-2451,-12 20-516,11-22-258</inkml:trace>
  <inkml:trace contextRef="#ctx0" brushRef="#br0" timeOffset="41">20319 15421 3483,'0'0'4515,"0"0"-387,0 0-1935,0 28-903,0-7-387,4 15-258,-2-1-258,3 6-129,-3-1-129,5 2 0,0-6 0,2-4-129,1-5 258,6-6-258,2-5 129,5-4-129,2-6 129,4-2-258,2-2 129,5-2 0,5 0 0,5-6 129,4 1-129,3 1 129,6-2 0,0 2 0,6-5-258,4 3 258,2-2-129,4-1-129,0 0 129,2-1 0,1 2-129,2-1 129,-3 2 129,-3-1 0,4 1 129,-2 1 0,1-5 0,-1 1-129,1-3 258,2-3-129,0 0-129,0 2 129,0 0-129,-1-1-129,-1 4 129,-3 1-129,-4 2 129,-3 1-129,-2 0 129,-3 1-129,-10 2 129,0 4 129,-4 0-258,-3 0 129,-7 1-129,-4 4 0,-8 0 129,-4 5 129,-7-6 0,-5 0 0,-10-4 0,0 0 0,0 0 0,-4-5-129,0-9 129,-1 0-258,1-6 0,0-5 129,4-7-129,0 0 0,3-1-129,2-5-387,8 5-3870,-6 2-516,0 5-387,1 0-516</inkml:trace>
  <inkml:trace contextRef="#ctx0" brushRef="#br1" timeOffset="42">21489 16040 2967,'2'-15'5031,"-2"15"-258,7-9-387,-7-3-2580,8 12-645,-8 0-516,0 0 0,8 14-387,-7 8 129,-1 1-129,-1 10-129,-3 4 0,1 1 0,-1 3-129,2-1 129,2-2-129,0-3 129,0-1-258,5-2 258,2-1-258,0-3 258,3-6-129,1-4 129,-1-3-129,2-2 0,4-7 0,1-11-129,3-4-129,-2-12-516,5 9-2709,-6-7-1419,-6 5-129,-7-7-258</inkml:trace>
  <inkml:trace contextRef="#ctx0" brushRef="#br1" timeOffset="43">21375 16295 3096,'-10'-7'4515,"10"7"0,0 0-129,9-9-3741,6 9 0,-2-2 0,10 2-258,-2 0 0,5 0 0,1 0-258,1 0 0,3 2-774,-9-2-3354,4 0-516,-3 0-387,-4-2 0</inkml:trace>
  <inkml:trace contextRef="#ctx0" brushRef="#br1" timeOffset="44">21741 16318 1419,'27'3'4128,"-15"-2"129,0 0-1806,-1-4-645,9 3-387,-6-9-387,5 4-387,-2-9 0,2 7 0,-5-6-129,4 2-129,-5-3 0,-2 3-129,-5-6 0,-1 2-129,-5 1-129,-5 1 129,-7-1-129,-6 1 0,-4 5 0,-2 4 0,-3 4 0,1 5 0,2 9 0,3 5 129,5 5-129,4 2 129,6 4 0,6-3 0,4-3 0,7 2 129,3-8 0,7-1 129,-1-4-129,4 1 129,-1-8-129,6 0 0,-2-4-129,2-2-129,-3 0-129,-5-2-129,4 1-645,-11-11-3225,0 7-645,-7-4-387,-7 9-387</inkml:trace>
  <inkml:trace contextRef="#ctx0" brushRef="#br1" timeOffset="45">22101 16227 3870,'22'-8'5031,"-13"7"-387,3 1-258,-5 2-3096,10 16-645,-7-4-258,1 12-258,-4-4-129,0 4 0,-1 0 0,-1-3 0,0-5 0,-3-4 0,-2-14 0,5 13 129,-5-13-129,4-9 0,-1-8 129,-3-2-129,3-5 0,-1-5 129,2 4-129,1 3 129,-1-1-129,2 7 0,2 4 0,1 5-129,3 7-1032,-5 3-3225,7 3-129,-1 2-645,1-1 258</inkml:trace>
  <inkml:trace contextRef="#ctx0" brushRef="#br1" timeOffset="46">22440 16217 1935,'0'0'4902,"0"0"-387,0 15-129,1-1-1935,4 10-1677,-4-4-258,7 9-129,-5-7 0,7 2-129,-2-7 0,6-3 129,-3-8-258,3-6 0,-1-1 129,0-9 0,0-5-258,1 0 129,-3-3 0,-4 1-129,-1 5 0,-6 12 0,7-16 129,-7 16-129,0 0 0,1 10 0,-1 1 0,0 3 0,3 0 0,1-1 0,4-3 0,1 1 0,3-8 0,0-1 129,3-2 0,-1-5 0,-2-8 0,4 2 129,-5-2 0,1 2-129,-3-2 129,-2 5 0,-7 8 0,17-7-129,-17 7 258,13 0-258,-13 0 129,14 14 0,-7-2 0,4 1 0,-2 4-129,-1-3-129,2 13-387,-10-16-3225,3 13-1290,-4-3-774,-4 1-258</inkml:trace>
  <inkml:trace contextRef="#ctx0" brushRef="#br2" timeOffset="47">1383 15904 3225,'-9'-7'4128,"9"7"0,0 0-1161,-7-3-774,7 3-645,0 0-258,0 0-516,0 0 0,7 0-258,-7 0 129,12 0-129,-12 0-129,17-3 0,-8-2 0,3 2-129,-2 0 0,3-4 0,-1-2-129,0-1 0,-1-1 129,2-1-258,-3-1 129,-1 0 0,-2-3-129,-1 3 129,-3-3-258,-3 3 387,0-1-387,-2 2 129,-6 4-129,-3 1 129,-3 1 129,-4 4-258,-5 2 129,2 0-129,0 8 129,1 4 0,0 3 129,4 5 0,2 6 0,3 3 0,6 3 129,1 1-258,4 2 387,1 0-258,9-1-129,3-3 129,1-6-129,2-2 129,1-6 129,3-2-129,-1-2-129,-1-7 129,0-2-129,-1-4-258,0 0-774,-6-9-3483,4 0-129,-3-10-258,2 3-387</inkml:trace>
  <inkml:trace contextRef="#ctx0" brushRef="#br2" timeOffset="48">1874 15789 6708,'-10'1'5031,"10"-1"-516,-14 11-129,7 4-2580,-8-10-774,8 9-258,-5 0-258,2 7-129,-4-1-129,2 3 0,0 1-129,2 4 0,-2-3-129,2-3-129,3-1 0,1-6-129,1 5-258,5-20-1161,0 0-2709,-8 1-387,8-1-258,0-16-387</inkml:trace>
  <inkml:trace contextRef="#ctx0" brushRef="#br2" timeOffset="49">1662 15831 5805,'-5'-17'5160,"5"17"-516,0 0 0,10 7-2709,-10-7-774,23 15-387,-10-4 129,6 12-129,-2-3-387,5 2 129,-1 3-258,1 3 0,-1-5-129,0 2 0,-3-6-129,0-4 0,-4-3-258,-3-11-516,6 1-3741,-12-11-387,-5 9-258,7-33-387</inkml:trace>
  <inkml:trace contextRef="#ctx0" brushRef="#br2" timeOffset="50">2167 15758 5676,'1'-13'5031,"-1"13"-258,0 0-258,-6-11-2322,6 11-645,0 0-645,0 0-258,0 0-129,2 10-387,-2-10 0,0 0-516,5 14-645,-5-14-3354,0 11-258,0-11-258,0 0-516</inkml:trace>
  <inkml:trace contextRef="#ctx0" brushRef="#br2" timeOffset="51">2178 15922 7353,'0'0'4773,"0"0"0,0 0-516,0 0-2580,0 0-645,0 0-129,0 0-516,0 0-129,0 0-387,0 0 0,0 0-387,12 17-1161,-12-17-2451,11 0-645,-11 0-129,14-5-645</inkml:trace>
  <inkml:trace contextRef="#ctx0" brushRef="#br2" timeOffset="52">2312 15744 6966,'0'0'4773,"0"0"-516,5 5-387,-5-5-3096,0 0-129,0 12-258,0-12-387,0 14-129,0-14-903,6 14-2451,-6-14-1032,3 20 0,-3-20-258</inkml:trace>
  <inkml:trace contextRef="#ctx0" brushRef="#br2" timeOffset="53">2347 15874 7482,'5'16'4902,"-5"-16"-129,-7 11-387,7-11-3096,-5 10-516,5-10-258,-4 14-258,4-14-258,0 13-129,0-13-129,0 0-258,0 0-1806,0 0-2064,6 6-258,-6-6-516,0 0 0</inkml:trace>
  <inkml:trace contextRef="#ctx0" brushRef="#br2" timeOffset="54">2471 15773 8514,'0'0'4902,"0"0"-129,0 0-258,10-12-3483,2 12-516,2 0 0,3 1-129,2-1-129,3 4-129,3 2 129,-5-4-387,-1-1 129,-1 1-129,1 1-387,-8-3-258,4 3-1548,-15-3-2064,10 0-645,-10 0 129,0 0-387</inkml:trace>
  <inkml:trace contextRef="#ctx0" brushRef="#br2" timeOffset="55">2524 15847 7353,'-7'12'5031,"7"-12"-258,0 0 0,19 20-3483,-19-20-129,26 2 0,-11-2-387,6 5-129,-1-5-129,2 0-258,-1 1 0,-2 1-129,0-2 0,-5 0-129,0 0 0,-4 0-258,0 1-129,-10-1-645,19 0-3870,-19 0 129,0 0-645,8-11-258</inkml:trace>
  <inkml:trace contextRef="#ctx0" brushRef="#br2" timeOffset="56">3371 15448 645,'0'0'3999,"7"-14"0,-7 14-516,0 0-774,0 0-258,0 0-516,3 8-645,-3-8-516,1 26 0,-1-6-387,1 5-129,1 4 0,-2 2-129,-2 5 0,0-1 0,-1-1 0,1 1-258,2-1 129,0-6-129,0-5 129,5 0-129,2-8 129,3-6-129,0 0 0,1-8 129,3-1 0,1-1 0,0-4-258,-1-7-774,7 5-3096,-10-3-258,-2 1-387,-9 9-258</inkml:trace>
  <inkml:trace contextRef="#ctx0" brushRef="#br2" timeOffset="57">3309 15708 5934,'0'0'5031,"2"-11"-645,8 7 0,-1-3-3612,8 7 0,0-7-129,4 7-258,-1-1-129,3 1 0,-1 0-258,-1 0-129,2 5-516,-6-4-1419,3-1-2064,-4 0-516,4 0-129,-3 0-258</inkml:trace>
  <inkml:trace contextRef="#ctx0" brushRef="#br2" timeOffset="58">3717 15712 5547,'16'3'5160,"-3"-3"-774,-3 0 0,1-4-3225,5 4 258,-2-7-774,0 3-129,2-5-129,-3 3-258,1-3 129,-4 1-129,-1-2 129,0-1 0,-3 1-129,-6 10 0,5-19-129,-5 19 0,-3-19 129,-6 10-129,-2 1-129,-3-1 0,-2 7 129,-4 1-129,2 1-129,-3 3 258,3 13-129,1 0 0,4 6 0,1 3 129,7 1 0,4 0-129,2 0 129,7-2 0,4-4 129,3-1-129,1-7 258,4-1-258,-3-1 129,1-6 129,0-1-258,-2-3 129,0 0-258,-2-3-258,2 3-129,-9-10-774,11 6-3096,-9-5-258,3 1-387,-6-7-129</inkml:trace>
  <inkml:trace contextRef="#ctx0" brushRef="#br2" timeOffset="59">4021 15618 4257,'0'0'4902,"9"-2"-258,-9 2-387,0 0-2193,16 17-1032,-16-17-129,9 26-258,-4-9-258,0 4-258,-1 1 0,-1 0-129,-1-2 0,0-1 0,-1-1 0,-1-4-258,0-14 129,0 15 0,0-15 129,0-7-129,0-5-129,0-7 258,4 0-129,2-5 129,-1-1 0,2 1 129,0 1-129,3 5 129,-3 1 0,1 4-129,-8 13 0,16-10 0,-16 10-516,9 0-2322,-9 0-1290,10 14-645,-4-3 0,-6-11-129</inkml:trace>
  <inkml:trace contextRef="#ctx0" brushRef="#br2" timeOffset="60">4315 15640 7998,'0'0'4902,"-10"0"-516,8 6 0,2-6-3354,-5 24-258,2-7-258,6 3-258,0-1 129,4 2-387,2-2 258,2-3-258,0-1 129,0-5-129,-1-6 129,1-4-129,-1-5 129,1-11 129,-2-1-129,0-4 0,0-5 0,2-1 0,-4 1-129,1 2 129,-2 7-129,-1 3-129,-5 14 258,0 0-129,0 0 0,1 13 129,-1 4-129,0 8-129,0 2 258,0-1-129,0-3 0,1 2 0,5-6 0,3-5 0,1-9 129,4-5-129,0-8 129,2-9 129,3-4-129,1-7 129,0-2-129,1 1 0,0 5-129,-3 1 129,-3 8-129,-2 7-129,-2 4 129,-2 4 129,-2 11-129,-3 4 0,0 2 129,0 8-129,-1 0 129,-2 3-258,-1 4 258,1-2-129,-1-2 0,0 0-129,0-4 0,-2-3 0,1-2-258,-3-7-258,4 5-645,0-17-3612,0 0 0,0 0-516,0 0-387</inkml:trace>
  <inkml:trace contextRef="#ctx0" brushRef="#br2" timeOffset="61">5412 15436 2580,'11'-12'4386,"-11"12"129,13-10-1290,-13-5-387,7 15-645,-7-14-516,0 14-258,0 0-516,0 0 129,-2-14-387,2 14-129,-14 3-129,3 11 0,-1 2 0,-4 6-129,-1 6 0,0 4 0,3 5 0,-1 3-258,6 0 129,3 4 0,6 0-129,3-1 0,7-1 129,7 0-129,0-8 0,5 5 129,1-7-129,-2-4 129,1-2-129,-3-6 0,1-3 0,-6-4-129,-2 0-258,-12-13-774,16 7-3741,-16-7-258,4-9-387,-4-10-387</inkml:trace>
  <inkml:trace contextRef="#ctx0" brushRef="#br2" timeOffset="62">5949 15506 7224,'-5'-17'4902,"5"17"-129,0 0-258,-2 12-2451,4 13-1161,-2-3-258,6 16-387,-2-4 258,1 11-258,-1 1 0,1 2 0,-3-5 0,2-3-258,0-3 129,1-8-258,0-6-258,-5-23-258,5 23-774,-5-23-2064,-1-10-1290,-8-10-258,3 4-387</inkml:trace>
  <inkml:trace contextRef="#ctx0" brushRef="#br2" timeOffset="63">5807 15746 9804,'-12'-6'5031,"-2"2"-258,14 4-387,0 0-3225,14 0-258,-1-4-258,9 4-387,1 0 129,7 0-258,5 0 0,4 0-387,1 0-387,-6-5-3483,6 5-774,-6-6-258,2 4-129</inkml:trace>
  <inkml:trace contextRef="#ctx0" brushRef="#br2" timeOffset="64">6533 15295 9546,'2'-18'5031,"-2"18"-387,10 12-258,-8 8-3612,1 9 0,-2 7-516,4 12 129,-2 4-129,2 5 0,-3-1 0,5-1-129,-2-4 129,3-1-258,1-11 258,1-1-258,1-9 0,2-7 0,3-6-129,-2-8-258,5-4-387,-10-14-2193,5 2-2064,-7-11 129,0 1-516,-7-4 0</inkml:trace>
  <inkml:trace contextRef="#ctx0" brushRef="#br2" timeOffset="65">6461 15676 10320,'0'0'5031,"0"0"-258,14-11 0,10 9-4257,-3-5 129,9 2-258,1-1-129,4 2-258,-1 3-387,-5-12-2451,6 12-1806,-12-3-387,1 4-258,-11-2-258</inkml:trace>
  <inkml:trace contextRef="#ctx0" brushRef="#br2" timeOffset="66">6810 15679 9546,'10'7'5289,"-10"-7"-645,20 0 129,-20 0-3741,24-6-516,-12-2 129,5 4-387,-1-5 0,1-1-129,-3 0 129,-2 0-258,-2-2 129,-10 12-129,12-20 129,-12 9-129,0 11 0,-3-22 0,-7 12 129,-3 0-129,-4 1 0,-2 2 0,0 2 0,0 3 0,1 2 0,2 8 0,2 7 0,3 7 0,5 4 129,3 4-129,3 3 129,5 0-129,4-6 258,7 1-129,0-4 0,6-7-129,-1-4 258,2-4-258,2-3 129,-2-5-129,0-1-129,-3-2 0,1-4-258,-8-6-516,6 12-2967,-11-18-903,2 9-516,-7-10-129</inkml:trace>
  <inkml:trace contextRef="#ctx0" brushRef="#br2" timeOffset="67">7126 15627 9030,'18'-5'5160,"-18"5"-387,17 0 0,-17 0-3483,15 16-387,-10-3-387,4 7-258,-4 2 0,2 6-258,-3-2 129,-1-3-129,2 0 129,-3-5-258,1-3 129,-3-15 129,0 0-129,0 0 0,6-15-129,-5-3 387,-1-6-258,4-2 129,-1-2-129,4 1 129,-1 5-129,1 3 0,1 5 0,-2 3-258,6 9-645,-12 2-3612,10-1-258,-10 1-387,13 1-387</inkml:trace>
  <inkml:trace contextRef="#ctx0" brushRef="#br2" timeOffset="68">7378 15610 10191,'0'0'5160,"0"0"-516,5 10 129,-5-10-4128,2 25 0,2-9-387,1 3 0,0 0 0,2 1-129,2-2 0,-1-3 0,-1-5 0,3-4-129,-3-6 129,4-5 0,-1-4-258,1-7 258,0-6-129,-2 3 0,1-4-129,-3 7 258,3 3-129,-10 13-129,5-13 258,-5 13-129,1 10 0,-1 6-129,0 2 258,0 3-258,1-2 258,2 3-258,1-4 258,2-5-258,2-2 258,0-7 0,3-4-258,0-3 387,0-8-387,0-5 258,-2-4-129,3 0 129,-2 1-258,-1 0 258,-1 5-129,-1 0-129,-7 14 129,14-9 0,-14 9 0,12 0 0,-12 0 0,9 25 129,-3-9-129,0 4 0,-1-2 129,1 5-129,1 1 0,-4-7-645,11 8-3483,-14-25-645,11 16-516,-11-16-258</inkml:trace>
  <inkml:trace contextRef="#ctx0" brushRef="#br2" timeOffset="69">7925 15352 7740,'0'0'5031,"0"0"-258,14 1 0,-14-1-3225,21 18-258,-7-3-387,11 11-129,-1 2-258,2 8 0,-1 2-258,-2 6-129,-6 4 129,0 3-258,-9 0 129,-7 6-129,-1-8 0,-4-4 0,-8-5 129,2-3-129,0-11 0,3-9-129,-2-8-129,9-9-516,0 0-3999,-5-22-258,7 8-516,-2-13-258</inkml:trace>
  <inkml:trace contextRef="#ctx0" brushRef="#br2" timeOffset="70">8485 15402 10320,'1'-10'5289,"-1"10"-516,0 13 0,0-13-3870,-7 29-258,0-5-258,-1 6-129,-6 2 0,2 2-129,-4 2 0,-1-3-258,0 0 258,0-5-258,4-8 258,2-8-387,4 2-387,-3-15-1677,10 1-2451,-7-16-258,6 2-258,-2-12-258</inkml:trace>
  <inkml:trace contextRef="#ctx0" brushRef="#br2" timeOffset="71">8311 15406 10707,'15'17'5289,"-12"-4"-387,8 12 129,-4-3-4128,7 11-129,-4-2-258,5 5 0,-1-3-258,0-2-129,-1-1-129,0-8 0,-3-3-129,-1-5-387,2-2-387,-11-12-3999,0 0 0,0-8-516,0 8-129</inkml:trace>
  <inkml:trace contextRef="#ctx0" brushRef="#br2" timeOffset="72">8282 15611 11223,'10'-5'5418,"14"5"-387,-3-10 0,13 5-4257,0-5 0,6 5-258,-1 1-258,-3 1-645,5 3-4257,-17 0-387,-3 1-387,-8-1-516</inkml:trace>
  <inkml:trace contextRef="#ctx0" brushRef="#br2" timeOffset="73">2581 16613 2709,'-7'5'4902,"7"-5"-516,0 0-387,-12 0-1935,12 0-516,0 0-645,3 0-129,-3 0-387,16 0 0,-3 0-129,1 2 0,2 0-129,2 1 0,0-3-129,2 0-129,-2 4 0,-4-4-516,2 2-387,-16-2-645,20-1-2709,-20 1-387,0 0-387,0 0 516</inkml:trace>
  <inkml:trace contextRef="#ctx0" brushRef="#br2" timeOffset="74">2508 16739 6063,'0'0'4773,"6"3"-258,4 6-1032,-1-9-2709,11 0-129,-6 0-258,10 1 0,-3 2-387,0-2-129,0 4-129,-7-5-516,5 13-1161,-9-11-2064,-1 2-645,-9-4 0,0 0 1</inkml:trace>
  <inkml:trace contextRef="#ctx0" brushRef="#br2" timeOffset="75">2507 16883 4386,'-9'13'5031,"9"-13"-387,11 6 0,8 0-3225,-3-8-387,10 2 129,-2-4-516,6 4-129,-3-3-258,1 3-387,-1 6-1290,-6-6-2967,-1 9-387,-6-2-129,-2 5-774</inkml:trace>
  <inkml:trace contextRef="#ctx0" brushRef="#br2" timeOffset="76">3467 16482 5547,'5'-13'4773,"-5"13"0,9-14-516,-3 22-3225,-6-8-258,0 38-258,0-12-129,-4 11-129,-1 0 0,-1 7-258,-1 4 129,3-1-129,-1 0 0,3-1 129,2-3-258,3-5 129,5-8 129,5-10-129,5-8 129,4 0-129,0-12 129,1-6-129,2-2-258,-4-12-1161,3 6-2967,-9-8-258,-2 4-387,-13-4-129</inkml:trace>
  <inkml:trace contextRef="#ctx0" brushRef="#br2" timeOffset="77">3338 16771 7740,'26'-2'5031,"-8"-8"-258,8 6-387,2-6-3999,6 5 129,-1 0-258,4-2-258,1 6-516,-5-6-1419,3 7-2580,-5 0-129,0 0-516,-9-1 0</inkml:trace>
  <inkml:trace contextRef="#ctx0" brushRef="#br2" timeOffset="78">3792 16771 6966,'24'6'5031,"-11"-6"-387,0-2-258,6-3-3741,-7-3 0,5 2-258,-2-8 0,1 2-129,-1 0 129,-1 2 0,-3-8 129,1 5-258,-7 0 0,-5 13-129,5-19-129,-5 19 0,-9-16 0,-5 12-129,-3 4 129,-6-2-129,1 11 0,-3 3 0,3 2 129,2 5 0,2 1-129,8 2 129,8 1 0,2 3 129,4-4-129,9-1 129,5-3 0,3-2 129,1-6 0,4 0 0,-3-5-129,2-2 0,-4-3 0,-1 0-387,-2 0-387,-8-11-1935,4 10-2322,-8-11 0,2 7-645,-5-12 0</inkml:trace>
  <inkml:trace contextRef="#ctx0" brushRef="#br2" timeOffset="79">4147 16622 6708,'14'0'5160,"-7"10"-774,-4 4 0,-1 8-3741,-2-1-258,0 9 129,0-2-516,0 2 258,0 2-258,0-5 0,2-5 0,-2-7 129,0-4 0,0-11-129,0 0 129,3-16 0,-1-5 0,0-2 0,4-7 129,3 1 0,0 0-129,3 2 129,0 5 0,3 2 0,0 4-258,-2 6-516,3 10-1548,-7 0-2451,1 0-645,-10 0 129,11 6-645</inkml:trace>
  <inkml:trace contextRef="#ctx0" brushRef="#br2" timeOffset="80">4471 16631 8127,'1'15'5160,"-1"1"-516,-2-2 0,-2 5-3999,-1-1-129,3 5-129,1-3-129,1 6 129,0-7-129,6-5-129,-6-14 0,16 14 129,-6-14-129,2-12 0,-1-2 129,2-7-129,-3 0 0,1-3 0,-4 2 0,0 4 0,-2 8-129,-5 10-129,0 0 258,0 0-129,0 0-129,0 15 129,0 2 0,0 0 0,0 1 0,2 4 0,3-8 0,-5-14 0,15 21 0,-5-20 0,0-1 129,1-4-129,4-8 0,-1-4 129,1-2-129,3-1 0,-1-2 129,1 6-129,-3 5 0,-2 2-129,-1 3 258,-3 5-129,-9 0 0,10 11 0,-6 5 0,-3-4 129,0 4-129,3 6 129,-3-3 0,3 3-129,-2 2-258,1-3-258,8 7-4386,-10-14 0,8-3-645,-9-11-387</inkml:trace>
  <inkml:trace contextRef="#ctx0" brushRef="#br2" timeOffset="81">5486 16426 2709,'5'-20'4515,"-5"20"129,2-16-387,-2 16-1935,0 0-774,5 22-387,-5-22-387,2 35-129,-2-20-258,0 20-129,0-1 0,-2 6-129,-3-10 0,0 5-129,-1-4 0,0 1-129,3-3 258,1-3-129,2-5 0,4-3 0,6-6 0,3-5 129,1-7-129,6 0 129,1 0 0,0-4-258,0-3-258,-5-8-903,6 6-3225,-12-2-129,-2 4-387,-8 7-387</inkml:trace>
  <inkml:trace contextRef="#ctx0" brushRef="#br2" timeOffset="82">5317 16664 8127,'-8'-5'5031,"8"5"-258,15-7-258,3 2-3870,8 5 0,5-8-129,6 6 0,-2-2-387,4 2-129,4 0-516,-4-7-1032,-1 7-3096,-3-4-129,-2 5-516,-8-6-129</inkml:trace>
  <inkml:trace contextRef="#ctx0" brushRef="#br2" timeOffset="83">5771 16686 7353,'27'-2'4644,"-11"-2"0,2-3-387,-2-4-3612,6 3 129,-3-6-387,3 1 258,-2-1-387,1-1 129,-5-1-129,4 4 258,-9-4-387,-3 3 129,-6-1 0,-2 3-258,-7 4 0,-10 2 0,-2 3 0,-3 2 0,-3 5-129,2 5 0,-1 6 258,5 6-387,3 1 258,7 1-129,5 5 258,4-1-129,8-3 387,6 3-258,3-6 129,7-4 129,-2-5-129,6 1 129,-1-6-258,1-4 0,-2-4-129,-4-3-516,2 3-1806,-7-5-2451,0-4-387,-12-8-129,2 2-645</inkml:trace>
  <inkml:trace contextRef="#ctx0" brushRef="#br2" timeOffset="84">6105 16577 7740,'19'0'5418,"-8"0"-645,3 2 0,-14-2-3483,20 18-516,-20-18 0,18 23-516,-13-7 0,2 0-258,-5 0 129,-1-1-129,-1-15 129,0 23-129,0-23 0,0 0 0,0 0 0,0 0 129,0-10-129,0-5 129,4-2-129,3-3 387,5 1-258,3-1 258,-1-1-129,5 1 129,0 6-387,1 4 258,-2 2-387,-3 3-387,-1 8-1677,-14-3-2838,14 16 0,-14-16-516,4 22-387</inkml:trace>
  <inkml:trace contextRef="#ctx0" brushRef="#br2" timeOffset="85">6465 16555 10449,'9'-10'5289,"-9"10"-645,1 10 129,-1-10-4128,-1 21-387,-3-6 129,4 7-129,-3 1 129,3 0-387,0-1 387,4-3-387,5-1 129,-1-3 129,3-13-258,2-2 129,3-6 0,0-8 0,-1-8-129,3-4 129,-2-2-129,-2-2 129,0 6-129,-2 3 0,-2 4-129,-10 17 258,9-8-129,-9 8 0,0 11 258,0 7-387,0 0 258,0 4-258,0 2 258,1-4-129,5 0 129,2-4-258,2-8 129,1-3 0,3-5 0,1-1 129,2-12-258,-2-5 258,1-1-129,2-2 129,-2 3-258,-2-2 258,-1 4-258,-4 5 258,-9 11-129,14-5 0,-14 5 258,5 12-258,-5 3 129,0 6-129,0-1 258,0 3-258,-2 3 129,0 4-129,2-8-129,-1-3-258,1 0-387,0-19-2580,5 18-2064,-5-18 129,18 0-516,-9-10-129</inkml:trace>
  <inkml:trace contextRef="#ctx0" brushRef="#br2" timeOffset="86">7195 16541 5676,'5'-11'5160,"-5"11"0,0-11-516,0 11-2451,0 0-387,0 0-903,-10-12-258,10 12-258,-18-5-129,7 5 0,-1 0-129,-2 0 0,-3 2 0,3 2 0,-1 1 0,2 4 0,1-5 0,3 3 0,3 5 0,5-1-129,1-11 0,1 20-129,8-10 258,3 3-129,3 1 129,-1-2-129,0-1 0,3 0 129,-3 2 0,0 0-129,-4-3 0,-2 0 0,-3 3 0,-5-1 0,0-2 0,0-10 0,-16 19 0,2-14 0,-1-2 129,-3-2 0,-1-1 0,2 0 0,-2-4 0,2-5 0,1 2 0,5 1-258,11 6-516,-11-7-4257,15 7-258,6-4-387,8 1-645</inkml:trace>
  <inkml:trace contextRef="#ctx0" brushRef="#br2" timeOffset="87">8947 16519 5160,'4'-11'5031,"-4"11"-516,3 10-129,-3-10-2580,0 26-387,-2-11-645,2 9-516,-5 1 258,3 6-516,-3 0 129,0 8-258,0 0 387,3-1-516,2 1 258,0 0 129,5-4-129,2-5 0,5-5 0,4-5 129,1-4 0,2-6 0,3-6 129,-2-4-129,-1 0-258,-3-2-258,2 2-645,-18 0-3354,13-12-387,-13 2-129,0 10-645</inkml:trace>
  <inkml:trace contextRef="#ctx0" brushRef="#br2" timeOffset="88">8850 16752 9546,'-8'-11'5160,"8"11"-258,14-7-516,-14 7-3612,31-7-387,-7 7 0,5 0-258,7 0-129,-5 0-516,5 3-774,-9-3-3096,4 0-516,-7 0-129,-2 0-516</inkml:trace>
  <inkml:trace contextRef="#ctx0" brushRef="#br2" timeOffset="89">9295 16747 7740,'17'11'4773,"-17"-11"0,14 4-516,-14-4-3612,15 1 0,-6-1 0,7-2-129,-1-8-129,0 4 129,1-4-258,4-2-129,-5-3 0,-1 2 0,-2-1-129,-2 2 129,-5 2-258,-5 10 129,-3-15 0,-7 12 129,-7 2-129,-2 1 0,-4 1 0,-5 6 0,0-1 0,-1 4 0,4-1 129,4 4-258,4 1 129,5 2 0,7 2 0,5 3 0,6 4 129,6-2-129,4 4 129,1 2 0,6-4 129,0-4-129,0 0 0,1-4 0,0-5 0,-1 0 0,-1-7-129,-3-4-129,0 0-129,-2-1-129,2 0-774,-12-10-3612,11-2-129,-10-11-387,6 2-387</inkml:trace>
  <inkml:trace contextRef="#ctx0" brushRef="#br2" timeOffset="90">9657 16689 8385,'14'0'4902,"-14"0"258,10 7-774,-10-7-3483,12 16-258,-7-6 0,3 8-258,-4 1-258,2 8 0,-3-3-129,1-1 129,-4 0-129,2-1 0,-1-8 129,-1-14-129,0 0 0,0 0 0,0 0 129,4-21-129,-2-3 129,3 0 0,-2-2 0,4 5 0,0-4 129,3 8 0,1-1-258,1 9 129,0 3-258,-1 0-258,3 6-774,-14 0-3612,18 5-258,-18-5-258,20 9-516</inkml:trace>
  <inkml:trace contextRef="#ctx0" brushRef="#br2" timeOffset="91">9987 16662 9417,'9'0'5289,"-9"0"-645,-7 10 0,5 6-3999,-4 1-258,4 4-258,0 3 0,2 3 129,0-1-129,0-2 0,5-2 0,4-7 129,0-4-129,3-7 0,-1-5 0,3-13 0,-3-1 0,5-9 0,-2 0 0,0-3-129,-2 1 0,1 4 0,-4 3 129,0 7-258,-9 12 129,12-4 129,-12 4-258,2 17 258,-2 2-129,1 3 0,1 3 0,0 4 0,3-6 0,3-2 129,1 2-129,3-6 0,0-10 129,3-5 0,1-1-129,3-13 0,1-5 129,-1-5-129,3-4 129,-1 0-129,-2 3 0,1 6-129,-6 2 258,0 6-129,-4 9 0,-2 6 129,-4 7-129,-2 6 0,-2 6 0,0 2 129,-2 4-129,0 1 0,2 0-129,0 0 0,0-5-258,0-8-645,7 2-4128,-7-21 129,11 12-387,-6-18-516</inkml:trace>
  <inkml:trace contextRef="#ctx0" brushRef="#br2" timeOffset="92">10751 16676 10449,'0'0'5160,"-6"-10"-129,-4 10-129,-4 0-4515,-3 0 129,0 0-258,1 3-129,-4 1 129,3 3-129,-1-3 0,3 2 0,-1 0 0,6 3 0,-1-3 0,11-6-129,-9 14 129,9-14 0,6 17 0,4-7-129,4 3 0,1 4 129,1-1-129,2 2 0,-5-1 0,0 9 0,-2 4-129,-7-3 129,-1 2 0,-3-5 0,-3 7-129,-5-4 258,-3-8-129,-1-9 129,0-8-129,-4-2 258,1-4-258,1-9 129,2-1 0,1 3-129,1-3 129,2 0-516,8 14-387,-12-7-4257,12 7-129,5-1-387,6-3-645</inkml:trace>
  <inkml:trace contextRef="#ctx0" brushRef="#br2" timeOffset="93">11078 16684 8385,'15'-2'5805,"-4"-4"-903,-11 6 0,0 0-3096,0 0-1419,0 0-258,0 0-258,0 0-387,5 18-1032,-5-18-3096,0 0-516,0 0 0,9 15-774</inkml:trace>
  <inkml:trace contextRef="#ctx0" brushRef="#br2" timeOffset="94">11124 16839 10062,'0'17'5418,"-4"4"-645,4-21 129,0 0-4386,0 0-258,-2 13-129,2-13-387,0 10 0,0-10-387,0 0-1677,12 13-2709,-12-13 0,13-9-258,-8-5-387</inkml:trace>
  <inkml:trace contextRef="#ctx0" brushRef="#br2" timeOffset="95">11261 16677 9804,'3'-11'5031,"-3"11"-387,0 0-129,0 0-4386,-4 7-258,4-7-516,0 20-2580,0-20-1290,0 15-774,0-15 129,0 0 1</inkml:trace>
  <inkml:trace contextRef="#ctx0" brushRef="#br2" timeOffset="96">11330 16757 8514,'1'31'5031,"-1"-18"129,-1 2-645,-13-5-3870,12 9-129,-3-6 0,5 11-258,-5-5 0,5 1-129,0 2-129,0-6-387,5 5-387,-5-21-2064,0 0-1806,10 3-516,-1-6-516,-4-15 258</inkml:trace>
  <inkml:trace contextRef="#ctx0" brushRef="#br2" timeOffset="97">11463 16728 7740,'8'0'5031,"3"-1"129,-1 1-516,-1-7-3354,8 7-774,-2-7 129,6 5-258,0-3 0,3 4-258,3-5 0,-3 1-258,0 2-129,-5-2-387,3 6-1032,-11-2-2967,2-1-516,-13 2 0,0 0-774</inkml:trace>
  <inkml:trace contextRef="#ctx0" brushRef="#br2" timeOffset="98">11518 16793 7998,'-7'18'5289,"7"-3"-129,0-15-258,16 6-3870,-1-6 0,7 0-258,-1-5-129,6 3-129,-4-1-258,2 3-258,-3-2-258,-5-3-387,6 12-2967,-11-7-1419,1 2-258,-13-2-516,14 0-258</inkml:trace>
  <inkml:trace contextRef="#ctx0" brushRef="#br2" timeOffset="99">12359 16561 6837,'11'-9'5160,"-11"9"129,-14-12-516,6 12-3483,-13-7 0,5 7-516,-9 0-258,1 1 0,-5 6 0,3 3-258,-5 1 129,4 7-129,1 1-129,4 2-129,8 3 129,7-2-129,6 0 129,4-3-129,9-7 0,10-4 0,2-2 0,5-5 129,-1-5-129,1-5 0,-2 1 0,-5 0 0,-4-4 129,-7 5-258,-11 7 258,0 0-258,0 0 258,-19-2-129,-4 7 0,-2 14 0,0-2 0,-2 1 0,3 2 0,5 6 129,5-4-129,9 0 129,5-6 0,12-3 0,6 1-129,2-5 258,4-4-258,3-4 129,2 1-129,-4-2 0,0 0-129,-5 0-387,1 6-1419,-8-7-3354,0 1-129,-13 0-258,12-9-645</inkml:trace>
  <inkml:trace contextRef="#ctx0" brushRef="#br2" timeOffset="100">12751 16368 7224,'6'-15'5547,"-6"15"-516,11-5 129,-11 5-3870,5 17-129,-5 4-387,3 11-258,-3 6 0,4 7-129,-4 5 129,0 1-258,0 9-129,0-3 129,0-2 0,1 0-129,3-5-129,-1-2 129,1-8-129,0-5 0,2-14 0,-1-8-258,-5-13 0,9 5-903,-9-5-4128,7-14 0,-4-2-645,-3-13-258</inkml:trace>
  <inkml:trace contextRef="#ctx0" brushRef="#br2" timeOffset="101">13440 16575 1419,'5'-13'4257,"1"1"516,-6 12-2064,0 0-516,-3-18-387,3 18-258,0 0-258,5 12-387,-5-12 129,9 26-516,-4-10 129,4 12-258,-2 1 0,2 5-258,0 2 0,-1 2-129,-1-1 0,-1 0 129,-3-5-129,-1-6 0,2-2-129,-3-5 129,0-4-516,-1-15-903,0 0-3354,-8-9-258,0-3-129,-3-6-387</inkml:trace>
  <inkml:trace contextRef="#ctx0" brushRef="#br2" timeOffset="102">13330 16723 2451,'-11'13'4386,"11"-13"0,-8 16-129,8-16-2967,0 0-645,0 0 387,2 13 0,-2-13 0,22 0 0,-7-6 0,8 4 0,-1-5-258,9 4-129,1-9-258,2 4-129,0 4-129,3 1 0,-6-1-129,3 1 0,-4 2 0,-5 1 0,-3 0 0,-6 1 0,-2 1 0,-6 2 0,-8-4-129,10 8-129,-10-8-516,0 0-3483,-2 10-903,2-10 0,0 0-774</inkml:trace>
  <inkml:trace contextRef="#ctx0" brushRef="#br2" timeOffset="103">14226 16493 2451,'-7'-20'4257,"-3"3"258,10 17-129,-5 13-2967,5-13-258,-4 25 129,1-12-258,3 20-258,0-12 387,0 16-645,0-6 129,0 4-387,0 2 0,0 3-129,-2-1 0,2-3 129,0-2-258,2-2 0,5-8 129,5-4 0,0-12-129,7-2 129,5-6 0,-1-4-129,2-2-258,-4-10-387,3 16-1677,-9-16-2322,-5 8-516,-10-7-258,0 15-258</inkml:trace>
  <inkml:trace contextRef="#ctx0" brushRef="#br2" timeOffset="104">14099 16712 7353,'0'0'5031,"0"0"0,11 0-516,4-6-3741,7 5-387,3-5 0,8 6-129,-3-2 0,3 1-129,1-1-258,-8-1-387,2 7-1290,-9-4-2580,-3 0-774,-5 0 258,-11 0-774</inkml:trace>
  <inkml:trace contextRef="#ctx0" brushRef="#br2" timeOffset="105">14495 16768 5289,'30'-2'5418,"-14"0"-774,0-11-258,3 11-3096,-10-13 129,9 10-387,-7-4-387,2 5 0,-13 4-258,17-16-258,-17 16 129,14-14-129,-14 14 129,7-18-258,-7 18 129,2-20 0,-2 20-129,-7-17 129,-2 8-129,-5 3 0,-2 5 0,-3 1 0,-1 4 0,2 8 0,-1 3 0,4 4 0,3 3 0,7 0-129,3 4 129,2-4 0,7-2 129,5-6-129,5 3 129,3-6 0,-2-3 0,4-2 0,-2-5 0,1 1 0,-4-2 0,-3 0 0,-3-3-129,-2 0 0,-9 3-129,9 0-258,-9 0-258,0 0-1161,3 14-3096,-3-14-129,0 0-516,0 0-129</inkml:trace>
  <inkml:trace contextRef="#ctx0" brushRef="#br2" timeOffset="106">14768 16769 3612,'12'-15'4902,"-12"15"129,15-12-516,-15-1-2709,11 13-258,-11 0-387,13 5-387,-13-5-129,16 17 0,-11-3-258,2 9-129,-2 0-129,1-1 0,-3 7 0,0-1 0,-1-6 0,-1-7-129,3-3 129,-4-12 0,9-3 0,-1-9 129,0-15 0,-1 0-129,2-3 129,1 1 0,-1-2-129,0 6 129,2 5-258,-4 1 129,3 9-129,-2-2-129,2 11-129,-10 1-129,20 2-387,-20-2-645,26 18-1935,-15-16-1419,4 6-774,-2-8 0,5 3 0</inkml:trace>
  <inkml:trace contextRef="#ctx0" brushRef="#br2" timeOffset="107">15166 16682 2967,'0'0'5031,"0"-13"-645,0 13 387,0 0-3096,0 0-258,9 0-258,-9 0-258,6 17-129,-5-4-258,5 8 129,-5-4-129,3 11-129,-1 0-129,-1 1 129,2-1-258,2-8 129,0-8-129,2 0 0,0-10-129,2-6 129,1-12 0,-1-5-129,1-8 129,1 5-129,0-1 129,2-3-129,-4 9 129,-1 10 0,-1 0-129,-8 9 0,12 0 0,-7 10 129,-5 4-129,4 5 0,-1 1-129,1-1 258,-1 4-129,4-6 0,-7-17 129,14 21 0,-5-19-129,2-2 129,-1-10-129,4-4 129,0-3 0,0-1-129,0 1 129,2-1-129,-2 6 0,-4 3 0,1 4 129,-4 5-129,2 0 0,0 12 0,-2 1 0,0 5 129,3-3-129,-1 2 0,-1 4 0,-1 0 0,0-5-129,-7-16-387,12 32-3870,-12-32-516,0 0-774,0-5-129</inkml:trace>
  <inkml:trace contextRef="#ctx0" brushRef="#br2" timeOffset="108">16129 16576 5031,'10'-20'5160,"-10"20"0,14-12-645,-2 12-2967,-12 0-258,13 19-387,-9-4-258,0 8-258,-1 7 0,-3 9-129,0 3-129,-4 1 0,1-2 0,0 3 0,3-5-129,0-4 129,7-6-129,4-12 129,5-4-129,1-6-129,4-7-129,-6-13-774,8 14-2451,-12-21-1419,0 5-387,-11-10-387,0 3 388</inkml:trace>
  <inkml:trace contextRef="#ctx0" brushRef="#br2" timeOffset="109">16032 16706 8127,'-23'-11'5289,"23"11"-516,10-6 258,14 6-4128,1-3-129,9 3-258,4 0-258,1 0-129,2 3-258,-5-3-774,3 13-2322,-15-9-1548,0 1-774,-10-5 0,-2 0-128</inkml:trace>
  <inkml:trace contextRef="#ctx0" brushRef="#br2" timeOffset="110">16429 16779 4644,'26'25'5160,"-16"-25"129,4 1-774,-8-9-3096,13 8-129,-10-9-387,8 4-258,-5-4-258,2 0 129,-2-2-258,0-2-129,-2-3 0,-1 0 0,-2 0-129,-1 2 258,-4-4-258,0 3 129,-2 15-129,-9-17 0,-3 11 0,-6 5 0,-2 5 0,-3 8 0,-1 2 0,1 7-129,1 3 258,5 5-129,8 0 0,4 4 129,5-9 0,12 8 129,3-5-129,5-5 0,3-4 129,3 1 0,0-4-258,-2-6 129,-2-3 0,-1-5-258,-5 5 0,-1-6-387,2 8-1161,-10-16-3354,4 0-387,-4-10 0,-1 3-903</inkml:trace>
  <inkml:trace contextRef="#ctx0" brushRef="#br2" timeOffset="111">16727 16728 6321,'14'-6'5160,"-14"6"258,19 0-903,-19 0-3225,18 6-387,-7 3-258,4 8-129,-4-2-129,1 6-129,-3 1-258,-1 4 129,-2-2-129,0-4 0,-3-4 0,-1 1 129,1-1-129,-3-16 129,0 13-129,0-13 129,0-13-129,-3 1 129,1-10 0,2-5-129,-2 0 129,2-1-129,0-3 258,2 10-258,3 1 129,6 5 0,-1 9-129,2 0 0,0 5 0,0 2-129,3 2-129,-4-1-387,7 7-258,-18-9-903,21 7-3483,-21-7 0,19 3-387,-19-3 0</inkml:trace>
  <inkml:trace contextRef="#ctx0" brushRef="#br2" timeOffset="112">17077 16686 5805,'10'-9'5289,"-10"9"-129,0 0-387,0 0-3612,14 4-129,-14-4-516,12 19 129,-7-5-129,2 7-129,-2-4-129,0 6-129,0-1-129,-1 5 129,1-7 0,-3-3-129,3-2 0,-5-15 0,12 11 0,-2-11 129,1-3-129,0-9 0,1-4 0,2-6 0,-2-1 129,0 1-129,-1-1 0,-1-1 0,-3 5 129,1 4-129,-3 3 0,-5 12 0,10-9 0,-10 9-129,9 3 258,-6 8-129,1 1 0,1 3 0,-1 8 0,-2 1 129,1-1-129,0 3 129,0-3-129,-1 2 0,3-7 0,-5-18 129,11 12-129,-3-12 0,1-5 129,4-13-129,1-5 0,-2-7 129,4 2-129,1 4 0,-3-2 0,1 1 0,-5 11 0,2 4-129,-4 2 129,-8 8 0,11 0-129,-11 0 129,9 18 0,-6-2 0,5 0 0,-5 8 0,0 1 0,0 0 0,-1 3 0,-2 2 0,0-2-129,0-4-129,0-1-258,-5-11-387,6 12-1806,-1-24-2451,0 0-516,4-16-129,2 1 259</inkml:trace>
  <inkml:trace contextRef="#ctx0" brushRef="#br2" timeOffset="113">17874 16722 4773,'8'-8'5031,"-1"-4"-258,0 12-2322,-7-9-387,0 9-774,0 0-258,7-7 0,-7 7-387,0 0 0,0 0-258,0 0-129,-3-14 129,3 14-129,-18 0-129,2 0 0,0 1 0,-6 6 0,-2 1-129,-1 4 258,2-4-258,2 3 129,3-2-129,5 3 129,5-4-129,8-8 0,-2 11 129,2-11-129,17 11 0,-1-11 0,4 7 0,1 2 0,4-4 129,-4 2-129,1 4 0,-3 2 0,-5-3 0,-1 8 0,-6-4 0,-4 5 0,-2 0-129,-1 5 258,-2-6-129,-4-1 0,-5-1 129,-1 3 0,-4-7 129,-2-5 0,-4-2 0,1 1 0,0-5 0,1-1-129,3 0 0,3 0 0,7 0-129,7 0-387,0 0-516,0 0-4386,5-5-258,1-9-387,4 2-645</inkml:trace>
  <inkml:trace contextRef="#ctx0" brushRef="#br2" timeOffset="114">1047 7925 645,'-9'-13'2967,"9"13"645,0 0-645,0-18-258,0 18-258,6-13-516,-6 13-258,9-5-387,-9 5 0,0 0-258,10 0-258,-10 0-129,0 0 0,0 0 0,4 18-387,-4-4 129,0 4-258,-5 7 258,0 7-387,1 4 258,-4 6-258,3-1 0,1 2 0,-1-1-129,3-4 129,2-2 0,0-4 0,4-6 0,3-8 129,6-6 0,-2-3 0,4-4 0,2-2 0,0-3 129,2-1-129,-2-6 129,-1 1-129,-2 1-129,-4 1-129,0 1-258,-10 3-645,10-6-3999,-10 6-129,0 0-258,-7 0-516</inkml:trace>
  <inkml:trace contextRef="#ctx0" brushRef="#br2" timeOffset="115">911 8285 10707,'-40'-17'5547,"40"17"-387,0 0-129,13-43-4128,9 27-129,4 5-516,3-4-129,5 6-129,-3-2 0,6-1-129,-7 4-258,1 2 258,-3 6-645,-7-10-1935,0 10-2193,-3-6-258,-1 6-645,-3 0 0</inkml:trace>
  <inkml:trace contextRef="#ctx0" brushRef="#br2" timeOffset="116">1330 8191 7998,'6'14'5160,"8"-15"-129,-6-1-258,10-1-3612,-8-10 0,9 7-387,-5-7-258,1 2-258,0-3 129,-1 0-258,-4-1 129,-1 3-129,-2-5 0,-1 2 0,-3-1 0,-3 3-129,-3 1 0,-5 1 0,-5 3 0,-2 1 0,-3 7-129,-3 0 129,-1 12-129,0 6 129,2 3-129,2 8 129,4 6 0,6 2 0,8-2 0,0 1 0,10-4 129,7-5 0,4-5 0,1-4 129,3-6-129,0-8 129,-2-4-129,-2 0 129,-2-3-129,0-6 0,-7-1-258,-1-1-129,1 2-387,-8-9-1290,-4 18-3225,9-15 0,-9 15-258,5-17-516</inkml:trace>
  <inkml:trace contextRef="#ctx0" brushRef="#br2" timeOffset="117">1655 8112 8127,'10'-10'5160,"-10"10"0,9 0-516,5 6-3741,-14-6 129,10 18-645,-6-4 0,2 2-129,-2 0-129,1 3 0,-2-1 0,-1-1-129,0-2 129,0-4-129,-2-11 0,0 0 129,0 0-129,0 0 0,0 0 258,1-22-258,1 2 129,1-2-129,-1-1 129,3 0 0,0 1 0,3 1 0,0 6-129,3 4 0,0 1 0,2 2-258,4 5-129,-3-5-516,14 10-2322,-9-2-1677,3 0-516,-3 0 129,0 1-516</inkml:trace>
  <inkml:trace contextRef="#ctx0" brushRef="#br2" timeOffset="118">1992 8058 6837,'0'0'5160,"0"0"0,4 8-387,-4-8-2580,-2 31-1290,-2-9-387,4 1-258,1-3 0,-1 2-129,5-1 0,3-4 0,0-8 0,3-6 0,2-3 129,1-10-129,-1-3 0,-1-9 0,0-4 129,-1 1-129,-2-1 129,-2 2-258,0 5 129,-3 5 0,-4 14-129,7-11 0,-7 11 129,3 12-129,-2 4 0,2 4 0,-1 4 129,0 2-129,2-1-129,4-1 129,1-4-129,1-6 0,1-7 0,2-5 0,-2-2 129,2-11-129,0-6 129,-2-5 129,0-4-129,-1 3 129,1-1 0,-3 1-129,2 5 129,-1 4-129,-9 14 129,17-10-129,-17 10 0,12 12 0,-6 3 129,-1 6 0,0 2-129,1 7 0,-4 0 0,3-3 129,-2-4-129,-1-1-129,3-1-129,-5-21-516,12 21-4128,-12-21-258,0 0-387,4-7-516</inkml:trace>
  <inkml:trace contextRef="#ctx0" brushRef="#br2" timeOffset="119">2711 8021 10320,'2'-10'5547,"-2"10"-387,0 0-645,0 0-3225,0 0-387,0 0-387,0 0-258,0 0-258,0 0-387,0 0-387,10 4-1677,-10-4-2580,2 13-258,-2-13-258,0 18-387</inkml:trace>
  <inkml:trace contextRef="#ctx0" brushRef="#br2" timeOffset="120">2730 8211 10191,'5'13'5418,"-5"-13"-387,0 0-774,0 0-3225,0 0-258,0 0-387,0 0-387,0 0-645,0 0-1548,0 0-2709,0 0-129,0 0-387,0 0-387</inkml:trace>
  <inkml:trace contextRef="#ctx0" brushRef="#br2" timeOffset="121">2842 8065 9159,'-5'1'5418,"5"-1"-258,0 0-258,0 0-3999,0 0-387,0 0-258,0 0-387,0 0-645,10 0-2322,-10 0-1806,0 0-387,0 0-129,0 0-387</inkml:trace>
  <inkml:trace contextRef="#ctx0" brushRef="#br2" timeOffset="122">2874 8220 9288,'0'14'5289,"0"-14"-129,0 0-129,0 0-3999,0 0-258,0 0-516,0 0-258,0 0-645,0 0-1161,0 0-3096,0 0-258,0 0-258,0 0-387</inkml:trace>
  <inkml:trace contextRef="#ctx0" brushRef="#br2" timeOffset="123">2995 8095 6450,'7'-7'5676,"-7"7"-387,12-12-129,0 12-1806,-4-7-2451,8 1-258,-2-1-258,3 3-129,0-1-129,1 3-129,-1-1 0,0 1 0,-2 1-129,-2-4-258,3 5-387,-11-12-1548,4 12-2709,-9 0-129,0 0-387,0 0-258</inkml:trace>
  <inkml:trace contextRef="#ctx0" brushRef="#br2" timeOffset="124">3026 8187 10965,'0'0'5547,"9"8"-516,-1-13-387,10 5-3612,-4-4-129,7 4-258,-2-6-258,5 4-129,-1 1-258,-4-3 0,3 4-387,-8-8-903,2 8-3741,-6-2-258,1 2-387,-11 0-516</inkml:trace>
  <inkml:trace contextRef="#ctx0" brushRef="#br2" timeOffset="125">4061 7714 516,'0'0'4386,"8"-10"129,-8 10-129,-4-16-1935,4 16-258,-8-12-516,8 12-516,-11-13-129,11 13-387,-17-19 0,7 9-258,0 1-129,-4 4-129,-1 2 129,-1 1-129,2 2 0,-2 2 0,0 10 0,2 4 0,0 4 0,4 7 0,2 0 0,3 10-129,4 1 258,1 4-129,0 0 0,5 2 0,2-1 0,3-1 0,-3-1 0,2-2-129,-1-7 0,-1-4 0,1-6 0,-2 0 0,-3-3-387,-3-19-129,4 27-1290,-4-27-2838,-11 7-258,0-7-387,-3 0-258</inkml:trace>
  <inkml:trace contextRef="#ctx0" brushRef="#br2" timeOffset="126">3717 8135 6966,'22'-22'5160,"-8"8"0,5 5-258,-1-8-3225,10 11-387,-6-3-387,6 2-516,1 2-129,-3 1-258,1 2-258,-3-2-387,5 5-2580,-8-1-1548,2-1-258,-7-5-387,0 2-258</inkml:trace>
  <inkml:trace contextRef="#ctx0" brushRef="#br2" timeOffset="127">4389 7970 5031,'0'-11'5160,"-4"-2"-258,4 13-258,-11-9-2709,-1-3-516,12 12-516,-21-5-129,9 5-387,-5 2 129,3 7-258,-6 5 129,2 4-258,3 3 129,2 6-129,2-2 129,3 2 0,6-2-258,2 1 129,7-6 0,5-4 0,3-7 0,4-3 0,1-6-129,-1 0 129,1-11-129,-2-6 129,-1-3-129,-1-2 0,-3-1 129,-4-1-129,-3-1-129,-3 7 129,-4 1-129,1 2 129,0 15 0,-8-10 0,8 10 129,-11 6 0,7 8 0,2 5 0,2 2 0,2 7 129,6-4-258,0 5 129,4-2-258,1-7 0,2-1-387,-3-13-903,9 2-3483,-10-8-129,5 0-645,-4-5-129</inkml:trace>
  <inkml:trace contextRef="#ctx0" brushRef="#br2" timeOffset="128">4756 7953 3483,'8'-16'5031,"-8"16"-129,0-15-258,-13 2-2064,13 13-516,-22-6-1032,9 6 129,-7 0-258,3 5-258,-1 0-129,3 7-129,-1 0 0,5 3-129,2 4-129,6 4 129,1 0-129,2 5-129,5-1 0,4-1 0,1 4 0,4-6 0,-2 0 0,3-4 0,0-3-129,-1-7 0,3 1-387,-6-11-903,6-2-3483,-5-8 0,-1-4-516,-1-10-516</inkml:trace>
  <inkml:trace contextRef="#ctx0" brushRef="#br2" timeOffset="129">4922 7747 9546,'0'-10'5289,"0"10"-129,0 0-387,12-4-3741,-12 4-387,7 13-129,-5 2-258,3 8 0,0 7 0,-3 4-129,0 2 129,-1 4-129,1 1 0,-1 2 0,0 0-129,2-10 0,-1 0 0,1-5 0,4-6-129,-2-5-129,3-4-258,-8-13-774,18-2-3741,-13-11 258,2 0-645,-3-9-387</inkml:trace>
  <inkml:trace contextRef="#ctx0" brushRef="#br2" timeOffset="130">4857 7936 12126,'-24'0'5160,"24"0"129,0 0-1419,0 0-2967,19-13-258,3 9 0,4-2-258,3 1-129,5-4-129,-1 4-258,1 2-258,-6-11-2064,-1 14-2709,-10-4-129,-3 4-258,-4-1-645</inkml:trace>
  <inkml:trace contextRef="#ctx0" brushRef="#br2" timeOffset="131">5246 7887 3612,'-14'9'4902,"14"-9"-258,-15 24-1032,3-18-1161,9 19-645,-6-11-258,9 9-516,-2-5 0,4 6-387,3-7-129,5 2 0,1-6-129,7-3 0,-1-4-129,1-3 0,2-3 0,-2-8 0,-3-1-129,0-5-129,-4-5 129,-3 0 0,-4-5-258,-6 0 129,2-1-129,-7 5 129,-3-5-258,-1 6 258,-5 1-258,0 9 129,0 7 0,1 2 0,1 0 0,0 8 0,4 6-258,-1 2-258,7 9-774,-3-10-3225,7-1-258,2 0-258,10-3-516</inkml:trace>
  <inkml:trace contextRef="#ctx0" brushRef="#br2" timeOffset="132">5473 7836 6321,'0'0'4902,"9"4"129,2 6-387,1 11-2709,-2-11-774,7 14-387,-6-5-129,4 6-258,-3-3 0,0 1-258,-5-4 129,-1 2-258,-2-6 0,-2-1 0,-2-3 0,0-11 0,0 0-129,-9 0 129,9 0-129,-14-21 0,10 4 0,1-7 129,2 2-129,1-3 0,4 2 0,4 0 0,2 6 0,1 0 258,2 4-258,0 4 129,0 3 0,-1 4 0,2 2 0,-1 0 129,-2 0-129,-1 2 0,-1 3 0,-1-5 129,-8 0-129,14-12 0,-14 12 0,5-19 0,-4 5 129,-1 2-129,0-1 0,0 13 0,-10-12 0,0 11 129,0 1 0,1 0-129,0 1 129,9-1-129,-13 14 129,13-14-129,-3 14 129,3-14-129,8 9 0,1-3 129,1-3-129,-3-2 0,3-1 129,-10 0-129,12 0-129,-12 0-516,9-1-3612,-9 1-516,-7-10-258,7 10-774</inkml:trace>
  <inkml:trace contextRef="#ctx0" brushRef="#br2" timeOffset="133">6550 7603 4257,'8'-15'5160,"-5"0"-129,-3 15-129,0-21-2322,0 21-1032,-11-15-258,11 15-516,-17-9-258,8 5-129,-4 0-129,-1 1 0,-2 1-129,-1 2-129,-1 2 0,0 5 0,0 3 0,2 3 0,1 2 0,2 2 0,4 6-129,2 0 258,4 4-129,3 4 129,3-2-129,4 8 0,5 2 129,3-1 0,-3-1 129,4 1-258,-2-1 129,-1-2 0,-3-3 0,-3-5-129,-2-4-129,-2-4-258,0-4-129,-3-15-645,0 0-3225,-5 6-387,-3-9-645,-5-10-129</inkml:trace>
  <inkml:trace contextRef="#ctx0" brushRef="#br2" timeOffset="134">6261 7962 8514,'0'0'5289,"10"-7"-387,7 5-129,-3-11-3612,13 9 0,-3-8-387,11 7-258,-4-6-387,6 4-129,-1 3-258,-4-3-516,5 8-1290,-10-1-2838,1 0 0,-10 3-774,0 2 129</inkml:trace>
  <inkml:trace contextRef="#ctx0" brushRef="#br2" timeOffset="135">6907 7834 903,'2'-15'4386,"10"-1"387,-12 16-258,0 0-2193,4-23-387,-4 23-387,0-11-258,0 11-258,0 0-258,-7-6-258,-4 6-129,2 0 129,-3 2-258,-2 7 0,-2 0 0,0 9 0,-4 2-129,3 2 129,1 4 129,4 1-258,4 0 129,5 2 0,3-1 0,8-2-129,7-6 129,4-1-129,4-4 0,0-5-129,3-5 129,-2-5-129,-2-2 129,-3-8-129,-3-5 0,-4-4 0,-2-4-129,-5-3 258,-5-6-258,0 3 0,-7 2 0,-1 1 0,-2 4 0,-1 7 129,2 7 0,9 8-129,-15 5 258,13 9-129,3 4 258,-1 7-129,4 1 129,4 1-129,1-1 0,2-3 0,3-3-258,-1-8-387,6 9-1419,-3-18-3096,4 2 0,-6-6-387,3-6-516</inkml:trace>
  <inkml:trace contextRef="#ctx0" brushRef="#br2" timeOffset="136">7347 7801 10062,'-13'-13'5289,"4"12"-258,-6-4-129,4 5-3999,-6 1-258,2 0-258,-5 4 0,4 8-129,1 2-129,1 5 129,4 0 0,6 6-129,2-1 0,4 0 0,9 1 0,6-7 0,3 0 0,-1-4-129,4-3-129,-2-2-129,1 0-258,-4-10-645,4 0-3870,-9-2 0,1-6-387,-5-6-387</inkml:trace>
  <inkml:trace contextRef="#ctx0" brushRef="#br2" timeOffset="137">7474 7502 9546,'10'-5'5547,"-10"5"-516,1 13 129,-1-13-3612,1 32-1161,1-5 129,3 8-129,-3 2-129,3 2 0,0 5-129,1-1 0,-1 0 0,1-3-129,-2-3 0,1-2 0,0-5-129,-2-6-387,1-2-645,-4-22-3741,0 13-258,0-13-258,-3-13-516</inkml:trace>
  <inkml:trace contextRef="#ctx0" brushRef="#br2" timeOffset="138">7426 7765 6837,'-13'-10'5547,"4"1"-258,9 9-129,0 0-1548,9-12-2838,6 7-129,2 3-129,3-2-129,5 2-129,-1 2-258,5 0-258,0 2-387,-8-2-903,5 1-3483,-8 2-258,-1 3-129,-3-6-645</inkml:trace>
  <inkml:trace contextRef="#ctx0" brushRef="#br2" timeOffset="139">7768 7714 8901,'-7'30'5289,"-4"-8"-258,1 8-129,-6-9-3612,10 12-258,-3-6-258,8 5-387,1-9 0,9-2-129,7-7 0,5-4-129,4-6 0,3-4-129,2-4 0,-3-9 0,3-4 0,-7-5-129,-1-5 0,-7-2 0,-6-3-129,-5-3 129,-4 1 0,-10 3 0,-6 4 0,-9 8 129,-5 6 0,-6 9 129,2 4-129,2 11 129,2 8-129,9 0 0,7 4 0,8 0-258,11 6-645,0-5-4128,15-3 258,0-5-387,5-2-645</inkml:trace>
  <inkml:trace contextRef="#ctx0" brushRef="#br2" timeOffset="140">8037 7664 9546,'17'-10'5676,"-17"10"-774,17 2 258,-17-2-3870,14 20-903,-4-5-129,0 3 0,-6 7-129,3 2 0,-3 0-258,-1 0 129,-2 0-258,-1-6 129,0-4 129,-1-3-129,1-14 0,0 0 129,-7-11 0,7-8-129,0-5 258,2-4-129,3-3 129,1 4 129,3-4 0,1 7 0,2 3 0,3 6-129,-4 0 0,4 6-129,-1 5-387,-2-2-645,5 6-3870,-8 3-258,1 6-387,-10-9-258</inkml:trace>
  <inkml:trace contextRef="#ctx0" brushRef="#br2" timeOffset="141">8499 7629 11094,'4'-12'5547,"-4"12"-516,-9-8 129,-6 3-4386,-4 5-258,-3 2-129,-3 8-129,2-1-129,1 7 0,5 1-129,3-1 129,8 1-129,6-2 0,6-1 0,9 3 0,7-5 0,2 2 129,1-2-129,-1 3 0,-1 3 0,-5 2 129,-6-1-129,-6 0 0,-6-1 129,-5 3 0,-10-1 0,-5 1 0,-6-4 129,-1-4-129,2-6 129,0 0-258,4-3-387,0-11-2193,10-2-2580,3-7-387,8-6-258,1-9-516</inkml:trace>
  <inkml:trace contextRef="#ctx0" brushRef="#br2" timeOffset="142">1189 8936 4128,'10'-15'5289,"-10"15"-129,6-15-387,-7-1-2451,1 16-387,0 0-645,-15-5-516,5 3-129,-4 3-258,-1 5-129,-3 8 0,-1 3-129,1 8-129,0 3 0,3 10 129,2 2-129,4 3 0,6 1 0,3 4 0,3 2 0,5-5 0,2-2 129,1-7-258,-2-1 0,-1-7-258,-3 2-387,-5-19-1290,-3 6-2709,3-17-387,-16 12-387,1-12-129</inkml:trace>
  <inkml:trace contextRef="#ctx0" brushRef="#br2" timeOffset="143">827 9337 8256,'0'0'5031,"0"0"129,16-49-903,11 49-3225,14-7 0,-2 7-645,3 0-516,-1 0-774,2 1-3612,-7 4-645,-1-1 129,-4-1-258</inkml:trace>
  <inkml:trace contextRef="#ctx0" brushRef="#br2" timeOffset="144">1489 9162 7998,'2'-18'5289,"-5"0"0,-5 17-516,-8-9-2709,4 17-1032,-8 0-258,4 9-258,-4 5-258,2 4 0,5 2-129,4 2 0,4 0 0,5-1 0,6-6 0,7-3-129,3-2 129,6-7-129,-3-3 129,3-7-129,-1-7 129,-2-8-129,1-5-129,-6-6 129,-2-5 0,-1-4 0,-5-2 0,-4 5 0,-2 1 0,-1 12 0,-7 8 0,0 8 0,-2 6 129,2 13-129,2 14 0,2 2 129,4 5-129,0-1 129,9 2-129,1-5-129,9 1-258,0-14-645,10-3-3870,-5-11-516,1-2-129,-2-6-645</inkml:trace>
  <inkml:trace contextRef="#ctx0" brushRef="#br2" timeOffset="145">1951 9087 9030,'-16'-18'5418,"-3"18"-387,1 13-129,-9-8-3612,9 13-645,-5-1-129,9 4-129,2 5-258,5 2 129,7-3-129,0 3 0,9-3 0,6 1 0,4-2-129,5-5 0,0-4 0,2-5-258,3 0-387,-8-14-2838,6-1-1419,-8-14-516,0 0 0,-1-13-645</inkml:trace>
  <inkml:trace contextRef="#ctx0" brushRef="#br2" timeOffset="146">2168 8711 10836,'6'23'5418,"-6"8"-258,-5 4 0,7 9-4515,-2 5-129,0 10-129,0 0-129,7 3-129,0 3-258,3-3 129,0-8-258,-1-7 0,3-9-258,-3-14-387,4 3-1419,-13-27-2580,0 0-258,3-14-516,-3-7-129</inkml:trace>
  <inkml:trace contextRef="#ctx0" brushRef="#br2" timeOffset="147">2078 9036 9546,'0'0'5547,"0"0"-516,0 0 0,15 0-3870,-2 0-516,9 0-258,2 2-258,4 4-387,4 5-516,-4-11-1806,3 3-2322,-1-2-516,3 6-129,-7-7-258</inkml:trace>
  <inkml:trace contextRef="#ctx0" brushRef="#br2" timeOffset="148">2528 9022 11094,'-23'39'5418,"7"-17"-645,5 17-903,-3-17-2967,7 13-258,2-7-129,5 2-258,5-7 0,9-1-129,6-4 0,1-4 0,2-7 0,2-6 0,-1-1-129,-2-13 129,-2-3-129,-2-10 0,-5-3 129,-5-4-258,-5-3 129,-3-3-129,-3 5 129,-10 3-129,-3 7 0,-5 4 0,-3 11 0,0 6 0,3 8-129,1 7-129,8 5-129,1-2-516,13 15-1290,0-10-2709,13-1 0,1-8-516,8-1 129</inkml:trace>
  <inkml:trace contextRef="#ctx0" brushRef="#br2" timeOffset="149">2733 9065 9804,'10'-28'5547,"-10"14"-387,0 14-129,0-16-3741,0 16-516,9 0-258,-9 0-387,12 21-129,-7 2 0,1 7-129,-3 1-129,2 1 129,-5 6-129,2-5 0,0-7 258,-2-5-129,0-8 129,0-13 0,0 0 0,0-9 129,1-7-129,0-9 0,3-3 129,1-4-129,2 1 0,0 7 0,2-2-129,3 7-258,-4-4-903,11 15-3483,-9-1-258,6 9-516,-4 0-258</inkml:trace>
  <inkml:trace contextRef="#ctx0" brushRef="#br2" timeOffset="150">3112 9009 8643,'0'0'5418,"0"0"-258,-7-9-387,7 9-3225,-24 2-645,7 9-387,-2-4-129,2 7-129,1 0-129,6 7 0,0-3-129,8 0 129,2 0-129,2-3 129,8 2-258,2-3 258,3 2-129,2-3 0,-1 0 0,-2 2 0,-2 3-129,-2-3 129,-5 0 0,-3 2-129,-2 0 129,-3 0 0,-7-3 0,-1-4 0,-2-3 129,2-5-129,-1-1 129,0-1 0,0-3 0,4-4-258,8 7 0,-13-19-645,13 19-4128,0 0-387,0-14-129,0 14-774</inkml:trace>
  <inkml:trace contextRef="#ctx0" brushRef="#br2" timeOffset="151">3371 9131 11223,'12'-5'5676,"-12"5"-516,10-3-129,-10 3-4257,0 0-645,0 0-516,0-15-1419,0 15-3225,0 0-258,9 0-258,-9 0-387</inkml:trace>
  <inkml:trace contextRef="#ctx0" brushRef="#br2" timeOffset="152">3428 9239 8514,'1'26'5418,"-1"-26"-516,2 16-129,-2-16-3741,0 13-645,0-13 0,0 0-387,5 14-258,-5-14-516,0 0-1548,10 11-2580,-10-11 0,0 0-516,0 0 0</inkml:trace>
  <inkml:trace contextRef="#ctx0" brushRef="#br2" timeOffset="153">3532 9112 8643,'8'-18'5289,"-8"18"-387,0 0-387,0 0-3741,0 0-645,0 0-645,-7 1-2064,7-1-1935,0 20-645,0-9 0,0-11-129</inkml:trace>
  <inkml:trace contextRef="#ctx0" brushRef="#br2" timeOffset="154">3575 9237 9546,'2'22'5547,"-2"-22"-645,0 22-516,0-22-3354,-5 20-258,5-20-387,-4 18-129,4-18-258,-1 16-258,1-16-258,0 12-387,11-5-3741,-11-7-258,7 0-387,-7 0-387</inkml:trace>
  <inkml:trace contextRef="#ctx0" brushRef="#br2" timeOffset="155">3691 9141 6063,'0'0'5805,"0"0"-516,14-1-129,0-13-1548,7 7-2967,0-5-129,7 1-258,-1 2 0,-1 2-258,-2 2-129,-2-1-258,-1 6-387,-14-3-1419,2 5-2709,-9-2-258,0 15-387,-9-9-258</inkml:trace>
  <inkml:trace contextRef="#ctx0" brushRef="#br2" timeOffset="156">3721 9265 9030,'3'14'5676,"6"-14"-387,8 3-129,-4-6-3870,11 3-258,-3-5-387,3 3-129,1-3-258,0 2-258,2 1-258,-6-2-258,2 4-387,-12-8-1548,6 8-2709,-9 0-129,1 0-387,-9 0-387</inkml:trace>
  <inkml:trace contextRef="#ctx0" brushRef="#br2" timeOffset="157">4689 8938 1032,'17'-9'2064,"-17"9"-258,16-15 258,-8 9 0,-3-8 0,2 11 129,-7-13 0,0 16-129,0-20-129,0 20-516,-7-12-129,7 12-387,-24-10-129,9 10-258,-7 0 0,3 4-258,-7 6 129,2 5 0,-1 0-129,4 6-129,3 0 0,5 3 129,5-2-129,7 4 0,3-4 0,9-5-129,4-2 129,5-4-129,2-4 129,3-5 0,0-2-129,-3-4 129,-4-1-129,-1-4 0,-7 2 0,-10 7 0,0 0 0,0 0 0,-5 2-129,-11 13 129,-2 1 0,-3 11 129,-1-1-258,3 0 258,3 1-129,5 0 129,4-4 0,7-2 0,5-6 0,11-4 0,4 0 129,2-3-129,4-2 129,1-2-129,-3-1-129,2-2 129,-6 3-258,-2-4-129,2 0-645,-20 0-3354,19-15-774,-10 4-387,4-2-258</inkml:trace>
  <inkml:trace contextRef="#ctx0" brushRef="#br2" timeOffset="158">5174 8631 10965,'0'0'5289,"4"-12"-387,-1 18-903,-3-6-2838,0 12-516,0 1 0,3 10-129,-1 9-129,3 5-129,-2 12 129,3 7-129,-3 12-129,2 1 129,2 2-129,-1-1 0,-1-6-129,2-2 129,-1-9-129,-1-10 0,2-10 0,-3-6 129,1-11-129,-2-3 129,-3-13-129,0 0 0,0 0 0,0 0 0,0 0-258,0-13-129,0 13-645,-2-16-3999,2 16 0,-5-13-645,5 13-129</inkml:trace>
  <inkml:trace contextRef="#ctx0" brushRef="#br2" timeOffset="159">6136 8775 6966,'0'0'5160,"10"-10"-258,-10 10-258,0 0-3096,0 0-516,0 0-129,-10 3-387,4 12-129,-9 5-129,0 4 0,-6 8-129,-1 8 0,-2 2 0,-2 1-129,2 2 0,0-6 0,5-2-129,3-6 129,5-5-129,4-12-129,4-1-516,3-13-903,0 0-2967,0 0-258,1-6-129,0-9-516</inkml:trace>
  <inkml:trace contextRef="#ctx0" brushRef="#br2" timeOffset="160">5924 8787 8256,'1'-12'5160,"-1"12"-129,0 0-258,15 22-3354,-13 1-516,8 10 0,-1 0-258,7 11-129,-3-4-129,2 6-129,3-5-129,-1 0 0,0-6 0,-1-3-129,-3-3-258,-3-7 0,-1-1-258,-4-10-387,4 3-774,-9-14-2838,0 0-258,-11-5-516,3-7-258</inkml:trace>
  <inkml:trace contextRef="#ctx0" brushRef="#br2" timeOffset="161">5883 9042 6837,'-21'-14'5031,"21"14"-129,0 0-258,9-2-2709,2-4-387,12 7-387,2-1-258,9 5-129,-1-4-129,6 5-129,-4-1-129,1 1-129,-4-3-129,-6 2-129,-2-1 0,-7-2-129,-3 2 0,-5-4-129,-9 0-258,9-7-516,-9 7-3870,0 0-129,0 0-258,0 0-387</inkml:trace>
  <inkml:trace contextRef="#ctx0" brushRef="#br2" timeOffset="162">6886 8663 516,'0'-13'3741,"0"13"645,-1-11-903,1 11-1290,-11-13-387,11 13-387,-15-10-387,15 10-258,-15-8 0,15 8-258,-18-4-129,10 4 129,-1 0-129,1 0-129,-1 7-129,2 3 258,-4 1-129,2 5 0,0 2 0,2 0-129,-1 6 387,4 1-258,0-4 258,3 6-258,1 0 0,0 2-129,2 0 0,4 6 129,-2 2-129,1 1-129,2 4 129,-2-4-129,-1-1 0,1-3 0,-3-4 0,1-7 0,2-3-387,-5-20-129,5 20-1032,-5-20-2967,0 0-258,0-15-387,-5 1-258</inkml:trace>
  <inkml:trace contextRef="#ctx0" brushRef="#br2" timeOffset="163">6595 8991 7353,'4'-26'4902,"6"12"0,2 3-387,-1-7-3225,12 15-258,-4-7-129,9 10-516,-2 0-129,4 4-129,4 1-258,-2-4-258,5 6-903,-8-7-2967,7 0-516,-2-6-129,0-2-645</inkml:trace>
  <inkml:trace contextRef="#ctx0" brushRef="#br2" timeOffset="164">7241 8851 4773,'11'-17'5160,"-10"3"-387,-1 14-129,0-11-2709,-13-3-129,13 14-774,-24-7 0,12 7-387,-9 1-129,-1 8-258,1 6 0,-3 8 0,0 3-129,2 6 0,6 5-129,5 1 0,5 2 129,6-2-129,7-5 129,11-8-129,5-5 0,5-12 0,6-8 0,0-8 0,-3-14 0,0-1 0,-7-6 0,-3-4-129,-8-3 258,-6 6-129,-7 1 0,-1 4 0,-8 9 0,-3 2 0,-2 9 0,-3 5 129,5 10-129,0 4 0,4 12 0,4 2 0,4 1 0,5 6 129,4 0-129,6-9-129,4 3 0,0-9-387,7 4-1677,-5-18-2709,2-6 0,-1-6-645,-1-8 0</inkml:trace>
  <inkml:trace contextRef="#ctx0" brushRef="#br2" timeOffset="165">7628 8771 10449,'-18'-13'5289,"3"14"-516,-7 9 129,4 8-4386,-1 0 0,2 6-258,0 3 0,10 4-129,2 3-129,5 0 129,1-1-258,8 0 258,5-4-258,3-6 129,2-2-129,-2-8-387,7 4-774,-10-15-3483,4-3 0,-2-14-516,1-4-258</inkml:trace>
  <inkml:trace contextRef="#ctx0" brushRef="#br2" timeOffset="166">7735 8506 10320,'0'-12'5418,"0"12"-516,0 14 129,-6 5-4257,6 12-387,-1 5 129,1 11-129,0 1 0,1 6-258,3 0 129,3 0-258,-2-5 129,4-1-258,-2-6-387,0-14-645,8-1-3612,-10-10-258,-1-6-516,-4-11-129</inkml:trace>
  <inkml:trace contextRef="#ctx0" brushRef="#br2" timeOffset="167">7641 8837 7224,'-9'-24'5289,"9"24"-129,5-13-258,6 11-1548,3-3-2838,9 2-129,3 2-129,6 1-258,3 0-516,-7 0-1677,6 0-2580,-7 1-258,4 2-258,-9-3-516</inkml:trace>
  <inkml:trace contextRef="#ctx0" brushRef="#br2" timeOffset="168">8016 8758 9933,'-4'18'5289,"-5"2"-387,-5 3 129,5 9-3870,-6-4-516,8 5-129,0-2-258,7-2 0,0-4-258,11-6 129,3-10 0,6-5-129,1-4 0,2-10 0,-2-9 0,1-5 0,-5-5 0,-3-4 0,-4 2 0,-8-4-129,-2 3 129,-10 5 0,-6 4 0,-3 7 0,-8 9 0,1 6 0,-1 4-129,1 9 129,4 7-387,6-1-129,11 10-258,0-11-774,15 9-2451,1-11-903,12-3-258,3-5-516</inkml:trace>
  <inkml:trace contextRef="#ctx0" brushRef="#br2" timeOffset="169">8171 8807 8127,'13'-41'5160,"-11"25"0,1 6-387,-3-8-2838,0 18-774,0 0-645,12 0-129,-12 0-129,14 19-129,-4-3-258,-2 8 129,3 2-258,-4 0-129,3 5 0,-6-4 0,2 0 0,-6-4 0,0-6 129,0-17-129,-10 11 129,10-11 129,-14-11 129,9-9 0,3-4 387,2 0-258,1-4 258,8 0 0,3-1 0,7 8 0,1-1 129,5 9 0,-4 1-129,3 4 0,-5 5-258,-2 3 129,-4 0-129,-3 3-258,-10-3-129,9 16-258,-2-2-3225,-7-14-1161,0 0-387,0 0-258,-3 4-516</inkml:trace>
  <inkml:trace contextRef="#ctx0" brushRef="#br2" timeOffset="170">9094 8537 3225,'5'-21'4386,"-5"0"129,-5 8-1935,5 13-516,-24-17-387,11 17-516,-11 0-258,5 5 0,-7 2-258,8 9-129,-5-1 0,11 8 0,-2 7 0,8 3 0,3 1 0,7 6-258,6 1 0,1 4 0,2-1 0,2 4-258,-2-6 0,0-3 0,-2 0-258,-6-10-258,5 5-1161,-10-12-2838,0-10-516,0-12-129,-11 0-387</inkml:trace>
  <inkml:trace contextRef="#ctx0" brushRef="#br2" timeOffset="171">8815 8845 7482,'13'-19'5031,"5"13"-129,5-1-129,9 3-3741,0-5-387,7 7-129,2 2-774,-4-5-1677,1 5-2580,-1 0-258,-5 2-645,-2-1-129</inkml:trace>
  <inkml:trace contextRef="#ctx0" brushRef="#br2" timeOffset="172">9453 8727 8643,'-16'0'5289,"0"0"-258,-2 2-258,-7-2-3483,4 5-645,1 2-129,0 6-129,1-1-129,5 8-129,1 2 0,6 2 0,4 6-129,3-4 0,9 0 0,6-2 0,2-2 0,7-5 0,0-5 0,3-8-129,-2-4 129,1-6 0,-1-7 0,-3-6-129,-3-6 129,-4-5 0,-5 1 0,-8-3-129,-2 5 129,-2 3 0,-9 2 129,-2 8 0,-1 5 0,-1 9 129,0 6-129,6 11 129,0 4-129,6 4 0,3 1 0,7 5-129,5-3-258,6-4 0,10 0-645,-6-17-2322,8 2-1677,-1-9-387,2 0-387,-2-15-258</inkml:trace>
  <inkml:trace contextRef="#ctx0" brushRef="#br2" timeOffset="173">9893 8694 10062,'0'0'5289,"-19"-1"-129,1 10-129,-10 2-3741,4 12-774,-2 2 0,5 5 0,1 4-258,8 0 0,3 0-129,9-1 0,4-2-258,8-9 0,7-3-258,3-10-129,7 2-774,-7-13-2967,10-7-1032,-4-14-129,1-1-516</inkml:trace>
  <inkml:trace contextRef="#ctx0" brushRef="#br2" timeOffset="174">10020 8368 10449,'0'-32'5418,"0"32"-387,0 9 129,3 13-4515,0 7-258,3 10 0,-3 8 0,2 7-129,-1 4 0,2 1-129,-1-1-129,-2-3 0,1-2-129,0-6-258,-2-9 0,-2-11-258,3-1-645,-3-26-1161,0 0-1548,0 0-1161,-3-17-258,-4-10 0</inkml:trace>
  <inkml:trace contextRef="#ctx0" brushRef="#br2" timeOffset="175">10027 8754 5160,'-7'-45'5160,"7"30"-129,7 4-774,10 11-2193,-5-10-774,14 10-516,-6 0-129,7 2-258,-2 3-258,-1 1-129,-3 1 0,-1 1-129,-3 4 387,-5-3-258,-1-1 129,0 4 129,-6 0 0,2-1 0,-7-11 0,7 24 129,-7-24-129,10 20 129,-10-20-129,10 13 0,-1-11-129,0-2 0,1 0 0,4-5 0,-1-3-129,4-3 129,-6-2-129,3-5 129,-6 0-258,-1 2 129,-5-4-129,-2 0 258,-2 0-258,-7 3 258,-6 3-258,-4 3 258,-1 6-129,-3 5 0,1 4 129,-2 9-129,5 3 0,2 6-129,7 4 0,4-6-516,9 14-1806,7-16-2580,10-3-387,-2-4-129,8-6-516</inkml:trace>
  <inkml:trace contextRef="#ctx0" brushRef="#br2" timeOffset="176">10616 8594 11094,'4'-13'5547,"-4"13"-774,-4 16 258,-7-4-4515,9 7-258,0 4 0,2 6-129,0 3 0,0-3-129,0 0 0,4-1 129,-1-4-258,0-8 0,0-3 0,-3-13 129,0 0-129,12-7 129,-8-14 129,3-6-129,0-4-129,0 1 258,4-3-129,2 3 0,-1 5-129,0 3 0,4 9-258,-3-1-129,6 14-903,-6-5-3741,6 5 129,-3-3-516,4 3-129</inkml:trace>
  <inkml:trace contextRef="#ctx0" brushRef="#br2" timeOffset="177">10975 8556 8901,'10'-5'5547,"-10"5"-387,0 0-129,-14-1-3741,5 4-516,-5 5-387,1 4-129,3-1 0,-2 6-258,4 2 129,3-1-129,5 0 129,2-1-129,5 1 0,7-1 0,0-2 129,0-1-129,1-1-129,-1 1 129,-5 0 0,-6 3 0,-3 1 0,-5 1 0,-7 0 129,-4 1 0,-6-3 0,1 0-129,-4-3 0,2-6-129,3 2-774,-4-9-3999,7-1-387,1-13-387,2-6-387</inkml:trace>
  <inkml:trace contextRef="#ctx0" brushRef="#br2" timeOffset="178">5253 9758 5547,'10'-18'5160,"-10"18"-387,0 0-129,0 0-2193,4 28-1161,-4-4-258,0 17-387,0 2-129,0 10-129,3-1 0,1 8-129,4-4 0,-1-5-129,-1-6 0,1-6 0,-3-10 0,2-3-129,0-10 129,-6-16-129,9 11 0,-9-11-387,0 0-1032,8-13-3483,-6 1 129,-3-2-645,1-1-387</inkml:trace>
  <inkml:trace contextRef="#ctx0" brushRef="#br2" timeOffset="179">6271 9728 8127,'-10'42'4644,"-4"-12"-129,-5 3-1161,1 14-2580,-7-5 129,1 11 0,-5-11-129,4 7 258,-2-12-387,4 4 0,4-10-129,4-5-129,1-8-129,7-4 0,7-14-129,-7 14-129,7-14-129,0 0-387,14 0-2451,-14 0-1806,20-19-129,-10 5-645,3-1-129</inkml:trace>
  <inkml:trace contextRef="#ctx0" brushRef="#br2" timeOffset="180">7128 9609 4128,'8'-8'4902,"-8"8"-516,-5-5 129,5 5-2322,-21-5-774,10 5-258,-6-1-387,3 1-129,-5 0 0,5 0-258,-2 0 0,5 7-258,-1 3 0,4 6-129,1 8 129,3 7-129,4 5 129,0 11 0,2 3-258,4 6 258,2 0-129,0 0 129,0 0-129,0-2 129,2-5 0,-4-7-258,0-8 0,-3-8-387,4 0-1548,-5-12-2451,-2-14-258,0 0-516,0-17 0</inkml:trace>
  <inkml:trace contextRef="#ctx0" brushRef="#br2" timeOffset="181">6921 10048 8901,'3'-12'5031,"6"7"-129,6 0-258,1-3-3741,9 8 129,0-2-645,3 1-258,5 1-774,-4-5-1419,7 5-2451,-5-1-387,4-1-387,-3-3-129</inkml:trace>
  <inkml:trace contextRef="#ctx0" brushRef="#br2" timeOffset="182">7468 9883 8127,'-4'-14'5031,"-8"14"-129,-7 0-129,2 12-3354,-7-6-387,5 11-258,-5 0-258,7 6-129,-1 3-129,7 1-129,7-2 0,4 1-129,4-4 0,10-5 0,6-3 0,0-7 129,5-7-129,-1 0 0,1-10 0,-2-4 0,-6-2 0,0-6 0,-8-3 129,-4 1-129,-3-1 129,-2 4-129,-7 3 129,-2 4 0,-2 6 0,0 6 0,2 4 0,1 12-129,3 4 129,4 4 0,1 0-129,6 1-129,8 3-129,1-8-387,11 3-1032,-5-13-3354,8-5 129,-2-5-516,2-6-258</inkml:trace>
  <inkml:trace contextRef="#ctx0" brushRef="#br2" timeOffset="183">7814 9808 7998,'-7'-11'5289,"-5"11"0,0 6-516,-7-2-1290,-1 18-3096,2-1 129,4 7-258,1 2-129,8 3 0,3 1-129,2-2 0,10-3 0,4-3 0,3-5-129,2-7-129,3 0-258,-1-14-1161,6-4-3096,-4-13-258,2-5 0,-4-13-774</inkml:trace>
  <inkml:trace contextRef="#ctx0" brushRef="#br2" timeOffset="184">7982 9477 11997,'0'-12'5418,"0"12"-258,-8 24-129,9 7-4515,-5 11 129,4 9-387,0 6 129,0 6-129,0 3-258,0-3 0,7 2-258,-3-11 0,6-10-129,-8-7-129,6-8-903,-8-29-2451,0 12-1161,0-12-129,0-21-258,-6-6-258</inkml:trace>
  <inkml:trace contextRef="#ctx0" brushRef="#br2" timeOffset="185">7947 9847 9933,'-14'-46'5289,"9"30"-387,5 16 0,-1-27-3354,8 22-774,3-1-258,9 2-258,3 1-258,2 0-387,9 9-1806,-3-6-2709,2 4-258,-3-4-258,2 0-387</inkml:trace>
  <inkml:trace contextRef="#ctx0" brushRef="#br2" timeOffset="186">8278 9762 7482,'-27'42'5418,"8"-15"-258,2 7-129,-2-9-1419,9 10-2967,-1-5-258,11 0 0,0-7-129,13-6 0,6-4-129,6-8-129,3-5 129,4-11-129,-2-10 129,-1-3-258,-5-9 258,-6-3-129,-4-7 129,-9 5-129,-5-2 0,-12 7 0,-7 8 0,-6 8 0,-7 12 129,0 6-129,1 18-129,2 3-129,5 9-129,5-3-258,11 13-645,2-16-3741,10 3 0,8-12-387,7-1-387</inkml:trace>
  <inkml:trace contextRef="#ctx0" brushRef="#br2" timeOffset="187">8464 9738 11868,'4'-24'5418,"-4"24"-387,0 0-129,0 0-4386,0 0-129,10 18-258,-4 1-129,1 5 0,-2 2-129,0 4 0,0 1-129,-5-6 0,0 2-129,-1-5 129,-4-8 0,5-14 0,-12 5 129,12-5 129,-10-15 0,7-6 129,3-2 0,0 0 0,5-3 129,4 4-129,2 1 0,3 1 129,0 2-129,1 8 129,-2 0-129,2 4 0,-6 2 129,-1 2 0,-8 2-129,9 0 129,-9 0-129,0 0-129,0 0-129,0 0-1290,0 0-3612,-7 0 0,7 0-516,-9-15-516</inkml:trace>
  <inkml:trace contextRef="#ctx0" brushRef="#br2" timeOffset="188">9231 9568 2967,'13'-18'4773,"-12"4"0,-1 3 0,0 11-2322,-5-21-903,5 21-129,-18-14-516,7 13-387,-6 1 129,3 0-258,-4 3-258,0 9 0,2 2 129,0 8-129,2 3 0,4 8 129,4 2-129,5 7 129,1 2-129,8 5 0,4-4-129,3 2 129,1-4-258,-2-6 0,0-2 0,-5-7-387,0 2-387,-9-17-1548,0 5-2322,-9-7-258,-2-6-258,-5-5-129</inkml:trace>
  <inkml:trace contextRef="#ctx0" brushRef="#br2" timeOffset="189">8998 9939 5160,'-10'-18'4644,"-2"0"-258,12 18-387,0 0-2838,0 0-516,9-7-129,1 7-129,11 0-129,1 0-129,4 0-387,9 2-645,-4-3-1290,3-2-2193,1-2-129,-1-3-516</inkml:trace>
  <inkml:trace contextRef="#ctx0" brushRef="#br2" timeOffset="190">9638 9695 6321,'9'-14'5160,"-2"-2"0,-7 16-903,0-23-2064,0 23-645,0-17-516,0 17-387,-4-18-129,-5 13-129,-6 4-129,-2 1-129,-6 6 129,-4 8-258,-2 6 129,0 4 0,2 7-129,2 5 0,8 2 129,8-2-129,7 1 0,6-5 129,15-2-129,6-7 129,9-8-129,1-9 0,3-6 0,-5-3 0,2-9 0,-7-8 0,-5-5 0,-8 1 129,-4-5-129,-6-2 0,-5 3 0,-3 1 0,-6 2 0,1 5 0,-4 9 0,3 4-129,-1 7 129,10 0 129,-10 15-129,10 2 0,1 8 0,8 2 129,2 1-129,2 1 0,2-2 0,1-4-129,1 0-258,-3-11-516,8 1-3999,-10-9-258,2-2-258,-4-6-645</inkml:trace>
  <inkml:trace contextRef="#ctx0" brushRef="#br2" timeOffset="191">10088 9623 6837,'4'-16'5418,"-4"16"-258,-14-9-129,2 15-3096,-12-4-774,5 13-387,-6 1-258,2 9 0,1 4-258,5 5 0,5 6-129,5-1 0,6-2 0,3-3-129,6-4 129,7-5-129,3-7-129,2-10-129,3-2-516,-4-17-2193,4 1-2064,-1-15-258,-1 2-387,-4-13-258</inkml:trace>
  <inkml:trace contextRef="#ctx0" brushRef="#br2" timeOffset="192">10209 9334 7482,'0'-13'5547,"0"13"-129,0 0-258,-10 1-1806,10 19-2709,-1 7-258,1 8-129,0 6 0,0 6-129,0 5 0,4 1-129,3 2-129,-1-6-129,3-3-258,-3-10-258,5 4-1161,-8-18-3225,1-6-129,-4-16-258,0 0-387</inkml:trace>
  <inkml:trace contextRef="#ctx0" brushRef="#br2" timeOffset="193">10135 9694 8127,'0'-12'5031,"14"-6"-129,4 12-774,-2-4-3225,10 9-129,-2-4-258,4 5 129,-4 0-387,2 2 0,-7 4-258,-5 3 0,-2 1 0,-1 2 0,-5 1 0,-1 2 129,-5 0 0,0 5 0,0-3 129,0 2 0,0-1 129,0 2-129,0 0 0,0-1 0,5-7 0,4 0-129,3-3 0,3-4 0,-1-4-129,4-2 129,0-13-129,1-1 129,-2-6 0,-3-4-129,-3-2 0,-5-2 129,-3-4-129,-3 4 0,-6 5 129,-5 1-258,-7 8 258,-2 3-129,-2 9 0,0 3 0,1 9-129,1 5 0,6 4-258,4-1-129,10 9-645,-4-10-3741,11 3-129,5-7-645,7-3-258</inkml:trace>
  <inkml:trace contextRef="#ctx0" brushRef="#br2" timeOffset="194">10644 9618 9546,'12'-9'5160,"-12"9"0,10 14-129,-10-14-4257,1 33-387,-1-8-129,1 5-129,2 5 0,-3 4 0,0-5-129,0 4-129,2-8 129,-2-5 0,0-7 129,0-18-129,0 0 0,0 0 129,5-15 0,-1-12-129,3-7 129,1-5 0,3 0 0,2 0 0,2 2 0,-2 5-129,3 5 0,-3 7-258,2 10-516,-8-5-2838,6 13-1548,-4 1-129,2 1-387,0 1-258</inkml:trace>
  <inkml:trace contextRef="#ctx0" brushRef="#br2" timeOffset="195">11098 9577 10707,'0'-13'5289,"-16"13"-129,2 0 0,-9 2-4644,4 6-129,2 0-129,2 5-129,3 4 0,5-1-129,6 2 129,1 0-129,8-1 0,5 2 0,4-1 0,-1 1 0,3-3 0,-3 2 0,-2 1 0,-3-2 0,-4 6 0,-4-6 0,-3 2 0,-6-2 129,-4-2-129,-5-2 258,-2-3-129,-2-3 0,0-6-129,2-1 0,3 0-387,-6-17-3612,10 5-1032,3-7-516,7 0-387</inkml:trace>
  <inkml:trace contextRef="#ctx0" brushRef="#br2" timeOffset="196">5232 10753 8901,'7'-6'5160,"-7"6"-387,7 17-129,-10-5-3096,3 13-903,0 4-258,0 11 0,0 1-129,1 8 0,3-5 0,1 4-129,2-8 0,0-3 0,-2-3 0,3-7 0,-3-6-129,0-3 0,-1-4 129,-4-14 0,3 15-129,-3-15 129,0 0-258,0 0 0,0 0-645,-10-11-3354,10 11-903,-2-25 0,2 12-645</inkml:trace>
  <inkml:trace contextRef="#ctx0" brushRef="#br2" timeOffset="197">6033 10684 1806,'0'0'4644,"0"0"129,-4-9-129,4 9-1290,-24-8-1419,24 8-387,-20-7-387,12 7-258,-8-4-387,5 4 0,-3 0-258,1 5 0,-1 5-129,4 5 129,-2 9-258,3-1 129,2 6 0,4 9 0,0-1 0,5 9-129,1 1 129,5 1 0,1-2 0,0-2 0,1 0 0,1-6-129,0-3 0,-2-13-129,1 1-387,-10-23-645,12 20-3612,-12-20 129,0 0-645,-2-11-129</inkml:trace>
  <inkml:trace contextRef="#ctx0" brushRef="#br2" timeOffset="198">5800 11122 8514,'-9'0'5289,"9"0"-387,9-12-258,6 6-3225,3-6-645,7 7 0,2-4-129,4 3-387,2 1-387,-1-1-258,5 6-1032,-12 0-3225,3 0-129,-4 0-258,0 0-645</inkml:trace>
  <inkml:trace contextRef="#ctx0" brushRef="#br2" timeOffset="199">6288 10916 8643,'7'-19'4902,"-7"19"129,0 0-387,-7-2-3096,-8 2-645,3 5-129,-2 4-258,0 6 0,-2 8 0,3 2-258,1 0 0,3 6 0,4-3-129,5-2-129,0-1 258,9 0-258,3-13 0,1-1 0,5-5 0,3-6 0,1-4 0,2-9 0,-3-7-129,-1-7 129,-3-1-258,-3-3 258,-3 0-129,-7 2 129,-4 1-129,0 4 129,-7 9 129,-2 8-129,-4 0 129,3 7 0,3 7 0,2 5 0,4 4 129,1 8-258,4 1 129,5 0-129,6 4-129,2-8-258,6 5-774,-11-11-3612,15 1-258,-8-16-129,5 0-516</inkml:trace>
  <inkml:trace contextRef="#ctx0" brushRef="#br2" timeOffset="200">6673 10863 11223,'-5'-15'5289,"-3"15"-258,-9-2-129,17 2-3870,-30 8-387,9 7-129,-3 5-129,3 6-129,2 2 129,3 3-258,8-1 129,6 1-258,4-5 258,9-1-387,9-5 0,2-9-258,9-2-258,-5-10-1419,10-3-2838,-6-14-258,2-3-387,-3-7-258</inkml:trace>
  <inkml:trace contextRef="#ctx0" brushRef="#br2" timeOffset="201">6819 10612 11094,'-6'-32'5418,"6"32"-516,0 0 129,0 14-3612,-2 6-774,2 10-129,0 5-387,0 6 129,2 3-129,1 6 129,1 0-129,2 2-129,-2-7 0,2-5-129,0-4-129,-1-9-387,4 3-903,-9-19-3354,0-11-258,0 0 0,0 0-516</inkml:trace>
  <inkml:trace contextRef="#ctx0" brushRef="#br2" timeOffset="202">6768 10906 9159,'-15'-27'5031,"15"27"129,0-16-516,10 16-2580,2-6-1419,9 5-258,-1-1-129,6 1-258,3 1-387,-3 0-645,4 5-903,-10-5-645,7 6 0,-13-6-258,7 5 258,-21-5 516,19 1 1161,-19-1 1161,0 0 1161,11 9 1032,-11-9 129,0 0 0,-9 10-129,9 8-516,-11-13-387,11 19-645,-7-4 0,7 7-387,-3-6 129,3 3-387,6-5 258,6-2-387,1-5 258,5-6-258,2-6 0,1-13 0,0-2-258,1-3 129,-5-8-129,-5-2 129,-2-6-129,-10-3 129,0 8-258,-10 0 258,-5 5 0,-5 8 0,-5 6 0,-1 8 0,1 8-129,2 8 0,2 6-129,4 2 0,9 8-516,1-12-387,15 10-3225,0-12-774,11-2 0,1-5-387</inkml:trace>
  <inkml:trace contextRef="#ctx0" brushRef="#br2" timeOffset="203">7287 10861 10191,'8'-8'5160,"-8"8"-129,8-10-129,-8 10-3096,5 7-1290,-1 5-258,3 5-129,-1 1-129,-1 2 0,2 2 0,-4 4 129,0 0-129,1-4 0,-4-5 0,0-17 0,0 0-129,0 0 129,0 0 0,0-17 0,0-5 129,2-6-129,3 1 258,1 2 129,4 6-129,2-5 258,3 5-129,1 0 0,6 8-129,-1 2 0,0 2-129,1 3-129,-5 3-129,3 1-387,-10 0-774,5 10-3741,-15-10-129,6 14-387,-6-14-387</inkml:trace>
  <inkml:trace contextRef="#ctx0" brushRef="#br2" timeOffset="204">8342 10553 7611,'10'-41'5160,"-10"22"-387,-3 4-258,3 15-2838,-25-21-516,11 19-516,-8 2-129,5 5-129,-5 8-129,6 8 0,-1 6 0,7 9-129,0 6 0,8 3 129,0 3-129,2 4 0,2-7-129,0 2 129,5 3 0,-2-10 0,-1-1 0,0-6-258,0-5 0,-4-7-774,3 3-1806,-3-24-2193,-4 14-129,-7-14-258,-1-10-258</inkml:trace>
  <inkml:trace contextRef="#ctx0" brushRef="#br2" timeOffset="205">8071 10924 11352,'12'-18'5160,"3"12"-387,3-2-774,7 5-3225,0-3-129,8 5-258,-2 1-387,1-2-645,9 2-2709,-6 1-1548,-1-1 0,-4 0-645,0-2 129</inkml:trace>
  <inkml:trace contextRef="#ctx0" brushRef="#br2" timeOffset="206">8678 10754 9030,'0'0'5160,"-7"3"-129,-3 4-258,-6-6-3354,2 10-645,-5-2-129,2 5-129,-3 2-258,2 3 129,3 1-258,3 4 129,2-3-129,2 5 0,8 3 129,0-5-129,11-5 129,1-1-258,4-4 258,4-6-258,1-8 0,-1-5 0,3-9-258,-2-6 258,-3-3-258,-2-5 129,-4-4-129,-3-1 258,-7 2 0,-2 4 0,-2 3 0,-7 6 129,-2 4 0,-1 8 0,1 6 129,1 6-129,2 12-129,5 1 129,3 1 0,5 4-129,6 1 0,2-6-129,3 3 0,1-8-258,6 2-258,-11-11-774,14 2-3354,-12-7-387,3 0-129,0-7-645</inkml:trace>
  <inkml:trace contextRef="#ctx0" brushRef="#br2" timeOffset="207">9064 10744 11223,'8'-13'5418,"-21"12"-516,-2 3 129,-7 2-4257,2 9 0,-4-2-387,4 7-129,2 1 0,2 3 0,4 1-129,9 2 0,3-2-129,4-2 0,9 3 0,5-2 0,3-3 129,0-5-387,4-1-129,-5-13-1419,3 0-3096,-5-4-387,-1-5 0,-3-10-774</inkml:trace>
  <inkml:trace contextRef="#ctx0" brushRef="#br2" timeOffset="208">9249 10413 9159,'12'-5'5418,"-9"17"-258,-3 6 0,0 12-2838,0-4-1935,3 12 129,-2-3-258,2 7 129,0 0-129,1 1 0,3 0-258,-4-9-129,4 0 0,-3-6-129,-1-5-129,-3-9-387,3 5-903,-9-14-3354,6-5 0,-14 0-387,1-2-258</inkml:trace>
  <inkml:trace contextRef="#ctx0" brushRef="#br2" timeOffset="209">9164 10786 9804,'-10'-14'5418,"-2"-5"-258,12 19 258,0-16-3483,13 11-774,5-4-387,6 0-258,5-2-129,2 2 0,5 0-387,3-1-387,0 10-2064,-7-13-2838,-3 4-258,-14-5-387,-2 3-387</inkml:trace>
  <inkml:trace contextRef="#ctx0" brushRef="#br2" timeOffset="210">9607 10678 7482,'-8'20'4902,"0"-3"129,-2 0-387,5 6-3483,-7-5-258,9 10 0,3-4-387,3 2-129,9-7 129,7 0-129,5-6-129,5-5 0,4-8-129,0 0 129,-1-11-129,-3-6 0,-5-5 0,-2-3-129,-8-3 129,-6-6-129,-8 3 129,-6-1-129,-10 0 129,-6 11-129,-6 6 129,-4 5-129,-4 8 0,5 4 0,4 15-129,4 3 0,8 2-258,7 0-129,9 7-516,4-17-1935,14 10-1935,1-9-516,6-2-129,-1-6-129</inkml:trace>
  <inkml:trace contextRef="#ctx0" brushRef="#br2" timeOffset="211">9893 10611 9804,'9'-40'5418,"-9"40"-258,9-16-129,4 16-3741,-8 10-516,3 12-387,1 7-129,4 4-129,0 1-129,-1 6 0,-1-2-129,0 0 129,-1-3-129,-3-9 0,-3-4 0,-1-8 0,-3-14 0,0 0 129,0 0-129,5-8 129,-3-17 129,0-4-129,1-6 0,4 1 129,0-3 0,5-1 0,0 6 0,2 5 0,0 10 0,0 3-129,-1 3 0,1 7-129,-2 4-258,-12 0-258,22 22-2064,-22-22-2322,12 21-129,-12-21-516,14 22-258</inkml:trace>
  <inkml:trace contextRef="#ctx0" brushRef="#br2" timeOffset="212">10476 10550 8514,'0'0'5547,"0"0"-258,-19-10-387,5 10-2838,-8 0-1290,3 4-258,-2 0-258,1 4 0,-1 1-129,6 4 0,2-2 0,3 5-129,8-2 0,2 2 0,7 2-129,9-2 129,3-2 0,5 1 0,2 1-129,-1-1 129,1 1 0,-6-1 0,-5 3 0,-5 1-129,-5 1 129,-5-2 0,-9 3 0,-6-1 129,-2-3-129,-2-3 129,-2-4 129,-1-4 0,3-5 0,-1-1 0,4 0 0,6-6 0,-2 0-258,12 6-129,-8-8-903,8 8-4128,0-16 0,0 16-774,21-16-129</inkml:trace>
  <inkml:trace contextRef="#ctx0" brushRef="#br2" timeOffset="213">1040 11681 1548,'4'-10'4773,"-4"10"129,0-15-129,0 2-1935,0 13-1032,0 0-258,-11-11-516,4 4-258,-3 6 0,10 1-129,0 0 129,-48-9-258,48 9 0,0 0-129,-55 9 129,55-9-258,0 0 129,-48 46-387,48-46 129,-14 51 0,14-51-129,0 65 129,0-65-129,24 67-129,-5-34-129,3 2 129,-2-2 0,1-2-129,-2 1 0,-3-4 0,-1-2 0,-6-3 258,-3-2-129,-2-2-129,-4-8-258,0 1-387,0-12-645,0 0-1806,-39 10-1290,39-10-258,-43-5-387,43 5 258</inkml:trace>
  <inkml:trace contextRef="#ctx0" brushRef="#br2" timeOffset="214">733 12093 5805,'0'0'5160,"0"0"-258,-39-22-129,39 22-2064,0 0-516,0 0-903,55-40-516,-55 40 0,71-21-645,-27 11 129,-1 3-258,2 1-258,-2 1-129,-5 5-258,-4-2-516,-3 4-2967,-7-2-774,-1 3-387,-4-3-387</inkml:trace>
  <inkml:trace contextRef="#ctx0" brushRef="#br2" timeOffset="215">1550 11849 2967,'7'-17'5160,"-4"1"-258,-3 16 0,0 0-1677,-10-23-903,10 23-645,-13-6-645,4 6-387,-5 0-258,2 2-129,-5 4 0,2 8-129,-1 4 0,1 3 0,2 6-129,4 2 0,4 0 129,4 3-129,2 0 129,9-7-129,2-4 0,4-2 129,2-8 0,1-7-129,0-4 129,-2-6 0,-1-10 0,-3-4 0,-4-3 0,1-4-129,-6 0 129,-1 4-129,-3-1 0,0 9 129,-3 3-129,3 12 0,-9-3 0,9 3 0,-6 18 0,6 3 129,0 3-129,9 0-129,2 3 0,4-3 0,4-2 0,0-6-258,4 4-903,-9-17-3741,7 1-258,-7-8-129,1-11-645</inkml:trace>
  <inkml:trace contextRef="#ctx0" brushRef="#br2" timeOffset="216">2013 11823 2967,'7'-8'5160,"-7"8"-387,6-15 0,-6 15-2193,0-14-645,0 14-387,0 0-387,0 0-516,-9-15-129,0 15-129,-5-1-129,-3 1 0,-3 2-129,-1 9 0,-1 5 0,-1 1 0,3 5 0,3 3-129,5 2 129,5 0-129,7 0 129,7-3 0,8-4-129,6-1 129,4-2-129,1-6 0,0-4-129,0-2-258,-1 2-645,-11-8-2451,5 0-1419,-7-9-258,0 0-387,-7-7-129</inkml:trace>
  <inkml:trace contextRef="#ctx0" brushRef="#br2" timeOffset="217">2168 11536 10965,'10'-7'5289,"-10"7"-516,10 11 0,-3 11-4515,3 11 129,-3 1-129,0 12 0,0 6-258,0 2 0,0 3 0,-4-3 129,0-1-129,0-5 0,3-2-129,-1-12-258,2 4-1032,-2-14-3354,4-9-129,-9-15-516,10 4-258</inkml:trace>
  <inkml:trace contextRef="#ctx0" brushRef="#br2" timeOffset="218">2116 11845 11481,'-10'-13'5547,"10"13"-516,5-18-129,7 14-4257,8-5-387,6 4 0,3 2-258,1-1-129,5 3-387,-1-5-258,11 6-2322,-7 0-1806,0-2-387,-4-4-129,2 4-387</inkml:trace>
  <inkml:trace contextRef="#ctx0" brushRef="#br2" timeOffset="219">2608 11787 7998,'-24'42'5031,"9"-16"-129,3 3-258,-2-2-3612,12 11 0,1-15-516,5 2-129,10-8-129,7-4 0,5-8-129,3-5 0,2-6 0,-1-12 0,-5-2 0,-2-5-129,-5-6 129,-8-2-129,-5-1 0,-5 1 129,-9 3-258,-8 3 258,-8 6-258,-5 8 387,-7 10-258,-1 3 0,2 8 0,6 10 129,6 6-129,10 1-258,14 5-258,1-11-2967,20 3-1419,5-4-129,9 0-387,-2-11-258</inkml:trace>
  <inkml:trace contextRef="#ctx0" brushRef="#br2" timeOffset="220">2889 11699 10449,'0'0'5289,"10"2"-645,-4 11 129,0 2-4515,1 6 0,0 4-129,1 2-129,1 0 0,-2 0 0,0-2-129,-3-2 0,0-5 0,-4-18-129,2 15 129,-2-15-129,0 0 129,0-19-129,-1 1 129,0-4 129,1 0 0,0-1 0,2 1-129,3 4 258,4-1-258,3 7 129,2-1 0,-1 5 0,3 0-129,2 0 129,-2 2 0,0 0 129,-3 0-129,-3 3 129,-10 3 0,11-11-129,-11 11 387,0 0-258,-9-12 129,-1 11-129,-2-1 129,2 2-129,-1 0 0,4 0-129,7 0-774,-10 8-3870,10-8 0,0 0-645,11 15-129</inkml:trace>
  <inkml:trace contextRef="#ctx0" brushRef="#br2" timeOffset="221">3461 11696 8643,'9'-14'5418,"-9"14"-387,11-4-129,-11 4-3225,0 0-645,0 0-516,0 0-258,0 0-258,0 0-129,0 0-387,-5-4-774,5 4-3483,0 0-258,5 13 0,-5-13-774</inkml:trace>
  <inkml:trace contextRef="#ctx0" brushRef="#br2" timeOffset="222">3489 11913 9288,'7'18'5289,"-7"-18"-387,0 0-258,0 0-3354,0 0-387,0 0-516,0 0-129,0 0-258,0 0-387,0-9-258,0 9-2967,0 0-1161,8-2-387,-8 2 0</inkml:trace>
  <inkml:trace contextRef="#ctx0" brushRef="#br2" timeOffset="223">3659 11690 10707,'-9'-10'4902,"9"10"0,-10 0-258,10 0-4257,-10 10 0,10-10-258,-2 18-387,2-18-129,2 25-1032,-2-25-3096,9 21-258,-9-21-129,14 17-645</inkml:trace>
  <inkml:trace contextRef="#ctx0" brushRef="#br2" timeOffset="224">3721 11857 6063,'0'12'5676,"-2"7"-516,2-19-516,-9 20-903,9-20-2967,-8 12-129,8-12-387,-4 11 0,4-11-387,-2 12 0,2-12-387,0 0-1161,6 10-3096,-6-10 0,13 0-516,-13 0-387</inkml:trace>
  <inkml:trace contextRef="#ctx0" brushRef="#br2" timeOffset="225">3875 11760 9933,'9'-11'5418,"-9"11"-516,14-6 129,0 6-3999,2-3-645,6-1 129,-3 1-387,4-3 0,0 4 0,-2 1-258,-1 1-129,-6 0-258,-1 3-903,-13-3-3483,12 2 129,-12-2-516,0 0-258</inkml:trace>
  <inkml:trace contextRef="#ctx0" brushRef="#br2" timeOffset="226">3920 11864 8127,'-4'22'5160,"4"-22"0,0 0-387,9 0-2709,6 3-1032,-3-3 0,5 0-387,2 0-258,2 0-129,-1-1-129,1 1 0,-2-2-129,-1 2 0,-2 0-129,-3 0 0,0 4-258,-13-4-387,22 10-3483,-22-10-516,10 8-516,-10-8-258</inkml:trace>
  <inkml:trace contextRef="#ctx0" brushRef="#br2" timeOffset="227">4696 11696 2967,'0'-16'4257,"0"16"258,0 0-258,3 6-1677,-3-6-1161,0 36-129,-3-11-129,3 14-258,0-5-129,0 7 0,2-6-258,3 2-129,-2-7 0,4-3-258,-1-5 0,1-5-129,2-3-129,-9-14-387,14 14-903,-14-14-3096,0 0-129,8-14-387,-4 0-387</inkml:trace>
  <inkml:trace contextRef="#ctx0" brushRef="#br2" timeOffset="228">4881 11789 10062,'13'-1'5031,"-13"1"-258,8 15-258,-8 2-3612,3 10-258,-1 1-129,3 7-258,0 0-129,1 1 0,0 1-129,2-7 0,-1-5-129,-1-8-129,2 0-516,-8-17-1290,9 3-2451,-9-3-387,5-16-258,-5-6-129</inkml:trace>
  <inkml:trace contextRef="#ctx0" brushRef="#br2" timeOffset="229">4878 11822 9030,'-2'-29'5031,"4"14"-129,9 7-387,-6-9-3096,16 11-387,-2-2-258,5 8-258,1 0 0,1 8-258,1 6 129,-2 6-258,0 8 0,-5 1-129,-5 4 0,-2 2 0,-7 1-129,-3-1 0,-3 0 0,-7-7 0,-6-4 0,-1-3 129,0-5 0,-4-8 0,2-3 129,2-4 0,0-2 0,1-3 0,2-2 0,1-1-129,10 7-129,-10-7-258,10 7-1419,0 0-3096,15 7 129,-4-4-645,9 4-516</inkml:trace>
  <inkml:trace contextRef="#ctx0" brushRef="#br2" timeOffset="230">5596 11678 7740,'0'0'5289,"0"0"-516,0 0 129,0 0-2967,8 15-645,-8 0-258,7 15-387,-5 2-129,3 5-129,-3 2 0,2 0-258,-2 1 129,-1 0-258,-1-1 0,2-8 129,-2-3-258,0-1 0,0-4-516,-6-12-2967,3 4-1290,3-15-258,-11 7-387,3-14-387</inkml:trace>
  <inkml:trace contextRef="#ctx0" brushRef="#br2" timeOffset="231">6040 11797 4773,'0'0'4515,"0"0"258,0 0-1161,0 0-1032,10 0-516,-10 0-645,4 14-129,-4-14-387,3 27-258,-3-7-258,3 1 0,-3 2-258,0 0 0,0-2 0,1-1-129,2-3 0,-3-2 0,4-2-129,-4-13-129,5 18-516,-5-18-645,6 13-2838,-6-13-387,0 0-387,0 0-387</inkml:trace>
  <inkml:trace contextRef="#ctx0" brushRef="#br2" timeOffset="232">6172 11810 2967,'13'-2'4644,"-13"2"0,9 0 0,-9 0-1548,8 15-1161,-8-15-516,2 30-129,-2-15-387,0 6-129,0-4-387,0 5 0,0-8-129,1 1-129,-1-2 0,0-13 0,1 17-258,-1-17-129,5 13-516,-5-13-1161,0 0-2838,0 0 129,7-10-645,-7 10-258</inkml:trace>
  <inkml:trace contextRef="#ctx0" brushRef="#br2" timeOffset="233">6332 11824 8127,'13'-13'4902,"-13"13"-258,0 0-129,7-19-2838,-7 19-645,0 0-258,8 0-387,-8 0 0,0 0-258,8 16 129,-5-2-129,0 4 129,-2 3-129,1-1-129,-1 2 129,-1 0-129,1 0 129,-1-3-258,0-3 258,0-1-258,0-5-129,0 2-387,0-12-1161,0 0-2838,0 0-129,0 0-258,-10 0-387</inkml:trace>
  <inkml:trace contextRef="#ctx0" brushRef="#br2" timeOffset="234">6238 11888 9546,'0'0'5031,"0"0"-129,0 0-258,0 0-3354,9 2-387,-9-2-129,19 14-258,-7-7-129,2 3-129,0 2-129,0 1 0,2-2 0,-2 3 0,-2-5-258,1 0 0,-2 4-258,-11-13-387,19 15-1677,-19-15-2322,16 4-129,-16-4-387,13-4-387</inkml:trace>
  <inkml:trace contextRef="#ctx0" brushRef="#br2" timeOffset="235">6599 11800 9546,'10'-4'5031,"-10"4"-258,0 0-258,0 0-3225,4 10-387,-4-10-387,10 23-129,-4-10-129,3 6 0,-4-4-129,2 2 0,-3 1 0,1 3 0,-2-4-129,-1-3 0,-2 0 0,0-14-258,3 20-129,-3-20-516,2 10-2193,-2-10-1419,0 0-516,-7-14-258,7 14-129</inkml:trace>
  <inkml:trace contextRef="#ctx0" brushRef="#br2" timeOffset="236">6506 11865 9804,'-4'-29'5289,"4"29"-516,8-20 129,6 19-3483,-5-7-258,9 8-387,-1-1-129,7 1-387,-2 0 0,4 0 0,-2 0-258,3 0 129,-4 0 0,-2 0-129,-2 0 0,-3-3 0,-3 1-129,-4-3-129,-2 4-645,-7 1-3870,2-12 129,-2 12-516,0 0-516</inkml:trace>
  <inkml:trace contextRef="#ctx0" brushRef="#br2" timeOffset="237">7168 11642 9804,'6'-3'4902,"-6"3"0,2 11-129,-2-11-3225,0 31-516,0-8-129,0 11-258,0 0-129,0 9-129,0 2 0,0 3-129,1 1-129,-1 0 129,-1-3-258,1-2 129,0-4 0,0-6-129,2-8 0,3-6-258,3-7-258,-8-13-3741,14 0-774,-8-13-129,3-8-516</inkml:trace>
  <inkml:trace contextRef="#ctx0" brushRef="#br2" timeOffset="238">7846 11556 2709,'11'-3'4515,"-11"3"-387,10 0-903,-10 0-516,0 0-258,4-14-645,-4 14 0,0 0-387,8-6-516,-8 6-129,0 0-258,-5-5-129,5 5 0,-13 0-129,4 3 0,-3 3-129,1 4 0,-5 1 0,1 5 129,0 2-258,0 4 129,1 6 0,4 3-129,3 3 0,0 4 129,7 0 0,0 2-129,7-1 0,1-3 0,5-4 129,3-4 0,-2-3-129,2-4 129,-2-4-129,-2-6 0,-2-2 129,-10-9 0,10 12-129,-10-12 129,0 0 0,0 0-129,0 0-129,0 0-258,0 0-1290,0 0-3096,0 0-129,0 0-516,0 0-387</inkml:trace>
  <inkml:trace contextRef="#ctx0" brushRef="#br2" timeOffset="239">8256 11788 2193,'15'0'4644,"-6"0"0,3-5 0,4 3-1548,-5-16-903,12 10-516,-9-8-645,8 5-129,-2-7-387,2 5-129,-4-3-129,-1 6 0,-4-2-129,-3 5 0,-10 7 0,10-17 0,-10 17 0,0 0-129,0-14 129,0 14-129,-17-13 129,3 9-129,0 1 0,-9 3 0,1 2 0,-1 6 0,-5 10 0,3 6 0,0 4 0,3 10 0,3 3 0,7-1 0,5-2 129,7 1 129,5-9-129,9-2 129,8-9-129,4-7 129,3-6-129,4-4 129,-4-2-258,0 0-258,-1-2-258,-8-11-2064,2 10-2193,-8-4-258,-1 2-387,-4-4-129</inkml:trace>
  <inkml:trace contextRef="#ctx0" brushRef="#br2" timeOffset="240">8937 11643 8256,'0'0'4773,"0"9"0,-11 4-258,4 9-3096,-13-2-258,6 15-258,-10-6-129,5 4-129,-3-2-129,4-1-258,0-5-129,4-3 129,1-4-258,6-10-129,7-8-387,-9 0-1032,9 0-3225,0-14 0,3-3-516,-3-6-258</inkml:trace>
  <inkml:trace contextRef="#ctx0" brushRef="#br2" timeOffset="241">8678 11689 10836,'-21'-7'5031,"21"7"0,-10 4-129,15 10-3612,-5-14-387,22 19-129,-5-10-258,5 6-129,3 0 0,1 0-258,3 0 0,1 0 0,-3 0-129,3 3 0,-4 1 0,1-6-129,-3 0-258,0-3 0,-5 4-387,-6-14-1290,1 9-2967,-14-9 129,17 3-516,-17-3-258</inkml:trace>
  <inkml:trace contextRef="#ctx0" brushRef="#br2" timeOffset="242">9048 11485 11094,'0'-41'5160,"9"31"-129,2 0-129,7 10-3870,-2 1-387,7 16 129,0 9-387,3 9 0,-4 8-258,1 3 0,-5 5 0,-4 6-129,-8 3 0,-2-2 0,-4-1 0,-7 0 0,-2-9 129,-1-2-129,-1-10 0,0-10 129,4-6-129,7-20-258,-7 19-1161,7-19-3354,0-14-258,0-5-387,0-7-516</inkml:trace>
  <inkml:trace contextRef="#ctx1" brushRef="#br3" timeOffset="224">24468 15519 0,'0'0'0,"0"0"0,0 0 0,0 0 0,0 0 0,0 0 0,0 0 0,0 0 0,0 0 0,0 0 0,0 0 0,0 0 0,0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3-10-14T08:43:02.27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1" timeString="2013-10-14T08:43:04.905"/>
    </inkml:context>
    <inkml:brush xml:id="br1">
      <inkml:brushProperty name="width" value="0.05292" units="cm"/>
      <inkml:brushProperty name="height" value="0.05292" units="cm"/>
    </inkml:brush>
  </inkml:definitions>
  <inkml:trace contextRef="#ctx0" brushRef="#br0">22675 10588 0</inkml:trace>
  <inkml:trace contextRef="#ctx1" brushRef="#br0">15196 2875 1032,'0'0'2193,"0"0"129,0 0-1419,2 6-129,-2-6-387,0 0-387,0 0-129,0 0-387,0 0 0,0 0 0,0 0 129,0 0 0,0 0 774,0 0 387,0 0 903,0 0 258,-10-10 258,10 10 0,-10-4 0,10 4-129,-4-12-387,4 12-258,0-25-129,4 13-387,-1-13-129,5 5 0,-1-3-129,6 4-258,-1-1 0,4 6 0,2 8-129,1 6-129,3 0 0,0 10-129,2 9 0,-3 2 129,-4 4-129,0 0 0,-7 2 0,-4 2 0,-6-1 0,-4-1 0,-9-3-129,-5 1 129,-2-4 0,-4-4 0,5-1 0,-2-4 0,6-6 129,1 0-129,7-5 0,7-1 0,0 0 0,0 0 0,17-1 0,0-2 0,6 3 0,4 0 0,-1 5 0,5 7 387,-4 4-258,-2 6 258,-5 8-387,-6-2 129,-3 4 0,-6 4 0,-5-8-129,-1 0-258,-8-2 387,-4-8-387,-5-1 387,1-5 0,-3-5 0,1-4-129,-1-2 129,1-1 0,1 0-129,4-4 129,4-2-258,10 6 0,-12-7-258,12 7-1032,0 0-3225,0-16-387,9 15-258,-9 1-258</inkml:trace>
  <inkml:trace contextRef="#ctx1" brushRef="#br0" timeOffset="416.0238">15989 2835 12255,'-7'6'5031,"2"22"-129,-13-7-387,4 18-3870,-4 4 0,4 5 0,-3 0-258,3 2-129,0-10-129,4-5 0,3-6-258,0-8-129,7-3-387,0-18-774,0 10-1548,0-19-1677,0-3-387,0-21-258,0 2 0</inkml:trace>
  <inkml:trace contextRef="#ctx1" brushRef="#br0" timeOffset="620.0355">15800 2868 10836,'-11'-62'4773,"11"62"-129,-1-15 129,9 31-3612,-1 3-387,9 13-129,-2 6-129,8 8 258,-2 2-387,4-2 258,-6-1-516,1-5 258,-4-5-387,-2-5-258,-2-4-258,-6-12-903,8 4-3354,-13-18-258,2 18-258,-2-18-516</inkml:trace>
  <inkml:trace contextRef="#ctx1" brushRef="#br0" timeOffset="820.0469">15829 3053 11352,'-13'-15'5289,"6"5"-774,7 10 258,8 0-4128,8 1 0,2 0-258,8 4 0,0-2 0,5 3-258,3 1-129,-3-4-258,3 3-774,-9-6-3741,6 6 0,-10-8-645,5 2 0</inkml:trace>
  <inkml:trace contextRef="#ctx1" brushRef="#br0" timeOffset="1161.0664">16689 2712 10449,'21'-15'5160,"-11"15"-387,-10 0-129,0 0-3870,0 0 0,11 22-129,-11-1-258,0 11 129,-2 6-258,-5 3-129,-6 5 129,-4 3 258,-7-2-387,0 3 387,-2-8-258,0-4 129,2-4-258,5-8 0,1-2-258,5-10-387,6 0-387,-1-20-1935,8 6-2322,-8-17 0,8 0-516,-8-16-387</inkml:trace>
  <inkml:trace contextRef="#ctx1" brushRef="#br0" timeOffset="1408.0805">16413 2675 11997,'24'1'5160,"-3"22"-129,-8 1-387,12 19-3999,-1 2 0,7 7 0,-2 4-129,-2 1 129,-1-2-387,-2 1 129,-3-10-258,-3-7 0,-4-2-129,-2-10 129,-3-3-387,-3-7-516,4 2-774,-10-19-3612,8 0 0,-8-14-387,3-8-645</inkml:trace>
  <inkml:trace contextRef="#ctx1" brushRef="#br0" timeOffset="1940.111">17381 2953 12126,'0'12'5289,"18"-5"-129,0-10-387,10 1-4386,7-2 129,6 4 0,0 0-258,0 0 0,-2 0 0,-6 0-129,-6 0-258,-6 0 0,-2 4-516,-11-14-3096,6 7-1290,-10-14-387,6 3-516,-6-15-387</inkml:trace>
  <inkml:trace contextRef="#ctx1" brushRef="#br0" timeOffset="2648.1515">18347 2661 10062,'-22'8'5418,"22"-8"-387,-14-5 0,14 5-4128,0 0-258,16-10 0,4 2-258,4 3-129,4 3 0,3-1-129,0 0 0,1 3-129,-5 3 129,-6 8-129,-4 3 0,-10 8 0,-3 6 0,-5 6 0,-9 3 0,-4 7 0,-8-1 0,3-1 0,-5-2 0,3-5 0,1-6-129,3-4 516,7-7-387,3-3 258,7-3-129,0-12 258,8 18-387,6-9 387,3-3-129,1 3-258,3-2 0,4-1 129,-2-2-258,1 6 129,-2-7-258,-2-2-129,-3 2-387,-5-6-516,3 3-3870,-15 0 129,7-11-387,-12-4-903</inkml:trace>
  <inkml:trace contextRef="#ctx1" brushRef="#br0" timeOffset="2864.1638">18390 2960 9804,'-15'-18'5031,"15"18"129,8-11-258,11 9-4128,0-3-129,8 5 0,0 0-129,4 0-258,0 1 0,-3 2-258,-1-2-258,-3-1-387,2 8-2580,-9-13-1806,3 2 0,-8-12-774,2 1-387</inkml:trace>
  <inkml:trace contextRef="#ctx1" brushRef="#br0" timeOffset="3960.2265">19087 2655 9288,'-8'-11'5289,"8"11"-129,-6-22-258,6 9-3741,1-8-129,7-1-387,3-3-129,2 3 258,3-4-516,4 1 258,1 4-387,3 5 387,-1 3-645,2 7 516,-4 6-516,1 3-129,-4 12 258,-5 8-258,-2 7 129,-6 12-129,-3 6 129,-10 8-129,-7 4 258,-4 3-129,-5 0 129,-1-2-129,-3-4 129,0-6 258,2-6-258,4-12 387,3-7-258,4-7 258,6-1-387,7-6 516,2-12-387,12 13 0,5-12 0,6 4-129,3-3 258,5 3-129,1-4 0,-1 0 0,-2 1 0,-5 2 0,-2-3 0,-5 2-129,-7 1 0,-2-2 0,-8-2-258,0 0-258,13 20-2967,-13-20-1935,0 0-129,-5-5-903,5-9-129</inkml:trace>
  <inkml:trace contextRef="#ctx1" brushRef="#br0" timeOffset="8656.4951">17617 2498 8901,'5'-11'5031,"-5"11"-258,15 15-903,-19 8-2580,4 23-129,-7 6-387,2 16-129,-1 3-258,1 6 258,2-2-258,1-4 0,2-8-129,0-15-129,1-7 0,2-17 0,2-11 0,-3 0-129,-2-13 0,0 0-258,0 0-1161,0 0-3354,0 0-258,-6 9-258,6-9-903</inkml:trace>
  <inkml:trace contextRef="#ctx1" brushRef="#br1" timeOffset="29620.6942">17939 4380 2580,'5'10'4644,"-5"-10"-516,9 7 0,-1-1-2580,-8-6-774,14 0 129,-14 0-387,17-6-129,-10-3 0,5 4 0,-3-9 129,5 1-129,-1-3 0,1 4 129,-4-8-129,3 6 129,-2-2-129,-2 2-129,-2 0 129,-2 0-129,-5-3 129,0 3-129,0-2 0,-2 1-129,-6-2 0,0 3 0,-2 2 0,-3 4 0,-1 3-129,0 5 129,-4 3-129,0 14 0,3 7 0,-2 2-129,3 9 129,0 3 0,4 4 0,6-2 0,1-3 0,3-3 129,5-4 0,5-3 0,2-8 0,2-1 129,1-7-129,1 0 0,-4-3 0,6-2 0,-3-4 0,0 1-129,-2-3 0,0 0-129,1 0 0,-2-2-387,4 2-774,-16 0-3483,20-11-129,-12-1-516,5 5-387</inkml:trace>
  <inkml:trace contextRef="#ctx1" brushRef="#br1" timeOffset="31356.7935">18467 4174 1419,'9'-9'4128,"-9"9"-129,0 0-774,13-4-516,-13 4-516,0 0-258,0 0-645,0 0 0,0 0-516,-5 15-129,-6 1-258,0 15 258,-6-1-387,-2 12 0,-4 4-129,-2 0 0,1-2-129,0-3 0,3-7 0,2-4 0,6-9-129,3-7 0,4-3-258,6-11-258,-5 14-129,5-14-1032,0 0-2580,-1-13-645,1 13 129,0-25-516</inkml:trace>
  <inkml:trace contextRef="#ctx1" brushRef="#br1" timeOffset="31639.8097">18224 4300 5289,'-9'-28'5031,"9"28"-129,-2-14-387,8 15-2838,-6-1-516,14 14-258,-3 2-258,7 9 0,1 1-129,4 7-129,3-3-129,1 4-129,-2-1 0,-1-7 0,-1-4-129,-4 0 129,-2-8-129,-3-2 0,-4-3-129,-10-9 0,14 8-516,-14-8-2838,0-5-1290,0 5-387,0-14-516,0 14 0</inkml:trace>
  <inkml:trace contextRef="#ctx0" brushRef="#br1" timeOffset="41428.3696">19837 9143 0</inkml:trace>
  <inkml:trace contextRef="#ctx1" brushRef="#br1" timeOffset="39496.2591">17677 4857 516,'0'0'2838,"10"-7"-387,-10 7-903,0 0-258,9-10-129,-9 10 0,10-10 0,-10 10 258,11-12-129,-11 12-129,10-13 0,-10 13-258,9-7 129,-9 7-129,0 0-129,0 0-258,-9 20 129,-7 2-258,-3 10 0,-10 8-129,-5 7 0,-6 4-129,-3 5 129,1-4-129,-1-4 129,5-8-129,4-7 129,6-8 0,8-5 0,3-11 0,6-4-129,11-5 129,-10 0-258,10 0 0,0 0-129,6 0-516,-6 0-3096,19-7-774,-6 3-774,4 4-129</inkml:trace>
  <inkml:trace contextRef="#ctx1" brushRef="#br1" timeOffset="40256.3025">16593 5584 3612,'0'-13'4515,"0"13"129,-5-18-1935,5 18-774,0 0-258,0 0-516,-13 0-258,13 18-129,-4 4-258,1 12-258,0 7 0,-1 8-258,0 6 258,1 4-258,0-2 0,2-6 129,0-2-129,1-8 129,1-8-129,5-8 0,-1-7 0,5-9-258,4 0-258,-4-14-1290,6-3-2580,-6-7-387,-1-3-258,-7-4-258</inkml:trace>
  <inkml:trace contextRef="#ctx1" brushRef="#br1" timeOffset="40436.3128">16448 5914 7998,'-14'-4'4902,"2"-1"-129,12 5-258,7-10-3870,12 8-258,3-3-129,9 1-129,5-2 0,2-4-774,8 10-2580,-6-4-1419,-2 4-387,-6-2-258</inkml:trace>
  <inkml:trace contextRef="#ctx1" brushRef="#br1" timeOffset="40880.3382">16835 5920 5160,'24'0'5160,"-15"0"-387,2 0-387,-1-7-2709,0 4-1161,-2-4 129,5 3-258,-3-3 0,3 2 0,-5-8-129,0 6 0,-2-5-129,0 0 0,-3-4 0,-1-1 129,-2-1-258,0-3 0,-5 3 129,-6-3-129,-2 3 0,-1 9 0,-3 6 0,0 3-129,-2 10 129,3 10 0,2 7 0,4 6 0,4 2 0,2 2 129,4-1-129,0 0 129,7-6 0,5-3 0,3-5 129,3-5-129,0-7 0,3-2 0,1-6-129,0-2 0,-1 0-258,-2-7-258,2 7-1161,-10-7-3096,5 1-258,-9-6-258,1 2-387</inkml:trace>
  <inkml:trace contextRef="#ctx1" brushRef="#br1" timeOffset="41188.3558">17103 5825 7740,'12'-19'5160,"-3"16"-387,-9 3-129,16 0-3870,-16 0-129,19 21-258,-10-2-129,1 11 129,-3 2-258,-1 0-129,0 2 0,-3-1 0,1-3 0,-4-9 0,0-8 0,0-13 0,0 0 0,1-13 0,3-10 129,1-7-129,4-5 0,2 2 0,1-1 0,1 6 0,1 4-387,-3-1-1677,1 13-2580,-12 12-258,16-8-387,-16 8-258</inkml:trace>
  <inkml:trace contextRef="#ctx1" brushRef="#br1" timeOffset="41699.3851">17440 5738 6837,'-3'34'5160,"-1"-4"-258,-2-5-387,-1 15-2709,2-9-1548,3 2 129,2-3-258,0-3 129,5-9-129,4-11 129,1-7-129,5-6-129,-1-12 129,3-7 0,-2-5 0,-1 2-129,-1 0 129,-2 4-129,-3 5 129,-4 8-129,-4 11 0,0 0 0,0 0 0,3 18 0,-3 1 0,1 1 0,-1 1 0,0 0 0,2 1 0,1-6 129,-3-16-129,11 10 0,-3-12 129,3-10-129,2-7 0,2-3 129,4-3 0,2-5-129,-1 3 129,2 5-129,-2 8 0,0 8 129,-3 3-129,-3 6 0,-5 14 129,-3 6-129,-1 5 0,-3 1 129,0-1-258,-2-6-387,7 8-4257,-7-16-258,0-14-129,0 0-774</inkml:trace>
  <inkml:trace contextRef="#ctx1" brushRef="#br1" timeOffset="42600.4366">18678 4747 2580,'-7'-13'4386,"7"13"516,0 0-516,6 16-1935,-6-16-903,26 28-387,-3-8 129,12 14-387,5-6 129,10 11-516,5-6 0,5 3-258,-1 2-129,0 1 0,-6-7-129,-5 0 0,-10 0 0,-11-6-129,-6 3 0,-9-5-387,0-1-4257,-12-23-129,-4 21-516,-10-21-516</inkml:trace>
  <inkml:trace contextRef="#ctx1" brushRef="#br1" timeOffset="43243.4734">19122 5441 6966,'10'-16'4515,"-10"16"0,0 23-1290,0 6-2580,-6 10-258,0 8 0,-2 0 0,3 9 0,-1-5 129,6 2-129,0-11-258,2-5 129,7-8-129,6-7-129,2-9 0,0-8-129,7-1-645,-10-11-1677,7-2-2193,-6-6 0,-3-1-645,-10 0 388</inkml:trace>
  <inkml:trace contextRef="#ctx1" brushRef="#br1" timeOffset="43425.4838">18992 5772 6063,'-28'-9'5031,"28"-2"-129,7 1-387,7-7-3741,13 3-387,5 0 129,6 2-258,-3 3-258,2-4-1032,3 7-3225,-6 3-516,-6 2-258,-6-3-129</inkml:trace>
  <inkml:trace contextRef="#ctx1" brushRef="#br1" timeOffset="43825.5067">19331 5764 6966,'3'16'4902,"-3"-16"-129,12 4-516,-3-4-3741,3-3 0,3-6-129,2 2 0,-1-7-129,6-1 0,-6-5 0,1 1 0,-4-1-258,-4 0 129,-6-1-129,-3 1 0,-6 5-129,-8 5 129,-5 6 0,0 4 0,-5 7 0,3 9-129,1 10 258,1 7-258,7 1 258,2 1 0,6-1 0,4 0 0,0-3 0,11-6 258,4-8-129,4-2-129,5-7 0,1-3 0,2-2-258,0-4-129,4 1-1290,-7-8-3096,0-1-258,-3-8-387,-3 3-516</inkml:trace>
  <inkml:trace contextRef="#ctx1" brushRef="#br1" timeOffset="44156.5256">19669 5614 7740,'10'0'5160,"-10"0"-129,13 9-387,-13-9-3483,11 22-903,-2-4 0,0 7 129,-2 0-387,2 0 129,-2-4 0,-3 0-129,-1-5 0,-1-6 0,-2-10-129,0 0 129,0 0 0,1-8 0,-1-10 0,2-4-129,2 0 129,1-5 0,2-4-258,6 6 516,-1 1-516,2 6 129,3 7 0,-5 3-516,5 11-1548,-6 0-2322,-1 7-387,-10-10-516,15 21 0</inkml:trace>
  <inkml:trace contextRef="#ctx1" brushRef="#br1" timeOffset="44696.5565">19948 5608 6450,'7'-12'5418,"-7"12"-645,0 0-129,12 9-3354,-12-9-516,0 26-387,0-4-129,0 3 0,2 1 129,2 0-258,2-4 0,0-3 0,2-8-129,2-2 129,2-9-129,3-14 129,1-4-129,-2-5 129,-1-6-129,1 2 0,-2 1-129,0 2 129,-5 7-129,1 4 129,-8 13 0,0 0 0,0 0 0,3 8 0,-3 7 129,1 3-129,2 1 0,1-2 0,1-1 0,2-4 0,1-4 0,3-3 129,2-5-129,-2-7 0,3-4 0,-1-6 0,2 0 0,-1-3 0,2 1-129,-3 0 258,-1 6-258,-2 5 129,-3 3 0,-7 5 0,14 5 129,-9 6-258,0 5 258,-1 7-129,-1 3 129,1 0-129,-1 2-129,0-4-258,1 7-903,-4-14-3354,7-1-387,-7-16-387,10 8-129</inkml:trace>
  <inkml:trace contextRef="#ctx1" brushRef="#br1" timeOffset="45448.5995">20649 5527 258,'7'-4'4644,"-7"4"516,0 0-516,9-2-1419,-9-10-1161,0 12-516,0 0-387,0 0-387,-14-6-258,4 6-258,-3 0 129,-5 7-258,2 3 0,-3 1-129,-1 0 129,3 2-258,3 2 258,3-1-129,7-4 129,4 1-258,5-6 387,10-1-387,4-1 258,2 3-129,3-1 0,-2 2 0,0 1 129,-5 5-129,-6 5 129,-4 4 0,-6 3-129,-3-1 129,-11 4 0,-1-2 129,-2-5 0,-2 0 0,-1-7 0,0-3 0,2-6 129,5-2-129,3-3 0,-1 0-129,10 0-129,0 0-258,0 0-1677,0 0-3225,5 0-258,-5 0-516,17-11-516</inkml:trace>
  <inkml:trace contextRef="#ctx0" brushRef="#br1" timeOffset="53127.0387">25392 12495 0,'0'0'0,"0"61"0,0-61 0,0 0 0,0 0 0,0 0 0,0 0 0,0 0 0,0 0 0,0 0 0,0 48 0,0-48 0,0 0 0,0 0 0,0 0 0</inkml:trace>
  <inkml:trace contextRef="#ctx1" brushRef="#br1" timeOffset="60608.4666">13755 17254 1,'95'-30'1418,"-50"15"-257,4 2 129,-4 0-258,4 2 0,3 2-129,3 1-129,-1 3-387,1 3-387,4 4-516,0 14-2580,-1 0 129</inkml:trace>
  <inkml:trace contextRef="#ctx0" brushRef="#br1" timeOffset="65387.74">25080 9580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</inkml:trace>
  <inkml:trace contextRef="#ctx1" brushRef="#br1" timeOffset="65923.7706">19235 6306 2451,'6'-15'4902,"-6"15"0,3-14-645,-3 14-2193,0 0-774,-3 8-258,-8 2-387,1 9-129,-9 3-129,-2 5-258,-8 9 258,-2 2-387,-5 4 258,0 1-258,0 1 258,1-8-258,5 0-129,-1-7 129,9-5-129,3-6 0,7-4-387,0-11-774,12-3-2580,-7 14-774,7-14-516,-9 19-129</inkml:trace>
  <inkml:trace contextRef="#ctx1" brushRef="#br1" timeOffset="66399.7978">18366 7214 2451,'0'-34'4902,"0"20"-129,0-1-1290,0 15-1290,2-18-516,-2 18-387,0 0-387,10 0-129,-10 0-258,5 25-129,-4-6 0,3 10-129,-4 3 0,2 6-129,-2 1 129,0 0-258,0-1 0,-1-1 0,1-5-258,-1-10 129,1 1-258,0-9-258,3 1-903,-3-15-2709,0 0-645,-5-1-258,1-11-258</inkml:trace>
  <inkml:trace contextRef="#ctx1" brushRef="#br1" timeOffset="66615.8102">18315 7367 2322,'-7'-35'5031,"7"22"-258,3 2 0,8 7-2451,-3-10-903,13 12-387,-4-8-129,12 9-258,-5-3-258,3 4-129,1 0 0,-1 0-258,0 3 0,-6-3-516,3 9-3096,-7-7-903,-3-2-645,-3-2-387</inkml:trace>
  <inkml:trace contextRef="#ctx1" brushRef="#br1" timeOffset="67343.8518">19847 6256 2193,'-3'-20'4644,"3"20"-129,-2-12 0,2 12-2838,0 7-258,0-7-258,0 35-516,1-10 258,3 13-129,-4-1 0,3 13-387,-3-9 0,0 3-258,1-1 129,-5-7-258,2-2-129,-1-9-258,3 6-774,-4-15-3612,4 4-129,0-5-387,0 3-258</inkml:trace>
  <inkml:trace contextRef="#ctx1" brushRef="#br1" timeOffset="67855.8811">19534 7003 2322,'0'0'5031,"0"-13"-258,0 13 0,-4-12-2838,4 12-516,0 11-387,3 8-129,-3-1-258,0 10-129,-4 2-258,2 2 0,-5 3-129,4-5-129,1-3 129,0-1-129,2-7-129,0-2 129,9-6 0,3-3 0,3-3 0,1-4 0,4-1-129,0-3-258,4 3-903,-12-1-3096,2-1-387,-14 2-258,11-5-516</inkml:trace>
  <inkml:trace contextRef="#ctx1" brushRef="#br1" timeOffset="68052.8924">19426 7181 5547,'-10'-15'4902,"10"15"0,7-12-645,3 5-3612,6 5 0,3-2-258,5 4-387,4 0-645,-5 0-2193,6 0-1677,-2 4-258,-1-4-387</inkml:trace>
  <inkml:trace contextRef="#ctx1" brushRef="#br1" timeOffset="68539.9203">19721 7228 5160,'23'-4'4902,"-11"-5"-516,4-7-645,4 12-2580,-6-10-387,8 7-258,-6-5-258,1 3 0,-4-3 0,1 4 0,-7-2-258,-7 10 387,8-18-387,-8 18 129,0-13 0,0 13-129,-18-11 129,7 9 0,-2 1-129,-3 1 0,2 0 129,-1 5-258,0 4 387,2 5-258,3 4 129,2 4-129,1-1 129,5 4-129,2-1 258,0 1-129,7-6 0,3-1 0,1-2 129,6-7-129,0-4 129,3-5 0,-2-2-129,3-2 0,-3-6-129,0-1 0,-2 0 0,-5-1-258,-1 7-258,-5-6-903,-5 11-3354,9-5-129,-9 5-516,0 0 0</inkml:trace>
  <inkml:trace contextRef="#ctx1" brushRef="#br1" timeOffset="68935.9429">20090 7114 4128,'7'-9'4902,"-7"9"-387,9 0 0,-9 0-3483,14 5-387,-4 5 129,2 4-516,-2 1 258,-1 3-387,1 0 129,-2-1-258,-2-3 258,-1-1-129,-5-13-129,5 15 129,-5-15 0,0 0 0,-3-9 0,3 9-129,-4-22 129,2 4-129,2 0 0,0 3 129,6-3-258,2 1 258,4 2-129,3 2 129,1 4-258,-4 0-258,6 9-645,-7-4-2193,1 4-1419,0 2-387,-3 3-129</inkml:trace>
  <inkml:trace contextRef="#ctx1" brushRef="#br1" timeOffset="69439.9717">20389 7066 7353,'0'0'4902,"0"0"-258,3 13-1032,-3-13-2709,0 27-387,0-13-129,0 3-258,0 0 129,0-4-129,3-2 129,-3-11-129,15 9-129,-2-9 129,-1-9-129,0-3 258,2-1-387,-1-1 258,-2-1-258,0 3 258,-2 2-258,-9 10 129,11-10 0,-11 10 0,0 0 129,11 8-258,-11-8 258,3 21-129,1-9 129,-1 0-129,1-2 129,-4-10-129,9 10 0,-9-10 0,17 0-129,-7-7 258,2-4-258,-1-2 258,3 0-258,0 0 258,2 1-258,-5 4 129,-1 4 129,0 4-129,-10 0 0,12 6 0,-12-6 129,5 22-129,-5-10 258,0 1-387,2-1 0,-2-12-1290,1 13-3225,-1-13-129,0 0-645,0 0 0</inkml:trace>
  <inkml:trace contextRef="#ctx1" brushRef="#br1" timeOffset="70200.0152">20814 6082 1161,'2'9'4902,"-2"-9"129,21 15-129,-7-11-2064,10 16-1677,-3-3 0,17 14 0,-3-4-516,11 6 0,0 0 0,9 1-129,0-1-129,-1-4-258,-1 0 129,-5 0-258,-8-5 258,-7-1-258,-7-3-129,-8-2 258,-6-4-258,-7-2 0,-3 1-774,-2-13-3999,-4 6-129,4-6-387,-8 0-645</inkml:trace>
  <inkml:trace contextRef="#ctx1" brushRef="#br1" timeOffset="71132.0685">21758 6845 5160,'7'-21'5031,"-7"21"-387,0 0-258,-7 0-3225,6 18-516,-3 0-258,3 7 129,0 7-258,1 6 129,-1-3 129,1 6-258,0-7 129,5 0-258,1-7 0,3-2-129,3-9 0,-3-12-774,10 2-1935,-4-6-2064,-1-6-258,-6-5-516,-2-4 388</inkml:trace>
  <inkml:trace contextRef="#ctx1" brushRef="#br1" timeOffset="71321.0793">21652 6999 4773,'-9'0'5289,"9"0"-516,0 0-129,11-14-3225,14 10-774,-1-1-129,7 1-258,-3 3-258,2-5-774,8 5-3225,-10 0-774,1 0-258,-5-1-387</inkml:trace>
  <inkml:trace contextRef="#ctx1" brushRef="#br1" timeOffset="71756.1042">21990 6963 3354,'9'15'4902,"7"-8"-387,-6-4 0,-1-3-3612,8 2 258,-4-2-387,5 0-129,-4-7-129,6 2-129,-6-7 129,0 3-387,-2-4 129,-2-2-129,-4 0-129,-3-2 129,-3 1 0,-8-1-129,-3 2 0,-3 2 0,-2 5 0,-3 4 0,1 4-129,2 6 129,2 12 0,1 5 0,6 1 0,2 4 258,5 2-258,0 4 258,5-4 0,4-3 0,3-5 129,3-1-258,-1-7 387,4-3-516,0-2 0,-2-8-129,6 0-516,-9-8-1806,6 4-2193,-4-8-516,1 2-387,-5-4 0</inkml:trace>
  <inkml:trace contextRef="#ctx1" brushRef="#br1" timeOffset="72116.1248">22348 6868 5805,'10'0'5418,"-10"0"-387,12 6-129,-12-6-3096,10 21-1161,-4-6-258,0 4 0,-2 2-129,-2-1 0,-2 0-258,0-2 0,-2-3-129,0-5 129,2-10-129,0 0-129,0 0 0,0 0 129,2-16 0,5-2 0,2-2 129,2-4-129,0-3 258,4 2-129,-2 3 129,3 2-129,-4 5 129,0 4-258,0 9-129,-12 2-774,21 3-2838,-21-3-1032,7 26-258,-7-12-387</inkml:trace>
  <inkml:trace contextRef="#ctx1" brushRef="#br1" timeOffset="72684.1573">22634 6829 4644,'5'-13'5160,"-5"13"-387,0 0 0,0 8-3612,0 12-258,0-4-129,0 8-258,0-2-129,0 3-129,2-5 0,2-1-129,-1-5-129,-3-14 129,12 12-129,-2-12 0,0-5 129,2-8-129,-1-5 0,5-3 0,-2-2 0,-1 1 0,-1 1 0,1 2-129,-5 7 129,-8 12 0,13-12 0,-13 12 0,5 10 0,-3 3 0,-2 5 129,0 1-129,0 0 0,0 0 129,0-3-129,3-2 129,-3-14 0,8 18 258,-8-18-258,12 0-129,-3-7 129,2-7 0,1-2 0,1-4-258,1-1 258,-2 1-258,1 4 129,-2 5 0,-1 5 0,-10 6 0,9 0 0,-7 10 0,-2 6 0,0 1 0,0 4 0,0 0-129,0 2 0,0-6-645,5 10-2580,-5-13-1548,5-2-258,-5-12-516</inkml:trace>
  <inkml:trace contextRef="#ctx1" brushRef="#br1" timeOffset="73136.1831">23229 6819 6966,'5'-16'5289,"-5"16"-129,0-15-387,0 15-3870,-3-10-258,3 10-258,-13-4 129,2 4-258,0 0-129,-2 5 0,-3 4 0,3 2-129,2 2 0,3-1 0,3 0 0,5 3 129,1-3-129,8-1 129,2 0-129,3 0 129,2 2-129,-5-1 129,2 0 0,-5 1-129,-3 0 129,-3 2-129,-4 3 129,-6 2 0,-5-1 129,-2-2-129,-5 1 129,0-4-129,4-3 129,-1-4-129,3-2 0,4-5-129,10 0-258,-10-2-516,21 1-4257,-11 1-258,16-14-258,-6 6-774</inkml:trace>
  <inkml:trace contextRef="#ctx1" brushRef="#br1" timeOffset="74260.2474">18215 7319 1161,'0'0'2451,"-9"9"0,9-9 387,0 0 0,0 0-387,0 0-129,0 0-387,0 0-387,0 0-516,0 0 0,0 0-387,2-9-129,-2 9 0,13-3-129,0 2-129,-1-3 129,4 4-258,0 0 0,3 0 0,2 0 0,1 0-129,1 0-129,-1 0-258,4 4-1677,-7-4-2709,-1 0-129,-5 0-387,-5 0-258</inkml:trace>
  <inkml:trace contextRef="#ctx1" brushRef="#br1" timeOffset="74799.2783">18388 7078 3354,'1'-20'4128,"10"13"-903,-9-7-903,-2 14-516,4-14-129,-4 14-516,3-11 0,-3 11-387,0 0-258,0 0-129,-5 3 0,4 7 0,-2 2-258,3 7 129,0 3 129,0 2-258,3 4 129,1 3 0,1-1-129,-1 0-258,3 6-1032,-3-9-3225,0-3-387,-1-5-258,-3-4-516</inkml:trace>
  <inkml:trace contextRef="#ctx1" brushRef="#br1" timeOffset="82004.6904">17520 3506 1032,'56'-31'2580,"-25"14"129,6 3-2967,7 9-2322,-3-9 0</inkml:trace>
  <inkml:trace contextRef="#ctx1" brushRef="#br1" timeOffset="83139.7553">17480 3500 258,'-16'1'3096,"8"0"-645,8-1 129,-16-1-645,16 1-258,-7-11-129,7 11 0,-6-12-387,6 12-129,0-11-129,0 11 129,0 0-387,7-7 0,3 0-258,7 4-129,7-5 0,7 2 0,7-2 0,8-1-903,14 7-3225,-3-5-516,1 1-387,-3-1-516</inkml:trace>
  <inkml:trace contextRef="#ctx1" brushRef="#br1" timeOffset="86647.956">22461 7374 2709,'5'-15'4515,"-5"15"0,0 0-645,0 0-2451,0 7-387,-1 4 0,1 11-258,-4-4 0,4 13-129,-1-6 129,1 6-258,-4-4-129,4 0-129,0-6 0,0-1-129,0-2-129,0-18-387,4 25-903,-4-25-3354,0 14-258,0-14-258,-5 16-258</inkml:trace>
  <inkml:trace contextRef="#ctx1" brushRef="#br1" timeOffset="87648.0132">22598 7912 258,'0'0'4773,"0"0"129,0 0-258,-5-8-2193,5 8-516,0 0-774,0 0-129,-5-12-258,5 12-258,-7-14-129,7 14-129,-9-12 0,9 12 0,-16-8-129,5 7 0,-1-2 0,1 3-129,-3 8 0,-2 0 0,4 5 258,-4 1-258,3 1 129,1 2-129,3 1 258,-1 0-258,7-4 129,2 0 0,1-3-129,0-11 129,14 17-129,-3-8 129,3-5-129,2 0 129,0-4 0,-1 0-129,-2 0 129,-1 0-129,-2 0 0,-10 0 129,10-2-129,-10 2 0,0 0 0,-13 0 0,1 3 0,-4 4 0,-2 3 0,1 2 0,-3 3-129,4 0 258,4-1-129,3 3 0,5-1 129,4-4 0,0 1 0,9 1 129,4-7 0,4 4 0,0-4 0,2-3-129,0-1 0,0-1-129,-4 0-258,-1-3-774,3 0-3999,-17 1-129,14-9-387,-14 9-516</inkml:trace>
  <inkml:trace contextRef="#ctx1" brushRef="#br1" timeOffset="109235.2479">15272 6898 516,'-10'-1'3870,"10"1"0,0 0-1161,0 0-387,3-23-387,14 17-387,-2-15-516,15 2 129,4-8-387,14 2-258,0-12 0,10 4-129,2-8 0,2 5 0,3-5-129,0 2-129,-1-1-129,2 4 258,-5 0-387,-5 6 258,-5 5-129,-10 6 129,-11 9-387,-12 7-258,-9 8-3870,-14 5-387,-12 9-387,-8-3-129</inkml:trace>
  <inkml:trace contextRef="#ctx1" brushRef="#br1" timeOffset="110231.3049">14120 7165 645,'6'-11'3999,"-6"-2"-387,0 13-645,-9-11-774,9 11-129,-14-8-516,14 8-129,-17-8-516,17 8 0,-19-5-258,10 5-129,-3-4 0,-1 4-258,3 0-129,1 0 0,-2 2 0,11-2-258,-15 24 387,10-3-387,0 3 258,5 6-258,0 8 387,0 2-387,0 3 258,5 0-129,0 0-129,2-3 129,3-4 0,-3-2 0,0-7-129,0-4 129,0-1-387,-3-11-129,2 5-645,-6-16-2322,0 0-1290,0 0-258,0 0-258</inkml:trace>
  <inkml:trace contextRef="#ctx1" brushRef="#br1" timeOffset="110435.3165">13944 7492 2451,'0'-20'4773,"0"20"0,0-16-258,0 16-3096,13-8-258,-13 8-387,21 0-129,-9 3-387,6 4-129,0 3-516,-1-6-774,9 0-3354,-4 1-129,0-5-516,-1 0 130</inkml:trace>
  <inkml:trace contextRef="#ctx1" brushRef="#br1" timeOffset="110907.3435">14353 7393 3225,'12'-10'4773,"-12"10"-258,0 0-1419,-1-12-1677,1 12 0,-11 0-387,11 0-258,-23 16-258,12-1-129,-8 5-129,0 3 0,-1 1 0,4 2-129,-1 2-129,5-2 129,7-3 0,5 0 0,2-9 0,13-3-129,4-2 129,2-6-129,3-3 129,4-5 0,-2-7-129,-2-5 0,-4-1 0,-4-2 0,-2-3 0,-7 0-129,-4-1 129,-3 3-129,-3 5 129,-4 0 0,0 3 0,0 3 0,7 10 0,-15-1 0,15 1 0,-2 18 129,2-1-129,4 3 0,4 3 0,2 1 0,3 1 0,0-7-258,4 1-903,-6-9-2451,8-3-1032,-1-6-387,1-1-387</inkml:trace>
  <inkml:trace contextRef="#ctx1" brushRef="#br1" timeOffset="111179.3591">14677 7388 5160,'-2'-16'5031,"-6"14"-129,-4 2-387,-5 0-3354,3 15-516,-1 1-129,5 9-258,-2 2-129,3 0 129,4 1-129,5 1 0,0-3 0,8-5 0,3-3-129,4-2 0,1-7 0,1-4-387,5 2-387,-7-8-3096,7-5-774,-6-7-387,1-5-387</inkml:trace>
  <inkml:trace contextRef="#ctx1" brushRef="#br1" timeOffset="111419.3728">14740 7038 5934,'-2'-14'5031,"2"14"-258,-8 10-258,5 15-3741,3 14-387,0 4 258,3 12-129,-3 0 0,4 10-258,0-7 0,1-4-258,1-6-129,-1-7-258,5-3-774,-6-15-3483,3-7-258,-7-16-258,10 0-387</inkml:trace>
  <inkml:trace contextRef="#ctx1" brushRef="#br1" timeOffset="111623.3845">14660 7324 6966,'-2'-11'5160,"2"11"-129,4-12-516,-4 12-3741,23-5-258,-5 4-129,4 1-387,7 2-387,-6-2-645,13 7-3096,-8-5-645,0 5-516,-4-5-129</inkml:trace>
  <inkml:trace contextRef="#ctx1" brushRef="#br1" timeOffset="111947.403">14944 7409 3612,'-11'32'5031,"5"-17"-258,2 1-258,4-16-3096,-2 29-516,2-16-258,9 7-129,-1-10 0,8-2-129,-2-2-129,4-2-129,-2-4 129,0-4-129,-4-9 129,-2-1-129,-3 0 0,-4-5 0,-3-2 0,-6 2 0,-5-2 0,-4 4-129,0 2 0,-4 4 0,2 4 0,1 6-129,3 1-129,5 7-387,8 13-1032,-2-5-2838,7 1-516,6-5-387,6-1 129</inkml:trace>
  <inkml:trace contextRef="#ctx1" brushRef="#br1" timeOffset="112240.4198">15075 7445 4644,'5'-14'5160,"-5"14"-258,0 0-258,4-11-3096,-4 11-774,12 14-129,-3 6-258,-2-1-129,2 4-129,0 0-129,-2 3 0,-1-4-129,-2 0 129,1-6-129,-5-16 129,0 14 129,0-14-129,0 0 129,-5-16 129,4-3 129,1 0-129,1-5 0,6 3 129,1-1-258,8 5-516,9 5-4128,-6 3-258,7-2-516,4-3-645</inkml:trace>
  <inkml:trace contextRef="#ctx1" brushRef="#br1" timeOffset="113191.4742">16871 6331 1419,'0'0'4515,"0"0"258,0 0-129,-10 0-2709,8 17-387,-10-1-258,5 16-516,-10 3 0,3 12-129,-6-1 0,1 7-387,0-3 129,1 0-258,2-7 0,2-4-129,4-9 0,3-7-129,2-5-129,5-18-516,2 16-3870,-2-16-129,16-5-387,-7-8-516</inkml:trace>
  <inkml:trace contextRef="#ctx1" brushRef="#br1" timeOffset="113839.5112">16227 7256 2580,'5'-11'4773,"3"-7"-1032,-8 4-903,0 14-774,-6-19-129,6 19-516,-16-6-387,8 6-387,-8 2-258,1 11 129,-1 4-258,1 9-129,0 1 0,6 10 0,0 1 0,6 7 0,0-1-129,3 0 129,3 1-129,1-7 0,3 2 0,-2-9 0,0-2-129,-3-8-258,2-2-387,-4-19-774,0 15-2451,0-15-903,-11 1-258,-1-2 0</inkml:trace>
  <inkml:trace contextRef="#ctx1" brushRef="#br1" timeOffset="114027.522">16009 7615 1548,'-10'-25'4773,"10"13"0,0-1-258,0-3-2580,12 12-645,-2-8-387,12 10-258,-3-1-258,8 3-387,-1 0-129,3 0-516,2 7-774,-7-7-2580,4 1-645,1-1-387,-3-3 130</inkml:trace>
  <inkml:trace contextRef="#ctx1" brushRef="#br1" timeOffset="114499.549">16451 7434 903,'7'-19'4902,"-7"19"129,0 0-129,-7-20-2193,7 20-903,-21-1-645,13 2-258,-11 1-258,5 9-129,-6 1-129,5 5 0,0 1-258,3 4 258,1 3-387,6 1 129,3-1-129,2 0 0,7 1 0,5-7 0,5-3 0,0-6 129,1-1-129,2-9 0,-1-2 0,-3-10 129,0-7-129,-2-1 0,-4-8 0,-2-2 0,-4 2 0,-2-1 0,-2 5 0,-2 4 0,-3 7 0,0 2-129,5 11 258,-9 2-129,6 9 0,3 7 0,0 4-129,0 2 129,5 4-129,4-4 0,4 3-516,-3-10-129,12 7-2193,-4-18-1806,4-1-387,-4-5-387</inkml:trace>
  <inkml:trace contextRef="#ctx1" brushRef="#br1" timeOffset="114763.5641">16729 7409 5934,'2'-10'5289,"-6"-1"-387,-7 10-258,11 1-3225,-20 3-645,7 6-258,1 2-258,0 7 0,1-1 0,3 6 129,4-1-258,1 3-129,3 1 0,4-3 0,4-4 0,4-1-129,2-4-258,1-11-387,7 8-2064,-3-13-1935,2-7-387,-4-10-387,1-4 388</inkml:trace>
  <inkml:trace contextRef="#ctx1" brushRef="#br1" timeOffset="114995.5774">16865 7067 3870,'1'-12'5289,"-1"12"-129,-2 19-387,-1 15-1677,1-2-2580,2 10-129,0 4 129,0 5-258,0-2 0,2-1-258,1-2 0,1-3-129,3-6-258,-7-11-1032,5-3-3354,-3-9-258,-2-14-129,0 0-387</inkml:trace>
  <inkml:trace contextRef="#ctx1" brushRef="#br1" timeOffset="115183.5881">16782 7327 7353,'0'0'5160,"1"-10"-129,10 9-258,-2-5-4128,8 6-258,3 0-129,1 0-387,4 12-1161,-4-8-3225,5 2-387,-4-5-387,1-1-387</inkml:trace>
  <inkml:trace contextRef="#ctx1" brushRef="#br1" timeOffset="115543.6087">17087 7328 6321,'-13'19'5160,"13"-19"0,-13 24-516,3-15-3483,10 10-258,-4-5-387,4 6 0,-1-1-129,1 1-129,2-3-129,4 0-129,1-3 129,2-5-129,0-7 129,4-2 0,-2-1-129,-1-15 129,2-1 0,-1-2 0,-3-4 0,-3-4-129,-3 2-129,-2 2 129,-7-1 0,-5 8-129,-2 6 129,-1 3-129,-1 7 0,-2 1 0,7 10-129,0 1-258,10 15-1161,-1-7-3096,6-1-258,6-5-387,7-3-387</inkml:trace>
  <inkml:trace contextRef="#ctx1" brushRef="#br1" timeOffset="115895.6288">17245 7324 4128,'2'-18'5289,"-2"18"-129,0 0-258,12-12-2322,-2 16-1806,-10-4-258,17 26-129,-10-9-129,3 11 0,-6 0-258,-1 1 129,-1 1-129,-2-5 0,0-5 0,-3-1 258,3-19-258,0 0 0,-11 1 0,9-14 0,2-11 129,0-1-129,5-5 0,1 0 0,3 2 0,2 1 0,-1 7-129,4 6-258,-2 10-258,-4-5-1419,3 9-2580,-1 0-387,1 5-516,-1-1 129</inkml:trace>
  <inkml:trace contextRef="#ctx1" brushRef="#br1" timeOffset="116311.6526">17576 7272 3354,'13'-13'5289,"-13"13"-129,0 0-258,0 0-2967,-2-11-258,2 11-774,-16 0-258,16 0-129,-14 12-129,14-12-129,-14 17-129,10-4 0,4-13-129,-1 23 0,1-9 0,7 1 0,0 1 0,1-1 0,3 5 0,-1-3 0,2 4 0,-2-1 0,-3-4 0,-2 1 0,0 2 0,-5-3 0,0-4 0,-4 1 129,4-13-129,-16 14 129,7-12 0,-1 0 0,0-2 0,10 0 0,-13-4 0,13 4-258,0 0-258,-8-16-3354,8 16-1290,4-6-387,-4 6-387</inkml:trace>
  <inkml:trace contextRef="#ctx1" brushRef="#br1" timeOffset="120495.892">17408 7291 258,'-6'3'3225,"6"-3"-903,0 0-645,0 0-645,0 0-129,0 0-129,6 0 129,-6 0 129,0 0-129,0 0 129,0 0-258,0 0 129,0 0-129,0 0-258,0 0 0,0 0-258,0 9 0,0-9 129,0 0 0,0 0-129,0 0 129,0 0 0,0 0-129,7-6 129,-7 6 0,5-18-129,-5 18 0,3-15-129,-3 15 0,0 0-129,0 0 0,0 0-258,-10-6-903,10 6-3225,-2 9-387,2-9-387,0 17 129</inkml:trace>
  <inkml:trace contextRef="#ctx1" brushRef="#br1" timeOffset="124344.1121">16206 7978 1935,'10'-8'2451,"-10"8"0,0 0-258,8-11-129,-8 11 0,0 0-129,0-15-258,0 15-516,0 0 129,0 0-516,0 0 0,-4 5-516,4-5 129,-14 24-258,3-6-129,-5 7 387,-5 5-387,-6 3 129,-3 7-129,-4 0 129,-1 5-129,-2-3 258,1-4-129,4-4 0,6-7 0,4-4 129,5-10-129,8-3 129,9-10-129,-11 4 0,11-4-129,0 0 129,4-7-129,-4 7 0,14-9-258,-14 9-516,19-4-2322,-19 4-1806,11 7-129,-11 5-516</inkml:trace>
  <inkml:trace contextRef="#ctx1" brushRef="#br1" timeOffset="124980.1484">15327 8726 4128,'7'-11'4902,"-7"11"-774,0-17-1161,0 17-645,0 0-645,0 11-516,0-11 0,-5 32-645,-6-8-129,2 11-129,-6-3 0,2 11-129,-5-5-129,3-1 129,-2-6-129,6-6-129,3-4-387,-2-16-387,10 5-1161,0-10-2451,-1-15-387,1-7-387,0-7 129</inkml:trace>
  <inkml:trace contextRef="#ctx1" brushRef="#br1" timeOffset="125220.1622">15208 8725 3870,'0'-12'5031,"0"12"-387,0 0 258,0 9-2967,0-9-774,7 28-258,-1-10-387,8 9 0,-3 0-129,3 3 0,-2 0-258,4-6-129,-1 0 0,-3-4-258,0-3-258,-12-17-129,15 24-903,-15-24-645,0 0-1290,-10 0-903,0 0-516,-8-10 774,0 5 1807</inkml:trace>
  <inkml:trace contextRef="#ctx1" brushRef="#br1" timeOffset="125372.1709">15241 8948 516,'-43'-25'3096,"26"17"1290,5-2 129,12 10-516,-15-18-1419,15 18-903,0 0-516,15-10-516,-3 1-258,8 5-129,2-2 0,6 0-387,4 6-903,-2 0-3483,4-4-258,-2 1-258,0-5-516</inkml:trace>
  <inkml:trace contextRef="#ctx1" brushRef="#br1" timeOffset="126115.2134">16643 7909 4128,'5'-17'5031,"-5"17"-387,9-8-2193,-9 8-645,0 0-258,0 0-516,0 0-387,-2 13 258,-5 9-516,-5 6 129,-1 9-387,-4 1 387,-1 7-516,-2-5 387,2-3-258,0-4-129,6-5 129,3-9-129,4-7-258,5-12-129,0 0-1935,0 0-2322,5-10-387,-5 10-387,11-15-129</inkml:trace>
  <inkml:trace contextRef="#ctx1" brushRef="#br1" timeOffset="126663.2447">16144 8648 1935,'14'-16'4515,"-14"16"258,7-14-129,-7 14-3096,3-16-387,-3 16-129,0 0 0,-8-3-387,-6 2 129,1 2-387,-1 5-129,0 8 0,-2 3 129,1 0-258,2 3 258,2 7-258,4 1 129,1 3-129,2 4 129,4-2-129,0 2-129,0 0 0,5 0-129,-2-1 129,3-5-387,-5-6-129,5 3-645,-6-13-3612,0-2 0,0-11-516,-13 3-129</inkml:trace>
  <inkml:trace contextRef="#ctx1" brushRef="#br1" timeOffset="126827.2541">15920 8951 7740,'5'-26'5160,"4"13"-258,6 9-1290,-3-7-2580,12 6-645,2 5-774,-3 0-3999,5 0-258,1 2-387,-3 3-387</inkml:trace>
  <inkml:trace contextRef="#ctx1" brushRef="#br1" timeOffset="127315.282">16354 8826 6966,'13'-10'5160,"-13"10"-129,0-16-258,0 16-3999,-10-2 0,0 4-258,-2 2-129,0 5 0,0 2-258,-2 5 129,-1 5-129,1 4 0,7-3-129,0 2 129,4-1 0,3-1-129,5-2 129,7-4-129,2-7 0,6-6 0,-2-2 0,3-2 0,-1-6 0,-1-6-129,0-3 129,-5-6-129,-4 1 0,-2-2 129,-2 2-129,-6 2 129,0-1 0,-3 4 0,3 16 0,-15-14 129,5 13-129,1 2 129,2 11-129,-1 5 129,5 4-129,3-3 0,0 4 0,3 1 0,8 1-129,-1-4 0,6 3-516,-4-16-1032,12 2-2967,-8-4-516,4-3-129,-3-4-258</inkml:trace>
  <inkml:trace contextRef="#ctx1" brushRef="#br1" timeOffset="127571.2967">16651 8829 4257,'7'-33'5160,"-7"21"-258,0 12-129,0 0-3096,-14-11-387,6 16-516,-9 5-258,7 9 0,-6-1-129,5 9 0,2 0-258,4 0 0,2 0-129,3-1 129,3-2-129,4-7-129,6 2-387,-3-16-645,8 4-3483,-6-7-387,5-2-129,-3-11-516</inkml:trace>
  <inkml:trace contextRef="#ctx1" brushRef="#br1" timeOffset="127820.3109">16744 8591 6708,'-2'-15'5031,"2"15"0,0 0-516,0 9-2709,2 11-1290,-2 13-258,0 1 0,0 10 0,3 1 258,-2 3-387,2-6 129,-1-3-387,0-3-129,-2-11-516,5 6-1419,-4-19-2580,-1-12-387,0 0-129,0-6-387</inkml:trace>
  <inkml:trace contextRef="#ctx1" brushRef="#br1" timeOffset="127991.3207">16708 8802 8256,'-3'-13'5289,"1"-1"-258,2 14-258,9-6-3870,-9 6-258,22-3-387,-7 3-258,1 5-258,3 8-516,-4-8-774,9 15-2064,-10-11-1419,0 2-387,-6-3 0</inkml:trace>
  <inkml:trace contextRef="#ctx1" brushRef="#br1" timeOffset="128323.3397">16899 8837 6321,'0'0'5160,"-2"8"0,1 5-516,-10-5-2967,11 17-774,-5-9-129,5 8-258,0-5-258,4 1 129,2-6-258,4-2 0,1-3 0,4-9 0,2 0 0,-1-8 0,0-5 0,0-9-129,-5 1 129,-1-4-129,-5-1 0,-3 1 0,-2 3 0,-6 3 0,-5 7-129,-2 8 129,-1 4-129,-1 0 0,0 7-129,3 4-129,6 10-258,0-10-774,10 11-2193,-4-22-1290,13 19-387,-1-16-387</inkml:trace>
  <inkml:trace contextRef="#ctx1" brushRef="#br1" timeOffset="128623.3568">17022 8862 4902,'12'-17'5418,"-2"3"-129,-10 14-387,0 0-2193,0 0-1290,14 3-645,-14-3-387,11 25-129,-3-9-129,0 6 0,-1-4-129,-2 1-129,-1 0 129,-1-3-129,-3-16 129,2 15-129,-2-15 129,0 0-129,0-7 129,0-7 129,0 1-129,0-4 129,0 3 0,7-4-129,0 4 129,3 2-258,4 5-129,-4-5-2967,9 8-1806,-2-1-129,2 1-516,-2-5-129</inkml:trace>
  <inkml:trace contextRef="#ctx1" brushRef="#br1" timeOffset="129375.3998">17331 7830 7482,'-9'-4'4902,"9"4"129,0 0-1548,0 23-2193,9-3-258,11 14-258,1 1 0,11 12-129,1 1 0,5 7-258,-2-3 0,3-2-129,-8-1-258,0-5 0,-6-6-129,-9-10-387,3-7-4515,-9-10-129,-10-11-258,3-11-645</inkml:trace>
  <inkml:trace contextRef="#ctx1" brushRef="#br1" timeOffset="130147.444">17637 8761 3999,'0'-14'5160,"0"-4"-129,0 5-258,0 13-2838,0-22-516,0 22-516,-3-21-645,3 21 129,-2-12-258,2 12-129,0 0 387,-15 0-387,15 0 387,-11 25-387,4-6 258,1 4-129,2 5 0,1 3 0,3 1-129,0 2 0,3-3 0,4-1 0,2 0-129,-4-6 0,5 1-129,-4-12-516,5 8-903,-11-21-2967,2 16-387,-2-16-258,0 0-258</inkml:trace>
  <inkml:trace contextRef="#ctx1" brushRef="#br1" timeOffset="130327.4543">17518 8958 5805,'-14'-15'5289,"12"-5"-387,2 20-258,12-10-3096,-3-1-774,9 9-258,1-3-387,3 3-129,6 2-1032,-4 0-2580,3 0-1032,1 0-387,-1 0-258</inkml:trace>
  <inkml:trace contextRef="#ctx1" brushRef="#br1" timeOffset="130779.4802">17941 8784 5289,'-9'0'5160,"-2"0"0,-2 11-903,-6-9-2580,5 17-258,-8-11-516,7 13 0,-4-1-516,7 5 0,4-2-258,5 1 0,3-1-129,7-2 0,4-4 0,9-2 129,-2-12-129,2 0 129,0-3 0,0-7-129,-3-8 129,-2 0-129,-4-8 129,-5-2-129,-4-1 129,-2 2-258,-2 1 258,-4 0-129,-2 5 0,0 5 0,-2 6 0,10 7 0,-9 5 0,9 12 0,0 4-129,4 1 129,7 5-129,0 0-129,4-1-129,-1-11-387,10 12-1677,-7-20-2322,4-5-387,-4-3-129,4-8-258</inkml:trace>
  <inkml:trace contextRef="#ctx1" brushRef="#br1" timeOffset="130995.4925">18164 8802 7998,'0'-12'5289,"-11"8"-387,-4 4 0,4 12-3225,-7 3-903,6 10-387,-2-1-258,4 5 129,5 2-129,5-2-129,3-4 0,9 0-129,3-7 0,1-12-258,7-2-387,-6-13-1161,11-5-2967,-10-13 0,2-2-258,-3-13-387</inkml:trace>
  <inkml:trace contextRef="#ctx1" brushRef="#br1" timeOffset="131191.5037">18270 8537 8127,'-12'-37'5160,"12"37"-387,0 0 129,-12 10-3741,12 20-516,2 6-258,6 4-129,1 9 0,2-1-129,2 4 0,-3-5-387,2-2 0,-5-15-903,6 1-2838,-11-15-774,-2-16-516,0 0-129</inkml:trace>
  <inkml:trace contextRef="#ctx1" brushRef="#br1" timeOffset="131343.5124">18235 8838 3870,'-22'-41'5031,"18"22"-129,4 3-258,6-6-2451,14 11-645,-1-3-903,9 7-129,0 1-774,-2 0-1935,4 6-2451,-4 0 129,-4 9-903,-2-2 129</inkml:trace>
  <inkml:trace contextRef="#ctx1" brushRef="#br1" timeOffset="131659.5305">18489 8769 10062,'-5'21'5289,"-5"-9"-258,4 8-129,-4-8-3999,9 13-387,-2-4-129,3-1-129,1 2-129,8-6 129,2-4-258,3-8 129,4-4 0,-1-10 0,3-11-129,-4-3 129,-1-6-129,-3-3 0,-5-3-129,-5 1 129,-2 8-258,-6 8 258,-9 7-129,-2 6 0,-2 6 0,-3 13-129,5 8 0,-1 1-258,10 8-387,-2-15-1419,10 6-2709,5-10-129,12 1-387,0-12-129</inkml:trace>
  <inkml:trace contextRef="#ctx1" brushRef="#br1" timeOffset="131959.5476">18625 8754 9030,'10'-12'5289,"-10"12"-387,0 0-129,12 12-3870,-8-1-516,2 10 0,1-2-129,1 3-129,1 3-129,-4-1 129,1-6-258,-1 0 258,0-8-258,-5-10 258,0 0-129,0 0 0,0-14 0,0-3 129,0-3-129,0-5 0,0-2 0,3 4 0,3 3 0,1 0-258,9 9-258,-10-8-2322,9 13-2064,1 1 0,2 4-645,0-2 0</inkml:trace>
  <inkml:trace contextRef="#ctx1" brushRef="#br1" timeOffset="132311.5678">19021 8651 5676,'0'0'5289,"-14"0"-258,-2 1-258,-3 16-1677,-4-7-2193,4 4-516,0-1 0,7 3-258,1-3 129,8 0-129,3-13 0,2 15 0,7-9-129,4 2 129,0-3-129,3 2 0,-2-1 129,-1 2-129,-3 0 129,-3 6-129,-5 1 0,-2 2 129,-5 1-129,-4 0 129,-4 3 0,0-4 0,-3-2-129,1-6 129,4 1 0,1-6-129,10-4-774,-12 0-3999,12 0-258,3-12-516,6-2-258</inkml:trace>
  <inkml:trace contextRef="#ctx1" brushRef="#br1" timeOffset="133339.6266">18057 9327 5289,'0'0'5160,"0"-11"-387,0 11-1419,0 0-1419,1 7-258,-1-7-516,1 31-129,1-10-129,3 11-387,0-1 0,1 4-258,-1 0 0,-2 1-129,1-6-387,-4-15-1548,3 0-3225,-3-15-129,0 0-258,10-10-516</inkml:trace>
  <inkml:trace contextRef="#ctx1" brushRef="#br1" timeOffset="135855.7705">18234 9848 2967,'12'-18'4515,"-12"18"0,5-25-1290,-5 25-1290,2-18-258,-2 18-516,1-19-258,-1 19-129,0-18 0,0 18-387,-7-12 0,7 12-129,-17 0 0,2 1-258,-1 8 129,-1 7-129,-5 0 0,2 5 129,0 4-129,3-4 0,3 4 0,3-2 129,6-4-129,5-1 129,5-6 0,8-2-129,1-2 258,4-1-129,2-5 0,-3-2 0,1 0 0,-2 0-129,-4 0 129,-3 0 0,-9 0-129,9 0 0,-9 0 0,-4 11 129,-6 3-129,0 1 0,-4 3 0,2 1 0,2 6 0,0-4 129,6-2-129,4 0 258,2-7-129,8 1 129,6-10 0,5-1 0,0-2-129,5-1-129,-2-1-645,-5-5-4386,0 2 258,-5-3-774,-6 5-258</inkml:trace>
  <inkml:trace contextRef="#ctx1" brushRef="#br1" timeOffset="146891.4017">14240 7964 1935,'5'-8'2064,"-5"8"-258,0 0 129,0 0 129,0 0-129,0 0-387,0 0 0,0 0 129,0-15-645,0 15 258,0 0-516,0 0 129,0 0-516,0 0 0,-8 4 0,4 10 0,-3 3 0,-1 8-387,-4 7 258,-2 7-129,-3 0 129,3 5-129,-6 2-129,5-4 129,-1-8 0,3-5 0,1-12 0,6 0 0,1-6 0,5-11 0,0 0 0,0-8-129,0-3 129,5-3-258,-5 14-387,12-30-774,0 20-3354,-4 2-129,1 6-516,-9 2-258</inkml:trace>
  <inkml:trace contextRef="#ctx1" brushRef="#br1" timeOffset="148423.4893">13632 8570 645,'0'0'4257,"5"-14"387,-5 14-258,2 16-2322,-2-16-516,0 32-258,-2-11-258,2 10-387,-4-3 129,4 7-387,-1-5 258,1 2-387,-2-5 129,0-4-387,1-6 129,1-2-129,0-3 0,0-12 0,0 11-258,0-11 0,8 4-645,-8-4-774,9-4-2838,-9 4-258,14-10-387,-14 10 129</inkml:trace>
  <inkml:trace contextRef="#ctx1" brushRef="#br1" timeOffset="148703.5053">13776 8594 129,'0'0'4128,"9"0"129,-9 0 387,-1 14-2580,1 11-516,0-3-258,1 11-129,-1-5-258,1 10-258,-1-8-129,0 2-258,0-3 129,2-6-387,-2-5 129,0-4-129,1-2 0,-1-12-516,0 0-516,0 0-1935,0 0-1677,10-15-129,-7 2-258</inkml:trace>
  <inkml:trace contextRef="#ctx1" brushRef="#br1" timeOffset="148971.5207">13930 8583 1032,'0'0'4644,"9"0"-129,-9 0 0,1 11-2064,3 9-1419,-4-6 0,8 9-387,-6-2 0,4 3-258,-4-1 0,2 0-258,-4 0 129,0-2-387,0 0 0,-2-6-387,2 6-645,0-21-1935,-10 9-1548,10-9 0,-10 0-516</inkml:trace>
  <inkml:trace contextRef="#ctx1" brushRef="#br1" timeOffset="149267.5376">13838 8608 3225,'-12'-13'4773,"4"8"0,8 5-258,0 0-2838,0 0-645,8 3-258,-8-3-129,18 21 258,-6-9-387,2 8-129,-2 1 0,5 0-129,-2 2 0,1 1-129,-2-5 0,0-2-258,-1 3 129,-3-4-129,1 0-387,-11-16-645,21 15-3483,-21-15-258,13 9-258,-13-9-129</inkml:trace>
  <inkml:trace contextRef="#ctx1" brushRef="#br1" timeOffset="149575.5552">14194 8593 3483,'8'-12'4902,"-8"12"-258,0 0-129,0 0-2967,0 0-645,0 12-129,0 8 0,0-1 129,0 7-387,0-2 0,0 3-258,0-1 0,0-4-129,0-3 129,0-5-387,2-1-258,-2-13-387,0 13-1161,0-13-2580,0 0-387,-2-14-387,-1 1-129</inkml:trace>
  <inkml:trace contextRef="#ctx1" brushRef="#br1" timeOffset="149867.5719">14077 8572 8385,'-8'-20'5160,"8"20"-258,0 0-1677,-6-18-1935,12 18-516,3-4-129,9 4 0,3-5-387,5 4 129,4-3-129,3 2-129,-2-1 129,3 0-258,-6 0 129,-5-1-129,-3 3 0,-4 0 0,-6 1-129,-10 0-129,9 0-516,-9 0-1290,0 0-2580,-8 5-645,8-5 0,-14 9-516</inkml:trace>
  <inkml:trace contextRef="#ctx1" brushRef="#br1" timeOffset="151178.6469">16492 9308 1,'7'-19'4772,"-7"19"1,3-15 0,-4 2-2451,1 13-387,0 0-387,0 0-258,0 0-258,3 19-387,-3-3-129,0 13-258,0 0 129,-1 5 0,-1-3-129,0 5 0,-2-5-129,3-6 0,-3-3 129,3-9-129,1-13 0,0 13-129,0-13 129,0 0-258,7-4 0,-7 4-516,14-7-2064,-14 7-2064,10-5-387,-10 5-129,0 0-516</inkml:trace>
  <inkml:trace contextRef="#ctx0" brushRef="#br1" timeOffset="154429.8329">23360 17084 0,'0'0'0,"0"0"0,0 0 0,0 0 0,0 0 0,0 0 0,0 0 0,0 0 0,0 0 0,0 0 0,0 0 0,0 0 0,0 0 0,0 0 0,0 0 0</inkml:trace>
  <inkml:trace contextRef="#ctx1" brushRef="#br1" timeOffset="152771.738">16245 9796 2193,'6'-16'4515,"-6"16"-129,0 0-903,0 0-1806,0 0-258,1 17-129,-1-5-387,0 18-129,0-1 0,0 10 0,-1-4-258,1 6 0,-1-2-129,1 0-129,-3-8-129,3-3 129,-2-8-258,2-3 129,-1-7-129,1-10-129,0 12-129,0-12-387,0 0-1161,0 0-2838,7-7-129,-7 7-516,7-15 0</inkml:trace>
  <inkml:trace contextRef="#ctx1" brushRef="#br1" timeOffset="153059.7545">16430 9871 5289,'0'0'5031,"0"0"-129,7 16-387,-5 11-3612,-2-5-129,0 12 0,-5-2-258,5 4 0,-5-3-258,5 0 0,-1-6-129,-1-6-258,2 2-129,0-12-258,1 8-1161,-1-19-2838,0 0-258,0 0-516,0 0 0</inkml:trace>
  <inkml:trace contextRef="#ctx1" brushRef="#br1" timeOffset="153743.7936">16393 9874 3096,'0'-15'5031,"0"15"-258,0-20-129,0 20-2709,5-24-516,3 16-258,-5-10-387,5 7-258,-3-1 0,4 4-258,0 0 0,2 4 129,-1 4-258,4 0 0,0 7-129,1 3 129,1-2 0,4 6 0,1 1 0,0 1-129,-1 1 129,-1 2 0,1-2 0,-2 4 0,-3 5-129,-3 0 129,-4 1-129,0 2 129,-5-4-129,-3 0 0,0 2 129,-3-6-129,-5-4 129,-3-1 0,-5-6 0,1 1 129,-7 0-129,3-3 129,-4-3 0,1 1 0,3-3-129,1 2 0,2-2 0,7 0 0,0-3 0,9 0 0,-8 3-129,8-3 0,0 0 0,0 0-129,0 0-129,0 0 129,8 2-258,-8-2 0,11 2-129,-11-2-516,14 4-3354,-14-4-645,0 0-387,0 0-516</inkml:trace>
  <inkml:trace contextRef="#ctx1" brushRef="#br1" timeOffset="175248.0236">20294 7065 1,'-3'-7'2450,"3"7"-773,-2-13 0,2 13 0,0-12-129,0 12-258,0 0-258,0-13-129,0 13-129,0 0 0,-5 6-387,5-6-129,-6 16-129,6-16-129,-5 13 258,5-13 129,0 0-129,0 0 129,0 0-129,0 0 258,7 0-129,-7 0 0,0 0 0,6-11 0,-6 11 0,0 0 0,0 0-129,0 0-129,0 0 129,0 0-258,0 0 0,0 0-903,0 0-3483,0 0 0,0 0-645,0 0 387</inkml:trace>
  <inkml:trace contextRef="#ctx1" brushRef="#br1" timeOffset="186022.6399">19927 7762 903,'0'-9'3096,"0"9"-387,0 0-129,0 0-516,0 0-258,0 0-387,0 6-258,0-6-129,-3 20-258,-2 2 387,4 14-516,-7 5 129,1 18-387,-4 12 129,1 16-258,-4 12 0,0 7-129,-2 5 129,1 2-129,-2 3-129,3 1 129,0-2-129,-1-8 129,3-2 0,-2-3 0,-3-8-129,3-5 0,-1-10 0,-1-6 0,3-14 129,2-6-129,1-15 129,5-8-129,0-10 0,3-5 129,2-15-129,0 0-387,5-7-2838,-1-11-1419,3-2-258,-1-7-258</inkml:trace>
  <inkml:trace contextRef="#ctx1" brushRef="#br1" timeOffset="187074.7001">20502 7574 3483,'0'0'4128,"-7"-9"-1677,7 9-387,-5 6-387,5 10-387,0-16-258,3 30 129,0-13-258,8 18 129,0 2-129,5 13-129,1 2 0,7 17-129,0 8-129,9 14-258,0 6 129,4 9-129,3 1 0,1 8-129,3 0 0,-5 2 0,1 0 129,0-5-129,-3-3-129,-4-11 0,1-6 0,-3-11 0,-5-9 0,1-16 0,-8-11 129,-1-8 0,-7-10 0,-1-7 129,-9-4-129,-1-2-129,0 0-129,-9-12-2709,3 11-2064,-5-5-387,2 3-258,-3-1-387</inkml:trace>
  <inkml:trace contextRef="#ctx1" brushRef="#br1" timeOffset="188090.7582">19251 10132 3354,'-1'-14'4644,"1"14"-774,0 0-1032,-10-15-774,10 15-387,-12-12-516,12 12-258,-12-12-129,12 12-129,-14-7-258,14 7-129,-13 0 0,13 0-129,-11 14 0,8 5 0,0 11 129,3 2-258,0 7 258,0 6-129,6 5 0,1 3 0,2-1 0,-1-1 0,-1-4-129,1-3 0,-2-4 0,-1-7-129,0-1-129,-3-14-258,3 4-1419,-5-22-2580,-2 13-387,2-13-387,-18-5-129</inkml:trace>
  <inkml:trace contextRef="#ctx1" brushRef="#br1" timeOffset="188278.7689">19079 10533 5676,'15'-25'5160,"-2"13"-387,0 3-258,4 5-3354,-3-5-387,4 9-387,2 2-774,-5-2-1032,10 6-3096,-4-1-258,0-2-258,3-1-129</inkml:trace>
  <inkml:trace contextRef="#ctx1" brushRef="#br1" timeOffset="188734.795">19472 10428 4386,'0'0'5031,"0"0"-129,-9-8-129,9 8-3354,-17 0-258,8 1-258,-3-1-387,2 5 0,-2-3-129,2 5-129,1 2-129,0 1 129,3 4-258,2 5 0,1 2 129,3 3-129,3 0 0,5 1 129,4-3-129,3-2 0,1-7 0,3-1 0,0-7 0,-1-5 0,-1-8 129,-2-6-129,-1-5 0,-3-3 0,-5 0 0,-1-6 0,-5 2 129,-3 2-129,-4 7 0,-3 1 0,-1 5 0,1 5 129,3 4-129,7 2 0,-11 10 0,11 7 129,4 1-258,5 4 129,3 0-129,5 1-129,7 8-903,-7-11-3483,9-3-387,-3-6-129,1-5-516</inkml:trace>
  <inkml:trace contextRef="#ctx1" brushRef="#br1" timeOffset="189043.8127">19845 10394 5289,'-10'-10'5547,"-1"10"-645,-2 0-258,1 8-2322,-5-1-1935,5 5-129,-2-2 0,5 8-129,-1 3 0,1 1 0,3 3 0,4 3 129,-1-2-258,3 3 258,4-2-129,2 0-129,4-7 129,1-1-129,4-4 0,0-5-258,-1 1-258,0-11-516,8-5-3612,-6-6-516,-1-6 0,0-1-516</inkml:trace>
  <inkml:trace contextRef="#ctx1" brushRef="#br1" timeOffset="189298.8273">19852 10159 8385,'-5'-19'5031,"5"5"0,0 14-516,5 13-3741,0 7-516,2 7 0,-1 7 129,2 7-129,2 7 0,-2 0-129,0 2 0,0 1-129,-2-5-129,0-7 0,0 0-645,-5-14-258,9 3-2709,-10-14-1161,0-14-387,0 0-258</inkml:trace>
  <inkml:trace contextRef="#ctx1" brushRef="#br1" timeOffset="189486.838">19802 10423 7482,'-1'-17'5031,"1"17"0,15-13-258,-3 5-3741,10 5-516,2-2-129,2 3-258,3 2-387,-4 0-516,7 14-1935,-8-10-2064,-2 3-387,-5 0-387,-1-2 388</inkml:trace>
  <inkml:trace contextRef="#ctx1" brushRef="#br1" timeOffset="189846.8586">20102 10410 7353,'-3'9'5160,"-4"17"-129,0-9-129,7 9-3870,-2-6-387,2 6-129,0-3-258,5 0 0,2-4-129,4-7-129,1-5 129,6-7 0,-2 0 0,0-9-129,-1-7 129,0-6 0,-3-3-129,-6-6 129,-3 2-129,-6-4 129,-6 1-129,-5 5 129,-3 8-129,-5 0 0,2 12 0,-1 4-129,4 6 129,2 8-129,7 6-129,5-3-129,5 7-258,4-10-645,15 11-1290,-4-15-2322,7 1-258,-3-7-516,4 2 517</inkml:trace>
  <inkml:trace contextRef="#ctx1" brushRef="#br1" timeOffset="190178.8776">20275 10432 3483,'11'-17'5160,"-4"6"129,-7 11-387,5-12-2709,7 12-516,-12 0-774,13 8-258,-13-8-258,16 24 0,-9-9-258,1 3 0,0-1-129,-1 2 0,-1 0-129,-1-4 129,-3-2 0,-2-13 0,3 15 0,-3-15 0,0 0 0,0-13 0,0-7 129,0 2-129,3-6 129,3-1-129,-1 0 258,7 2-258,0 2 129,2 7 0,0 3-129,-1 5-129,2 8-1290,-5-1-3354,-1 5-387,-9-6-258,7 13-645</inkml:trace>
  <inkml:trace contextRef="#ctx1" brushRef="#br1" timeOffset="191026.9261">21403 10010 129,'2'-15'4257,"10"-9"387,-7 9-129,-5 15-2451,2-27-258,-2 27-387,0-25-258,0 25-258,-7-30-129,7 30 0,-18-17-258,7 12-258,-3 3-129,-2 2 0,0 5 0,0 9-129,1 5 0,3 5 0,2 4 0,4 4 0,5 0 0,0 4 0,2 6 0,7-3 0,4 2 129,3-3-129,-2-4 129,1-3-258,-1 0 129,-1-10-258,-5 0-258,-7-21-774,1 31-1161,-6-24-2322,-10 1-387,-2-7-129</inkml:trace>
  <inkml:trace contextRef="#ctx1" brushRef="#br1" timeOffset="191198.9359">21203 10321 903,'-2'-19'4773,"9"0"-129,5 8-387,0 2-1806,0-1-1419,7 0-387,1 3-516,1 1-129,5 5-903,-6-7-1935,4 6-1548,2 2-516,-3-4 516</inkml:trace>
  <inkml:trace contextRef="#ctx1" brushRef="#br1" timeOffset="191846.973">21830 10055 4257,'0'0'4902,"-7"-12"-645,-4 4-1419,11 8-516,-20 0-903,12 1-387,-10 1 0,5 7-387,-4-1-258,1 5 129,1-1-258,1 4 0,4 2-129,3 7 0,2-3 129,5 4-129,0 0 0,10-3-129,1-1 129,3 0 0,4-6 0,1-7-129,-1-5 129,0-4-129,1-2 0,-3-7 0,-3-9-129,-3-6 129,-5 0 0,-3-3 0,-2-3-129,0 5 129,-5 0 0,-2 5 0,0 8 0,7 12 0,-7-6 0,7 6 129,0 16-129,2 5 0,5 3 0,3 3 129,2 1 0,4-1 0,3 0-387,-6-6-3483,9-2-1032,-6-11-645,-1-5-258</inkml:trace>
  <inkml:trace contextRef="#ctx1" brushRef="#br1" timeOffset="192515.0112">22166 10066 3483,'10'-12'4773,"-10"12"0,3-17-1677,-3 17-1032,0 0-774,-6-9-387,-5 2-258,2 5-129,-5-2 0,0 4-129,-3 0-129,1 6 0,1 2-129,2 8 129,2 1-129,4 3 0,7 2 0,0 5 0,11-3-129,7-1 0,-1 0 0,7-6 0,2-1 0,0-7-129,3-1-387,-7-12-1290,1 0-2709,-6-9-516,1-4-129,-7-8-387</inkml:trace>
  <inkml:trace contextRef="#ctx1" brushRef="#br1" timeOffset="192763.0254">22293 9690 6321,'5'-11'5160,"9"7"-129,-14 4-645,15 22-2967,-8 0-1032,0 16-129,0 2-258,0 8 129,-2 3-129,3 2 129,-4 5-258,-1-3 258,1-6-258,-1-5-387,1-2-645,-4-13-2322,0-6-1290,-2-7-129,2-16-258</inkml:trace>
  <inkml:trace contextRef="#ctx1" brushRef="#br1" timeOffset="192967.0371">22231 10037 6966,'-10'-26'5160,"10"26"-258,9-13-387,9 13-3483,2-2-516,8 2-129,3 0-129,2 0-129,3 4-258,0-4-387,4 5-387,-10-7-1419,6 2-2322,-6-5-516,-3 0-129,-5-5 388</inkml:trace>
  <inkml:trace contextRef="#ctx1" brushRef="#br1" timeOffset="193275.0547">22655 9962 5160,'-5'8'5160,"-6"8"-129,-3-1-1290,4 16-1806,-8-8-645,10 13-387,-2-5-387,7 4-129,3-9-129,3 1 0,9-10 0,7-5 0,1-12-129,3-3 0,3-11 0,-2-4-129,-2-8 258,-5-1-129,-5-5 0,-5 0-129,-7 9 0,0-2 129,-10 2-129,-4 9 0,-5 6 0,-3 5-129,1 5 129,-2 6-129,5 3-129,-1 3-129,11 8-645,-4-10-2838,12 1-1032,0-13-516,18 19-258</inkml:trace>
  <inkml:trace contextRef="#ctx1" brushRef="#br1" timeOffset="193671.0773">22847 10008 8385,'9'-18'5160,"-9"18"-258,9-8-387,-2 8-3741,-7 0-516,14 19-129,-9-5 0,2 4-129,0 5 0,1-1 129,-4 1-129,2-3 0,-2-3 258,1-3-258,-3-4 0,-2-10 0,0 0 0,0 0 129,0 0-129,-7 0 129,2-10-129,0-4 0,1-6 129,4 0 0,0-2 129,0 1-129,7-1 129,2 4-129,3 1 0,5 6 0,2 4-129,-3 0-258,4 7-516,-10-2-2451,6 3-1677,-8 5-387,3 3-516,-11-9 387</inkml:trace>
  <inkml:trace contextRef="#ctx1" brushRef="#br1" timeOffset="194243.1101">23287 9980 1806,'7'-11'5418,"-7"11"-258,4-13-129,-4 13-2064,-2-10-1032,2 10-774,0 0-258,-7-6-258,-3 5-258,1 1 0,-3 2-258,2 5 0,-2 3-129,1 2 129,2-1-129,0 2 0,5-2-129,3 1 129,1 2 0,4-1 0,3-2-129,5-1 258,0 0-129,-1-1-129,6 0 129,0 1 0,-5-1 0,2-1 0,-2 3-129,-2-1 129,-6 2 0,-4 4 0,0-2 0,-7 6 129,-4-4 129,-6 1 0,0-2 129,-2 3 0,-3-6 129,5-3-129,-1-3 0,5-1-129,2-5-129,11 0-129,-12 0-258,9-16-1161,3 16-3741,0-17-258,0 17-387,5-24-387</inkml:trace>
  <inkml:trace contextRef="#ctx1" brushRef="#br1" timeOffset="206322.801">19578 11038 2193,'0'0'3096,"0"0"-387,0 0-516,0 0-258,0 0-516,0 0 129,0 0-645,0 0 258,0 0-258,0 0 129,0 0-258,-8 0-129,8 0 0,0 0-129,0 0 129,0 0-387,-2 12 0,2-12 0,-4 24-129,1-4 0,0 10 0,-1 3 0,2 7 129,-3 0-129,3 7 0,0-5-129,0-1 129,1-8-129,-2-4 129,3-7-129,0-5 0,0-17 258,0 11-258,0-11 0,0 0 129,0 0-129,0-7-387,0 7 0,0-16-774,10 14-3483,-10 2-258,0 0-258,11-12-516</inkml:trace>
  <inkml:trace contextRef="#ctx1" brushRef="#br1" timeOffset="207742.8822">19284 11793 2193,'-11'-11'4773,"11"11"129,0 0-1290,-17-14-1032,17 14-387,0 0-387,0 0-645,-5 13-387,5 9 0,0 3-387,1 8 0,-1 4-129,0 8 0,0 0-258,0 1 129,0-5-258,0-6 129,0-5 0,0-6-129,2-6-258,-2-18-258,12 13-1419,-12-13-2709,13-9-258,-7-8-387,2-2 0</inkml:trace>
  <inkml:trace contextRef="#ctx1" brushRef="#br1" timeOffset="207998.8969">19365 11862 7998,'6'-14'4773,"5"2"-129,-11 12-129,7 14-4128,-4 6 0,-2 2-129,4 10 129,-4-2-129,3 2-129,-2 1 0,0-3 0,1 0-258,0-8-387,3-1-645,-6-21-1935,3 17-1548,-3-17-387,0 0-258</inkml:trace>
  <inkml:trace contextRef="#ctx1" brushRef="#br1" timeOffset="208410.9204">19360 11837 7740,'-2'-23'5160,"3"12"-258,6 0-258,2-10-3612,9 8-387,1 0-129,6 7-129,1 0 0,3 5-129,-3 1-129,3 6 129,-8 9-129,-1 11 0,-8 2 0,-5 4 0,-7 7 0,-2-2-129,-7 4 129,-3-1 0,-4-7-129,2-8 129,0-5 0,1-2 129,-1-10 129,3-4 0,1-4 0,0-1 0,0-3 0,10 4-129,-11-7 0,11 7-129,0 0 0,-7-17-129,7 17-129,0 0-129,7-1-129,-7 1-903,17-2-3741,-17 2-258,14 0-387,-14 0-516</inkml:trace>
  <inkml:trace contextRef="#ctx1" brushRef="#br1" timeOffset="211371.0897">14468 8647 645,'0'0'2064,"0"0"387,0 0 129,-7 0-258,4 8-387,-5-2-387,7 13-258,-9-8-129,7 14-129,-4-5-387,5 9-129,-2-3 129,4 3-387,0 1-129,1-3 0,4-5-129,0-2-129,2-1-645,-7-19-2580,13 16-903,-4-10-516,-9-6 258</inkml:trace>
  <inkml:trace contextRef="#ctx1" brushRef="#br1" timeOffset="213518.2125">14530 8763 129,'-7'-1'3741,"7"1"129,0 0-774,7 0-1548,-7 0 0,10 0-258,-10 0 0,12-4-129,-12 4 0,16-2-516,-16 2-129,17-4-129,-7 4-258,0 0 0,-2 0 0,-8 0-129,11 11 0,-11-11 0,9 17 0,-9-17 129,0 20-129,0-8 129,-2 0-129,-2 0 0,-3 2 0,1-3 129,6-11-129,-14 14 0,14-14 0,-10 7 0,10-7 0,0 0 0,0 0 0,0 0-129,10-4 129,-10 4 0,16-3 0,-8 3-129,1 0 129,2 4 0,-4 5-129,-7-9 129,13 20 0,-10-6 0,-2 1 0,-1-1 0,0-2 0,-1 0 129,1-12-129,-9 13 129,9-13 0,-10 7-129,10-7 129,-12 3-129,12-3 0,0 0-516,0 0-645,-12 3-3225,12-3-129,0 0-516,0-7 129</inkml:trace>
  <inkml:trace contextRef="#ctx1" brushRef="#br1" timeOffset="213835.2307">14660 8638 5160,'9'-17'4773,"6"11"-258,-5 6-258,2 10-3612,-2 2 0,4 6-129,-3 1 0,4 8-129,-5 2 129,3 6-258,-7-3 129,-2 5-387,-4-3 129,0-3-129,0 1-129,-7-8 0,4 0-774,-8-8-3354,11-16-516,-7 12-258,7-12-129</inkml:trace>
  <inkml:trace contextRef="#ctx1" brushRef="#br1" timeOffset="214954.2947">16930 9784 4128,'10'-18'5160,"-5"-1"-387,-5 9-1806,0 10-774,0 0-645,0 0-258,0 0-516,0 0-258,-12 8-129,6 13 0,-1 3-129,1 9 129,-1 5-258,2 5 0,0-1 0,3 6 129,-1-7-258,3 0 0,7-6 0,0-6 0,3-2 0,1-4-129,2-2-387,-3-14-645,7-3-3354,-9 0-516,0-4-129,-8 0-645</inkml:trace>
  <inkml:trace contextRef="#ctx1" brushRef="#br1" timeOffset="215487.3252">17211 9976 2967,'5'-10'5160,"-5"10"-387,0 0 0,0-13-2967,0 13-387,0 0-258,-4 15-516,-8-1 0,2 11-258,-7-1-129,0 7 0,-2-1-258,0 8 129,2-3 129,1-3-258,1-3-258,3-9-129,9 2-903,-8-12-2838,11-10-645,0 0-645,-5-10 129</inkml:trace>
  <inkml:trace contextRef="#ctx1" brushRef="#br1" timeOffset="215718.3384">17003 10018 6837,'0'0'5289,"6"0"-258,-6 0-258,20 19-3612,-10-11-516,7 10 0,-2-2-129,3 3-129,2 1-258,-2-1 0,2 1-129,-2-5-129,2 3-258,-6-9-516,6 3-3741,-9-11-387,2-1-258,-5-5-516</inkml:trace>
  <inkml:trace contextRef="#ctx1" brushRef="#br1" timeOffset="215966.3526">17269 9792 7998,'12'-16'5160,"-12"16"-258,19 0 0,-11 10-4128,8 13-129,-3 7 0,1 10-258,-4 6-258,-1 5 129,-4 8-387,-3-2-129,-2 10-1548,0-14-2967,-8-5-258,-3-8-516,0-12-258</inkml:trace>
  <inkml:trace contextRef="#ctx1" brushRef="#br1" timeOffset="217122.4187">19900 11636 1935,'11'-13'4902,"-11"13"129,3-15-258,-3 15-2451,0 0-774,0 0-387,-4 4-258,-1 8-387,-2 0-129,1 8 0,-3 0-129,2 8-129,-1 2 0,1 9 129,3 1-129,1 3-129,1-6 258,1 5-258,1-6 0,3-2 0,2-4 0,4-9-258,6 7-2193,-6-16-2193,2-2-516,-2-8 0,-1-2-645</inkml:trace>
  <inkml:trace contextRef="#ctx1" brushRef="#br1" timeOffset="218303.4862">20058 11706 2322,'0'0'4902,"7"4"-258,3-4 129,-10 0-2967,24-6-645,-10-3-129,10 6-258,-7-6 0,6 8-387,-3 0-129,-1 1 0,-1 0-129,-5 4-129,-2 3 0,-11-7 0,8 21 129,-8-7-129,-1 2 0,-9 1 0,0 4 0,-5 2-129,-2 4 129,-1-2 0,0-2-129,2 3 129,2-3-129,2-4 258,5-1-258,2-6 129,5-1 129,0-11 0,7 16 0,5-10 0,-2-3 129,6 1 0,-1-2-129,0 1 0,1 1-129,-1-1 0,-1 3-516,-14-6-1290,10 0-2838,-10 0-387,0 0-258,0 0 0</inkml:trace>
  <inkml:trace contextRef="#ctx1" brushRef="#br1" timeOffset="218530.4992">20078 11846 9417,'4'-8'5031,"-4"8"-129,20 0-1290,-7-6-3096,7 6-129,-1 1-258,1 4-129,1 3 0,-4-5-258,5 8-258,-11-11-1548,2 7-2451,-2-3-387,-1-4-516,-10 0 129</inkml:trace>
  <inkml:trace contextRef="#ctx1" brushRef="#br1" timeOffset="218850.5175">20385 11528 4902,'21'15'5418,"-14"4"-258,6 9-258,-9-4-3096,10 21-516,-6-4-387,1 9-129,-6 1-258,-1 3-129,-2-2-258,-5-5-129,-4 4-516,-9-13-4257,5-4-129,-4-15-387,5-6-516</inkml:trace>
  <inkml:trace contextRef="#ctx1" brushRef="#br1" timeOffset="231306.23">11108 10806 4902,'31'-8'5160,"0"5"-516,8 0 0,6-7-3354,15 9-387,7-4-129,9 3-387,4-3-258,4 3-129,-1 2-129,-7-2-387,1 2-1161,-18 1-2838,-8-1-129,-16 0-645,-17 2 258</inkml:trace>
  <inkml:trace contextRef="#ctx1" brushRef="#br1" timeOffset="231822.2595">11249 10715 1032,'-14'3'2064,"14"-3"-387,0 0 0,0 0 258,0 0-129,-2-7 129,6 7-129,-4 0 0,0 0-129,0 0-129,0 0-258,-12 15-258,-2 5-129,-10-5-387,3 12-129,-6-3 0,7 0-129,1-2 0,9 2-129,8-7 0,9-4 0,18-1-258,12-10-1161,15 3-3096,7-5-774,8 0 0,8-6-645</inkml:trace>
  <inkml:trace contextRef="#ctx1" brushRef="#br1" timeOffset="233326.3455">21909 10691 2451,'2'-11'3483,"-2"11"-387,9-19-1290,-9 19-258,3-12-516,-3 12 0,0 0 0,0 0-258,-8 11 258,4 15-258,-12 0 129,3 16-129,-8-1-129,0 13-387,-3 3 129,4 0-129,-1-1 0,1-4-258,6-8 387,4-6-387,4-9-258,1-11-258,7-8-3225,-2-10-645,9-3-516,-2-9-129</inkml:trace>
  <inkml:trace contextRef="#ctx1" brushRef="#br1">21541 11532 903,'0'-31'4257,"-7"16"516,-2 1-258,9 14-2193,-25-21-645,16 21-387,-7-4-258,3 8-258,-1 8 0,5 13-258,-3 0-258,7 13 0,0 0-258,5 8 129,0 0 0,0 6 129,6-4-129,1-5 0,1 2-258,-3-12 0,5 3-1032,-10-9-3096,2-10-645,-2-17-129,-1 16-258</inkml:trace>
  <inkml:trace contextRef="#ctx0" brushRef="#br1" timeOffset="236448.5241">25364 14644 0,'0'0'0,"0"0"0,0 0 0,0 0 0,0 0 0,0 0 0,0 0 0,0 0 0,0 0 0,0 0 0,0 0 0,0 0 0,0 0 0,0 0 0,0 0 0</inkml:trace>
  <inkml:trace contextRef="#ctx1" brushRef="#br1" timeOffset="234075.3883">21304 11863 8256,'11'-25'4902,"4"11"-387,2 5-258,1-3-3870,7 9-258,2 2-258,-3-5-1161,7 6-2967,-7 0-516,3 0 0,-3 0-645</inkml:trace>
  <inkml:trace contextRef="#ctx1" brushRef="#br1" timeOffset="234618.4194">21734 11747 2193,'0'-16'4257,"0"-4"387,0 20-1548,0 0-1032,-10-18-258,10 18-258,-18 0-387,10 3-258,-8 2-258,4 7-129,-2 0-258,3 2 0,1 1 129,3 6-258,2 0 129,5 0 0,0 1 129,7 0-129,5-6 0,2 0-129,4-3 0,-2-5 0,1-2-129,3-6 0,-6 0 129,0-8-129,2-6 0,-5-3 0,-1-3-129,-1-6 0,-3-1 129,-3 0-129,-3-3 0,0 7 129,-4 2-129,-1 4 129,-2 3 0,7 14 129,-12-8-129,12 8 129,-7 8-129,4 11 0,3-2 129,0 5 0,5 2 0,2 1 0,1 1 0,1-2-129,6 0-129,-1-10-516,7 3-4128,-6-6 129,4-4-774,-5-7 0</inkml:trace>
  <inkml:trace contextRef="#ctx1" brushRef="#br1" timeOffset="234910.4361">22094 11687 7740,'0'-20'4773,"0"20"0,-15-15-516,15 15-3354,-19-3-387,10 3-129,-4 3 0,2 8 0,-1 0-129,2 10 129,4-4-258,4 5 0,2-2 129,2 4-258,9-2 129,3-4-129,1 2-129,1-8-258,9 7-2064,-9-13-2193,4-3-258,-6-3-387,-2-8-387</inkml:trace>
  <inkml:trace contextRef="#ctx1" brushRef="#br1" timeOffset="235142.4494">22153 11353 8256,'-6'-36'5160,"6"36"-387,0 6-258,0 10-3741,6 18-645,-1 8 0,3 6 0,-1 4-129,0 5 129,0 0 0,-2-6-258,4 2-516,-8-19-2064,6 0-1806,-2-12-258,-2-5-516,-3-17 258</inkml:trace>
  <inkml:trace contextRef="#ctx1" brushRef="#br1" timeOffset="235330.4601">22101 11668 7998,'-5'-26'5160,"10"14"-516,10 5 129,-1-8-3870,11 11-258,2-3-387,1 3 0,3 6-774,-7-2-387,2 12-903,-10-12-1032,4 8-1806,-9-1-645,-1-1 129</inkml:trace>
  <inkml:trace contextRef="#ctx1" brushRef="#br1" timeOffset="235662.4791">22380 11636 3354,'0'0'5160,"4"8"-258,-4 4-129,-5-9-1935,5 21-903,-7-8-774,6 7-258,-4-3-258,4 5-258,1-4 0,5-2-129,0-4 0,9-5-129,-2-6 129,5-4-129,-1-1-258,1-12 258,-3-6-258,-1-2 129,-3-3 0,-3-2 0,-6 1-129,-1 1 129,-6 4 129,-4 4-129,-4 6 0,-3 4-129,2 6 129,-1 0-258,1 6 0,1 2 0,10 5-387,4-13-258,0 31-1548,0-31-2451,13 21-129,-3-14-258,5 0-258</inkml:trace>
  <inkml:trace contextRef="#ctx1" brushRef="#br1" timeOffset="235982.4974">22549 11690 6063,'20'-18'5418,"-10"13"0,-10 5-774,18-2-1290,-18 2-2451,16 0-516,-6 3-129,1 9-129,-1 5-129,-3 0 0,0 3 0,-1-1 0,-2 2 0,1-5 0,-3-4 0,-2-12 0,4 13 0,-4-13 0,0 0-258,0-15 387,0-2-129,0 1 129,3-4 0,4-1 0,0 1 258,3 4-129,1-1-129,2 5 0,1 2-258,-2-2-774,7 11-3741,-12-1-645,5 2-258,-12 0-387</inkml:trace>
  <inkml:trace contextRef="#ctx1" brushRef="#br1" timeOffset="236562.5306">23121 10651 2580,'-9'-23'5160,"9"23"-129,0 0-258,0 0-1677,2 17-1290,20 13-645,-1-4-516,12 17 258,-1-6-516,9 8 258,1-4-129,0 7-258,-1-7 129,-3-3-387,-3 8-774,-7-15-4128,-1-1 258,-11-9-1032,-3-4-387</inkml:trace>
  <inkml:trace contextRef="#ctx1" brushRef="#br1" timeOffset="237178.5658">23558 11433 1935,'0'-35'4515,"0"19"129,-1 3-129,1 13-2580,-14-17-129,14 17-387,-16-3-516,6 3 129,-4 8-387,6 9-129,-3 5 0,3 8 0,2 0-258,3 8-129,1 1 129,2 4-129,2-5-129,3 0 129,4-7-258,-4-2 129,2-3-258,-1-9-258,1 6-903,-7-9-3096,0-14-258,0 0-387,-7 9-258</inkml:trace>
  <inkml:trace contextRef="#ctx1" brushRef="#br1" timeOffset="237367.5766">23337 11714 6321,'-5'-19'5160,"15"2"-129,6 11-387,-1-2-3225,7 8-774,4-1-129,2 1-387,5 0-387,-2 0-903,6 0-3354,-9 1-387,5-1 0,-4 0-645</inkml:trace>
  <inkml:trace contextRef="#ctx1" brushRef="#br1" timeOffset="237810.602">23894 11567 7740,'7'-12'5160,"-7"12"-516,-5 0-645,-11-2-2709,6 5-516,-10 5-258,4 5 0,-3 0-129,3 7-129,0 2 129,7 2-129,2-1-129,7 2 0,5-4-129,7-1 0,4-3 129,4-4-258,1-6 129,1-3 0,0-4 0,-2-7 0,-5-8 0,-2-1 0,-5-5-129,-5-3 129,-3-3 0,-3 7 0,-6 0 0,-2 5 0,-1 0 129,-1 10-129,2 5-129,11 0 129,-8 23 0,8-5 0,5 1-129,5 2 0,4 4 0,3-6-387,6 8-1677,-7-12-2580,7-4-258,-6-8-516,5-2-129</inkml:trace>
  <inkml:trace contextRef="#ctx1" brushRef="#br1" timeOffset="238034.6148">24223 11557 7353,'-17'-11'4644,"5"16"-387,-3 7 129,1 7-3741,-1-1 0,6 8-645,2 0 258,4 2 0,3 0-129,1-2 0,8 4-1290,2-5-2838,1-8-516,-4-7-129,4-6-516</inkml:trace>
  <inkml:trace contextRef="#ctx1" brushRef="#br1" timeOffset="238283.629">24321 11196 9933,'23'-7'5160,"-7"17"-516,-8 8-129,-8 13-4386,11 5 129,0 12-129,1 6-129,-5 2 129,-1 5-129,-3-3-258,2-4-516,-3-15-1677,0 0-2064,-2-13-645,0-9-129,0-17-129</inkml:trace>
  <inkml:trace contextRef="#ctx1" brushRef="#br1" timeOffset="238750.6558">24234 11524 8643,'1'-16'4902,"15"15"0,8 1-645,7 1-3741,4 4-516,6 0-258,0 7-387,1-10-258,-4 12-516,5-14-516,-43 0 0,62 0 129,-62 0 387,44-6 774,-44 6 774,0 0 516,0 0 774,0 0 774,0 0 0,0 0-129,0 0-129,-33 3-516,33-3-516,0 0-258,-23 49-258,23-49-129,0 0-129,6 66 0,-6-66 0,0 0 0,0 0-129,41 55 129,-41-55 0,0 0 0,46-7 0,-46 7 0,0 0 0,24-52-129,-24 52 129,0-49-129,0 49 129,0 0-129,-34-66-129,34 66 0,0 0-387,0 0-645,0 0-2838,0 0-1032,0 0 0,0 0-645</inkml:trace>
  <inkml:trace contextRef="#ctx1" brushRef="#br1" timeOffset="239063.6737">24770 11538 8385,'0'0'5031,"0"0"-258,46-15-258,-46 15-3096,0 0-645,0 0-645,14 53-129,-14-53 0,0 0-258,12 57 129,-12-57-258,0 0 129,0 0 0,0 0 129,0 0 0,0 0 129,0 0 0,0 0 0,0 0 0,17-49 0,-17 49 129,0 0-129,27-54-258,-27 54-1161,0 0-3096,40-30-387,-40 30 0,0 0-387</inkml:trace>
  <inkml:trace contextRef="#ctx1" brushRef="#br1" timeOffset="239402.693">25061 11493 6321,'0'0'5031,"0"0"-258,0 0-258,0 0-3612,0 0-258,0 0-516,0 0 129,-29 46 0,29-46 0,0 0 0,0 0 0,6 59-129,-6-59 129,0 0-258,0 0 129,30 54 0,-30-54 0,0 0 258,0 0-129,0 49 0,0-49 129,0 0 0,0 0-129,-41 33 0,41-33-258,0 0-1032,0 0-3999,0 0 129,0 0-645,0 0-258</inkml:trace>
  <inkml:trace contextRef="#ctx1" brushRef="#br1" timeOffset="239914.7223">24145 11807 4773,'0'0'5418,"0"0"-387,0 0-129,10 7-1806,-10-7-1032,0 0-645,6 10-516,3 4-129,0-3-258,3 5 0,3 0-258,4 1-129,3 0-516,2-10-3612,7 1-1419,-4-8 0,-4-2-645</inkml:trace>
  <inkml:trace contextRef="#ctx1" brushRef="#br1" timeOffset="240718.7683">24069 12332 6321,'13'-28'5547,"-9"5"-387,1 12-129,-5-13-3096,0 24-645,0 0-645,0 0-258,2 10-129,-2 15 0,0 9-129,0 4 0,0 6 0,0 2-129,0 1 0,2-3-258,3-4-129,-1-11-903,7-1-3612,-3-10 0,1-1-516,-9-17-258</inkml:trace>
  <inkml:trace contextRef="#ctx1" brushRef="#br1" timeOffset="241834.8322">24363 13011 6321,'6'-17'5160,"-8"1"0,-13 5-516,5 11-2709,-12-14-516,-1 14-645,0 0-258,0 1-129,-5 6-129,-3 10-258,4 1 0,3 6-129,3 2 0,6 2 0,6-4-129,9 0 258,4-2 258,12-7-129,9-4 0,4-6 129,7-3-129,-2-2 129,5-4-129,-6-1-129,-7-2 0,-4 2 129,-10-1-129,-12 6 129,-5 0-129,-12 8 0,-9 4 129,-6 4 0,6 3-129,0 3 0,4 1 0,7 0 129,13-2 0,10 0 0,15-6 129,9 4-258,11-11 129,-3-3-129,2-3-129,-6-2-258,0 4-1419,-36-4-3354,51-14-129,-46-4-387,-13 3-387</inkml:trace>
  <inkml:trace contextRef="#ctx1" brushRef="#br1" timeOffset="242798.8873">22000 12235 3096,'4'-13'5031,"-1"-9"-129,-3 22-129,0-21-2064,0 21-903,0 0-516,0 0-516,0 16 0,2 9-387,-1 4-258,4 2 129,0 4-258,-1 3 129,3 0-258,0-7 129,-1-3 0,1-6-129,0-5-258,-7-17-258,14 24-1806,-14-24-2451,0 0 0,8 0-645,-8 0 129</inkml:trace>
  <inkml:trace contextRef="#ctx1" brushRef="#br1" timeOffset="244218.9685">21420 12851 7998,'0'0'5160,"-3"-12"-129,3 12-129,0 0-3354,0 14-774,0 3-258,0 11-129,-1 0-129,1 7 0,-2 0-258,2-1 129,-2 0-129,2-6 0,0-4 0,0-5-129,0-4-129,0-15-129,2 17-387,-2-17-1290,0 0-2709,9-3-516,-1-1 0,-1-7-387</inkml:trace>
  <inkml:trace contextRef="#ctx1" brushRef="#br1" timeOffset="244458.9822">21568 12848 8127,'3'-12'5289,"-3"12"-258,0 0-516,0 18-2838,-3 12-1290,0 2-258,1 7 0,1 2 0,1 2 0,0-5 0,0-2-129,3-7-129,0-12-129,7 1-645,-10-18-2322,9 0-1419,-9 0-516,15-14-258,-8-8 0</inkml:trace>
  <inkml:trace contextRef="#ctx1" brushRef="#br1" timeOffset="244690.9955">21770 12852 7740,'9'-4'5418,"-6"14"-387,-3 9-129,-3-4-2451,-1 13-2064,1 4-258,1 4 0,0-1-129,0-1 0,2-3 0,0-5-129,4-8 0,1-5-387,6 0-1032,-11-13-3225,7 5 0,-7-5-516,3-10-387</inkml:trace>
  <inkml:trace contextRef="#ctx1" brushRef="#br1" timeOffset="244923.0088">21592 12889 9546,'-21'-25'5547,"21"25"-516,0 0 0,7-4-3999,4 4-387,8 17-258,2 1 0,2 5-129,1 1-129,0 6-129,1-3-129,-4-2-129,3 1-387,-8-13-1032,6 5-3225,-7-8-258,4 2-258,-5-11-516</inkml:trace>
  <inkml:trace contextRef="#ctx1" brushRef="#br1" timeOffset="245211.0253">22018 12837 9030,'18'-20'5160,"-9"20"-387,-9 0-129,17 11-4128,-13 6 0,1 9-129,-5 5-258,1 6 258,-1 1-258,0 1 0,-2-2 0,0-5-129,-1-4-129,2-9 0,1-2-387,0-17-1290,0 0-2838,0-6-258,0-7-387,-4-11-258</inkml:trace>
  <inkml:trace contextRef="#ctx1" brushRef="#br1" timeOffset="245463.0397">21909 12872 9546,'-12'-5'5547,"4"-5"-516,8 10 0,3-15-3870,14 9-387,3-2-258,9 2-129,1-2 0,2 4-129,-1-2 0,0 0-258,-1 4 129,-7 2-258,-5 0 0,-4 0-258,-3 2-258,-11-2-516,14 5-3999,-14-5 0,0 12-387,0-12-387</inkml:trace>
  <inkml:trace contextRef="#ctx1" brushRef="#br1" timeOffset="246170.0801">22486 12740 7224,'-20'46'4773,"8"-16"-258,2 2-1419,6 7-1935,-4 1-645,8-1-258,0 0-258,3-5 129,6-2-516,2-13-645,8-2-3225,-5-2-387,0-9 0,1-3-516</inkml:trace>
  <inkml:trace contextRef="#ctx1" brushRef="#br1" timeOffset="246630.1064">22584 12850 6321,'7'-18'5160,"-7"18"0,12-17-645,-11 1-2709,13 13-645,-5-5-387,5 6-258,-1-1-129,3 3-129,-4 0 0,2 2-129,-2 4-129,-3 5 0,-3 3 0,-4-1 0,-2 6-129,-4-2 129,-4 0 0,-4 4-129,-2 0 129,-3-4-129,1 1 129,1 2 0,3-6 0,3-2 0,4-1 0,5-11 0,0 16 129,9-9 0,3-1-129,2-1 129,2 0-129,2 1 0,-1 0-129,-2 1-129,1 4-903,-16-11-3741,18 8 0,-18-8-645,16-4 0</inkml:trace>
  <inkml:trace contextRef="#ctx1" brushRef="#br1" timeOffset="246882.1208">22794 12689 10707,'12'-21'5418,"-12"21"-129,24-1-129,-16 2-4386,11 15-129,-1 1-129,0 12 0,-4 4-258,1 11 129,-6 2-258,-3 7 0,-4-2-258,-2-2-258,-2 5-774,-8-16-3999,3-1-129,-6-16-516,9-10-387</inkml:trace>
  <inkml:trace contextRef="#ctx1" brushRef="#br1" timeOffset="258230.7699">18700 3282 3483,'0'0'4128,"0"0"258,5 0-1935,-5 0-387,0 0-774,2 7-129,0 5-387,-2 1-258,0 6 0,0 0-387,-2 2 129,0 0-129,2 3 0,-2-2-129,1-2 0,1-1 0,0-3 0,0-1 0,0-6 0,0-9-129,1 13 129,-1-13 0,0 0 0,13 5 0,-13-5-129,20 0 258,-9 0-129,4 0 0,1-2 129,2 0-129,1 1 0,3 1 129,-3 0-129,0-1 0,0 1 0,0-1 129,-4-1-129,-2-5 258,-3 0 0,-2-7 0,-1 2 0,-2-6 0,-1 3 0,-1-4 129,0 3-129,-1-3 0,0 6-129,-2 0 0,1 2-387,-1 11-2322,6-13-1806,-6 13-645,8-21-258,-8 21-645</inkml:trace>
  <inkml:trace contextRef="#ctx0" brushRef="#br1" timeOffset="275800.7749">24321 8803 0,'0'0'0,"0"0"0,0 0 0,0 0 0,0 0 0,0 0 0</inkml:trace>
  <inkml:trace contextRef="#ctx1" brushRef="#br1" timeOffset="288618.508">20536 2465 1806,'5'-13'4128,"-5"13"129,0-14 129,0 14-1419,-2-18-1032,2 18-129,-12-20-516,12 20-129,-22-17-258,8 10-258,-5 0-258,-3 0-258,-5 3 0,0 3 0,-4 1-129,0 0 0,-4 0-129,2 5 129,1 4 0,1 3-129,4-1 129,3 4-258,7 2 129,0 0-258,9 0 129,1-3-516,7 1 129,0-15-1161,7 24-2580,-7-24-258,13 9-258,-13-9-258</inkml:trace>
  <inkml:trace contextRef="#ctx0" brushRef="#br1" timeOffset="291357.6647">25089 7213 0,'0'0'0</inkml:trace>
  <inkml:trace contextRef="#ctx1" brushRef="#br1" timeOffset="288898.524">20070 2268 8514,'-12'0'4257,"12"0"-129,-14 18-387,3-1-3483,3 6 0,-4 6 0,2 1-258,-2 1 258,3 1-258,-2-2 516,6-1-645,1-3 387,4-8-387,4-4 258,9-3 0,4-2-129,1-8-258,9 6-774,0-7-3096,6 5-129,-5-3-774,4 6-129</inkml:trace>
  <inkml:trace contextRef="#ctx1" brushRef="#br1" timeOffset="289902.5815">20882 2453 3612,'4'-17'4644,"-4"17"-129,0 0-258,0 0-1548,-4 7-2193,2 8 0,0-2-258,1 5-129,1-1 129,0-2-129,0 0-258,0-15-129,8 21-903,-8-21-2838,14 1-258,-5-6-258,3-4-258</inkml:trace>
  <inkml:trace contextRef="#ctx1" brushRef="#br1" timeOffset="290098.5927">20990 2421 5805,'0'0'4386,"0"0"-258,0 15-258,0-15-3225,-1 22-387,-1-8 0,0 5 0,2 2-129,-2-1-258,2 3-645,-3-7-2967,3 4-516,3-7-258,6 2-129</inkml:trace>
  <inkml:trace contextRef="#ctx1" brushRef="#br1" timeOffset="290533.6176">21177 2562 5160,'9'-7'4902,"-9"7"-387,0 0-129,-8-15-2838,8 15-645,-10-4 0,10 4-516,-8 0-129,8 0 129,-9 0-258,9 0 129,-8 12-258,8-12 0,-9 18 0,7-4 0,1-1 0,1 2 0,3-1 0,6 1 0,0-1 0,5 3 0,-1-2 0,4 1 0,-5 5 0,1 0 0,-4 0 0,-4 5 0,-3 1 129,-2-2 0,-7-2-129,-2 0 129,-4-5-129,1-4 129,0-6 0,0-2-129,2-2 0,10-4-258,-7 0-774,2-8-3354,5 8-129,5-35-387,10 12-387</inkml:trace>
  <inkml:trace contextRef="#ctx1" brushRef="#br1" timeOffset="290825.6343">21392 2287 11223,'0'0'5031,"8"1"-387,-12 11-129,1 6-4257,-2 10-258,0 5-258,-2 7 387,0 7-387,-1 0 258,4 2-258,1-1 129,3-2-129,0-5 0,5-1 258,8-10 0,0-6 0,2-7-129,1-9-129,4 2-645,-8-21-1419,8 10-2193,-11-17-258,0 8 0,-9-14-516</inkml:trace>
  <inkml:trace contextRef="#ctx1" brushRef="#br1" timeOffset="291007.6447">21350 2589 9030,'-37'-27'4902,"23"15"-258,14 12-129,2-14-3741,16 7 0,4-3-387,6 4-258,-1 1 0,6 1-258,-4 2-387,-5 1-1032,2 7-2838,-13-1-387,0 10-516,-13-15-129</inkml:trace>
  <inkml:trace contextRef="#ctx1" brushRef="#br1" timeOffset="291346.6641">21580 2536 7611,'19'-10'5160,"-19"10"-516,20 4-387,-20-4-3225,14 20-387,-5-5-129,1 9-258,-3 1 0,-2 4 0,-2 0-129,-1-1-129,-2-5 0,0-2 129,-4-6-129,4-15 0,0 0 129,-8 0-129,5-14 129,3-10-129,3-1 129,3-6-129,0 1 129,4 0-129,1 7 129,1 2-258,0 7 129,1 3-387,1 11-774,-14 0-3225,18 11-387,-18-11-129,18 25-645</inkml:trace>
  <inkml:trace contextRef="#ctx1" brushRef="#br1" timeOffset="291818.6911">22031 2564 7740,'0'-11'5160,"-7"-1"-387,7 12-258,-21-7-3225,21 7-387,-22-4-129,11 4-258,-2 0-258,-1 6 0,4 5-258,-2 6 129,2 5-258,3 6 129,2 4 0,2 2 0,3 0 0,0-1 0,6-1 0,5-5 0,4-11 0,0-8 0,5-6 129,0-4-129,1-14 129,-1-8-129,-3-4 129,-3-5 0,-1-3-129,-6 1 129,-5 1 0,-2 3-129,-2 6 129,-1 7 0,-3 8-129,6 10 0,-9 1 0,6 18 129,2 6-129,1 8 0,1 7 0,4 2 0,0 4 0,1-5-129,1-1-258,-2-7-387,5 9-2967,-6-30-1290,6 3-129,-10-15-516</inkml:trace>
  <inkml:trace contextRef="#ctx1" brushRef="#br1" timeOffset="292225.7143">22303 2585 9159,'-3'-15'5160,"3"15"-258,-10-5-387,9 16-3483,-3 0-645,3 7 0,0 3-387,1 10 258,-2 1-129,0 1 0,2-1-129,0-1 0,0-5 0,2-5 129,1-10-129,-3-11 129,14-1-129,-3-15 129,0-7 0,3-6 0,-2-2 0,3-6-129,1 6 0,-4 1 0,-2 8 129,-1 8-129,-9 14 0,13-6 0,-13 6 0,9 22 0,-9-1 0,2 8-129,3 1-129,-5 0 0,7 3-387,-7-8-387,17 9-2709,-12-21-1161,11 9-129,-6-22-645</inkml:trace>
  <inkml:trace contextRef="#ctx1" brushRef="#br1" timeOffset="292721.7427">22652 2658 7353,'1'-40'5160,"-6"23"-258,5 17-129,-17-19-3225,9 19-516,-6 6-516,3 8-258,-1 0-129,5 9 0,0 1 0,4 4-129,3-1 0,0-4 0,7-3 0,3-1 129,2-11-129,3-2 0,-1-7 0,0-5 129,-2-9-129,3 0 129,-5-3-129,-1-7 129,-5 3-129,-1 2 129,-3 0 0,0 3-129,0 6 0,0 11 0,0-10-129,0 10 129,0 15 0,0 12-129,2 4 129,0 12 0,0 1 0,-1 8 0,-1-2 0,0 2 129,-2-2-129,-5-11 258,-3-3 0,-1-8 0,-3-5 0,-2-5 129,-1-5-258,0-6 258,2-5-387,2-2-258,13 0-516,-18-21-2967,18 21-1161,2-35-645,12 13-129,-2-9-774</inkml:trace>
  <inkml:trace contextRef="#ctx1" brushRef="#br1" timeOffset="293170.7684">22775 2765 6450,'0'0'5031,"12"-5"0,-12 5-774,15-7-2709,-4-5-903,6 6 0,0-6-258,4 2-129,-3-3-129,3 2 129,-1-5-129,-1 3 0,-4-2 0,-4 0-129,-3 0 258,-4-2-258,-4-1 129,-5 0 0,-4 5-129,-3-1 129,-5 1-129,3 5 0,-6 7 129,3 1-129,-1 12 0,3 7 258,2 7-129,4 13 129,2-2-129,3 7 129,4-1 0,0 3 129,7-9-129,5-2-129,2-5 129,5-14-129,-2-1-129,6-10 0,-2-5-387,0-5-258,10 2-3483,-15-23-1161,7 3 0,-11-12-774</inkml:trace>
  <inkml:trace contextRef="#ctx1" brushRef="#br1" timeOffset="293410.7821">23183 2309 10062,'3'-11'5160,"-3"11"-516,0 0-258,9 12-3741,-6-1-387,2 6 129,-1-2-258,0 5-129,0 1-516,-4-21-2709,2 31-1548,-2-31-516,1 20-129,-1-20-258</inkml:trace>
  <inkml:trace contextRef="#ctx1" brushRef="#br1" timeOffset="293577.7917">23284 2247 10062,'0'0'5418,"0"0"-387,12 0 0,-12 11-4257,3 12-129,1 1-516,0 3-516,7 11-4128,-11-8-774,0 7-387,-7-12-903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3-10-14T09:02:46.214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context xml:id="ctx1">
      <inkml:inkSource xml:id="inkSrc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1" timeString="2013-10-14T09:03:46.876"/>
    </inkml:context>
    <inkml:brush xml:id="br1">
      <inkml:brushProperty name="width" value="0.05292" units="cm"/>
      <inkml:brushProperty name="height" value="0.05292" units="cm"/>
      <inkml:brushProperty name="color" value="#50632A"/>
    </inkml:brush>
  </inkml:definitions>
  <inkml:trace contextRef="#ctx0" brushRef="#br0">24660 11924 0,'0'0'0,"0"0"0,0 0 0,0 0 0,0 0 0,0 0 0,0 0 0,0 0 0,0 0 0,0 0 0,0 0 0,0 0 0,0 0 0,0 0 0,0 0 0</inkml:trace>
  <inkml:trace contextRef="#ctx1" brushRef="#br0">1422 16351 1,'0'0'2579,"12"-13"-128,-3 7-258,5-3-774,2 5 0,2-6-387,4 5-258,5-4-387,6 4-258,4-5-258,3 2-2193,11-7-1161,6 9 0</inkml:trace>
  <inkml:trace contextRef="#ctx1" brushRef="#br0" timeOffset="9003.515">1432 16292 2193,'-12'1'4128,"12"-1"258,-8 1-387,8-1-1419,0 0-645,-4 14-516,4-14-129,0 0-258,-10 0-258,10 0-129,0 0 0,0 0-129,0 0-258,0 0 129,0 0-258,0 0 129,0 0-129,11 3 129,-11-3-258,16 1 129,-5-1 0,4 0-129,1 0 129,-1 0 0,2 0-129,2 0 0,-2 0 129,3 0-129,0 1-129,0 0 129,1-1-258,-2 1 129,-1-1-129,-1 0 129,-1 0-129,-1 0 129,-4 0 129,-1-1 0,2 1 0,-2 0 129,-10 0-129,13-3 129,-13 3-129,9 0 0,-9 0 129,0 0-129,0 0 129,0 0-129,0 0 129,-6 0-129,6 0 129,-17 0-129,3 0 0,0 0 0,-5 0 129,-3 0 129,1-2-129,-2 4 129,-2-2-129,1 1 0,0 2 129,0 0-129,0-3-129,2 0 0,0 1 0,4-1 0,0 0 129,5 0-129,0-1 129,6-1-129,7 2 129,0 0-129,0 0 0,0 0 0,0 0 129,14 0-129,2 3 0,3 1 0,3 0 129,6 3 0,-2-1 0,6-3-387,-2 2 0,2 0 129,0-3 0,-2 0 0,3 0-129,-3-2 129,-3 0 0,-3 0 129,-2 0 129,-3 0-129,-5 0 129,-3-2-129,-11 2 0,11 0 0,-11 0-258,0 0-1032,0 0-3483,0 0-387,0 0-387,0 0-774</inkml:trace>
  <inkml:trace contextRef="#ctx1" brushRef="#br1" timeOffset="48741.7879">1736 3286 4773,'0'0'4644,"-9"7"-258,9-7-258,0 11-2322,0-11-516,0 0-258,0 0-516,9 15 0,-9-15 0,20 9 0,-8-5-258,7 0 258,3-4-258,2-1-129,0-4 129,7-7-129,-3-6 0,2 1 129,-5-6-129,0-4 0,-8 3-129,-3-3 0,-5 2 0,-9 7 0,0 0-129,-7 7 0,-10 4 129,-5 7 0,-8 3 0,-6 12 129,0 4 0,-2 8-129,6 8 129,0 3-129,7 1-129,8 0 129,9 0 0,5-2 0,3-4 0,11-4 0,3-6 0,6-5 129,1-4 0,3-4-129,7-3-129,-3-7-387,7 0-1548,-5-12-2322,2-3-387,-3-8-129,-1 1-645</inkml:trace>
  <inkml:trace contextRef="#ctx1" brushRef="#br1" timeOffset="48965.8007">2336 3096 5805,'0'0'5289,"3"7"-258,-10 12-645,-5 14-2322,-3-5-1419,1 10-129,-3-2-258,-2 6 0,-3-2 129,5-4-645,3-4 129,-1-14-516,13 5-2451,-10-20-1161,3-1-129,4-9-645,0-7 0</inkml:trace>
  <inkml:trace contextRef="#ctx1" brushRef="#br1" timeOffset="49189.8135">2077 3196 7611,'0'0'5160,"-2"-10"-387,7 14-129,3-2-2451,6 16-1032,5-7-387,7 7-258,-2 3-258,5 3 0,1-3-258,3 3 0,-2-3 0,2-6-258,-4-1 0,-3-4-258,8 7-2064,-11-17-1935,4 0-387,-11-2-387,2-2-516</inkml:trace>
  <inkml:trace contextRef="#ctx1" brushRef="#br1" timeOffset="49785.8476">2752 3239 6708,'-9'5'4773,"9"-5"0,0 0-387,0-7-2322,7 7-1032,-7 0 0,17-9-387,-8 2-387,9 3 258,-3-1-258,5 4 129,-1-2-258,3 2 129,0-3-258,-1 3 129,2 0-129,-2-1 0,0 0 0,-2 2 129,-3 0-129,-2 0-129,0 0 0,-14 0-387,16 5-129,-16-5-1806,0 0-2193,0-8-387,0 8-258,0-18 0</inkml:trace>
  <inkml:trace contextRef="#ctx1" brushRef="#br1" timeOffset="50137.8678">3016 3067 5160,'0'0'5289,"0"0"-516,10-8-129,-8-4-2580,7 12-1032,-9 0-129,15 1-516,-7 2 129,1 5-387,0 1 0,4 6 258,-6 0-129,2 6 0,-4-1 0,0 4-258,-5 1 258,0-1-129,0 1 0,-2 0-258,-1-5 258,-4-4-258,0-2 258,7-14 0,-10 18 0,10-18 0,0 0-129,-10 7-387,10-7-1161,0 0-3225,7-5-129,-7-8-387,6-2-516</inkml:trace>
  <inkml:trace contextRef="#ctx1" brushRef="#br1" timeOffset="51224.9299">3448 2956 5160,'0'-20'4902,"5"9"-258,-5-7-387,0 18-2967,5-17 0,-5 17-129,0 0-645,5 21-129,-5 0-129,0 10 258,0 3-129,0 11 0,2-4-258,-2 3-129,2 0 129,1 0 0,1-5-129,1-6-129,1-2 0,1-10 0,3-6 129,-1-4 0,3-9 0,2-2 129,0-2-258,-1-11-258,3 4-903,-8-10-2967,1 6-387,-8-4-129,-1 17-645</inkml:trace>
  <inkml:trace contextRef="#ctx1" brushRef="#br1" timeOffset="51397.9398">3422 3210 4128,'-10'-9'4902,"0"-5"-129,10 14-516,3-12-1677,4 0-1806,7 4-516,3 0-645,0-6-1290,6 7-2451,-2-1-516,4 5-258,-3-2-129</inkml:trace>
  <inkml:trace contextRef="#ctx1" brushRef="#br1" timeOffset="52088.9794">3630 3164 6837,'0'15'4644,"0"-15"0,16 0-129,-10-16-3225,6 11-129,0-11-516,7 9-258,-4-6-129,4 4-258,-2-3 0,-2 3 0,-4-4 0,0 1-258,-4 2 387,-3-1 0,-4-4 129,-2 3-129,2 12-258,-20-20 129,6 17 0,-4 1-258,-3 2 129,0 5 0,1 11 0,3 1 0,1 3 258,4 2 0,5 0 0,7 5 258,0-2-129,9 2-129,1-2 0,4-2 129,1-4-129,3 1-258,0-3 258,-2-4-129,-1-7 129,0 0 0,-4-4-129,1 0 129,-2 0-129,-10-2 0,14-4 129,-14 4-129,8-14 0,-3 4 0,-3-5 129,3-2 0,1-3-129,1 1 258,-1-3-387,1 2 387,1 2-387,-1 4 129,-1 2-129,-6 12-129,10-12 129,-10 12-129,8-2 258,-8 2 0,9 0 129,-9 0 129,10 9-129,-10-9 129,12 13-129,-12-13 129,11 15-129,-11-15-129,13 19-129,-13-19 129,11 14-258,-11-14 0,10 12-387,-10-12-1935,0 0-1935,-2-10-258,2 10-258,-8-21-645</inkml:trace>
  <inkml:trace contextRef="#ctx1" brushRef="#br1" timeOffset="52797.0199">3948 3012 4773,'0'0'5289,"0"0"-774,0 0 129,0 0-1806,0 0-1935,-2 16-129,6 1 129,1 3-645,4 8 258,0 5-258,-1 1-129,-1-2 129,-2 4-258,-3-6 129,-1-3-258,-1-7 258,0-6-387,0-14 258,0 0 0,-1-9 129,1-12 129,0-7-258,3-4-129,0-5 0,3 1 129,-1 2-129,2 2 129,0 9 0,-2 7-387,4 5 129,-9 11-645,17 0-2838,-17 0-903,13 8-258,-13-8-387</inkml:trace>
  <inkml:trace contextRef="#ctx1" brushRef="#br1" timeOffset="53345.0512">4145 2977 7611,'2'-12'4902,"-2"12"-387,4 12-129,-4-12-3096,-2 35-387,2-9-387,0 5 129,0-3-258,7 0 0,-2-6-258,2-4 258,0-7-258,3-5 0,0-6-129,-1-11-258,1-5 258,-1-6-129,1-1 129,0-2-258,-3 1 258,-2 7-387,0 3 387,-5 14 0,0 0 0,4 6 0,-4 11-129,0 2 387,3 3-129,-1 3 129,3-7-129,-1 2 0,3-7 0,-7-13 129,15 16-129,-7-14 0,1-3-258,2-11-129,0-5 258,0 1-258,0-5 258,-1 0-258,0 2 258,1 2-258,-4 3 258,-7 14 0,14-12 0,-14 12 0,9 10 129,-6 3 129,-1 7-129,3-1 129,-1 1-129,-2 1 129,2-1-258,-1-9-129,4 14-2451,-7-25-2064,6 14-129,-6-14-516,0 0-387</inkml:trace>
  <inkml:trace contextRef="#ctx1" brushRef="#br1" timeOffset="53661.0693">4619 2696 6708,'0'-17'5160,"0"17"-258,0 0-258,0 0-1290,9 6-2709,-8 15-129,4 13-258,0 4-129,2 4 129,-2 1-258,5 4 129,-2-1-129,-1-6 0,2-4 0,0-8 0,-2-1-129,-3-9-129,6 9-1806,-10-27-2580,1 12-129,-1-12-258,-7 0-516</inkml:trace>
  <inkml:trace contextRef="#ctx1" brushRef="#br1" timeOffset="53850.0801">4523 2996 9804,'-19'-12'4902,"19"12"-129,0-13-387,14 6-3483,-2-4-258,10 4-258,-1-2-129,4 2-258,6 6-387,-4-10-1806,2 11-2193,-5 0-387,0 6-258,-10-5-387</inkml:trace>
  <inkml:trace contextRef="#ctx1" brushRef="#br1" timeOffset="54289.1052">4852 2987 6063,'24'16'5160,"-24"-16"-516,20 3 0,-11-5-2322,8 2-1032,-6 0-516,4 0-258,-1-5-258,1 2 0,-3-4-129,-2 0 0,-3-4 0,-2 0 0,-4-4-129,-1-2 0,-3 0 129,-5-1-129,-4 3 0,-3-1-129,-1 7 0,-1 3 0,-2 6 0,0 11 0,1 10 129,0 3-129,3 9 129,3 3 258,4-1-129,4 5 258,4-8-258,4-1 258,7-4-258,3-2 258,2-7-258,4-4-258,-3-5 129,2 0 129,0-9-129,-4 0 129,-1 0-258,-3-12-129,2 8-1806,-9-16-2580,2 8-129,-6-13-774,2 12 129</inkml:trace>
  <inkml:trace contextRef="#ctx1" brushRef="#br1" timeOffset="54637.1251">5058 2992 8385,'19'12'5031,"-19"-12"-516,14 22 129,-14-22-3483,11 24 0,-4-9-645,3 2 129,-2-2-387,1 3 0,-4-5-129,2-2 258,-7-11-129,5 12-258,-5-12 129,0-9-387,0-4 258,-1-6-258,1-9 258,2-3-258,1-5 258,2 3-258,1-4 387,2 6-129,3 5 129,0 5-129,-2 7 0,-1 8-258,3 12-903,-11-6-3483,10 27 129,-10-14-516,4 10-387</inkml:trace>
  <inkml:trace contextRef="#ctx1" brushRef="#br1" timeOffset="55201.1574">5351 2886 8643,'6'-14'5289,"-6"14"-387,6 8-387,-6-8-1935,0 23-2064,0-1-258,0 6-129,0 1 0,2 3 258,3-1-516,0-5 516,1-7-387,3-3 387,-9-16-387,16 7 0,-6-15 129,0-9-387,0-10 387,1-4-387,-1-6 387,-1 4-387,-2 1 258,0 2 0,-1 11 0,-1 5 0,-5 14 0,9 2 0,-6 16-129,1 6 129,1 2 0,0 3 0,2 4 0,1-2 258,-1-6-258,0-6 0,1-3-129,-8-16 129,16 7 129,-6-9-129,-1-15 0,1-5-258,0-9 258,-1 4 0,0-4 0,1 4 0,-3 3 129,-1 10-129,-6 14 0,9-3 0,-4 13 0,-2 6 0,-2 7 0,4 3 0,-3 1-129,2-3 0,2 0-387,-6-24-774,13 24-3225,-13-24-258,18 3-258,-8-10-387</inkml:trace>
  <inkml:trace contextRef="#ctx1" brushRef="#br1" timeOffset="55578.1789">5929 2731 12255,'-1'-15'4902,"-16"2"-387,8 16-645,-8 6-3483,0 6-129,-1 6-129,1 1 0,3 5-129,3-1 0,5 2 0,4-2 0,2-6 0,9-4 0,4-3 0,2-2 0,3 0 129,-1-1-129,0 1 0,-3 0 0,-4 0 129,-3 3-129,-7 4 129,0 2 258,-9-4 0,-3 7 258,-5-5-258,-2-2 258,2-6-258,1-2 129,1-6-387,5-4-903,10 2-3741,-3-23-774,3 6-129,3-12-774</inkml:trace>
  <inkml:trace contextRef="#ctx1" brushRef="#br1" timeOffset="57681.2992">6229 2862 3354,'1'7'4644,"11"3"-258,-12-10 0,21 1-1806,-11-5-1032,12 6 0,-5-5-645,5 3-387,1 0-129,0 0 0,-1 0-258,0 1 0,0-1-129,-5 0 0,0 0-129,-5-5 0,-2 4-516,-7-13-645,-3 14-2709,3-17-516,-3 17 129,-9-21-645</inkml:trace>
  <inkml:trace contextRef="#ctx1" brushRef="#br1" timeOffset="57981.3164">6432 2759 6450,'0'-12'4644,"0"12"-258,11-17-258,1 17-2580,-6-14-258,8 13-387,-4-3-387,4 4 0,-2 0-129,3 5-258,-4 5 0,2 7 0,-2 1-129,-2 4 129,-2-2-129,-1 3 129,-1-1 0,-5-1 0,0-2 0,-2-2 129,-3-5-129,5-12 129,-15 18-129,15-18-129,-12 16 0,12-16-516,0 13-3870,0-13-129,0 0-387,12-9-645</inkml:trace>
  <inkml:trace contextRef="#ctx1" brushRef="#br1" timeOffset="60393.4543">7240 2464 3870,'0'0'4515,"0"0"-129,0 0-258,0 0-1548,-8-6-1161,8 6 258,-11 0-903,11 0 129,-14 2-258,14-2-387,-16 1 0,6 3 258,-1-3-516,0-1 129,-1 0-129,3 2 0,0-1 0,-1 4 129,2 1-129,8-6-387,-12 15 387,10-3-258,-1 3 129,1 4-129,0 2 258,1 7-129,1 4 129,0 7 0,3-1-129,0 6 129,1-2 0,-1-1 0,-1-2-129,2-2 129,-2-7-129,-1-5-129,3-2-387,-4-23-2064,0 23-1290,0-23-645,0 0 0,-6 0-516</inkml:trace>
  <inkml:trace contextRef="#ctx1" brushRef="#br1" timeOffset="60633.4681">6979 2791 10062,'0'-32'4644,"2"11"-258,9 15-903,-4-13-2709,10 7-129,1-2 0,4 7-258,2-1-129,4 5-129,2 3-258,-3 0-129,3 4-774,-9-4-1548,6 10-1677,-10-9-387,5 11-129,-9-11-387</inkml:trace>
  <inkml:trace contextRef="#ctx1" brushRef="#br1" timeOffset="61105.4951">7430 2608 9546,'0'-15'4773,"0"15"-258,-4-12-645,4 12-2967,-13-9-129,13 9-129,-16 3-258,7 5-258,-1 5 0,-3 8 0,3 3-129,2 11 0,1-1 0,4-1 0,0 2 0,3-2 0,3-9 0,4-5 0,3-8 0,3-7 0,0-4 0,1-7 0,-2-12 129,2-3-129,-1-3 129,-1-3 0,-3 0-129,0 0 129,-4 0 0,-2 5-129,0 5 0,-3 3 0,0 15 0,-8-14 0,8 14 0,-7 0 0,7 0 0,-7 21-129,7-5 129,0 6 0,4 4 0,1 0-129,2 3-129,1-5-129,4 11-1935,-5-22-2064,7 4-129,-14-17-516,21 1-129</inkml:trace>
  <inkml:trace contextRef="#ctx1" brushRef="#br1" timeOffset="61413.5127">7717 2548 10965,'1'-13'4773,"-1"13"-387,0 0-903,-12 0-2838,12 0 129,-16 9-387,8 4 0,-3 3-258,1 4 129,-3 2-258,2-1 129,4 4-129,0 3 129,7-1-258,0 0 129,2-3 0,6-1 0,5-2-129,-1-5 0,8-1-516,-6-15-1419,7 7-2193,-6-9-387,4-1-258,-7-13-387</inkml:trace>
  <inkml:trace contextRef="#ctx1" brushRef="#br1" timeOffset="61685.5282">7855 2288 10707,'9'-15'4773,"-9"15"-258,6 9-258,-1 12-2838,-3 0-1032,2 11 0,-1 4 0,1 11-387,-1-2 129,0 7-258,1-1 129,0 1-258,0-4 129,-1-3-258,0-3-129,-3-18-774,5 7-3096,-5-31-129,0 18-387,-7-25-387</inkml:trace>
  <inkml:trace contextRef="#ctx1" brushRef="#br1" timeOffset="61889.5399">7795 2557 8514,'19'-11'4902,"-7"4"-129,5 5-258,-5-3-2580,7 5-1290,0 0-258,0 0-387,3 8-774,-9-5-2967,5 8-645,-5-7-387,6 9-387</inkml:trace>
  <inkml:trace contextRef="#ctx1" brushRef="#br1" timeOffset="62277.5621">8123 2563 10449,'-26'46'4902,"10"-23"-387,5 14-129,-2-8-3741,7 6-129,2-1-258,4 3 0,7-11 0,5 0-129,5-10-129,0-2 129,3-13 0,0-1 0,0-18-129,-1-4 129,-4-9-129,-1-5 129,-5-1-129,-3-6 0,-6 5 0,0-1 0,-11 4 129,-2 7-129,-5 9 0,-2 8 0,-1 7 0,0 4-129,1 10 0,4 9 0,2 7-387,4-4-387,10 20-2709,0-18-903,10 8-258,-1-12-387,6 7-129</inkml:trace>
  <inkml:trace contextRef="#ctx1" brushRef="#br1" timeOffset="62757.5896">8290 2522 9546,'9'-2'4902,"3"5"-387,-12-3-387,13 23-3612,-6-7 0,4 10 0,-4 4-387,1 3 0,-4 2-129,1 1 129,-2 0-258,-3-6 129,0-4 0,-5-6 0,5-20-129,-12 5 129,5-15 0,2-12 129,0-4-129,3-4 0,0-2 129,2-1-129,2 4 0,5 3 0,4 7 129,1 5-129,3 3 0,-1 5 129,1 1 0,2 5-129,-3 0 129,-4 1 0,1 4 0,-2 0 129,-9-5 0,11 7 0,-11-7-129,0 0 129,0 0 0,0 0-129,0 0 0,-6 0-258,6 0-645,-13-1-3870,13 1-129,0 0-387,-10-12-516</inkml:trace>
  <inkml:trace contextRef="#ctx1" brushRef="#br1" timeOffset="65792.7632">8885 2399 6063,'4'-12'4644,"-4"12"-129,0 0-1032,-2-17-1806,2 17 129,0 0-516,0 0-387,-11-12-258,11 12-258,-13 0 0,4 1-258,-1 9 0,-2 1 0,0 8-129,0 4-258,3 5 258,1 3-258,3 8 258,3 4-258,2 4 129,1-2-129,5 1 258,2-2-129,0-2 129,0-4 0,0-7-258,-1-11-129,0 6-774,-7-26-2709,0 17-645,0-17-258,-9 0-387</inkml:trace>
  <inkml:trace contextRef="#ctx1" brushRef="#br1" timeOffset="65981.774">8707 2747 5547,'-5'-19'4644,"5"4"-129,12 13-258,-2-15-2967,9 16-645,0-5 129,11 5-258,3-3-516,0-2-1290,8 6-2709,-4-6-516,3 5-129,-7-6-516</inkml:trace>
  <inkml:trace contextRef="#ctx1" brushRef="#br1" timeOffset="66432.7998">9161 2553 7611,'0'-23'4773,"0"23"0,-5-17-903,5 17-2709,-12 0-129,12 0-387,-16 13-258,6 8 129,-5 3-387,4 6 0,-2 4-129,4 6 0,4-1 0,2 1 0,3-4 0,6-6 0,5-8 0,3-7 0,2-11 0,2-4 129,-1-11-129,5-10 0,-3-4 0,-5-1 0,2-4 129,-5-2-258,-6 5 258,-1 0-129,-4 2 129,-2 9-129,-5 4 129,7 12-129,-17-11 129,17 11 0,-14 11-129,9 4 0,4 7 0,1 5 0,0 1 0,3 3-129,6-1 0,1-6-258,5 5-774,-5-22-1548,8 10-1677,-1-17-645,3 0-129,-4-16-387</inkml:trace>
  <inkml:trace contextRef="#ctx1" brushRef="#br1" timeOffset="66688.8144">9535 2596 6966,'3'-16'5160,"-4"1"-129,1 15-258,-25-5-3096,14 9-516,-7 4-516,3 9-258,-2 2-129,3 1-129,2 6 0,5 4-129,1 2 0,4 3 0,4-4-129,6 1 129,4-7-129,0-3-129,8-2-258,-4-18-516,10 5-3354,-8-16-645,3-4 129,-5-18-774</inkml:trace>
  <inkml:trace contextRef="#ctx1" brushRef="#br1" timeOffset="66929.8282">9640 2344 8514,'0'-20'5289,"0"20"-516,0 0-387,6 9-3612,2 16-129,-2 3 0,2 9-516,-3 2 129,3 6-258,-2 3 129,0 1-387,-3-3 258,1-5-516,-1 1 0,-3-20-1032,5 8-2967,-5-20-387,0-10 0,0 0-516</inkml:trace>
  <inkml:trace contextRef="#ctx1" brushRef="#br1" timeOffset="67117.839">9617 2600 8385,'-1'-17'5031,"11"6"-387,3 11-645,1-8-3483,8 6 0,-2 0-387,5-2-387,3 4-645,-3-1-2967,4 1-774,-3 0-387,0 0-129</inkml:trace>
  <inkml:trace contextRef="#ctx1" brushRef="#br1" timeOffset="67437.8573">9937 2554 6837,'0'0'5031,"-8"17"-129,-4-11-258,8 17-2838,-10-9-1032,6 12 0,1 5-516,4 1 0,0-3 0,3 1-129,5-3 0,5-3-129,2-10 129,2-9 0,3-5 0,-1-13-129,0-8 129,-2-3 0,-3-4-129,-3-5 0,-3-1 129,-6 1-258,-1 9 129,-7 3 0,-3 6-129,-2 6 0,-2 7-129,0 2 0,4 13-258,-3-1-774,15 13-2967,-5-6-774,5 9-129,1-14-258</inkml:trace>
  <inkml:trace contextRef="#ctx1" brushRef="#br1" timeOffset="67792.8776">10119 2541 8385,'0'0'4902,"0"0"-387,0 0-258,12 17-3870,-10 4 0,5 7-129,0-2-129,0 6 0,0 2 0,0-3-129,-1-4 0,-2-3 0,1-8 0,-5-16 129,0 0-129,0 0 129,0-24-129,0-3 129,1-6 0,0-4-129,4 0 0,0 3 129,2 2-129,0 7 0,3 4 0,0 8-129,0 10-387,-10 3-2580,16-3-1419,-16 3-516,15 10-258</inkml:trace>
  <inkml:trace contextRef="#ctx1" brushRef="#br1" timeOffset="68188.9002">10502 2452 5160,'-7'-8'5160,"-2"9"-129,-5-1-258,2 15-1935,-6-9-2322,5 6-129,0-3-129,3 8 0,6-3 0,1 3-129,3-3-129,7 1 0,3 2 0,4-4 0,0 2 0,2-1 0,-2-1 0,-2 1 129,-1 1-129,-4 4 129,-4-2 0,-3 4 0,-2 1 0,-5-4 0,-5-1 129,0-1-129,-5-5 129,3-4-129,-1-5 129,3-2-258,0 1-129,3-9-258,9 8-4386,0-12-258,0 12-258,7-24-774</inkml:trace>
  <inkml:trace contextRef="#ctx1" brushRef="#br1" timeOffset="69789.9918">11036 2205 6837,'0'0'4515,"-6"8"-129,4 6-645,2 13-2580,-5-1-387,3 11 129,-5 5-387,2 4-387,0 2 129,0 4-387,5-6 129,0-1-129,0-5 0,5-8-129,6-8 0,0-13-645,8-2-3225,-3-11-258,-1-9-387,-5-6-258</inkml:trace>
  <inkml:trace contextRef="#ctx1" brushRef="#br1" timeOffset="69982.0028">10946 2466 7998,'-13'-8'5160,"3"-4"-516,10 12 129,3-16-4128,11 11 0,2-5-258,8 8 258,0 2-645,5-1-903,5 4-3225,-9 1-516,5 7-387,-8-3-516</inkml:trace>
  <inkml:trace contextRef="#ctx1" brushRef="#br1" timeOffset="70433.0286">11230 2515 7224,'7'5'4902,"0"-6"-129,10-2-516,0-5-3354,6 2-258,0-9 0,4 4 129,-1-1-258,-1 0 0,-4-2-258,-3-1 129,-3 1-258,-3 1 387,-8 1-387,-4 1 0,-1 0-129,-9-1 0,-3 3 0,-3 4-129,-5 2 129,-4 3-129,1 5 0,-2 5 0,2 10 0,2 3-258,6 4 387,3 2-258,9 2 258,4-1-129,4 1 129,9 1-129,3-8 258,6 2 129,-1-8-129,3 0 0,0-2-129,-3-2 129,2-3-258,-7-8-129,4 7-516,-11-15-2322,5 5-1419,-14 0-516,17-10-258,-13-8-129</inkml:trace>
  <inkml:trace contextRef="#ctx1" brushRef="#br1" timeOffset="70781.0485">11573 2453 7998,'16'0'4902,"-16"0"-258,18 15-129,-16-3-3870,10 6 0,-3 3-258,1 6 0,-3-5-129,1 4 0,-3-1-258,-3-3 0,0-2 0,-2-5 0,0-15 0,0 0 0,0 0 0,0 0 129,0-19-129,0-6 129,0-4-129,3-4 129,2-2 129,4 4 129,1-2-129,1 7 129,2 1-387,-1 11 387,1 6-774,-2 1-258,6 8-3870,-17-1-387,16 17-129,-16-17-516</inkml:trace>
  <inkml:trace contextRef="#ctx1" brushRef="#br1" timeOffset="71349.081">11853 2440 7998,'0'0'4902,"0"0"-258,0 0 0,-4 6-2838,-1 8-1161,5 5-129,-2 0-387,2 8-129,0-5 258,4 1-129,1-4 0,3-3 0,1-9 0,3-5 0,0-4 0,3-10 0,-1-6 0,0-3 0,0-6 129,0 0 0,-2 3-129,-3 5 129,0 3-258,-9 16 258,13-11-258,-13 11 0,9 7-129,-7 6-129,3 2 258,-2 4-258,2-1 258,-1-1-258,2-2 258,0 0 0,-6-15 0,11 16 0,-11-16 0,14 0 129,-6-4-129,0-7 129,4-6-129,0-2 0,0 0 0,2-1 387,3 4-387,-3 0 258,-1 4-258,0 8 258,-2 4-129,-2 2-129,-2 8 0,-5 5-129,-2 0 129,1 2-129,-1 5 129,0-4-258,0-2 129,0-1 0,4 1-387,-4-16-516,5 21-3741,-5-21 129,10 6-516,-10-6-387</inkml:trace>
  <inkml:trace contextRef="#ctx1" brushRef="#br1" timeOffset="71733.1029">12531 2405 10449,'-7'-19'5418,"-10"12"-516,2 7-129,-9-7-2580,3 7-1677,0 0-258,4 1 0,0 5-258,7 2 129,10-8-258,-10 22 129,10-8 0,5 3-258,3-2 129,2 1-129,2 1 129,4 2-129,-5-4 258,1 2-387,-1-2 387,-2-3-129,-2 4 129,-4-2 0,-1-1 129,-2-3-129,0-10 129,-11 20 0,-2-18-129,-1 2 129,-3-3-129,-1-1 0,2 0-774,-3-1-3870,19 1-258,-18-12-387,18 12-516</inkml:trace>
  <inkml:trace contextRef="#ctx1" brushRef="#br1" timeOffset="73457.2016">2793 4097 645,'-4'6'3999,"4"-6"387,0 0-387,0 0-903,-4 14-774,4-14-516,0 0-645,0 0-129,10 8-387,0-8 0,4 3-258,2-3 129,4 0-258,2 0-129,2-2 0,-2 1-129,4 1 129,-4 0-129,-1 0 0,1 3 0,-1 1-129,-3-1 0,-4-2-129,0 3-387,-14-4-387,22 2-1677,-22-2-1806,9-5-258,-9 5-258,-3-16 0</inkml:trace>
  <inkml:trace contextRef="#ctx1" brushRef="#br1" timeOffset="73757.2187">3033 4026 3225,'6'-9'4773,"-6"9"-258,13-4 0,-3 5-2709,-1-1-387,12 8-387,-6-4-129,7 8-387,-2-3-129,2 4-129,-3 1-129,0 2 0,-5-2 0,-3 3-129,-5-1 129,-2 1 0,-4-2 0,-2 0 129,2-15 129,-15 21-258,6-12 0,9-9-129,-10 18-2064,10-18-2322,0 0-387,0-20-516,4-1-645</inkml:trace>
  <inkml:trace contextRef="#ctx0" brushRef="#br1" timeOffset="136087.7838">17759 11718 0,'0'0'0,"0"0"0,0 0 0,0 0 0,0 0 0,0 0 0,0 0 0,0 0 0,0 0 0,0 0 0,0 0 0,0 0 0,0 0 0,0 0 0,0 0 0,0 0 0,0 0 0,0 0 0,0 0 0,0 0 0,0 0 0</inkml:trace>
  <inkml:trace contextRef="#ctx1" brushRef="#br1" timeOffset="77181.4146">3936 3946 2709,'7'-15'4515,"-3"-5"-645,-4 20-1161,0-21-645,0 21-258,-4-22-387,4 22-516,-9-19-129,9 19-258,-15-12 129,5 10-516,-1 2 129,1 1-258,-5 7 0,3 6 129,2 6-129,1 6-129,-1 2 258,3 3-129,2 5 129,3 0-129,2 0 129,0 6 0,2-6 0,2-1-129,1 3 0,0-7 0,1-2 129,1 0-129,-5-6-129,1-3 0,1 0-387,-4-20-903,2 18-2580,-2-18-645,0 0 0,-11 0-387</inkml:trace>
  <inkml:trace contextRef="#ctx1" brushRef="#br1" timeOffset="77385.4262">3709 4214 4257,'3'-11'4644,"-3"11"-258,18-17-129,-5 6-2967,6 8-516,0-6 0,5 8-387,0-1-258,1-2-516,3 8-645,-5-4-1548,4 0-1806,-2 0 0,1 1-387</inkml:trace>
  <inkml:trace contextRef="#ctx1" brushRef="#br1" timeOffset="77873.4541">4157 4095 1677,'10'-9'4257,"0"-7"645,-10 16-516,0-20-1935,0 20-645,-5-10-387,5 10-387,-13-5-387,13 5-258,-17 0 0,7 3-129,-2 4-129,2 3 0,-1 4-129,2 3 129,0 1-129,4 6 0,1 2 0,4-3 0,0 1 0,5-2 0,5-3 0,0-4 0,3-2 0,2-9 129,3-4-129,-2 0-129,3-14 129,-2 0-129,0-7 0,-1 0 0,-1-6 0,-6-1 0,-2 1 0,-4 6 129,-1 2-129,-2 5 129,0 14 129,-12-15 0,3 15-129,9 0 129,-11 15 0,6 2 0,1 2 0,4 3 0,2 6-129,6-1 0,4-2 0,0-2 0,5-2-516,2-13-1677,3 4-2064,2-12-387,-1 0-387,0-17-129</inkml:trace>
  <inkml:trace contextRef="#ctx1" brushRef="#br1" timeOffset="78153.4702">4557 3986 9288,'-19'0'4902,"9"2"-258,-2-2-1290,2 8-2967,-3 1 258,3 5-387,0 2 129,3 4-258,2 0 129,2 1-258,3 0 129,1 0-129,6 1 0,2-5 0,4-1-258,1-5-129,2 5-1032,-6-12-2967,5 1-258,-1-9-258,-2-4-258</inkml:trace>
  <inkml:trace contextRef="#ctx1" brushRef="#br1" timeOffset="78421.4855">4635 3678 8385,'0'-17'4773,"0"17"-387,0 0 0,4 24-3870,0 10-129,-3 3-258,4 11 129,-3 4 0,2 0-129,-1 1 0,2 1 0,-3-6-129,0-4 0,2-8-258,-3-11-387,6 3-1419,-7-28-2064,3 12-645,-3-12 0,0-10-516</inkml:trace>
  <inkml:trace contextRef="#ctx1" brushRef="#br1" timeOffset="78617.4967">4586 4004 7353,'-8'-14'4902,"8"14"0,0-14-516,13 11-3225,-2-7-516,6 5-129,5-1-129,2 3 0,5 3-774,-5 0-258,9 10-2322,-9-3-1677,1 6 0,-7-4-774,3 7 387</inkml:trace>
  <inkml:trace contextRef="#ctx1" brushRef="#br1" timeOffset="78977.5173">4939 4028 7611,'-10'26'5160,"4"-6"-516,-3-4-129,7 9-3612,-3-9 0,5 4-387,2-3 0,8-4-387,4-6 0,2-4 0,2-3 0,3-6 0,-4-5 0,1-6 0,-3-3 0,-4-4 0,-4-1-258,-4 1 258,-3-1-258,-7-1 258,-5 1-258,-5 6 258,-3 6-258,-2 1 258,1 7-129,0 5 0,3 6-129,2 7 0,7 3 129,5 4-516,5 7-387,2-13-2580,13 8-1161,-2-11-129,9 2-516</inkml:trace>
  <inkml:trace contextRef="#ctx1" brushRef="#br1" timeOffset="79436.5435">5138 3917 7224,'2'-12'4773,"-2"12"-258,0 0-258,0 0-2967,15 0-645,-13 12-129,8 8-387,-2 2 258,1 2-258,-1 5 0,-2 1-258,-1-3 129,-3-2-129,1-5 129,-3-6-129,0-14 0,0 0 0,-5 3 0,1-12 0,1-7 0,0-5 129,3-4-129,0-2 129,0 1 0,6 2 129,0 2-258,6 6 258,0 0 0,2 2 0,0 6-129,1 4 129,-2 0 0,1 3 0,-3 0 0,-2 1 129,-9 0 0,10 0 129,-10 0 0,0 0-129,0 0 0,-9 0-129,9 0 0,-12 0-774,12 0-3741,0 0-387,0-11-258,7-6-774</inkml:trace>
  <inkml:trace contextRef="#ctx1" brushRef="#br1" timeOffset="84208.8165">5968 3813 4128,'9'-23'4386,"-9"23"-129,0 0-258,1 6-1935,-7 4-1032,2 14-258,-5-1-258,2 9-258,-3 2 258,-1 5-258,-3-9 0,3 4-129,1-8 0,-1-3-129,4-4 129,-3-8-258,10-11-258,-11 9-516,11-9-1161,0 0-1935,0 0-387,-1-15-516,1 1 387</inkml:trace>
  <inkml:trace contextRef="#ctx1" brushRef="#br1" timeOffset="84464.8312">5841 3807 5160,'-1'-12'4644,"1"12"-129,0 0-258,4 8-2451,-4-8-645,12 35-129,-3-13-258,6 7-258,-3 2 0,2 3-129,-2-3 0,3-1-258,-4 0 0,1-5-129,-3 0-129,-3-10-129,1-1-387,-7-14-258,7 22-1290,-7-22-1935,0 0-645,-10-1 129,10 1-387</inkml:trace>
  <inkml:trace contextRef="#ctx1" brushRef="#br1" timeOffset="84668.8428">5856 3960 6063,'-9'-14'4902,"-2"1"-516,11 13-1032,0 0-1548,12 6-258,1-5-645,9 9-258,1-4-129,9-1 0,1-2-258,1 0-129,1-3-258,-4-1-774,3 1-3096,-7-6-516,-6 5-258,-7-11-774</inkml:trace>
  <inkml:trace contextRef="#ctx1" brushRef="#br1" timeOffset="85336.881">6732 3577 258,'9'-20'3612,"-6"6"516,-1 1-129,-2-9-1935,0 22-129,0-26-258,0 26-129,-9-18-516,9 18-129,-15-8-387,5 8 0,-3 0-129,1 4-129,-2 3-129,1 8 129,0 4-129,2 4 0,1 6-129,3 2 129,4 5-129,3 2 129,0 4-258,2-1 129,3 0 0,4 0 0,2-1 0,-4-4 0,3 0 0,-3-5 0,0-3-258,-4-9-258,4 4-1032,-10-12-2451,3-11-387,-7 10-387,7-10-258</inkml:trace>
  <inkml:trace contextRef="#ctx1" brushRef="#br1" timeOffset="85516.8913">6526 3917 5289,'-9'-14'4773,"8"0"-516,1 14-129,10-14-2838,8 10-258,-1-5-387,10 4-129,-2 4-1548,2-5-2709,4 6-387,-3-1-516,0 1-129</inkml:trace>
  <inkml:trace contextRef="#ctx1" brushRef="#br1" timeOffset="86028.9206">6941 3779 8643,'0'0'4644,"-3"-11"-258,3 11 0,-13-4-3612,13 4-129,-18 0-258,9 4-129,-1 4 0,-1 6 129,0-2-258,2 4-129,2 3 129,4 0-129,1 0 0,2-1 129,0 0-129,7-1 0,2-3 0,4-3 0,1-4 129,0-1-129,2-6 0,2 0 0,-4-6 0,0-1 0,0-6 0,-4-1-129,0-4 129,-5 0 0,0-1 0,-3-3 0,-2 3 0,0 0 0,-2 2 129,-1 2 0,3 15-129,-6-12 0,6 12 129,0 0-129,-3 14 0,3 2 0,3 4 0,3 2 0,1 6-129,4-7 0,1 2-129,1-5-516,4 6-1032,-4-17-2838,6 4 258,-3-11-774,4 0 129</inkml:trace>
  <inkml:trace contextRef="#ctx1" brushRef="#br1" timeOffset="86312.9369">7302 3734 9030,'0'0'4515,"-7"-5"0,-4 4-258,4 6-3354,-8 1-258,3 6-258,-1 5 0,0 5-129,1-1-129,4 3 0,1-2-129,5-1 0,2-1 0,3 1 129,6-5-258,3-2 129,2-2-258,1-6-516,4 6-387,-5-12-3354,4 3 129,-5-7-645,5-3 0</inkml:trace>
  <inkml:trace contextRef="#ctx1" brushRef="#br1" timeOffset="86584.9524">7423 3456 9804,'0'-13'4515,"0"13"-129,0 0-903,3 14-2580,-1 11-258,3 12-258,-3 6 129,3 7-258,-2 0 0,1 6 0,-1-5-258,-1-2 0,0-2-129,-2-9 0,0-4-129,0-11-516,3 0-516,-3-23-3096,0 0-129,-7 0-387,4-10-129</inkml:trace>
  <inkml:trace contextRef="#ctx1" brushRef="#br1" timeOffset="86780.9636">7357 3734 9030,'-10'-14'4773,"0"1"-387,10 13 0,0 0-3483,7-2-258,6 1-129,5 1-258,4 2 129,4 3-258,1 2-129,-1-4-516,3 14-2193,-8-13-1677,0 8-258,-7-8-258,0 3-258</inkml:trace>
  <inkml:trace contextRef="#ctx1" brushRef="#br1" timeOffset="87148.9847">7641 3739 8256,'-18'40'4773,"11"-19"-258,-2-6-129,9 12-3225,-6-11-387,6 9 0,0-10-516,7 4 0,2-5 0,4-5-129,1-5 0,3-4 0,0-4-129,2-8 129,-1-6 0,-3-3-129,-2-3 129,-6-4-129,-3 0 0,-4 0 0,-4 3 0,-6 4 0,-4 6-129,-3 2 129,0 10-129,0 3 0,3 4 0,2 9-129,6 9-516,0-11-1548,8 14-2064,1-9-258,9 0-258,-2-6-387</inkml:trace>
  <inkml:trace contextRef="#ctx1" brushRef="#br1" timeOffset="87525.0062">7831 3690 8385,'0'-17'4644,"0"17"-129,0 0-129,14 0-3483,-14 0-387,12 26-129,-5-10-129,3 9 0,0 2-258,-3-1 0,-2-1 0,-1 0 0,-2-4-129,-2-6 0,1-4 0,-1-11 0,0 0 129,0-5-129,0-11 129,0-6 0,0-1 0,4-1 129,-1-4 0,4 4 0,-1 2 129,1 6 129,0 2-129,3 8-129,-2 3 0,0 3 0,0 8-387,-8-8-2709,14 15-1548,-14-15-258,9 17-387,-9-17-516</inkml:trace>
  <inkml:trace contextRef="#ctx1" brushRef="#br1" timeOffset="88265.0485">8587 3511 3999,'10'-41'4902,"-5"27"-258,-5-8-129,0 22-1677,-7-27-1032,7 27-774,-10-14-129,10 14-258,-14-3-258,3 5 0,-2 5-129,1 11-129,-3 2 0,3 11 0,-1 4 0,4 7-129,1 0 0,5 7 0,3-3 0,0-1 0,3-2-129,5-5 129,1-6-129,2-4 0,-2-4-258,-1-8 0,1 4-387,-9-20-903,9 22-1548,-9-22-1677,-6 4 129,-4-8-516,0-2 516</inkml:trace>
  <inkml:trace contextRef="#ctx1" brushRef="#br1" timeOffset="88433.0581">8413 3835 4128,'-23'-34'4515,"16"22"0,2-2-258,5 14-1677,0-17-1161,10 15-387,0-1-387,10 3-258,0-2-258,6 2-387,6 9-1677,0-8-2193,1 5-387,-2-6-516,-1 0 0</inkml:trace>
  <inkml:trace contextRef="#ctx1" brushRef="#br1" timeOffset="88877.0835">8863 3624 8643,'-5'-11'4902,"-5"6"-387,2 5 0,-12 0-3612,8 14-129,-3-1-258,1 8-129,-1 2-129,4 4 0,-1 2-129,7 0 0,1 0-129,4-5 129,1-3-129,7-3 129,4-6-129,3-9 0,1-4 129,3-6 0,1-10-129,1-5 0,-2-2 129,-2-9-129,-3 0 129,-4 0-129,-3 0 0,-3 5 0,-4 9 0,-2 5 0,2 14 0,-12 0-129,5 14 129,0 9-129,5 6 129,0 5 0,2 0-129,4-1 0,8 6-645,-2-20-1548,10 6-2193,-4-11-258,8-2-516,-5-12-129</inkml:trace>
  <inkml:trace contextRef="#ctx1" brushRef="#br1" timeOffset="89145.0988">9228 3576 9417,'-29'17'4902,"15"3"-129,-8-3-516,8 9-3741,-3-4-129,5 6 0,0 1-258,6-1 0,3-2-129,3-2 129,7-4-129,3-3 0,1-2 0,2-4-129,4-2-387,-3-9-516,10 0-3354,-8-7-258,6-2-258,-5-10-387</inkml:trace>
  <inkml:trace contextRef="#ctx1" brushRef="#br1" timeOffset="89409.1139">9350 3286 9546,'0'0'4902,"0"0"-129,0 0-387,0 19-3999,5 9 258,-3 5-387,3 11 129,1 4-129,-2 8 0,1 0-258,-1 0 0,3 1-258,-3-7-258,3 2-774,-7-20-3225,0 1-258,0-16-258,0-5-258</inkml:trace>
  <inkml:trace contextRef="#ctx1" brushRef="#br1" timeOffset="89589.1242">9292 3674 6450,'-4'-15'5031,"4"-4"-258,11 14-258,-1-8-2451,11 12-1419,-1-6-129,7 7-387,4 7-1032,0-7-3354,3 8-387,-5-6-258,2 5-387</inkml:trace>
  <inkml:trace contextRef="#ctx1" brushRef="#br1" timeOffset="89925.1435">9645 3631 8643,'-21'36'5160,"12"-7"-387,-1-10-258,9 10-3741,-1-6 0,7 6-129,5-10-129,6 1-129,-1-10 0,5-4-129,-1-6 0,0-4-129,-2-10 129,-3-5-129,-4-8 0,-3-7-129,-4-1 129,-3-4-129,-3 5 129,-5 4-129,-5 8-129,-4 11 129,0 8-129,-1 5-129,2 16 0,1 4-129,6 11-516,2-13-1548,7 13-2193,5-13-387,9 1-258,1-8-258</inkml:trace>
  <inkml:trace contextRef="#ctx1" brushRef="#br1" timeOffset="90257.1625">9888 3532 8643,'0'-16'4902,"0"26"-258,3 7-129,-3 1-3999,4 8-129,-1 5 0,1 7-129,-1-2 129,1 0-258,-4-8 0,0-3 0,0-5-129,0-6 129,0-14 129,0 0-129,-3-12 0,3-10 0,0-6 0,0 0 0,0-8-129,5 1 0,0 3 0,1 0-129,5 12-258,-3 1-516,12 11-3741,-6-3-129,5 8-387,-1 0-258</inkml:trace>
  <inkml:trace contextRef="#ctx1" brushRef="#br1" timeOffset="90625.1835">10294 3486 9288,'-7'-1'5160,"-1"1"-387,-10 0-258,5 3-3612,-5 1-516,3 6-129,-2 0 0,4 7-129,3-4 0,4 7-129,6-3-129,0 2 129,7 0 0,2 0 0,4 2-129,0-4 258,1 1-129,-1-3-129,-3 3 258,-1 0-129,-3 2 129,-4-1 0,-2 0 0,-6-1 258,-7-1 0,1 3 129,-5-9-129,0 0 0,0-3-129,2-3-129,4 8-2709,1-16-2709,10 3 0,0-33-516,16-5-387</inkml:trace>
  <inkml:trace contextRef="#ctx1" brushRef="#br1" timeOffset="91445.2304">11042 3133 7224,'0'0'4644,"8"15"-516,-8 5 258,0 11-3612,0 1-387,0 13 258,-3 0-258,6 7-258,-3 0 129,2-3-129,2-5-129,2-1 129,0-8-258,0-14-258,4-1-903,-10-20-2838,16 0-387,-8-20-258,-3-3-129</inkml:trace>
  <inkml:trace contextRef="#ctx1" brushRef="#br1" timeOffset="91635.2413">10981 3389 6708,'-21'-2'4773,"21"2"0,0 0-387,0 0-3096,11-5-645,5 5-258,3 0 0,6 0-258,2 1-387,0-1-774,10 3-3354,-12-1-129,6 6-387,-9-9-258</inkml:trace>
  <inkml:trace contextRef="#ctx1" brushRef="#br1" timeOffset="92069.2661">11307 3428 6450,'0'0'4902,"0"0"-258,0 0-129,19 6-3612,-9-10 0,8 1-258,-1-9 0,5 2-387,-2-2 0,3-1-129,-3 0 0,-4 1 129,-3-1-129,-4-1-129,-4 0 129,-5 4-129,0 10 0,-10-17 129,-2 10-129,-6 3-129,-1 4 129,-2 0 0,-1 6 0,1 4-129,2 5 129,2 8 0,5 1 0,3 4 129,5 4-129,4 0 129,1 1-129,9 0 129,4-3-129,3-5 129,2-6 0,0-5 0,3-7 0,-1-6 0,0-1-129,-2-8 0,-3-2-129,-1-8-645,6 10-3483,-14-11-387,3 9-258,-6-10-516</inkml:trace>
  <inkml:trace contextRef="#ctx1" brushRef="#br1" timeOffset="92437.2871">11619 3362 8643,'11'-11'5160,"-3"10"-387,-8 1-258,12 0-3741,-12 0 0,15 15-258,-6-5-129,1 8-129,-3-3 0,2 4-129,-1-3-129,-3 4 0,-1-8 129,-2 1 0,-2-13-129,0 0 129,0 0 0,0 0 0,0-10-129,0-10 129,0-2-129,0-2 0,3 0 0,1-2 0,4 3 0,2 3 0,0 6-129,2 2 0,0 9-129,-2-1-258,3 5-516,-13-1-3483,20 12-258,-20-12-387,23 13-258</inkml:trace>
  <inkml:trace contextRef="#ctx1" brushRef="#br1" timeOffset="93037.3215">11947 3289 10062,'0'0'5031,"-7"-11"-387,7 11-129,0 0-3612,0 11-387,0-1-258,5 9 0,0-1-129,0 5 0,2-1-129,0 3 129,-2-5-129,0-4 0,2-5 0,-7-11 129,16 5-129,-5-7 0,-2-12 129,3-1-129,-1-6 129,0-2-129,1 2 0,-3 1 129,-1 2-129,-1 1 0,-7 17 0,9-15 0,-9 15 0,0 0 0,0 0-129,10 12 129,-9-2-129,3 6 129,-2-3 0,3 1 0,-1-4 0,1 1 0,-5-11 0,10 12 0,-10-12 129,15 0-129,-6-1 129,0-9-129,1-2 129,1-2-129,1-2 0,-1-1 129,-1 3-129,-1 4 0,-9 10 0,15-14-129,-15 14 129,10 0 0,-10 0 0,5 21 0,-2-5-129,0 2 129,-3 5 0,2-1 0,0 1 0,-1-2-129,4 0 0,-3-4-387,5 4-516,-7-21-2838,7 12-774,-7-12-387,16 0-387</inkml:trace>
  <inkml:trace contextRef="#ctx1" brushRef="#br1" timeOffset="93609.3542">12523 3271 5934,'13'-18'5031,"-13"18"-387,4-16-129,-4 16-2451,0 0-1032,0 0 129,0-12-387,0 12-258,0 0-129,0 0-129,0 0 0,0 0-129,-4 4 129,4-4-387,-13 9 258,4 0 0,-3-1 0,0-1-129,0 1 129,2 1-129,1-3 0,9-6 129,-11 12-129,11-12 0,0 10-129,0-10 129,11 10 129,-2-6-129,5-1 0,1-2 0,2 4 0,0-3 0,-1 2 129,1 2-129,-3 3 0,-4 0-129,0 4 129,-2 4 0,-5 0 0,-2 2 0,-1-1 0,0 2 0,-6 2 0,-1-4 129,-4-3-129,-1 1 129,-4-7 0,-2 2 129,-3-5-129,-1-2 258,1-4-129,2 0 0,-1-3 0,3-2-129,3 1 0,4-3-258,10 7-774,-9-9-3999,17 7-129,3-9-516,8-1-645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14T08:49:48.84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7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3-10-14T08:49:48.861"/>
    </inkml:context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2E577A"/>
    </inkml:brush>
    <inkml:brush xml:id="br3">
      <inkml:brushProperty name="width" value="0.05292" units="cm"/>
      <inkml:brushProperty name="height" value="0.05292" units="cm"/>
      <inkml:brushProperty name="color" value="#50632A"/>
    </inkml:brush>
  </inkml:definitions>
  <inkml:trace contextRef="#ctx0" brushRef="#br0">64 1328 1032,'0'0'3870,"0"0"258,21-46-903,-21 46-387,0 0-516,0 0-903,0 0-516,39 0 0,-39 0-258,0 0 129,0 0 0,50 0-129,-50 0-258,0 0 645,53 0-258,-53 0 0,47-2 0,-47 2-129,54-1 0,-54 1-129,70 1-129,-30 7 0,0-1-129,4-1 0,-1 2-129,3 1 0,-3 2-129,3-3 129,-3-2 129,2 2-516,-1 3 258,-1 0 0,2 0 0,-4 0-129,-2 1 0,-39-12 0,64 22 129,-64-22 129,54 16 0,-54-16-129,38 20 0,-38-20-129,0 0 129,38 18 129,-38-18-129,0 0 0,0 0 0,0 0 0,0 0 129,41 26 0,-41-26-129,0 0 129,0 0-129,0 0 0,41 23 0,-41-23-129,0 0 129,0 0-129,0 0 129,0 0 129,0 0-129,38 12-129,-38-12 129,0 0 0,0 0 0,0 0 0,0 0 0,0 0 0,0 0 0,22-47 0,-22 47 129,0 0-129,0 0 0,12-66 258,-12 66-258,0 0 129,7-79-129,-7 79 129,2-65-129,-2 65 0,0-73-129,0 73 258,0-77-129,0 77 129,-9-75-258,9 75 258,-10-79 0,10 79 0,-12-79 0,12 79 0,-12-85-129,12 85 0,-9-81 258,9 81-129,-7-87-129,7 87 0,-3-84 129,3 84-258,0-69 258,0 69 0,0-54-129,0 54 0,0 0 130,0 0-130,0 0 0,0 0 0,0 0 0,-7-50-130,7 50 130,0 0-129,0 0-129,0 0 258,0 0 0,0 0 0,0 0-129,0 0 129,0 0-129,0 0-645,0 0-3999,0 0-516,-38-27 0,38 27-645</inkml:trace>
  <inkml:trace contextRef="#ctx0" brushRef="#br0" timeOffset="1">378 647 3483,'0'0'4644,"0"0"0,0 0-903,0 0-645,0 0-387,0 0-645,0 0-258,0 0-645,43-34-258,-43 34-129,0 0-258,32-65-129,-32 65 0,0 0-258,26-56-129,-26 56 258,0 0-129,0 0-129,0 0 129,22-50-129,-22 50 0,0 0 129,0 0-129,0 0 0,0 0 0,0 0 129,0 0-129,9 56 0,-9-56-129,2 60 129,-2-60 0,3 69-129,-3-69 129,2 61 0,-2-61 0,0 0 0,5 62 129,-5-62-258,0 0 129,0 0 129,0 0-258,12 53 258,-12-53-129,0 0 0,0 0 0,0 0 129,0 0-129,15 51 0,-15-51 0,0 0 0,0 0 0,0 0 0,0 0 0,0 0-129,0 0 129,0 0-129,0 0 0,0 0 0,0 0-129,0 0 129,0 0 0,-39 12 0,39-12 0,0 0 0,0 0 258,0 0-129,-36 3 0,36-3 0,0 0 129,0 0 0,0 0 0,0 0 129,0 0-129,0 0 0,-41 0 129,41 0-129,0 0 0,0 0 0,0 0-129,0 0 129,0 0-258,0 0 258,0 0 0,0 0 0,0 0 0,0 0 0,0 0-129,0 0 129,0 0-129,34 3 129,-34-3-129,0 0 0,49 4 0,-49-4 129,44 2-129,-44-2 129,49 2-129,-49-2 130,48 1-130,-48-1 0,45 0 0,-45 0 0,0 0 0,46 3 0,-46-3 0,0 0 0,0 0 0,0 0 0,0 0 0,0 0 0,0 0 0,0 0 0,0 0 0,0 0-130,0 0-2450,0 0-2322,0 0-258,0 0-387,0 0-258</inkml:trace>
  <inkml:trace contextRef="#ctx0" brushRef="#br0" timeOffset="2">1254 81 774,'0'0'1935,"0"0"129,0 0-129,0 0-129,0 0 129,0 0 129,0 0 0,0 0-129,0 0-387,0 0 0,0 0-129,0 0-387,0 0-129,0 0-258,0 0-129,0 0 129,0 0-258,0 0-129,0 0-258,0 0 645,0 0-129,0 0-258,0 0 0,0 0 0,0 0-129,0 0 258,0 0-129,17 85 0,-7-25 129,-2-1-258,-1 0 0,2-5 0,-5-3 129,-4-51-258,10 68 258,-10-68-258,0 0 0,11 53 129,-11-53 0,0 0 0,0 0-258,0 0 129,0 0-258,0 0-387,0 0-1161,0 0-2967,0 0-129,0 0-387,0 0-129</inkml:trace>
  <inkml:trace contextRef="#ctx0" brushRef="#br0" timeOffset="3">18556 14671 3354,'5'-20'4644,"-5"20"-129,0 0-129,13 6-2451,-13 7-1032,3 22 0,-3-7 0,6 19 0,-4-5-258,2 10-258,-1-6 129,1 0-258,-1-6 129,2-2-387,-3-8 129,1-5 0,-2-4-129,-1-7-129,1-2-258,-1-12-387,0 16-1419,0-16-2322,-7 0-387,7 0-387,-8-11-258</inkml:trace>
  <inkml:trace contextRef="#ctx0" brushRef="#br0" timeOffset="4">18778 14663 1032,'22'-15'4644,"-14"10"387,1 5-258,-9 0-2193,18 17-645,-14 2-387,8 19-129,-9-2-645,5 11-129,-5 4-129,2 1-258,-3 3-129,1-4-129,0-8 0,0-3-129,1-8 0,-4-8-645,9 3-774,-9-27-3096,10 5-258,-8-12-258,2-11-516</inkml:trace>
  <inkml:trace contextRef="#ctx0" brushRef="#br0" timeOffset="5">18813 14703 6966,'-12'-38'5031,"10"23"0,1-5-516,3 6-2967,5-5-903,13 10-129,1-6 258,9 11-258,5 0-129,6 4-129,2 11-129,1 5 0,-3 8 0,-6 9 0,-3 5-129,-9 6-129,-7 5 129,-9 0 0,-6-3 0,-3 5-129,-10-7 0,-2-2 129,-6-6 0,-2-4 0,-3-10 129,1-3 0,-2-7 0,6-4 129,-2-4-129,8-4-129,4-6 129,10 6-129,-3-15-129,3 15-129,16-7-774,-7-2-3999,15 9 0,-4-4-387,4 4-645</inkml:trace>
  <inkml:trace contextRef="#ctx0" brushRef="#br0" timeOffset="6">19612 14641 8385,'4'-15'5418,"-4"15"-516,13 1 0,-13 14-3741,1 14-387,1 8-258,5 6 0,-3 3-129,3 4 0,-2-3-129,1 0-258,0-7 0,-1-4-258,0-6 0,-5-8-387,3 8-1032,-6-20-3354,1 3-258,-11-12-129,3-1-387</inkml:trace>
  <inkml:trace contextRef="#ctx0" brushRef="#br0" timeOffset="7">19499 15013 8514,'-5'-11'5547,"10"-9"-258,11 10-258,2-12-3741,7 13-387,3-8-129,5 12-129,0-2-387,0 1-129,-3 6-774,-5-7-4257,3 6-129,-8-7-516,1 0-645</inkml:trace>
  <inkml:trace contextRef="#ctx0" brushRef="#br0" timeOffset="8">20275 14479 9417,'18'-19'5418,"-8"15"-387,4 7 0,-6 10-4386,6 15-129,-4 11 0,4 10 0,-5 6-258,-3 5 0,-3-5 0,-2 1-129,2-5-129,-3-14-387,2-3 0,-2-19-1290,7-1-3354,-7-14-129,17-5-387,-5-15-645</inkml:trace>
  <inkml:trace contextRef="#ctx0" brushRef="#br0" timeOffset="9">20579 14370 10320,'14'6'5676,"-11"20"-516,-3 3-129,0 16-4644,0 8-129,0 10 129,3 5-129,1 2-129,1-3 129,0-9-387,1-7-129,-2-14-258,6-7-645,-10-16-3999,0-14 129,0 0-516,0-18-387</inkml:trace>
  <inkml:trace contextRef="#ctx0" brushRef="#br0" timeOffset="10">20538 14460 10191,'17'-43'5547,"-5"20"-387,10 10 0,-3-2-4386,8 13-387,6 2 129,3 9-129,2 9-129,-1 11-129,-2 7 0,-3 10-129,-3 7-129,-8 4 0,-7-2 0,-8 1 129,-6 0-129,-4-6 129,-14-5 0,1-5 129,-12-12 129,8-7-129,-8-6 0,7-4 0,-2-8 0,5-3 0,7-4-129,1-5 0,11 9-387,-4-19-258,14 18-1290,-5-11-3354,16 6 129,-7-8-645,9 4-516</inkml:trace>
  <inkml:trace contextRef="#ctx0" brushRef="#br0" timeOffset="11">21453 14476 8256,'9'-9'5289,"-9"9"-129,0 17-387,0 20-3483,-9-2-774,0 10-129,-4 5 0,-1 3-129,-1-5 0,2 0 0,-2-9-258,2-10-129,6-5-387,-4-20-903,11-4-3354,0 0-387,-10-20-258,1-15-516</inkml:trace>
  <inkml:trace contextRef="#ctx0" brushRef="#br0" timeOffset="12">21265 14463 7224,'0'0'5676,"16"3"-387,-8 5-258,9 19-1935,-2-2-2580,7 14 0,-2 0-129,0 7-129,-3-4-129,0 1-129,-3 3 0,-4-12-258,3 0-516,-7-20-1161,2 6-3225,-8-20-129,3 12-258,-3-12-645</inkml:trace>
  <inkml:trace contextRef="#ctx0" brushRef="#br0" timeOffset="13">21249 14774 9933,'11'-19'5547,"7"4"-516,8 6 129,6-4-4515,7 5-258,0 0 0,1 2-516,2 6-516,-11-6-4386,7 6 0,-8-3-387,1 0-516</inkml:trace>
  <inkml:trace contextRef="#ctx0" brushRef="#br0" timeOffset="14">22064 14315 11094,'20'-13'5676,"-12"12"-774,3 9 0,-4 13-4644,2 9 0,-3 15 0,-1 8-129,-5 5 129,0 3-129,-5-1 0,-1-3 129,0-7-258,1-8 0,3-7-258,-1-12-129,3-4-903,0-19-3999,0 0 258,7-9-774,3-15-129</inkml:trace>
  <inkml:trace contextRef="#ctx0" brushRef="#br0" timeOffset="15">22303 14336 10062,'19'12'5289,"-12"2"-387,3 12 0,-1-1-4386,1 14-129,-2 4 129,1 10-129,-7 1-258,0 2 129,-2-3-129,-2-5 0,-3 0-258,1-11-129,1-5-387,-7-21-2064,9 1-2064,1-12-516,0 0-258,-13-24-387</inkml:trace>
  <inkml:trace contextRef="#ctx0" brushRef="#br0" timeOffset="16">22289 14334 10191,'0'-30'5418,"8"18"-258,4-3 0,13 7-4257,1 0-387,13 8 129,2 0-258,6 5-129,-4 7 0,-1 12-258,-4 5 0,-9 9 0,-4 4-129,-10 9 0,-12 2 129,-3 5 0,-9 3-129,-9-5 129,-5-1 0,-6-3 129,-5-8 0,0-11 0,1-5 129,-2-6-129,7-6 129,3-9-129,7-5 129,6-2-129,3 0-129,9 0 129,0 0-258,0-13-387,5 13-2967,-5 0-1935,18-10-129,-15-2-645,6-4-387</inkml:trace>
  <inkml:trace contextRef="#ctx1" brushRef="#br0">14695 18615 0,'0'0'0</inkml:trace>
  <inkml:trace contextRef="#ctx0" brushRef="#br0" timeOffset="21">17826 14795 4257,'2'-24'4644,"-2"24"-387,4-12-258,-4 12-2709,0 0-387,0 0-129,13 14-129,-8 6-129,4 14 258,-3 4-258,3 11-258,-3 3 0,0 5-258,-1-3 129,-2-2-258,-1-7 0,-2-11-258,3-7-258,-3-27-1290,-1 21-2580,1-21-129,0 0-516,-14-21 129</inkml:trace>
  <inkml:trace contextRef="#ctx0" brushRef="#br0" timeOffset="22">17711 15030 2709,'-8'-5'4773,"8"5"-387,8 0 0,4 7-2967,5-7-516,9 0-129,0-6 0,5 2-129,-2-6-387,4-4-387,-2 8-1677,-1-2-2580,-7 5-258,-5 1-387,-4 2 1</inkml:trace>
  <inkml:trace contextRef="#ctx0" brushRef="#br0" timeOffset="23">16785 14923 1548,'11'-2'4773,"-11"2"0,10 19-258,-8-3-1935,5 26-1161,-7-1-129,3 20-258,-3 0-387,0 8-387,0-3 0,-2-5-129,2-9-258,2-7-129,0-8-903,-2-16-3096,5-9-258,-5-12-387,15-11-387</inkml:trace>
  <inkml:trace contextRef="#ctx0" brushRef="#br0" timeOffset="24">16943 14876 7611,'24'-9'4902,"-15"18"-129,1 17-645,-3 10-3612,3 7-516,0 7 258,0 9-129,0-2 0,-2 2-258,-2-5 129,-2-8-258,0 3-645,-4-21-1419,0 0-2193,0-8-258,-2-6-129,2-14 259</inkml:trace>
  <inkml:trace contextRef="#ctx0" brushRef="#br0" timeOffset="25">16966 14985 7611,'0'-48'5289,"8"27"-387,0-3-258,8 10-3354,-1 4-774,9 7 129,1 3-129,8 3-258,-1 13 0,5 10-129,-4 2 0,0 1-129,-6 12 0,-6-1-129,-6 6 129,-8-1-129,-7 1 129,-11-1 0,-9-4 0,-6 1 129,-8-6-129,0-6 258,-1-8-129,1-1 129,3-6-129,5-4 0,8-5-129,4-5-387,14-1-2838,0 0-1677,0 0-258,9-6-645,2-3-129</inkml:trace>
  <inkml:trace contextRef="#ctx0" brushRef="#br0" timeOffset="26">16367 15020 5934,'11'-7'4515,"-11"7"-129,0 25-129,-11 1-3483,3 12-258,-5 4-129,0 5 0,-1 3-129,1-4-129,0-8 0,2-3-258,4-4-516,-3-23-1677,6 2-1935,4-10-258,-7-9-258,4-11 0</inkml:trace>
  <inkml:trace contextRef="#ctx0" brushRef="#br0" timeOffset="27">16223 15129 5934,'-3'-17'4902,"3"6"-387,10 11-258,-10 0-2967,20 23-516,-6-3-129,6 6-258,-2 3-258,1 3-129,-1 2-387,-4-5 0,0 1-774,-7-20-645,2 3-2580,-9-13-129,0 0-387,0 0 258</inkml:trace>
  <inkml:trace contextRef="#ctx0" brushRef="#br0" timeOffset="28">16230 15317 4386,'41'-14'4773,"-13"-1"-516,1-2-387,5 1-3741,-3-4-3483,-4 11-387,-10 5-774,-8 4-258</inkml:trace>
  <inkml:trace contextRef="#ctx0" brushRef="#br0" timeOffset="29">15221 15077 8514,'0'13'4773,"0"10"-258,1 3-1290,5 19-2322,-1-2-258,3 10 0,-2-4-258,2 2-129,-1-10-129,-1-3-129,0-7-516,-4-15-1290,1 6-2451,-3-12-387,0 1-387,0-11-258</inkml:trace>
  <inkml:trace contextRef="#ctx0" brushRef="#br0" timeOffset="30">15491 15011 8514,'29'-13'4773,"-22"24"-387,-5 7-129,-1 20-3741,0 3-129,4 12 0,-3 1 0,6 5 129,-3-1-258,4-3 129,-2-4-258,2-7-129,-1-2-258,0-14-258,2 1-387,-10-29-1161,7 16-2193,-7-16-516,0-12 0,-7-14-387</inkml:trace>
  <inkml:trace contextRef="#ctx0" brushRef="#br0" timeOffset="31">15430 15147 6837,'0'-49'5031,"7"28"-258,10 4-516,-2-1-2193,14 16-1419,0 0-129,8 4 129,3 9-387,3 7 0,0 1-129,-3 6 0,1 6-129,-4 0 129,-6 9-129,-7 3 0,-10 9-129,-9 0 258,-8 2-129,-14 2 129,-12-5 0,-5-2 258,-7-6-129,-3-11 258,3-7-258,6-4 129,6-8 0,12-5-258,17-8-387,0 0-774,12 0-3612,11-7-645,11-1-258,-5-7-774</inkml:trace>
  <inkml:trace contextRef="#ctx0" brushRef="#br0" timeOffset="32">15517 15588 129,'0'0'2451,"7"13"258,-7-13 387,3 21-1419,3-3 129,-3-3-516,3 4-258,-2-5-129,3 2-258,0-6 129,4 3-258,-1-7 0,5 0-258,-1-1-774,3-1-3225,3-4 129,1 0-1032,-3-14 129</inkml:trace>
  <inkml:trace contextRef="#ctx0" brushRef="#br0" timeOffset="33">17790 15066 1677,'0'0'2580,"0"0"387,0 0-387,-12-10-129,12 10-129,0 0-129,0 0-903,0 0-129,0 0-387,0 0-258,0 0 0,12 0 0,4 0 129,-1 0-129,7 0-129,0-2 129,2 2-258,0-1 0,2 1 0,-4 0 0,-2 1-129,-2 3-129,-1 0 0,-3-1 129,-2-1-129,-2 0 0,-1-2 129,-9 0 0,12-5 0,-12 5 0,8-12 0,-8 12-258,0 0-258,0 0-1677,0 0-2451,-3 7-645,3-7-387,-7 5-387</inkml:trace>
  <inkml:trace contextRef="#ctx0" brushRef="#br0" timeOffset="34">17858 14745 2967,'0'0'3999,"0"-12"-129,0 12-1419,0 0 0,0-16-645,0 16-258,0 0-387,0 0-258,0 6-129,2 8-258,-2 3-129,4 9-129,-3 3 0,5 14 0,-2 0 0,3 6-258,0 3 258,-2 5-258,1-5 129,-1-2 0,-2-8-129,3-4 0,-3-7 0,1-6 258,-1-6-129,-3-19-129,5 15 129,-5-15 0,0 0 0,0 0-129,0 0 129,0 0-258,0 0-258,6-8-2709,-6 8-1548,0 0-516,9-11-645,-7-1 258</inkml:trace>
  <inkml:trace contextRef="#ctx0" brushRef="#br0" timeOffset="35">17939 15789 2967,'0'0'3999,"3"8"-1032,-3-8 258,2 33-1290,-2-8-516,2 18-516,-2 2 129,7 11-258,-2 1-387,2 2-129,0-2-258,2-3 129,-2-4-258,0-17-129,1 3-645,-8-18-2580,3-1-903,-3-17-387,0 0 258</inkml:trace>
  <inkml:trace contextRef="#ctx0" brushRef="#br0" timeOffset="36">17965 15782 1419,'-14'0'3612,"4"13"387,-4 7-2580,-3-1 129,7 12 0,-6-6 0,6 5-516,-3-7 0,7 3-129,6-26-129,-5 18-258,5-18-129,3-11 0,4-10-129,4-1 0,-2-9 0,2 2 0,-2 1-129,-3 6 0,0 4 0,-6 18 0,4-12-129,-4 12 258,3 16-258,-1 2 129,4 2-129,4 1-387,6 6-516,-1-14-3225,12-1-645,0-10-258,3-2-387</inkml:trace>
  <inkml:trace contextRef="#ctx0" brushRef="#br0" timeOffset="37">19610 15640 4902,'19'-6'4644,"-11"11"129,-2 14-516,2 8-3741,-4 3-129,5 15-129,-4 1 129,4 6-387,-2 8 129,-1-2-129,1-3-129,0-6 129,1-3-516,-4-18-516,4-2-3354,-6-15-258,-2-11-129,3-11 1</inkml:trace>
  <inkml:trace contextRef="#ctx0" brushRef="#br0" timeOffset="38">19696 15697 4128,'0'-17'4386,"-11"17"-129,1 10-258,-5 8-3741,0 4 0,-1 7 0,-3-5 129,4 7-129,1-7 258,8-3-258,1-6 129,5-15 129,8 7-129,6-11-129,1-14 0,5 0 129,-4-12-129,1-1 0,-2-1 129,-1 4-258,-4 5 0,-1 4 0,-3 6 0,-6 13 0,11-1-129,-11 1 129,14 16-129,-5 1-129,6 2-258,0-1-3225,8 2-1032,-1-6-516,2-6-387</inkml:trace>
  <inkml:trace contextRef="#ctx0" brushRef="#br0" timeOffset="39">14962 15838 2580,'12'43'3096,"-7"-15"-129,6 8-2322,3 7-129,-1 6-258,2 2 0,0-3-129,-1 3-129,-2-12 0,1 0 0,3-11 0,-2-3 258,4-10 0,3-4 0,2-7 258,7 0 129,2-4 129,7 0 0,7-4 0,11-1-129,1-2-129,9 0 129,3-3-516,7 4 0,6-1 0,3-1 0,1-3 0,2 1 0,1-3 0,0-3 0,1-2 0,-1 1 0,-4 4-129,-3-3 129,-6 5-129,-5 4 0,-6 4-129,-6 3 129,-8 0 0,-6 6 0,-8-3-129,-4 5 129,-5 0-129,-4 1 129,-2-4 0,-6 1 0,-2-2 0,-1 2 0,-1-2 0,0-2 0,-4 0 0,2-2 129,0 0-129,-1-2 0,1 0 129,0-3-129,-1-1 129,0 0 0,-2-2 0,-8 8 129,11-17 0,-6 0 0,-5-1 129,4 0 0,-4-8 129,2 0-129,-2-2 129,3 3-129,-3-3 129,2 12-258,2-1-129,-2 2 0,-2 15-387,8-22-1548,-1 22-2709,-7 0-258,9-2-645,-9 2 129</inkml:trace>
  <inkml:trace contextRef="#ctx0" brushRef="#br0" timeOffset="40">18513 15687 2322,'0'0'3483,"0"-14"516,0 14-2580,1 7-129,0 10-258,6 5-387,-5 5-258,4 7 129,-6 2-258,2 0-129,-1 5 0,-1-10-129,0 4-129,0-11 258,0-2-129,0-9 0,2 0 129,-2-13-129,18 8 129,-6-8 0,6 0 0,3 0 0,5 0 129,5 0-258,5 0 129,4 2-129,2 0 0,6 0 0,1-1 129,5-1-129,-2 0 0,-2-2 129,0-6-129,-5 2 0,-3-5 129,-7 3-129,-5-4 129,-8 4 129,-5-4 129,-5 10 258,-12 2-258,12-11 129,-12 11-129,2-11 129,-2 11-129,0-15-129,0 1-129,-2 0-129,2 1 0,0-3 0,0 2-129,0-4-129,0 18-1677,12-20-2451,-12 20-516,11-22-258</inkml:trace>
  <inkml:trace contextRef="#ctx0" brushRef="#br0" timeOffset="41">20319 15421 3483,'0'0'4515,"0"0"-387,0 0-1935,0 28-903,0-7-387,4 15-258,-2-1-258,3 6-129,-3-1-129,5 2 0,0-6 0,2-4-129,1-5 258,6-6-258,2-5 129,5-4-129,2-6 129,4-2-258,2-2 129,5-2 0,5 0 0,5-6 129,4 1-129,3 1 129,6-2 0,0 2 0,6-5-258,4 3 258,2-2-129,4-1-129,0 0 129,2-1 0,1 2-129,2-1 129,-3 2 129,-3-1 0,4 1 129,-2 1 0,1-5 0,-1 1-129,1-3 258,2-3-129,0 0-129,0 2 129,0 0-129,-1-1-129,-1 4 129,-3 1-129,-4 2 129,-3 1-129,-2 0 129,-3 1-129,-10 2 129,0 4 129,-4 0-258,-3 0 129,-7 1-129,-4 4 0,-8 0 129,-4 5 129,-7-6 0,-5 0 0,-10-4 0,0 0 0,0 0 0,-4-5-129,0-9 129,-1 0-258,1-6 0,0-5 129,4-7-129,0 0 0,3-1-129,2-5-387,8 5-3870,-6 2-516,0 5-387,1 0-516</inkml:trace>
  <inkml:trace contextRef="#ctx0" brushRef="#br1" timeOffset="42">21489 16040 2967,'2'-15'5031,"-2"15"-258,7-9-387,-7-3-2580,8 12-645,-8 0-516,0 0 0,8 14-387,-7 8 129,-1 1-129,-1 10-129,-3 4 0,1 1 0,-1 3-129,2-1 129,2-2-129,0-3 129,0-1-258,5-2 258,2-1-258,0-3 258,3-6-129,1-4 129,-1-3-129,2-2 0,4-7 0,1-11-129,3-4-129,-2-12-516,5 9-2709,-6-7-1419,-6 5-129,-7-7-258</inkml:trace>
  <inkml:trace contextRef="#ctx0" brushRef="#br1" timeOffset="43">21375 16295 3096,'-10'-7'4515,"10"7"0,0 0-129,9-9-3741,6 9 0,-2-2 0,10 2-258,-2 0 0,5 0 0,1 0-258,1 0 0,3 2-774,-9-2-3354,4 0-516,-3 0-387,-4-2 0</inkml:trace>
  <inkml:trace contextRef="#ctx0" brushRef="#br1" timeOffset="44">21741 16318 1419,'27'3'4128,"-15"-2"129,0 0-1806,-1-4-645,9 3-387,-6-9-387,5 4-387,-2-9 0,2 7 0,-5-6-129,4 2-129,-5-3 0,-2 3-129,-5-6 0,-1 2-129,-5 1-129,-5 1 129,-7-1-129,-6 1 0,-4 5 0,-2 4 0,-3 4 0,1 5 0,2 9 0,3 5 129,5 5-129,4 2 129,6 4 0,6-3 0,4-3 0,7 2 129,3-8 0,7-1 129,-1-4-129,4 1 129,-1-8-129,6 0 0,-2-4-129,2-2-129,-3 0-129,-5-2-129,4 1-645,-11-11-3225,0 7-645,-7-4-387,-7 9-387</inkml:trace>
  <inkml:trace contextRef="#ctx0" brushRef="#br1" timeOffset="45">22101 16227 3870,'22'-8'5031,"-13"7"-387,3 1-258,-5 2-3096,10 16-645,-7-4-258,1 12-258,-4-4-129,0 4 0,-1 0 0,-1-3 0,0-5 0,-3-4 0,-2-14 0,5 13 129,-5-13-129,4-9 0,-1-8 129,-3-2-129,3-5 0,-1-5 129,2 4-129,1 3 129,-1-1-129,2 7 0,2 4 0,1 5-129,3 7-1032,-5 3-3225,7 3-129,-1 2-645,1-1 258</inkml:trace>
  <inkml:trace contextRef="#ctx0" brushRef="#br1" timeOffset="46">22440 16217 1935,'0'0'4902,"0"0"-387,0 15-129,1-1-1935,4 10-1677,-4-4-258,7 9-129,-5-7 0,7 2-129,-2-7 0,6-3 129,-3-8-258,3-6 0,-1-1 129,0-9 0,0-5-258,1 0 129,-3-3 0,-4 1-129,-1 5 0,-6 12 0,7-16 129,-7 16-129,0 0 0,1 10 0,-1 1 0,0 3 0,3 0 0,1-1 0,4-3 0,1 1 0,3-8 0,0-1 129,3-2 0,-1-5 0,-2-8 0,4 2 129,-5-2 0,1 2-129,-3-2 129,-2 5 0,-7 8 0,17-7-129,-17 7 258,13 0-258,-13 0 129,14 14 0,-7-2 0,4 1 0,-2 4-129,-1-3-129,2 13-387,-10-16-3225,3 13-1290,-4-3-774,-4 1-258</inkml:trace>
  <inkml:trace contextRef="#ctx0" brushRef="#br2" timeOffset="47">1383 15904 3225,'-9'-7'4128,"9"7"0,0 0-1161,-7-3-774,7 3-645,0 0-258,0 0-516,0 0 0,7 0-258,-7 0 129,12 0-129,-12 0-129,17-3 0,-8-2 0,3 2-129,-2 0 0,3-4 0,-1-2-129,0-1 0,-1-1 129,2-1-258,-3-1 129,-1 0 0,-2-3-129,-1 3 129,-3-3-258,-3 3 387,0-1-387,-2 2 129,-6 4-129,-3 1 129,-3 1 129,-4 4-258,-5 2 129,2 0-129,0 8 129,1 4 0,0 3 129,4 5 0,2 6 0,3 3 0,6 3 129,1 1-258,4 2 387,1 0-258,9-1-129,3-3 129,1-6-129,2-2 129,1-6 129,3-2-129,-1-2-129,-1-7 129,0-2-129,-1-4-258,0 0-774,-6-9-3483,4 0-129,-3-10-258,2 3-387</inkml:trace>
  <inkml:trace contextRef="#ctx0" brushRef="#br2" timeOffset="48">1874 15789 6708,'-10'1'5031,"10"-1"-516,-14 11-129,7 4-2580,-8-10-774,8 9-258,-5 0-258,2 7-129,-4-1-129,2 3 0,0 1-129,2 4 0,-2-3-129,2-3-129,3-1 0,1-6-129,1 5-258,5-20-1161,0 0-2709,-8 1-387,8-1-258,0-16-387</inkml:trace>
  <inkml:trace contextRef="#ctx0" brushRef="#br2" timeOffset="49">1662 15831 5805,'-5'-17'5160,"5"17"-516,0 0 0,10 7-2709,-10-7-774,23 15-387,-10-4 129,6 12-129,-2-3-387,5 2 129,-1 3-258,1 3 0,-1-5-129,0 2 0,-3-6-129,0-4 0,-4-3-258,-3-11-516,6 1-3741,-12-11-387,-5 9-258,7-33-387</inkml:trace>
  <inkml:trace contextRef="#ctx0" brushRef="#br2" timeOffset="50">2167 15758 5676,'1'-13'5031,"-1"13"-258,0 0-258,-6-11-2322,6 11-645,0 0-645,0 0-258,0 0-129,2 10-387,-2-10 0,0 0-516,5 14-645,-5-14-3354,0 11-258,0-11-258,0 0-516</inkml:trace>
  <inkml:trace contextRef="#ctx0" brushRef="#br2" timeOffset="51">2178 15922 7353,'0'0'4773,"0"0"0,0 0-516,0 0-2580,0 0-645,0 0-129,0 0-516,0 0-129,0 0-387,0 0 0,0 0-387,12 17-1161,-12-17-2451,11 0-645,-11 0-129,14-5-645</inkml:trace>
  <inkml:trace contextRef="#ctx0" brushRef="#br2" timeOffset="52">2312 15744 6966,'0'0'4773,"0"0"-516,5 5-387,-5-5-3096,0 0-129,0 12-258,0-12-387,0 14-129,0-14-903,6 14-2451,-6-14-1032,3 20 0,-3-20-258</inkml:trace>
  <inkml:trace contextRef="#ctx0" brushRef="#br2" timeOffset="53">2347 15874 7482,'5'16'4902,"-5"-16"-129,-7 11-387,7-11-3096,-5 10-516,5-10-258,-4 14-258,4-14-258,0 13-129,0-13-129,0 0-258,0 0-1806,0 0-2064,6 6-258,-6-6-516,0 0 0</inkml:trace>
  <inkml:trace contextRef="#ctx0" brushRef="#br2" timeOffset="54">2471 15773 8514,'0'0'4902,"0"0"-129,0 0-258,10-12-3483,2 12-516,2 0 0,3 1-129,2-1-129,3 4-129,3 2 129,-5-4-387,-1-1 129,-1 1-129,1 1-387,-8-3-258,4 3-1548,-15-3-2064,10 0-645,-10 0 129,0 0-387</inkml:trace>
  <inkml:trace contextRef="#ctx0" brushRef="#br2" timeOffset="55">2524 15847 7353,'-7'12'5031,"7"-12"-258,0 0 0,19 20-3483,-19-20-129,26 2 0,-11-2-387,6 5-129,-1-5-129,2 0-258,-1 1 0,-2 1-129,0-2 0,-5 0-129,0 0 0,-4 0-258,0 1-129,-10-1-645,19 0-3870,-19 0 129,0 0-645,8-11-258</inkml:trace>
  <inkml:trace contextRef="#ctx0" brushRef="#br2" timeOffset="56">3371 15448 645,'0'0'3999,"7"-14"0,-7 14-516,0 0-774,0 0-258,0 0-516,3 8-645,-3-8-516,1 26 0,-1-6-387,1 5-129,1 4 0,-2 2-129,-2 5 0,0-1 0,-1-1 0,1 1-258,2-1 129,0-6-129,0-5 129,5 0-129,2-8 129,3-6-129,0 0 0,1-8 129,3-1 0,1-1 0,0-4-258,-1-7-774,7 5-3096,-10-3-258,-2 1-387,-9 9-258</inkml:trace>
  <inkml:trace contextRef="#ctx0" brushRef="#br2" timeOffset="57">3309 15708 5934,'0'0'5031,"2"-11"-645,8 7 0,-1-3-3612,8 7 0,0-7-129,4 7-258,-1-1-129,3 1 0,-1 0-258,-1 0-129,2 5-516,-6-4-1419,3-1-2064,-4 0-516,4 0-129,-3 0-258</inkml:trace>
  <inkml:trace contextRef="#ctx0" brushRef="#br2" timeOffset="58">3717 15712 5547,'16'3'5160,"-3"-3"-774,-3 0 0,1-4-3225,5 4 258,-2-7-774,0 3-129,2-5-129,-3 3-258,1-3 129,-4 1-129,-1-2 129,0-1 0,-3 1-129,-6 10 0,5-19-129,-5 19 0,-3-19 129,-6 10-129,-2 1-129,-3-1 0,-2 7 129,-4 1-129,2 1-129,-3 3 258,3 13-129,1 0 0,4 6 0,1 3 129,7 1 0,4 0-129,2 0 129,7-2 0,4-4 129,3-1-129,1-7 258,4-1-258,-3-1 129,1-6 129,0-1-258,-2-3 129,0 0-258,-2-3-258,2 3-129,-9-10-774,11 6-3096,-9-5-258,3 1-387,-6-7-129</inkml:trace>
  <inkml:trace contextRef="#ctx0" brushRef="#br2" timeOffset="59">4021 15618 4257,'0'0'4902,"9"-2"-258,-9 2-387,0 0-2193,16 17-1032,-16-17-129,9 26-258,-4-9-258,0 4-258,-1 1 0,-1 0-129,-1-2 0,0-1 0,-1-1 0,-1-4-258,0-14 129,0 15 0,0-15 129,0-7-129,0-5-129,0-7 258,4 0-129,2-5 129,-1-1 0,2 1 129,0 1-129,3 5 129,-3 1 0,1 4-129,-8 13 0,16-10 0,-16 10-516,9 0-2322,-9 0-1290,10 14-645,-4-3 0,-6-11-129</inkml:trace>
  <inkml:trace contextRef="#ctx0" brushRef="#br2" timeOffset="60">4315 15640 7998,'0'0'4902,"-10"0"-516,8 6 0,2-6-3354,-5 24-258,2-7-258,6 3-258,0-1 129,4 2-387,2-2 258,2-3-258,0-1 129,0-5-129,-1-6 129,1-4-129,-1-5 129,1-11 129,-2-1-129,0-4 0,0-5 0,2-1 0,-4 1-129,1 2 129,-2 7-129,-1 3-129,-5 14 258,0 0-129,0 0 0,1 13 129,-1 4-129,0 8-129,0 2 258,0-1-129,0-3 0,1 2 0,5-6 0,3-5 0,1-9 129,4-5-129,0-8 129,2-9 129,3-4-129,1-7 129,0-2-129,1 1 0,0 5-129,-3 1 129,-3 8-129,-2 7-129,-2 4 129,-2 4 129,-2 11-129,-3 4 0,0 2 129,0 8-129,-1 0 129,-2 3-258,-1 4 258,1-2-129,-1-2 0,0 0-129,0-4 0,-2-3 0,1-2-258,-3-7-258,4 5-645,0-17-3612,0 0 0,0 0-516,0 0-387</inkml:trace>
  <inkml:trace contextRef="#ctx0" brushRef="#br2" timeOffset="61">5412 15436 2580,'11'-12'4386,"-11"12"129,13-10-1290,-13-5-387,7 15-645,-7-14-516,0 14-258,0 0-516,0 0 129,-2-14-387,2 14-129,-14 3-129,3 11 0,-1 2 0,-4 6-129,-1 6 0,0 4 0,3 5 0,-1 3-258,6 0 129,3 4 0,6 0-129,3-1 0,7-1 129,7 0-129,0-8 0,5 5 129,1-7-129,-2-4 129,1-2-129,-3-6 0,1-3 0,-6-4-129,-2 0-258,-12-13-774,16 7-3741,-16-7-258,4-9-387,-4-10-387</inkml:trace>
  <inkml:trace contextRef="#ctx0" brushRef="#br2" timeOffset="62">5949 15506 7224,'-5'-17'4902,"5"17"-129,0 0-258,-2 12-2451,4 13-1161,-2-3-258,6 16-387,-2-4 258,1 11-258,-1 1 0,1 2 0,-3-5 0,2-3-258,0-3 129,1-8-258,0-6-258,-5-23-258,5 23-774,-5-23-2064,-1-10-1290,-8-10-258,3 4-387</inkml:trace>
  <inkml:trace contextRef="#ctx0" brushRef="#br2" timeOffset="63">5807 15746 9804,'-12'-6'5031,"-2"2"-258,14 4-387,0 0-3225,14 0-258,-1-4-258,9 4-387,1 0 129,7 0-258,5 0 0,4 0-387,1 0-387,-6-5-3483,6 5-774,-6-6-258,2 4-129</inkml:trace>
  <inkml:trace contextRef="#ctx0" brushRef="#br2" timeOffset="64">6533 15295 9546,'2'-18'5031,"-2"18"-387,10 12-258,-8 8-3612,1 9 0,-2 7-516,4 12 129,-2 4-129,2 5 0,-3-1 0,5-1-129,-2-4 129,3-1-258,1-11 258,1-1-258,1-9 0,2-7 0,3-6-129,-2-8-258,5-4-387,-10-14-2193,5 2-2064,-7-11 129,0 1-516,-7-4 0</inkml:trace>
  <inkml:trace contextRef="#ctx0" brushRef="#br2" timeOffset="65">6461 15676 10320,'0'0'5031,"0"0"-258,14-11 0,10 9-4257,-3-5 129,9 2-258,1-1-129,4 2-258,-1 3-387,-5-12-2451,6 12-1806,-12-3-387,1 4-258,-11-2-258</inkml:trace>
  <inkml:trace contextRef="#ctx0" brushRef="#br2" timeOffset="66">6810 15679 9546,'10'7'5289,"-10"-7"-645,20 0 129,-20 0-3741,24-6-516,-12-2 129,5 4-387,-1-5 0,1-1-129,-3 0 129,-2 0-258,-2-2 129,-10 12-129,12-20 129,-12 9-129,0 11 0,-3-22 0,-7 12 129,-3 0-129,-4 1 0,-2 2 0,0 2 0,0 3 0,1 2 0,2 8 0,2 7 0,3 7 0,5 4 129,3 4-129,3 3 129,5 0-129,4-6 258,7 1-129,0-4 0,6-7-129,-1-4 258,2-4-258,2-3 129,-2-5-129,0-1-129,-3-2 0,1-4-258,-8-6-516,6 12-2967,-11-18-903,2 9-516,-7-10-129</inkml:trace>
  <inkml:trace contextRef="#ctx0" brushRef="#br2" timeOffset="67">7126 15627 9030,'18'-5'5160,"-18"5"-387,17 0 0,-17 0-3483,15 16-387,-10-3-387,4 7-258,-4 2 0,2 6-258,-3-2 129,-1-3-129,2 0 129,-3-5-258,1-3 129,-3-15 129,0 0-129,0 0 0,6-15-129,-5-3 387,-1-6-258,4-2 129,-1-2-129,4 1 129,-1 5-129,1 3 0,1 5 0,-2 3-258,6 9-645,-12 2-3612,10-1-258,-10 1-387,13 1-387</inkml:trace>
  <inkml:trace contextRef="#ctx0" brushRef="#br2" timeOffset="68">7378 15610 10191,'0'0'5160,"0"0"-516,5 10 129,-5-10-4128,2 25 0,2-9-387,1 3 0,0 0 0,2 1-129,2-2 0,-1-3 0,-1-5 0,3-4-129,-3-6 129,4-5 0,-1-4-258,1-7 258,0-6-129,-2 3 0,1-4-129,-3 7 258,3 3-129,-10 13-129,5-13 258,-5 13-129,1 10 0,-1 6-129,0 2 258,0 3-258,1-2 258,2 3-258,1-4 258,2-5-258,2-2 258,0-7 0,3-4-258,0-3 387,0-8-387,0-5 258,-2-4-129,3 0 129,-2 1-258,-1 0 258,-1 5-129,-1 0-129,-7 14 129,14-9 0,-14 9 0,12 0 0,-12 0 0,9 25 129,-3-9-129,0 4 0,-1-2 129,1 5-129,1 1 0,-4-7-645,11 8-3483,-14-25-645,11 16-516,-11-16-258</inkml:trace>
  <inkml:trace contextRef="#ctx0" brushRef="#br2" timeOffset="69">7925 15352 7740,'0'0'5031,"0"0"-258,14 1 0,-14-1-3225,21 18-258,-7-3-387,11 11-129,-1 2-258,2 8 0,-1 2-258,-2 6-129,-6 4 129,0 3-258,-9 0 129,-7 6-129,-1-8 0,-4-4 0,-8-5 129,2-3-129,0-11 0,3-9-129,-2-8-129,9-9-516,0 0-3999,-5-22-258,7 8-516,-2-13-258</inkml:trace>
  <inkml:trace contextRef="#ctx0" brushRef="#br2" timeOffset="70">8485 15402 10320,'1'-10'5289,"-1"10"-516,0 13 0,0-13-3870,-7 29-258,0-5-258,-1 6-129,-6 2 0,2 2-129,-4 2 0,-1-3-258,0 0 258,0-5-258,4-8 258,2-8-387,4 2-387,-3-15-1677,10 1-2451,-7-16-258,6 2-258,-2-12-258</inkml:trace>
  <inkml:trace contextRef="#ctx0" brushRef="#br2" timeOffset="71">8311 15406 10707,'15'17'5289,"-12"-4"-387,8 12 129,-4-3-4128,7 11-129,-4-2-258,5 5 0,-1-3-258,0-2-129,-1-1-129,0-8 0,-3-3-129,-1-5-387,2-2-387,-11-12-3999,0 0 0,0-8-516,0 8-129</inkml:trace>
  <inkml:trace contextRef="#ctx0" brushRef="#br2" timeOffset="72">8282 15611 11223,'10'-5'5418,"14"5"-387,-3-10 0,13 5-4257,0-5 0,6 5-258,-1 1-258,-3 1-645,5 3-4257,-17 0-387,-3 1-387,-8-1-516</inkml:trace>
  <inkml:trace contextRef="#ctx0" brushRef="#br2" timeOffset="73">2581 16613 2709,'-7'5'4902,"7"-5"-516,0 0-387,-12 0-1935,12 0-516,0 0-645,3 0-129,-3 0-387,16 0 0,-3 0-129,1 2 0,2 0-129,2 1 0,0-3-129,2 0-129,-2 4 0,-4-4-516,2 2-387,-16-2-645,20-1-2709,-20 1-387,0 0-387,0 0 516</inkml:trace>
  <inkml:trace contextRef="#ctx0" brushRef="#br2" timeOffset="74">2508 16739 6063,'0'0'4773,"6"3"-258,4 6-1032,-1-9-2709,11 0-129,-6 0-258,10 1 0,-3 2-387,0-2-129,0 4-129,-7-5-516,5 13-1161,-9-11-2064,-1 2-645,-9-4 0,0 0 1</inkml:trace>
  <inkml:trace contextRef="#ctx0" brushRef="#br2" timeOffset="75">2507 16883 4386,'-9'13'5031,"9"-13"-387,11 6 0,8 0-3225,-3-8-387,10 2 129,-2-4-516,6 4-129,-3-3-258,1 3-387,-1 6-1290,-6-6-2967,-1 9-387,-6-2-129,-2 5-774</inkml:trace>
  <inkml:trace contextRef="#ctx0" brushRef="#br2" timeOffset="76">3467 16482 5547,'5'-13'4773,"-5"13"0,9-14-516,-3 22-3225,-6-8-258,0 38-258,0-12-129,-4 11-129,-1 0 0,-1 7-258,-1 4 129,3-1-129,-1 0 0,3-1 129,2-3-258,3-5 129,5-8 129,5-10-129,5-8 129,4 0-129,0-12 129,1-6-129,2-2-258,-4-12-1161,3 6-2967,-9-8-258,-2 4-387,-13-4-129</inkml:trace>
  <inkml:trace contextRef="#ctx0" brushRef="#br2" timeOffset="77">3338 16771 7740,'26'-2'5031,"-8"-8"-258,8 6-387,2-6-3999,6 5 129,-1 0-258,4-2-258,1 6-516,-5-6-1419,3 7-2580,-5 0-129,0 0-516,-9-1 0</inkml:trace>
  <inkml:trace contextRef="#ctx0" brushRef="#br2" timeOffset="78">3792 16771 6966,'24'6'5031,"-11"-6"-387,0-2-258,6-3-3741,-7-3 0,5 2-258,-2-8 0,1 2-129,-1 0 129,-1 2 0,-3-8 129,1 5-258,-7 0 0,-5 13-129,5-19-129,-5 19 0,-9-16 0,-5 12-129,-3 4 129,-6-2-129,1 11 0,-3 3 0,3 2 129,2 5 0,2 1-129,8 2 129,8 1 0,2 3 129,4-4-129,9-1 129,5-3 0,3-2 129,1-6 0,4 0 0,-3-5-129,2-2 0,-4-3 0,-1 0-387,-2 0-387,-8-11-1935,4 10-2322,-8-11 0,2 7-645,-5-12 0</inkml:trace>
  <inkml:trace contextRef="#ctx0" brushRef="#br2" timeOffset="79">4147 16622 6708,'14'0'5160,"-7"10"-774,-4 4 0,-1 8-3741,-2-1-258,0 9 129,0-2-516,0 2 258,0 2-258,0-5 0,2-5 0,-2-7 129,0-4 0,0-11-129,0 0 129,3-16 0,-1-5 0,0-2 0,4-7 129,3 1 0,0 0-129,3 2 129,0 5 0,3 2 0,0 4-258,-2 6-516,3 10-1548,-7 0-2451,1 0-645,-10 0 129,11 6-645</inkml:trace>
  <inkml:trace contextRef="#ctx0" brushRef="#br2" timeOffset="80">4471 16631 8127,'1'15'5160,"-1"1"-516,-2-2 0,-2 5-3999,-1-1-129,3 5-129,1-3-129,1 6 129,0-7-129,6-5-129,-6-14 0,16 14 129,-6-14-129,2-12 0,-1-2 129,2-7-129,-3 0 0,1-3 0,-4 2 0,0 4 0,-2 8-129,-5 10-129,0 0 258,0 0-129,0 0-129,0 15 129,0 2 0,0 0 0,0 1 0,2 4 0,3-8 0,-5-14 0,15 21 0,-5-20 0,0-1 129,1-4-129,4-8 0,-1-4 129,1-2-129,3-1 0,-1-2 129,1 6-129,-3 5 0,-2 2-129,-1 3 258,-3 5-129,-9 0 0,10 11 0,-6 5 0,-3-4 129,0 4-129,3 6 129,-3-3 0,3 3-129,-2 2-258,1-3-258,8 7-4386,-10-14 0,8-3-645,-9-11-387</inkml:trace>
  <inkml:trace contextRef="#ctx0" brushRef="#br2" timeOffset="81">5486 16426 2709,'5'-20'4515,"-5"20"129,2-16-387,-2 16-1935,0 0-774,5 22-387,-5-22-387,2 35-129,-2-20-258,0 20-129,0-1 0,-2 6-129,-3-10 0,0 5-129,-1-4 0,0 1-129,3-3 258,1-3-129,2-5 0,4-3 0,6-6 0,3-5 129,1-7-129,6 0 129,1 0 0,0-4-258,0-3-258,-5-8-903,6 6-3225,-12-2-129,-2 4-387,-8 7-387</inkml:trace>
  <inkml:trace contextRef="#ctx0" brushRef="#br2" timeOffset="82">5317 16664 8127,'-8'-5'5031,"8"5"-258,15-7-258,3 2-3870,8 5 0,5-8-129,6 6 0,-2-2-387,4 2-129,4 0-516,-4-7-1032,-1 7-3096,-3-4-129,-2 5-516,-8-6-129</inkml:trace>
  <inkml:trace contextRef="#ctx0" brushRef="#br2" timeOffset="83">5771 16686 7353,'27'-2'4644,"-11"-2"0,2-3-387,-2-4-3612,6 3 129,-3-6-387,3 1 258,-2-1-387,1-1 129,-5-1-129,4 4 258,-9-4-387,-3 3 129,-6-1 0,-2 3-258,-7 4 0,-10 2 0,-2 3 0,-3 2 0,-3 5-129,2 5 0,-1 6 258,5 6-387,3 1 258,7 1-129,5 5 258,4-1-129,8-3 387,6 3-258,3-6 129,7-4 129,-2-5-129,6 1 129,-1-6-258,1-4 0,-2-4-129,-4-3-516,2 3-1806,-7-5-2451,0-4-387,-12-8-129,2 2-645</inkml:trace>
  <inkml:trace contextRef="#ctx0" brushRef="#br2" timeOffset="84">6105 16577 7740,'19'0'5418,"-8"0"-645,3 2 0,-14-2-3483,20 18-516,-20-18 0,18 23-516,-13-7 0,2 0-258,-5 0 129,-1-1-129,-1-15 129,0 23-129,0-23 0,0 0 0,0 0 0,0 0 129,0-10-129,0-5 129,4-2-129,3-3 387,5 1-258,3-1 258,-1-1-129,5 1 129,0 6-387,1 4 258,-2 2-387,-3 3-387,-1 8-1677,-14-3-2838,14 16 0,-14-16-516,4 22-387</inkml:trace>
  <inkml:trace contextRef="#ctx0" brushRef="#br2" timeOffset="85">6465 16555 10449,'9'-10'5289,"-9"10"-645,1 10 129,-1-10-4128,-1 21-387,-3-6 129,4 7-129,-3 1 129,3 0-387,0-1 387,4-3-387,5-1 129,-1-3 129,3-13-258,2-2 129,3-6 0,0-8 0,-1-8-129,3-4 129,-2-2-129,-2-2 129,0 6-129,-2 3 0,-2 4-129,-10 17 258,9-8-129,-9 8 0,0 11 258,0 7-387,0 0 258,0 4-258,0 2 258,1-4-129,5 0 129,2-4-258,2-8 129,1-3 0,3-5 0,1-1 129,2-12-258,-2-5 258,1-1-129,2-2 129,-2 3-258,-2-2 258,-1 4-258,-4 5 258,-9 11-129,14-5 0,-14 5 258,5 12-258,-5 3 129,0 6-129,0-1 258,0 3-258,-2 3 129,0 4-129,2-8-129,-1-3-258,1 0-387,0-19-2580,5 18-2064,-5-18 129,18 0-516,-9-10-129</inkml:trace>
  <inkml:trace contextRef="#ctx0" brushRef="#br2" timeOffset="86">7195 16541 5676,'5'-11'5160,"-5"11"0,0-11-516,0 11-2451,0 0-387,0 0-903,-10-12-258,10 12-258,-18-5-129,7 5 0,-1 0-129,-2 0 0,-3 2 0,3 2 0,-1 1 0,2 4 0,1-5 0,3 3 0,3 5 0,5-1-129,1-11 0,1 20-129,8-10 258,3 3-129,3 1 129,-1-2-129,0-1 0,3 0 129,-3 2 0,0 0-129,-4-3 0,-2 0 0,-3 3 0,-5-1 0,0-2 0,0-10 0,-16 19 0,2-14 0,-1-2 129,-3-2 0,-1-1 0,2 0 0,-2-4 0,2-5 0,1 2 0,5 1-258,11 6-516,-11-7-4257,15 7-258,6-4-387,8 1-645</inkml:trace>
  <inkml:trace contextRef="#ctx0" brushRef="#br2" timeOffset="87">8947 16519 5160,'4'-11'5031,"-4"11"-516,3 10-129,-3-10-2580,0 26-387,-2-11-645,2 9-516,-5 1 258,3 6-516,-3 0 129,0 8-258,0 0 387,3-1-516,2 1 258,0 0 129,5-4-129,2-5 0,5-5 0,4-5 129,1-4 0,2-6 0,3-6 129,-2-4-129,-1 0-258,-3-2-258,2 2-645,-18 0-3354,13-12-387,-13 2-129,0 10-645</inkml:trace>
  <inkml:trace contextRef="#ctx0" brushRef="#br2" timeOffset="88">8850 16752 9546,'-8'-11'5160,"8"11"-258,14-7-516,-14 7-3612,31-7-387,-7 7 0,5 0-258,7 0-129,-5 0-516,5 3-774,-9-3-3096,4 0-516,-7 0-129,-2 0-516</inkml:trace>
  <inkml:trace contextRef="#ctx0" brushRef="#br2" timeOffset="89">9295 16747 7740,'17'11'4773,"-17"-11"0,14 4-516,-14-4-3612,15 1 0,-6-1 0,7-2-129,-1-8-129,0 4 129,1-4-258,4-2-129,-5-3 0,-1 2 0,-2-1-129,-2 2 129,-5 2-258,-5 10 129,-3-15 0,-7 12 129,-7 2-129,-2 1 0,-4 1 0,-5 6 0,0-1 0,-1 4 0,4-1 129,4 4-258,4 1 129,5 2 0,7 2 0,5 3 0,6 4 129,6-2-129,4 4 129,1 2 0,6-4 129,0-4-129,0 0 0,1-4 0,0-5 0,-1 0 0,-1-7-129,-3-4-129,0 0-129,-2-1-129,2 0-774,-12-10-3612,11-2-129,-10-11-387,6 2-387</inkml:trace>
  <inkml:trace contextRef="#ctx0" brushRef="#br2" timeOffset="90">9657 16689 8385,'14'0'4902,"-14"0"258,10 7-774,-10-7-3483,12 16-258,-7-6 0,3 8-258,-4 1-258,2 8 0,-3-3-129,1-1 129,-4 0-129,2-1 0,-1-8 129,-1-14-129,0 0 0,0 0 0,0 0 129,4-21-129,-2-3 129,3 0 0,-2-2 0,4 5 0,0-4 129,3 8 0,1-1-258,1 9 129,0 3-258,-1 0-258,3 6-774,-14 0-3612,18 5-258,-18-5-258,20 9-516</inkml:trace>
  <inkml:trace contextRef="#ctx0" brushRef="#br2" timeOffset="91">9987 16662 9417,'9'0'5289,"-9"0"-645,-7 10 0,5 6-3999,-4 1-258,4 4-258,0 3 0,2 3 129,0-1-129,0-2 0,5-2 0,4-7 129,0-4-129,3-7 0,-1-5 0,3-13 0,-3-1 0,5-9 0,-2 0 0,0-3-129,-2 1 0,1 4 0,-4 3 129,0 7-258,-9 12 129,12-4 129,-12 4-258,2 17 258,-2 2-129,1 3 0,1 3 0,0 4 0,3-6 0,3-2 129,1 2-129,3-6 0,0-10 129,3-5 0,1-1-129,3-13 0,1-5 129,-1-5-129,3-4 129,-1 0-129,-2 3 0,1 6-129,-6 2 258,0 6-129,-4 9 0,-2 6 129,-4 7-129,-2 6 0,-2 6 0,0 2 129,-2 4-129,0 1 0,2 0-129,0 0 0,0-5-258,0-8-645,7 2-4128,-7-21 129,11 12-387,-6-18-516</inkml:trace>
  <inkml:trace contextRef="#ctx0" brushRef="#br2" timeOffset="92">10751 16676 10449,'0'0'5160,"-6"-10"-129,-4 10-129,-4 0-4515,-3 0 129,0 0-258,1 3-129,-4 1 129,3 3-129,-1-3 0,3 2 0,-1 0 0,6 3 0,-1-3 0,11-6-129,-9 14 129,9-14 0,6 17 0,4-7-129,4 3 0,1 4 129,1-1-129,2 2 0,-5-1 0,0 9 0,-2 4-129,-7-3 129,-1 2 0,-3-5 0,-3 7-129,-5-4 258,-3-8-129,-1-9 129,0-8-129,-4-2 258,1-4-258,1-9 129,2-1 0,1 3-129,1-3 129,2 0-516,8 14-387,-12-7-4257,12 7-129,5-1-387,6-3-645</inkml:trace>
  <inkml:trace contextRef="#ctx0" brushRef="#br2" timeOffset="93">11078 16684 8385,'15'-2'5805,"-4"-4"-903,-11 6 0,0 0-3096,0 0-1419,0 0-258,0 0-258,0 0-387,5 18-1032,-5-18-3096,0 0-516,0 0 0,9 15-774</inkml:trace>
  <inkml:trace contextRef="#ctx0" brushRef="#br2" timeOffset="94">11124 16839 10062,'0'17'5418,"-4"4"-645,4-21 129,0 0-4386,0 0-258,-2 13-129,2-13-387,0 10 0,0-10-387,0 0-1677,12 13-2709,-12-13 0,13-9-258,-8-5-387</inkml:trace>
  <inkml:trace contextRef="#ctx0" brushRef="#br2" timeOffset="95">11261 16677 9804,'3'-11'5031,"-3"11"-387,0 0-129,0 0-4386,-4 7-258,4-7-516,0 20-2580,0-20-1290,0 15-774,0-15 129,0 0 1</inkml:trace>
  <inkml:trace contextRef="#ctx0" brushRef="#br2" timeOffset="96">11330 16757 8514,'1'31'5031,"-1"-18"129,-1 2-645,-13-5-3870,12 9-129,-3-6 0,5 11-258,-5-5 0,5 1-129,0 2-129,0-6-387,5 5-387,-5-21-2064,0 0-1806,10 3-516,-1-6-516,-4-15 258</inkml:trace>
  <inkml:trace contextRef="#ctx0" brushRef="#br2" timeOffset="97">11463 16728 7740,'8'0'5031,"3"-1"129,-1 1-516,-1-7-3354,8 7-774,-2-7 129,6 5-258,0-3 0,3 4-258,3-5 0,-3 1-258,0 2-129,-5-2-387,3 6-1032,-11-2-2967,2-1-516,-13 2 0,0 0-774</inkml:trace>
  <inkml:trace contextRef="#ctx0" brushRef="#br2" timeOffset="98">11518 16793 7998,'-7'18'5289,"7"-3"-129,0-15-258,16 6-3870,-1-6 0,7 0-258,-1-5-129,6 3-129,-4-1-258,2 3-258,-3-2-258,-5-3-387,6 12-2967,-11-7-1419,1 2-258,-13-2-516,14 0-258</inkml:trace>
  <inkml:trace contextRef="#ctx0" brushRef="#br2" timeOffset="99">12359 16561 6837,'11'-9'5160,"-11"9"129,-14-12-516,6 12-3483,-13-7 0,5 7-516,-9 0-258,1 1 0,-5 6 0,3 3-258,-5 1 129,4 7-129,1 1-129,4 2-129,8 3 129,7-2-129,6 0 129,4-3-129,9-7 0,10-4 0,2-2 0,5-5 129,-1-5-129,1-5 0,-2 1 0,-5 0 0,-4-4 129,-7 5-258,-11 7 258,0 0-258,0 0 258,-19-2-129,-4 7 0,-2 14 0,0-2 0,-2 1 0,3 2 0,5 6 129,5-4-129,9 0 129,5-6 0,12-3 0,6 1-129,2-5 258,4-4-258,3-4 129,2 1-129,-4-2 0,0 0-129,-5 0-387,1 6-1419,-8-7-3354,0 1-129,-13 0-258,12-9-645</inkml:trace>
  <inkml:trace contextRef="#ctx0" brushRef="#br2" timeOffset="100">12751 16368 7224,'6'-15'5547,"-6"15"-516,11-5 129,-11 5-3870,5 17-129,-5 4-387,3 11-258,-3 6 0,4 7-129,-4 5 129,0 1-258,0 9-129,0-3 129,0-2 0,1 0-129,3-5-129,-1-2 129,1-8-129,0-5 0,2-14 0,-1-8-258,-5-13 0,9 5-903,-9-5-4128,7-14 0,-4-2-645,-3-13-258</inkml:trace>
  <inkml:trace contextRef="#ctx0" brushRef="#br2" timeOffset="101">13440 16575 1419,'5'-13'4257,"1"1"516,-6 12-2064,0 0-516,-3-18-387,3 18-258,0 0-258,5 12-387,-5-12 129,9 26-516,-4-10 129,4 12-258,-2 1 0,2 5-258,0 2 0,-1 2-129,-1-1 0,-1 0 129,-3-5-129,-1-6 0,2-2-129,-3-5 129,0-4-516,-1-15-903,0 0-3354,-8-9-258,0-3-129,-3-6-387</inkml:trace>
  <inkml:trace contextRef="#ctx0" brushRef="#br2" timeOffset="102">13330 16723 2451,'-11'13'4386,"11"-13"0,-8 16-129,8-16-2967,0 0-645,0 0 387,2 13 0,-2-13 0,22 0 0,-7-6 0,8 4 0,-1-5-258,9 4-129,1-9-258,2 4-129,0 4-129,3 1 0,-6-1-129,3 1 0,-4 2 0,-5 1 0,-3 0 0,-6 1 0,-2 1 0,-6 2 0,-8-4-129,10 8-129,-10-8-516,0 0-3483,-2 10-903,2-10 0,0 0-774</inkml:trace>
  <inkml:trace contextRef="#ctx0" brushRef="#br2" timeOffset="103">14226 16493 2451,'-7'-20'4257,"-3"3"258,10 17-129,-5 13-2967,5-13-258,-4 25 129,1-12-258,3 20-258,0-12 387,0 16-645,0-6 129,0 4-387,0 2 0,0 3-129,-2-1 0,2-3 129,0-2-258,2-2 0,5-8 129,5-4 0,0-12-129,7-2 129,5-6 0,-1-4-129,2-2-258,-4-10-387,3 16-1677,-9-16-2322,-5 8-516,-10-7-258,0 15-258</inkml:trace>
  <inkml:trace contextRef="#ctx0" brushRef="#br2" timeOffset="104">14099 16712 7353,'0'0'5031,"0"0"0,11 0-516,4-6-3741,7 5-387,3-5 0,8 6-129,-3-2 0,3 1-129,1-1-258,-8-1-387,2 7-1290,-9-4-2580,-3 0-774,-5 0 258,-11 0-774</inkml:trace>
  <inkml:trace contextRef="#ctx0" brushRef="#br2" timeOffset="105">14495 16768 5289,'30'-2'5418,"-14"0"-774,0-11-258,3 11-3096,-10-13 129,9 10-387,-7-4-387,2 5 0,-13 4-258,17-16-258,-17 16 129,14-14-129,-14 14 129,7-18-258,-7 18 129,2-20 0,-2 20-129,-7-17 129,-2 8-129,-5 3 0,-2 5 0,-3 1 0,-1 4 0,2 8 0,-1 3 0,4 4 0,3 3 0,7 0-129,3 4 129,2-4 0,7-2 129,5-6-129,5 3 129,3-6 0,-2-3 0,4-2 0,-2-5 0,1 1 0,-4-2 0,-3 0 0,-3-3-129,-2 0 0,-9 3-129,9 0-258,-9 0-258,0 0-1161,3 14-3096,-3-14-129,0 0-516,0 0-129</inkml:trace>
  <inkml:trace contextRef="#ctx0" brushRef="#br2" timeOffset="106">14768 16769 3612,'12'-15'4902,"-12"15"129,15-12-516,-15-1-2709,11 13-258,-11 0-387,13 5-387,-13-5-129,16 17 0,-11-3-258,2 9-129,-2 0-129,1-1 0,-3 7 0,0-1 0,-1-6 0,-1-7-129,3-3 129,-4-12 0,9-3 0,-1-9 129,0-15 0,-1 0-129,2-3 129,1 1 0,-1-2-129,0 6 129,2 5-258,-4 1 129,3 9-129,-2-2-129,2 11-129,-10 1-129,20 2-387,-20-2-645,26 18-1935,-15-16-1419,4 6-774,-2-8 0,5 3 0</inkml:trace>
  <inkml:trace contextRef="#ctx0" brushRef="#br2" timeOffset="107">15166 16682 2967,'0'0'5031,"0"-13"-645,0 13 387,0 0-3096,0 0-258,9 0-258,-9 0-258,6 17-129,-5-4-258,5 8 129,-5-4-129,3 11-129,-1 0-129,-1 1 129,2-1-258,2-8 129,0-8-129,2 0 0,0-10-129,2-6 129,1-12 0,-1-5-129,1-8 129,1 5-129,0-1 129,2-3-129,-4 9 129,-1 10 0,-1 0-129,-8 9 0,12 0 0,-7 10 129,-5 4-129,4 5 0,-1 1-129,1-1 258,-1 4-129,4-6 0,-7-17 129,14 21 0,-5-19-129,2-2 129,-1-10-129,4-4 129,0-3 0,0-1-129,0 1 129,2-1-129,-2 6 0,-4 3 0,1 4 129,-4 5-129,2 0 0,0 12 0,-2 1 0,0 5 129,3-3-129,-1 2 0,-1 4 0,-1 0 0,0-5-129,-7-16-387,12 32-3870,-12-32-516,0 0-774,0-5-129</inkml:trace>
  <inkml:trace contextRef="#ctx0" brushRef="#br2" timeOffset="108">16129 16576 5031,'10'-20'5160,"-10"20"0,14-12-645,-2 12-2967,-12 0-258,13 19-387,-9-4-258,0 8-258,-1 7 0,-3 9-129,0 3-129,-4 1 0,1-2 0,0 3 0,3-5-129,0-4 129,7-6-129,4-12 129,5-4-129,1-6-129,4-7-129,-6-13-774,8 14-2451,-12-21-1419,0 5-387,-11-10-387,0 3 388</inkml:trace>
  <inkml:trace contextRef="#ctx0" brushRef="#br2" timeOffset="109">16032 16706 8127,'-23'-11'5289,"23"11"-516,10-6 258,14 6-4128,1-3-129,9 3-258,4 0-258,1 0-129,2 3-258,-5-3-774,3 13-2322,-15-9-1548,0 1-774,-10-5 0,-2 0-128</inkml:trace>
  <inkml:trace contextRef="#ctx0" brushRef="#br2" timeOffset="110">16429 16779 4644,'26'25'5160,"-16"-25"129,4 1-774,-8-9-3096,13 8-129,-10-9-387,8 4-258,-5-4-258,2 0 129,-2-2-258,0-2-129,-2-3 0,-1 0 0,-2 0-129,-1 2 258,-4-4-258,0 3 129,-2 15-129,-9-17 0,-3 11 0,-6 5 0,-2 5 0,-3 8 0,-1 2 0,1 7-129,1 3 258,5 5-129,8 0 0,4 4 129,5-9 0,12 8 129,3-5-129,5-5 0,3-4 129,3 1 0,0-4-258,-2-6 129,-2-3 0,-1-5-258,-5 5 0,-1-6-387,2 8-1161,-10-16-3354,4 0-387,-4-10 0,-1 3-903</inkml:trace>
  <inkml:trace contextRef="#ctx0" brushRef="#br2" timeOffset="111">16727 16728 6321,'14'-6'5160,"-14"6"258,19 0-903,-19 0-3225,18 6-387,-7 3-258,4 8-129,-4-2-129,1 6-129,-3 1-258,-1 4 129,-2-2-129,0-4 0,-3-4 0,-1 1 129,1-1-129,-3-16 129,0 13-129,0-13 129,0-13-129,-3 1 129,1-10 0,2-5-129,-2 0 129,2-1-129,0-3 258,2 10-258,3 1 129,6 5 0,-1 9-129,2 0 0,0 5 0,0 2-129,3 2-129,-4-1-387,7 7-258,-18-9-903,21 7-3483,-21-7 0,19 3-387,-19-3 0</inkml:trace>
  <inkml:trace contextRef="#ctx0" brushRef="#br2" timeOffset="112">17077 16686 5805,'10'-9'5289,"-10"9"-129,0 0-387,0 0-3612,14 4-129,-14-4-516,12 19 129,-7-5-129,2 7-129,-2-4-129,0 6-129,0-1-129,-1 5 129,1-7 0,-3-3-129,3-2 0,-5-15 0,12 11 0,-2-11 129,1-3-129,0-9 0,1-4 0,2-6 0,-2-1 129,0 1-129,-1-1 0,-1-1 0,-3 5 129,1 4-129,-3 3 0,-5 12 0,10-9 0,-10 9-129,9 3 258,-6 8-129,1 1 0,1 3 0,-1 8 0,-2 1 129,1-1-129,0 3 129,0-3-129,-1 2 0,3-7 0,-5-18 129,11 12-129,-3-12 0,1-5 129,4-13-129,1-5 0,-2-7 129,4 2-129,1 4 0,-3-2 0,1 1 0,-5 11 0,2 4-129,-4 2 129,-8 8 0,11 0-129,-11 0 129,9 18 0,-6-2 0,5 0 0,-5 8 0,0 1 0,0 0 0,-1 3 0,-2 2 0,0-2-129,0-4-129,0-1-258,-5-11-387,6 12-1806,-1-24-2451,0 0-516,4-16-129,2 1 259</inkml:trace>
  <inkml:trace contextRef="#ctx0" brushRef="#br2" timeOffset="113">17874 16722 4773,'8'-8'5031,"-1"-4"-258,0 12-2322,-7-9-387,0 9-774,0 0-258,7-7 0,-7 7-387,0 0 0,0 0-258,0 0-129,-3-14 129,3 14-129,-18 0-129,2 0 0,0 1 0,-6 6 0,-2 1-129,-1 4 258,2-4-258,2 3 129,3-2-129,5 3 129,5-4-129,8-8 0,-2 11 129,2-11-129,17 11 0,-1-11 0,4 7 0,1 2 0,4-4 129,-4 2-129,1 4 0,-3 2 0,-5-3 0,-1 8 0,-6-4 0,-4 5 0,-2 0-129,-1 5 258,-2-6-129,-4-1 0,-5-1 129,-1 3 0,-4-7 129,-2-5 0,-4-2 0,1 1 0,0-5 0,1-1-129,3 0 0,3 0 0,7 0-129,7 0-387,0 0-516,0 0-4386,5-5-258,1-9-387,4 2-645</inkml:trace>
  <inkml:trace contextRef="#ctx0" brushRef="#br2" timeOffset="114">1047 7925 645,'-9'-13'2967,"9"13"645,0 0-645,0-18-258,0 18-258,6-13-516,-6 13-258,9-5-387,-9 5 0,0 0-258,10 0-258,-10 0-129,0 0 0,0 0 0,4 18-387,-4-4 129,0 4-258,-5 7 258,0 7-387,1 4 258,-4 6-258,3-1 0,1 2 0,-1-1-129,3-4 129,2-2 0,0-4 0,4-6 0,3-8 129,6-6 0,-2-3 0,4-4 0,2-2 0,0-3 129,2-1-129,-2-6 129,-1 1-129,-2 1-129,-4 1-129,0 1-258,-10 3-645,10-6-3999,-10 6-129,0 0-258,-7 0-516</inkml:trace>
  <inkml:trace contextRef="#ctx0" brushRef="#br2" timeOffset="115">911 8285 10707,'-40'-17'5547,"40"17"-387,0 0-129,13-43-4128,9 27-129,4 5-516,3-4-129,5 6-129,-3-2 0,6-1-129,-7 4-258,1 2 258,-3 6-645,-7-10-1935,0 10-2193,-3-6-258,-1 6-645,-3 0 0</inkml:trace>
  <inkml:trace contextRef="#ctx0" brushRef="#br2" timeOffset="116">1330 8191 7998,'6'14'5160,"8"-15"-129,-6-1-258,10-1-3612,-8-10 0,9 7-387,-5-7-258,1 2-258,0-3 129,-1 0-258,-4-1 129,-1 3-129,-2-5 0,-1 2 0,-3-1 0,-3 3-129,-3 1 0,-5 1 0,-5 3 0,-2 1 0,-3 7-129,-3 0 129,-1 12-129,0 6 129,2 3-129,2 8 129,4 6 0,6 2 0,8-2 0,0 1 0,10-4 129,7-5 0,4-5 0,1-4 129,3-6-129,0-8 129,-2-4-129,-2 0 129,-2-3-129,0-6 0,-7-1-258,-1-1-129,1 2-387,-8-9-1290,-4 18-3225,9-15 0,-9 15-258,5-17-516</inkml:trace>
  <inkml:trace contextRef="#ctx0" brushRef="#br2" timeOffset="117">1655 8112 8127,'10'-10'5160,"-10"10"0,9 0-516,5 6-3741,-14-6 129,10 18-645,-6-4 0,2 2-129,-2 0-129,1 3 0,-2-1 0,-1-1-129,0-2 129,0-4-129,-2-11 0,0 0 129,0 0-129,0 0 0,0 0 258,1-22-258,1 2 129,1-2-129,-1-1 129,3 0 0,0 1 0,3 1 0,0 6-129,3 4 0,0 1 0,2 2-258,4 5-129,-3-5-516,14 10-2322,-9-2-1677,3 0-516,-3 0 129,0 1-516</inkml:trace>
  <inkml:trace contextRef="#ctx0" brushRef="#br2" timeOffset="118">1992 8058 6837,'0'0'5160,"0"0"0,4 8-387,-4-8-2580,-2 31-1290,-2-9-387,4 1-258,1-3 0,-1 2-129,5-1 0,3-4 0,0-8 0,3-6 0,2-3 129,1-10-129,-1-3 0,-1-9 0,0-4 129,-1 1-129,-2-1 129,-2 2-258,0 5 129,-3 5 0,-4 14-129,7-11 0,-7 11 129,3 12-129,-2 4 0,2 4 0,-1 4 129,0 2-129,2-1-129,4-1 129,1-4-129,1-6 0,1-7 0,2-5 0,-2-2 129,2-11-129,0-6 129,-2-5 129,0-4-129,-1 3 129,1-1 0,-3 1-129,2 5 129,-1 4-129,-9 14 129,17-10-129,-17 10 0,12 12 0,-6 3 129,-1 6 0,0 2-129,1 7 0,-4 0 0,3-3 129,-2-4-129,-1-1-129,3-1-129,-5-21-516,12 21-4128,-12-21-258,0 0-387,4-7-516</inkml:trace>
  <inkml:trace contextRef="#ctx0" brushRef="#br2" timeOffset="119">2711 8021 10320,'2'-10'5547,"-2"10"-387,0 0-645,0 0-3225,0 0-387,0 0-387,0 0-258,0 0-258,0 0-387,0 0-387,10 4-1677,-10-4-2580,2 13-258,-2-13-258,0 18-387</inkml:trace>
  <inkml:trace contextRef="#ctx0" brushRef="#br2" timeOffset="120">2730 8211 10191,'5'13'5418,"-5"-13"-387,0 0-774,0 0-3225,0 0-258,0 0-387,0 0-387,0 0-645,0 0-1548,0 0-2709,0 0-129,0 0-387,0 0-387</inkml:trace>
  <inkml:trace contextRef="#ctx0" brushRef="#br2" timeOffset="121">2842 8065 9159,'-5'1'5418,"5"-1"-258,0 0-258,0 0-3999,0 0-387,0 0-258,0 0-387,0 0-645,10 0-2322,-10 0-1806,0 0-387,0 0-129,0 0-387</inkml:trace>
  <inkml:trace contextRef="#ctx0" brushRef="#br2" timeOffset="122">2874 8220 9288,'0'14'5289,"0"-14"-129,0 0-129,0 0-3999,0 0-258,0 0-516,0 0-258,0 0-645,0 0-1161,0 0-3096,0 0-258,0 0-258,0 0-387</inkml:trace>
  <inkml:trace contextRef="#ctx0" brushRef="#br2" timeOffset="123">2995 8095 6450,'7'-7'5676,"-7"7"-387,12-12-129,0 12-1806,-4-7-2451,8 1-258,-2-1-258,3 3-129,0-1-129,1 3-129,-1-1 0,0 1 0,-2 1-129,-2-4-258,3 5-387,-11-12-1548,4 12-2709,-9 0-129,0 0-387,0 0-258</inkml:trace>
  <inkml:trace contextRef="#ctx0" brushRef="#br2" timeOffset="124">3026 8187 10965,'0'0'5547,"9"8"-516,-1-13-387,10 5-3612,-4-4-129,7 4-258,-2-6-258,5 4-129,-1 1-258,-4-3 0,3 4-387,-8-8-903,2 8-3741,-6-2-258,1 2-387,-11 0-516</inkml:trace>
  <inkml:trace contextRef="#ctx0" brushRef="#br2" timeOffset="125">4061 7714 516,'0'0'4386,"8"-10"129,-8 10-129,-4-16-1935,4 16-258,-8-12-516,8 12-516,-11-13-129,11 13-387,-17-19 0,7 9-258,0 1-129,-4 4-129,-1 2 129,-1 1-129,2 2 0,-2 2 0,0 10 0,2 4 0,0 4 0,4 7 0,2 0 0,3 10-129,4 1 258,1 4-129,0 0 0,5 2 0,2-1 0,3-1 0,-3-1 0,2-2-129,-1-7 0,-1-4 0,1-6 0,-2 0 0,-3-3-387,-3-19-129,4 27-1290,-4-27-2838,-11 7-258,0-7-387,-3 0-258</inkml:trace>
  <inkml:trace contextRef="#ctx0" brushRef="#br2" timeOffset="126">3717 8135 6966,'22'-22'5160,"-8"8"0,5 5-258,-1-8-3225,10 11-387,-6-3-387,6 2-516,1 2-129,-3 1-258,1 2-258,-3-2-387,5 5-2580,-8-1-1548,2-1-258,-7-5-387,0 2-258</inkml:trace>
  <inkml:trace contextRef="#ctx0" brushRef="#br2" timeOffset="127">4389 7970 5031,'0'-11'5160,"-4"-2"-258,4 13-258,-11-9-2709,-1-3-516,12 12-516,-21-5-129,9 5-387,-5 2 129,3 7-258,-6 5 129,2 4-258,3 3 129,2 6-129,2-2 129,3 2 0,6-2-258,2 1 129,7-6 0,5-4 0,3-7 0,4-3 0,1-6-129,-1 0 129,1-11-129,-2-6 129,-1-3-129,-1-2 0,-3-1 129,-4-1-129,-3-1-129,-3 7 129,-4 1-129,1 2 129,0 15 0,-8-10 0,8 10 129,-11 6 0,7 8 0,2 5 0,2 2 0,2 7 129,6-4-258,0 5 129,4-2-258,1-7 0,2-1-387,-3-13-903,9 2-3483,-10-8-129,5 0-645,-4-5-129</inkml:trace>
  <inkml:trace contextRef="#ctx0" brushRef="#br2" timeOffset="128">4756 7953 3483,'8'-16'5031,"-8"16"-129,0-15-258,-13 2-2064,13 13-516,-22-6-1032,9 6 129,-7 0-258,3 5-258,-1 0-129,3 7-129,-1 0 0,5 3-129,2 4-129,6 4 129,1 0-129,2 5-129,5-1 0,4-1 0,1 4 0,4-6 0,-2 0 0,3-4 0,0-3-129,-1-7 0,3 1-387,-6-11-903,6-2-3483,-5-8 0,-1-4-516,-1-10-516</inkml:trace>
  <inkml:trace contextRef="#ctx0" brushRef="#br2" timeOffset="129">4922 7747 9546,'0'-10'5289,"0"10"-129,0 0-387,12-4-3741,-12 4-387,7 13-129,-5 2-258,3 8 0,0 7 0,-3 4-129,0 2 129,-1 4-129,1 1 0,-1 2 0,0 0-129,2-10 0,-1 0 0,1-5 0,4-6-129,-2-5-129,3-4-258,-8-13-774,18-2-3741,-13-11 258,2 0-645,-3-9-387</inkml:trace>
  <inkml:trace contextRef="#ctx0" brushRef="#br2" timeOffset="130">4857 7936 12126,'-24'0'5160,"24"0"129,0 0-1419,0 0-2967,19-13-258,3 9 0,4-2-258,3 1-129,5-4-129,-1 4-258,1 2-258,-6-11-2064,-1 14-2709,-10-4-129,-3 4-258,-4-1-645</inkml:trace>
  <inkml:trace contextRef="#ctx0" brushRef="#br2" timeOffset="131">5246 7887 3612,'-14'9'4902,"14"-9"-258,-15 24-1032,3-18-1161,9 19-645,-6-11-258,9 9-516,-2-5 0,4 6-387,3-7-129,5 2 0,1-6-129,7-3 0,-1-4-129,1-3 0,2-3 0,-2-8 0,-3-1-129,0-5-129,-4-5 129,-3 0 0,-4-5-258,-6 0 129,2-1-129,-7 5 129,-3-5-258,-1 6 258,-5 1-258,0 9 129,0 7 0,1 2 0,1 0 0,0 8 0,4 6-258,-1 2-258,7 9-774,-3-10-3225,7-1-258,2 0-258,10-3-516</inkml:trace>
  <inkml:trace contextRef="#ctx0" brushRef="#br2" timeOffset="132">5473 7836 6321,'0'0'4902,"9"4"129,2 6-387,1 11-2709,-2-11-774,7 14-387,-6-5-129,4 6-258,-3-3 0,0 1-258,-5-4 129,-1 2-258,-2-6 0,-2-1 0,-2-3 0,0-11 0,0 0-129,-9 0 129,9 0-129,-14-21 0,10 4 0,1-7 129,2 2-129,1-3 0,4 2 0,4 0 0,2 6 0,1 0 258,2 4-258,0 4 129,0 3 0,-1 4 0,2 2 0,-1 0 129,-2 0-129,-1 2 0,-1 3 0,-1-5 129,-8 0-129,14-12 0,-14 12 0,5-19 0,-4 5 129,-1 2-129,0-1 0,0 13 0,-10-12 0,0 11 129,0 1 0,1 0-129,0 1 129,9-1-129,-13 14 129,13-14-129,-3 14 129,3-14-129,8 9 0,1-3 129,1-3-129,-3-2 0,3-1 129,-10 0-129,12 0-129,-12 0-516,9-1-3612,-9 1-516,-7-10-258,7 10-774</inkml:trace>
  <inkml:trace contextRef="#ctx0" brushRef="#br2" timeOffset="133">6550 7603 4257,'8'-15'5160,"-5"0"-129,-3 15-129,0-21-2322,0 21-1032,-11-15-258,11 15-516,-17-9-258,8 5-129,-4 0-129,-1 1 0,-2 1-129,-1 2-129,-1 2 0,0 5 0,0 3 0,2 3 0,1 2 0,2 2 0,4 6-129,2 0 258,4 4-129,3 4 129,3-2-129,4 8 0,5 2 129,3-1 0,-3-1 129,4 1-258,-2-1 129,-1-2 0,-3-3 0,-3-5-129,-2-4-129,-2-4-258,0-4-129,-3-15-645,0 0-3225,-5 6-387,-3-9-645,-5-10-129</inkml:trace>
  <inkml:trace contextRef="#ctx0" brushRef="#br2" timeOffset="134">6261 7962 8514,'0'0'5289,"10"-7"-387,7 5-129,-3-11-3612,13 9 0,-3-8-387,11 7-258,-4-6-387,6 4-129,-1 3-258,-4-3-516,5 8-1290,-10-1-2838,1 0 0,-10 3-774,0 2 129</inkml:trace>
  <inkml:trace contextRef="#ctx0" brushRef="#br2" timeOffset="135">6907 7834 903,'2'-15'4386,"10"-1"387,-12 16-258,0 0-2193,4-23-387,-4 23-387,0-11-258,0 11-258,0 0-258,-7-6-258,-4 6-129,2 0 129,-3 2-258,-2 7 0,-2 0 0,0 9 0,-4 2-129,3 2 129,1 4 129,4 1-258,4 0 129,5 2 0,3-1 0,8-2-129,7-6 129,4-1-129,4-4 0,0-5-129,3-5 129,-2-5-129,-2-2 129,-3-8-129,-3-5 0,-4-4 0,-2-4-129,-5-3 258,-5-6-258,0 3 0,-7 2 0,-1 1 0,-2 4 0,-1 7 129,2 7 0,9 8-129,-15 5 258,13 9-129,3 4 258,-1 7-129,4 1 129,4 1-129,1-1 0,2-3 0,3-3-258,-1-8-387,6 9-1419,-3-18-3096,4 2 0,-6-6-387,3-6-516</inkml:trace>
  <inkml:trace contextRef="#ctx0" brushRef="#br2" timeOffset="136">7347 7801 10062,'-13'-13'5289,"4"12"-258,-6-4-129,4 5-3999,-6 1-258,2 0-258,-5 4 0,4 8-129,1 2-129,1 5 129,4 0 0,6 6-129,2-1 0,4 0 0,9 1 0,6-7 0,3 0 0,-1-4-129,4-3-129,-2-2-129,1 0-258,-4-10-645,4 0-3870,-9-2 0,1-6-387,-5-6-387</inkml:trace>
  <inkml:trace contextRef="#ctx0" brushRef="#br2" timeOffset="137">7474 7502 9546,'10'-5'5547,"-10"5"-516,1 13 129,-1-13-3612,1 32-1161,1-5 129,3 8-129,-3 2-129,3 2 0,0 5-129,1-1 0,-1 0 0,1-3-129,-2-3 0,1-2 0,0-5-129,-2-6-387,1-2-645,-4-22-3741,0 13-258,0-13-258,-3-13-516</inkml:trace>
  <inkml:trace contextRef="#ctx0" brushRef="#br2" timeOffset="138">7426 7765 6837,'-13'-10'5547,"4"1"-258,9 9-129,0 0-1548,9-12-2838,6 7-129,2 3-129,3-2-129,5 2-129,-1 2-258,5 0-258,0 2-387,-8-2-903,5 1-3483,-8 2-258,-1 3-129,-3-6-645</inkml:trace>
  <inkml:trace contextRef="#ctx0" brushRef="#br2" timeOffset="139">7768 7714 8901,'-7'30'5289,"-4"-8"-258,1 8-129,-6-9-3612,10 12-258,-3-6-258,8 5-387,1-9 0,9-2-129,7-7 0,5-4-129,4-6 0,3-4-129,2-4 0,-3-9 0,3-4 0,-7-5-129,-1-5 0,-7-2 0,-6-3-129,-5-3 129,-4 1 0,-10 3 0,-6 4 0,-9 8 129,-5 6 0,-6 9 129,2 4-129,2 11 129,2 8-129,9 0 0,7 4 0,8 0-258,11 6-645,0-5-4128,15-3 258,0-5-387,5-2-645</inkml:trace>
  <inkml:trace contextRef="#ctx0" brushRef="#br2" timeOffset="140">8037 7664 9546,'17'-10'5676,"-17"10"-774,17 2 258,-17-2-3870,14 20-903,-4-5-129,0 3 0,-6 7-129,3 2 0,-3 0-258,-1 0 129,-2 0-258,-1-6 129,0-4 129,-1-3-129,1-14 0,0 0 129,-7-11 0,7-8-129,0-5 258,2-4-129,3-3 129,1 4 129,3-4 0,1 7 0,2 3 0,3 6-129,-4 0 0,4 6-129,-1 5-387,-2-2-645,5 6-3870,-8 3-258,1 6-387,-10-9-258</inkml:trace>
  <inkml:trace contextRef="#ctx0" brushRef="#br2" timeOffset="141">8499 7629 11094,'4'-12'5547,"-4"12"-516,-9-8 129,-6 3-4386,-4 5-258,-3 2-129,-3 8-129,2-1-129,1 7 0,5 1-129,3-1 129,8 1-129,6-2 0,6-1 0,9 3 0,7-5 0,2 2 129,1-2-129,-1 3 0,-1 3 0,-5 2 129,-6-1-129,-6 0 0,-6-1 129,-5 3 0,-10-1 0,-5 1 0,-6-4 129,-1-4-129,2-6 129,0 0-258,4-3-387,0-11-2193,10-2-2580,3-7-387,8-6-258,1-9-516</inkml:trace>
  <inkml:trace contextRef="#ctx0" brushRef="#br2" timeOffset="142">1189 8936 4128,'10'-15'5289,"-10"15"-129,6-15-387,-7-1-2451,1 16-387,0 0-645,-15-5-516,5 3-129,-4 3-258,-1 5-129,-3 8 0,-1 3-129,1 8-129,0 3 0,3 10 129,2 2-129,4 3 0,6 1 0,3 4 0,3 2 0,5-5 0,2-2 129,1-7-258,-2-1 0,-1-7-258,-3 2-387,-5-19-1290,-3 6-2709,3-17-387,-16 12-387,1-12-129</inkml:trace>
  <inkml:trace contextRef="#ctx0" brushRef="#br2" timeOffset="143">827 9337 8256,'0'0'5031,"0"0"129,16-49-903,11 49-3225,14-7 0,-2 7-645,3 0-516,-1 0-774,2 1-3612,-7 4-645,-1-1 129,-4-1-258</inkml:trace>
  <inkml:trace contextRef="#ctx0" brushRef="#br2" timeOffset="144">1489 9162 7998,'2'-18'5289,"-5"0"0,-5 17-516,-8-9-2709,4 17-1032,-8 0-258,4 9-258,-4 5-258,2 4 0,5 2-129,4 2 0,4 0 0,5-1 0,6-6 0,7-3-129,3-2 129,6-7-129,-3-3 129,3-7-129,-1-7 129,-2-8-129,1-5-129,-6-6 129,-2-5 0,-1-4 0,-5-2 0,-4 5 0,-2 1 0,-1 12 0,-7 8 0,0 8 0,-2 6 129,2 13-129,2 14 0,2 2 129,4 5-129,0-1 129,9 2-129,1-5-129,9 1-258,0-14-645,10-3-3870,-5-11-516,1-2-129,-2-6-645</inkml:trace>
  <inkml:trace contextRef="#ctx0" brushRef="#br2" timeOffset="145">1951 9087 9030,'-16'-18'5418,"-3"18"-387,1 13-129,-9-8-3612,9 13-645,-5-1-129,9 4-129,2 5-258,5 2 129,7-3-129,0 3 0,9-3 0,6 1 0,4-2-129,5-5 0,0-4 0,2-5-258,3 0-387,-8-14-2838,6-1-1419,-8-14-516,0 0 0,-1-13-645</inkml:trace>
  <inkml:trace contextRef="#ctx0" brushRef="#br2" timeOffset="146">2168 8711 10836,'6'23'5418,"-6"8"-258,-5 4 0,7 9-4515,-2 5-129,0 10-129,0 0-129,7 3-129,0 3-258,3-3 129,0-8-258,-1-7 0,3-9-258,-3-14-387,4 3-1419,-13-27-2580,0 0-258,3-14-516,-3-7-129</inkml:trace>
  <inkml:trace contextRef="#ctx0" brushRef="#br2" timeOffset="147">2078 9036 9546,'0'0'5547,"0"0"-516,0 0 0,15 0-3870,-2 0-516,9 0-258,2 2-258,4 4-387,4 5-516,-4-11-1806,3 3-2322,-1-2-516,3 6-129,-7-7-258</inkml:trace>
  <inkml:trace contextRef="#ctx0" brushRef="#br2" timeOffset="148">2528 9022 11094,'-23'39'5418,"7"-17"-645,5 17-903,-3-17-2967,7 13-258,2-7-129,5 2-258,5-7 0,9-1-129,6-4 0,1-4 0,2-7 0,2-6 0,-1-1-129,-2-13 129,-2-3-129,-2-10 0,-5-3 129,-5-4-258,-5-3 129,-3-3-129,-3 5 129,-10 3-129,-3 7 0,-5 4 0,-3 11 0,0 6 0,3 8-129,1 7-129,8 5-129,1-2-516,13 15-1290,0-10-2709,13-1 0,1-8-516,8-1 129</inkml:trace>
  <inkml:trace contextRef="#ctx0" brushRef="#br2" timeOffset="149">2733 9065 9804,'10'-28'5547,"-10"14"-387,0 14-129,0-16-3741,0 16-516,9 0-258,-9 0-387,12 21-129,-7 2 0,1 7-129,-3 1-129,2 1 129,-5 6-129,2-5 0,0-7 258,-2-5-129,0-8 129,0-13 0,0 0 0,0-9 129,1-7-129,0-9 0,3-3 129,1-4-129,2 1 0,0 7 0,2-2-129,3 7-258,-4-4-903,11 15-3483,-9-1-258,6 9-516,-4 0-258</inkml:trace>
  <inkml:trace contextRef="#ctx0" brushRef="#br2" timeOffset="150">3112 9009 8643,'0'0'5418,"0"0"-258,-7-9-387,7 9-3225,-24 2-645,7 9-387,-2-4-129,2 7-129,1 0-129,6 7 0,0-3-129,8 0 129,2 0-129,2-3 129,8 2-258,2-3 258,3 2-129,2-3 0,-1 0 0,-2 2 0,-2 3-129,-2-3 129,-5 0 0,-3 2-129,-2 0 129,-3 0 0,-7-3 0,-1-4 0,-2-3 129,2-5-129,-1-1 129,0-1 0,0-3 0,4-4-258,8 7 0,-13-19-645,13 19-4128,0 0-387,0-14-129,0 14-774</inkml:trace>
  <inkml:trace contextRef="#ctx0" brushRef="#br2" timeOffset="151">3371 9131 11223,'12'-5'5676,"-12"5"-516,10-3-129,-10 3-4257,0 0-645,0 0-516,0-15-1419,0 15-3225,0 0-258,9 0-258,-9 0-387</inkml:trace>
  <inkml:trace contextRef="#ctx0" brushRef="#br2" timeOffset="152">3428 9239 8514,'1'26'5418,"-1"-26"-516,2 16-129,-2-16-3741,0 13-645,0-13 0,0 0-387,5 14-258,-5-14-516,0 0-1548,10 11-2580,-10-11 0,0 0-516,0 0 0</inkml:trace>
  <inkml:trace contextRef="#ctx0" brushRef="#br2" timeOffset="153">3532 9112 8643,'8'-18'5289,"-8"18"-387,0 0-387,0 0-3741,0 0-645,0 0-645,-7 1-2064,7-1-1935,0 20-645,0-9 0,0-11-129</inkml:trace>
  <inkml:trace contextRef="#ctx0" brushRef="#br2" timeOffset="154">3575 9237 9546,'2'22'5547,"-2"-22"-645,0 22-516,0-22-3354,-5 20-258,5-20-387,-4 18-129,4-18-258,-1 16-258,1-16-258,0 12-387,11-5-3741,-11-7-258,7 0-387,-7 0-387</inkml:trace>
  <inkml:trace contextRef="#ctx0" brushRef="#br2" timeOffset="155">3691 9141 6063,'0'0'5805,"0"0"-516,14-1-129,0-13-1548,7 7-2967,0-5-129,7 1-258,-1 2 0,-1 2-258,-2 2-129,-2-1-258,-1 6-387,-14-3-1419,2 5-2709,-9-2-258,0 15-387,-9-9-258</inkml:trace>
  <inkml:trace contextRef="#ctx0" brushRef="#br2" timeOffset="156">3721 9265 9030,'3'14'5676,"6"-14"-387,8 3-129,-4-6-3870,11 3-258,-3-5-387,3 3-129,1-3-258,0 2-258,2 1-258,-6-2-258,2 4-387,-12-8-1548,6 8-2709,-9 0-129,1 0-387,-9 0-387</inkml:trace>
  <inkml:trace contextRef="#ctx0" brushRef="#br2" timeOffset="157">4689 8938 1032,'17'-9'2064,"-17"9"-258,16-15 258,-8 9 0,-3-8 0,2 11 129,-7-13 0,0 16-129,0-20-129,0 20-516,-7-12-129,7 12-387,-24-10-129,9 10-258,-7 0 0,3 4-258,-7 6 129,2 5 0,-1 0-129,4 6-129,3 0 0,5 3 129,5-2-129,7 4 0,3-4 0,9-5-129,4-2 129,5-4-129,2-4 129,3-5 0,0-2-129,-3-4 129,-4-1-129,-1-4 0,-7 2 0,-10 7 0,0 0 0,0 0 0,-5 2-129,-11 13 129,-2 1 0,-3 11 129,-1-1-258,3 0 258,3 1-129,5 0 129,4-4 0,7-2 0,5-6 0,11-4 0,4 0 129,2-3-129,4-2 129,1-2-129,-3-1-129,2-2 129,-6 3-258,-2-4-129,2 0-645,-20 0-3354,19-15-774,-10 4-387,4-2-258</inkml:trace>
  <inkml:trace contextRef="#ctx0" brushRef="#br2" timeOffset="158">5174 8631 10965,'0'0'5289,"4"-12"-387,-1 18-903,-3-6-2838,0 12-516,0 1 0,3 10-129,-1 9-129,3 5-129,-2 12 129,3 7-129,-3 12-129,2 1 129,2 2-129,-1-1 0,-1-6-129,2-2 129,-1-9-129,-1-10 0,2-10 0,-3-6 129,1-11-129,-2-3 129,-3-13-129,0 0 0,0 0 0,0 0 0,0 0-258,0-13-129,0 13-645,-2-16-3999,2 16 0,-5-13-645,5 13-129</inkml:trace>
  <inkml:trace contextRef="#ctx0" brushRef="#br2" timeOffset="159">6136 8775 6966,'0'0'5160,"10"-10"-258,-10 10-258,0 0-3096,0 0-516,0 0-129,-10 3-387,4 12-129,-9 5-129,0 4 0,-6 8-129,-1 8 0,-2 2 0,-2 1-129,2 2 0,0-6 0,5-2-129,3-6 129,5-5-129,4-12-129,4-1-516,3-13-903,0 0-2967,0 0-258,1-6-129,0-9-516</inkml:trace>
  <inkml:trace contextRef="#ctx0" brushRef="#br2" timeOffset="160">5924 8787 8256,'1'-12'5160,"-1"12"-129,0 0-258,15 22-3354,-13 1-516,8 10 0,-1 0-258,7 11-129,-3-4-129,2 6-129,3-5-129,-1 0 0,0-6 0,-1-3-129,-3-3-258,-3-7 0,-1-1-258,-4-10-387,4 3-774,-9-14-2838,0 0-258,-11-5-516,3-7-258</inkml:trace>
  <inkml:trace contextRef="#ctx0" brushRef="#br2" timeOffset="161">5883 9042 6837,'-21'-14'5031,"21"14"-129,0 0-258,9-2-2709,2-4-387,12 7-387,2-1-258,9 5-129,-1-4-129,6 5-129,-4-1-129,1 1-129,-4-3-129,-6 2-129,-2-1 0,-7-2-129,-3 2 0,-5-4-129,-9 0-258,9-7-516,-9 7-3870,0 0-129,0 0-258,0 0-387</inkml:trace>
  <inkml:trace contextRef="#ctx0" brushRef="#br2" timeOffset="162">6886 8663 516,'0'-13'3741,"0"13"645,-1-11-903,1 11-1290,-11-13-387,11 13-387,-15-10-387,15 10-258,-15-8 0,15 8-258,-18-4-129,10 4 129,-1 0-129,1 0-129,-1 7-129,2 3 258,-4 1-129,2 5 0,0 2 0,2 0-129,-1 6 387,4 1-258,0-4 258,3 6-258,1 0 0,0 2-129,2 0 0,4 6 129,-2 2-129,1 1-129,2 4 129,-2-4-129,-1-1 0,1-3 0,-3-4 0,1-7 0,2-3-387,-5-20-129,5 20-1032,-5-20-2967,0 0-258,0-15-387,-5 1-258</inkml:trace>
  <inkml:trace contextRef="#ctx0" brushRef="#br2" timeOffset="163">6595 8991 7353,'4'-26'4902,"6"12"0,2 3-387,-1-7-3225,12 15-258,-4-7-129,9 10-516,-2 0-129,4 4-129,4 1-258,-2-4-258,5 6-903,-8-7-2967,7 0-516,-2-6-129,0-2-645</inkml:trace>
  <inkml:trace contextRef="#ctx0" brushRef="#br2" timeOffset="164">7241 8851 4773,'11'-17'5160,"-10"3"-387,-1 14-129,0-11-2709,-13-3-129,13 14-774,-24-7 0,12 7-387,-9 1-129,-1 8-258,1 6 0,-3 8 0,0 3-129,2 6 0,6 5-129,5 1 0,5 2 129,6-2-129,7-5 129,11-8-129,5-5 0,5-12 0,6-8 0,0-8 0,-3-14 0,0-1 0,-7-6 0,-3-4-129,-8-3 258,-6 6-129,-7 1 0,-1 4 0,-8 9 0,-3 2 0,-2 9 0,-3 5 129,5 10-129,0 4 0,4 12 0,4 2 0,4 1 0,5 6 129,4 0-129,6-9-129,4 3 0,0-9-387,7 4-1677,-5-18-2709,2-6 0,-1-6-645,-1-8 0</inkml:trace>
  <inkml:trace contextRef="#ctx0" brushRef="#br2" timeOffset="165">7628 8771 10449,'-18'-13'5289,"3"14"-516,-7 9 129,4 8-4386,-1 0 0,2 6-258,0 3 0,10 4-129,2 3-129,5 0 129,1-1-258,8 0 258,5-4-258,3-6 129,2-2-129,-2-8-387,7 4-774,-10-15-3483,4-3 0,-2-14-516,1-4-258</inkml:trace>
  <inkml:trace contextRef="#ctx0" brushRef="#br2" timeOffset="166">7735 8506 10320,'0'-12'5418,"0"12"-516,0 14 129,-6 5-4257,6 12-387,-1 5 129,1 11-129,0 1 0,1 6-258,3 0 129,3 0-258,-2-5 129,4-1-258,-2-6-387,0-14-645,8-1-3612,-10-10-258,-1-6-516,-4-11-129</inkml:trace>
  <inkml:trace contextRef="#ctx0" brushRef="#br2" timeOffset="167">7641 8837 7224,'-9'-24'5289,"9"24"-129,5-13-258,6 11-1548,3-3-2838,9 2-129,3 2-129,6 1-258,3 0-516,-7 0-1677,6 0-2580,-7 1-258,4 2-258,-9-3-516</inkml:trace>
  <inkml:trace contextRef="#ctx0" brushRef="#br2" timeOffset="168">8016 8758 9933,'-4'18'5289,"-5"2"-387,-5 3 129,5 9-3870,-6-4-516,8 5-129,0-2-258,7-2 0,0-4-258,11-6 129,3-10 0,6-5-129,1-4 0,2-10 0,-2-9 0,1-5 0,-5-5 0,-3-4 0,-4 2 0,-8-4-129,-2 3 129,-10 5 0,-6 4 0,-3 7 0,-8 9 0,1 6 0,-1 4-129,1 9 129,4 7-387,6-1-129,11 10-258,0-11-774,15 9-2451,1-11-903,12-3-258,3-5-516</inkml:trace>
  <inkml:trace contextRef="#ctx0" brushRef="#br2" timeOffset="169">8171 8807 8127,'13'-41'5160,"-11"25"0,1 6-387,-3-8-2838,0 18-774,0 0-645,12 0-129,-12 0-129,14 19-129,-4-3-258,-2 8 129,3 2-258,-4 0-129,3 5 0,-6-4 0,2 0 0,-6-4 0,0-6 129,0-17-129,-10 11 129,10-11 129,-14-11 129,9-9 0,3-4 387,2 0-258,1-4 258,8 0 0,3-1 0,7 8 0,1-1 129,5 9 0,-4 1-129,3 4 0,-5 5-258,-2 3 129,-4 0-129,-3 3-258,-10-3-129,9 16-258,-2-2-3225,-7-14-1161,0 0-387,0 0-258,-3 4-516</inkml:trace>
  <inkml:trace contextRef="#ctx0" brushRef="#br2" timeOffset="170">9094 8537 3225,'5'-21'4386,"-5"0"129,-5 8-1935,5 13-516,-24-17-387,11 17-516,-11 0-258,5 5 0,-7 2-258,8 9-129,-5-1 0,11 8 0,-2 7 0,8 3 0,3 1 0,7 6-258,6 1 0,1 4 0,2-1 0,2 4-258,-2-6 0,0-3 0,-2 0-258,-6-10-258,5 5-1161,-10-12-2838,0-10-516,0-12-129,-11 0-387</inkml:trace>
  <inkml:trace contextRef="#ctx0" brushRef="#br2" timeOffset="171">8815 8845 7482,'13'-19'5031,"5"13"-129,5-1-129,9 3-3741,0-5-387,7 7-129,2 2-774,-4-5-1677,1 5-2580,-1 0-258,-5 2-645,-2-1-129</inkml:trace>
  <inkml:trace contextRef="#ctx0" brushRef="#br2" timeOffset="172">9453 8727 8643,'-16'0'5289,"0"0"-258,-2 2-258,-7-2-3483,4 5-645,1 2-129,0 6-129,1-1-129,5 8-129,1 2 0,6 2 0,4 6-129,3-4 0,9 0 0,6-2 0,2-2 0,7-5 0,0-5 0,3-8-129,-2-4 129,1-6 0,-1-7 0,-3-6-129,-3-6 129,-4-5 0,-5 1 0,-8-3-129,-2 5 129,-2 3 0,-9 2 129,-2 8 0,-1 5 0,-1 9 129,0 6-129,6 11 129,0 4-129,6 4 0,3 1 0,7 5-129,5-3-258,6-4 0,10 0-645,-6-17-2322,8 2-1677,-1-9-387,2 0-387,-2-15-258</inkml:trace>
  <inkml:trace contextRef="#ctx0" brushRef="#br2" timeOffset="173">9893 8694 10062,'0'0'5289,"-19"-1"-129,1 10-129,-10 2-3741,4 12-774,-2 2 0,5 5 0,1 4-258,8 0 0,3 0-129,9-1 0,4-2-258,8-9 0,7-3-258,3-10-129,7 2-774,-7-13-2967,10-7-1032,-4-14-129,1-1-516</inkml:trace>
  <inkml:trace contextRef="#ctx0" brushRef="#br2" timeOffset="174">10020 8368 10449,'0'-32'5418,"0"32"-387,0 9 129,3 13-4515,0 7-258,3 10 0,-3 8 0,2 7-129,-1 4 0,2 1-129,-1-1-129,-2-3 0,1-2-129,0-6-258,-2-9 0,-2-11-258,3-1-645,-3-26-1161,0 0-1548,0 0-1161,-3-17-258,-4-10 0</inkml:trace>
  <inkml:trace contextRef="#ctx0" brushRef="#br2" timeOffset="175">10027 8754 5160,'-7'-45'5160,"7"30"-129,7 4-774,10 11-2193,-5-10-774,14 10-516,-6 0-129,7 2-258,-2 3-258,-1 1-129,-3 1 0,-1 1-129,-3 4 387,-5-3-258,-1-1 129,0 4 129,-6 0 0,2-1 0,-7-11 0,7 24 129,-7-24-129,10 20 129,-10-20-129,10 13 0,-1-11-129,0-2 0,1 0 0,4-5 0,-1-3-129,4-3 129,-6-2-129,3-5 129,-6 0-258,-1 2 129,-5-4-129,-2 0 258,-2 0-258,-7 3 258,-6 3-258,-4 3 258,-1 6-129,-3 5 0,1 4 129,-2 9-129,5 3 0,2 6-129,7 4 0,4-6-516,9 14-1806,7-16-2580,10-3-387,-2-4-129,8-6-516</inkml:trace>
  <inkml:trace contextRef="#ctx0" brushRef="#br2" timeOffset="176">10616 8594 11094,'4'-13'5547,"-4"13"-774,-4 16 258,-7-4-4515,9 7-258,0 4 0,2 6-129,0 3 0,0-3-129,0 0 0,4-1 129,-1-4-258,0-8 0,0-3 0,-3-13 129,0 0-129,12-7 129,-8-14 129,3-6-129,0-4-129,0 1 258,4-3-129,2 3 0,-1 5-129,0 3 0,4 9-258,-3-1-129,6 14-903,-6-5-3741,6 5 129,-3-3-516,4 3-129</inkml:trace>
  <inkml:trace contextRef="#ctx0" brushRef="#br2" timeOffset="177">10975 8556 8901,'10'-5'5547,"-10"5"-387,0 0-129,-14-1-3741,5 4-516,-5 5-387,1 4-129,3-1 0,-2 6-258,4 2 129,3-1-129,5 0 129,2-1-129,5 1 0,7-1 0,0-2 129,0-1-129,1-1-129,-1 1 129,-5 0 0,-6 3 0,-3 1 0,-5 1 0,-7 0 129,-4 1 0,-6-3 0,1 0-129,-4-3 0,2-6-129,3 2-774,-4-9-3999,7-1-387,1-13-387,2-6-387</inkml:trace>
  <inkml:trace contextRef="#ctx0" brushRef="#br2" timeOffset="178">5253 9758 5547,'10'-18'5160,"-10"18"-387,0 0-129,0 0-2193,4 28-1161,-4-4-258,0 17-387,0 2-129,0 10-129,3-1 0,1 8-129,4-4 0,-1-5-129,-1-6 0,1-6 0,-3-10 0,2-3-129,0-10 129,-6-16-129,9 11 0,-9-11-387,0 0-1032,8-13-3483,-6 1 129,-3-2-645,1-1-387</inkml:trace>
  <inkml:trace contextRef="#ctx0" brushRef="#br2" timeOffset="179">6271 9728 8127,'-10'42'4644,"-4"-12"-129,-5 3-1161,1 14-2580,-7-5 129,1 11 0,-5-11-129,4 7 258,-2-12-387,4 4 0,4-10-129,4-5-129,1-8-129,7-4 0,7-14-129,-7 14-129,7-14-129,0 0-387,14 0-2451,-14 0-1806,20-19-129,-10 5-645,3-1-129</inkml:trace>
  <inkml:trace contextRef="#ctx0" brushRef="#br2" timeOffset="180">7128 9609 4128,'8'-8'4902,"-8"8"-516,-5-5 129,5 5-2322,-21-5-774,10 5-258,-6-1-387,3 1-129,-5 0 0,5 0-258,-2 0 0,5 7-258,-1 3 0,4 6-129,1 8 129,3 6-129,4 7 129,0 10 0,2 3-258,4 6 258,2 0-129,0 0 129,0 0-129,0-2 129,2-5 0,-4-7-258,0-8 0,-3-8-387,4 0-1548,-5-12-2451,-2-14-258,0 0-516,0-17 0</inkml:trace>
  <inkml:trace contextRef="#ctx0" brushRef="#br2" timeOffset="181">6921 10048 8901,'3'-12'5031,"6"7"-129,6 0-258,1-3-3741,9 8 129,0-2-645,3 1-258,5 1-774,-4-5-1419,7 5-2451,-5-1-387,4-1-387,-3-3-129</inkml:trace>
  <inkml:trace contextRef="#ctx0" brushRef="#br2" timeOffset="182">7468 9883 8127,'-4'-14'5031,"-8"14"-129,-7 0-129,2 12-3354,-7-6-387,5 11-258,-5 0-258,7 6-129,-1 3-129,7 1-129,7-2 0,4 1-129,4-4 0,10-5 0,6-3 0,0-7 129,5-7-129,-1 0 0,1-10 0,-2-4 0,-6-2 0,0-6 0,-8-3 129,-4 1-129,-3-1 129,-2 4-129,-7 3 129,-2 4 0,-2 6 0,0 6 0,2 4 0,1 12-129,3 4 129,4 4 0,1 0-129,6 1-129,8 3-129,1-8-387,11 3-1032,-5-13-3354,8-5 129,-2-5-516,2-6-258</inkml:trace>
  <inkml:trace contextRef="#ctx0" brushRef="#br2" timeOffset="183">7814 9808 7998,'-7'-11'5289,"-5"11"0,0 6-516,-7-2-1290,-1 18-3096,2-1 129,4 7-258,1 2-129,8 3 0,3 1-129,2-2 0,10-3 0,4-3 0,3-5-129,2-7-129,3 0-258,-1-14-1161,6-4-3096,-4-13-258,2-5 0,-4-13-774</inkml:trace>
  <inkml:trace contextRef="#ctx0" brushRef="#br2" timeOffset="184">7982 9477 11997,'0'-12'5418,"0"12"-258,-8 24-129,9 7-4515,-5 11 129,4 9-387,0 6 129,0 6-129,0 3-258,0-3 0,7 2-258,-3-11 0,6-10-129,-8-7-129,6-8-903,-8-29-2451,0 12-1161,0-12-129,0-21-258,-6-6-258</inkml:trace>
  <inkml:trace contextRef="#ctx0" brushRef="#br2" timeOffset="185">7947 9847 9933,'-14'-46'5289,"9"30"-387,5 16 0,-1-27-3354,8 22-774,3-1-258,9 2-258,3 1-258,2 0-387,9 9-1806,-3-6-2709,2 4-258,-3-4-258,2 0-387</inkml:trace>
  <inkml:trace contextRef="#ctx0" brushRef="#br2" timeOffset="186">8278 9762 7482,'-27'42'5418,"8"-15"-258,2 7-129,-2-9-1419,9 10-2967,-1-5-258,11-1 0,0-5-129,13-7 0,6-4-129,6-8-129,3-5 129,4-11-129,-2-10 129,-1-3-258,-5-9 258,-6-3-129,-4-7 129,-9 5-129,-5-2 0,-12 7 0,-7 8 0,-6 8 0,-7 12 129,0 6-129,1 18-129,2 3-129,5 9-129,5-3-258,11 13-645,2-16-3741,10 3 0,8-12-387,7-1-387</inkml:trace>
  <inkml:trace contextRef="#ctx0" brushRef="#br2" timeOffset="187">8464 9738 11868,'4'-24'5418,"-4"24"-387,0 0-129,0 0-4386,0 0-129,10 18-258,-4 1-129,1 5 0,-2 2-129,0 4 0,0 1-129,-5-6 0,0 2-129,-1-5 129,-4-8 0,5-14 0,-12 5 129,12-5 129,-10-15 0,7-6 129,3-2 0,0 0 0,5-3 129,4 4-129,2 1 0,3 1 129,0 2-129,1 8 129,-2 0-129,2 4 0,-6 2 129,-1 2 0,-8 2-129,9 0 129,-9 0-129,0 0-129,0 0-129,0 0-1290,0 0-3612,-7 0 0,7 0-516,-9-15-516</inkml:trace>
  <inkml:trace contextRef="#ctx0" brushRef="#br2" timeOffset="188">9231 9568 2967,'13'-18'4773,"-12"4"0,-1 3 0,0 11-2322,-5-21-903,5 21-129,-18-14-516,7 13-387,-6 1 129,3 0-258,-4 3-258,0 9 0,2 2 129,0 8-129,2 3 0,4 8 129,4 2-129,5 7 129,1 2-129,8 5 0,4-4-129,3 2 129,1-4-258,-2-6 0,0-2 0,-5-7-387,0 2-387,-9-17-1548,0 5-2322,-9-7-258,-2-6-258,-5-5-129</inkml:trace>
  <inkml:trace contextRef="#ctx0" brushRef="#br2" timeOffset="189">8998 9939 5160,'-10'-18'4644,"-2"0"-258,12 18-387,0 0-2838,0 0-516,9-7-129,1 7-129,11 0-129,1 0-129,4 0-387,9 2-645,-4-3-1290,3-2-2193,1-2-129,-1-3-516</inkml:trace>
  <inkml:trace contextRef="#ctx0" brushRef="#br2" timeOffset="190">9638 9695 6321,'9'-14'5160,"-2"-2"0,-7 16-903,0-23-2064,0 23-645,0-17-516,0 17-387,-4-18-129,-5 13-129,-6 4-129,-2 1-129,-6 6 129,-4 8-258,-2 6 129,0 4 0,2 7-129,2 5 0,8 2 129,8-2-129,7 1 0,6-5 129,15-2-129,6-7 129,9-8-129,1-9 0,3-6 0,-5-3 0,2-9 0,-7-8 0,-5-5 0,-8 1 129,-4-5-129,-6-2 0,-5 3 0,-3 1 0,-6 2 0,1 5 0,-4 9 0,3 4-129,-1 7 129,10 0 129,-10 15-129,10 2 0,1 8 0,8 2 129,2 1-129,2 1 0,2-2 0,1-4-129,1 0-258,-3-11-516,8 1-3999,-10-9-258,2-2-258,-4-6-645</inkml:trace>
  <inkml:trace contextRef="#ctx0" brushRef="#br2" timeOffset="191">10088 9623 6837,'4'-16'5418,"-4"16"-258,-14-9-129,2 15-3096,-12-4-774,5 13-387,-6 1-258,2 9 0,1 4-258,5 5 0,5 6-129,5-1 0,6-2 0,3-3-129,6-4 129,7-5-129,3-7-129,2-10-129,3-2-516,-4-17-2193,4 1-2064,-1-15-258,-1 2-387,-4-13-258</inkml:trace>
  <inkml:trace contextRef="#ctx0" brushRef="#br2" timeOffset="192">10209 9334 7482,'0'-13'5547,"0"13"-129,0 0-258,-10 1-1806,10 19-2709,-1 7-258,1 8-129,0 6 0,0 6-129,0 5 0,4 1-129,3 2-129,-1-6-129,3-3-258,-3-10-258,5 4-1161,-8-18-3225,1-6-129,-4-16-258,0 0-387</inkml:trace>
  <inkml:trace contextRef="#ctx0" brushRef="#br2" timeOffset="193">10135 9694 8127,'0'-12'5031,"14"-6"-129,4 12-774,-2-4-3225,10 9-129,-2-4-258,4 5 129,-4 0-387,2 2 0,-7 4-258,-5 3 0,-2 1 0,-1 2 0,-5 1 0,-1 2 129,-5 0 0,0 5 0,0-3 129,0 2 0,0-1 129,0 2-129,0 0 0,0-1 0,5-7 0,4 0-129,3-3 0,3-4 0,-1-4-129,4-2 129,0-13-129,1-1 129,-2-6 0,-3-4-129,-3-2 0,-5-2 129,-3-4-129,-3 4 0,-6 4 129,-5 3-258,-7 7 258,-2 3-129,-2 9 0,0 3 0,1 9-129,1 5 0,6 4-258,4-1-129,10 9-645,-4-10-3741,11 3-129,5-7-645,7-3-258</inkml:trace>
  <inkml:trace contextRef="#ctx0" brushRef="#br2" timeOffset="194">10644 9618 9546,'12'-9'5160,"-12"9"0,10 14-129,-10-14-4257,1 33-387,-1-8-129,1 5-129,2 5 0,-3 4 0,0-5-129,0 4-129,2-8 129,-2-5 0,0-7 129,0-18-129,0 0 0,0 0 129,5-15 0,-1-12-129,3-7 129,1-5 0,3 0 0,2 0 0,2 2 0,-2 5-129,3 5 0,-3 7-258,2 10-516,-8-5-2838,6 13-1548,-4 1-129,2 1-387,0 1-258</inkml:trace>
  <inkml:trace contextRef="#ctx0" brushRef="#br2" timeOffset="195">11098 9577 10707,'0'-13'5289,"-16"13"-129,2 0 0,-9 2-4644,4 6-129,2 0-129,2 5-129,3 4 0,5-1-129,6 2 129,1 0-129,8-1 0,5 2 0,4-1 0,-1 1 0,3-3 0,-3 2 0,-2 1 0,-3-2 0,-4 6 0,-4-6 0,-3 2 0,-6-2 129,-4-2-129,-5-2 258,-2-3-129,-2-3 0,0-6-129,2-1 0,3 0-387,-6-17-3612,10 5-1032,3-7-516,7 0-387</inkml:trace>
  <inkml:trace contextRef="#ctx0" brushRef="#br2" timeOffset="196">5232 10753 8901,'7'-6'5160,"-7"6"-387,7 17-129,-10-5-3096,3 13-903,0 4-258,0 11 0,0 1-129,1 8 0,3-5 0,1 4-129,2-8 0,0-3 0,-2-3 0,3-7 0,-3-6-129,0-3 0,-1-4 129,-4-14 0,3 15-129,-3-15 129,0 0-258,0 0 0,0 0-645,-10-11-3354,10 11-903,-2-25 0,2 12-645</inkml:trace>
  <inkml:trace contextRef="#ctx0" brushRef="#br2" timeOffset="197">6033 10684 1806,'0'0'4644,"0"0"129,-4-9-129,4 9-1290,-24-8-1419,24 8-387,-20-7-387,12 7-258,-8-4-387,5 4 0,-3 0-258,1 5 0,-1 5-129,4 5 129,-2 9-258,3-1 129,2 6 0,4 9 0,0-1 0,5 9-129,1 1 129,5 1 0,1-2 0,0-2 0,1 0 0,1-6-129,0-3 0,-2-13-129,1 1-387,-10-23-645,12 20-3612,-12-20 129,0 0-645,-2-11-129</inkml:trace>
  <inkml:trace contextRef="#ctx0" brushRef="#br2" timeOffset="198">5800 11122 8514,'-9'0'5289,"9"0"-387,9-12-258,6 6-3225,3-6-645,7 7 0,2-4-129,4 3-387,2 1-387,-1-1-258,5 6-1032,-12 0-3225,3 0-129,-4 0-258,0 0-645</inkml:trace>
  <inkml:trace contextRef="#ctx0" brushRef="#br2" timeOffset="199">6288 10916 8643,'7'-19'4902,"-7"19"129,0 0-387,-7-2-3096,-8 2-645,3 5-129,-2 4-258,0 6 0,-2 8 0,3 2-258,1 0 0,3 6 0,4-3-129,5-2-129,0-1 258,9 0-258,3-13 0,1-1 0,5-5 0,3-6 0,1-4 0,2-9 0,-3-7-129,-1-7 129,-3-1-258,-3-3 258,-3 0-129,-7 2 129,-4 1-129,0 4 129,-7 9 129,-2 8-129,-4 0 129,3 7 0,3 7 0,2 5 0,4 4 129,1 8-258,4 1 129,5 0-129,6 4-129,2-8-258,6 5-774,-11-11-3612,15 1-258,-8-16-129,5 0-516</inkml:trace>
  <inkml:trace contextRef="#ctx0" brushRef="#br2" timeOffset="200">6673 10863 11223,'-5'-15'5289,"-3"15"-258,-9-2-129,17 2-3870,-30 8-387,9 7-129,-3 5-129,3 6-129,2 2 129,3 3-258,8-1 129,6 1-258,4-5 258,9-1-387,9-5 0,2-9-258,9-2-258,-5-10-1419,10-3-2838,-6-14-258,2-3-387,-3-7-258</inkml:trace>
  <inkml:trace contextRef="#ctx0" brushRef="#br2" timeOffset="201">6819 10612 11094,'-6'-32'5418,"6"32"-516,0 0 129,0 14-3612,-2 6-774,2 10-129,0 5-387,0 6 129,2 3-129,1 6 129,1 0-129,2 2-129,-2-7 0,2-5-129,0-4-129,-1-9-387,4 3-903,-9-19-3354,0-11-258,0 0 0,0 0-516</inkml:trace>
  <inkml:trace contextRef="#ctx0" brushRef="#br2" timeOffset="202">6768 10906 9159,'-15'-27'5031,"15"27"129,0-16-516,10 16-2580,2-6-1419,9 5-258,-1-1-129,6 1-258,3 1-387,-3 0-645,4 5-903,-10-5-645,7 6 0,-13-6-258,7 5 258,-21-5 516,19 1 1161,-19-1 1161,0 0 1161,11 9 1032,-11-9 129,0 0 0,-9 10-129,9 8-516,-11-13-387,11 19-645,-7-4 0,7 7-387,-3-6 129,3 3-387,6-5 258,6-2-387,1-5 258,5-6-258,2-6 0,1-13 0,0-2-258,1-3 129,-5-8-129,-5-2 129,-2-6-129,-10-3 129,0 8-258,-10 0 258,-5 5 0,-5 8 0,-5 6 0,-1 8 0,1 8-129,2 8 0,2 6-129,4 2 0,9 8-516,1-12-387,15 10-3225,0-12-774,11-2 0,1-5-387</inkml:trace>
  <inkml:trace contextRef="#ctx0" brushRef="#br2" timeOffset="203">7287 10861 10191,'8'-8'5160,"-8"8"-129,8-10-129,-8 10-3096,5 7-1290,-1 5-258,3 5-129,-1 1-129,-1 2 0,2 2 0,-4 4 129,0 0-129,1-4 0,-4-5 0,0-17 0,0 0-129,0 0 129,0 0 0,0-17 0,0-5 129,2-6-129,3 1 258,1 2 129,4 6-129,2-5 258,3 5-129,1 0 0,6 8-129,-1 2 0,0 2-129,1 3-129,-5 3-129,3 1-387,-10 0-774,5 10-3741,-15-10-129,6 14-387,-6-14-387</inkml:trace>
  <inkml:trace contextRef="#ctx0" brushRef="#br2" timeOffset="204">8342 10553 7611,'10'-41'5160,"-10"22"-387,-3 4-258,3 15-2838,-25-21-516,11 19-516,-8 2-129,5 5-129,-5 8-129,6 8 0,-1 6 0,7 9-129,0 6 0,8 3 129,0 3-129,2 4 0,2-7-129,0 2 129,5 3 0,-2-10 0,-1-1 0,0-6-258,0-5 0,-4-7-774,3 3-1806,-3-24-2193,-4 14-129,-7-14-258,-1-10-258</inkml:trace>
  <inkml:trace contextRef="#ctx0" brushRef="#br2" timeOffset="205">8071 10924 11352,'12'-18'5160,"3"12"-387,3-2-774,7 5-3225,0-3-129,8 5-258,-2 1-387,1-2-645,9 2-2709,-6 1-1548,-1-1 0,-4 0-645,0-2 129</inkml:trace>
  <inkml:trace contextRef="#ctx0" brushRef="#br2" timeOffset="206">8678 10754 9030,'0'0'5160,"-7"3"-129,-3 4-258,-6-6-3354,2 10-645,-5-2-129,2 5-129,-3 2-258,2 3 129,3 1-258,3 4 129,2-3-129,2 5 0,8 3 129,0-5-129,11-5 129,1-1-258,4-4 258,4-6-258,1-8 0,-1-5 0,3-9-258,-2-6 258,-3-3-258,-2-5 129,-4-4-129,-3-1 258,-7 2 0,-2 4 0,-2 3 0,-7 6 129,-2 4 0,-1 8 0,1 6 129,1 6-129,2 12-129,5 1 129,3 1 0,5 4-129,6 1 0,2-6-129,3 3 0,1-8-258,6 2-258,-11-11-774,14 2-3354,-12-7-387,3 0-129,0-7-645</inkml:trace>
  <inkml:trace contextRef="#ctx0" brushRef="#br2" timeOffset="207">9064 10744 11223,'8'-13'5418,"-21"12"-516,-2 3 129,-7 2-4257,2 9 0,-4-2-387,4 7-129,2 1 0,2 3 0,4 1-129,9 2 0,3-2-129,4-2 0,9 3 0,5-2 0,3-3 129,0-5-387,4-1-129,-5-13-1419,3 0-3096,-5-4-387,-1-5 0,-3-10-774</inkml:trace>
  <inkml:trace contextRef="#ctx0" brushRef="#br2" timeOffset="208">9249 10413 9159,'12'-5'5418,"-9"17"-258,-3 6 0,0 12-2838,0-4-1935,3 12 129,-2-3-258,2 7 129,0 0-129,1 1 0,3 0-258,-4-9-129,4 0 0,-3-6-129,-1-5-129,-3-9-387,3 5-903,-9-14-3354,6-5 0,-14 0-387,1-2-258</inkml:trace>
  <inkml:trace contextRef="#ctx0" brushRef="#br2" timeOffset="209">9164 10786 9804,'-10'-14'5418,"-2"-5"-258,12 19 258,0-16-3483,13 11-774,5-4-387,6 0-258,5-2-129,2 2 0,5 0-387,3-1-387,0 10-2064,-7-13-2838,-3 4-258,-14-5-387,-2 3-387</inkml:trace>
  <inkml:trace contextRef="#ctx0" brushRef="#br2" timeOffset="210">9607 10678 7482,'-8'20'4902,"0"-3"129,-2 0-387,5 6-3483,-7-5-258,9 10 0,3-4-387,3 2-129,9-7 129,7 0-129,5-6-129,5-5 0,4-8-129,0 0 129,-1-11-129,-3-6 0,-5-5 0,-2-3-129,-8-3 129,-6-6-129,-8 3 129,-6-1-129,-10 0 129,-6 11-129,-6 6 129,-4 5-129,-4 8 0,5 4 0,4 15-129,4 3 0,8 2-258,7 0-129,9 7-516,4-17-1935,14 10-1935,1-9-516,6-2-129,-1-6-129</inkml:trace>
  <inkml:trace contextRef="#ctx0" brushRef="#br2" timeOffset="211">9893 10611 9804,'9'-40'5418,"-9"40"-258,9-16-129,4 16-3741,-8 10-516,3 12-387,1 7-129,4 4-129,0 1-129,-1 6 0,-1-2-129,0 0 129,-1-3-129,-3-9 0,-3-4 0,-1-8 0,-3-14 0,0 0 129,0 0-129,5-8 129,-3-17 129,0-4-129,1-6 0,4 1 129,0-3 0,5-1 0,0 6 0,2 5 0,0 10 0,0 3-129,-1 3 0,1 7-129,-2 4-258,-12 0-258,22 22-2064,-22-22-2322,12 21-129,-12-21-516,14 22-258</inkml:trace>
  <inkml:trace contextRef="#ctx0" brushRef="#br2" timeOffset="212">10476 10550 8514,'0'0'5547,"0"0"-258,-19-10-387,5 10-2838,-8 0-1290,3 4-258,-2 0-258,1 4 0,-1 1-129,6 4 0,2-2 0,3 5-129,8-2 0,2 2 0,7 2-129,9-2 129,3-2 0,5 1 0,2 1-129,-1-1 129,1 1 0,-6-1 0,-5 3 0,-5 1-129,-5 1 129,-5-2 0,-9 3 0,-6-1 129,-2-3-129,-2-3 129,-2-4 129,-1-4 0,3-5 0,-1-1 0,4 0 0,6-6 0,-2 0-258,12 6-129,-8-8-903,8 8-4128,0-16 0,0 16-774,21-16-129</inkml:trace>
  <inkml:trace contextRef="#ctx0" brushRef="#br2" timeOffset="213">1040 11681 1548,'4'-10'4773,"-4"10"129,0-15-129,0 2-1935,0 13-1032,0 0-258,-11-11-516,4 4-258,-3 6 0,10 1-129,0 0 129,-48-9-258,48 9 0,0 0-129,-55 9 129,55-9-258,0 0 129,-48 46-387,48-46 129,-14 51 0,14-51-129,0 65 129,0-65-129,24 67-129,-5-34-129,3 2 129,-2-2 0,1-2-129,-2 1 0,-3-4 0,-1-2 0,-6-3 258,-3-2-129,-2-2-129,-4-8-258,0 1-387,0-12-645,0 0-1806,-39 10-1290,39-10-258,-43-5-387,43 5 258</inkml:trace>
  <inkml:trace contextRef="#ctx0" brushRef="#br2" timeOffset="214">733 12093 5805,'0'0'5160,"0"0"-258,-39-22-129,39 22-2064,0 0-516,0 0-903,55-40-516,-55 40 0,71-21-645,-27 11 129,-1 3-258,2 1-258,-2 1-129,-5 5-258,-4-2-516,-3 4-2967,-7-2-774,-1 3-387,-4-3-387</inkml:trace>
  <inkml:trace contextRef="#ctx0" brushRef="#br2" timeOffset="215">1550 11849 2967,'7'-17'5160,"-4"1"-258,-3 16 0,0 0-1677,-10-23-903,10 23-645,-13-6-645,4 6-387,-5 0-258,2 2-129,-5 4 0,2 8-129,-1 4 0,1 3 0,2 6-129,4 2 0,4 0 129,4 3-129,2 0 129,9-7-129,2-4 0,4-2 129,2-8 0,1-7-129,0-4 129,-2-6 0,-1-10 0,-3-4 0,-4-3 0,1-4-129,-6 0 129,-1 4-129,-3-1 0,0 9 129,-3 3-129,3 12 0,-9-3 0,9 3 0,-6 18 0,6 3 129,0 3-129,9 0-129,2 3 0,4-3 0,4-2 0,0-6-258,4 4-903,-9-17-3741,7 1-258,-7-8-129,1-11-645</inkml:trace>
  <inkml:trace contextRef="#ctx0" brushRef="#br2" timeOffset="216">2013 11823 2967,'7'-8'5160,"-7"8"-387,6-15 0,-6 15-2193,0-14-645,0 14-387,0 0-387,0 0-516,-9-15-129,0 15-129,-5-1-129,-3 1 0,-3 2-129,-1 9 0,-1 5 0,-1 1 0,3 5 0,3 3-129,5 2 129,5 0-129,7 0 129,7-3 0,8-4-129,6-1 129,4-2-129,1-6 0,0-4-129,0-2-258,-1 2-645,-11-8-2451,5 0-1419,-7-9-258,0 0-387,-7-7-129</inkml:trace>
  <inkml:trace contextRef="#ctx0" brushRef="#br2" timeOffset="217">2168 11536 10965,'10'-7'5289,"-10"7"-516,10 11 0,-3 11-4515,3 11 129,-3 1-129,0 12 0,0 6-258,0 2 0,0 3 0,-4-3 129,0-1-129,0-5 0,3-2-129,-1-12-258,2 4-1032,-2-14-3354,4-9-129,-9-15-516,10 4-258</inkml:trace>
  <inkml:trace contextRef="#ctx0" brushRef="#br2" timeOffset="218">2116 11845 11481,'-10'-13'5547,"10"13"-516,5-18-129,7 14-4257,8-5-387,6 4 0,3 2-258,1-1-129,5 3-387,-1-5-258,11 6-2322,-7 0-1806,0-2-387,-4-4-129,2 4-387</inkml:trace>
  <inkml:trace contextRef="#ctx0" brushRef="#br2" timeOffset="219">2608 11787 7998,'-24'42'5031,"9"-16"-129,3 3-258,-2-2-3612,12 11 0,1-15-516,5 2-129,10-8-129,7-4 0,5-8-129,3-5 0,2-6 0,-1-12 0,-5-2 0,-2-5-129,-5-6 129,-8-2-129,-5-1 0,-5 1 129,-9 3-258,-8 3 258,-8 6-258,-5 8 387,-7 10-258,-1 3 0,2 8 0,6 10 129,6 6-129,10 1-258,14 5-258,1-11-2967,20 3-1419,5-4-129,9 0-387,-2-11-258</inkml:trace>
  <inkml:trace contextRef="#ctx0" brushRef="#br2" timeOffset="220">2889 11699 10449,'0'0'5289,"10"2"-645,-4 11 129,0 2-4515,1 6 0,0 4-129,1 2-129,1 0 0,-2 0 0,0-2-129,-3-2 0,0-5 0,-4-18-129,2 15 129,-2-15-129,0 0 129,0-19-129,-1 1 129,0-4 129,1 0 0,0-1 0,2 1-129,3 4 258,4-1-258,3 7 129,2-1 0,-1 5 0,3 0-129,2 0 129,-2 2 0,0 0 129,-3 0-129,-3 3 129,-10 3 0,11-11-129,-11 11 387,0 0-258,-9-12 129,-1 11-129,-2-1 129,2 2-129,-1 0 0,4 0-129,7 0-774,-10 8-3870,10-8 0,0 0-645,11 15-129</inkml:trace>
  <inkml:trace contextRef="#ctx0" brushRef="#br2" timeOffset="221">3461 11696 8643,'9'-14'5418,"-9"14"-387,11-4-129,-11 4-3225,0 0-645,0 0-516,0 0-258,0 0-258,0 0-129,0 0-387,-5-4-774,5 4-3483,0 0-258,5 13 0,-5-13-774</inkml:trace>
  <inkml:trace contextRef="#ctx0" brushRef="#br2" timeOffset="222">3489 11913 9288,'7'18'5289,"-7"-18"-387,0 0-258,0 0-3354,0 0-387,0 0-516,0 0-129,0 0-258,0 0-387,0-9-258,0 9-2967,0 0-1161,8-2-387,-8 2 0</inkml:trace>
  <inkml:trace contextRef="#ctx0" brushRef="#br2" timeOffset="223">3659 11690 10707,'-9'-10'4902,"9"10"0,-10 0-258,10 0-4257,-10 10 0,10-10-258,-2 18-387,2-18-129,2 25-1032,-2-25-3096,9 21-258,-9-21-129,14 17-645</inkml:trace>
  <inkml:trace contextRef="#ctx0" brushRef="#br2" timeOffset="224">3721 11857 6063,'0'12'5676,"-2"7"-516,2-19-516,-9 20-903,9-20-2967,-8 12-129,8-12-387,-4 11 0,4-11-387,-2 12 0,2-12-387,0 0-1161,6 10-3096,-6-10 0,13 0-516,-13 0-387</inkml:trace>
  <inkml:trace contextRef="#ctx0" brushRef="#br2" timeOffset="225">3875 11760 9933,'9'-11'5418,"-9"11"-516,14-6 129,0 6-3999,2-3-645,6-1 129,-3 1-387,4-3 0,0 4 0,-2 1-258,-1 1-129,-6 0-258,-1 3-903,-13-3-3483,12 2 129,-12-2-516,0 0-258</inkml:trace>
  <inkml:trace contextRef="#ctx0" brushRef="#br2" timeOffset="226">3920 11864 8127,'-4'22'5160,"4"-22"0,0 0-387,9 0-2709,6 3-1032,-3-3 0,5 0-387,2 0-258,2 0-129,-1-1-129,1 1 0,-2-2-129,-1 2 0,-2 0-129,-3 0 0,0 4-258,-13-4-387,22 10-3483,-22-10-516,10 8-516,-10-8-258</inkml:trace>
  <inkml:trace contextRef="#ctx0" brushRef="#br2" timeOffset="227">4696 11696 2967,'0'-16'4257,"0"16"258,0 0-258,3 6-1677,-3-6-1161,0 36-129,-3-11-129,3 14-258,0-5-129,0 7 0,2-6-258,3 2-129,-2-7 0,4-3-258,-1-5 0,1-5-129,2-3-129,-9-14-387,14 14-903,-14-14-3096,0 0-129,8-14-387,-4 0-387</inkml:trace>
  <inkml:trace contextRef="#ctx0" brushRef="#br2" timeOffset="228">4881 11789 10062,'13'-1'5031,"-13"1"-258,8 15-258,-8 2-3612,3 10-258,-1 1-129,3 7-258,0 0-129,1 1 0,0 1-129,2-7 0,-1-5-129,-1-8-129,2 0-516,-8-17-1290,9 3-2451,-9-3-387,5-16-258,-5-6-129</inkml:trace>
  <inkml:trace contextRef="#ctx0" brushRef="#br2" timeOffset="229">4878 11822 9030,'-2'-29'5031,"4"14"-129,9 7-387,-6-9-3096,16 11-387,-2-2-258,5 8-258,1 0 0,1 8-258,1 6 129,-2 6-258,0 8 0,-5 1-129,-5 4 0,-2 2 0,-7 1-129,-3-1 0,-3 0 0,-7-7 0,-6-4 0,-1-3 129,0-5 0,-4-8 0,2-3 129,2-4 0,0-2 0,1-3 0,2-2 0,1-1-129,10 7-129,-10-7-258,10 7-1419,0 0-3096,15 7 129,-4-4-645,9 4-516</inkml:trace>
  <inkml:trace contextRef="#ctx0" brushRef="#br2" timeOffset="230">5596 11678 7740,'0'0'5289,"0"0"-516,0 0 129,0 0-2967,8 15-645,-8 0-258,7 15-387,-5 2-129,3 5-129,-3 2 0,2 0-258,-2 1 129,-1 0-258,-1-1 0,2-8 129,-2-3-258,0-1 0,0-4-516,-6-12-2967,3 4-1290,3-15-258,-11 7-387,3-14-387</inkml:trace>
  <inkml:trace contextRef="#ctx0" brushRef="#br2" timeOffset="231">6040 11797 4773,'0'0'4515,"0"0"258,0 0-1161,0 0-1032,10 0-516,-10 0-645,4 14-129,-4-14-387,3 27-258,-3-7-258,3 1 0,-3 2-258,0 0 0,0-2 0,1-1-129,2-3 0,-3-2 0,4-2-129,-4-13-129,5 18-516,-5-18-645,6 13-2838,-6-13-387,0 0-387,0 0-387</inkml:trace>
  <inkml:trace contextRef="#ctx0" brushRef="#br2" timeOffset="232">6172 11810 2967,'13'-2'4644,"-13"2"0,9 0 0,-9 0-1548,8 15-1161,-8-15-516,2 30-129,-2-15-387,0 6-129,0-4-387,0 5 0,0-8-129,1 1-129,-1-2 0,0-13 0,1 17-258,-1-17-129,5 13-516,-5-13-1161,0 0-2838,0 0 129,7-10-645,-7 10-258</inkml:trace>
  <inkml:trace contextRef="#ctx0" brushRef="#br2" timeOffset="233">6332 11824 8127,'13'-13'4902,"-13"13"-258,0 0-129,7-19-2838,-7 19-645,0 0-258,8 0-387,-8 0 0,0 0-258,8 16 129,-5-2-129,0 4 129,-2 3-129,1-1-129,-1 2 129,-1 0-129,1 0 129,-1-3-258,0-3 258,0-1-258,0-5-129,0 2-387,0-12-1161,0 0-2838,0 0-129,0 0-258,-10 0-387</inkml:trace>
  <inkml:trace contextRef="#ctx0" brushRef="#br2" timeOffset="234">6238 11888 9546,'0'0'5031,"0"0"-129,0 0-258,0 0-3354,9 2-387,-9-2-129,19 14-258,-7-7-129,2 3-129,0 2-129,0 1 0,2-2 0,-2 3 0,-2-5-258,1 0 0,-2 4-258,-11-13-387,19 15-1677,-19-15-2322,16 4-129,-16-4-387,13-4-387</inkml:trace>
  <inkml:trace contextRef="#ctx0" brushRef="#br2" timeOffset="235">6599 11800 9546,'10'-4'5031,"-10"4"-258,0 0-258,0 0-3225,4 10-387,-4-10-387,10 23-129,-4-10-129,3 6 0,-4-4-129,2 2 0,-3 1 0,1 3 0,-2-4-129,-1-3 0,-2 0 0,0-14-258,3 20-129,-3-20-516,2 10-2193,-2-10-1419,0 0-516,-7-14-258,7 14-129</inkml:trace>
  <inkml:trace contextRef="#ctx0" brushRef="#br2" timeOffset="236">6506 11865 9804,'-4'-29'5289,"4"29"-516,8-20 129,6 19-3483,-5-7-258,9 8-387,-1-1-129,7 1-387,-2 0 0,4 0 0,-2 0-258,3 0 129,-4 0 0,-2 0-129,-2 0 0,-3-3 0,-3 1-129,-4-3-129,-2 4-645,-7 1-3870,2-12 129,-2 12-516,0 0-516</inkml:trace>
  <inkml:trace contextRef="#ctx0" brushRef="#br2" timeOffset="237">7168 11642 9804,'6'-3'4902,"-6"3"0,2 11-129,-2-11-3225,0 31-516,0-8-129,0 11-258,0 0-129,0 9-129,0 2 0,0 3-129,1 1-129,-1 0 129,-1-3-258,1-2 129,0-4 0,0-6-129,2-8 0,3-6-258,3-7-258,-8-13-3741,14 0-774,-8-13-129,3-8-516</inkml:trace>
  <inkml:trace contextRef="#ctx0" brushRef="#br2" timeOffset="238">7846 11556 2709,'11'-3'4515,"-11"3"-387,10 0-903,-10 0-516,0 0-258,4-14-645,-4 14 0,0 0-387,8-6-516,-8 6-129,0 0-258,-5-5-129,5 5 0,-13 0-129,4 3 0,-3 3-129,1 4 0,-5 1 0,1 5 129,0 2-258,0 4 129,1 6 0,4 3-129,3 3 0,0 4 129,7 0 0,0 2-129,7-1 0,1-3 0,5-4 129,3-4 0,-2-3-129,2-4 129,-2-4-129,-2-6 0,-2-2 129,-10-9 0,10 12-129,-10-12 129,0 0 0,0 0-129,0 0-129,0 0-258,0 0-1290,0 0-3096,0 0-129,0 0-516,0 0-387</inkml:trace>
  <inkml:trace contextRef="#ctx0" brushRef="#br2" timeOffset="239">8256 11788 2193,'15'0'4644,"-6"0"0,3-5 0,4 3-1548,-5-16-903,12 10-516,-9-8-645,8 5-129,-2-7-387,2 5-129,-4-3-129,-1 6 0,-4-2-129,-3 5 0,-10 7 0,10-17 0,-10 17 0,0 0-129,0-14 129,0 14-129,-17-13 129,3 9-129,0 1 0,-9 3 0,1 2 0,-1 6 0,-5 10 0,3 6 0,0 4 0,3 10 0,3 3 0,7-1 0,5-2 129,7 1 129,5-9-129,9-2 129,8-9-129,4-7 129,3-6-129,4-4 129,-4-2-258,0 0-258,-1-2-258,-8-11-2064,2 10-2193,-8-4-258,-1 2-387,-4-4-129</inkml:trace>
  <inkml:trace contextRef="#ctx0" brushRef="#br2" timeOffset="240">8937 11643 8256,'0'0'4773,"0"9"0,-11 4-258,4 9-3096,-13-2-258,6 15-258,-10-6-129,5 4-129,-3-2-129,4-1-258,0-5-129,4-3 129,1-4-258,6-10-129,7-8-387,-9 0-1032,9 0-3225,0-14 0,3-3-516,-3-6-258</inkml:trace>
  <inkml:trace contextRef="#ctx0" brushRef="#br2" timeOffset="241">8678 11689 10836,'-21'-7'5031,"21"7"0,-10 4-129,15 10-3612,-5-14-387,22 19-129,-5-10-258,5 6-129,3 0 0,1 0-258,3 0 0,1 0 0,-3 0-129,3 3 0,-4 1 0,1-6-129,-3 0-258,0-3 0,-5 4-387,-6-14-1290,1 9-2967,-14-9 129,17 3-516,-17-3-258</inkml:trace>
  <inkml:trace contextRef="#ctx0" brushRef="#br2" timeOffset="242">9048 11485 11094,'0'-41'5160,"9"31"-129,2 0-129,7 10-3870,-2 1-387,7 16 129,0 9-387,3 9 0,-4 8-258,1 3 0,-5 5 0,-4 6-129,-8 3 0,-2-2 0,-4-1 0,-7 0 0,-2-9 129,-1-2-129,-1-10 0,0-10 129,4-6-129,7-20-258,-7 19-1161,7-19-3354,0-14-258,0-5-387,0-7-516</inkml:trace>
  <inkml:trace contextRef="#ctx1" brushRef="#br3" timeOffset="224">24468 15519 0,'0'0'0,"0"0"0,0 0 0,0 0 0,0 0 0,0 0 0,0 0 0,0 0 0,0 0 0,0 0 0,0 0 0,0 0 0,0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14T08:50:06.882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1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3-10-14T08:50:18.273"/>
    </inkml:context>
  </inkml:definitions>
  <inkml:trace contextRef="#ctx0" brushRef="#br0">12929 921 6063,'0'0'4644,"0"0"0,0 0-516,0 0-2580,25 54-258,-25-54-258,0 0-516,3 52 258,-3-52-387,0 0-129,0 0-129,2 57 387,-2-57-387,0 0 0,0 0-129,0 0 258,0 0-129,0 0-129,0 0 258,0 0-258,0 0 0,0 0-129,0 0 258,0 0-129,0 0 129,50-53-258,-50 53 129,0 0 258,48-49-129,-48 49 258,0 0-258,50-13 0,-50 13-129,0 0 387,0 0-387,33 50 129,-33-50-129,0 0 258,11 65-258,-11-65 129,0 0-258,0 0 129,20 60-516,-20-60-1032,0 0-2838,0 0-129,0 0-258,39 0-774</inkml:trace>
  <inkml:trace contextRef="#ctx0" brushRef="#br0" timeOffset="398.0228">13340 969 8901,'0'0'4386,"0"0"258,0 0 387,-41 62-2838,41-62-1677,0 0 129,-3 62-258,3-62-129,0 0 129,0 0-129,48 55-129,-48-55-129,39 4 258,-39-4-516,0 0-129,50-21 774,-50 21-258,0 0-258,29-55 129,-29 55 129,0 0-129,10-64 258,-10 64 258,0 0-516,0 0 258,0 0-129,0 0-258,0 0 129,0 0 0,0 0 258,0 0 0,13 60-258,-13-60 0,0 0-129,21 58-129,-21-58-1290,0 0-2709,0 0-774,0 0 129,48 8 0</inkml:trace>
  <inkml:trace contextRef="#ctx0" brushRef="#br0" timeOffset="645.0369">13627 858 10707,'-2'-57'5160,"2"57"-516,0 0 258,0 0-2580,0 0-2064,-7 51-129,7-51-129,8 62 0,-8-62-129,18 63 387,-18-63-516,20 68 129,-20-68-516,0 0-645,36 61-3354,-36-61 387,0 0-258,0 0-1032</inkml:trace>
  <inkml:trace contextRef="#ctx0" brushRef="#br0" timeOffset="918.0525">13811 819 13158,'26'-51'5418,"-26"51"-645,0 0 129,0 0-4644,1 66 0,-1-66-129,0 61 258,0-61-258,9 71 129,-9-71 0,11 65-129,-11-65 0,0 0-516,27 65-387,-27-65-2580,0 0-1548,0 0-129,0 0-645,0 0-258</inkml:trace>
  <inkml:trace contextRef="#ctx0" brushRef="#br0" timeOffset="1421.0813">14064 972 8514,'0'0'5031,"0"0"129,0 0-645,0 0-2580,0 0-1290,0 0 0,0 0-129,0 0 0,0 0-129,0 0 0,0 0-129,0 0 258,0 0-387,0 0 258,-35 47-129,35-47 387,-16 54-387,16-54 0,0 0-129,0 70 129,0-70 0,0 0-129,45 25-258,-45-25 129,43-7 0,-43 7-129,39-35-129,-39 35 129,0 0 0,37-70-387,-37 70 516,0 0-387,0-61 258,0 61-129,0 0 258,0 0-387,0 0 516,0 0 129,0 0-387,0 0 0,0 0 129,0 0 516,0 0-645,1 53 645,-1-53-774,0 0-387,41 48-1032,-41-48-2709,0 0-774,0 0-129,45 1-387</inkml:trace>
  <inkml:trace contextRef="#ctx0" brushRef="#br0" timeOffset="1670.0955">14319 730 13803,'0'0'5160,"0"0"0,0 0-258,1 67-5031,-1-67 258,18 74-258,-18-74 516,20 80-129,-20-80 0,20 86-258,-20-86-258,17 61 387,-17-61-903,0 0-516,23 58-2838,-23-58-903,0 0-387,0 0 0</inkml:trace>
  <inkml:trace contextRef="#ctx0" brushRef="#br0" timeOffset="1952.1117">14420 1037 11481,'0'0'5160,"0"0"-387,24-53 0,-24 53-3612,0 0-516,51-1-516,-51 1 129,40 10 387,-40-10-645,39 34 258,-39-34-129,0 0 0,25 69-129,-25-69 516,0 0-258,-21 65-129,21-65 129,0 0-129,-52 43 129,52-43-258,0 0 387,-44 9-387,44-9-129,0 0-387,0 0-387,0 0-2451,0 0-1806,2-50 516,-2 50-1161,0 0-258</inkml:trace>
  <inkml:trace contextRef="#ctx0" brushRef="#br0" timeOffset="2186.125">14697 768 14319,'0'0'5289,"0"0"0,0 0-516,0 0-3741,0 0-903,9 58-129,-9-58 129,11 83-129,-5-33 258,-6-50-516,15 93 387,-15-93-387,23 78-1032,-23-78-3096,19 50-258,-19-50-129,0 0-1161</inkml:trace>
  <inkml:trace contextRef="#ctx0" brushRef="#br0" timeOffset="2600.1487">14899 1106 13287,'39'-10'5547,"-39"10"-387,0 0 0,0 0-3741,0 0-1032,50 2 129,-50-2-258,37-1-258,-37 1-387,38-16 387,-38 16-129,0 0 0,39-34-129,-39 34 129,0 0-129,0-51 258,0 51 0,0 0 0,0 0 0,-41-48 0,41 48-387,0 0 387,-55 8-258,55-8 258,0 0 516,-48 64-516,48-64 258,-16 55-258,16-55 645,2 57-258,-2-57 129,0 0-516,45 59 129,-45-59 129,43 18-129,-43-18 1,43 2-130,-43-2-646,41-2-902,-41 2-2967,38-19-645,-38 19-129,0 0-387</inkml:trace>
  <inkml:trace contextRef="#ctx0" brushRef="#br0" timeOffset="2997.1714">15551 922 15093,'0'0'5547,"0"0"-129,0 0-516,0 0-4773,0 0-258,0 0-387,0 0-2451,0 0-1935,0 0-516,0 0 0,0 0-645</inkml:trace>
  <inkml:trace contextRef="#ctx0" brushRef="#br0" timeOffset="3157.1806">15551 1027 15093,'-9'49'5934,"9"-49"-387,0 0-129,0 0-4643,0 0-775,0 0 0,0 0-517,0 0-4514,0 0-258,0 0-129,0 0-645</inkml:trace>
  <inkml:trace contextRef="#ctx1" brushRef="#br0">21668 15202 0,'0'0'0,"0"0"0,0 0 0</inkml:trace>
  <inkml:trace contextRef="#ctx0" brushRef="#br0" timeOffset="13861.7928">12106 17486 258,'10'-6'4128,"-10"6"516,21 0-387,-7 2-1806,1-2-903,9-2 0,-2 0-645,6 2-258,-3-5-258,3 2-129,-1 1 0,-1 0-258,-1 1-129,-5-2-1032,2-2-2967,-5 2-516,-3-3-129,-4-3-129</inkml:trace>
  <inkml:trace contextRef="#ctx0" brushRef="#br0" timeOffset="21157.2101">16270 938 5289,'32'-58'4644,"-32"58"-129,0 0-387,0 0-2838,0 0-645,24 44-129,-24-44 129,2 53 129,-2-53-516,2 64-129,-2-64-129,0 65 258,0-65-258,0 58 516,0-58-645,0 0 387,9 63-129,-9-63 129,0 0-129,0 0 258,39 32-258,-39-32 0,0 0 0,51-5-516,-51 5-516,0 0-2451,49-20-903,-49 20 0,0 0-129</inkml:trace>
  <inkml:trace contextRef="#ctx0" brushRef="#br0" timeOffset="21364.222">16236 1101 10062,'0'0'4773,"-9"-53"-129,9 53-387,0 0-3741,0 0-129,48-13 0,-48 13-129,52 0-903,-52 0-1032,69 0-2451,-69 0-387,64 0 0,-64 0-903</inkml:trace>
  <inkml:trace contextRef="#ctx0" brushRef="#br0" timeOffset="21800.2469">16630 1113 9288,'0'0'4773,"0"0"-129,41 9-387,-41-9-2838,0 0-645,51 0 0,-51 0-387,0 0-387,52-13 516,-52 13-516,0 0 129,0 0-387,39-40 258,-39 40 0,0 0 0,0 0 129,0 0-258,-36-54-129,36 54 258,-43-2 0,43 2 0,-45 10 0,45-10 258,-39 28 258,39-28-258,0 0 258,-20 55-129,20-55 0,0 0 0,37 56 0,-37-56-129,48 24-129,-48-24-258,52 20 258,-52-20 0,46 7 129,-46-7-645,43 1-516,-43-1-1032,0 0-2580,51-9-258,-51 9-129,0 0-774</inkml:trace>
  <inkml:trace contextRef="#ctx0" brushRef="#br0" timeOffset="22133.2659">17001 1033 12126,'0'0'5031,"0"0"129,0 0-516,0 0-4128,39 29-258,-39-29 0,0 0 0,25 62 387,-25-62-645,12 48-129,-12-48 258,0 0-129,11 56-129,-11-56 258,0 0-258,0 0 258,0 0 129,0 0 129,20-51-516,-20 51 0,17-60 387,-17 60-516,25-59 387,-25 59-645,0 0 258,41-39-645,-41 39-645,0 0-3612,43 1 129,-43-1 258,0 0-903</inkml:trace>
  <inkml:trace contextRef="#ctx0" brushRef="#br0" timeOffset="22689.2978">17388 1033 11481,'0'0'5160,"0"0"129,0 0-645,0 0-3741,15 46-645,-15-46-129,0 58 129,0-58 387,8 63-645,-8-63 0,0 0 258,0 0 0,0 0-387,46 33 387,-46-33-129,0 0-258,42-72 258,-42 72 0,29-66-258,-29 66-129,26-58 258,-26 58 0,0 0-129,0 0-129,0 0 516,40-28-129,-40 28-129,0 0 258,16 45-129,-16-45 129,0 0-129,14 65 387,-14-65-516,0 0-129,0 0 129,0 0 0,0 0 0,0 0 0,41 14 0,-41-14-387,0 0 129,32-53 129,-32 53 129,0 0-258,0 0 0,33-52 0,-33 52 129,0 0 645,0 0-516,0 0 258,24 48 0,-24-48 0,0 0-258,21 74-129,-21-74-258,0 0-258,31 62-1419,-31-62-2709,0 0-129,0 0-387,48 18-129</inkml:trace>
  <inkml:trace contextRef="#ctx0" brushRef="#br0" timeOffset="23265.3307">18213 975 3870,'0'0'3741,"0"0"129,0 0 129,0 0-645,0 0-516,0 0-516,0 0-903,0 0-258,0 0 0,0 0-516,-46-37-645,46 37 387,0 0-129,-46 5-258,46-5 387,0 0-516,0 0 129,0 0-129,0 0 129,-30 53-129,30-53 0,0 0 387,0 0-387,0 0 387,47 52-129,-47-52 129,0 0 129,53 27-258,-53-27 0,0 0-129,50 31 258,-50-31-258,0 0 0,10 53-258,-10-53 129,0 0 129,-36 61 129,36-61-129,-37 26 258,37-26-129,0 0-129,-47 2 129,47-2 129,0 0-258,0 0-645,0 0-129,0 0-1806,-8-51-2838,8 51 516,0 0-387,35-14-516</inkml:trace>
  <inkml:trace contextRef="#ctx0" brushRef="#br0" timeOffset="23436.3405">18404 1207 14319,'0'0'5676,"15"67"-774,-15-67 0,-5 69-4644,2-28-129,-1 7 0,1 2-516,-8-16-3612,11 3-1419,-7-9 387,4-1-903</inkml:trace>
  <inkml:trace contextRef="#ctx0" brushRef="#br0" timeOffset="24480.4002">19247 781 4644,'0'0'5160,"-41"-34"-516,41 34-129,-43 12-2709,43-12-516,-40 34-129,40-34-516,-29 48 129,29-48-387,-10 56 0,10-56-516,2 64 258,-2-64 258,20 77-387,-20-77-129,21 75 0,-21-75-129,20 77-387,-20-77-645,11 51-2193,-11-51-1161,0 0 129,0 0-387</inkml:trace>
  <inkml:trace contextRef="#ctx0" brushRef="#br0" timeOffset="24652.41">19003 1059 9417,'0'0'5160,"0"0"-645,0 0 129,0 0-3741,0 0-516,38-46-516,-38 46 129,57 0-903,-18 0-1161,-39 0-2322,71 2-387,-71-2-645,67 4-129</inkml:trace>
  <inkml:trace contextRef="#ctx0" brushRef="#br0" timeOffset="25072.4341">19494 986 9417,'0'0'5289,"0"0"-258,-48 0-129,48 0-3741,-41 15-774,41-15 516,0 0-387,-44 46-129,44-46 0,0 0 0,-10 73-129,10-73 0,9 51 0,-9-51-258,0 0-129,46 57 129,-46-57-387,45 8 387,-45-8-258,45-9 258,-45 9-258,42-43 0,-42 43 129,23-51-387,-23 51 516,3-52-129,-3 52 129,0 0-516,-20-51 516,20 51 129,0 0-129,0 0 387,0 0-258,0 0 129,-15 57-258,15-57 0,0 0-387,42 74-645,-42-74-2322,48 34-1032,-48-34-258,48 23-774,-48-23-258</inkml:trace>
  <inkml:trace contextRef="#ctx0" brushRef="#br0" timeOffset="25344.4496">19875 1106 10062,'15'-55'4773,"-15"55"387,0 0-258,-33-24-3999,33 24-516,0 0 0,0 0 129,-44 18-258,44-18 129,0 0 0,-17 55-129,17-55-129,0 0 516,-2 71-645,2-71 0,0 0 0,24 68-387,-24-68 0,0 0-516,60 35-258,-60-35-3612,47 0 258,-47 0-258,50-28-774</inkml:trace>
  <inkml:trace contextRef="#ctx0" brushRef="#br0" timeOffset="25576.4629">20085 822 11481,'0'0'5547,"0"0"-258,0 0-516,0 0-4257,0 0-258,0 0 258,30 70-516,-30-70 645,32 84-258,-32-84-129,30 89-129,-30-89-258,21 79-387,-21-79-516,0 0-3483,18 56-129,-18-56-1032,0 0 387</inkml:trace>
  <inkml:trace contextRef="#ctx0" brushRef="#br0" timeOffset="25765.4737">20078 973 9546,'0'0'5160,"0"0"129,0 0-129,0 0-2967,0 0-2193,0 0 258,52-32-387,-52 32 0,74 0-516,-30 3-2580,-44-3-1548,77 5-516,-77-5 129,55 7-774</inkml:trace>
  <inkml:trace contextRef="#ctx0" brushRef="#br0" timeOffset="26112.4935">20516 956 12126,'0'0'5289,"-28"49"0,28-49-258,0 0-4257,-30 70-387,30-70 258,0 0-516,14 65 258,-14-65 0,42 23-387,-42-23 129,55 2 0,-55-2 129,56-20-258,-56 20 0,38-37-516,-38 37 258,17-53 0,-17 53-129,0 0 129,-24-61-129,24 61 258,-51-18 129,51 18 258,-62 1-387,62-1 0,-55 21 0,55-21-258,0 0 0,0 0-516,-27 59-516,27-59-2838,0 0-516,52 22-645,-52-22 0</inkml:trace>
  <inkml:trace contextRef="#ctx0" brushRef="#br0" timeOffset="26448.5128">20709 1040 7611,'42'-37'5289,"-42"37"-387,52-27-258,-52 27-3096,0 0 0,43 0-903,-43 0-516,0 0 387,47 42 0,-47-42-516,19 47 129,-19-47 258,8 55-516,-8-55 258,0 0 516,0 64-516,0-64 0,0 0 0,0 0 258,0 0-258,0 0-258,0 0 258,-1-60-645,1 60 516,8-55-516,-8 55 645,0 0-774,28-65 516,-28 65 0,0 0-258,40-28-258,-40 28-4386,0 0 387,50-4-903,-50 4 0</inkml:trace>
  <inkml:trace contextRef="#ctx0" brushRef="#br0" timeOffset="26946.5413">21340 983 11868,'0'0'5289,"0"0"-129,0 0-516,0 0-4257,0 0-387,0 0 129,0 0 129,0 0-129,-41-4 258,41 4-387,0 0 0,-41 18 0,41-18 0,0 0 0,0 0 387,-39 48-129,39-48-258,0 0 387,0 0 129,34 46-129,-34-46-129,37 24 129,-37-24-387,38 26-387,-38-26 774,0 0-387,26 56 129,-26-56 129,0 0 258,-17 56-129,17-56 0,0 0-128,-55 33-259,55-33 0,-38 1 0,38-1 0,0 0 0,0 0-3484,0 0-1805,-7-51-258,7 51-516,36-38-387</inkml:trace>
  <inkml:trace contextRef="#ctx1" brushRef="#br0" timeOffset="18146.0379">25300 6435 0,'0'0'0,"-28"-24"0,28 24 0,0 0 0,0 0 0,0 0 0,0 0 0,0 0 0,0 0 0,0 0 0,0 0 0,0 0 0,0 0 0,0 0 0,0 0 0,0 0 0,0 0 0,0 0 0,0 0 0,0 0 0,0 0 0,0 0 0,0 0 0,0 0 0,0 0 0,0 0 0,0 0 0,0 0 0,0 0 0,0 0 0,-36-12 0,36 12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0,-19-36 0,19 36 0,0 0 0,0 0 0,0 0 0,0 0 0,0 0 0,0 0 0,0 0 0,0 0 0,0 0 0,0 0 0,0 0 0,0 0 0,0 0 0,0 0 0,0 0 0,0 0 0,0 0 0,0 0 0,0 0 0,0 0 0,0 0 0,0 0 0,0 0 0,0 0 0,0 0 0,0 0 0,0 0 0,0 0 0,-18-36 0,18 36 0,0 0 0,0 0 0,0 0 0</inkml:trace>
  <inkml:trace contextRef="#ctx1" brushRef="#br0" timeOffset="24656.4103">20990 6411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</inkml:trace>
  <inkml:trace contextRef="#ctx1" brushRef="#br0" timeOffset="30475.7431">17530 10528 0,'0'0'0,"0"0"0,0 0 0,0 0 0,0 0 0,0 0 0,0 0 0,0 0 0,0 0 0,0 0 0,0 0 0,0 0 0,0 0 0,0 0 0,0 0 0,0 0 0,0 0 0,0 0 0,0 0 0,0 0 0,-100 48 0,100-48 0,0 0 0,0 0 0,0 0 0</inkml:trace>
  <inkml:trace contextRef="#ctx0" brushRef="#br0" timeOffset="98405.6285">14089 2296 129,'-3'-15'3354,"3"2"387,0 1-645,0 12-387,0-17-387,0 17-387,0-12-258,0 12-387,0 0-516,0 0-129,5 15-258,-5 5-129,0 5 0,0 9-129,0 3-129,0 3-258,0 5 258,2-5-258,1 2 258,2-6-516,0 1 516,4-9-258,1-6 258,4-2 0,-1-9 0,5-6 0,1-5 0,1-1-258,1-4-129,-5-13-1032,0 9-2451,-7-7-387,-9 16-129,3-20-129</inkml:trace>
  <inkml:trace contextRef="#ctx0" brushRef="#br0" timeOffset="98597.6395">13964 2536 8385,'-5'-21'4515,"10"13"-258,9-10-258,10 7-3096,2 1-645,7 3-258,2 6-774,-4-8-1290,7 9-2064,-6 0-129,3 7-516,-6-3-129</inkml:trace>
  <inkml:trace contextRef="#ctx0" brushRef="#br0" timeOffset="99133.6701">14439 2497 645,'15'0'3354,"1"-1"129,-7 0 129,1-5-1806,7 6-387,-5-5 129,5 5-258,-6-3 0,7 3 0,-11-3-129,9 1-129,-8-8-387,4 5 129,-3-6-258,-1 1 258,1-4-516,-2 1 258,-3-3-387,0-1 258,-4 3-258,0-4 0,-4 7-129,-7-1 0,-3 4 129,-3 5-258,-3 3 129,-1 5 0,-3 8 0,3 8 0,2 5-129,2 1-129,8 3 258,4 0-258,5-2 258,4-2-129,8-6 258,8-2-258,1-6 258,4-5 129,0-4-129,1-3 0,-3 0 0,-1 0-129,-6 0-129,-4-1-516,2 3-645,-14-2-3096,13 5-129,-13-5-516,11 2-129</inkml:trace>
  <inkml:trace contextRef="#ctx0" brushRef="#br0" timeOffset="99757.7058">14893 2307 12255,'12'-21'4773,"-12"21"-387,11 0-129,-11 0-3612,6 10-129,-1 2-387,-1 6 129,-2 11-129,1-4-387,-2 2 258,0 2-258,1-3 258,-2-5-258,2 0 258,0-10-387,-2-11 387,4 12 0,-4-12 129,5-12-129,-2-8 0,2-3 387,-2-5-258,3-3 387,0 0-387,1 0 258,-1 3-258,1 8 258,0 4-258,0 5-258,-7 11-387,12-7-903,-2 9-3354,-10-2 258,15 13-387,-15-13-129</inkml:trace>
  <inkml:trace contextRef="#ctx0" brushRef="#br0" timeOffset="100264.7348">15223 2257 12900,'0'0'4644,"0"0"-129,3 20-129,-6-2-3999,3 3-129,-1 0-129,1 1 129,1 1-258,4-4-129,2-4 258,2-4-387,2-5 387,2-6 0,-2-7 0,2-5 0,-1-4 0,0-4 258,-3 0-258,-2 5 258,-1-2-258,-6 17-258,5-10 129,-5 10 0,0 9 0,0 7 0,0 2 0,0 2-129,1 0 0,4-3-129,0-6 258,5-2 0,1-9 0,1-2 0,3-10 129,-1-4-129,0-7 129,6 2 129,-6 0-129,2-2-129,0 6 129,-5 3-129,2 4 0,-2 6 129,2 4-129,-4 8 129,0 1-129,0 6 0,2 3 0,-1-1 0,-1 4-258,-1-9-774,6 8-3612,-14-20-516,17 27 129,-17-27-774</inkml:trace>
  <inkml:trace contextRef="#ctx0" brushRef="#br0" timeOffset="101484.8046">16501 1975 8901,'2'-20'4257,"-2"20"-129,0-16-903,0 16-2064,0 0-129,-8-5-258,0-1-129,8 6-129,-19-6-129,9 3 0,-4-1-129,-1 3-129,0 0 0,0 0 129,-3 1-258,2 4 0,1 12 0,0 2 0,3 10 0,5 11-129,3 5 129,4 3-129,0 7 129,4 2 129,6 1-258,2-7-129,-2 1 129,3-7-129,-3-3 129,-1-9-645,3 4-129,-10-18-2322,4 1-1032,-6-19-258,0 16-129,0-16-387</inkml:trace>
  <inkml:trace contextRef="#ctx0" brushRef="#br0" timeOffset="101676.8156">16227 2331 11868,'-4'-19'4386,"6"4"-129,9 14-129,3-2-3870,4 3-129,6 0-258,0 2-645,12 8-645,-8-8-1806,12 6-1032,-2-6-129,5 3-516,-4-5 129</inkml:trace>
  <inkml:trace contextRef="#ctx0" brushRef="#br0" timeOffset="102104.8401">16797 2257 7224,'4'-21'4515,"-4"21"-387,-9-18 0,-2 18-2064,-7-7-1161,3 5-129,-4 2-387,0 0 129,-2 9-129,1 9-129,4-1-129,4 3 0,4 5 0,5 5-129,5-3 0,9 0-258,5-2 258,3-6-258,5-1 129,1-8-129,1-4 258,-2-6-387,-2-5 387,-3-7 387,-2-9-258,-3-1 129,-7 0-129,-2 0 129,-2-2-129,-3 6 258,0 5-258,0 13 0,-13-13 0,6 13 0,-2 7-129,1 5 129,4 4-258,1 5 129,3 3 0,0-1-387,14 0 129,-1-3-903,8 7-1161,0-13-2322,4 1 0,-1-11-516,5 0-258</inkml:trace>
  <inkml:trace contextRef="#ctx0" brushRef="#br0" timeOffset="102361.8548">17204 2213 11739,'-6'-34'4773,"-7"19"-258,3 12-129,-6 3-3999,6 6-129,-3 8-129,4 7 0,2 6-129,3 0 129,4 6-258,0 1 258,8-4-258,5 0-258,6-4 129,-2-6-516,9 1-645,-11-13-3225,9 0 129,-7-13-645,2-6-129</inkml:trace>
  <inkml:trace contextRef="#ctx0" brushRef="#br0" timeOffset="102608.8689">17351 1765 12126,'0'-28'4773,"0"28"-516,0 15 258,2 12-4257,1 16-129,2 10 0,2 11-129,0 5 129,1 0 0,1-3 0,-2-2-258,0 2-129,-2-16-387,2-3-258,-7-23-1548,0 5-2064,0-16-258,0-13-129,-10 3-645</inkml:trace>
  <inkml:trace contextRef="#ctx0" brushRef="#br0" timeOffset="103096.8968">17335 2241 9288,'0'-40'4644,"6"19"-387,8 8 0,-6-1-3225,11 8-387,-2 2 0,6 2-516,0 2-129,0 2 0,0 5-129,-1 2 0,1-1-129,-2 1 0,-2 2 129,-1 0 0,-3-1 0,-3 0 129,-1 2 129,-2 1-129,-4-1 258,-3 4-129,1-1 258,-3 0 0,0-2-129,2 1 129,-2-14-129,5 20 0,-5-20 0,14 16 0,-4-16-129,4 1 0,1-2 129,3-6-129,0-5 0,-1-2-129,-3-2 129,0-3 0,-6-6-129,-2 0 129,-6 0-129,-2-2 129,-10 5-129,-2 4 129,-3 4-129,-4 7 0,1 7-129,2 4 129,1 6-258,2 8 129,8 3-387,2-2-258,7 8-903,-1-15-2967,13 6-129,-1-8-258,9 5-387</inkml:trace>
  <inkml:trace contextRef="#ctx0" brushRef="#br0" timeOffset="103428.9158">17926 2181 9804,'18'-28'4902,"-18"28"-129,9-12-258,-9 12-2967,8 9-1032,-4 3-258,1 5-129,0 4 0,-1 2-129,2 5 0,-2-1 0,1 0 129,0-2-129,-2-3 0,1-5 129,-4-17-129,7 11 129,-7-11 0,5-11-129,-1-8 129,-1-7 0,-1-3-129,4 0 129,-2-1-258,3 2 129,0 1-258,3 11-258,-3-4-387,10 15-2064,-5-2-1806,5 7-258,-3 0-129,8 4-387</inkml:trace>
  <inkml:trace contextRef="#ctx0" brushRef="#br0" timeOffset="103824.9384">18443 2150 8901,'1'-22'5289,"-1"8"-516,-12-3-129,1 12-2838,-5-9-1161,1 7-129,-2 1-258,1 4-129,-1 2 0,2 5 0,0 6-129,4 4 0,4 4 0,4 2 0,1 2 0,4-1-129,5 5 129,3 0 0,6-5 0,-1 4 0,2 1 0,0 1 0,-3-2 0,-2 3-258,-5-6 258,-2 1-129,-5-2 258,-2-2-129,-8-4 129,-3-3-129,-1-7 387,-2 1-129,-3-4 0,1 1-129,0-3-387,0-1-387,18 0-4257,-21-4-129,10 4-387,-1-6-645</inkml:trace>
  <inkml:trace contextRef="#ctx0" brushRef="#br0" timeOffset="104853.9973">19192 1821 5934,'0'-24'4128,"-4"13"-129,-2-2-645,6 13-2064,-17-5-387,8 5-387,-3 4 0,2 9-129,-4 7-129,4 16 129,0 6 129,3 11-387,1 8 0,3 1 0,3 1-129,0 2 0,3 1 0,3-11-387,2-6-129,-3-13-516,5 1-2064,-5-15-1419,-3-2 0,-2-20-516</inkml:trace>
  <inkml:trace contextRef="#ctx0" brushRef="#br0" timeOffset="105041.008">18913 2289 5805,'-12'-30'4902,"12"30"-516,9-18-129,9 13-2451,1 1-1290,6 4 0,5 0-258,0 0-516,6 7-903,-6-5-2193,4 7-903,-3-5 0,0 0-645</inkml:trace>
  <inkml:trace contextRef="#ctx0" brushRef="#br0" timeOffset="105381.0274">19371 2216 8901,'-32'19'4386,"9"-3"0,6 8-387,-6-3-3225,10 5-129,1-1-387,8 1-387,4-2 258,3-5-387,11-2 129,3-7-129,2-9 258,4-1 0,4-11 0,-4-8 258,0-6-129,-4 0 129,-4-8-258,-4 3 387,-8 2-387,-3 2 0,-7 6 129,-8 4-129,-4 10 0,-2 3 0,-1 3-129,3 10 129,5 7-387,1-3-645,13 5-3225,-1-6 0,4 0-516,4-4-129</inkml:trace>
  <inkml:trace contextRef="#ctx0" brushRef="#br0" timeOffset="105869.0554">19476 2077 7998,'5'-18'4257,"-5"18"258,0 0-645,-6 6-2967,3 14 0,-8 8-387,4 7 0,-3 1-129,5 3 0,0 2 0,5 0-129,1-5-387,5-7-645,6-2-129,-4-16-3225,11 3-387,-4-11-645,5-3 129</inkml:trace>
  <inkml:trace contextRef="#ctx0" brushRef="#br0" timeOffset="106185.0734">19792 2188 5160,'-14'-8'4902,"14"8"-516,-17 0 0,17 0-1290,-15 0-2451,15 0 0,-13 0-129,13 0-129,-11 9 129,6 5-258,2 2 0,1 5-129,0 1-129,2 5 129,3 1-258,4-2 258,5 0-387,0-9-258,5 2-774,-6-12-3096,13-3-258,-4-6-258,2-5-258</inkml:trace>
  <inkml:trace contextRef="#ctx0" brushRef="#br0" timeOffset="106445.0883">20070 1818 11352,'-19'3'4902,"15"19"-387,-4 5-258,3 7-4128,3 11 258,2 9-258,0 4 129,0 0-129,3 3 0,2-1-129,1-3 0,-1-10-774,5-4-387,-6-17-1548,6 1-1677,-10-27-645,12 15-129,-12-22-258</inkml:trace>
  <inkml:trace contextRef="#ctx0" brushRef="#br0" timeOffset="106641.0995">19961 2182 11223,'-30'-28'4902,"30"28"-516,-13-11 258,13 11-4128,7 0 0,9 0-258,7 1-129,5 5 0,5 2-129,4-1-258,5 3-258,-4-5-1032,9 8-2838,-13-9-129,2 5-516,-9-9-129</inkml:trace>
  <inkml:trace contextRef="#ctx0" brushRef="#br0" timeOffset="106982.119">20387 2173 7611,'-5'0'4773,"-5"1"0,3 12-516,-7-2-1419,7 14-1935,-2-1-387,6 2 0,1 3-258,2-3-129,7-2 0,4 3 0,4-12 0,7-2-129,-1-6 0,0-6 0,-1-2 129,-1-10-129,-3-3 129,-5-7-129,-5-4 129,-5-4 0,-4-2-129,-8 3 129,-3 1-129,-7 2 0,0 9 0,-1 5 0,1 8-258,2 3 0,6 6-387,2 2-387,11 14-1806,-2-8-1677,8 6-258,2-10-258,10 6-258</inkml:trace>
  <inkml:trace contextRef="#ctx0" brushRef="#br0" timeOffset="107377.1416">20550 2207 9804,'12'-23'4773,"-12"23"-387,10-5-129,0 7-3354,-10-2-645,9 20 129,-1-5-387,3 8 129,-1 0-129,2 2 0,-3 3 0,-1 1 0,-1-3-129,0-4-258,-5 0 258,0-6-129,-2-16 258,0 0-258,0 0 129,-6-10 258,5-11-129,-1-1 387,2-5-258,2-2 516,3 1-387,9 6 387,-1 1-387,1 6 129,6 3-129,-1 7 129,2 3-258,2 2 129,-1 0-129,1 10-129,-6-3 0,-1 3-129,-1 1-258,-4-4-258,3 3-4128,-14-10 258,0 0-645,0 0-129</inkml:trace>
  <inkml:trace contextRef="#ctx0" brushRef="#br0" timeOffset="110021.2929">21537 2222 3225,'10'0'4128,"-10"0"-516,16-7-258,-5 6-1806,-3-7 0,7 5-387,-6-9-387,7 8 0,-5-6-129,1 5 129,-3-8 0,5 4-387,-6-7 0,1 3-129,-1 0 0,-1 1-129,-2-1 0,-1 0 0,-3-3-129,-1 5 129,0 11-258,-11-19 258,0 11-129,-7 2 0,-2 5 0,0 1-129,-4 7 129,3 8 0,-1 4 129,3 4-258,3 6 129,6 5 0,4-3 129,2 3 0,4-5-129,2-3 129,6-2-129,2-3 258,1-6-129,1-5 0,2 1-258,1-7 0,1 2-774,-4-8-1419,6 2-1935,-3-7-387,3-1-129,-2-5-387</inkml:trace>
  <inkml:trace contextRef="#ctx0" brushRef="#br0" timeOffset="110261.3066">22003 2054 8901,'9'-1'4902,"-9"11"-645,-7 3 129,-3 7-3999,-6 6-129,-4 4 0,1 1-129,-2 2 0,-1-2-129,3-3 129,2-6-258,0-4-129,8-2-387,-3-11-1032,12-5-2322,-7 3-516,7-3 0,-6-13-387</inkml:trace>
  <inkml:trace contextRef="#ctx0" brushRef="#br0" timeOffset="110482.3192">21775 2147 6837,'-3'-11'4902,"3"11"-516,6 3 129,7 18-2193,-4-10-1419,9 8 0,-2 0-258,8 4-129,-3-1-129,2 4-129,2-5-129,-3-1-129,1-2 0,-2-5-387,1 7-645,-12-13-3741,6 6 0,-16-13-645,16 6-129</inkml:trace>
  <inkml:trace contextRef="#ctx0" brushRef="#br0" timeOffset="113072.4674">22881 1581 6321,'10'-28'4515,"1"14"-129,-11 14-387,0 0-2838,4 26-516,-1 3 0,-3 10-129,0 7 0,1 6-258,-1 11-258,-5 11 129,0-6-129,1-2 0,-1-5-129,2-6 129,1-6-129,2-4 129,5-13-129,4-7 129,4-11-129,3-2-258,-2-14-387,9 4-1032,-10-7-2322,2-7-516,-6-5-258,-4-1 129</inkml:trace>
  <inkml:trace contextRef="#ctx0" brushRef="#br0" timeOffset="113269.4786">22771 1935 7224,'-10'-9'4257,"10"9"0,0 0-1032,8-4-2322,11 4-387,2 0-129,3 1-516,10 4-1548,-5-3-2193,2 4-516,-4-2-516,1 2 129</inkml:trace>
  <inkml:trace contextRef="#ctx0" brushRef="#br0" timeOffset="113756.5065">23176 2048 1548,'20'9'4257,"-9"-7"-129,4-2-129,1 2-2451,-6-7-129,8 0-516,-2-8 129,-4 0-258,0-3-129,-2 1 0,-7-6-258,1 6 258,-4-2-387,-3 4 129,-10 0-387,2 6 129,-8 2-258,1 5 129,0 1 0,-3 6-129,-2 5 129,2 5-129,4 6 129,1 1-129,6 6 129,5-1-129,4 0 129,3 1 0,6-3 129,6 0 129,2-6-129,3-1 129,1-6 0,1-2 0,-2-5-129,6-3 0,-4-2 129,3-2-258,-6-5 0,-1-7-129,-1 3-129,-3-7-258,-1 3-387,-10-9-1677,3 10-2064,-5-4 0,0 3-516,0-4 387</inkml:trace>
  <inkml:trace contextRef="#ctx0" brushRef="#br0" timeOffset="114689.5599">23472 1968 3225,'11'-7'5031,"2"7"-258,-7 7-387,-6-7-1935,8 34-1290,-8-12-258,3 7-645,-3 0 0,0 0-258,-2 1 0,-2-4 129,1-7-129,-2-3 129,5-16-129,-6 13 0,6-13 129,-2-9-129,2-9 0,0-5 0,5-6 0,1-5 258,2 3-258,2 0 129,0 3-129,-2 6 129,2 3-129,-1 9 129,0 8-258,-9 2-258,16 4-258,-16-4-903,14 16-516,-14-16-645,13 19 0,-13-19-129,11 13 645,-11-13 645,12 3 774,-12-3 1548,7 0 903,3 3 387,-10-3 387,11 0-258,-11 0-258,9 2-516,-9-2-387,9 14-516,-9-14 0,4 26-129,-4-8-129,3 6 129,-3-5-258,0 4 129,1 0-129,1-5-129,2 0 129,1-6 0,-5-12-129,16 8 129,-6-8 0,2-2 0,-2-9-129,5-4 129,-5-5-129,2-1 0,-3 0 0,0 0 0,1 1 0,-3 4 0,-2 3 0,-5 13 0,10-11-129,-10 11 129,9 5 0,-4 7 0,0 2 0,-1 2 0,2 5 0,1 1 0,-2-3-129,1-3 258,0 1-129,-4-3 0,-2-14 0,9 14 0,-9-14 129,10-1-129,-10 1 0,12-26 0,-3 7 0,3-4 0,0-3 0,3 2-129,-1 4 129,-2 3 0,-1 3-129,1 8 129,-1 6 0,-3 6 0,-2 11-129,-2 2 129,2 3 0,-2 5 0,0-1 0,-1-1 0,1 1-129,-1-7-129,1-1-516,-4-18-774,2 18-2838,-2-18-645,0 0-387,0 0 517</inkml:trace>
  <inkml:trace contextRef="#ctx0" brushRef="#br0" timeOffset="115317.5958">24368 2083 3225,'9'-11'4902,"0"-9"-258,-6 9-1290,-3 11-1419,0 0-387,0 0-516,0 0-129,0 0 0,0 0-387,0 0-129,-6-2-129,6 2-129,-11-1 0,1 1-129,-5 0 0,-3 0 129,1 2-129,-3 4 129,1 0-129,0 5 129,2-1-129,3 4 0,2-1 0,4 1 0,4 2 0,3-1-129,2 0 129,6-2 0,4 0 0,2-4-129,4 3 129,7-1 0,-3 0 0,1-4-129,0 1 129,-3 1 0,-4-3 0,-2 4 0,-5-1 0,-8-9 0,4 20 0,-6-9 0,-2 1 0,-3-1 129,-6 0-129,-2 1 129,-3-3 0,-1-2-129,-1-2 129,1-1 258,-2-2-129,1-2-129,3 0 129,2 0-129,2-4 0,5 1-129,8 3-387,-12-16-1935,12 16-2709,0 0 0,0 0-516,-11-2-387</inkml:trace>
  <inkml:trace contextRef="#ctx0" brushRef="#br0" timeOffset="124181.1028">15961 1898 258,'0'0'1548,"-5"23"0,3 8 129,-1 18 258,-1 20-258,-1 14-516,-1 36 0,1 20-645,-1 29 129,3 8-516,-2 17-129,1 0-258,4 9 129,-3-7 0,3-9-129,-2-12 258,2-7-129,-2-14-129,-1-17 258,3-13-129,-1-18 129,0-15-129,-1-19 129,2-18-129,0-17 129,0-15-258,0-21 0,9 1-129,-1-8-258,-2-11-129,2-1-387,2-5-1806,-7-6 129</inkml:trace>
  <inkml:trace contextRef="#ctx0" brushRef="#br0" timeOffset="125457.1757">18707 1650 1,'0'0'2708,"0"0"-257,0 0-129,2 6-645,-2 25-387,0 16-258,0 25-387,-2 19 129,0 17-258,-6 37 129,3 19-387,-2 18 516,-3 5-516,1 5 0,2 2-129,-1 2 258,4-4-516,-3-16 387,4-9 129,1-17-258,1-5-129,1-17 0,1-16 129,-1-9 0,0-5 129,2-12 0,1-1 0,1-9 0,2-2-129,-4-9 258,2-5-516,1-8-903,-5-10-2838,0-15-129,0-10-387,0-17 0</inkml:trace>
  <inkml:trace contextRef="#ctx0" brushRef="#br0" timeOffset="126297.2238">21151 1516 1161,'0'-89'1935,"0"89"0,0 0 258,-5-14 129,4 65-129,-3 44-645,1 17 258,-3 33-774,5 21 129,-5 41-387,3 7 129,-3 67-774,2-51-129,-2 3 129,-1-6-387,-1-2 258,-1-7-129,-1-16 129,-1-10-387,4-70 387,1 26 0,3-24-258,0-23 0,3-16-387,0-31-2193,2-28-903,6-26-645,-1-25 0</inkml:trace>
  <inkml:trace contextRef="#ctx0" brushRef="#br0" timeOffset="127012.2647">22506 1358 2709,'0'0'2838,"0"0"129,0 0-387,0 20-387,2 34-387,-4 21-645,2 30-129,-4 35-129,1 22 129,-7 42-387,7 16-129,-9 18-387,6-4-129,-2 8 129,2-15-387,-1-9 387,0-12-129,4-25 0,-4-19-129,3-19 0,-1-20 258,0-26-129,-1-22-129,6-21-516,-7-25-1161,7-15-2064,0-14-645,-4-14 0,-2-9-258</inkml:trace>
  <inkml:trace contextRef="#ctx0" brushRef="#br0" timeOffset="130401.4585">13777 3215 516,'15'-13'1161,"-5"7"-258,1 2 129,3-1-258,2-2 0,4 1-129,2-3-129,5 5 0,3-3 0,2 1-129,3-2 129,7 2-258,3 1 258,6 1-129,-3-1 129,4 4-129,1-1 129,1 2-129,2-3 129,0 3-129,-1-1-129,2 0 129,3-1-258,5-2 0,-2 1 0,5 0 0,1 1 0,2 1 0,-1 0-258,2-1 129,2 1 0,1-3 0,2 2-129,-3 0 129,4-1-129,-2-1 129,5 0 0,-4 1 0,3-1 0,-3-1 0,2 0 0,0-1 0,-2-2 0,4-3 129,2 1-129,2 1 0,2-1 129,1-1-129,1 2 0,5 1 129,-3 0-129,3-1 0,3 4-129,-3-6 129,-1 5 0,2-1-129,-3 0 129,2-3-129,0 5 129,2-4-129,-5 3 129,1-4-129,-5 6 129,1-3-129,1 6 129,0 1 0,-5 0-258,0 0 258,-1 5 0,2 0 0,3 0 0,1-2 0,2-1 258,-2 1-258,1-3 0,1 1 0,-3-1 129,1 1-129,2-2 129,1 3 0,-5 0 0,3 3-129,2-1 129,4 0 0,5 1 129,2 0-258,-3-3 129,1-1-129,0-2 0,2 1 0,2-1 129,-1-4-258,-2-1 258,0-1-129,-3 0 0,6 3 0,1-1 0,1-1-129,0 0 129,2 0 0,2 3 0,2-3-129,2 0 129,0 0 0,-1 0 0,1-1-258,-1-1 258,2 0 0,-3 1 0,-3-3 0,2 0 0,0 2 0,-2 2-129,-7-2 0,0 3 258,-2 1-129,-1 4 0,-1-1-129,0 1 129,1 0-129,2-1 0,5 1 129,24 0 258,20 0-129,-13 0 0,14-1-129,-14 2 258,9 0-516,-11 5 129,7-1-774,-28 1-2322,-27 12-1290,1-16 387</inkml:trace>
  <inkml:trace contextRef="#ctx0" brushRef="#br0" timeOffset="151224.6496">16481 3760 2322,'9'-2'3741,"-9"2"645,0 0-516,2 23-1548,-5-11-903,3 17 0,-11 0-258,5 13-129,-6 2-129,0 6-387,-2-3-129,2 0-129,-1-7 0,3-5-258,0-7 0,4-8 0,4-7-387,2-13-516,0 0-774,-8-7-2322,8-12-645,-4-10-129,4-8-129</inkml:trace>
  <inkml:trace contextRef="#ctx0" brushRef="#br0" timeOffset="151464.6633">16362 3809 5289,'0'0'4644,"0"0"-387,0 21 0,0-9-2709,2 17-516,1-6 129,6 16-258,-3-6-258,5 8-258,-1-5 258,2 4-516,0-5 0,0-2-129,-3 0 0,-1-7-258,1-5-129,-5-7-258,3 6-1032,-7-20-2580,0 0-387,-8 0-129,8 0-258</inkml:trace>
  <inkml:trace contextRef="#ctx0" brushRef="#br0" timeOffset="151661.6745">16292 4050 6450,'-10'-3'4773,"10"3"-387,0 0-129,14-5-3096,-1-1-129,11 6-258,1-4 0,6 0-129,2 0-258,3-2-645,5 6-2451,-6-3-1677,1 0-516,-6-8-258,-2 5-387</inkml:trace>
  <inkml:trace contextRef="#ctx0" brushRef="#br0" timeOffset="152516.7235">16868 4096 1032,'11'-2'3741,"-2"2"516,-9 0-258,4 13-2193,1 3-516,-5 0 258,5 9-387,-5-7-258,0 7-258,-2-1-129,-1 2-129,-3-4-258,0 0 0,-1-5-387,7-17-645,-12 24-1548,12-24-1677,-10 0-387,10 0-129,-7-14 1</inkml:trace>
  <inkml:trace contextRef="#ctx0" brushRef="#br0" timeOffset="153392.7736">17555 3706 3096,'0'0'4515,"0"0"-129,4 15-129,-4-15-2967,-2 33 0,-8-15 0,3 19 0,-10-6-129,0 13-387,-4-9 0,0 6-258,-1-6 129,0-2-387,3-6 129,5-4-387,-1-5 0,6-5 0,4-2-258,5-11-516,0 12-3870,0-12 0,0 0-645,7-1-258</inkml:trace>
  <inkml:trace contextRef="#ctx0" brushRef="#br0" timeOffset="158109.0433">19050 3735 1806,'11'-16'4902,"-11"16"-258,10-12 0,-10 12-1677,8 0-1290,-8 0-258,1 21-516,-1-1-258,0 14-129,0 2 129,0 10-387,-3-2 0,3 4-129,0-6 129,0-2-387,0-8 129,2-6-516,5-5-645,-7-21-3354,0 0-387,8 0-258,-3-15-258</inkml:trace>
  <inkml:trace contextRef="#ctx0" brushRef="#br0" timeOffset="158353.0573">19168 3706 8256,'14'0'5031,"-7"9"-258,-1 7-258,5 6-3870,-4 7-387,0 7 258,3 2-129,0 3-129,-5-2-129,0-2-129,1-4-387,-5-8-258,6 2-1161,-7-15-2838,0-12-387,0 0 0,-6 8-516</inkml:trace>
  <inkml:trace contextRef="#ctx0" brushRef="#br0" timeOffset="158741.0795">19185 3794 8643,'3'-33'5160,"1"12"-387,7 7-258,1-7-3870,7 6-129,-1-1 0,6 7-258,-1 2 0,-1 7-129,2 6 0,-4 9 0,-6 10 0,-2 6-129,-5 4 0,-4 8 0,-3 1 0,-3-2 0,-4-1 129,-5-2-129,0-6 129,-2-4 0,2-7 258,-2-5-129,0-7 129,1-3 0,2-5-129,1-2 129,-1 0-129,11 0-129,-14-9 0,14 9-129,0 0-258,0 0-387,0 0-1032,0 0-3483,0 0-129,0 0-258,9 0-774</inkml:trace>
  <inkml:trace contextRef="#ctx0" brushRef="#br0" timeOffset="159977.1502">19694 4076 3483,'11'-3'5031,"-11"3"-258,10 0-129,0 13-2451,-10-13-1290,3 28 129,-3-7-516,2 7-129,-2 0-258,-3 1-258,-2 4-516,-5-15-1290,3 3-2451,-2-13-387,9-8-387,-16-2 129</inkml:trace>
  <inkml:trace contextRef="#ctx0" brushRef="#br0" timeOffset="160437.1765">19876 3685 5805,'3'26'4902,"1"-5"-258,-4-3-516,6 11-3612,-6-2-129,1 5 0,-1 0-129,3-2-129,-3 0 0,2-7-258,-1-2 0,-1-10-516,4 5-1161,-4-16-2580,0 0-258,0 0-516,12-9 775</inkml:trace>
  <inkml:trace contextRef="#ctx0" brushRef="#br0" timeOffset="160700.1915">20010 3694 6063,'13'-15'4902,"-13"15"-129,9 0-516,-4 6-2967,-5 8-903,2 8 129,-1-1-387,0 7 129,0 3-129,1-1 0,0 2-129,-2-5 0,1-3 0,1-5-258,0 0-129,-2-19-1032,7 15-2580,-7-15-774,0 0 129,7-11-516</inkml:trace>
  <inkml:trace contextRef="#ctx0" brushRef="#br0" timeOffset="160968.2069">20158 3643 4386,'8'-6'4128,"3"-1"-258,-11 7-645,2 9-2838,2 6 129,-4-2-129,3 10 0,-3 0 129,2 6 129,-2-3-258,2 6 0,-2-9 0,2 4-258,-1 0 129,1-4-387,0 0 129,-2-6-774,6 6-2064,-6-10-1290,1-1-387,-1-12-129</inkml:trace>
  <inkml:trace contextRef="#ctx0" brushRef="#br0" timeOffset="161689.2481">20073 3728 903,'0'0'3999,"0"0"129,0 0-1806,0 0-129,0 0-387,0 0-387,0 0-258,0 0-258,8 16-129,-8-16-129,15 17-129,-7-7 0,6 7-258,-1-3 129,3 2-258,-5 2-129,-1-4-129,5 6-387,-6-9-387,3 8-1419,-12-19-2322,14 19 129,-14-19-645</inkml:trace>
  <inkml:trace contextRef="#ctx0" brushRef="#br0" timeOffset="161977.2646">20339 3707 4902,'8'0'4386,"-1"11"-258,-7-11-129,2 26-3612,-2-8 0,2 8 258,-2-4-258,0 5 0,0-1-258,0-1 0,0-1 0,-2-8-774,2 2-1419,0-18-2322,0 12 0,0-12-645</inkml:trace>
  <inkml:trace contextRef="#ctx0" brushRef="#br0" timeOffset="162225.2788">20273 3708 7224,'-7'-13'4773,"7"13"0,0-19-516,9 14-3354,0-5-387,5 5-129,-2-5 0,8 7-129,-4-2 0,5 4-258,-1 0 0,-1-2-387,3 7-903,-6-4-3225,1 5-129,-4-5-516,1 10-129</inkml:trace>
  <inkml:trace contextRef="#ctx0" brushRef="#br0" timeOffset="162669.3041">20559 4087 8127,'13'5'5160,"-6"-2"-387,-7-3-903,6 12-2838,-6-2-258,1 12-129,-1 2-258,-4 6-258,-1 9-645,-8-12-1419,4 13-2838,-3-10 0,0-4-645,-3-12-129</inkml:trace>
  <inkml:trace contextRef="#ctx0" brushRef="#br0" timeOffset="163412.3466">20886 3646 1032,'0'0'4644,"10"-6"0,-10 6 129,0 0-1677,0 0-1290,0 0-387,0 0-129,0 0-258,0 0-129,0 0-387,0 0 0,0 0-129,-7 19-129,0 2 0,-2 9-129,0 4 129,-2 9-129,4 3 0,-1 6 129,4 1-129,4-2-129,0 0-129,7-1-258,-4-14-3741,11 5-774,-5-18-387,3-2-774</inkml:trace>
  <inkml:trace contextRef="#ctx0" brushRef="#br0" timeOffset="167656.5894">22427 4500 1677,'0'0'2967,"0"0"-258,0 0-258,0 0-516,0 0-516,0 0-258,0 0-129,-4 15-387,4 6 0,-3-1-387,3 6 0,-4 5 258,4 8-258,-4-5 387,4 3-387,-2-5 129,2-2-129,0-5 0,0-4-258,0-8 129,0-13 0,2 13-129,-2-13 0,0 0-258,0 0-903,0-13-3096,0 13-129,-6-13-645,6 13 258</inkml:trace>
  <inkml:trace contextRef="#ctx0" brushRef="#br0" timeOffset="171044.7832">23114 3485 5289,'0'0'4902,"0"8"-387,0-8-258,3 26-3483,1-1-129,5 14 0,-4 0-129,2 11 0,-1 2-258,0 3 0,-3-5 0,-1-3-258,-2-5-129,0-8-387,0-1-1290,-2-12-2580,-3-5-387,-6-13-387,3-2 0</inkml:trace>
  <inkml:trace contextRef="#ctx0" brushRef="#br0" timeOffset="171336.7999">22884 3724 6063,'0'0'5418,"0"0"-387,19-9-516,-5 2-3096,15 7-903,2-1 129,11 1-129,0-1 0,6 0-516,0 0 129,5 0-129,-4-1-387,-5-3-645,-3 5-3483,-10 0-387,-3 0-387,-10 0-258</inkml:trace>
  <inkml:trace contextRef="#ctx0" brushRef="#br0" timeOffset="233835.3746">2279 7348 129,'-3'-17'1806,"3"17"-129,-9-6-258,7 20-387,-1 13-129,-1 12-387,0 7-387,0 4-258,2 7-1032,2 4-1935,-2-14 129</inkml:trace>
  <inkml:trace contextRef="#ctx0" brushRef="#br0" timeOffset="234091.3893">2091 7550 1935,'-13'-1'1548,"13"1"-645,-3 6 0,3-6-258,5 12-129,4-3-129,4 2-258,1-1 387,0-2-258,1 4 258,2-5-387,1 4-129,0 1-645,1 5-2451,-7-14 129</inkml:trace>
  <inkml:trace contextRef="#ctx0" brushRef="#br0" timeOffset="241166.7939">13731 5163 3612,'0'0'4128,"-9"-16"-516,9 16-774,-10-2-1032,10 2-129,-7 6-387,7 9-258,-6 1-387,6 13-129,-1-1-129,1 8 0,0-1-129,2 8-129,3-10 0,-1 4-129,3-7-129,-1-6 0,1 1-387,-3-11-516,7 4-1935,-11-18-1419,11 13 0,-11-13-645</inkml:trace>
  <inkml:trace contextRef="#ctx0" brushRef="#br0" timeOffset="241407.8077">13841 5168 4386,'9'24'4644,"-8"4"-516,2 5-258,-1 8-3225,-1 0-129,5 7 129,-3-2-387,2-2-129,-1-3-258,1-10-258,1-1-387,-3-16-387,3 2-2451,-6-16-645,0 0-387,0 0 388</inkml:trace>
  <inkml:trace contextRef="#ctx0" brushRef="#br0" timeOffset="241782.8292">13850 5259 774,'-7'-48'3999,"5"26"258,2 5-129,0 17-1806,0-26-903,10 22-258,-3-9-129,8 13-258,-1-2-129,5 4-258,-2 7 0,4 11-129,-1 0 129,-4 9-387,-1 6 0,-4 5-258,-5 3 129,-5 3 129,-1-4-129,-5-1 0,-4 0 0,-5-9 0,0-9 258,-2-3-129,0-11 387,0-1 0,2-8 0,2 0 0,-3-2-129,15 2 129,-11-5-129,11 5-258,0 0-516,0 0-1290,7 8-2580,2-2-516,8 3-258,-3-7-129</inkml:trace>
  <inkml:trace contextRef="#ctx0" brushRef="#br0" timeOffset="241990.8411">14120 5540 5805,'0'0'4902,"6"10"-516,-6 2-387,1 11-3096,-1-6-387,0 9-258,0-2 0,0-1-387,-1 4 0,-2-8-516,3 3-1677,-1-12-2064,1-10-129,0 0-387</inkml:trace>
  <inkml:trace contextRef="#ctx0" brushRef="#br0" timeOffset="242350.8617">14237 5235 1161,'4'-15'2709,"-4"15"-1419,11-14-903,-11 14 387,12-10 516,-12 10 387,7-1 258,-7 1 0,5 9 258,-5-9-258,2 31-129,-2-12-516,0 15-258,0-6-387,0 8-258,-2-5-129,2 3 0,-2-3-258,2-4 0,-1-3 0,-1-6-258,2-3-258,0-15-645,5 15-2838,-5-15-645,0 0-129,9-12-258</inkml:trace>
  <inkml:trace contextRef="#ctx0" brushRef="#br0" timeOffset="242615.8768">14413 5184 4128,'2'34'4257,"-4"-9"-258,-2 5-129,-1-1-2967,4 7-387,-1-7-129,2 4 258,0-4-516,0-5 129,1-6-258,3-3 0,-1-4-129,-3-11-258,7 17-645,-7-17-1161,0 0-1935,0 0-129,0 0-129</inkml:trace>
  <inkml:trace contextRef="#ctx0" brushRef="#br0" timeOffset="243023.9002">14644 5106 3999,'14'-4'5031,"-14"4"-516,0 0 0,11 22-2451,-11-22-645,0 35-129,0-15-516,0 11-258,-1 0-387,-3 5 258,2-2-387,-2 0 129,0-1-129,1-2 0,-1-2-129,1-6-258,-1-3 129,4-20-516,-2 26-1032,2-26-2580,0 0-258,-9-4-387,7-7 0</inkml:trace>
  <inkml:trace contextRef="#ctx0" brushRef="#br0" timeOffset="243262.9138">14436 5271 4644,'-11'-4'4644,"-1"4"-129,12 0-258,0 20-2709,0-20-645,14 21-129,-2-9-129,5 6 0,-2-2-258,5 0-129,0 0-258,-1 1 0,-1 0-387,-2-9-774,5 10-903,-5-12-2451,-1 0-129,-4-5-516,0-1 387</inkml:trace>
  <inkml:trace contextRef="#ctx0" brushRef="#br0" timeOffset="243562.931">14854 5184 5676,'8'-7'4644,"5"7"129,-13 0-516,12 21-3354,-11-8 0,7 11 258,-8 2-516,2 7-129,-2-4-129,0 7-129,0-6-129,0-1 0,0-6-129,-2-4-258,2-5-258,0-14-516,0 0-1419,0 0-2064,0 0-258,-8-22-387,5-1 258</inkml:trace>
  <inkml:trace contextRef="#ctx0" brushRef="#br0" timeOffset="243767.9427">14784 5171 5547,'-11'-10'4773,"11"10"-258,0 0-129,-2 9-2967,2-9-645,16 3 0,-1-3-258,6 0-129,-1-3 0,4-2-258,2 1-387,-2-4-387,3 7-3612,-11 1-258,-4 8-387,-12-8-258</inkml:trace>
  <inkml:trace contextRef="#ctx0" brushRef="#br0" timeOffset="244019.9571">15061 5474 5160,'12'26'5031,"-5"-7"0,-3-6-516,1 10-2580,-2-6-903,4 10-258,-6-3-258,3 7-387,-4-2-258,0-3-387,0 2-3741,-5-7-516,-2-1-387,-3-9-129</inkml:trace>
  <inkml:trace contextRef="#ctx0" brushRef="#br0" timeOffset="244546.9873">15409 5099 3483,'-5'11'4773,"-4"-1"-129,-1 6-258,-7-7-2580,10 11-387,-10-6-258,10 18 0,-3-8-516,6 11 0,-1 1-129,5 4-129,5 3-258,1 3 0,2 0 0,2 0-258,1-2-129,-4-15-1290,8 1-2967,-6-13-516,6-7-387,-3-12-129</inkml:trace>
  <inkml:trace contextRef="#ctx0" brushRef="#br0" timeOffset="245711.0539">15920 4707 1032,'11'6'3225,"-11"-6"258,2 18-1290,2 3-645,-4-8-129,3 14-258,-3-1-129,3 8-258,-3-2 129,1 9-258,-1 2 0,0 12 0,-2 0-387,0 4 129,-2 1-129,0 0 0,-1 0-129,5 5 0,-4-3-129,1-1 0,3-2 129,-2 6-129,0 3 129,1 1-258,-1 0 258,0 1-129,-1 0 0,3 0 129,-2-1-129,2-2 129,0-1 0,0 1 0,-3-4 129,3 5-129,-1-5 129,0 3-129,-1-1 258,0 0-129,0-5-129,-1 3 0,1-2 0,-2-5 0,2-5 129,0-5-258,-1-2 0,1-8-258,2 4-1032,-1-14-2967,0-8-516,0-1-258,1-17-516</inkml:trace>
  <inkml:trace contextRef="#ctx0" brushRef="#br0" timeOffset="246795.1159">18709 4964 129,'-6'-9'3483,"6"9"258,0 0-774,0 0-1032,0 0-645,0 11-258,0 2-258,0 12-258,-1 3-129,1 15 258,0 0-129,0 13 129,-2 4-129,2 13 0,0 2 0,0 11-129,0 2-129,0 4 0,-1 4 0,1 1-129,0-2 0,0 3 0,1-7 129,2-3 0,0-3 258,0 4-258,0-5 129,1-1 0,0-7-129,-1 0 0,0-3-258,-2-6 258,1-9-387,-2-6 258,0-10 0,0-8-129,0-3-1290,-3-16-3096,3-15-129,-10-7-774,6-20 0</inkml:trace>
  <inkml:trace contextRef="#ctx0" brushRef="#br0" timeOffset="247743.1701">21120 4796 2193,'-4'42'3741,"4"-13"387,0 7-2064,-6 0-258,6 17-258,-7-2-258,4 13-258,-5 2-129,4 13-258,-5-6 129,5 14-129,-5 0-129,7 6-129,-5-4 129,4 8-258,3 0 0,-4 2 0,3-2 0,-1 1-129,2-3 129,-3-4-129,1-2 0,0-5 0,-3-3 0,1-4-129,-1 0 129,-1-4 0,-4-3 129,2-2-129,0-2 0,-1-6-129,3-5 0,-2-7-516,2-3-645,-1-16-3225,3-10-516,4-19-387,0 0-129</inkml:trace>
  <inkml:trace contextRef="#ctx0" brushRef="#br0" timeOffset="248727.2264">22451 4770 3870,'-2'15'4515,"2"-15"-387,0 0-1806,0 18-903,-3-7 0,3 15-516,0 4-387,0 11-129,0 7-129,0 11 258,0 5-258,0 11 129,1 1 0,-1 8 0,0 6 0,2 6-129,-2-3 129,5 4-258,-3 2 0,3 1 0,-5-4 0,4 2 0,-3 0 0,0-4 129,-1-1-129,0-2 129,-2-4 0,-2-6 0,-3-5 0,2-6-129,-2-13 0,0-3 0,2-12-129,0-7 0,1-9 0,2-5 0,1-4 0,0-1 0,1-1 0,0-2 0,0 3 0,2 2 0,-1 4 0,4 2 0,0 4-129,-3 5 129,0 0 129,1 5-129,-3 1 0,0 2 0,0 0 129,-2 3 0,-3-3-129,0-4 129,-1-5-129,1-1 129,1-10-387,4-21-903,0 0-3483,0 0-258,-5-22-387,3-18-645</inkml:trace>
  <inkml:trace contextRef="#ctx0" brushRef="#br0">6230 11376 1,'15'0'128,"-15"0"1,16-4 129,-16 4-129,16-6 0,-16 6 129,11-3-129,-11 3 129,11-2-129,-11 2 0,10 0 0,-10 0 0,10 0-129,0 0 258,-3 0-258,4-1 129,-3-1-129,3 0 129,1 2-129,-1 0 0,0-2 129,-2 2 0,3 4-129,-1-1 0,0 3 258,0 0-258,2-1 0,0-1 0,-1 2 0,0-4 0,0 1 0,0 0 129,0-1-129,-1 0 129,-1 1-129,-3 1 258,3 0-129,-10-4 258,14 8-258,-14-8 0,12 8 0,-4-7-129,1-1 258,0 0-129,0 0-129,2-4 0,-1-2 129,1 1-129,-2-3 129,0 1 0,-9 7-129,16-8 129,-16 8-129,14-4 0,-14 4 258,16-12-258,-8 7 0,2 1 0,-2-2 0,1 0 129,-1-2-129,1 5 0,-9 3 0,15-2 129,-15 2-129,14 0 129,-4 0-129,-1 0 0,0 2 0,-1-2 0,5 0 0,0-6 129,-3-1 129,2 1-258,-3-2 129,2 0 129,-11 8-129,16-9 0,-16 9-129,12-2 258,-12 2-258,14-2 129,-5 2-129,-1 0 0,1 0 0,1-3 129,0-2-129,-1 1 129,1 1-129,-2 1 129,1 0-129,1 2 0,-10 0 258,14 1-129,-14-1-129,15 9 129,-15-9-129,13 11 0,-5-10 129,1 0-129,1-1 0,0 0 129,-3 0-129,2-1 0,-9 1 0,12-4 0,-12 4 129,11 0-129,-11 0 0,0 0 258,13 0-258,-13 0 0,10 3 0,-10-3 129,16 1-129,-16-1 0,15 0 0,-5 0 0,-10 0 0,14-1 0,-14 1 0,14-7 0,-14 7 0,11-8 129,-11 8-129,11-13 0,-11 13 0,7-10 0,-7 10 0,0 0 129,8-14-129,-8 14 0,0 0 0,7-13 0,-7 13 0,0 0 129,4-15-258,-4 15 129,0 0 0,5-13 0,-5 13-129,0 0 129,0 0-129,0 0 0,0 0-387,11 0-1032,-11 0-1032,13 14 0</inkml:trace>
  <inkml:trace contextRef="#ctx1" brushRef="#br0" timeOffset="242917.8941">16232 12216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0,-101 97 0,101-97 0,0 0 0,0 0 0,-26 23 0,26-23 0,0 0 0,0 0 0,0 0 0</inkml:trace>
  <inkml:trace contextRef="#ctx0" brushRef="#br0" timeOffset="260008.8717">16184 5203 2967,'0'0'3096,"0"0"129,0 0-645,0 0-387,6 24-516,-6-6-387,2 19-129,-2-4-387,0 12-258,0-6-258,0 7-129,0-9 0,0 2-129,0-7-258,0-8-645,5 0-1806,-1-14-1419,-4-10-387,0 0-258</inkml:trace>
  <inkml:trace contextRef="#ctx0" brushRef="#br0" timeOffset="260254.8857">16327 5235 645,'21'-2'3741,"-11"4"258,-4 9-258,-3 4-2580,4 16 0,-5-3-258,4 7-129,-5-1-129,1 5-387,-2-6 0,4-2-258,-4-2-258,0-10-1419,0-6-2193,3 0-129,-3-13-129</inkml:trace>
  <inkml:trace contextRef="#ctx0" brushRef="#br0" timeOffset="260674.9097">16337 5219 4128,'-4'-19'4257,"4"19"-258,4-12 129,-4 12-3225,15-13-258,-5 8 129,10 5-129,-2-4-129,8 4 0,-3 0-129,3 6-129,-2 4-129,-1 7 0,-3 3 0,-5 4-258,-4 7 129,-4 5-129,-7 6-129,-3-3 129,-5-2 0,-5-1 0,-1-7 0,-1-4 129,1-9 0,-2-2 258,0-10 0,3-1 129,-1-3 129,4 0-129,-5-6 0,8 5-129,7 1 0,-12-5-258,12 5-129,0 0-645,0 16-1290,0-16-2451,5 12-129,-5-12-516,16 11 129</inkml:trace>
  <inkml:trace contextRef="#ctx0" brushRef="#br0" timeOffset="260910.9232">16652 5540 5547,'22'-5'4773,"-14"5"-387,3 0 0,-11 0-3225,12 8-387,-12-8-129,8 29-258,-8-8-129,0 2-129,0 3 0,-1-1-258,-3-2 0,-2-4-774,6 7-1935,-1-16-1548,1-10-387,0 0-258</inkml:trace>
  <inkml:trace contextRef="#ctx0" brushRef="#br0" timeOffset="261262.9434">16871 5175 774,'0'0'3870,"0"0"129,0-10-774,1 16-774,-1-6-258,0 22-645,-4-9 0,4 17-387,0-7-258,0 10 0,0-2-516,0 1 0,0-5-387,0 0 129,0-5-129,0-4-129,4-3-258,-4-15-516,7 25-1677,-7-25-2064,0 0 129,0 0-645,0 0 258</inkml:trace>
  <inkml:trace contextRef="#ctx0" brushRef="#br0" timeOffset="261606.9631">16968 5179 1806,'8'14'4128,"-6"-2"129,0 1-1419,4 14-258,-6-9-774,5 15-258,-5-6-645,2 7-129,-2-6-258,0 7 0,0-6-129,0-1-129,-2-2-129,2-4 0,-2-5-129,2-4-387,0 0-1032,0-13-2838,0 0-129,5-7-516,1-9-129</inkml:trace>
  <inkml:trace contextRef="#ctx0" brushRef="#br0" timeOffset="261894.9795">17134 5159 1548,'8'5'4128,"-8"17"129,0-6 0,0-2-2709,3 13-387,-3-3-129,4 10 129,-4-5-516,1 7-129,-1-9-129,0 4-129,0-6-129,0-6-129,0-1-129,0-18-387,0 23-903,0-23-2838,-10 0-129,10 0-387,-13-18 129</inkml:trace>
  <inkml:trace contextRef="#ctx0" brushRef="#br0" timeOffset="262142.9937">16998 5298 4128,'-7'-4'4386,"7"4"0,0 0-129,0 0-2967,5 0-516,-5 0 0,19 9-129,-7-3-129,3 9 0,1-3-129,-2 6-129,1-3 0,-3 2-258,2 4 0,-4 0-129,3-1-258,-5-8-774,7 5-2193,-6-7-1161,1-1-129,-10-9-516</inkml:trace>
  <inkml:trace contextRef="#ctx0" brushRef="#br0" timeOffset="262427.01">17355 5166 4773,'0'0'4515,"0"0"0,8 16-387,-8-2-2967,0 14-258,0-6-129,2 16-129,-2-8 0,3 6-258,-3-5-129,0 0 129,1-4-387,-1-3 129,1-6-258,-1-3-258,2-1-258,-2-14-903,0 0-1677,0 0-1548,0-10 0,-4-8-387</inkml:trace>
  <inkml:trace contextRef="#ctx0" brushRef="#br0" timeOffset="262647.0225">17230 5247 3483,'-14'-5'4257,"5"3"129,9 2 0,0 0-3225,7-7-129,9 5-387,1-6 0,5 3 0,-2-3-258,4 1-129,2 1-258,-4 0-387,2 6-1161,-8 0-2580,0 5-387,-4 2-387,-4 6 129</inkml:trace>
  <inkml:trace contextRef="#ctx0" brushRef="#br0" timeOffset="262891.0365">17514 5391 1419,'26'30'4386,"-19"-20"258,0 5 129,-7-15-2709,13 32-258,-12-17-387,6 11-516,-6-6 0,1 7-516,-2 0 0,0-2-387,0 5-387,-4-10-1032,1 2-2967,-1-5-387,-1-2-387,5-15-129</inkml:trace>
  <inkml:trace contextRef="#ctx0" brushRef="#br0" timeOffset="263615.0779">18052 5146 903,'0'-11'4386,"0"11"516,0 0-387,-5-17-1677,5 17-1161,-10 0-516,10 0-387,-14 10 0,8 5-258,-5 2-129,6 9-129,-4 4-129,4 6 129,0 1-129,2 4 129,3 0-129,0 1 0,6-3 0,1-3 0,0-6 129,0-6-258,3-4 129,-3-4-258,3-2-387,-10-14-2580,10 4-1419,-10-4-516,0 0-387,0-7 0</inkml:trace>
  <inkml:trace contextRef="#ctx1" brushRef="#br0" timeOffset="257966.7549">21704 9131 0,'0'0'0,"0"0"0,0 0 0,0 0 0,0 0 0,0 0 0,0 0 0,0 0 0,0 0 0,0 0 0,0 0 0,0 0 0,0 0 0,0 0 0,0 0 0</inkml:trace>
  <inkml:trace contextRef="#ctx1" brushRef="#br0" timeOffset="261222.9411">24503 6861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0,-110-122 0,110 122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3FAE5-02E4-4B8A-A582-5AEBB164E44B}" type="datetimeFigureOut">
              <a:rPr lang="en-US" smtClean="0"/>
              <a:t>2013-10-14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A038-787D-4583-83A1-19E6900C3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784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3FAE5-02E4-4B8A-A582-5AEBB164E44B}" type="datetimeFigureOut">
              <a:rPr lang="en-US" smtClean="0"/>
              <a:t>2013-10-14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A038-787D-4583-83A1-19E6900C3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32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3FAE5-02E4-4B8A-A582-5AEBB164E44B}" type="datetimeFigureOut">
              <a:rPr lang="en-US" smtClean="0"/>
              <a:t>2013-10-14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A038-787D-4583-83A1-19E6900C3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275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3FAE5-02E4-4B8A-A582-5AEBB164E44B}" type="datetimeFigureOut">
              <a:rPr lang="en-US" smtClean="0"/>
              <a:t>2013-10-14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A038-787D-4583-83A1-19E6900C3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814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3FAE5-02E4-4B8A-A582-5AEBB164E44B}" type="datetimeFigureOut">
              <a:rPr lang="en-US" smtClean="0"/>
              <a:t>2013-10-14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A038-787D-4583-83A1-19E6900C3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08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3FAE5-02E4-4B8A-A582-5AEBB164E44B}" type="datetimeFigureOut">
              <a:rPr lang="en-US" smtClean="0"/>
              <a:t>2013-10-14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A038-787D-4583-83A1-19E6900C3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23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3FAE5-02E4-4B8A-A582-5AEBB164E44B}" type="datetimeFigureOut">
              <a:rPr lang="en-US" smtClean="0"/>
              <a:t>2013-10-14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A038-787D-4583-83A1-19E6900C3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554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3FAE5-02E4-4B8A-A582-5AEBB164E44B}" type="datetimeFigureOut">
              <a:rPr lang="en-US" smtClean="0"/>
              <a:t>2013-10-14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A038-787D-4583-83A1-19E6900C3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86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3FAE5-02E4-4B8A-A582-5AEBB164E44B}" type="datetimeFigureOut">
              <a:rPr lang="en-US" smtClean="0"/>
              <a:t>2013-10-14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A038-787D-4583-83A1-19E6900C3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53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3FAE5-02E4-4B8A-A582-5AEBB164E44B}" type="datetimeFigureOut">
              <a:rPr lang="en-US" smtClean="0"/>
              <a:t>2013-10-14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A038-787D-4583-83A1-19E6900C3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28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3FAE5-02E4-4B8A-A582-5AEBB164E44B}" type="datetimeFigureOut">
              <a:rPr lang="en-US" smtClean="0"/>
              <a:t>2013-10-14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A038-787D-4583-83A1-19E6900C3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12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3FAE5-02E4-4B8A-A582-5AEBB164E44B}" type="datetimeFigureOut">
              <a:rPr lang="en-US" smtClean="0"/>
              <a:t>2013-10-14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2A038-787D-4583-83A1-19E6900C3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13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5" Type="http://schemas.openxmlformats.org/officeDocument/2006/relationships/image" Target="../media/image2.emf"/><Relationship Id="rId4" Type="http://schemas.openxmlformats.org/officeDocument/2006/relationships/customXml" Target="../ink/ink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.xml"/><Relationship Id="rId5" Type="http://schemas.openxmlformats.org/officeDocument/2006/relationships/image" Target="../media/image4.emf"/><Relationship Id="rId4" Type="http://schemas.openxmlformats.org/officeDocument/2006/relationships/customXml" Target="../ink/ink5.xml"/><Relationship Id="rId9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3" Type="http://schemas.openxmlformats.org/officeDocument/2006/relationships/image" Target="../media/image7.emf"/><Relationship Id="rId7" Type="http://schemas.openxmlformats.org/officeDocument/2006/relationships/image" Target="../media/image9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.xml"/><Relationship Id="rId5" Type="http://schemas.openxmlformats.org/officeDocument/2006/relationships/image" Target="../media/image8.emf"/><Relationship Id="rId4" Type="http://schemas.openxmlformats.org/officeDocument/2006/relationships/customXml" Target="../ink/ink9.xml"/><Relationship Id="rId9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3" Type="http://schemas.openxmlformats.org/officeDocument/2006/relationships/image" Target="../media/image11.emf"/><Relationship Id="rId7" Type="http://schemas.openxmlformats.org/officeDocument/2006/relationships/image" Target="../media/image13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4.xml"/><Relationship Id="rId11" Type="http://schemas.openxmlformats.org/officeDocument/2006/relationships/image" Target="../media/image15.emf"/><Relationship Id="rId5" Type="http://schemas.openxmlformats.org/officeDocument/2006/relationships/image" Target="../media/image12.emf"/><Relationship Id="rId10" Type="http://schemas.openxmlformats.org/officeDocument/2006/relationships/customXml" Target="../ink/ink16.xml"/><Relationship Id="rId4" Type="http://schemas.openxmlformats.org/officeDocument/2006/relationships/customXml" Target="../ink/ink13.xml"/><Relationship Id="rId9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731520" y="209880"/>
              <a:ext cx="7966800" cy="32439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5680" y="198000"/>
                <a:ext cx="7996320" cy="325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275040" y="216000"/>
              <a:ext cx="8859600" cy="51292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2080" y="213480"/>
                <a:ext cx="8875080" cy="514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23040" y="29160"/>
              <a:ext cx="8785800" cy="66726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560" y="14400"/>
                <a:ext cx="8794800" cy="668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6953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731520" y="209880"/>
              <a:ext cx="7966800" cy="32439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5680" y="198000"/>
                <a:ext cx="7996320" cy="325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23040" y="29160"/>
              <a:ext cx="8785800" cy="66726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560" y="14400"/>
                <a:ext cx="8794800" cy="668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3991680" y="808920"/>
              <a:ext cx="5149800" cy="540288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78720" y="795240"/>
                <a:ext cx="5165280" cy="54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" name="Ink 10"/>
              <p14:cNvContentPartPr/>
              <p14:nvPr/>
            </p14:nvContentPartPr>
            <p14:xfrm>
              <a:off x="502560" y="793800"/>
              <a:ext cx="8375400" cy="509580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7440" y="786600"/>
                <a:ext cx="8393040" cy="511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5050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23040" y="29160"/>
              <a:ext cx="8785800" cy="66726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560" y="14400"/>
                <a:ext cx="8794800" cy="668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747000" y="262800"/>
              <a:ext cx="8361360" cy="60325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1960" y="247680"/>
                <a:ext cx="8368920" cy="605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794880" y="419760"/>
              <a:ext cx="8310240" cy="58320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2360" y="413280"/>
                <a:ext cx="8315280" cy="58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k 7"/>
              <p14:cNvContentPartPr/>
              <p14:nvPr/>
            </p14:nvContentPartPr>
            <p14:xfrm>
              <a:off x="261360" y="326880"/>
              <a:ext cx="8352720" cy="64753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9480" y="312120"/>
                <a:ext cx="8377560" cy="649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71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3040" y="29160"/>
              <a:ext cx="8785800" cy="66726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560" y="14400"/>
                <a:ext cx="8794800" cy="668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747000" y="262800"/>
              <a:ext cx="8361360" cy="60325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1960" y="247680"/>
                <a:ext cx="8368920" cy="605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794880" y="419760"/>
              <a:ext cx="8310240" cy="58320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2360" y="413280"/>
                <a:ext cx="8315280" cy="58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Ink 5"/>
              <p14:cNvContentPartPr/>
              <p14:nvPr/>
            </p14:nvContentPartPr>
            <p14:xfrm>
              <a:off x="526680" y="2830320"/>
              <a:ext cx="8087400" cy="39718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9840" y="2819520"/>
                <a:ext cx="8107200" cy="398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" name="Ink 6"/>
              <p14:cNvContentPartPr/>
              <p14:nvPr/>
            </p14:nvContentPartPr>
            <p14:xfrm>
              <a:off x="118800" y="241200"/>
              <a:ext cx="9019080" cy="63514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2680" y="227520"/>
                <a:ext cx="9027720" cy="637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5050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0" y="132840"/>
              <a:ext cx="9124920" cy="63691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4680" y="123120"/>
                <a:ext cx="9132120" cy="639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5050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12680" y="226440"/>
              <a:ext cx="8464320" cy="64666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080" y="210600"/>
                <a:ext cx="8489160" cy="649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5050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kuncak</dc:creator>
  <cp:lastModifiedBy>kuncak</cp:lastModifiedBy>
  <cp:revision>8</cp:revision>
  <dcterms:created xsi:type="dcterms:W3CDTF">2013-10-14T07:56:39Z</dcterms:created>
  <dcterms:modified xsi:type="dcterms:W3CDTF">2013-10-14T14:55:09Z</dcterms:modified>
</cp:coreProperties>
</file>