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083" r:id="rId2"/>
    <p:sldId id="1171" r:id="rId3"/>
    <p:sldId id="1158" r:id="rId4"/>
    <p:sldId id="1172" r:id="rId5"/>
    <p:sldId id="1173" r:id="rId6"/>
    <p:sldId id="1174" r:id="rId7"/>
    <p:sldId id="1175" r:id="rId8"/>
    <p:sldId id="1176" r:id="rId9"/>
    <p:sldId id="1177" r:id="rId10"/>
    <p:sldId id="1178" r:id="rId11"/>
    <p:sldId id="1179" r:id="rId12"/>
    <p:sldId id="1180" r:id="rId13"/>
    <p:sldId id="1181" r:id="rId14"/>
    <p:sldId id="1182" r:id="rId15"/>
    <p:sldId id="1183" r:id="rId16"/>
    <p:sldId id="1184" r:id="rId17"/>
    <p:sldId id="1185" r:id="rId18"/>
    <p:sldId id="1186" r:id="rId19"/>
    <p:sldId id="1187" r:id="rId20"/>
    <p:sldId id="1188" r:id="rId21"/>
    <p:sldId id="1189" r:id="rId22"/>
    <p:sldId id="1190" r:id="rId23"/>
    <p:sldId id="1191" r:id="rId24"/>
    <p:sldId id="1192" r:id="rId25"/>
    <p:sldId id="1193" r:id="rId26"/>
    <p:sldId id="1194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983" autoAdjust="0"/>
    <p:restoredTop sz="92609" autoAdjust="0"/>
  </p:normalViewPr>
  <p:slideViewPr>
    <p:cSldViewPr snapToGrid="0">
      <p:cViewPr varScale="1">
        <p:scale>
          <a:sx n="85" d="100"/>
          <a:sy n="85" d="100"/>
        </p:scale>
        <p:origin x="-860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09:49:37.74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046491E-99AD-481A-9CFD-A8C83C389FDB}" emma:medium="tactile" emma:mode="ink">
          <msink:context xmlns:msink="http://schemas.microsoft.com/ink/2010/main" type="writingRegion" rotatedBoundingBox="3651,7971 6059,7966 6062,9739 3654,9744">
            <msink:destinationLink direction="with" ref="{FC29B4B5-D751-444B-A293-9BDCA493B458}"/>
            <msink:destinationLink direction="with" ref="{66CC43F8-A061-43A4-A7E5-1DE9B17192F4}"/>
          </msink:context>
        </emma:interpretation>
      </emma:emma>
    </inkml:annotationXML>
    <inkml:traceGroup>
      <inkml:annotationXML>
        <emma:emma xmlns:emma="http://www.w3.org/2003/04/emma" version="1.0">
          <emma:interpretation id="{11C4BE25-C3AD-40CD-903E-1D786A152D97}" emma:medium="tactile" emma:mode="ink">
            <msink:context xmlns:msink="http://schemas.microsoft.com/ink/2010/main" type="paragraph" rotatedBoundingBox="3651,7971 6059,7966 6060,8973 3652,89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E0E985-7905-412A-BF43-AF4CE453C260}" emma:medium="tactile" emma:mode="ink">
              <msink:context xmlns:msink="http://schemas.microsoft.com/ink/2010/main" type="line" rotatedBoundingBox="3651,7971 6059,7966 6060,8973 3652,8978"/>
            </emma:interpretation>
          </emma:emma>
        </inkml:annotationXML>
        <inkml:traceGroup>
          <inkml:annotationXML>
            <emma:emma xmlns:emma="http://www.w3.org/2003/04/emma" version="1.0">
              <emma:interpretation id="{95028108-E3E9-4074-A591-CA915DE09D31}" emma:medium="tactile" emma:mode="ink">
                <msink:context xmlns:msink="http://schemas.microsoft.com/ink/2010/main" type="inkWord" rotatedBoundingBox="3651,7971 5157,7968 5159,8975 3652,8978"/>
              </emma:interpretation>
              <emma:one-of disjunction-type="recognition" id="oneOf0">
                <emma:interpretation id="interp0" emma:lang="en-US" emma:confidence="0">
                  <emma:literal>Qt</emma:literal>
                </emma:interpretation>
                <emma:interpretation id="interp1" emma:lang="en-US" emma:confidence="0">
                  <emma:literal>Q+</emma:literal>
                </emma:interpretation>
                <emma:interpretation id="interp2" emma:lang="en-US" emma:confidence="0">
                  <emma:literal>Q'</emma:literal>
                </emma:interpretation>
                <emma:interpretation id="interp3" emma:lang="en-US" emma:confidence="0">
                  <emma:literal>QT</emma:literal>
                </emma:interpretation>
                <emma:interpretation id="interp4" emma:lang="en-US" emma:confidence="0">
                  <emma:literal>Q,</emma:literal>
                </emma:interpretation>
              </emma:one-of>
            </emma:emma>
          </inkml:annotationXML>
          <inkml:trace contextRef="#ctx0" brushRef="#br0">254 3 2193,'-17'-4'3096,"-1"4"0,18 0-1032,-20 4-258,5-1-516,15-3-129,-25 17-258,17-1-258,-7-5 0,5 5-129,-5 2-258,3 3 129,-2 2 129,3 4-258,0 0 0,1 3 0,-2-3 0,2 3-129,3-6 0,-2 6-129,4-5 0,0 2 0,4-1 0,-3 2 0,4 1 0,0-1 0,0-1 0,2 1 0,1 3 0,2-5 0,2-1-129,0-1 258,2 1-129,-1-1 0,4 0 0,-1-3 0,0-1 0,3 1 129,1-4-129,2 0 129,-1-4-129,3 0 0,3-5 129,0-1 0,3-5-129,1-2 129,-1 0-129,1-7 129,5-4 0,-1-4-129,-2-1 129,-2-2 0,0-3 0,-1-2-129,-4 0 129,0-3 0,-6 2-129,-1-4 129,-2 3-129,-1 0 0,0-2 129,-2 1-129,0 0 0,-1 2 0,0-3 258,-1 4-258,-2-4 0,0 6 0,-3-1 129,-1-1 0,-1 2-129,0 3 129,-4-4-258,-3 4 129,-2 0 0,0-3 0,-3 1-129,-1 1 0,-2-1-129,-1 1 129,-5 4 129,1 2-129,-7 0 258,2 6-258,-1 1 129,-1 0 0,-2 4 129,3 0-129,0 2 0,2 0 0,3 0 0,2 7 0,2 5-129,2 0 258,0 4-129,3 2 129,-2 1-129,3 1 258,-1-3-129,2 1 0,10-18 0,-22 24-129,22-24 258,-13 15-387,13-15 258,0 0-258,0 0-129,0 0-516,-5 22-774,5-22-2451,0 0-387,0 0 129,0 0-516</inkml:trace>
          <inkml:trace contextRef="#ctx0" brushRef="#br0" timeOffset="769.044">371 583 1,'-9'-11'3224,"-2"-10"259,11 21-645,-9-17-516,9 17-774,-10-14-258,10 14-258,0 0-129,0 0-258,0 0 0,0 0-387,0 16 258,8 2-387,5 6 129,0 2 0,3 5 0,1 0 0,4 7-129,-1-2 0,1 1 129,-1-3-258,2 5 129,-5-9 0,4-1-129,-5-4 129,-3-4-129,-1-2 0,-12-19 0,17 23 0,-17-23-129,13 8-129,-13-8-645,0 0-1290,14-1-1935,-14 1 0,6-16-516,-5 1 387</inkml:trace>
          <inkml:trace contextRef="#ctx0" brushRef="#br0" timeOffset="1512.0865">1289 328 1548,'0'0'3999,"-13"-21"-129,13 21-903,0 0-516,-9-25-645,9 25-645,0 0-129,0 0-387,0 0 0,0 0-387,0 0 0,0 0-129,0 0 0,0 0-129,-8 21 0,8-3-129,0 7 129,2 0 0,3 8 0,-1-1 0,1 4 0,-3-4-129,2 1 129,-3-2 0,1 0-129,-1-7 0,-1-3-129,0-21-258,0 33-258,0-33-774,0 0-1806,0 0-774,0 0-387,0 0 258</inkml:trace>
          <inkml:trace contextRef="#ctx0" brushRef="#br0" timeOffset="2044.1169">1052 425 1,'14'4'3224,"-14"-4"-128,16 0-387,-16 0-516,22-5-387,-7 5-387,-15 0-129,28-10-129,-14 1-387,7 8-258,-3-2 129,3 3-387,3 0 0,0 0 0,-2 0-129,3 0 129,-1 3 0,2 3-129,-5-3 0,-1 1 129,-2 0-129,-1 0-129,-2 0 129,0-1-129,-15-3 0,19 2 0,-19-2-129,0 0-258,15 5-645,-15-5-1419,0 0-1677,-7-12-258,7 12-258</inkml:trace>
        </inkml:traceGroup>
        <inkml:traceGroup>
          <inkml:annotationXML>
            <emma:emma xmlns:emma="http://www.w3.org/2003/04/emma" version="1.0">
              <emma:interpretation id="{F858283A-D0A2-46DB-AC49-AC5132E2D150}" emma:medium="tactile" emma:mode="ink">
                <msink:context xmlns:msink="http://schemas.microsoft.com/ink/2010/main" type="inkWord" rotatedBoundingBox="5482,8221 6059,8219 6060,8617 5483,8619"/>
              </emma:interpretation>
              <emma:one-of disjunction-type="recognition" id="oneOf1">
                <emma:interpretation id="interp5" emma:lang="en-US" emma:confidence="0">
                  <emma:literal>in</emma:literal>
                </emma:interpretation>
                <emma:interpretation id="interp6" emma:lang="en-US" emma:confidence="0">
                  <emma:literal>m</emma:literal>
                </emma:interpretation>
                <emma:interpretation id="interp7" emma:lang="en-US" emma:confidence="0">
                  <emma:literal>on</emma:literal>
                </emma:interpretation>
                <emma:interpretation id="interp8" emma:lang="en-US" emma:confidence="0">
                  <emma:literal>M</emma:literal>
                </emma:interpretation>
                <emma:interpretation id="interp9" emma:lang="en-US" emma:confidence="0">
                  <emma:literal>mm</emma:literal>
                </emma:interpretation>
              </emma:one-of>
            </emma:emma>
          </inkml:annotationXML>
          <inkml:trace contextRef="#ctx0" brushRef="#br0" timeOffset="4336.2477">1871 292 1,'0'0'1547,"0"0"-128,0-17-258,0 17 0,0 0 258,0 0 0,0 0-129,-7-14 129,7 14-387,0 0-129,0 0-258,0 0 129,0 0-258,-15-12 129,15 12-387,0 0 129,0 0-129,0 0 258,0 0-258,-16 7 129,16-7-258,0 20 129,0-20 0,0 30-129,0-10 258,-2-2-258,2 5 0,0-1 0,0 4 129,0 4-258,0-2 129,2-1-258,3 3 258,3-4-258,-3 1 258,4-6-258,-3-4 129,-6-17 0,17 23 0,-17-23 129,0 0-129,16 0 0,-16 0 129,12-11-129,-12 11 129,13-26-129,-2 11 0,-7-1 129,2-3-129,-2 2 0,2 0 129,2-2-129,-1 1 129,1-3 0,0 1 0,0-4 129,3 6 0,-2-5 0,4 3 0,-3 1 0,0 2 129,0 3-258,-10 14 0,15-20 0,-15 20 0,13-7 0,-13 7-129,0 0 0,0 0 129,15 13-129,-12 4 0,2-2 0,-3 6 0,0 1 0,-1 3 129,1 3-129,1 1 0,-3-3 0,1-1 0,0-4-129,-1-3 129,4-4 0,-4-14 0,3 19 0,-3-19 0,0 0 0,0 0 0,0 0 0,10-10-129,-10 10 129,10-23 0,-3 8 0,4-1 0,-1 0 0,0-1 0,3-2 0,-1 3 0,1-4 129,-1 1-129,2 2 0,-3 0 129,2 2-129,-13 15 0,22-25 129,-22 25-129,17-12 0,-17 12 129,13-3-129,-13 3 0,17 3 0,-17-3 0,15 14 0,-15-14 0,16 17 129,-16-17-129,14 24 0,-14-24 0,11 29 0,-7-12 0,-2 2 0,-1 2 0,1 0 0,-1-2 0,-1 3 0,0-4 0,0-4 0,0 3 0,0-17 0,-3 25 0,3-25 0,-3 15 0,3-15 0,0 0 0,-4 15 0,4-15 0,0 0 0,0 0 0,0 0 0,0 0 0,0 0 0,0 0-129,0 0 0,0 0-258,0 20-645,0-20-1548,0 0-1935,0 0-129,0 0-387,0 0 259</inkml:trace>
        </inkml:traceGroup>
      </inkml:traceGroup>
    </inkml:traceGroup>
    <inkml:traceGroup>
      <inkml:annotationXML>
        <emma:emma xmlns:emma="http://www.w3.org/2003/04/emma" version="1.0">
          <emma:interpretation id="{DAEBAB12-4092-44E5-B003-CF9C183368CD}" emma:medium="tactile" emma:mode="ink">
            <msink:context xmlns:msink="http://schemas.microsoft.com/ink/2010/main" type="paragraph" rotatedBoundingBox="4644,9442 5272,9343 5332,9728 4705,98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8F619CF-3266-4AE1-BD46-0426BFED38C2}" emma:medium="tactile" emma:mode="ink">
              <msink:context xmlns:msink="http://schemas.microsoft.com/ink/2010/main" type="line" rotatedBoundingBox="4644,9442 5272,9343 5332,9728 4705,9827"/>
            </emma:interpretation>
          </emma:emma>
        </inkml:annotationXML>
        <inkml:traceGroup>
          <inkml:annotationXML>
            <emma:emma xmlns:emma="http://www.w3.org/2003/04/emma" version="1.0">
              <emma:interpretation id="{BB118439-6C84-4578-8D81-6261DFB68E6B}" emma:medium="tactile" emma:mode="ink">
                <msink:context xmlns:msink="http://schemas.microsoft.com/ink/2010/main" type="inkWord" rotatedBoundingBox="4644,9442 5272,9343 5332,9728 4705,9827"/>
              </emma:interpretation>
              <emma:one-of disjunction-type="recognition" id="oneOf2">
                <emma:interpretation id="interp10" emma:lang="en-US" emma:confidence="0">
                  <emma:literal>in</emma:literal>
                </emma:interpretation>
                <emma:interpretation id="interp11" emma:lang="en-US" emma:confidence="0">
                  <emma:literal>m</emma:literal>
                </emma:interpretation>
                <emma:interpretation id="interp12" emma:lang="en-US" emma:confidence="0">
                  <emma:literal>on</emma:literal>
                </emma:interpretation>
                <emma:interpretation id="interp13" emma:lang="en-US" emma:confidence="0">
                  <emma:literal>In</emma:literal>
                </emma:interpretation>
                <emma:interpretation id="interp14" emma:lang="en-US" emma:confidence="0">
                  <emma:literal>M</emma:literal>
                </emma:interpretation>
              </emma:one-of>
            </emma:emma>
          </inkml:annotationXML>
          <inkml:trace contextRef="#ctx0" brushRef="#br0" timeOffset="8648.4947">1041 1478 1,'0'0'2966,"0"0"-773,0 0 0,0 0-645,0 0-387,0 0-387,0 0-387,0 0-129,0 0 0,0 0-258,0 0 0,0 0 0,0 0-258,0 0 258,0 0 0,0 0 0,0 0 0,0 0 258,0 0-129,0 0 0,0 0 129,0 0-129,0 0 258,0 0-129,0 0 0,0 0 258,0 0-258,0 0 0,0-15 0,0 15 258,0 0 0,0 0-129,0 0 258,0 0-129,0 0 0,0 0-129,0 0 0,0 0-129,0 0-129,0 0 0,0 0-129,0 0 0,0 0 0,0 0 0,0 0 0,0 0 0,0 0 0,0 0 129,0 14-129,0-14 0,0 19 0,0-19 0,0 31 129,-3-11-129,2 0 0,-3 2 0,4 0 0,-1 2 0,1-1 0,0-3 0,0-4 0,0-16 0,0 25 0,0-25 0,6 17 0,-6-17 0,0 0 0,0 0 0,0 0 129,8 14-129,-8-14 0,0 0 0,0 0 0,0 0-129,0 0 129,0 0 0,0 0 0,0 0 0,0 0 0,0 0 0,0 0 0,0 0 0,14 5 0,-14-5 0,0 0 0,6-9 0,-6 9 0,0 0 0,11-22 0,-11 22 0,10-25 0,-2 10 0,-1-3 129,3-3-129,2-4 0,0 4 129,-1-2 0,3 2 0,0 0 0,-2 3 0,2 1 0,-1 6 0,-13 11 0,22-18-129,-22 18 0,21-7 129,-21 7-129,13 0 129,-13 0-129,0 0 129,16 12-129,-16-12 129,13 25-129,-5-6 0,0-1 0,2 1 0,-3 1 0,-3 1 0,4-1 0,-5 1 0,1 1 0,-3-3 129,2-1-129,-3 0 0,0-2 0,0-16 129,0 19-129,0-19 129,0 0-129,0 0 0,0 0 129,0 0-129,0 0 0,-4-11 0,4 11 0,0-31 0,5 11 0,1-5 0,6 0 0,-2-3 0,3 2 0,2-2 0,2 3 0,0 2 0,-1-1 129,2 5-129,-2 2 129,0 5-129,1-1 258,-2 4-258,0 2 129,0 2 0,-1 2-129,-14 3 129,23 0 0,-23 0 0,15 21 0,-11-6 0,-4 2-129,0 4 129,0 4 0,-4 4 0,-3 2-129,-2 0 129,2-2-129,0 1 0,4-4 0,-1-1 0,4-6 0,0-4 0,0-15-129,1 20 129,-1-20 0,0 0-129,11 16-129,-11-16-516,0 0-2451,0 0-1161,3-16-129,-3 16-516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9T09:23:11.5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10003 10191 0</inkml:trace>
  <inkml:trace contextRef="#ctx0" brushRef="#br0" timeOffset="27997.6013">9006 6897 1419,'23'-12'4386,"-13"4"129,-1 4-645,-7-9-1290,8 12-645,-10 1-645,0 0-258,-1-12-129,1 12-258,-16 0-258,5 1 0,-4 3-129,-4 2-129,-3 2 0,0 0 0,-4 5 0,-1 1-129,-3 1 0,3 0 129,-2 3-258,5 0 129,-3 3 0,7 1 0,3-4 0,3 3 0,5-1 0,2-4 0,3-2-129,2-3-129,2 3-387,0-14-2967,0 0-774,0 0-774,0 0 0</inkml:trace>
  <inkml:trace contextRef="#ctx0" brushRef="#br0" timeOffset="28273.6171">8626 6991 4902,'-7'0'4902,"-2"7"-129,9-7-516,0 23-3096,-1-12-387,1 10-258,-1-3 258,1 4-516,0-1 0,0 0-258,0-3 258,0 0-258,1-7 387,-1-11-258,13 12 0,-2-11 0,3-1-258,0-7-2193,3-1-1935,2 1-645,-2-7-258,3-1-129</inkml:trace>
  <inkml:trace contextRef="#ctx0" brushRef="#br0" timeOffset="29297.6757">10807 6895 1677,'16'-11'4386,"-13"-2"387,-3 13-387,-13-17-2838,2 17-387,-8-6 0,3 6-387,-11 0-258,6 6-129,-9 0 0,2 8-129,-3 0-129,4 2 0,1 6-129,2 1 258,4 4-258,4 3 129,1-1-129,6 2 129,2-3 0,4-1-129,2-1 0,-2-6-258,5-2-258,-2-18-1161,-4 14-2709,4-14-258,0 0-516,0 0 258</inkml:trace>
  <inkml:trace contextRef="#ctx0" brushRef="#br0" timeOffset="29573.6915">10396 7032 5805,'-2'28'4515,"0"-11"0,2-17-1548,2 30-2322,-2-15 129,5 11-258,-2-13 129,4 7-258,-7-20 258,17 18-387,-8-16 258,5-1-129,1-1-387,3-10-4128,2-4-387,2 1-387,-2-5-516</inkml:trace>
  <inkml:trace contextRef="#ctx0" brushRef="#br0" timeOffset="33660.9252">12037 7672 4128,'0'0'4515,"0"0"-129,0 0-2580,0 0 129,-3 8-774,0 10-258,-6-6-516,2 7 129,-8-2-387,0 4 129,-3 1-129,-4 1 0,-2-1 0,-2-1 0,-2 3 0,-2-2-129,-1-1 0,0-2 0,1 2 0,-4-5-258,1 1 258,0-1-129,1-3 0,-3 2 0,1-1 129,-1-1 0,1-2-129,-4 0 129,3-1 0,-2 0 0,1-2 0,-1-2 0,2 2 0,3-3 129,-1-4-129,4 0 0,0-1 0,5 0 0,-2 0 129,3-2-129,-2-2 129,1 2-129,-1 2 129,2 0-129,-1 0 129,0 0-129,0 2 129,2 3-129,-2 2 0,2 0 0,0 0 0,-1 3 129,4-4-129,-1 4 129,1-3 0,4 1-129,1-1 129,3 1 0,-1 1-129,2-2 129,0 5-129,2-4 0,8-8 0,-11 21 0,6-11-129,5-10 0,-7 17-129,7-17-258,0 0-645,-9 0-1419,9 0-2064,-2-13 0,2-2-258</inkml:trace>
  <inkml:trace contextRef="#ctx0" brushRef="#br0" timeOffset="33976.9433">10589 8079 1548,'0'0'4773,"0"0"-129,-4 8-258,3 4-2322,1-12-774,-4 25-516,-1-13-129,5 7-387,-2-1-129,-1 3 0,1-3 0,-1-1 0,3-3 0,0-4 129,0-10 129,10 18 0,-1-15-129,5 1 0,1-4 0,4 3 0,0 1-258,5-3-516,4 8-1161,0-6-2709,1-1-387,-3-3-516,1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9T09:28:15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19570 2828 1806,'0'0'3354,"0"0"-258,0 0-903,13 0-129,-13 0-516,22 0-516,-7-1-258,10 1-129,2 0-258,8 0 0,6 0-129,10 0 129,4 0-129,10 5 129,9-3 0,8 3-129,4-1 0,11 6-129,-1-6 129,11 3-129,1-1 0,6 3-129,-2-2 129,1 1-129,0 1 0,-3-2 0,-4 2 0,-8 1 0,-6-1 0,-9 0-129,-5 1 129,-9 0 0,-10 0 0,-10-3-129,-8 1 129,-10-2 0,-7 1-516,-11-5-3612,0-2-129,-6-1-903,1-14 258</inkml:trace>
  <inkml:trace contextRef="#ctx0" brushRef="#br0" timeOffset="6188.3539">12228 2900 645,'10'0'2451,"7"-4"-645,-2 1 258,0-4-516,8 3-129,-2-6-387,7 6-129,2-7-387,9 5 129,1-3-129,3 4 0,3-3-129,2 2-129,0 2 129,5 1-258,-8 1 129,3 1 0,-5-2-129,3 1 129,-2 0 129,4 2-129,-3 0-129,0 0 129,2-2-129,0 8 0,4-1-129,-1 5 0,0-1 0,1 0 0,1 1 0,4-1 0,4-2 0,2 3 0,1-4 0,1 1 0,1-5 0,0 2 0,2 1 0,-2 0 0,-4-3 0,1 2 129,0-4-258,-4 3 258,-1-1-129,-2 2 0,0-2 0,-1 2 0,-6-1 0,1 1 0,-5 0 0,1 2 0,-1-2 0,-1 0 129,0-2-129,0-1 0,-2 0 0,2 1 0,3-1 129,0-2-129,-1 2 0,1 0 129,0 1-129,1-1 0,-1 2 129,2-3-129,-4 1 0,2 2 0,-1-2 0,0 2 0,0-1 0,-3 0 0,2 2 0,1-1 0,-4 1 0,-1-1 129,0-1-129,-3-1 0,3 0 0,-3 0 258,-4-1-258,-1 0 0,1 0 0,0 0 0,1-2 0,2 2 129,-3 0-129,2 0 0,3 0 0,0 1 0,0 2 0,-1 0 0,1 0 0,-2 0 0,-3 1 129,3-3-129,-6 2 129,-4-1-129,3-2 129,-6 0 0,-1 0 0,-5 0 0,-1 0 0,-2-1 0,-3-3-129,-1 1 129,-1-1-129,-9 4 0,15-2-387,-15 2-3225,9-3-129,-9 3-645,2-21-129</inkml:trace>
  <inkml:trace contextRef="#ctx0" brushRef="#br0" timeOffset="37711.1569">1653 3245 129,'-37'18'3096,"19"-9"0,-5 2-258,1-4-774,2 3-774,-4-6 258,2 3-774,0-4 0,0 3-387,-1-5-129,4 0 0,-3-1 0,3 0-129,-1 0 0,6 0 0,-2-2 129,4 1-129,-1-4 0,3 4 129,1-1-129,9 2 258,-16-4-258,16 4 129,-11-3 0,11 3 0,0 0-129,-11-1 0,11 1 0,0 0 0,-8 0-129,8 0-129,-7 14 129,3 4 0,-1 9-129,-2 10 129,-1 14-129,1 10 0,0 11 0,2 5 258,0 4-258,0 3 129,4 3-129,1 1 129,0-2 0,6-1-129,1 1 129,0-1 0,1-2-258,0-1 387,1-1-258,-1 2 129,1-7-129,0 0 129,2 1-129,0 1 129,1 1 0,-2 0-258,1-3 129,0-2 129,0-1 0,-3-2-129,-4-2 129,-1-2-129,1-2 0,-4 1 0,0 3 0,0-1 0,-2-1 0,2-2 129,0-2-129,2-5 129,5 2-129,0-4 129,3-6 129,0-1-129,0 0 0,-3-2 0,0 1 129,-3 0-129,-1-3 129,-3-2-258,0-2 129,-6-5 0,-2 2 0,-2-7 0,-1 0 0,-5-3 0,2-1-129,0 0 129,-3-4 0,3 1 0,4-2 0,0-3 0,3-4-129,5-3 258,2-12-129,8 7 258,6-7-129,3-8 129,8-5 0,2-5 0,6-5 129,3-1-258,1 1 129,-1-3-258,2 5 0,-2 0-258,1 8-258,-7-4-1419,-1 14-2193,-3 4-387,-6 6-387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9T09:30:13.5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12663 4954 258,'0'0'387,"0"0"-258,0 0 0,-5 8-129,5-8 0,0 0 0,-4 16 129,4-16-129,0 0 387,4 7-129,3-7 258,5 0 0,5 0 387,7-1 258,0-5-129,10 1 129,6-4 129,5 7-387,3-3 0,6 4-129,-1-3-387,2 4-129,-5 0 129,-2 0-387,-8 0 129,-8 0-258,-9 2 129,-7 0-129,-16-2-258,7 11-1032,-7-11-1806,-5 14-258,-2-13 259</inkml:trace>
  <inkml:trace contextRef="#ctx0" brushRef="#br0" timeOffset="1224.07">6178 3976 129,'-10'-7'3225,"10"7"-129,0 0-129,8-19-645,8 16-516,2-7-258,14 5-387,-3-7-129,14 9-387,0-4 0,9 4-387,4 0-129,5 2 0,-4-3-129,0 2-129,-2 2-129,-4-5-774,0 5-2322,-8 0-516,-9-1-129,-6-4-516</inkml:trace>
  <inkml:trace contextRef="#ctx0" brushRef="#br0" timeOffset="2772.1585">10879 3930 3612,'34'-1'4128,"-6"-3"129,2-10-2064,15 7-258,3-12-645,12 8-258,1-5-645,5 5-129,-3 3-258,-6 0-903,3 8-1935,-16 1-1290,-6 6 129,-11 0-774</inkml:trace>
  <inkml:trace contextRef="#ctx0" brushRef="#br0" timeOffset="3500.2002">17896 5036 3096,'27'-27'4257,"-6"17"-1290,0-9-387,15 9-645,-6-5-258,10 12-774,-5-6-258,7 9-129,1 0-387,0 7-258,5 6-645,-5 2-2967,2-2-516,-1-2-516,-4-7 0</inkml:trace>
  <inkml:trace contextRef="#ctx0" brushRef="#br0" timeOffset="9499.5433">13078 14989 3354,'19'-18'4386,"-4"5"-387,2 4-1032,-3-12-774,12 10-645,-6-4-774,11 8 0,-5-4-516,7 8 129,1-1-258,5 4 0,-1 0-129,5 7-129,3-1 258,2 5-258,3 0 258,-1-2-387,0 3-258,-7-8-903,4 3-2967,-9 1 0,-5-7-516,-7-1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9T09:58:11.5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11597 13106 4644,'-12'0'3096,"12"0"129,-7 14 0,7 1-258,0-15-645,14 13-516,2-13-258,16 2-258,7-4 0,19-1-387,4-10-129,13 6-129,6-3-387,5-2 0,10 4-258,0-1-258,4 11-1419,-10-2-3354,1-2 0,-10-7-516,-1-5-516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9T09:59:19.2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5835 9066 516,'0'0'3096,"0"13"258,0-13-516,0 0-387,0 0-129,0 0-387,6 9-516,-6-9-129,0 0-387,9-7-129,-1 2-258,4-8 0,5 2-258,1-1 0,8-1-129,1-1 0,5-1 0,-2 1-129,2 3 129,-4 5-129,-3 0 0,-3 4 129,-6 2-129,-4 0 0,-12 0 0,10 4 0,-10-4-129,0 16-387,0-16-3225,0 0-774,-5 12-258,5-12-387</inkml:trace>
  <inkml:trace contextRef="#ctx0" brushRef="#br0" timeOffset="9983.571">6061 8975 1161,'10'6'3870,"-10"-6"-387,4-7-774,-4 7-516,0 0-258,13-7-387,-13 7-516,10-5-129,-10 5-129,10 0-129,-10 0-129,14-2 0,-14 2 129,15-5-258,-15 5 0,16-8 0,-16 8-129,17-15 0,-17 15-129,15-17 129,-15 17-129,12-18 0,-7 6 0,2 0 129,-3 1-129,1-3 0,0 0 0,0 3 0,-3-5 0,1-1-129,0 2 129,-1-2-129,0 1-129,-2 0 387,0-2-387,0-1 129,0 2-129,0 0 258,-2 0-258,0-1 129,-1 3 0,-1 0-129,1 1 129,0 1 129,-2 2-129,3 0 0,2 11 129,-7-19-129,7 19 129,-8-18-129,3 7 129,5 11-129,-11-20 0,11 20 0,-15-22 129,6 14-129,-1 0 0,-1-1 0,-2 2 0,0 2 0,-2 2 129,0-1-129,0 4 0,-1 0 0,1 0 0,0 0 0,1 0 0,0 2 0,0 3 0,1 0 0,-1 0 0,2 1 0,1 1-129,-3 3 129,2-1 0,1 3 0,-1-1 0,1 4 0,1-3 0,0 0 0,0 2-129,1 0 258,-1-1-129,2 3 0,-1-4 0,0 3 0,1 2 0,1 1-129,0-4 387,-1 2-387,2 0 387,0-2-387,2 3 258,-3-3-129,0 0 258,2 3-258,0 4 0,2-4 0,-1 4 0,1 1 0,1 1 0,2 2 0,2 0 0,1-4 0,1 3 0,2 0 129,1-1-129,2-2 0,-2-2 0,1 0 129,0-2-129,0-1 129,3-1 0,2-3-129,-4 0 129,3-4 0,1-2-129,1-1 129,0-4-129,2-1 0,0 0 0,-1-5 129,0-5-129,3 2 0,-2-1 0,0-1 0,2-1 0,-3-1 0,1 2 129,1-3-258,-2 3 129,1-3 129,-2 2-129,1 0 0,-3 1 129,0-3-129,0 0 0,0 0 0,0 0 0,-2 2 0,2-1 0,-2-4 0,-1 3 0,-2-1 0,1 1 0,-2-4-387,2 10-1419,-5-12-2967,-1 4-129,-2-1-387,0-5-516</inkml:trace>
  <inkml:trace contextRef="#ctx0" brushRef="#br0" timeOffset="17334.9915">4578 4604 2193,'9'6'2838,"-9"-6"258,18-6-1419,-4 0-129,8-5-516,4 4-258,8-6-516,1 0-774,8 5-1419,4-1-1419,0-5-258,3 5-129</inkml:trace>
  <inkml:trace contextRef="#ctx0" brushRef="#br0" timeOffset="21503.2298">6222 8447 3096,'0'0'2451,"3"-11"0,-3 11-516,0 0-129,8-13-387,-8 13-129,9-11-258,0 5-258,-2-9 0,3 4-258,3-8-129,1-2-129,0-4 129,2 2-129,-1-6 0,2-2 0,-3 0 0,3-3-129,-3-3 258,3 5-129,-2-7-129,2-1 129,1-3-258,0 0 258,-1 1-258,-1 0 129,1-1 0,-2 5 0,-2-3 129,0 7 0,-3 0 0,-1 4 0,-4-2 0,2 2-129,-2 1 0,-1 0 0,-1 1-129,-1 1 129,1-4-129,0 5 0,-3 0 129,2 6-129,-2-1 0,0 6 129,0 2-129,0 13 129,-8-15 0,8 15 0,0 0 0,-7-13-129,7 13 129,0 0-129,0 0 129,0 0-129,0 0 0,0 0-129,-10 3 129,10-3 0,0 0 0,-7 13 129,7-13-129,-9 12-129,9-12 129,-9 10 129,9-10-129,0 0 0,-9 6 0,9-6-129,0 0 258,0 0-129,0 0 0,0 0 0,-8 0 0,8 0 0,0 0 0,-10 2 0,10-2 129,-11 18-129,4-3 0,-1-3 0,-1 3 0,-1 2 258,0-1-258,3-1 0,0-1-258,0-2 258,7-12 0,-9 13 0,9-13 0,0 0 0,0 0 258,-2-11-258,2-1 0,3-4 0,2 0 0,0-2 0,2-2 129,1 4-129,-1-3 129,2 0-129,-1 1 0,1 4 129,0-2-129,-9 16 258,14-16-129,-14 16 0,15-8 0,-8 8 129,3 0-129,0 7 0,2 0 0,2 0-129,3 2 129,-3 1-129,4-4 0,1 1 129,-3-3-129,2-1 0,0 0-129,-3-2 0,0 4-645,-6-5-2709,2 2-1290,-11-2-387,8 9-516</inkml:trace>
  <inkml:trace contextRef="#ctx0" brushRef="#br0" timeOffset="23359.3361">7019 8339 1935,'-25'-16'2064,"13"11"-387,-2 0 129,-1 3-129,-1-4-516,0 6 0,-3-1-129,5 1 0,-3 3 0,2 9-129,-1-2-258,0 9 0,-3 1-258,4 6 0,-3-1-129,2 5 129,-1 2 0,1 6 0,1 0 258,5 9-258,0-3 129,6 6-129,1 1 129,3 3-258,5-7 129,4-3-129,1-5-129,6-6 0,0-6 0,5-6 129,1-13-129,2-5 0,3-3 0,1-7 0,1-7-129,2-3 0,-2-9 129,2-1-129,-2-3 0,0-1 0,-5-5-258,0-6 387,-3-3-258,-1-4 0,-6 0 0,-7-4 129,-4-2-258,-3-3 258,-6-1 129,-8 2-387,-5 8 387,-4 2-129,-4 7 129,0 10-258,0 8 129,-3 9-258,1 10-129,2-2-774,8 9-2064,3 3-1161,2-1-516,3 0-129</inkml:trace>
  <inkml:trace contextRef="#ctx0" brushRef="#br0" timeOffset="24530.403">7255 8044 3354,'13'0'2967,"0"-3"0,-1-4-258,5 1-516,-2-9-516,7 6-258,-5-11-774,7 6 129,-3-9-516,5 0 129,-3-4-129,3-1-129,-3-4 0,4-1 129,-1-4 129,1 0-129,-4-5 129,1 2-258,-2 0 258,-2-1-129,-4 2 0,0 0-129,-5 5 129,-2 2-129,-4 3 0,-3 6 0,0 0-129,-1 8 129,-1 1-129,0 3 129,0 11-129,0-18 0,0 18 0,0 0 0,0 0-129,0 0 129,0 0 0,0 0 0,0 0 0,0 0 0,0 0 0,0 0 0,5-12 0,-5 12 0,7-9 0,-7 9 0,14-14 0,-6 5 0,1-2 0,-2 3 0,-7 8 0,14-13 0,-14 13 129,7-10-129,-7 10 0,0 0 0,0 0 0,-4 6 129,-6 4-129,1-1 0,-3 3 0,-1 0 0,1 2 0,-2 2 0,2-4 0,0-2 0,3-2 0,9-8 0,-10 9 0,10-9 0,0 0 129,0-7-129,0 7 0,5-20 0,2 6 0,4 2 129,2-1 0,-3 2-129,2 0 129,2 4 0,-2 1 0,0 6-129,0 0 258,-3 0-258,-9 0 258,15 20-129,-10-5 0,0 0 0,0 3 0,-1-1-129,1 3 129,-1-4-129,1 1 0,0-4 0,-5-13 0,10 16-258,-2-5-516,-8-11-1419,0 0-2451,11 13-258,-11-13-258,5 15-387</inkml:trace>
  <inkml:trace contextRef="#ctx0" brushRef="#br0" timeOffset="25315.4479">7065 8183 903,'20'-7'3870,"-9"-7"258,6-5-903,8 4-516,-4-10-516,15 6-774,-8-3-516,6 4-903,1-6-3612,0 9-645,-6-5-387,3 7-258</inkml:trace>
  <inkml:trace contextRef="#ctx0" brushRef="#br0" timeOffset="30362.7366">7889 8259 1032,'-12'5'2451,"2"-1"-129,10-4 0,-14 8-516,6-7-387,8-1 0,-19 16-645,12-4 129,-5-3-129,3 6-258,-4-3-129,2 2 0,-2-1-129,2 1 0,-1-2 0,2 3 0,-2-2 0,2 3 129,-1-2-129,3 4 0,-1-2 0,-1 3-129,0 1 0,5 2 0,-4 2 129,4 2 0,-2 0 0,2 4-129,-1-1 258,2 3-258,2 1 129,-1-2-129,3-1 0,0 0-129,0 0 0,0-4 129,5-2-129,1-1 0,1-3 0,0 0 129,3-1-129,0 0 129,2-1-129,2 0 258,0-1-258,0 0 129,1-3-129,2-1 0,1-3 0,4-4 129,-3-4-129,5-2 0,0-1 129,1-5 0,1-6-129,0 0 0,-2 0 129,-1-3-129,0 2 0,-1-2 0,-1-1 0,-3-2 0,1-2 0,-3-2 0,2-3 129,1-2-129,-6-1 0,4-2 0,-2-2 129,-3-3 0,0-2-387,-5 0 258,-3-1-129,-2 0 129,-2-5-258,-7 2 387,-4-2-387,-4 3 129,-4 3 258,-3-1-129,-4 3 0,-1 1 0,-4 1 129,0 10-129,0-1 0,-5 7 0,1 0 129,1 5-129,2 2 0,3 2-129,3 6-129,5-10-903,10 8-2967,4-2-387,7 6-258,-3-15-387</inkml:trace>
  <inkml:trace contextRef="#ctx0" brushRef="#br0" timeOffset="32530.8606">7768 8341 774,'0'0'1935,"0"0"258,0 0-129,0 0-129,0 0-516,0 0-387,0 0 129,-4-3 129,4 3-387,0 0 0,0 0-258,-10-4 129,10 4-258,-9-5-129,9 5 129,-8-6-129,8 6 0,-9-4-129,9 4 129,-11-5-129,11 5 0,-13-8 0,13 8 0,-10-5-129,10 5 129,-16-6-129,16 6 129,-14-4 0,14 4 0,-13-6-129,13 6 0,-12-6 0,12 6 0,-16-5 0,8 2-129,-1 0 129,-1-2-129,0-1 129,-4 2-129,2-2 129,-5 3-129,0-1 129,0 1-129,-2-4 129,-1 4-129,0-1 129,-2 0-129,0 0 0,3 0 129,-3-3-129,3 4 129,-1-4-129,0-3 0,0 2 0,0-2 0,0-1 129,0 0-129,-1 2-129,2-2 129,-2 1 0,0 0 0,-1 0 0,-1-1 0,2 4 0,-3-2 0,0-3 129,-1 1-129,1 0 0,-2-1 0,2 3 0,-2-1 0,2 1 0,0 3 0,0-1 0,0 1 129,2 1-129,0 0 0,0-3-129,-2 4 129,4-2-129,-1-2 129,0 2-129,1-2 129,-1 0-129,2 2 129,-1 1 0,1-3 0,3 3 0,-3 1 0,1-3 0,2 2-129,1-1 129,-3 0-129,2-1 258,0 2-258,0-2 129,1 0 0,1 3 0,-3-1 0,3 2 0,-1 0 0,1 1 129,2-2-129,0 3 0,1-1 0,0 2 0,11 0 129,-12 0-129,12 0 0,-12-1 0,12 1 129,-9 0-129,9 0 0,0 0 0,-10 0 129,10 0-129,0 0 129,-8 0 0,8 0-129,0 0 129,0 0-129,-9-7 0,9 7 129,0 0-129,0 0 0,0 0-129,-8-4 0,8 4-258,0 0-129,0 0-645,0 0-1935,7-5-1419,-7 5-516,14-14-129</inkml:trace>
  <inkml:trace contextRef="#ctx0" brushRef="#br0" timeOffset="33146.8958">6327 7673 645,'0'0'3483,"0"0"-387,0 0-516,0-13-387,0 13-129,0 0-387,0 0-258,-11-2-129,11 2-258,0 0-258,-9 0 0,9 0-129,-8 2 0,8-2-129,-8 5-129,8-5-129,-10 9 129,10-9-129,-13 12-129,13-12 258,-12 11-258,3-7 129,9-4 0,-16 12-129,7-8 0,-2 3 0,2-1 129,-1 2-258,0-2 129,2-3-129,-1 4 0,9-7 0,-10 9 0,10-9 0,0 0 0,-2 14 0,2-14 0,5 13 0,-5-13 0,16 19 0,-8-4 0,2-2 0,-1 4 129,-4 0-258,2 3 258,-2-2 0,0 0 0,-3 3 0,1-5 0,-1-2 0,1 0-129,-3-14 258,4 15-258,-4-15-129,0 0 0,14 2-645,-14-2-3999,6-14 0,-4 3-645,0-4-387</inkml:trace>
  <inkml:trace contextRef="#ctx0" brushRef="#br0" timeOffset="40759.3313">4043 11977 1161,'-24'12'1935,"13"-3"-258,1-1 0,0 3-129,-3 3-387,4 4-258,-3 7-258,1 2-258,-2 6-129,3 4 129,-1 6-129,6 3 0,0 4 0,4 0 258,1-1 258,6 2-258,4-7 387,8 3-387,0-10 258,3 2-387,0-11 129,3-1-258,1-7 0,1-1-129,1-5-129,-3-6 129,1-4 129,-1-4-129,4 0 0,-2-12-129,1-3 258,0-6-258,1-5 258,-2-1-129,-1-2-129,-2-3 129,-4 1-258,0 0 258,-7-2-129,-1 0 129,-2 1-129,-6-1 129,-3-4 129,-1 3-129,-11-2 0,-2 2 0,-7 3-129,-7-1 129,-3 4 0,-4 2-129,1 5 0,0 4 0,3 5-129,1 1 129,7 5-387,4-3-1161,4 7-2451,2 0-258,2-3-387,3 3-129</inkml:trace>
  <inkml:trace contextRef="#ctx0" brushRef="#br0" timeOffset="45023.5752">3898 12317 4902,'0'0'4515,"0"0"0,-6-7-645,6 7-2322,-12 0-516,12 0-258,-19 11-258,8 1-129,-7 1 0,-1 4 0,-7 0-129,-4 4 129,-6-1 129,-3 4-258,-5-6 129,-4 2-258,-5-6 258,-7 1-387,-5-2 129,-4 1 0,-9-3-129,-3 2-129,-5-5 258,-3 1-129,-5-3 0,-4 0 0,-3-3 0,1-5 0,1-3 129,-2-4 0,2-6-258,-4-4 258,2-9-258,3-6 129,2-4 0,9-10 258,2-4-387,5-11 129,3-3 129,6-7-129,6-6 0,4-4 0,5-8-129,4-4 0,0-11 129,4-2-129,6-5 0,3-6 129,-2-4 129,0-4 129,2-5-129,-2-2 129,6-3 0,1-6 0,1-5-129,2-1 129,6-2-258,8-7-129,-1 0 129,6-1-129,4-3 129,1 2-129,4 0 129,3 1-129,0 0 129,0 2-129,5 2 129,2 5 0,-2 2-129,1 3 0,2 2 129,4-2-129,3 3 258,1 5-129,7-1 0,4-3-258,5 4 129,2-2-129,-1 3 129,3 5 0,1 2-129,-4 3 0,0 5 0,-2 5 516,-3 0-258,2 8 129,-1 5 0,2 2 0,0 2 0,3 4 129,-3-2-129,5 5 0,-2 4 0,2 0 129,-3 6-129,1 9 0,0 1-258,-1 2 0,1 9 0,-1 4 0,1 9 129,1 4-129,-4 5 0,2 5 0,-4 5 258,-4 8 0,0 3-129,-2 5 0,-3 2 129,-5 0-129,-2 0 0,-3 0 0,-1 0 129,-4 1-129,1-1 0,-3-1 0,-3 2-129,-3-2-258,3 12-129,-18-16-387,18 16 0,-26-11-129,26 11-387,-26-13 258,26 13 129,-19-16 0,19 16 387,-11-17 129,7 6 774,4 11 129,-9-20 258,9 20 387,-8-13-129,8 13 0,0 0-129,0 0 129,0 0-387,0 0-129,0 0 0,0 0-129,9-7-129,5 7 0,0-1 129,4 1-129,2 0 258,2 1-258,-2 1 0,2 2 0,-5 6 0,1-2-129,-5 5 129,-2 5 0,-5 3-129,-3 5 129,-2 5-258,-1 2-516,1 10-3096,-1-3-774,-1 5-645,-3-5-387</inkml:trace>
  <inkml:trace contextRef="#ctx0" brushRef="#br0" timeOffset="46762.6746">4113 12831 2193,'-32'7'2709,"20"5"-903,-4-2-774,-1 7-258,3 2-258,0 4-129,1 4 129,-1 4-129,4 3 387,-2 4-129,3 6 0,-1-3 0,6 7 258,-5-4-129,5 10 0,0-9-129,4 6 0,0-4-129,2-2 0,5 0-129,3-4 129,2-8-258,5-4 0,-1-4 129,6-7-129,2-10 129,4-2 0,0-6-129,3-6 0,0-5 129,0-5-258,0-3 258,-4 1-258,-1-1 129,-1-3-129,-7-1 0,0 0 0,-2-6 129,-4 0-129,-2-2-129,-1-1 129,-1-6-129,-1 3 0,-3-2 0,-1-2 129,0 4-129,-3-4 0,0 2 129,-3 2-129,-4 2 129,-4 1-129,-3 4 129,-3 2-129,-4-1 0,-1 2 129,-4 3-129,0 0 0,-4 3 0,2 2 0,-1-2 129,1 6-258,3 1 129,-2 5-129,7 2-129,-2 2-129,7 3-645,-2 1-2967,8 4-258,-1-2-516,10-3-258</inkml:trace>
  <inkml:trace contextRef="#ctx0" brushRef="#br0" timeOffset="49490.8307">4015 13309 3354,'-17'-7'3999,"10"5"-903,-3 2-387,-2 0-1032,12 0-387,-17 8-387,8 4-387,-7 0 0,3 6 0,-3 1 0,-1 4 0,-5 1-129,-1 2 0,-5-4-129,-3 4-129,-3-7 129,-2 5-129,-2-7 0,-3 3 0,-2-4-129,0-1 129,-7-2 0,4 0 129,-9-2-129,-3-5 0,-4-3 0,-1-3-129,-3-1 129,-1-7 0,-2-6 0,3-3-129,0-5 129,1-3 0,-1-2 0,-3-2-129,4-4 129,-2-1-258,3-6 0,-3-1 129,1-6 0,5-5 0,3-7 0,6-3 0,1-6 0,-4-1 0,0-2 129,4-1-129,1-1-258,-2-2 258,3 1-258,-1-3 387,4-4-129,5-7 0,4-2 0,5-8 129,0-1 0,4-5 0,1-4 0,0-2-258,3-2 0,-2 0 0,0-1 129,-3 0 0,1-3 0,1-1 0,1-2 0,-1 0 0,3 1 0,-2-3 0,4-4 0,3 2 0,2-4 0,-3-3 0,2 3 0,5 1 129,-2-3-258,2 2 129,3-2 129,3 3-258,0 5 258,2-1-258,3-2 0,2 6 0,0 1 129,7-3 0,-2 4 0,7 0 0,2 4-129,1 0 129,1 1 0,4-3 0,-1 2 0,2 4 0,4 0 0,1-1 129,3-1 129,2 2-258,-1-2 258,3 0-129,2 1 0,-1 2 0,-1 0 0,-1 6 0,-1 1-129,0 7-129,-3 2 0,0 8 129,-5 2-129,1 7 0,-5 3 0,2 3 0,-6 4 258,-1 3-129,2 5 129,-4 3 0,2 9-129,-1 1 129,0 1-129,-3 9 129,2 3-129,0 4 129,0 4-129,-2 4 0,1-2 0,-1 8 0,2 0 0,0 0 129,0 0-129,0-4 0,0 2 0,2-2 0,0 1 0,-1-1 129,1 0-129,-2-1 0,0 3 0,-4 4 0,-8 10 129,13-13-129,-13 13 0,0 0 129,0 0-129,0 0 129,0 0-129,0 0 0,0 0 0,0 0-129,-10 1 129,1 9-129,0 0 129,-5 4-129,-3 3 129,0 3 0,-3-3-129,-1-1 129,0-2 0,3-2 0,2-3 0,2-5 0,1 0 0,4-4 0,9 0 0,-9-1 0,9 1 0,-1-13 0,1 13-129,5-14 129,5 6-129,2-3 129,0 3-129,0 1 129,2 1 0,-1 2-129,0 2 129,-3 1 0,-1 1 0,-1 1 0,2 4 0,-1 0 0,-2 1 0,2 2 0,-1 0 0,1 5 0,4 1-387,-13-14-2709,11 28-1161,-6-8-645,-4-3-258,-1 4-386</inkml:trace>
  <inkml:trace contextRef="#ctx0" brushRef="#br0" timeOffset="50854.9087">4282 13964 3354,'-23'-7'3483,"7"-6"-129,-4 6-258,-1-7-2967,-2 7 258,1 3 0,-6-1 0,7 5 258,-6 0-129,6 12 258,-8 3-258,7 14 129,-1-2 129,4 12-387,0 4 0,7 8 0,1 0 0,9 4 0,2-3 0,5 2-129,10-9 129,6 2 129,7-11-258,6-3 129,1-9 0,9-5 0,0-10-129,4-4 0,-2-5-129,-1-9 129,-2-13-129,0-8 129,-6-8-129,1-6-129,-9-9 0,-3-3 129,-7-5 0,-4-6-129,-10-1 0,-5 1 0,-11-1 0,-12 6 0,-13 4-129,-10 10 129,-7 9-129,-4 12 0,-1 14-129,1 11 0,4 11-387,2 4-903,16 15-2709,5-2-258,13-3-258,6-4-516</inkml:trace>
  <inkml:trace contextRef="#ctx0" brushRef="#br0" timeOffset="52382.996">4012 14079 5676,'0'0'4257,"0"0"-129,7 11-258,-5 1-2967,-2 2-129,0 9-129,-6 2-129,1 9-129,-2 1 129,-1 6 0,-4 2-258,3 4 0,-5 1 0,-1 3 0,-7 2-129,3 2 0,-8 7-129,-3-3 0,-9 2 129,-4-5-129,-3 0 129,-2-1-258,-7-10 129,0-1 0,-3-11 0,-2-1 0,-5-6 0,-4-4-129,-8-4 0,1-2 258,-4-5-129,-1-2 0,-4-3 0,-2 0 129,-1-6-129,3 0 0,-1-7 129,0-2 0,1-4-129,1-7 129,-3-2-129,2-5 0,2-6 129,0-4 0,2-6 0,7-7 129,-1-9-129,5-8 0,4-4-129,2-10 129,3-3 0,3-7-129,6-7 0,-1-8-129,3-7 129,-1-5-129,5-6 129,1-6 0,8-8 129,-2-6 0,6-5 129,2-5-129,6 1 0,6-7 129,6-6-129,10-2 129,3-3-516,5-2 0,12-5 0,3 0 129,5 1-129,2 1 129,1 4 0,-3-1-129,1 1 387,-4 3-129,1 0 0,-2 0 129,-3-3 0,-2 4-129,4-3 129,1 6-129,1-1 0,2-2 0,-1 9 129,2 4 0,4 4-258,-3 7 129,3 1 129,-7 2-129,4 10 0,-3 7 0,-2 2-129,0 7 0,-1 5 258,3 3-387,-1 5 129,-1 6 0,1 3 0,0 5-129,2 8 258,0 1-129,0 2 0,-2 8 129,-3 2 0,3 3 0,-5 0 0,-1 1 0,1 1 129,-2 3-258,-4 5 258,3-1-129,1 8 0,-1-1 0,1 7 129,2 2-129,-3 2-129,3-1 258,-3 3-258,1 1 129,-3 2 0,-1 3 129,-4 4-129,0 4 0,-3 0 258,-2 5-258,-1 3 0,-1 0 0,0 3 0,0 10 0,0-19 0,0 19 0,-1-17 129,1 17-129,0 0 0,0 0 0,0 0 0,-16 0 0,6 8 0,-2 6 0,-4 3-129,-3 3 129,-1 2 0,2 2 0,1-4-258,5-6 258,3-3 0,9-11 0,0 0 0,0 0-129,0 0 129,2-9 0,5-1 0,-7 10 0,7-20 129,-1 7-129,-6 13 0,4-11 0,-4 11 0,0 0-129,0 0 129,0 0-129,7 9 129,-7-9-129,14 11 129,-4-5 0,3-1 0,2-2 0,2 0 0,-1 0 129,0 0-129,1 0-129,0 12-1032,-6 0-3225,2 6-516,-6 0-387,-4 1-516</inkml:trace>
  <inkml:trace contextRef="#ctx0" brushRef="#br0" timeOffset="54551.12">4818 14752 2709,'-33'-22'3096,"11"8"258,-5 2-2451,2 2 0,-3-4-387,0 3 0,-8-1-258,5-1 258,-4 4-258,1 2 258,-5 0 0,1 7 0,-6 3 129,1 16-129,-4 2-129,1 14 0,-2 0-129,2 11-129,1 4 129,3 4-258,7-2 129,1 2-129,10-3 129,3 1-129,8-4 129,7 5 0,5-4 0,4 4 258,8-5 0,8 3 0,2-5-129,8-1 0,4-4 129,6-6-129,6-9-129,1-5 0,6-7-129,1-5 129,2-9 0,1 0 0,-2-10-129,1-9 129,-4-4-129,2-7 129,-8-4 0,1-6-129,-7 0 129,-3-4-129,-8 1 129,-4 0-129,-7-3 129,-7 6 0,-6-3 129,-4 3-258,-7 1 129,-4-5 0,-9 1-258,-1-1 258,-5 0-129,-3-2 129,-1-2-258,-1 4 258,0 3-258,2 7 129,2 7-129,4 3-387,6 15-903,2-1-2580,15 10-129,-8-6-516,8 6-129</inkml:trace>
  <inkml:trace contextRef="#ctx0" brushRef="#br0" timeOffset="55519.1755">4764 14642 3096,'6'9'3870,"3"-4"129,9-5-1548,4 7-1032,0-7 258,11 8-387,0-8-258,8 6-258,0-6-129,6 0-258,0-3 0,6-2-129,2-5 0,5-1-129,5-11 258,5 0-129,3-6 0,4-7 0,3-7 0,6-1 0,3-5 0,0-7 0,-1 4-129,4-5 0,-2-1 0,4-2 0,-2-1-129,0-6 258,-7 2-258,-3-4 0,-3 0 129,-4-2-129,-6-1 129,-4-1-129,-9-1 129,-6 1-129,-2-1 129,-4-5-129,-5 1 0,-3-7 129,-6-2-129,-5 2 0,-5-2 0,-8-1 129,-5 4-129,-7 3 0,-7-1 129,-7 4-129,-8 3 0,-4 0 129,-6 4-129,-4 1 0,-1 4 129,0 1-258,-3 5 258,1 4-129,0 0 0,1 7 0,2 1 0,-5 4-129,0 4 129,-2 5 0,1 4 0,0 4-129,-1 3 129,0 3 0,1 7 0,1 0 0,2 4 0,2 5 0,-2 4 0,3 0 0,1 2 0,-1 5 0,-2 1-129,1-1 129,1 1 0,1-1 0,3-1 0,4-2 0,3 0 0,4 0 0,5 1 0,2-3 0,5 1 0,9-3 0,-9 7-129,9-7 0,0 0-129,-12 8-516,12-8-387,0 0-1677,0 0-1548,7-10-387,-7 10-258,12-25 0</inkml:trace>
  <inkml:trace contextRef="#ctx0" brushRef="#br0" timeOffset="55919.1983">6033 11389 1548,'0'0'3483,"0"0"516,10 0-1677,-10 0 129,0 0-516,0 0-129,11-1-258,-11 1-129,0 0-387,0 0 129,0 0-387,0 0-258,-7-6-129,-2 6 0,-2 10-129,-4 2 0,-2 8 0,-5 3-129,1 4 0,0 2 0,2 4 129,6-1-258,3-1 129,6-1 0,6-3-129,10-5 0,5-2 0,9-5-258,0-4-258,11 4-2451,-2-8-1677,4 0-129,-3-2-387,-1 1-516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9T10:18:54.84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8129 14677 1677,'-34'0'3612,"16"12"258,-5 9-1677,0-6-258,1 15 0,-5-1-516,6 11-516,-8-1 0,5 11-387,1-1 0,2 11-258,3-3 129,9 5-129,6-4 0,6 2 129,10-10-129,14-3 129,6-12 0,8-7-129,5-16 0,9-11-258,-2-7 129,3-13-258,0-9 129,-2-10 0,-4-4 0,-7-6 0,-9 2 0,-8-4 0,-12 0 0,-14-3 129,-12-2 0,-15 1 0,-11 7-129,-6 0 129,-9 6-129,-3 7 129,1 6-129,7 6-129,7 13-645,3-3-3354,14 1 0,9 4-516,15 7-387</inkml:trace>
  <inkml:trace contextRef="#ctx0" brushRef="#br0" timeOffset="1932.1105">8369 14612 516,'0'0'3483,"0"0"516,14-2-258,-14 2-1548,9-14-645,4 10 0,-6-11-387,12 8 0,-7-12-258,9 8-129,-3-10-258,6 2 0,-3-3-129,6 0 0,0-6-129,3 2-129,1-6 129,3-5-258,2-8 0,7 1 258,8-9-258,3-8 0,3-6 129,4-9 0,5-4-129,2-4 0,-2-4 129,1-6-258,-5-2 129,1 0 0,-3-6 129,-1-2-258,-3-1 258,-1-2-129,2 1-129,-1-2 129,2-5 0,-5 1-129,2-1 129,-3 1-129,4-2 129,-2 1 0,-3-1 0,-1-4 0,-4-1 129,2-2 0,-7-2 0,0-1-129,-3-5 0,1-3-129,-1-5 129,0-5 0,0 1-129,-1-4 0,1 0 0,-3-5 129,-3-4 0,-1-1 129,-1 1-129,-4-2-129,-2-4 258,-3 2-129,-2-3-129,-3 4 129,-4 3 0,-3-2-129,-4-1 258,-4 8 0,-1-2-129,-6 9 0,-6-1 258,-2 0-258,-6 3 129,-2 7 0,-4 2-258,-3 4 0,-5 4 129,-1 4 0,-3 0 0,-3 8 0,-7 2-129,0 7 129,-2 2 129,-6 5-129,-5 3 0,-5 6 0,-2 0 0,-2 7 0,-4 2 129,-5 2-129,-1 3 129,-5 1 258,0 3-387,-2 2 129,-3 6-129,1 3 129,-3 1 0,-3 5-129,-1 1 0,1 4 0,0 3 129,2 0-129,-3 4 0,-3 2 0,1 7 0,0 1 0,1 3 0,-1 5-129,-5 1 258,-5 5-129,0 3 0,-1 1 0,-1 4 0,-2-1 0,-6 6 0,1-1-129,1 3 129,1 1 0,-1-1 0,-1 2 0,-3 0 0,2 3 0,2 3 0,1-2 0,-2 1 129,0 0-129,-1 2-129,7 3 129,-5 5 0,1 0 0,-4 4 0,0 0 0,-2 8-129,1 3 129,-5 3 0,1 1 0,5 0 0,5-1 129,6 2-129,9-1 129,3 1-129,10-2 0,9-1 129,5-1-129,7 3 0,3-4 0,5 1 129,1-3-258,8-1 129,5 0 0,3-4 0,3-1 0,5-4 0,1 0 0,3-2 0,-1-1-129,2-1 129,1 2 0,-1-1 0,1 2 0,0 1-129,-1-3 129,6-1-129,0-2-129,4-1-645,-2-16-1935,19 3-1935,-12-25-258,14 4-387,5-16-129</inkml:trace>
  <inkml:trace contextRef="#ctx0" brushRef="#br0" timeOffset="2187.1251">3636 5659 3612,'-27'36'4773,"8"-9"-258,-4 4-258,0 11-3354,-5-2 0,4 12-387,-3-2 0,9 5-129,-1-4 0,8-3 0,6-9 0,5 0 0,5-14-129,8-3 0,4-2-129,3-11-645,10-2-3741,0-6-516,4-1-258,7-7-774</inkml:trace>
  <inkml:trace contextRef="#ctx0" brushRef="#br0" timeOffset="4604.2634">8823 14720 129,'-11'-8'3741,"11"8"516,-2-14-645,2 14-774,0-16-516,8 11-516,-3-17-516,13 5-258,-1-13-129,14 0-387,1-7 0,8-2-258,5-8 129,6 1-258,4-8 129,4 2 129,0-5-129,4-2 0,1-4 0,4-3 0,-1-3-129,0-5 129,-1 0-258,-3 0 129,-2-4 129,-2-1-258,-6 1 129,-3 1 0,-2 0 0,-1 2 0,-2-2 0,0 1 0,-1 0 0,0 0 0,-2-1 129,-2 4-258,-1-2 0,-2 1 0,1 1 0,-2-2-129,-2-4 129,0 2 0,1-3-129,1 2 0,3-2 258,1 0-258,-1-2 129,3 0 0,0 2 0,-2-4 0,0-2 0,1-5 0,-5-1-129,-1 2 129,-3-3-129,-3-1 129,-2 2-129,-2 0 0,-1-2 129,-2 3-129,-4-3 0,-3-2 129,-1-1 0,-1 0 0,-4-2 0,-1 1 0,-1 0 0,-3-2 0,1 0 0,-1 3-129,-2-2 258,0 1-258,0 1 258,-2 1-258,-2 0 258,-4 1-258,-3 5 129,-3-1 0,0 4 129,-1-2 0,-1 3-258,1 3 129,0 5 0,0 0 0,1 1-129,2 3 129,-3-2 0,-2 5-129,4 3 258,-2 2-129,-1 1-129,-3 4 258,3 2-258,0 1 129,2 7-129,-3-1 129,1 4 0,0-2 0,0 2 0,-1 2 0,1 2 129,-1 3-129,-3 0 129,3 3 0,-1 0 0,-1 5-129,1-1 129,1 3 0,-3 2 0,3-2-129,0 3-129,-2 0 258,3-4-258,0 3 129,0-2-129,0 0 129,1-2-258,-5-3-516,9 3-3741,-11-6-645,-5 0-516,-11 2-387</inkml:trace>
  <inkml:trace contextRef="#ctx0" brushRef="#br1" timeOffset="53094.0368">1726 3811 1161,'-10'13'3096,"2"1"129,1 4-1548,2 10 0,-5-1-516,3 11 0,-2-2-258,3 13 258,-2-4-516,2 12 258,-4 2-129,1 6-258,0 2 129,3 2-387,-3-5-129,4-5-129,-1-6 129,4-7-129,0-14 0,2-4 129,3-10-258,4-5 258,1-5-129,4-4 0,2-3 0,3-1 0,1 0 0,5-2-129,3-7 129,5 5 0,6 1 0,5 0 129,4-3-129,1 3 129,2 0-129,2 2 0,-1 0 0,2 1-129,-6 0 129,0 0-129,-3 0 0,2 1 129,6 1-129,-1-2 0,1-1 258,-1 1-129,5-2 129,1 0-129,1-2 0,3 2 0,-2 0-129,-1 0 129,4 2 0,1 0-129,0-1 129,1-1 129,2-5-129,-1 3 129,0-2 0,2 0 129,-6-1-129,4 3 0,0-2 0,2 5 0,-6 1-129,2 0 129,1 0-129,-1-2 0,-2 5-129,-3-1 258,-1 4-258,0 0 129,0-3 0,3 2 0,-4 0 129,0-1 0,-2 0-129,2 2 129,-2-4 0,1 1-129,-3-1 129,-1 0-129,1 1 129,0-1-129,0 0 0,1 2 129,-4-1-129,-1 3 0,-5-1 129,1-3-129,-6 2 0,-4-1 129,-7-1 129,-1 0-129,-7-2 387,-3 0-258,-4-2 0,-1 0 129,-10 2-129,8-13 0,-6 2 0,0-2-129,0-5 0,1-3-129,0-2 0,1-8 0,1-4 129,4-5-258,-1-4 258,0-5-129,0 0 129,-1-3-129,-1-5 129,1 4-129,-3-1-129,2 2 258,-3-2-129,-1 7 0,1 0 0,-2 0 0,0 6 0,-1 1 0,-1 8 258,1 3-258,-4 4 0,1 0 0,-2 7 129,-3 3-129,-1 5 0,-2 0-129,-2 6 129,-2-2 0,-4 1 129,1 2-129,-4-1 0,0 1 0,-2-1 129,-2-2-129,-3-2 129,-3 2-129,-3-2 0,-6 0 0,-5-2 0,-4 0 0,-1 1-129,-1-1 129,-4 0 0,1 0 0,-1 2 0,-1-2 0,-2 5 129,-1-1-129,-1 2 0,0 3 0,0 1-129,1 0 129,1 3 129,4 2-129,2 2 0,2 1 0,3-2 0,0 0 0,-1-4 0,2 0 0,3-2 0,-1 0 0,-1-5 0,2 0 0,2-1 0,2-2 0,1 2 0,0 1 129,-2 1-129,-1 3 0,1-2 129,-5 1-129,0 2 0,-1 0 0,-2 0-129,-1 0 129,4 2 0,-2 0 0,0 1 0,3 1 129,-2-1-129,0-2 129,0 3-129,-2 2 0,-5 1 129,2-3-129,4 2-129,0-1 129,0 0 0,5 0 0,-2-3 0,2-2 129,6 0 0,-1 0 0,1 0 0,-3-2 0,-3 1 0,2-5-129,-2 5 0,2 1 0,-2-1-129,2 1 129,3 0-129,0 0 129,6 0-129,2 8 129,4-4 0,3 1-129,1 2 387,3 1-129,2-1 129,0-1-129,5 2 129,1-2-129,1 1 0,1 3 129,9-10-387,-10 22 129,5-5-129,3-1 0,-1 11-129,-2-2-258,5 16-2709,-7-4-1161,0 3-903,-5 2-258,-5-1-387</inkml:trace>
  <inkml:trace contextRef="#ctx0" brushRef="#br1" timeOffset="64085.6655">5802 3821 2322,'-7'19'3354,"7"-19"258,-8 17-1677,7-2-129,-1-3-516,0 9-516,1 0-258,2 9-258,-1 1 129,0 13 0,-1 4-129,1 11 0,-5 7 129,5 10-129,-5 4 0,0 8 129,-1 2-258,0 4-129,0 4 129,-2 4-129,2 2 129,-2-1-129,1 5 0,0 0 0,1-1 0,2-4 0,0-1 0,-1-5 0,2-8 0,-1-4-129,3-9 258,-1-9-129,0-4-129,0-7 258,1-9-129,1-10 129,0-7-129,0-7 129,0-6-387,0-17-1161,0 0-2451,0 0-387,-3-25-129,3 3-258</inkml:trace>
  <inkml:trace contextRef="#ctx0" brushRef="#br1" timeOffset="64370.6818">5539 6095 3999,'-7'49'4515,"7"-24"129,0-2-387,1 7-3096,3-7-387,8 5 129,0-11-258,4 8 0,-1-10 0,2-1-387,-2-7 129,1-3-258,1-4 129,-1-9-258,-1-10-129,-1-16-2064,3-2-1935,-3-15-774,0-11-129,-1-21-387</inkml:trace>
  <inkml:trace contextRef="#ctx0" brushRef="#br1" timeOffset="64942.7145">5709 3884 645,'-23'70'3741,"12"-44"387,4-3-258,7-23-1161,-7 29-645,7-29-387,0 0-387,-3-6-258,3 6 129,8-37-387,4 17 129,-2-12-129,4-4-258,0-4 0,3 1-258,-2 2 0,-2 6-258,-3 8 129,0 6-258,-10 17 129,10-3 0,-7 11 0,-2 12 0,2 9-129,-1 6 129,3 8 0,0 3 0,2 1 0,2-3 0,1 0 129,2-9-258,1-3-129,-2-18-2967,9-2-1290,-7-12-258,6-6-516,-1-18-903</inkml:trace>
  <inkml:trace contextRef="#ctx0" brushRef="#br1" timeOffset="81253.6474">2613 11131 1677,'-4'-12'3999,"4"12"129,-8 0-1032,8 0-903,-5 21-516,0-5-516,5 15 0,0 3-387,0 16-258,0 10-129,0 9 0,0 7-129,0 9 0,-3 8-258,-1 6 258,-3 9-258,0-1 0,0 6 0,-3 3 0,0 5 129,-3-1-258,2 2 129,-1 3 0,3-5 129,-1 0-129,5-5 129,0 2-129,3-1 0,0-1 129,2-1-129,2-1 129,0 1-129,3-4 129,-5 0-258,5-4 129,-5-2-129,5 3 129,-5-7 0,0-2-129,0-3 129,0 3 0,-2-4 0,-1 3-129,2-9 129,-1-6-129,0 1 129,2-4 0,0 0 0,0-8 0,5 3 0,-4-6 129,3-2-129,-2 1 0,1-6 129,-1-1-129,0-10 129,1-3-129,-3-6-129,2-9 258,0-5-258,-2-6 129,1-7-129,-1-14-516,4 11-2064,-4-11-1290,0 0-258,-9-20-258,2 5 0</inkml:trace>
  <inkml:trace contextRef="#ctx0" brushRef="#br1" timeOffset="81597.6671">2343 15687 5160,'-28'10'4386,"18"4"-129,-1 1-387,8 12-2709,-2-12-129,7 12-387,6-1-129,6 3-129,-1 1-129,6-1 258,-1-1-258,4 0 0,2-5-258,-2-4 129,2-4 0,-3 3 129,-1-10 0,-1-3 0,-5-5 129,1 2-129,-6-13 258,1-6-258,0-10 0,-1-4-129,0-12 0,1-4-387,3-2-2451,-4-21-1548,3-4-387,-5-10-645,1-13-258</inkml:trace>
  <inkml:trace contextRef="#ctx0" brushRef="#br1" timeOffset="82361.7107">2574 11217 258,'14'-23'3225,"-14"23"258,0 0-645,0-12-645,0 12-129,-16 4-645,8 7-129,-6 1-516,2 10 129,-3 2-387,2 4-129,-3 2-129,4 7 129,-2-6-129,5-1-129,0-7 129,2-3-129,3-6 0,4-14 129,0 0 0,6-13 0,3-14 387,6-3-258,1-7 0,4-1 129,-6-3 129,7 7-129,-7 2-129,-1 15-129,-2 8-129,1 9 129,-1 12-129,4 14-129,3 8 0,6 7-129,10 20-2967,4-1-1419,10 6-516,3 7-387,6 9-516</inkml:trace>
  <inkml:trace contextRef="#ctx0" brushRef="#br1" timeOffset="92398.2849">2808 7956 2967,'-15'-7'3483,"3"-4"0,2 0-1032,10 11-387,-7-17-645,7 17 0,0-16-903,0 16-258,14-20 129,0 16-387,2-3 0,4 2 0,3-1 0,0 5 0,4 1 0,-4 0 129,0 7-129,-6 6 129,-6 4 129,-5 5-258,-6 5 258,-1 2-258,-11-1 129,0 4 0,-4 2 0,1-6-129,2 1 0,2-3 0,4-2-129,2-5 0,5 5-645,0-14-1290,1 7-2193,8-3 129,1 0-516</inkml:trace>
  <inkml:trace contextRef="#ctx0" brushRef="#br1" timeOffset="92570.2947">2951 8545 5547,'-15'36'5289,"8"-25"-645,7-11-129,-13 7-3096,13-7-1161,7 5-3999,3-5-774,4-6-387,4 0-645</inkml:trace>
  <inkml:trace contextRef="#ctx0" brushRef="#br1" timeOffset="97114.5547">4735 3796 1419,'-34'-48'2451,"18"28"-387,-4-4 129,5 3-387,-6 0-258,4 5-129,-7-2-258,2 5-516,-5 8-129,-3 3-387,-1 4-129,-3 14 0,-2 7-129,-7 4 129,4 10-387,1 5 387,2 5 0,2 7-129,4-3 129,8 2-129,7 2 129,4 0-129,6-2 129,5-2 0,0-5 129,8 1 129,3-3 258,3-2 0,9-9-129,5-1 387,3-10-258,10 1 0,-1-10 0,7-5-129,1-9-129,4 1-129,-2-9 0,-2-5 0,-5-4 0,2-3 0,-3-7 0,1 2 0,-7-5 0,-3 2 0,-5-3 129,-5 2-129,-4-7 129,-4 5-129,-8-5 0,-3-5-129,-4-2 0,-6-3 129,-7-3 0,-6-2-129,-3 2 0,-4 6 0,-2 6-258,-6 4-1806,3 17-1806,-8 3-645,1 7-516,-1 3-129</inkml:trace>
  <inkml:trace contextRef="#ctx0" brushRef="#br1" timeOffset="110022.2927">6298 6541 516,'0'0'4257,"11"-4"129,3-6-387,8 6-1548,-5-9-516,9 9-516,-4-6-516,7 5-258,-6-1-258,3 3-129,-3 2-258,2 1 129,-4 0-129,-2 0 0,-3 0 0,-4 3 0,0-3 0,-5 1 0,-7-1 0,0 0 0,0 0 0,0 0 0,0 0 0,-5 9 0,-4-8 0,-1-1 0,-1 0 0,4 0 0,-3-3 0,0-2 0,1 0 0,-1 2 0,-2-2 0,-2 1-129,-3-1 129,-1 2 0,-2 3-129,0 0 129,0 0-129,-1 2 129,1 4 0,0-2 0,3 2-129,1 2 129,2 0 0,1 1 0,1 2 0,3 3 0,1 3 0,0 2 0,1 4 0,0 2-129,2 4 129,-1 1 0,3 6 0,1-1 0,-1 1 0,2 1 0,0-1-129,1 0 258,0 4-258,0-3 258,-3 1-258,1-2 258,-3 1 0,-1-2 0,0-2 0,1-3 0,-2-6 0,1 0-129,1-5 258,2-5-258,1-4 0,2-10 0,0 0 129,7 10 129,2-10-129,3-4 0,2-5 129,6-3-129,1 2 129,4-1-258,-2 2 129,6 1 0,-5 0-129,2 7 0,-2 1 0,0 0-129,-4 2 129,2 1 0,-4 1 0,1-1 0,-1-3 0,-1 0 0,-1 0 0,1 0 0,-3 0 0,-2 0 0,2 0 0,1 0 0,-3 0 0,-2 0 0,-2 0 0,-8 0 0,14-8 0,-14 8 129,9-16-387,-7 5 387,-2-3-258,0-5 129,0-7-129,0 0 129,-2-4-129,2-2 129,-2-4 0,2-3 0,3-3 129,0 2-258,0 1 258,1-5-129,-1 2 129,0 0 0,-3-1 0,1 8 0,-1-2 0,0 10 0,0 1 0,0 6 0,0 3 0,0 17-129,0-14 129,0 14-129,0 0 0,0 0 0,-7 11 0,0 3 0,-2-1 0,-3 2 0,-5-3 0,-1 1 0,-3-4 129,0 1-129,-3-4 129,3-2-129,2 4-645,-3-8-3612,10-11-516,7-13-387</inkml:trace>
  <inkml:trace contextRef="#ctx0" brushRef="#br1" timeOffset="200394.4619">3405 11881 903,'0'0'3483,"0"0"516,0 0-516,0 0-1548,10 12-258,-10-12-258,4 27-258,-4-14 0,3 10-387,-3 0-387,-1 10 129,-3 3-258,-1 10 0,-2 3-129,0 4 0,0 5-129,1 1 258,-1 0-129,4-6 0,3-2 0,0-5-258,6-8 258,4-2-129,1-8 129,2-3-258,3-2 129,2-7 0,-2-3 0,4-1 0,3-3 0,1-3 129,5 0-129,5 0 129,4-3-129,5 1 0,5-2 129,4-1-129,4 1 0,2-1 129,4-1-129,1 0 0,7 0 0,1 0 0,0 0 0,5 0 129,-1-4-129,3 1 129,-1-2-129,0 0 129,0 3 0,-5-1-129,-1 2 129,1 1-129,-4 0 129,-1 0-129,1 0 129,-6 1-129,3 0 0,0-1 129,-1 0-129,3 0 0,0 2 129,-4-2-129,2-2 0,-5 1 129,-5-1-129,-2-2 0,-2 2 0,-1-1 0,-2-1 0,0 2 0,-3-1 0,1 0 0,-1 2 0,-4 0 0,0 1 0,-4 0 0,-6 0 0,-3 0 0,0 1 129,-6 0-129,-3-1 0,-2 0 0,-2 0 0,-2 0 0,-2-1 129,-2-3-129,-9 4 258,11-10-258,-11 10 0,3-18 129,-3 2-129,-4 0 258,-2-6-258,0-4 0,-2-9 0,1-3 129,2-7-258,1-7 258,3 2-258,1-5 0,0 5 258,1-3-129,4 7 0,-5 4 0,0 8 0,0 6 0,-5 6 0,-2 4 0,-1 3 0,1 7 0,-2 2 0,9 6 0,-17-8 0,7 8 0,-2 0 0,1 0 0,-4 0 0,-2 0 0,-6 3 0,0-1 0,-8-2 129,0 0-129,-3 0 129,-2 0-129,-2-5 129,-2 1 0,-2-4 0,0 0 0,-4-5 0,-4 1-129,-3-1 129,-2 1-129,-7-4 0,-2 1 0,-5 2 0,-1 1 0,-2 3-129,1 0 258,-2 1-258,1 3 129,-2 5 0,-1 0 0,-2 0 0,1 0-129,-6 3 129,6 4 0,-4 0 0,0 1-129,4-1 129,2 0 0,4 0 0,5-1 0,6 1 0,1-1-129,7-2 129,3-1 0,8 0 0,1 1 0,1-1 0,3 2 0,0-3 129,1 1-129,1-1-129,0 0 129,1-1 0,1 0 0,4-1 0,3 1 0,3 2 0,2-2-129,2 2 129,3 1 0,2-1 0,-1 3 0,-1-1-129,4 1 129,-1 1 0,-2 0 0,4-3 0,-3 0 0,2 0 0,-4-3 0,1-1 129,-6 0-129,-2 0 0,-3 0 129,-3-2-129,1-3 0,-3 0 0,3 1 0,0 0 0,2 1-129,10 3-1806,-2 0-2322,4 0-774,-2 1-258,0-3-645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9T10:27:56.8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1566 10479 4644,'-16'-28'5160,"16"28"-387,-7-21-258,7 21-1419,-6-16-903,6 16-516,0 0-774,0 0-129,0 0-387,13 0-129,3 5-258,6 5 0,9 1-129,10 1 129,7-3-129,8 3 129,3-3-129,3 1 0,0-3 258,-4 0-129,-5-2 0,-2 1-129,-10-1 0,-6 2 0,-8-2-129,-4-2 0,-4 3 0,-6-2-387,-1 7-903,-12-11-3096,0 0-129,0 0-387,0 0-258</inkml:trace>
  <inkml:trace contextRef="#ctx0" brushRef="#br0" timeOffset="300.0172">2278 10401 5805,'0'0'5160,"0"0"-258,0 0-129,0 0-2838,8 0-516,11 11-258,-4-4-258,7 13-129,-1-4-387,3 7 0,-2-3-129,-1 3-129,-4 0 0,-3 0 0,-7 2-129,-7-3 129,-4-4-129,-10 1 129,-6 0-129,-4-6 0,0 4-1161,-1-9-3612,7-1-258,8-4-516,10-3-516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9T10:32:36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1957 12984 4386,'0'10'4515,"0"-10"-387,0 0-645,13 0-1935,-13 0-129,24-9-516,-12 2-129,9 7-258,-1-3 0,4 3-129,0 5-258,4 4 0,3 1-129,0 2 0,3 1 0,2 0-129,5 0 129,-1-3-129,4-2 129,-1 2 0,1-3 0,-3-1 0,-1-1 0,-5-3-387,-3 5-516,-13-7-1161,1 1-1935,-8-1-387,-12 0-387,12-1 129</inkml:trace>
  <inkml:trace contextRef="#ctx0" brushRef="#br0" timeOffset="384.022">2636 12910 1677,'0'0'4257,"9"-8"129,-9 8-129,0 0-1677,21 7-387,-21-7-645,25 12-129,-14-9-516,8 6-129,-3-3 0,6 4-387,-5-4-129,0 1 0,-3 1-129,-4 1-129,-10-9 129,5 22 0,-6-8 0,-11 0 0,-1 4 129,-2-3-129,0 3-129,-1-2-129,9 8-2322,-3-13-2064,7 3-387,3-14-387,2 15-258</inkml:trace>
  <inkml:trace contextRef="#ctx0" brushRef="#br0" timeOffset="10587.6055">5397 6635 2193,'0'-22'4128,"-2"-4"258,-5 12-1290,7 14-1290,-7-19-258,7 19-645,0 0 0,0 0-129,5-2-129,8 7 0,0 1 0,11 6 129,0-6-129,11 4-129,6-4 0,12 1 0,7-5-258,12 2 129,9-4-258,9 4 129,6 1-258,7 0 129,2 3-129,4-1 129,0 3-129,-7-2 0,-9 0 0,-7-2 0,-17 0 0,-13-4 0,-17 3 0,-20 0-387,-9 8-4386,-17-7 0,-11-1-387,-5-2-774</inkml:trace>
  <inkml:trace contextRef="#ctx0" brushRef="#br0" timeOffset="13283.7598">6954 6297 1,'0'0'3998,"0"0"517,0 0-129,0 0-1806,7 0-645,10 5-258,-3-5-645,10 2 0,1-1-129,10 6-258,4 0-129,7 5-258,4 3 129,6 4-258,5 5 129,6 6-129,6 4 258,5 9-387,8 5 129,-1 4-129,3 5 0,2 6 129,2 1-258,2 8 258,0 2-129,-6 2 129,1 7 0,-2 5-129,-3 2 129,2 6 0,-2 4 0,-5 0 0,-5 3-129,-4 3 129,-9-1 129,-5 7-129,-7-2 0,-8 1 0,-10 2 129,-7-1-129,-12 2-129,-5 2 0,-7 3 129,-5-6-129,-11 3 129,-10 1-129,-8 2 0,-9 0 0,-8 6 0,-10-5 129,-5-5 0,-9 6 0,-7-4 129,-6-3-129,-4-1 0,-2-2 0,-6-12 0,-2 1 0,-7-5-129,-7-10 0,-4-5 0,1-4 129,-8-5 0,-5-6 0,-3-7 0,-3-2-129,0-5 129,-2 2-129,2-5 0,-2-2 0,11 1-129,2-5 0,2-1 129,6-4-129,9-4 129,8-6-129,6-1 0,9-4 129,6-6-129,10-2 129,9-4 0,10-2 0,8-2 0,12-1-129,9-1 129,4-4 0,11 1 0,8-1 0,0 0 0,0 0 0,10 0 0,-10 0 0,14-1 0,-14 1 0,0 0 0,10 4 0,-10-4 0,0 11 0,0-11 0,-2 14 0,2-14-129,-2 9 0,2-9-516,0 0-3096,0 0-774,0-5-645,0 5-129,4-26-387</inkml:trace>
  <inkml:trace contextRef="#ctx0" brushRef="#br0" timeOffset="13583.777">5473 11428 9546,'0'0'4902,"-9"-8"-387,9 8-129,-17 0-3483,10 9 0,-10 1-516,0 9 129,-4-2-129,0 7 0,-3-3-129,7 6 129,2 1-129,6-3 0,4-2 0,10-1 0,14-3 0,17-3 0,7-4 0,12-4 0,8-1-258,-1-2-1032,8 10-3741,-13-3-129,-9 11-645,-14 4-387</inkml:trace>
  <inkml:trace contextRef="#ctx0" brushRef="#br0" timeOffset="113845.5116">1393 7018 1677,'17'0'4644,"-2"-6"129,7 0-387,1 3-2064,2-8-516,6 10-645,2-2-645,3 3-129,0 3-387,3 4 258,6-1-516,1 3 258,2-2-129,-3-1-129,-3 5-258,-7-9-1032,-1 6-2451,-8-2-516,-6-1-387,-8-4 0</inkml:trace>
  <inkml:trace contextRef="#ctx0" brushRef="#br0" timeOffset="114237.534">2018 6899 4644,'7'0'4644,"9"16"258,-3-8-645,6 7-2967,-7-7-129,12 10-387,-5-4-258,7 2-258,-6-2-129,0-1-129,-5 3 129,-5 0-129,-10 0 129,-4 1 0,-16-2 258,-6 3-258,-7-3 258,1 2-258,-1-6 0,3-6-1032,14 2-3483,7-5-387,9-2-387,11-3-516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9T10:36:46.5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2277 6080 2709,'-3'-17'4773,"-1"6"0,4 11-258,0 0-2580,-12-2-645,12 2-516,0 10-258,0 7-129,-2 1 129,2 5-258,-1 4 0,0 7-129,-3 1-129,4 3 129,0 0 0,0-3-129,3-1 0,2-3 129,2-2 0,2-4-129,5-7 129,1-1-129,1-5 0,1-3 129,5-1-129,2-4 0,7-2 129,2-2-129,4 0 0,4-4 129,2-3-129,5 2 0,3-4 0,2 4 0,1-1 0,2 0 0,4 1 0,5 0 0,0 3 0,3-3 129,2 2 0,0 3-129,2-1 129,0 1-129,0 0 129,0 0-129,-2 0 258,-1 1-258,-4 1 129,5 1-129,-1 0 0,-2-2 0,3 2 129,2-3-129,4 1 0,2-1 0,1 0 0,2 0 0,2-3 129,0 3-129,3-2 0,-4 1 0,0-2 129,2 3-129,-2 0 0,0 0 0,-1 0 129,1 0-129,-1 0 0,-2 0 0,-2 1 0,-5 1 0,0-1 0,-4 1 0,-2-2 0,-2 2 0,-3 1 0,2 1 0,-2-2 0,0 1 0,-3-1 0,1-1 0,-1 1 0,-2-2-129,-1-1 129,-3 1 0,1-1 0,-2-5 0,-2 3 0,-3-5 0,-4 5 0,-2-1 0,-4 1 0,1 0 0,-8 2 0,0 1 0,-3 0 0,-2 1 0,0 4 0,-4 0-129,0 3 129,-3-2 0,1 0 0,-3 0 0,0 1 0,0-1 0,-4-4 0,4 1 0,-1-1 0,-1-1 129,-1-1-129,-1 0 0,-1-1 0,-3-4 129,-7 5 0,10-21 129,-10 6-129,0-3 258,-2-5-258,-3-1 258,-4-5-258,3-3 129,-1-4-129,0-2-129,2-4 129,0 5-258,1-1 258,1 1-258,1 4 129,-1 6 0,0 4 0,1 2-129,-1 6 129,-1 5 0,4 10 0,-9-11 0,9 11 0,-17 0 0,4 0 0,-3 6 0,0 1 0,-4 2 0,-2 3 0,-4-1-129,-1 1 129,-1-5 0,-6-3 0,0 1 0,-6-3 0,1-2 0,-4 0 0,0-1 0,-3-4 0,1 0 0,-1-4 0,-2 0 0,0-2 0,0-1 0,3 0 0,-4 0 0,-2-1 0,4 2 0,-1-3 129,0 4-129,2 2 0,-2 2 0,2 2-129,-2 1 129,3 2 0,0 0 0,-3 1 0,0 0 0,0 0 0,-1 3 0,-1-2 0,3 0 0,-2 2-129,1-2 129,-2-1 0,4 1 0,-2-1 0,4 0 0,-1 1 0,0-1 0,3 0 0,-2 0 0,3-1 129,2-1-258,-2-1 129,3 0 0,0-3 0,1 3 0,2-3 0,4 2 0,-4-2 0,4 3 0,0-2 0,0 1 0,1 3 0,0 1 0,-3 0 0,0 0 129,-1 0-258,-1 4 129,1 1 0,-1-2 0,-3 0 0,4-1 0,1-2 0,-3 5 0,6-1 0,0-1-129,-2-1 258,1 0-129,0 3 0,-1-3 0,-2 2 0,-1-2 0,-5-1 0,-1 0 0,1 1 0,-3-1 0,1-1 0,-1 0 0,2 0 0,0 0 0,4-4-129,0 2 129,0-2 129,1 1-129,2 1 0,-1 0 129,-2 2-129,-1 0 0,-1 0 0,-1 0 129,0 3-129,-1 0-129,0 0 129,-3-1 0,5 0-129,-3 2 258,2-2-129,1 0 0,2 4 129,-1 0-129,2-1 129,3 0-129,-1 2 129,1 0-129,-2 1-129,-3-1 129,1-1 0,-3-2 0,2 1 0,0-1-129,2-2 129,-1-1 0,6-1 0,-1 0 129,4 0 0,-1 0 0,6-1-129,4 1 129,1-1 0,5 1 0,0 0 0,13 0-129,-9 0 0,9 0 0,0 0 0,0 0 0,0 0 0,0 0 0,0 0-129,0 0 129,0 0-516,-8 11-903,8 1-3483,0-12-258,-4 16-516,4-16-645</inkml:trace>
  <inkml:trace contextRef="#ctx0" brushRef="#br0" timeOffset="5875.3361">13893 6484 1548,'-6'-27'4386,"6"27"387,0 0-1161,-14-12-1419,14 19-774,0-7-387,2 29-258,0-7-258,1 7-129,-1 6-129,2 2 0,-3 2-258,4 0 0,-2 0 0,0-2 0,1-2 0,0-2 129,1-4-258,0-3 129,2-4 0,3-2 129,-1-2-129,6-3 0,-1-5 129,3 0 0,2-2-129,3-2 129,3-4-129,2 1 258,2-1-258,1-2 129,3 1-129,0 0 0,2 2 0,-2-2 0,2 0 0,-1 1 0,0-2 0,2 2 0,0-2 0,0 0 0,2-2 129,1-2-129,4 0 129,-1 1-129,2-2 129,3 0-129,0 0 129,0 1-129,1 1 0,-1 2 0,1-1 0,1-1 129,0 3-129,-1-2 129,2 2-129,3-1 0,4 0 129,0-2-129,1 2 129,0 1-129,1 0 0,-2 0 0,-3 0 129,-3 0-129,-3 0 0,-4 3 0,3-1 0,-1 0 129,2 1-258,1-1 258,3 0-129,1 1 0,0-1 0,3 0 0,-2-2 0,-2 1 0,-2-1 0,-1 2 0,-1-2 0,0 0 0,3 0 0,-3 1 0,1-1 0,0 0 0,-1 0 0,2 0 0,-4 0 0,0 0 0,-3 0 0,0 0 0,-1 0 129,-1-3-129,0 1 0,1-3-129,1 2 258,0-1-258,-1 0 258,-3 0-129,2 1 0,-2-1 0,-2 1 0,1-1 0,-6 2 129,3 1-129,-1-2 129,-1 3-129,0-1 0,0 1 129,2-1-129,0 1 129,2 0-129,0 0 129,2 0-129,-1 0 129,4 1-129,-4 3 0,3-3 0,-3 2 0,3 1 0,-3-2 0,2 2 0,-1-1 0,0 1 0,2-1 0,0 1 0,-2-2 0,1 2 0,-2-1 0,-1-1 0,-3 0 0,1-2 129,-2 0-129,-4 1 0,0-1 0,1 0 0,-2 0 0,-1 0 0,-2 0 0,2 0 0,-3-1 0,1-2 0,0 1 0,0 0 258,-2 2-258,6 0 0,-3 0 0,6 0 0,4 0 0,-1 0 0,7 0 129,2 2-129,8 0 129,2 2-129,4-1 0,0-1 129,3 0 0,0 1-129,3-2 129,-2 1-129,4 2 129,-3-2-129,3 7 0,2-4 0,0 4 0,-1 0 0,2 3 0,-2-1 0,-2-2 129,1 2-129,-4-5 129,-3 4-129,-2-5 0,-2-2 129,-1 1-258,1-1 258,-2 2-129,0 0 129,-2-1-258,2 0 258,-1 0-129,1 2 129,-1-2-129,-2 1 0,-3-2 0,3 1 0,1-2 0,1 2 0,-1-2 0,3 2-129,2 0 129,5 0 0,1 0 0,2 3 0,2-1 0,-1-1 0,1 1 0,2-2 129,-1 1-129,1 1 0,1-3 0,-2 0 0,2 1 0,2-2 0,0 1 129,1 1-129,-2-1 0,-2 2 0,0-2 0,-5-1 0,1 0 129,-1 1-129,-2 0 129,-2-2-129,-4 0 129,0 1-129,-3-2 0,-1 2 0,1-2 0,-1 0 129,-5 1 0,0 0 0,2-1-129,0 0 129,3 0 0,3 0 0,-1 0-258,5-1 129,0-2-129,4 1 129,3 0 129,2-4 0,-2 2-129,4 1 129,1-4 0,2 0 0,5 0 0,-1-1 258,2-2-258,1 3 0,-5-2 129,3-5-129,-10 3 0,-7-1 0,-12-5 0,-4-1-258,-44 18 129,55-39-258,-55 39 258,0 0-129,43-74 0,-43 74 129,15-51 0,-15 51 0,16-54 0,-16 54 0,20-47 0,-20 47 0,0 0-129,20-70 258,-20 70-129,0 0 0,5-69 0,-5 69 0,1-50 0,-1 50 0,-3-52 0,3 52 0,-3-50 129,3 50-129,0 0 0,-7-65 0,7 65 0,0 0 0,-20-54 0,20 54 0,0 0 0,0 0 0,-43-56 0,43 56 0,0 0 0,-41-39-129,41 39 129,-47-19-129,47 19 258,-74-12-387,25 8 0,-5 0 0,-8 3 0,-7 1 129,2 0-129,-1 0 0,3 0 129,3 0 129,3 0 129,-3-1-387,9 0 129,0-1 0,3-3 0,-1 2 0,6-1 0,-3-3 0,3 4-129,0-4 387,0 0-129,2-2 129,-1 2-129,2 1 0,-1-1 129,-8 2-258,1-3 0,-1 5 0,3 2 0,-2 1 129,-5 0-129,1-1 0,1 1 0,4 0 258,-1 1-129,2 1 0,-4 3 0,3-1-129,-1 0 129,-2-2-129,-3 2 129,3-4 0,-3 3-129,-3-2 129,3-1 0,2 4 129,-2-3-129,0 3 0,-3-3 0,3 4 0,-3-4 129,2 2-258,-5-1 258,1 0-258,-2-1 129,3 1 129,-1 1-129,0 0 0,1 4 0,-1-1 0,3 0-129,1 1 129,5 1 0,-2-2 0,1 1 0,4 1 0,0-2 0,2 0 129,4-2-129,-2-1 0,1-2 0,4 0 0,-2-1 0,0 0 0,3 0 0,-3-3-129,-1-2 129,0 1 129,-2-2-129,-1-2 0,-3 2 0,0-1 0,-2-2 0,0 2 0,1 0 0,-1-1 0,0 1-129,-1-1 129,3 0-129,-1-3 129,2 4 0,1-3 0,1 0-129,0 3 258,2-1-129,1 2 0,1 1 0,-2 1 0,5-1 0,-2 3 129,1 1-129,0-1 0,0 1 0,4 1 0,-1 0 0,0 0 0,1 0 0,0-1 129,2 1-129,-2 0 0,0-1 0,-1 1 0,0 0 0,-1 0 129,2 0-129,-3 0 0,2 0 0,0 0 0,2 0 0,-2 0 0,3-2 0,-4 0 0,4 0 0,-2 0 129,0 2-129,-1-1 0,-2 0 0,-1 1 0,0 0 0,-2-2 129,-4 2-129,0 0 0,-1 0 0,-4 0 129,0 0-129,-1 0 0,-1 0 0,1 2 0,-1-2 0,-1 0 129,4 0-129,-1 0 0,2 2 0,0 2 0,0-1 0,3 1 0,-1 2 0,0 0 0,0-1 0,0 1 0,0-2 0,0 2 0,1 2 0,-2 1 129,2-1-129,-1 0 0,0 0 129,0 2-129,-1-1 0,1 0 0,-2-3 129,2 0-129,-2 1 0,4-4 0,0 2 0,1 0 0,0-1 0,4-1 0,0 1 0,4 0 0,-2 1 0,1 0 0,-2-2 0,2 2 0,0 1 0,-3-1 0,3 0-129,-1 3 258,2-3-129,2-1 0,4 4 0,-4-4 129,3 0-129,3 0 129,-3-1-129,0-3 0,0 4 0,-2-2 0,-2 0 0,0 1 0,-1-2 0,0-1-129,-2 2 129,-1 0 0,4 0 0,-1-1 0,-1 0 0,3 0 0,-1 1 0,-2 2-129,-1-3 129,-1 3 0,2-1 0,-4-1 0,3 1 0,-4 0 0,3-2 0,-1-1 0,3 2 0,-2-1 0,2-1 0,2 0 0,-1 0 0,4-1 0,0-1 129,-1 1-258,3 0 129,-2 1 0,2 0 0,0 0 0,-2 0-129,-2 2 129,2 1 0,-2-2 0,1 1 0,-4-2 0,4 0 0,-1 0 0,-3 0 0,4 0 0,-1 0 0,1 0 0,0 0 0,0 1-129,-1-1 129,1 0 0,1 0 129,0 0-129,0 0 0,0 0-129,1 0 129,0-2 0,0 0 0,-2-1 0,2 1 0,-4 1 0,6 0 0,-6 1 0,3 0 0,2 0 0,-2 0 0,3 2-129,-1 3 129,0-2 0,0 2 0,2-3 0,1 1 0,4-3-129,-2 4 258,3-4-258,-1 0 129,4 0 0,-1-2 0,1 0 0,1 1 0,0-1 0,2 1 0,0 0 0,2 0 0,-1-2 0,4 2 129,0-1-129,0-2 0,-1 2 0,3 0 0,8 2 0,-14-4 0,14 4 0,-8-1 0,8 1 0,0 0 0,0 0-129,0 0 0,0 0-258,0 0-516,0 0-2322,0 0-1677,0 0-387,0 0-516</inkml:trace>
  <inkml:trace contextRef="#ctx0" brushRef="#br0" timeOffset="14299.8178">17094 6344 516,'0'0'1419,"9"2"129,-9-2 129,5 11 387,-5-11-387,5 15-129,-1-5-129,-4-10-129,6 24-258,-6-12 0,6 7-516,-3 1-129,7 8 0,-3 3-258,0 2 0,1 3 0,1 3 0,-2-1-129,3 2 258,-3-9-129,-2 1 129,0-4-129,1-1 0,-3-5 0,2 2 0,-1-3-129,-3-2 0,3 3-129,-4-2 0,2-4 129,0 0-129,0 1 129,-2-5 0,2-2-129,-2-10 258,7 15-129,-7-15 0,9 6 0,-9-6 129,13-2-129,-5-3-129,1-2 0,0 2 0,-1-1 0,1 2 0,-9 4-129,14-10-258,-4 11-645,-10-1-2967,12 2 129,-4 3-516</inkml:trace>
  <inkml:trace contextRef="#ctx0" brushRef="#br0" timeOffset="28559.6336">9488 4677 1806,'2'-14'4257,"-4"4"-129,2 10 0,-14 2-2193,11 22-645,-6 1-387,7 15-258,-2 5-129,4 12 0,0 7-129,2 15-129,4 8 0,-1 9 0,0 13-129,-1 12 0,-2 11-129,0 8 129,-2 6-129,-1 0 0,-2 1 258,-4 3-258,-2-4 0,0-8 0,0 0 129,2-1-129,0-6 129,0 2-129,2-4 0,-1-9 0,4 3 0,4-5 0,-4-7-129,2-3 129,0-5 0,2-7 0,2-4 0,-2-5 0,3-8 129,-1-8-129,1-4 0,2-10 0,1-6 0,2-9 258,4-7-129,4-10-129,4-5 258,7-4-129,5-8 129,3-6 0,9-2-129,7-5 129,8-6-258,8-1 258,10-1-258,8 3 258,6 2 0,10 6-516,3 0 258,5 2 0,-1 5-129,-5 6 129,-8 3-258,-11-7-387,-9 11-2967,-20-8-1032,-14-3-387,-18-7-258</inkml:trace>
  <inkml:trace contextRef="#ctx0" brushRef="#br0" timeOffset="29807.7049">9485 4522 3225,'-21'-29'4515,"12"18"0,3-1-258,6 12-1806,-5-17-1419,5 17-258,12-3-129,10 6 0,1 2-129,11 8-129,7-3 0,12 4 0,5-6 0,16 2 129,8-5-258,11-2-129,8-3 129,4-3-129,7-5-129,7 0 0,-1-1 0,-3 2 0,-5 2 0,-7 1-129,-6 4 129,-11 1-129,-6 9 129,-16 2 0,-10 7 0,-10 6 129,-8-1-129,-12 5 129,-7 1 0,-7 6 129,-5 2-129,-5 5-129,0 3 129,-1 9-129,-4 10 129,1 7-129,0 13 0,-1 8-129,3 14 129,-1 8-129,0 14 0,-2 8 129,-3 8-129,0 3 0,-2 7 258,0 2-258,-4-1 129,0 4 0,2-8 258,2-2-258,1-3 258,3-4-129,2-6-129,1-5 129,3-4 129,2-7-129,0-3 0,3-9 0,1-6-129,1-5 129,-2-7-129,2-9 129,-2-4-258,2-10 129,-2-8 0,1-6-129,-4-11 129,2-10-129,-2-8 129,1-10-129,-3-15 129,0 12 0,0-12-258,0 0 258,-4-13-258,4 13 129,-16-12-258,5 6 258,-2 6-258,-2-4 0,2 4-129,-4 3-129,1 6 387,-2-3-129,6 3-129,-7-3-258,2 0 387,-4-3-387,0 5 387,-4-7-129,1 5 129,-7-2 0,4 3 129,-4 0 129,3 3 258,4-1 129,0-1 258,10 2 129,4-7 129,10-3 0,6 0 258,19 0-129,9-3-258,11 0 129,8-2-774,6-9-2322,8 10-2451,-1-3-129,-1-4-774,-6-7 0</inkml:trace>
  <inkml:trace contextRef="#ctx0" brushRef="#br0" timeOffset="30919.7686">10056 3497 3096,'-9'-10'4128,"-1"5"-258,-1-6-1419,11 11-387,-21 0-516,10 7-258,-6-2-516,4 9-129,-5 0-129,5 11-129,0-1-129,4 3 0,3 4 0,3-3-258,3 1 129,5 1-129,6-7 0,2-5 0,2-9 258,5-3-129,0-6 0,1-1 0,-2-16 129,-3-1-129,-4-7 129,0-2-129,-7-2 129,-3-1-129,-2 2 0,-2 6 0,-2 3 0,1 6-129,3 13 0,0 0 0,-8 24 0,8 3-129,2 7 129,6 9-129,0 3 0,0 4 258,0 0-258,-3-2 129,-3-4 129,-2-5 0,-1-7 0,-7-6 0,-2-9 0,-4-8-129,-1-4-258,-1-16-1161,9-3-2967,-6-12-258,8-2-258,2-9-258</inkml:trace>
  <inkml:trace contextRef="#ctx0" brushRef="#br0" timeOffset="31187.7839">10191 3172 9030,'11'42'5031,"-4"-7"-516,-7-1-129,6 12-3870,-3-3 129,3 10 129,-5-6-387,3 5-129,-2-6-258,0-8-129,4-2-387,-4-14-774,11 2-2451,-13-24-903,23 10-258,-13-18-387</inkml:trace>
  <inkml:trace contextRef="#ctx0" brushRef="#br0" timeOffset="31519.8029">10442 3426 9030,'-14'-2'4902,"2"13"-258,-5-2-1032,6 18-2580,-2 1-387,4 5-258,3 2-258,6-2 258,2-2-387,11-5 0,2-8 0,4-3 129,3-9-129,1-6 129,-1-14-129,-1-2 129,-5-10 0,-5-4 0,-5-1 0,-6-1-129,-4 4 129,-7 5-129,-5 6 0,0 7 0,-4 10-129,0 3 0,7 18-258,2-8-645,11 12-3354,0-11-387,11 3-129,1-16-645</inkml:trace>
  <inkml:trace contextRef="#ctx0" brushRef="#br0" timeOffset="31991.8298">10625 3160 8385,'-13'-34'5160,"13"34"-129,-9 9-516,9 17-2193,0 5-2322,2 8-129,4 10 258,2 8-387,0 5 258,0 1-258,1-6 258,-3-4-129,4-5 0,-4-10-129,-1-10 129,0-14 129,-5-14-129,0 0 0,7-24 129,-5 0 0,-2-7 0,0-3 129,3 2 0,1 2 0,1 5-129,4 7 258,1 4-129,2 10-129,0 4 129,0 7-129,-2 10 0,0 3 129,-3 4-129,-2 6 0,-5-2 129,0 4 0,-7-2-129,-3-3 129,-5-5 0,3-1 0,-2-7 0,0-4 0,4-5-258,10-5-129,0 0-645,-5-13-3741,14-1 0,6-16-516,7 4-258</inkml:trace>
  <inkml:trace contextRef="#ctx0" brushRef="#br0" timeOffset="32391.8527">10980 3442 8643,'-19'40'5289,"-2"-19"-516,1 11-258,-4-6-3612,10 6-129,2-5-387,6 2-129,6-6-129,7-6 0,9-9-129,6-4 129,2-4-129,3-8 129,0-10-129,-2-1 129,-4-8 0,-4-1 0,-6 2 0,-8 0 0,-3 3 0,-7 8 0,-5 3 0,-2 6-129,-2 6 0,0 9 129,4 7-129,3 10 0,2 5 0,5 1 0,2 4 0,7 0-129,6-5 0,0-8-129,4-2-258,-3-17-258,9 3-645,-10-21-1161,11 5-903,-11-26-1161,4 2-258,-8-17-129</inkml:trace>
  <inkml:trace contextRef="#ctx0" brushRef="#br0" timeOffset="32555.8621">11158 3331 6063,'0'-93'5160,"1"67"-129,-1-4-516,7 30-1032,-7 0-1419,2 32-903,0 4-645,5 15-258,-5 8 0,3 11-258,-2 8-129,-1-10-903,9 7-3741,-6-16-387,3-11-387,-2-21-645</inkml:trace>
  <inkml:trace contextRef="#ctx0" brushRef="#br0" timeOffset="35468.0286">9723 4101 4128,'-5'9'4386,"5"-9"129,-2 16-1290,2-16-1419,0 16-258,0-16-387,0 21-387,0-9 0,0 4-258,0-3-129,3 2-258,-1 2 0,0-4 0,2-3-129,-4-10 0,7 16 0,-7-16 0,7 12 0,-7-12-129,0 0 258,12 2-129,-12-2 0,9-6 0,0-5 129,-2-2-129,2-4 0,0-3 0,1 2 129,1-1-258,0 6 258,-3 4-129,-8 9 0,16-3 0,-16 3 129,12 11-129,-7 4 0,0 5 129,-1-4-129,1 1 0,0 1 0,-2-5 0,4-3 0,-7-10 0,8 10 0,-8-10 0,16 0 0,-7-8 0,1-7 129,1 0-129,2-4 0,0-1 0,0-1 0,-1 4 0,1 4 0,-4 2 0,0 10 0,-1 1 0,-8 0-129,14 11 129,-8-1 129,-1 4-129,-4 1 0,2 3 0,-1-1-129,-2 0 129,0 4-129,0-6-387,0 9-516,-2-12-2709,2 4-903,0-16-258,14 12-387</inkml:trace>
  <inkml:trace contextRef="#ctx0" brushRef="#br0" timeOffset="35875.052">10326 4153 2322,'-8'-5'4644,"-4"8"-258,0 6 129,0 6-1935,-4-8-1806,7 11 129,-2-5-387,6 5 129,0-2-258,5 1 0,0-2-129,3-1 0,4-3-129,6-4 129,-1-6-129,2-1 129,0 0-129,0-7 0,-2-8-129,-2-1 129,-3-1-129,-2-4 0,-4 0 0,-1 2 0,-4 1 0,-3 5 0,0 5 0,-2 5 0,1 3 0,0 10-129,3 5 129,4 6 0,1 2 0,1 4-129,8 1-516,-2-13-2838,11 4-1161,-1-12-129,5-6-387</inkml:trace>
  <inkml:trace contextRef="#ctx0" brushRef="#br0" timeOffset="36100.0648">10606 4033 9159,'5'7'5031,"-5"16"-516,-4 7-129,-2 1-4386,3 13 0,-1 5 0,1 1 0,0 3-129,3-1-129,0-13-387,3 3-1161,-2-14-2709,1-10-129,-2-18-516,0 0 258</inkml:trace>
  <inkml:trace contextRef="#ctx0" brushRef="#br0" timeOffset="36363.0798">10507 4139 8385,'12'-25'5031,"2"12"129,8 5-645,-7-6-3870,11 9 0,-1-2 129,4 7-258,-4 0-129,-3 6-129,-6 3 0,-7 12-129,-8 0-129,-1 4 129,-14 3 0,-5 2 0,-3-4 0,-2 0-129,-2-3 0,3-11-516,17 2-4128,-1-12-387,7-2-516,17-21-258</inkml:trace>
  <inkml:trace contextRef="#ctx0" brushRef="#br0" timeOffset="39007.2308">9734 5059 2193,'0'0'3870,"3"-12"-129,-3 12-774,0 0-516,0 0-516,0-12-387,0 12-387,-14 1-387,14-1-258,-20 11-258,9-3 0,0-1 0,1 2-258,10-9 0,-11 19 0,11-19 0,0 17-258,5-2 258,3-3 0,4 1-129,-3 3 129,3-4 0,-5 2 0,1 1 0,-3 0 0,-4-1 0,-1 0 0,-6 2 0,-5 0 0,-1-4 129,-2-1 129,-2-3-258,-2 2 0,6-7 0,0-3-516,12 0-645,-11 0-3096,11 0 0,2-20-645,7 6 0</inkml:trace>
  <inkml:trace contextRef="#ctx0" brushRef="#br0" timeOffset="39435.2555">9854 5047 6837,'-14'22'4902,"3"0"-387,-3-1-129,5 10-3870,-1-1 0,6 3 129,4-5-258,0 2 0,11-7-258,5-7 0,1-8 0,3-5 0,0-3 0,2-11-129,-1-4 129,-4-6-129,-5-4 129,0 1-129,-7-1 0,-2-2 0,-3 7 0,0 5 0,-3 5 0,3 10 0,-12 0-129,6 10 129,3 12 0,3 7 0,-3 2 0,3 1 0,0 3 0,3-7 129,3-2-129,-1-6 0,3-8-129,-8-12-129,17 11-387,-11-21-1290,8-2-2322,-7-8-645,4-1-129,-4-8-129</inkml:trace>
  <inkml:trace contextRef="#ctx0" brushRef="#br0" timeOffset="39991.2872">10085 5107 4902,'0'0'4902,"7"11"-258,-7 1-129,2 11-3225,-4-8-387,2 16 0,0-5-387,0 4-129,0-4-129,0 1-129,0-6 0,4-4 0,-1-6 0,-3-11 0,10 12-129,-10-12 0,14-5 129,-7-6-129,1-5 0,1-1 129,-2-5-129,1-2-129,1 5 129,-3 0 0,0 8 0,-6 11 0,5-11 0,-5 11 129,0 10-129,0 4 0,0 4 0,0 3 129,0 1-129,5-5 0,0-1 0,1 0 0,-6-16 0,15 13 0,-5-13 129,-3 0-129,3-8 0,-1-6 0,0-1 0,-1-5 0,2-2 258,-3-1-258,3 2 0,-3 3-258,0 2 516,-1 4-516,-6 12 258,11-1 0,-11 1 0,5 21 0,-3-4 0,1 6 0,-1-1 0,0 4 0,1 1 0,-3-12-1032,6 4-3483,-6-19-258,7 10-387,-7-10-516</inkml:trace>
  <inkml:trace contextRef="#ctx0" brushRef="#br0" timeOffset="40564.3202">10534 5261 7353,'0'0'5031,"0"0"0,0-6-258,0 6-3870,9-3-258,-9 3 0,21-6-258,-5 3-129,4 2-129,3 0-129,1-1 0,4-2 0,-4-2-387,0 6-516,-7-11-1032,0 7-2838,-5-6-258,-3 4-129,-9-7-258</inkml:trace>
  <inkml:trace contextRef="#ctx0" brushRef="#br0" timeOffset="40811.3343">10726 5106 3612,'-7'0'4902,"7"0"0,0 0-258,17 10-3096,-17-10-258,26 6-129,-14-3-387,5 7-258,-4 0-129,2 6-129,-5 0-129,-2 3 0,-6 3-129,-2 0 0,-1 5-129,-7-2 129,0-2-258,-8-4-129,7 9-2580,-6-13-1677,2 0-258,2-7-516,3-3 129</inkml:trace>
  <inkml:trace contextRef="#ctx0" brushRef="#br0" timeOffset="42515.4318">9606 5896 2322,'0'0'4515,"0"0"0,3 17 0,-3-17-3225,16 35-258,-10-19 129,8 11-258,-9-7-129,8 6-258,-4-11-129,3 1-129,-4-7 0,2-5 0,0-4-129,1-7 129,-2-9-129,3-5-129,-2-7 129,0-4 0,-1 1-129,-2 0 0,0 5 0,-6-1-387,6 13-774,-7 14-3354,-1-13-129,1 13-516,0 0-129</inkml:trace>
  <inkml:trace contextRef="#ctx0" brushRef="#br0" timeOffset="42959.4572">9930 5912 5547,'0'-28'5160,"-1"17"-516,-4-1-129,5 12-3612,-9-14-129,9 14-258,-13 1-258,6 11-129,0 2 0,2 6-129,0 1 0,3 3 0,1 3 0,1-5 129,3-3-129,5-1 0,4-8 0,3-6 0,-1-4 0,4-2 0,1-8 0,-4-5-129,-2-4 129,-2 0 0,-5-3-129,-5 2 129,-1 1 0,-4 2 0,-3 2 0,-3 7 0,2 5 0,-1 3 0,9 0 0,-7 21 0,5-2 0,2 6 0,2 3 0,3-1 0,0 0-129,2-5-516,7 3-2580,-4-10-1419,0-8-258,-1-6-387</inkml:trace>
  <inkml:trace contextRef="#ctx0" brushRef="#br0" timeOffset="43183.47">10102 5656 7353,'7'21'4902,"-7"0"0,5 8-387,-5-3-3870,5 17-129,-5-6 0,4 5-258,-1-2-387,-3-6-516,10 4-3612,-8-9-516,7-6-387,-6-9-258</inkml:trace>
  <inkml:trace contextRef="#ctx0" brushRef="#br0" timeOffset="43579.4926">10244 5850 7740,'0'0'5160,"0"21"-387,-5-1-258,5 4-3999,-3 0-129,3 6 0,0-4-258,1 0 0,6-4 0,-1-5-129,5-2 0,-1-9 0,3-3 0,-1-3 0,3-10 0,-3-6 0,0-1-129,-3-8 129,-2 0-129,-2 0 129,0 1-129,-5 4 129,0 6 0,0 14 0,0 0 129,-7-5-129,4 12 129,1 11-129,1 1 0,1 3 0,2 2-129,3-4-387,8 8-2193,-3-12-1935,2-1-258,-1-5-645,2-2 259</inkml:trace>
  <inkml:trace contextRef="#ctx0" brushRef="#br0" timeOffset="43935.513">10475 6046 5676,'8'-12'5289,"2"-5"-387,-1 9-258,-1-6-3612,7 6 129,-4-4-516,3 4-258,-3-5 0,3 2-258,-5-2 0,-2 1 129,-4-1-258,-3-3 129,-2 4-129,-6-1 0,-3 1 0,-1 2 0,-5 5 0,2 3 0,-1 6 0,0 10 0,3 5 0,5 5 129,2 3-129,3 4 129,3 3-129,1-4 129,6-5-129,4-2 0,3-5-258,1-11-1161,4 4-3225,-3-11-387,6 0-387,-2-6-258</inkml:trace>
  <inkml:trace contextRef="#ctx0" brushRef="#br0" timeOffset="44184.527">10706 5957 7224,'0'0'5289,"0"0"-258,8 7-258,1-9-3999,8 2-129,-3-2-129,3 2-129,-4 0-387,1-3-387,1 3-645,-15 0-3354,16 0-516,-16 0-516,11-5 0</inkml:trace>
  <inkml:trace contextRef="#ctx0" brushRef="#br0" timeOffset="44431.5413">10837 5870 4902,'0'0'5160,"0"0"0,7 0-516,-7 0-3096,17 5-387,-10-2-258,7 8-258,-5-4-129,0 5-129,-9-12-129,11 23-129,-9-11 0,-2 4 0,-4-1-129,-2 1 0,-3 4-129,0-5-645,6 5-3999,-6-5-129,4 4-645,-2-5-129</inkml:trace>
  <inkml:trace contextRef="#ctx0" brushRef="#br0" timeOffset="82587.7237">13491 12052 4644,'-9'-2'4386,"9"2"-129,0 0-1290,0 0-1290,17 0-258,-3 0-645,11 6 0,7-5-258,9 5 129,3-5-258,8 3-129,2-4 0,3 0-129,0 0 0,-2 0 0,-2 2 0,-3-4-129,-7 1 0,-3-2-129,-7 3-258,-11-1-516,2 2-2322,-13 0-1290,-11-1-258,0 0-387</inkml:trace>
  <inkml:trace contextRef="#ctx0" brushRef="#br0" timeOffset="82919.7425">14213 11965 5547,'-4'-15'4902,"4"15"-129,0 0-516,-12-8-2967,12 8-129,3 10-387,8 1-129,1 3-387,5 4 0,1-2-129,0 4 129,1-1-129,0 5 129,-4-3-258,-4-2 129,-5-2-129,-6 2 0,-3 0 0,-9-3 0,-5-3 0,-2-1-387,2 2-3741,-2-1-516,1-4-258,3-4-645</inkml:trace>
  <inkml:trace contextRef="#ctx0" brushRef="#br0" timeOffset="84974.8603">9444 6407 645,'0'0'3999,"0"0"0,9-2-1161,-9 2-516,11-14-645,-11 14-516,11-13-387,-11 13-258,19-12 0,-9 6-258,5 4 0,-4 1-258,6 0 258,3 0-129,1 1 129,3 0-129,4 0 129,2 0-129,2 0 0,3 0 0,4 0 0,-1 0 0,2 0 0,-3 1-129,5 1 129,-3 0-129,1 1 129,-1-1-129,2-1 0,0-1 129,-2 0-129,2 0 129,-1 0-129,2-2 0,-2-4 129,0 0-129,-3 2 129,-2-1-129,1-1 0,-2 1 0,2 0-129,-4 1 258,3 1-129,1 0 0,0 0-129,2 0 258,-1 3-129,0 0 0,-2 0 0,-1 0 0,2 3-129,-5 0 129,2 2 0,-2-3 0,1 3-129,0-2 129,-2 0-129,2-3 129,-5 1 0,-2-1 0,-4 0 0,-4 0 0,-2 0 129,-3-2-129,-12 2 0,0 0 0,0 0-258,8-5-2580,-8 5-1806,-14-7 0,0 2-774</inkml:trace>
  <inkml:trace contextRef="#ctx0" brushRef="#br0" timeOffset="87907.028">9567 6781 2193,'0'0'4257,"4"-3"258,-4 3-2064,0 0-387,0 0-387,17 2-258,-17-2-645,5 19 0,-3-9-387,2 7 0,-3-2-129,4 2 0,-1-1-258,2-1 129,-2-1-129,3-1 0,-7-13 0,13 15 129,-13-15-129,14 6 0,-6-6 0,-8 0 0,17-14 0,-9 1 0,-1-5 258,2 0-258,-1-4 0,2-2 0,0 2 0,-3 1-258,0 8-258,-3-8-1032,4 9-2838,-8 12-516,12-7-129,-12 7 0</inkml:trace>
  <inkml:trace contextRef="#ctx0" brushRef="#br0" timeOffset="88463.0598">9924 6755 903,'9'-11'4257,"-9"11"516,3-16-1161,-3 16-1806,0 0-387,0 0-387,0 0-129,-7 3-258,-3 5-258,0 7-129,-1 0-129,-3 3 0,-1 2 0,0 3 0,4-1-129,3-3 129,1-2 0,7-2 0,0 1 0,5-6 0,7-4 0,2 0-129,1-6 129,-1 0 0,2 0-129,-1-6 0,-2-2 129,-1-3-129,-2-1 0,0 2 258,-4-2-258,-1-1 0,-1 0 0,-1 1 0,-1-1 0,-2 13 0,0-17 0,0 17 0,0-12 0,0 12 0,0 0 0,0 0 0,-2 11 129,2 0-129,3 0 0,1 3 129,0 0-129,2-1 0,1 1-129,-7-14-645,17 25-1548,-8-18-2322,-9-7-129,12 7-516</inkml:trace>
  <inkml:trace contextRef="#ctx0" brushRef="#br0" timeOffset="88727.0749">10094 6590 4257,'3'-39'5031,"-3"39"-258,0 0-387,0 0-3225,5 10-387,-4 16-387,-1 3-129,-1 8 0,-5 2-129,4 4-129,-4 0 0,3-6 0,-1-1 0,1-9-258,3 0-387,0-12-2322,7-1-1548,0-7-258,5-6-258</inkml:trace>
  <inkml:trace contextRef="#ctx0" brushRef="#br0" timeOffset="89155.0994">10238 6677 4773,'0'0'5031,"0"8"-387,-2 6-258,-5 1-3483,7 10-387,0 0 0,0 4-129,0-2-258,0 0 129,0-5-258,4-3 387,2-6-387,-6-13 129,14 16-129,-4-13 0,-1-3 0,1 0 0,-3-7 0,4-7 0,-3 2 0,0-5-129,-1-2 129,-3-4 0,-1 3 0,-1 3 129,-2 2-129,0 3 129,0 12-129,-7-3 129,7 3 0,-11 18 0,8-1 0,-1 4 0,3 3-129,2 1 129,3-2-516,-1-8-1161,6 3-2838,0-5-516,1-2-129,1-5-516</inkml:trace>
  <inkml:trace contextRef="#ctx0" brushRef="#br0" timeOffset="89559.1225">10460 6873 3870,'9'-4'5160,"-9"4"-258,15-6-258,-6 6-2838,0-5-1032,7 2-258,-3-4-129,1 1-129,0-1-129,-2-1-129,-1 0 129,-4-3-129,-4-1 0,-1 0 129,-2-3-129,-7-2 0,-1 0 0,-6 6 0,-1-1 0,1 6 0,0 6 0,-3 2 0,3 9 0,1 8 0,3 8 0,2 0 0,2 2 0,6 3 129,0-8 0,0 2-129,8-3 129,0-4 0,4-2-258,-6-8-1419,8 1-2838,-3-3-645,5-4-129,-4-3-258</inkml:trace>
  <inkml:trace contextRef="#ctx0" brushRef="#br0" timeOffset="89855.1395">10699 6848 3870,'0'0'5160,"2"11"-129,-2-11-516,22 5-3225,-12-5-258,4 6 0,-3-6-516,3 1-258,-2 2-258,-3-3-387,4 2-774,-13-2-1419,11-3-2064,-11 3-387,12-15-387</inkml:trace>
  <inkml:trace contextRef="#ctx0" brushRef="#br0" timeOffset="90111.1541">10834 6777 774,'0'0'4773,"0"0"129,0 0 0,0-12-2451,13 16-774,-13-4-516,17 11-258,-9-5-258,2 7-387,-3-4 0,3 5-129,-6 0-129,-2 2 129,-2 1-129,0-2 0,-5-1-129,-2 1 258,-4-4-258,4 0 0,-3 2-516,-3-6-3870,13-7-129,-14 11-645,14-11 129</inkml:trace>
  <inkml:trace contextRef="#ctx0" brushRef="#br0" timeOffset="93675.358">2716 11328 1548,'-3'-24'3483,"6"12"-516,-3 12-774,10-16-258,-10 16-258,0 0-387,10 6-387,-10 12-258,0 13-258,-1 7-387,-4 7 258,1 4-258,-1 3 129,0 1-129,3-3 129,1-3 0,1-5 0,0-3 0,6-3 0,1-4 0,2-6 129,3-3-129,0-5 0,3-7-129,2-1 0,0-8 129,4-2-129,3-4 129,0-6-129,4 3 129,1-2-129,7 3 129,3 0 0,4 4 0,3 2 0,-1 0 0,6 0 129,-2 0-129,5 2 129,-1 0 0,-1 4 0,3-2 0,4 1 0,2-1 0,2 5 129,-3-3-258,1 3 129,1-2-129,-3 1 0,-1 0 0,2 0 0,-5-2 0,0 2-129,2-3 129,-1-1 0,-1 1-129,1 0 129,0-3 0,-2 2-129,-1-2 129,-3 0-129,1-2 0,-1 1 129,0-1-129,-1 0 0,1-1 129,-4-3-129,-2-2 129,-5 0-129,-1 0 129,-6 0-129,-5 0 0,-3 2 0,-7-1 0,-2 3 0,-3-1 0,-1 2 0,-11 1 0,14-2 0,-14 2 129,9-3-129,-9 3 0,0 0 0,8-12 258,-8 12-258,5-18 0,-2 4 129,1 0-129,1-3 0,0-4 0,1-2 0,2-4 0,1 1 0,-1-1-129,-1-3 129,0-4 0,-2-2 0,0 0 0,-1-1 0,-1-1 129,-3 4-129,2-2 129,-2 8-129,0 2 129,-2 4-129,0 4 129,-3 3 0,0 3-129,-4 3 0,-3-1 129,-5 4-129,-2 2 0,-3 0 0,-5 0 0,-6-2 0,-2 2 0,-4 0 129,-3-4-129,-3-1 0,1-1 0,-3-2 0,-1 1 0,0-1 0,0 0 0,2 0 0,-2 3 0,2-3 0,-1 1 129,-4 2-129,4 1 0,-2 1 0,4 1 0,-3-1-129,2 1 129,-2 3 0,2-3 129,0 2-258,1 1 129,2 1 0,-1-2 0,0 2 129,-1 1-258,1 1 129,2 0 0,2 0-129,1 0 129,1 1 0,3 2-129,1 1 129,2 0-129,2 2 258,-1 1-258,1 0 129,1 1-129,-1-1 129,2 3-129,-1 1 129,-1 0-129,0 1 0,-1 0-129,-5 2 129,1-3 0,-2 3 129,-1-2-129,2 2 129,-2-2-129,4-2 129,1-3 0,4 1 0,0-3 0,2-1 0,2-1 129,2-2-129,3-1 129,0 0-129,3 0 129,-3 0-129,4 0 0,1 0 0,-1 0 0,1 0 0,4-1 0,1 1 0,1 0 0,9 0-129,-9 0 129,9 0 0,0 0 0,0 0-129,0 0 129,0 0 0,0 0 0,-7 7 0,7-7 0,0 0-129,0 19-1548,0-19-2580,0 18-387,0-18-387,0 0-645</inkml:trace>
  <inkml:trace contextRef="#ctx0" brushRef="#br0" timeOffset="97059.5515">9412 7276 2709,'8'0'2451,"4"-3"-129,-4 3-258,-8 0-258,18-2-387,-18 2-129,22-2-516,-22 2 129,17 0-129,-5 0-129,5 0 0,2 0-258,3 3 258,2-3-258,5 4 0,-1-4 0,6 1-129,-3-1 0,4 0 0,-1 0-129,3 0 129,-2 0-129,2 0 0,1 0 0,3 0-129,-1 0 129,1 0-129,2 0 0,-1 0 258,-1 0-258,1 0 0,0 0 0,-4 0 0,0 0 0,-2 0 0,-3 0 0,-1 0 129,-2 0-129,-3 0 0,0 0 0,-3 2 0,0 2 0,-1-2 129,0 1-129,1-1 0,0-1 0,1-1 0,2 0 0,-3 1 0,3-1 0,-6 2-129,4-2 129,-4 0 0,-1 1 0,1 1 0,-5-1 0,2 0 0,3 2 0,-2-2-129,1 1 129,-2 3 0,-1-2 0,0 1-258,-1-1 258,-2 2 0,-3-2 0,-1 1 0,-1-1 0,-9-3 0,12 0 0,-12 0 0,9 0 258,-9 0-258,0 0 0,0-8-387,0 8-3354,0 0-774,-14-2-387,2-3-387</inkml:trace>
  <inkml:trace contextRef="#ctx0" brushRef="#br0" timeOffset="124056.0956">8439 8077 258,'4'18'3354,"8"-8"516,1-7-2451,3-3 0,5 0 129,-1-14 0,6 8-129,-2-13-129,5 5-258,-7-12-129,4 6 0,-9-10-516,0 0 129,-6-7-258,-1 2 0,-6-8 0,-1-2-129,-3-6 0,4-4-129,-4-8 258,1 5-258,-1-3 0,0 0 0,0 5 129,-1-1-129,-3 6-129,-1 9 129,-2-1-129,-2 6 129,6-1-129,-1 7 0,4 1 0,0 3 129,7 3 129,5 3-258,2 3 258,6 5-129,3 2 0,2 1 0,0 2 129,4 2-129,1 2 0,3 0 0,0-1 0,-3 3 129,-5-1-129,-1 2 0,-7 0 0,-2 1 0,-6 0 0,-9 0 129,0 0-129,0 0 0,0 0 0,0 0 0,0 0 0,0 0-258,9 9-387,-9-9-774,0 0-2967,2-5-129,-2 5-516,5-16 258</inkml:trace>
  <inkml:trace contextRef="#ctx0" brushRef="#br0" timeOffset="124332.1114">9079 6788 2193,'0'0'4515,"0"0"0,5-2-1677,10 5-903,-6-3-258,10 6-387,-6-1-516,4 8-258,-3-4-258,0 5-129,-7 2 0,-3 1-129,-4 2 0,-1-1 129,-9 2-129,-4-1 129,-7-2 0,1 2 129,-2-2-258,-1-2 258,4 3-387,-3-9-2967,11 6-1290,4 1-516,5-3-387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9T10:42:33.8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11036 3364 774,'61'-3'774,"-27"0"0,3-1-129,2 0-258,-2 1-129,7 1 129,-3-3-387,-1 3 129,1 0-129,-4-2 0,3 3 0,-2-2 129,1-1-129,1 0 0,1-2 129,4 2-129,-1-1 258,4 0-258,-2 3 129,1-3-129,-2 5 0,-1 0 0,-2 0-129,-2 1 129,3 3 0,-4-1-258,1 1 258,-1-2 0,1-1 0,1-1 0,1 0 0,-2 0 258,-1 0-258,-1-1 0,-2 1-258,2 0 129,-3 0-129,0 1-258,-2 3 258,-1 1-258,-2-1 258,3 0 0,-3-3 0,-1 1 129,2-1 129,-4 0 0,-1 0 0,0 1 0,-1 1 0,-4 0 0,1 3 0,-3 0-129,-1 0 129,-2-1 0,-2 0 0,-5-1 0,0-1 129,-9-3-387,11 7-1289</inkml:trace>
  <inkml:trace contextRef="#ctx0" brushRef="#br0" timeOffset="6423.3674">10460 4136 1032,'83'-15'2193,"-25"7"-129,12-5-129,9 3-516,12-5 0,15 8-516,5-1-129,8 5-387,1 1-387,2 2 0,-2 0 0,-5 3-129,-8 3 0,-19-3 129,-11-2 0,-17 0 258,-13-1-129,-17 0-516,-15-5-2967,-15 5-129,0 0 0</inkml:trace>
  <inkml:trace contextRef="#ctx0" brushRef="#br0" timeOffset="64462.687">10786 13442 516,'141'15'645,"-59"-8"129,2 0 0,5-1 0,0-3 0,0 2 0,-1-3-258,-1 0-387,-3 0-1161,-15-1-1419,6 4 259</inkml:trace>
  <inkml:trace contextRef="#ctx0" brushRef="#br0" timeOffset="67430.8568">11463 14119 1419,'96'8'1161,"-36"-4"-129,7 0 0,13-1-387,8-2 516,8-1-129,6-4 0,10-1-129,1-4 0,4 2-129,-2-3 129,6 3-129,1-2-258,1 5 0,-4-3-129,2 3-129,0 0 0,4 2-129,0 2 129,-2 0 0,-4 2-129,0 3 129,-2 1-129,-4 3 0,-10 3 129,-12-1-258,-4 2 258,-14 2-645,-9 0-258,-15 1-2838,-15-4-258,-5 1-516,-17-8 259</inkml:trace>
  <inkml:trace contextRef="#ctx0" brushRef="#br0" timeOffset="78431.4859">12002 12987 129,'0'0'516,"0"0"258,0 0 0,0 0 258,0 11 0,0 7-129,4 2 258,-4 5 0,4 4-258,-4 2-258,3 5-258,0-4 129,1 0-258,2 0-258,0-4 0,2-4 129,-1-4-258,3 0 129,-2-6-129,0-2 129,-8-12 0,9 13-129,-9-13 258,9 4-258,-9-4 129,9 0 129,-9 0-129,16-7 0,-7 3 0,3 1 0,0-1-129,3 1 129,3 2 0,-3 1 0,4 0 0,0 0 0,3 0 0,2 0 0,1 2 0,3-1 0,1 0 0,3 2 0,1-1 0,0-1 0,2 1 0,-3 1 0,0-1 0,-1-1 0,-2 4 0,-1-4 0,1-1 0,0 0 0,0 0 0,-3 0 0,1 0 0,0-2 0,0-2-129,-2 4 129,-1-1-387,0 1 129,-5 0 129,6 1-258,-4 3 129,4-1 0,-4 1 129,5-3-129,-4 0 129,4-1 258,-2 0 129,-1 0-129,1 0 0,-4 0-129,2 0 129,-3-1 0,-2 0-129,-2 1 0,-1-2 0,1 1 0,-1-1 129,-1 0 129,-3-2-129,0 1 258,0 2 0,-2-3 129,-8 4 0,8-3-258,-8 3 129,0 0-129,0 0 0,0 0-258,8-3 0,-8 3 0,0 0 0,0 0-129,0 0 258,0 0-129,9-14 129,-9 14-129,0-11 129,0 11-129,0-15 129,0 15-258,2-18 258,-2 18-258,0-19 129,2 7 0,-1-4 0,-1-1 0,1-3 129,-1-2 0,0-6-129,0 0 258,0-5-129,-1-4 0,0 2-129,-1-2 129,2 1 0,-4 0 129,3 9 0,-3 0 0,-1 8-129,-2 2 129,7 17 0,-20-17-129,9 16 129,-3 1-258,-1 0 129,-4 4-129,2 3 129,-2 2-129,-3 0 129,1 0-129,-8-1 129,3 0 0,-4-1-129,-4-4 129,1 1-129,-2-2 129,0-2-129,-2 0 129,0 0-129,-5-3 0,0-1 0,1 0 129,-7 1-129,0 0 0,-5 3 0,-1 0 0,0 0 0,1 3 0,1 4 0,4 0 0,3 1 0,3-2 0,7 0 0,1 0 0,5-4 0,3 1 0,-1 0 0,3 1 0,0 1 0,3 2 0,4-2 0,2 3-129,3-1 129,3 4 0,9-11 0,-6 14 0,6-14 0,4 9-129,-4-9 129,16 5 0,-8-3 129,1-2-129,-1 0 0,-8 0 0,11 1 0,-11-1 0,0 0 0,10 0-129,-10 0 129,0 0 0,0 0 0,0 0-129,0 0 129,0 0 0,0 0-258,4 12-516,-4-12-2193,0 0-645,3 14-387,-3-14 258</inkml:trace>
  <inkml:trace contextRef="#ctx0" brushRef="#br0" timeOffset="80294.5924">10206 2018 1419,'47'1'2838,"-11"-1"-129,10-4-387,4-6-645,17 5-516,8-12-129,6 9-258,6-8-387,4 11 0,-2-3-258,-3 4-1677,0 4-1419,-10 2-645,-17-2-129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09:49:47.96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C29B4B5-D751-444B-A293-9BDCA493B458}" emma:medium="tactile" emma:mode="ink">
          <msink:context xmlns:msink="http://schemas.microsoft.com/ink/2010/main" type="inkDrawing" rotatedBoundingBox="3107,10109 3165,7714 3456,7721 3399,10116" semanticType="verticalRange" shapeName="Other">
            <msink:sourceLink direction="with" ref="{5046491E-99AD-481A-9CFD-A8C83C389FDB}"/>
          </msink:context>
        </emma:interpretation>
      </emma:emma>
    </inkml:annotationXML>
    <inkml:trace contextRef="#ctx0" brushRef="#br0">316 43 903,'-6'-22'3354,"6"22"0,0 0-645,0 0-516,0 0-387,-18-21-516,18 21-129,0 0-516,0 0-258,-20 0 0,20 0-129,0 0-129,0 0 0,-16 15-129,16-15 0,-11 24 0,3-6 0,-3 3 0,0 4 129,-2 4-129,-2 4 0,1 2 0,1 1 0,-1 7 0,0 0 129,4 1 129,-1 0-129,2 0 0,-2 2 0,3-2 0,-2 5 0,3-7 0,-2 2-129,2 5 0,2-2 0,0 6 0,2 0 0,1 4 0,0 4 0,2-1-129,0 4 258,0-2-258,0 3 129,-1 2 129,0 3-129,-2-3 129,-3 3-129,-1-5 129,4 3-129,-3-4 129,2-2 0,3-4-129,1-2 129,4-1 0,7-5 0,3-4 0,3 4 129,2-9-129,5 2 129,-3-7 0,0-2 0,-1-6-129,-1 0-129,-3-6 129,0-2-129,-2-5 0,-14-15 129,25 21-258,-25-21 129,19 10-516,-19-10-903,0 0-2322,16-16-645,-13-1 129,-3-4-516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9T10:45:17.5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6830 4179 2451,'-6'-24'4386,"6"24"-129,-6-22 0,6 22-2322,-5-13-645,5 13-516,0 5-258,3 13-129,0 2-129,2 3 0,0 6-258,2 7 129,4 0-129,-2-1 0,3 1-129,1-1 129,-2-5-129,4-1 0,4-4 129,1-5 0,1-4-129,5-2 258,3-6-129,7-4 0,10-4 0,4 0 0,5-2 0,8-7 129,5 0-129,7-2 0,5 2 129,4 1-129,1 1 0,7 2 129,2 1-129,5-2 0,3 2 129,0 2-129,-2-1 129,1 3-129,-1-2 129,0 1 0,-2 1 0,-2-1 0,-2 1-129,-1 0 258,-4 0-129,-1 0-129,-1-1 0,-3 0 129,-5-1-129,-4 0 0,-6-3 0,-5 4 129,-3-1-129,-6-1-129,-4 0 258,-10-1-258,-3 3 129,-4-1 0,1 2 0,-4 0 0,-3 0 0,0-1 0,0 0 0,-5 1 0,0-3 0,-3-1 0,-1-2 129,-5-2-129,0-1 129,-1 1 0,-4-1-129,3 1 129,-12 8 0,12-16 129,-12 16 0,11-11 0,-11 11 0,4-17 129,-4 17 129,0-18 0,-2 3-258,0 3 0,-3-6 0,3 2-129,-2-1 0,-1 0-129,5 17-645,-10-19-4128,10 19-129,-9-15-645</inkml:trace>
  <inkml:trace contextRef="#ctx0" brushRef="#br0" timeOffset="7432.4251">3326 4800 1161,'-8'0'2838,"8"0"-129,0 0-387,0-10-258,0 10-258,2-14-516,-2 14-129,10-22-387,-2 11 129,-1-7-387,-2 6 0,2-7-129,2 0-258,-4-2 129,5 1-258,-6-2 258,2-1-258,-2 0 258,2 3-258,-5-1 258,0 4-129,1 2 129,0 5 0,-2 10-129,0-15 0,0 15-129,0 0 0,0 0 0,0 0-129,0 0 129,0 0-129,12 3 0,-1 3 129,2-1 0,6-1 129,4-1-129,5-3 129,10 0-129,3-1 129,7-1-129,5-2 129,2-2-129,3 1 0,3-1 0,5-1 0,-4 2 0,3-1 0,0-1 0,1 3 0,-2-1 0,0 3 129,-2 0-129,-1 2 129,-3 0-129,-1 0 129,-2 0-129,-3 4 129,4-2-129,-1 2 0,0-2 0,1-1 129,0 1-258,-3-4 258,-1 1-129,-4-5 0,-7 1 0,-6 0 0,-5 0 129,-5 2-129,-9-2 129,-4 4 0,-12 1 129,11-1 0,-11 1-129,0 0 0,0 0-129,0 0 129,2 7-129,0 3 0,0 4 0,-1 2-129,4 4 129,-2 3 0,2 3 0,2 0 0,0 1 0,-2 0 0,3-4-129,-1 2 129,3-2 0,-3-3 0,1 1 0,2-5 0,-5 1 129,1-4-258,2 1 0,-8-14-2580,11 14-1548,-11-14-645,0 0-387,9 3 259</inkml:trace>
  <inkml:trace contextRef="#ctx0" brushRef="#br0" timeOffset="16087.9201">5862 6985 1032,'49'-19'2838,"-20"12"-903,4-1 0,6 3-258,-1-3-258,7 4-258,2-3-129,10 3-129,-2-4-258,14-1 129,2-1-258,10 4-129,1-3 0,4 2-258,-7-1 129,-2 2-258,-10 2 0,-9 3 0,-18 1-129,-15 0-258,-9 7-2064,-16-7-1677,3 15-129,-3-15-258</inkml:trace>
  <inkml:trace contextRef="#ctx0" brushRef="#br0" timeOffset="17063.976">9672 6904 1419,'115'-3'2967,"-37"-7"-129,18 3-516,7-7-516,9 5-129,-3-4-387,5 5-258,-6-1-387,-4 6-129,-14 2-387,-12 1-129,-9 0-129,-12 3-129,-13 5-774,-10 0-3096,-13-7-129,-4 0-258</inkml:trace>
  <inkml:trace contextRef="#ctx0" brushRef="#br0" timeOffset="18568.062">13241 6739 645,'-3'-15'3225,"3"15"-1032,0 0 0,0 0-903,-5 9-129,1 4-645,2 7 0,-1 3-258,3 7 0,-2-1 0,2 1 0,0-2 0,7 4-129,3-4-129,5-3 258,4 1-129,7-8 258,5-1-387,5-6 258,7-2-129,8-2 0,6-6-129,8-1 129,4 0-129,3-4 0,7-1 0,5-1 129,5-4-129,6 2 0,3-6 129,5 6 129,1-5 0,3 7-258,3-4 258,-3 6-129,-4 1 0,-3 3 129,-8 0-258,-6 2 129,-8 3-129,-9-3 0,-8-1 0,-10 2 258,-11-3-258,-8 0-258,-4 0 258,-8 0 0,-4 0 0,-2 0 0,-1 0 0,0 0 258,1-1-258,-1-2 129,0-3 0,-1-1 0,-2-5 129,2 1 129,-5-7 0,3 1 129,-5-6-129,1 2 0,-3-7 0,0 1-129,-3-1-129,0 0 0,-3 1-129,-4 1-645,2 10-3483,1-3-516,1-10-774,5 0 258</inkml:trace>
  <inkml:trace contextRef="#ctx0" brushRef="#br0" timeOffset="27839.5923">2971 7840 3612,'8'-21'4386,"-5"7"-1290,-3 14-645,2-17-774,-2 17-645,0 0-129,0 0-387,0 0-258,1 11 0,2 7 129,1 6-387,1 2 129,2 5 0,0 2 0,1 0-129,-1-2 129,2 0-129,2-2-129,0-7 129,3-2 0,0-3 0,6-3 0,3-6 0,3-2 0,3-3 0,4-3 129,3 0-129,5 0 0,1 0 0,4-1 0,2 1 0,4-1 0,4 1-129,4 0 129,2 0 0,3 0 0,1 0 0,2 0 129,2 0-129,2 0 0,0 0 129,3 0 0,-3 4 0,3-3 0,1 0 129,1-1 0,-4 1-129,0-1 129,-3 2-129,0 0 0,-4 1-129,-6 1 0,-4 2 0,-2-1 129,-7 1-129,-5-4 0,-8 4 129,-6-4 0,-5 1 129,-6-3-129,-3 0 258,-6 0-258,1-2 129,-9 2-129,14-7 0,-14 7-129,16-10 0,-16 10 129,13-10-129,-13 10 129,12-12 0,-10 2 129,-2 10 0,0-25 129,0 12-129,0-6 258,0 4-258,-2-4 0,0 4-129,1 0 0,1 1-129,0 14 0,0-15-129,0 15-387,0 0-2580,0 0-1419,6 4-258,-6-4-645,14 11 0</inkml:trace>
  <inkml:trace contextRef="#ctx0" brushRef="#br0" timeOffset="28876.6516">6533 8111 1,'0'0'3611,"-3"17"388,1-5-645,0-2-1161,2 13-645,-4-1-258,4 8 0,-3 0-516,2 8-129,-1-3-258,2 3-387,0 0-387,-3-6-645,6-3-1806,0 1-1161,0-13-387,3-3-129</inkml:trace>
  <inkml:trace contextRef="#ctx0" brushRef="#br0" timeOffset="29288.6752">6528 8147 1548,'0'0'2838,"0"0"-516,0 0-774,-11 8-258,11-8-129,-7 24-129,7-24 0,-4 23 0,4-23-129,0 0 129,7 2 0,6-2-258,-4-14 129,5 2-258,-2-9 0,3 5-258,-6-3 0,-2 2-129,-4 1 0,-3 6-129,0 10-129,-12-12 129,0 12-129,-1 0-129,5 8 129,1 4 0,6 4-129,3-2-258,17 11-1806,6-8-1935,3-4-387,9-1-387,5-10 1</inkml:trace>
  <inkml:trace contextRef="#ctx0" brushRef="#br0" timeOffset="30595.7499">8440 8001 645,'-4'8'3354,"1"5"-387,2 7-774,0 0-258,1 8-258,2 3-387,8 6-258,-5-1-516,11-1 0,-5 1-387,5-7 129,-2-2-258,0-3 129,-3-8-129,1-7 0,1-2 129,1-4-129,4-3 0,1 0 129,8-6-129,4-1 0,9-2 129,8 0 0,8-1 129,11 4 129,3-5 258,9 7-258,3-2 129,4 3-129,3-1 129,1 4-258,-7-4 0,0 3-129,-8-1 0,-1 1-129,-6-2 0,-7 2 129,-9-5-129,-6 4 129,-11-4 0,-4 1 0,-14-1 258,0-1-129,-17 7 0,5-17-129,-5 17 129,-12-21-129,-2 9 0,1-1 0,0-5 0,0-3-129,5 3 129,2-7-129,4-1 129,1 2-129,1 3 0,3 0-258,-3 21-516,8-8-3612,-8 8-387,8 0-258,-8 0-387</inkml:trace>
  <inkml:trace contextRef="#ctx0" brushRef="#br0" timeOffset="43071.4635">668 9168 2193,'-50'-6'2064,"50"6"-387,-51 1-129,51-1-645,-48 22 0,48-22-387,-52 38-258,52-38-129,-52 63 0,52-63-129,-51 90 516,27-36-129,2 5 129,6 7 0,5 5 258,4 3-387,7 3 516,12-8-129,13 1-258,6-13-129,11 1-129,9-19 129,9-6 0,9-20-129,12-4-129,2-9-129,-1-11 129,2-11-258,-10-4 258,-3-7 0,-12-6 0,-4-11-129,-19-5 129,-3-5 0,-5-7 0,-5-7 129,-5-3-258,-3-4 0,-7-4 0,-6-1 0,-2 1 0,-14 3 0,-4 5-258,-10 7 516,-8 11-516,-7 10 258,-5 11 258,-14 18-129,1 13-129,-13 14-516,3 13-516,-10 21-2709,8 14-129,-1 6-258,8 12-387</inkml:trace>
  <inkml:trace contextRef="#ctx0" brushRef="#br0" timeOffset="64899.712">14569 10083 129,'7'-11'2838,"0"11"-903,4 0 0,-11 0-387,18 0-387,-18 0 0,10 11-387,-10-11 0,5 23-129,-5-11-129,0 6 129,0 3-258,2-2-129,2 4 258,1-1-258,4-2 0,2 0-129,1 1 129,3-3-258,9-8 387,0 2-387,8-6 0,5-2 0,1 2 0,4-4 0,4 1 0,2-1 0,3 2-258,6 0 258,-1 0 0,5 3 0,7-1-129,5 1 129,1 1 0,6 0 0,1 4-129,1-4 129,4 0 0,-1 3 0,-2-3 0,1-2 0,1-1-129,-2-2 129,2 1 0,-2-2 0,1-1 0,-2 2 0,-1 0-129,-2-1 129,-3 2 0,-1-3 0,-6 0 0,-3-1 0,-9 0 129,-5-2-129,-7-5 0,-8 1 129,-8-2-129,-5 0 0,-4-1 0,-2 0 129,2 2-129,2 1 0,5 1 0,3 2 0,2 2-129,7 1 258,-3 0-129,-1 0-129,-4 2 258,-7 2 0,-3-4 129,-5 2 0,-8-2 0,-8 0-129,10 1 129,-10-1 0,0 0-129,0 0 0,11 0-129,-11 0 129,11 0-129,-11 0 129,12-3 129,-12 3-129,8-14 0,-8 14 0,4-16 129,-4 16 0,0-19-129,0 19 0,0-21 0,0 10 0,0-1 0,0 12-129,0-16 129,0 16-129,4-14-129,-4 14 129,0 0-645,0 0-3096,9 0-774,-9 0-258,10 2-129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9T11:01:59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7761 15895 129,'10'-5'387,"0"2"-129,-10 3-129,9 0-129,-9 0 0,0 0 0,10 12 129,-10-12-129,12 10 0,-12-10 129,14 6-129,-14-6 258,14 5 0,-14-5 0,13 5 0,-13-5 0,11 6 0,-11-6 129,13 6-129,-13-6-129,9 7 0,-9-7 129,13 5-258,-13-5 129,13 7 0,-13-7 0,14 6-129,-14-6 129,13 7-129,-13-7 258,12 11-258,-12-11 0,12 11 0,-12-11 0,12 14 0,-12-14 0,14 8 0,-6-6 0,1-1 0,2-1 0,0 2 0,-2-4 0,1 1 0,1-3 0,-1 0 0,1 1 0,1 0 0,-3 1 0,5-2 0,-2 3 0,2-2-258,3 0 258,1 1 0,2-4 0,0 1 0,4-1 258,-2 0-258,4-2 129,-2 4-129,2-3 258,1 4-129,-1-2 0,0 2 129,1-3-129,0 4 0,-1-4 129,3 0 0,0-2-129,-1 2 129,1-2-129,2 0 0,-2 1 129,2 1-129,-2 1-129,-1 3 0,0 1 129,-1 1-129,0 0 0,-1 2 0,4 3 0,-1 0 0,-3 4-129,3 1 129,-1-1 0,-1-2 0,-6 4 0,3 0-129,-6 3 129,-1-3-258,-3 5 258,-2-4-129,-3 3 129,-2-5 0,-7-10-129,10 18 129,-10-18 0,6 11 129,-6-11-129,0 0 0,0 0 0,8 0 0,-8 0 0,0 0 0,8-13 129,-8 13-129,0 0 0,9-14 0,-9 14 0,0 0 0,9-14 0,-9 14 0,0 0-129,0 0-258,0 0-903,11-3-1161,-11 3-257</inkml:trace>
  <inkml:trace contextRef="#ctx0" brushRef="#br0" timeOffset="21180.2114">11050 16811 903,'0'0'1548,"0"0"-516,0 0 258,0 0-129,12 0 129,-3-3-258,8 2 0,3-9 129,9 6-129,4-8 0,8 6-129,3-7-129,10 5-129,4-7 0,4 4-258,1-6 258,7 2-129,-2-5-129,4 3 129,-1 1 0,2 2 129,-6-2-387,-2 5 129,-4 3-258,-2 5 129,-9 3-129,-4 0-129,-7 0 0,-5 6-129,-3 2 129,-5-1-129,-5 2 129,-1-1-129,-3 0 129,1 0 0,-2-1 0,-2-1-129,-2-3 129,3 0 0,-1-3 0,-2 0 0,0 0 0,0-3 0,-3-3 0,-9 6 0,12-7 0,-12 7-129,0 0 0,0 0-645,12 0-3612,-12 0 0,0 0-645,0 9 258</inkml:trace>
  <inkml:trace contextRef="#ctx0" brushRef="#br0" timeOffset="40875.338">13327 7856 1419,'-8'0'4386,"5"-13"129,-2 1-129,5 12-2193,-12-25-387,12 25-774,-15-22-129,15 22-387,-19-14 0,8 10 0,-2-1-258,2 4 0,-2 0 0,0 1-129,1 1 0,2 8 0,-1 4-129,2 7 0,0 5 0,-1 2 129,3 4 129,2 4-129,0 1 0,3 3 0,1 5 129,1-7-258,1 4 387,3-1-387,3 4 0,0-5 0,2 2 0,-3-4 0,0-2 0,0 0 0,-3-4 0,-1-5 0,-1-3 0,-1-3 0,0-2 0,-4-6 0,0-1-129,4-11-258,-6 12-387,6-12-1548,-10 0-2193,10 0-387,-4-12-387,4 12 0</inkml:trace>
  <inkml:trace contextRef="#ctx0" brushRef="#br0" timeOffset="41149.3537">13002 8321 5160,'-3'-30'5160,"3"16"-258,0 0-387,10 8-2967,-3-10-258,14 13-516,-3-8-258,7 7-129,1-2-258,4 2 258,2-3-387,-2-1 0,-1 0 0,-2-3-129,-3 9-645,-9-6-774,1 8-3096,-9-3-129,-7 3-516,0 0 0</inkml:trace>
  <inkml:trace contextRef="#ctx0" brushRef="#br0" timeOffset="42220.4149">13822 7845 129,'1'-9'4644,"-1"-3"0,0 12 258,-7-23-2322,7 23-903,-10-17-387,10 17-516,-15-9-129,6 6-258,-2-2 129,0 3-387,-5-1 129,1 2-129,0 1 0,-4 0 0,2-1 0,3 1 0,0 0-129,1 1 0,4 3 129,9-4-129,-12 9 0,12-9 129,0 21-129,0-3 129,2 3-129,0 4 258,1 7-129,0 3 0,-2 8 129,-1 2 0,0 1-129,0 3-129,-2-1 129,0 3-129,2-6 0,-3 0 0,3-5-129,0-8 258,0 1-258,0-10 258,0-4-258,0-5 258,0-1-129,0-13 0,0 15 0,0-15 0,0 0 0,13 8 0,-4-7 0,3 1 0,0 0 0,3-2 0,0 0 0,1 0 0,1 0 0,-2-2 0,1-1 0,-4-1 0,2 1 0,-5-1-258,2 3-516,-9-11-2580,-2 12-1290,9-14-387,-9 14-258</inkml:trace>
  <inkml:trace contextRef="#ctx0" brushRef="#br0" timeOffset="43016.4605">14048 7858 4902,'0'-13'5031,"0"13"-387,0 0-129,3 9-2838,-3 3-258,0 16-903,0 2 0,3 12-129,-2 4 0,-1 8-258,0-4 129,0 4-258,-2-2-129,-2-2 129,-1-3-129,-1-10 0,3 0-387,-2-14-129,5 2-774,0-25-1161,-1 10-2064,1-10-258,9-10-258</inkml:trace>
  <inkml:trace contextRef="#ctx0" brushRef="#br0" timeOffset="43320.4778">14200 8171 2709,'16'-20'4644,"-16"20"-258,0 0-129,0 0-2451,0 0-645,-4 4-516,-8 8-258,-1 7 0,-4-1 0,1 7 0,-6-3 129,5 4 0,-7-5 0,9 1-129,2-5 0,5-2 0,4-4 0,4-11 0,3 13-258,7-9 129,4-2-129,4 0 0,1 1 0,-2-3-387,8 11-1677,-5-6-2709,0 0-129,-4-2-645,1-2 0</inkml:trace>
  <inkml:trace contextRef="#ctx0" brushRef="#br0" timeOffset="43536.4902">14454 8074 9417,'0'-13'5160,"-5"12"-258,5 1-387,-12 5-4257,9 5-387,3-10-1548,-1 24-2967,1-9-129,4 5-258,0-4-516</inkml:trace>
  <inkml:trace contextRef="#ctx0" brushRef="#br0" timeOffset="43724.5009">14472 8281 7611,'-9'14'5289,"9"-14"-516,0 0-129,-9 16-3612,9-6-387,0-10-387,3 19-516,4 2-1419,-7-21-2967,11 20-129,-11-20-516,20 3-129</inkml:trace>
  <inkml:trace contextRef="#ctx0" brushRef="#br0" timeOffset="43956.5142">14668 8087 8643,'0'0'5289,"0"0"-387,7-1-258,6-6-4128,7 2 129,-1-1-258,5-1-387,2 4-258,-3-9-1032,7 12-2709,-13-5-903,-2 5-258,-15 0-129</inkml:trace>
  <inkml:trace contextRef="#ctx0" brushRef="#br0" timeOffset="44136.5245">14727 8183 5676,'-16'28'5289,"16"-28"-387,4 11-258,11-8-3096,-1-5-387,8 1-516,1-5-387,1 1-774,6 2-3870,-6 0-387,-3 0-258,-2 0-387</inkml:trace>
  <inkml:trace contextRef="#ctx0" brushRef="#br0" timeOffset="44520.5465">15024 8033 7611,'0'0'5160,"0"0"-129,8-4-387,-8 4-3483,7 13-516,-2 4-129,3 6-258,-2 2-129,4 4 0,-3 5-129,3-3 0,0-5-129,1 2 129,-1-4 0,4-9 0,-3-4 0,2-8 129,-1-4-129,-2-13 0,-1-6 129,2-8-129,-4-7 129,2-3 0,-1-3 129,-1 0-258,-1 4 0,1 5 258,0 5-387,-1 2 129,4 10-516,-10 15-3999,14-13-516,-14 13-129,17-3-516</inkml:trace>
  <inkml:trace contextRef="#ctx0" brushRef="#br0" timeOffset="45135.5816">15357 7756 7611,'0'0'5289,"0"-11"-387,11 5 0,1-6-3999,14 5-387,-2 0 129,3 1-258,-3 0-129,7 4 0,-7 0-129,-2-1-129,-3 2 129,-4 1-129,-5 0 0,-10 0 0,11 1 0,-11-1 129,0 13-129,-5-1 129,-2 3-129,1 0 0,-1 4 0,2 3 129,1 5-129,2 0 0,2 2 258,0 3-258,0 1 129,5 1-129,-4 3 129,2-1-129,-1 1 129,0 0-129,0 1 0,-2 2 0,0-1 0,0-2 0,-2-1-129,-2-1 258,0-4-258,-2-3 258,-2-2-129,-2-5 129,-4-3 129,-1-2 0,-4-2 0,0-3 0,-3-1-129,5-3-129,2 6-1161,1-9-3870,14-4-129,0 0-645,12-26-387</inkml:trace>
  <inkml:trace contextRef="#ctx0" brushRef="#br0" timeOffset="47479.7155">16013 8039 5160,'6'-2'5289,"-6"2"-258,14-8-387,0 8-2580,-3-8-1032,9 4-258,0 0-129,2 2-258,2-3-129,1 4-129,-2 1-129,-2-3-258,2 5-774,-12-2-1419,3 3-2193,-14-3-258,9 15-387,-9-15-129</inkml:trace>
  <inkml:trace contextRef="#ctx0" brushRef="#br0" timeOffset="47708.7288">16071 8152 5676,'0'0'5289,"5"9"-516,4-9-258,9 2-3096,-7-2-129,10 0-645,-3 0-258,1 0-258,1 0-258,1-2-1161,0 2-3225,-3 0-258,1 0-258,-5-2-387</inkml:trace>
  <inkml:trace contextRef="#ctx0" brushRef="#br0" timeOffset="48743.788">17292 7802 5934,'1'-20'5160,"-8"4"-516,-5 8-129,-8-4-3354,5 10-129,-5-5-516,0 5-129,-1 1-129,2 1-129,2 0 129,2 7-129,1 1 0,4 6 0,-1 6-129,4 5 258,1 4 0,4 5-258,2 5 258,0 4-258,5 6 129,2 5-129,3-3 129,0 4-129,1-2 0,1-2 0,-4-2-129,1-8 129,-4-4 0,-1-9-258,-1-5-387,-3-23-774,2 20-2322,-2-20-1032,-9 0-258,-2-10-387</inkml:trace>
  <inkml:trace contextRef="#ctx0" brushRef="#br0" timeOffset="48923.7982">16989 8246 5160,'-11'-9'5160,"1"-3"-258,10 12-258,0 0-2580,13-7-1032,8 7-258,1-6-129,12 6 0,-2-4-516,5-3-516,9 7-3483,-5-5-774,3-2-387,-6-5-516</inkml:trace>
  <inkml:trace contextRef="#ctx0" brushRef="#br0" timeOffset="49315.8208">17850 7879 7611,'0'-32'5160,"0"19"-516,0 13 0,0 0-3741,0 0-387,1 13 129,1 12-129,-2 8 0,1 6-387,0 5 258,4 1-258,-3 1 129,3 1-129,2-6-129,-3-4-129,2-4 0,-1-11-129,-1-1-387,-4-21-903,3 13-2967,-3-13-387,-5-13-258,-4-3-387</inkml:trace>
  <inkml:trace contextRef="#ctx0" brushRef="#br0" timeOffset="49539.8336">17727 8098 6321,'-23'-7'5031,"23"7"-258,-8-2 0,8 2-3096,0 0-645,6-6-258,10 6 0,6 0-258,4 0-129,3-1-129,4-4-129,0 2-129,2-3-129,-2 3-387,-9-10-1161,0 10-3096,-6-1-129,-7 0-387,-11 4-387</inkml:trace>
  <inkml:trace contextRef="#ctx0" brushRef="#br0" timeOffset="50243.8738">17896 7737 4773,'-27'-8'4644,"11"8"129,-3 0-516,4 13-3096,-6-2-387,5 6-258,-7 3-129,7 11 0,-4-5 258,3 7-387,1 3 258,2 0-258,0 2 129,5 0-129,2-1 129,5-3-129,2 1-129,0 1 0,7-5 0,3 2 0,4-1 0,3-5-129,4-2 129,3-2-129,3-4 0,1-6 129,0-2-129,3-4 0,-4-4 0,2-4 0,-2-2 0,-3-7 129,0-3-129,0-7 0,-3-5 129,-1-4 0,1 0-129,-1-8 129,-2 5 0,-1-7-129,-2-1 129,-3 5 0,-5-2-258,-5-2 129,-2-1-129,-8 4 258,-7-1-258,-5 3 0,-3 5 129,-4-2-129,-2 6 258,-2 7-129,2 2 129,5 4-129,0 5-129,3 2-516,13 5-3999,-3 4-258,11-4-129,-13 18-903</inkml:trace>
  <inkml:trace contextRef="#ctx0" brushRef="#br0" timeOffset="52143.9825">18861 7667 4644,'0'0'4902,"-10"-13"-129,10 13-129,-21-14-3096,21 14-129,-17-9-516,9 5-258,-4-3-258,3 6 0,-3 0 0,1 1-258,0 0-129,-2 2 129,-3 7-129,4 2 0,1 3 0,3 2 0,1 4 0,3-3 129,4 4-129,4 4 0,6-2 0,3 4 0,2 0 258,0 1-258,-3 1 258,1 0-258,-3 0 258,-5-2-258,-3-2 387,-2-2-387,-2-4 0,-7-3 129,0-4-129,-3-5 129,-2-2-129,1-5 0,1 0-129,2-6 129,10 6 0,-11-20 0,11 9 0,0 11-129,6-18 129,2 15-129,3 1 129,-1 2 0,3 9-129,-2 5 129,-2 6-129,-1 1 0,-1 7 0,-2 1 0,-1 4 0,-3 0 129,-1 0-129,0 1 129,0-3-129,0-2 129,-1-2-129,2-4 129,-1-4-129,3-3 129,-3-16 0,12 18 0,-3-11 0,2-2 129,2-2-129,4-3-129,1 3-1161,-4-5-3096,9-3-387,-2-8-258,3-7-258</inkml:trace>
  <inkml:trace contextRef="#ctx0" brushRef="#br0" timeOffset="52452.0001">19106 7685 7353,'0'-13'4902,"2"1"0,-2 12-387,9 5-3354,-9-5-516,5 32-129,-4-8-129,3 14 0,-1 1 129,0 8-129,-2 3-129,2 1 0,1 0 0,-1 0-129,1-8 0,-1 0-258,1-7-258,-1-10-645,7 2-2838,-6-16-774,6-8-774,-10-4 0</inkml:trace>
  <inkml:trace contextRef="#ctx0" brushRef="#br0" timeOffset="52776.0187">19320 7965 7611,'11'-14'4902,"-11"14"-258,0 0-258,0 0-3354,-15 14-387,3 2-387,-3 1-129,-6 8 129,2 0-129,0 1 129,-1-5 129,5 3-258,2-8 129,5-1-129,2-4 129,6-11-129,4 17 0,7-11 0,5-3 0,2 0 0,1 1 0,2-1-129,1 3 0,-4-3-645,4 11-2709,-7-9-1419,-2 2-387,-5-2-258,2-3-387</inkml:trace>
  <inkml:trace contextRef="#ctx0" brushRef="#br0" timeOffset="53100.0372">19564 7789 8643,'4'-12'5418,"0"2"-516,-4 10-129,0 0-3870,12 18-258,-10 5-129,4 7-258,-3 6 129,1 3-258,0 9 129,-2-2-258,-1 0 129,0-1-129,3-1-129,-1-8-129,3 3-387,-5-19-2580,9-2-1548,-10-18-258,19 11-516,-10-13-129</inkml:trace>
  <inkml:trace contextRef="#ctx0" brushRef="#br0" timeOffset="53401.0544">19672 8074 7998,'5'1'5160,"-5"-1"-258,15-3-129,-6-9-3354,10 10-516,-2-8-387,4 7 0,3-3-258,2 3 0,0-1-129,-2 1 0,1 2-129,-4-1-129,-1 0 0,-3 1-258,-3 1-129,-4-2-1161,4 2-3096,-14 0-258,12-1-387,-12 1-129</inkml:trace>
  <inkml:trace contextRef="#ctx0" brushRef="#br0" timeOffset="53732.0733">19931 7922 9030,'-12'-3'5031,"12"3"-129,-9-4-129,9 4-3741,9 1-516,6 2-129,-2 0 129,7 4-258,2 1 129,-1 0-258,4 1-129,-2 6 129,-3-5-129,-2 3 0,-4 1-129,-4-1 129,-4 2 0,-6 2 0,0-2 0,-6 0-129,-5 2 129,-1 0 0,0 1 0,-1-4-129,3-2-258,1-4-387,9 3-3999,0-11-129,0 0-516,0 0-258</inkml:trace>
  <inkml:trace contextRef="#ctx0" brushRef="#br0" timeOffset="54180.099">20346 7840 7224,'-4'-24'5160,"4"24"0,0-18-516,0 18-2193,12 0-2193,-1 11 129,0 6 0,2 5-258,0 4 258,0 9-258,-1 1 0,1 3 0,-2-3 0,-1 0-129,3-8-129,-4-3 129,0-4 0,1-9 0,0-9 0,0-4 0,-2-12 129,1-9-129,0-5 129,1-8 129,-1-5-258,1-1 258,-3-1-258,0 5 258,-2 2-258,0 10 0,0 1-258,-3 8-387,9 16-3225,-11 0-1290,0 0-129,0 0-645</inkml:trace>
  <inkml:trace contextRef="#ctx0" brushRef="#br0" timeOffset="55059.1493">20864 7556 5160,'0'-23'5676,"0"10"-387,0-9-258,0 22-1419,3-29-2709,5 15-258,-3-1-258,6 4 0,-2 2 0,4 3-258,2 5 0,1 1 0,8 4-129,-3 6 0,-1 4 0,1 4 0,-4 0-129,-3 4 129,-5 6 0,-4-4-129,-8 5 129,-5 1 0,-6-1 0,0-1 0,-2 2-129,-1-4 258,3 0-129,0 2 0,7-3 0,4-1 0,3-2 0,0-4 0,8-3 258,1 1-258,1-2 258,2-7-258,3-3 258,-4 0-258,0-1 258,-2-1-258,-9-2 0,9 0 0,-9 0 0,0 0 0,-9 0-129,1 0 0,-4 6 129,2 1 0,-1 4-129,1 5 129,3 4-129,0 2 129,4 4 129,1 4-129,2-1-129,0 3 129,1-3 0,3 2 0,0-3 0,1-1 0,-2-4 0,1-5 0,-1-3 0,-1 3 0,-2-3 0,0-3 0,0 2 0,-4-4 129,-3 3-129,-1 0 129,-3 0-129,0-2 0,0-1 129,1 0-129,3-1-258,7-9-258,-7 29-2193,7-29-2451,-5 22-129,3-11-387,2 4-258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0:56:42.839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008000"/>
      <inkml:brushProperty name="fitToCurve" value="1"/>
    </inkml:brush>
    <inkml:brush xml:id="br2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3392-4 258,'11'-19'3354,"-11"19"-129,0 0-516,0 0-258,0 0-387,-12 0-387,3 19-258,-17-4-387,14 12 0,-23 0-258,14 16 0,-12 3-129,12 9 129,-6 4-387,11 8 129,2-2-258,9 6 129,0-8-129,5-1 0,10-6-129,4-5 129,2-10-129,-1-3 0,4-9-129,-1-7 0,-18-22-129,31 25-387,-7-9-387,-24-16-1806,0 0-1677,30-2-387,-30 2-258,21-22-258</inkml:trace>
  <inkml:trace contextRef="#ctx0" brushRef="#br0" timeOffset="644.0368">3592 347 3870,'0'0'4644,"0"0"-129,0 0-258,0 0-2451,0 0-516,0 0-387,28 17 0,-16 2-387,12 8 0,-3-6-129,8 9-129,-2-5 0,4 5-129,-5 0-129,5-7 0,2 2-387,-9-11-645,20 11-2838,-16-12-774,3 1-258,-9-2-387</inkml:trace>
  <inkml:trace contextRef="#ctx0" brushRef="#br0" timeOffset="376.0211">3887 282 3096,'23'0'4386,"-23"0"0,0 10-129,0 9-2580,-18-11-129,13 22-387,-14-13-258,5 21-129,-12-9-258,7 12 0,-4-3-387,-4 0 129,2-1-129,1-2 0,3-5-129,4-3 0,3-7-258,14-20-129,-16 29-645,16-29-1677,-21 2-1677,21-2-516,0 0-129,-3-10 129</inkml:trace>
  <inkml:trace contextRef="#ctx0" brushRef="#br0" timeOffset="1361.0779">4198 947 2193,'-12'23'4644,"12"-23"258,0 0-516,12 6-1806,-12-6-1290,43-6 0,-20-11-129,13 13-516,-3-12-258,2 5-129,1 3-516,-6-10-387,11 18-1806,-14-4-2064,0-2-129,-6 2-645,2 2 258</inkml:trace>
  <inkml:trace contextRef="#ctx0" brushRef="#br0" timeOffset="1105.0628">4206 724 3870,'14'-17'5031,"-14"17"-516,11-22 129,-10-5-2709,-1 27-645,20-36 0,-3 18-387,-8-9-258,6 7 0,-4-5-387,-11 25 129,22-34-258,-22 34 0,18-24 0,-18 24-129,0 0 0,0 0 129,0 0-129,0 0 0,0 0 129,13 10-129,-13 15 0,0-2 0,0 8 0,0 2 0,0 6 0,0-4 0,0-2 0,0-4 0,0 1-129,0-2 0,7-7-258,-7-21-645,18 37-1290,-18-37-2322,0 0-387,12 22-129,-12-22-258</inkml:trace>
  <inkml:trace contextRef="#ctx0" brushRef="#br0" timeOffset="1608.0918">4741 833 1161,'21'0'4644,"-21"0"387,19 0-387,-7 17-1677,-12-17-903,17 28-258,-17-28-516,6 32-258,-6-32-387,0 35-258,-9-10-129,-1-3-129,-6-4-129,0 2-129,4 3-258,-12-13-774,24 13-3354,0-23-258,0 0-258,-17 10-645</inkml:trace>
  <inkml:trace contextRef="#ctx0" brushRef="#br0" timeOffset="-14354.821">9 52 1806,'17'-20'3999,"-17"20"258,2-17-774,-2 17-1032,0 0-387,0 0-387,0-23-387,0 23-387,0 0-258,0 0 0,0 0-129,0 23-258,0-23 129,0 35 0,0-14-258,0 9 129,0 4-129,0 9 0,0-2 0,0 10 0,0 0-129,0 2 129,0 1-129,0 2 129,0-2-129,0-7 0,2-6 0,1-5 0,3-3 0,-5-8 0,3-5 0,-4-20 0,3 22 0,-3-22-129,0 0-258,0 0-258,0 0-1419,0 0-2580,5-12 0,-5-18-258,0 1-387</inkml:trace>
  <inkml:trace contextRef="#ctx0" brushRef="#br0" timeOffset="-13415.7673">32-35 2580,'0'0'3483,"0"0"-516,0 0-645,0 0-258,0 0-258,0 0-258,0 0-258,0 0 0,0 0-516,0 0 0,0 0 0,0 0-129,0 0-258,10-8 0,-10 8-129,23-2-129,-23 2 258,34 0-258,-13 0-129,5 2 129,-1-2-129,4 0 0,-3 4 129,7-4-129,-3 0 129,-1 0-129,1 0 258,-4 0-258,-4 0 258,1 0-258,-4 0 0,-19 0 0,24 2 0,-24-2 0,0 0 0,23 4 0,-23-4 0,0 0 0,0 0-129,0 0 129,0 0 0,0 0 0,0 0 0,0 0 0,19 6 0,-19-6 0,0 0 258,0 0-258,10 25 0,-10-25 0,5 28 0,-5-28 129,6 37-129,-3-13 0,1-3 129,-3 4-129,3-8 0,-1 3 129,-3-20-129,4 29 0,-4-29 0,0 0 0,0 0 0,0 0-129,10 18-258,-10-18-645,0 0-3354,9-18-258,-9 18-129,3-19-516</inkml:trace>
  <inkml:trace contextRef="#ctx0" brushRef="#br0" timeOffset="-2008.1148">1257 244 903,'30'0'3999,"-30"0"129,0 0-129,10-21-2451,-10 21 0,0 0-129,30-10-258,-30 10-387,24-10 0,-24 10-258,33-10-129,-33 10 0,38-2 0,-38 2-129,38 0-129,-19 0 0,0 0-129,-19 0-129,30 0-258,-9 6-1161,-21-6-1290,0 0-1548,21 14-129,-21-14-258</inkml:trace>
  <inkml:trace contextRef="#ctx0" brushRef="#br0" timeOffset="-1712.0979">1360 390 3612,'-16'10'4128,"16"-10"0,0 0-1935,23 10-774,-23-10 129,26 0 0,-26 0-645,36 0-129,-36 0-129,42 0-258,-25-2-129,4 2-129,1 0-387,-2-2-774,13-2-3096,-9 4-258,0-2-129,2 2-387</inkml:trace>
  <inkml:trace contextRef="#ctx0" brushRef="#br0" timeOffset="-804.0459">2538-27 3354,'-1'-24'4257,"1"24"0,-20-21-2193,20 21 0,0 0-645,-20-14-129,2 4-516,18 10-129,-29-4-258,29 4 0,-42 0 0,25 0-129,-4 2 258,-2 8-258,-1-4 129,24-6-258,-30 22 258,30-22-387,-17 27 258,17-27-258,0 29 0,0-10 0,11-2 0,2 5-129,1-3 129,5-1 0,-3 3 0,5 2 0,-9-4 0,-12-19 0,21 33 0,-12-15 0,-9 2 0,0-1 0,0-19 129,-6 32-129,-6-14 0,-5-3 129,-4 1-129,-3 2 0,-2-9 0,1 3 0,-2-2 0,4-1 0,4-7 0,19-2-129,-24 9 129,24-9 0,0 0 0,0 0-129,0 0 129,22 14-129,-1-10 129,0 2 0,3 6 0,-1-1 0,-6 13 0,2-3 0,-7 5 0,-3 4 0,-6 7 0,-3-6 0,0 5 0,0 1 0,-6-7 0,0 5 0,1-9 0,0-1 0,3-5 0,2 0 0,0-20 0,5 25 129,-5-25 0,18 14-129,-18-14 129,24 12 0,-24-12 0,30 2-258,-8 2-387,-22-4-3612,24 0-387,-24 0-516,25-26-129</inkml:trace>
  <inkml:trace contextRef="#ctx0" brushRef="#br0" timeOffset="3133.1792">5446 129 2451,'0'0'4386,"0"0"-129,0-23-1290,0 23-516,0 0-516,0 0-516,0 0-387,2 33-258,-2-33 0,0 46-258,0-16-129,0 12-129,0 3 0,1 2-129,-1 2 0,9-4 0,-7 2-129,5-3 0,-4-9 0,1-2-129,6-2-387,-10-31-387,12 31-2193,-12-31-1419,0 0-387,0 0-387,-7-14 388</inkml:trace>
  <inkml:trace contextRef="#ctx0" brushRef="#br0" timeOffset="3416.1954">5156 103 3999,'0'0'4902,"0"0"-387,23-12 129,9 12-2967,-12-4-387,26 4 0,-16 0-387,17 0-129,-6 0-387,5 0 129,-3 0-258,-7 0-129,3 0-129,-6 0-516,7 4-1161,-11-4-2838,1 4-258,-11-4-387,3 6-387</inkml:trace>
  <inkml:trace contextRef="#ctx0" brushRef="#br0" timeOffset="3831.2191">5845 557 3999,'14'-29'4902,"-2"12"-258,-3-10-129,17 14-2580,-23-25-516,20 25-258,-18-11-387,-5 24-258,23-30-129,-23 30 0,0 0-258,22-6 0,-22 6 0,0 0 0,11 27-129,-10-2 129,-1 2-129,2 3 0,-2 1 129,0 5-129,0-1 0,0-2-129,5-1 0,-5-8-387,6 9-774,-6-33-1677,-6 27-1677,6-27-258,-8 28-387,8-28-129</inkml:trace>
  <inkml:trace contextRef="#ctx0" brushRef="#br0" timeOffset="4072.2329">5888 829 5934,'0'0'4773,"-19"0"-258,19 0-1548,11 0-1290,-11 0-645,24 0-258,-24 0-129,43 0-129,-22-2-129,9 0-129,-4-2-129,2 0-129,1 4-258,-11-12-774,20 6-3225,-16-3-516,1-5 0,-1 2-516</inkml:trace>
  <inkml:trace contextRef="#ctx0" brushRef="#br0" timeOffset="4492.2569">6296-21 7740,'18'-26'4773,"-18"26"129,22-2-645,-22 2-3225,28 10-129,-19 8-387,13 16 258,-6 1-387,7 12 0,-8 4-129,3 8 0,-12 3-129,3 4 0,-5 3-129,-1-2 0,-3-6 0,0-8 129,-9-5-129,-1-5 0,-4-8 0,4-10 0,-1-5 0,11-20-129,-21 24 0,21-24-258,0 0 0,-24 16-258,24-16-516,0 0-645,0 0-2838,0 0-387,14-2 0,-14 2-258</inkml:trace>
  <inkml:trace contextRef="#ctx0" brushRef="#br0" timeOffset="4792.2741">6822 683 4386,'18'12'5031,"-10"6"-258,-8-18-129,6 19-3096,8 9-258,-14-28 0,1 47-387,-1-17-387,0 5 0,-1-3-129,-10-1-258,-3-2 0,0 3 0,-1-4-387,15-28-387,-16 27-3741,16-27-258,-24 6-387,24-6-645</inkml:trace>
  <inkml:trace contextRef="#ctx0" brushRef="#br0" timeOffset="6288.3597">7435 670 4644,'0'0'4773,"24"2"0,-24-2-258,23 0-2838,-23 0-516,21-18-258,-21 18-387,26-19-258,-26 19-516,31-19-516,-5 19-2193,-26 0-1548,35 0-258,-35 0-387,33 0 388</inkml:trace>
  <inkml:trace contextRef="#ctx0" brushRef="#br0" timeOffset="6476.3704">7824 636 1806,'19'6'4902,"-19"-6"-387,0 0 0,23-4-2064,-23 4-1161,0 0-258,29-3-516,-29 3-645,30-11-1161,-4 3-2838,-4 8-387,4-2-387,2 0 258</inkml:trace>
  <inkml:trace contextRef="#ctx0" brushRef="#br0" timeOffset="6669.3815">8230 635 3096,'0'0'5031,"16"15"-258,-16-15-258,0 0-2322,0 0-1032,0 0 0,0 0-645,26-8-774,-26 8-1548,17-18-2580,-17 18-258,37-14-387,-37 14-129</inkml:trace>
  <inkml:trace contextRef="#ctx0" brushRef="#br0" timeOffset="8555.4894">9659 135 2193,'-11'-21'4773,"11"21"387,0 0-387,0 0-1806,14 8-1290,-14-8-387,44 44-387,-24-23-258,19 15 0,-6 2-387,5 1 129,4-4-258,1 0-129,-3-1 0,0-1-129,1 1-387,-11-19-516,17 23-1548,-23-20-2064,6-1-387,-10-9-516,0 2 129</inkml:trace>
  <inkml:trace contextRef="#ctx0" brushRef="#br0" timeOffset="8292.4743">10030 101 1419,'23'-10'4515,"-23"10"258,0 0-129,0 15-2193,-14-9-516,12 19-645,-24-4-258,11 12-129,-13 4-387,3 3 0,-6-4-129,5 10 129,-7-2-387,4 3 0,1-10 0,4 3 0,-1-10-129,8 1 0,5-6-258,12-25-258,-12 34-774,12-34-1548,0 0-1806,-19-10-387,19 10-516,0-37 387</inkml:trace>
  <inkml:trace contextRef="#ctx0" brushRef="#br0" timeOffset="7607.4351">9254-31 903,'0'0'3870,"0"0"-387,0 0-645,0 0-516,0 0-258,-20-8-516,20 8-129,-28 8-387,17 9-129,-15 2-129,11 12 0,-11 6-258,13 8 0,-9 7-129,11 12 129,-2 2-258,9 4 258,2 1-258,2-3 0,6-8-258,11-3 258,2-7-258,-3-11 129,3-10-129,2-5 0,-6-4 0,-15-20-129,31 23-645,-31-23-3999,0 0 129,0 0-645,0 0-387</inkml:trace>
  <inkml:trace contextRef="#ctx0" brushRef="#br0" timeOffset="8991.5143">10343 453 3870,'0'0'5031,"8"-16"-387,-8 16 0,0 0-2709,7 8-516,-7-8-387,9 33-258,-5-15-258,4 6-129,-4-4 0,6 5-129,-3-5-129,-7-20 0,21 19 0,-21-19 0,28 2-129,-28-2 0,33-15 0,-11-9 129,1-5-129,-1 2 0,1 0 0,-2 6 0,-6-1 129,-15 22-129,28-27 0,-28 27 0,0 0 129,0 0-129,16 12 129,-13 7-129,-3 1 129,4 3-129,-3 3 129,1 0-129,-2 1 0,0-3 0,4-3-258,-4-21-258,5 36-903,-5-36-2451,0 0-903,0 0-516,24 0-129</inkml:trace>
  <inkml:trace contextRef="#ctx0" brushRef="#br0" timeOffset="9192.5258">10902 548 3999,'41'0'5031,"-20"5"129,-21-5-516,30 49-2580,-30-49-387,1 54-645,-1-29-258,0 9-129,-5 1-387,-3-11-258,2 0-129,6-24-1419,-10 19-3096,10-19-258,0 0-516,0 0-129</inkml:trace>
  <inkml:trace contextRef="#ctx0" brushRef="#br0" timeOffset="9839.5628">11728-51 1419,'23'-21'4902,"-23"21"-129,0 0 129,0 0-1806,24 0-1419,-24 0-258,0 17-516,0 3 0,0 15-516,0-3 258,0 11-387,0 2 129,0 5-258,0-9 0,0 5 0,0-3-129,0-10 0,0-6-129,2-9-129,1 2-258,-3-20-1032,0 0-3225,0 0-129,7-13-516,-10-8 0</inkml:trace>
  <inkml:trace contextRef="#ctx0" brushRef="#br0" timeOffset="10115.5785">11523-70 4773,'0'0'5160,"0"0"-258,11-12-129,15 18-2967,-4-6-774,23 0 0,-7 0-258,15 0-129,-3-2-387,7 0-129,-3-2 0,2 2 0,-11-2-129,-2 4-387,-5 2-516,-38-2-3870,44 10 0,-44-10-516,26 16-258</inkml:trace>
  <inkml:trace contextRef="#ctx0" brushRef="#br0" timeOffset="10620.6075">12263 185 7998,'0'24'5031,"12"-5"-129,-9 12-1290,-3-31-2451,9 39-129,-9-18-516,10 12 129,-10-7-387,7 8 0,-5-5-258,1-1 129,1-7-129,-4-21 129,16 30-129,-16-30 0,17 2 0,-17-2 0,29-24 0,-11 6 129,-1-13-129,-1 6 0,3-3 0,0-2 0,-2 9 0,-17 21 0,30-30 0,-30 30 0,26-11 0,-26 11 0,21 13-129,-13 5 258,-8-18-129,13 39 0,-10-13 0,0 0 0,4-1 0,-3 0 0,-4-25 0,7 38-258,-2-18-258,-5-20-1290,0 0-2838,0 0-516,0 0 0,4-10-516</inkml:trace>
  <inkml:trace contextRef="#ctx0" brushRef="#br0" timeOffset="10968.6274">12721-129 3483,'30'-37'4902,"6"19"129,-36 18-387,39 12-2064,-39-12-1290,45 35-258,-24-10-129,6 18-387,-10-4 258,5 11-387,-4-6 129,-3 11-387,-1 7 129,-6-10-129,4 0-129,-3 1 0,-4-5 0,-2-4-129,-1 1 0,-2-12-129,0-4-387,0-29-516,-2 39-3612,2-39-258,-20 14-258,20-14-387</inkml:trace>
  <inkml:trace contextRef="#ctx0" brushRef="#br0" timeOffset="12416.7102">13606-299 774,'5'-19'4257,"-5"19"516,0 0-1548,25-10-774,-25 10-516,0 0-258,0 0-774,27-12-129,-27 12-129,20 0 0,-20 0-387,20 0 129,-20 0-129,25 18-129,-25-18 129,22 19-129,-22-19 0,23 30 0,-23-30 0,17 32-129,-17-32 129,11 35-129,-10-15 129,-1 3 0,0-3 0,-5 10 129,-7-7 0,0 1-129,-2 1 129,5-2 0,-1 2 0,6 0-258,-1-1 258,5 1-129,2-5-129,8-1 129,6 0-129,6-4 129,-1-3-129,5-2 129,-3-6-129,3-2 0,-5 1 129,0-4-129,-21 1 129,24 0-129,-24 0 0,0 0 0,0 0 0,0 0 0,0 0 0,-16 0 0,16 0 0,-19 25 0,9-4 0,1 1 0,0 6-129,4 0 258,0 3-258,5 0 129,0 3 0,0-1 0,0-1 0,3 1 0,1-3 0,-1 1 0,3-1 0,-6-1 0,1-1 0,-1-6 0,-3-3 0,3-19 0,-33 29 129,12-17-129,-3 0 0,-1-2 129,-2-4-129,2 0 0,3 2 0,22-8 0,-24 16-129,24-16-258,0 0-1419,15 15-3225,9-15 0,-4 0-387,6-2-387</inkml:trace>
  <inkml:trace contextRef="#ctx0" brushRef="#br1" timeOffset="72795.1636">18168-49 6063,'10'12'5031,"-10"-12"-258,9 35-258,-5-16-3741,9 12 0,-4-8-129,5 12-258,-4 0-129,3-2-129,-3-6 0,0 0 0,-3-5-129,-7-22 0,14 28 0,-14-28 0,0 0 129,0 0-129,18-23 0,-15 2 0,1-10 129,-1 2-129,1-4 0,4-4 129,-1 10-129,5 2 0,-1 3 0,-11 22 0,33-25-258,-33 25-129,41-5-387,-41 5-1290,45-8-2580,-20 8-129,4-2-516,-4 2 387</inkml:trace>
  <inkml:trace contextRef="#ctx0" brushRef="#br1" timeOffset="73191.1863">18743-20 4257,'0'0'4902,"-6"29"-258,-4-4-774,-14-3-2322,18 11-516,-9-4-129,11 13-129,1-13-258,3 3 0,3-7-129,20-1 0,-4-10 0,11-4-129,-3-10 0,12 0 0,-3-6-129,-3-12-129,2-2 129,-11-2 0,-1-3-129,-10-2 129,-6-3-129,-7 2 0,-8 1 129,-10 3-129,-9 1-129,-1 1 129,-5 9 0,-5 2 0,3 5 0,5 6 0,1 11-129,5 3-129,10 9 0,14-23-645,-16 53-903,7-30-2838,9 2-387,0-25-129,28 37-387</inkml:trace>
  <inkml:trace contextRef="#ctx0" brushRef="#br1" timeOffset="73627.2111">19081-35 6321,'19'-27'5160,"-19"27"0,0 0-645,0 11-3354,9 19-258,-7 0-129,-1 5-129,-1-2-129,9 2-387,-5-1 0,6-4 0,0-11 0,-10-19-129,28 20 129,-7-20-129,0 0 0,3-18 0,0-5 0,4-7 0,-2 0 0,2-3 0,-7 4-258,0 1 387,-4 4-387,-17 24 387,21-23-129,-21 23 129,0 0-129,5 19 129,-5 6 129,0 4-129,-2 2 129,-1 0-258,3 1 0,0 0-129,0-7-129,0-25-516,19 41-1677,-19-41-2451,26 2-129,-26-2-387,26-16-258</inkml:trace>
  <inkml:trace contextRef="#ctx0" brushRef="#br1" timeOffset="74216.2447">19604-84 5934,'0'0'5289,"0"0"-387,0 18-258,7 7-3354,-7-7-387,1 18-129,-1-5 129,9-4-645,-4-1-129,9-1 129,-14-25-129,30 28-129,-11-24 0,0-4 0,2-6 0,-21 6-129,36-32 129,-17 7-129,0 1 129,-5-5 0,-2 2-129,2 0 258,-3 8-387,-11 19 387,10-25-129,-10 25 0,0 0 129,0 0-258,0 29 387,0-6-258,0 7 258,0 4-258,0-7 0,0 2 129,0-4-129,2-8 0,-2-17 0,21 22 0,-21-22 129,36-4-129,-13-14 0,-1-1 0,4-8 129,-2-2-129,3 0-129,-3-4 129,0 2-129,-3 8 129,-2 5-129,-19 18 258,33-15-387,-33 15 387,17 10 129,-8 7-258,-7 6 129,-2 8-129,0 2 258,0 0-387,0-2 258,0 0-387,0 2-645,0-33-2709,0 35-1290,0-35-387,0 0-258</inkml:trace>
  <inkml:trace contextRef="#ctx0" brushRef="#br1" timeOffset="74655.27">20418-51 8514,'28'0'5289,"3"6"-387,-12-6-1419,16 0-2580,-11 0-258,14 0 0,-8-4-387,6-4 0,-6-1-387,-4-5 258,-4-4-258,-8-3 0,-5-2 129,-6 2-258,-3-2 516,-3 3-516,-8-1 258,-8-2-129,-3 15 129,-4 6 0,-7 2 0,-2 13 0,-9 10 0,6 7 129,-2 7 258,6 5-258,8 3 129,5 0 0,7-1 129,14-5-258,5-8 258,16-2-387,5-8 0,7-10-258,12 7-516,-12-20-2451,17-2-1677,-11-10-258,4 1-516,-8-10 129</inkml:trace>
  <inkml:trace contextRef="#ctx0" brushRef="#br1" timeOffset="75063.2934">20912-147 6966,'0'38'5160,"-6"-17"-129,6 10-258,-7-9-3612,14 16-387,-2-17 129,17 3-516,-4-5-129,6-7-129,0-6 0,7-6-129,-3 0 129,4-16-129,-5-5-129,3-5 129,-6-6-129,0-3 129,-3 0-129,-5 2 129,-2 1-129,-6 6 129,-1 11 0,-7 15-129,0 0 258,0 0-129,13 33 258,-12-6-129,-1 9 129,5 3 0,-3-2 0,2-1-129,1-2 0,2-9-258,5-2-387,-12-23-516,29 25-3999,-29-25 129,28 2-645,-28-2 0</inkml:trace>
  <inkml:trace contextRef="#ctx0" brushRef="#br1" timeOffset="75552.3214">21537-179 7482,'0'0'5289,"0"0"-387,19-21-129,35 21-3870,-19-6-129,22 6 0,-6 0-258,6 0-387,-2 8-516,-15-12-3096,6 4-1161,-20-4-516,-6-2-387</inkml:trace>
  <inkml:trace contextRef="#ctx0" brushRef="#br1" timeOffset="75355.3101">21657-595 7353,'11'37'5418,"-10"-4"-387,-1 9-129,0 14-3999,-1-5 129,1 19-129,0-9-258,0 1-258,0-5 0,1 3-129,5-15 0,2-2-258,6-9 258,5-7-516,5-6 0,-3-9-387,17 13-1806,-10-25-2451,-3 0-258,-25 0-516,29-21-258</inkml:trace>
  <inkml:trace contextRef="#ctx0" brushRef="#br1" timeOffset="70503.0324">15333 259 258,'0'0'2967,"0"0"-129,0 0-258,0 0-258,14 0-129,-14 0-258,0 0-387,5-21-258,-5 21-129,0 0-258,26-8-129,-26 8-129,0 0 129,23-23-387,-23 23 129,30-12-129,-13 12-129,4-6 0,3 2-129,0 1 0,8 3 0,-3 0 129,4 0-258,-2 0 0,-1 0 129,-1 0-129,-4 0 0,-6 2 0,0-1 0,-19-1 0,21 2 0,-21-2-387,0 0-129,0 0-645,0 0-2709,0 0-1032,-11 4-129,11-4-516</inkml:trace>
  <inkml:trace contextRef="#ctx0" brushRef="#br1" timeOffset="71155.0698">16153 211 1548,'26'21'4773,"-26"-21"-129,28 0-129,-8 0-2322,-2-21-903,18 13-258,-12-13-129,13 9-387,-4-12 129,2 11-387,-8-8 0,3 4 0,-8-3-129,-2 8 0,-20 12-129,22-29 0,-22 29 129,2-21 0,-2 21 0,0 0 0,-24-27-258,24 27 129,-35-9 0,9 5 129,-4 2-129,1 2 0,-2 0-129,-4 2 129,2 9 129,0 5-129,3 6 258,6 8-258,3 5 129,7 2 0,4 3 0,8 1 0,2 4 258,12-1-129,7-9-129,14 2 129,4-9-129,6-6 0,6-7 0,-1-7 0,5-6-258,-7-2-129,5 0-387,-18-21-1290,8 13-2838,-15-14-258,0 8-129,-13-6-516</inkml:trace>
  <inkml:trace contextRef="#ctx0" brushRef="#br1" timeOffset="71591.0947">16774 60 2193,'0'0'4773,"0"0"129,0 0-129,0 23-1935,0-23-1548,0 52-129,0-23-387,12 8-129,-5-2-129,9 7-258,-4-14 0,0-3 0,6-4-258,-18-21 129,32 24-129,-32-24 0,37-4 0,-37 4 0,35-39 0,-16 14 129,0-7-129,-2-2 0,4 1 129,-5 6-129,-1 3 0,1 3 0,-16 21 0,21-15 0,-21 15 129,0 0-129,17 28 129,-15 0-129,1-1 129,4 8-129,0 1 0,4-3 0,-1-3-129,-1-9-387,10 4-516,-19-25-1548,22 11-2064,-22-11-516,35-4-258,-21-16 258</inkml:trace>
  <inkml:trace contextRef="#ctx0" brushRef="#br1" timeOffset="71952.1154">17406 52 3354,'0'0'5031,"0"0"-258,2 15-129,5 17-2838,-7-9-516,5 19 0,-5-11-516,10 14-129,-4-5-129,6-7-258,-2-3 129,6-9-258,-16-21 0,27 28-129,-27-28 0,33 8 0,-33-8 0,32-17 0,-18-2 0,-2-2 0,2-7 0,1-1 0,-3-11 129,2 7-129,-2 4 0,6-3-129,-6 11 0,0-4-129,-12 25-387,14-27-516,7 27-2967,-21 0-645,0 0-516,0 0 0</inkml:trace>
  <inkml:trace contextRef="#ctx0" brushRef="#br1" timeOffset="72208.1301">17816 83 3354,'0'0'5031,"27"-18"-258,-27 18 0,21 6-2580,-21-6-645,12 26-129,-12-26-516,18 46 0,-13-19-387,9 4 0,-5-2-258,1 2 0,0-6-258,1-3-258,-1-3-258,-10-19-387,26 25-2838,-26-25-1161,0 0-258,0 0-516</inkml:trace>
  <inkml:trace contextRef="#ctx0" brushRef="#br1" timeOffset="72388.1404">17951-117 5031,'-14'-32'5160,"14"32"-645,-5-28-258,5 28-3483,0 0-1032,10-2-3354,-10 2-903,21 22 0,-7-5-645</inkml:trace>
  <inkml:trace contextRef="#ctx0" brushRef="#br1" timeOffset="42448.4278">723 2826 1806,'0'0'4257,"13"-18"387,-13 18-129,21-2-2064,-21 2-387,0 0-516,0-21-258,0 21-516,0 0-129,7 12 0,-7-12-387,0 35 0,0-12 0,-3 7-129,-2 2 0,3-1 0,-3-4-129,5 3 129,0 0-129,0-5 0,0-5-258,0-20-258,12 35-903,-12-35-2580,0 0-516,0 0-387,19 0-387</inkml:trace>
  <inkml:trace contextRef="#ctx0" brushRef="#br1" timeOffset="43363.4803">1235 2438 5031,'22'-15'4386,"-22"15"0,0 0-129,0 17-2709,12 15-645,-12-11 0,9 23 0,-9-7-258,9 12-129,-9-7 0,5 5-258,-3-2-129,1-1 129,-1-5-129,-2-2 0,2-3-129,-2-7 0,1-3 0,-1-24 0,2 31 0,-2-31 0,0 0 0,0 0-129,0 0 129,0 0 0,0-20-129,0 20 129,-2-37 0,-1 16 0,-4 3-258,-2-2 258,9 20 0,-17-32-129,17 32 129,-21-15 0,21 15 0,-24-4 0,24 4 129,-25 0-129,25 0 0,-31 18 0,31-18 0,-26 25 0,11-8 0,15-17 0,-27 35 0,27-35 258,-20 31-258,14-12 0,6-19 129,-12 32-129,12-32 0,-3 32 129,3-32-129,3 23 129,-3-23 0,19 12 0,-19-12 0,37 6 129,-20-6-129,6 0 0,-1-4 0,1 2 0,-2-4-129,1 2-129,-1 4-129,-21 0-258,45 2-903,-45-2-2709,25 0-387,-25 0-516,29 4-129</inkml:trace>
  <inkml:trace contextRef="#ctx0" brushRef="#br1" timeOffset="42668.4405">820 2503 5676,'-4'-55'4515,"3"36"-387,1 19-387,0 0-2709,0-20-258,0 20-387,0 0-387,0 0-774,34 24-2838,-22-1-387,-12-23-258,25 37-258</inkml:trace>
  <inkml:trace contextRef="#ctx0" brushRef="#br1" timeOffset="43936.513">1498 2975 3225,'30'-4'4515,"-11"-13"-129,-19 17-258,14-27-1935,7 25-516,-16-18-516,-5 20-129,24-26-516,-24 26 0,23-22-129,-23 22-129,17-25-129,-17 25 0,7-26 0,-7 26-129,4-25 258,-4 25-258,0-20 129,0 20-129,0 0 0,-23-18 0,23 18 0,-29 0 0,29 0 0,-35 10 0,35-10 0,-35 30 0,19-12 0,1 3 0,4-1 0,1 5 0,3-1 0,5 2 0,-1-7 129,3 3 0,0 1-129,5-3 129,-5-20 0,21 32 0,-21-32 0,26 19 0,-26-19 0,26 14-129,-26-14 129,33 8 0,-14-6-387,-19-2-129,47 10-1161,-47-10-2838,35-2-387,-13-6 0,3 2-516</inkml:trace>
  <inkml:trace contextRef="#ctx0" brushRef="#br1" timeOffset="44447.5423">1886 2803 4257,'0'0'4902,"0"0"-516,0 0 0,0 0-2322,0 17-645,0 12-258,-2-11-258,2 18-258,-4-7 0,4 10-129,0-3-258,0 0 0,0-9-129,9 0 0,-4-3 0,-5-24 0,19 28-129,-19-28 129,32 0 0,-15-2-129,-17 2 0,33-42 0,-12 13 0,1-2 0,-4-7 0,1 0-129,-2 5 258,-5 2-129,0-1-129,-5 12 258,4-1-129,-11 21 0,0 0 0,0 0-129,0 0 129,0 0 0,15 27 0,-13-3 0,0 10 0,1-1 0,-1 4 0,3-1 0,-1-5 0,1-3 0,-2-3-387,-3-25-258,21 46-1548,-21-46-2322,0 0-258,0 0-258,26-17-387</inkml:trace>
  <inkml:trace contextRef="#ctx0" brushRef="#br1" timeOffset="44731.5585">2366 2348 4773,'0'0'4644,"0"0"-516,0 19 258,0 6-3096,0 19-258,0-1-129,0 15 129,0-7-387,4 12-129,-4-8-129,3-2 0,-3 0-258,6-6 0,0-5-258,-2-9-129,6 8-1032,-10-9-2838,0-12-387,0-20-258,0 0-387</inkml:trace>
  <inkml:trace contextRef="#ctx0" brushRef="#br1" timeOffset="44988.5732">2264 2692 4128,'-9'-21'4902,"9"21"-516,14-4 258,-14 4-1935,30-2-1419,-1 4-258,-8-2-387,12 4-129,-3 2-516,-3-2-387,10 9-903,-37-13-2838,41 18-516,-25-10-258,-16-8-387</inkml:trace>
  <inkml:trace contextRef="#ctx0" brushRef="#br1" timeOffset="45245.5879">2707 2779 5934,'0'24'5031,"0"-24"-387,-7 35-258,7-4-2967,0-31-129,3 46-258,-3-29-516,9 7 0,-7-5-387,5 1-129,-7-20-258,10 22-645,2-2-1290,-12-20-2193,0 0-387,0 0 0,0 0-387</inkml:trace>
  <inkml:trace contextRef="#ctx0" brushRef="#br1" timeOffset="45452.5993">2714 2543 5547,'-4'-36'4773,"4"36"-258,-3-26-129,3 26-2838,0 0-645,0 0-258,17-7-903,-17 7-2193,31 21-1806,-31-21-258,28 32-387,-28-32 387</inkml:trace>
  <inkml:trace contextRef="#ctx0" brushRef="#br1" timeOffset="46116.6375">2854 2886 5676,'0'-17'4644,"0"17"-129,37-24-129,-3 19-3096,-6-19-129,16 18-258,-10-5-516,10 1-387,1 10-1677,-7 0-2322,-9 0-387,-4 0-258,-6 6-516</inkml:trace>
  <inkml:trace contextRef="#ctx0" brushRef="#br1" timeOffset="45904.6252">3288 2533 6321,'-7'-21'4902,"7"21"-387,0 0-774,-33-40-2193,33 40-129,-17-24-645,17 24-129,-23-13-129,23 13-258,-31-2 0,31 2-129,-33 7 0,33-7 129,-33 32-129,19-13 0,2 9 129,2 2-258,1-5 258,2 10-258,4 1 129,3 1-129,0 3 129,0-1-129,5 3 0,5 0 0,-3-1 0,2-2 0,-1-6-129,-2 0 0,1 1-387,-7-34-387,12 49-2451,-12-49-1032,-2 21-516,2-21-258,-21 6 0</inkml:trace>
  <inkml:trace contextRef="#ctx0" brushRef="#br1" timeOffset="46587.6645">3389 2509 6837,'-4'-26'4515,"4"26"-258,0 0 0,0-19-3483,0 19-387,30 8-387,-30-8-2322,29 13-1806,-11 7-387,-18-20 0,29 36-258</inkml:trace>
  <inkml:trace contextRef="#ctx0" brushRef="#br1" timeOffset="46384.653">3406 2771 7353,'0'0'4773,"0"0"0,0 0-516,18 26-2838,-18-26-387,1 33-258,-1-33-129,7 41-129,-3-17-258,1-2-129,2-5 0,-4 3 0,3-1-387,-6-19-387,6 44-1290,-6-44-2580,0 0-258,0 0-129,0 0-645</inkml:trace>
  <inkml:trace contextRef="#ctx0" brushRef="#br1" timeOffset="47203.6995">3642 2834 6708,'0'0'4644,"0"0"0,26-4-1032,-3 4-2193,-23 0 0,40-16-516,-23 1-258,13 7-258,-6-8 0,5 8-258,-4-4 0,-1 2 0,-3-2-129,-5 1 129,-16 11-129,27-20 129,-27 20-129,7-23 0,-7 23 129,-1-22-129,1 22 0,-25-17 0,25 17 0,-38-9 0,17 9 0,0 9 0,-5 4 0,0 7 0,2 3 0,1 3 0,1 3 0,8 1 129,2-3 0,3 5 0,6-7 0,3-1 0,5 2 129,10-7-129,3-3 0,4 0 129,1-9-129,5 1 0,-2-4-129,-2-4-129,6 0-258,-13-4-774,23 2-3483,-18-6-129,4 5-258,-3-9-387</inkml:trace>
  <inkml:trace contextRef="#ctx0" brushRef="#br1" timeOffset="47787.7329">4116 2621 6321,'0'0'4902,"0"0"-387,12 12 0,-1 12-3483,-6-4-129,11 9-129,-11-2-258,5 11-129,-5-5-258,2 3-129,-3-1 0,-1-5-129,-1-3-129,-2-9 129,0-18-258,0 19 0,0-19 0,0 0 0,0-11-129,0-9 258,0-3 0,0-6 129,2 6 0,1-6 129,6 5-129,0 3 129,-1 1 129,-8 20-129,19-24 129,-19 24 0,19-10 0,-19 10 0,20-2 0,-20 2 0,0 0 0,24 0 0,-24 0 258,0 0-258,24-4 0,-24 4 0,0 0 0,5-21 0,-5 21 0,0-22 129,0 22 0,-10-27 0,10 27 0,-16-21-129,16 21 129,0 0 129,-19-13-258,19 13-129,0 0 0,0 0-129,0 0-387,0 0-1935,4 20-1935,-4-20-129,0 0-516,17 20-129</inkml:trace>
  <inkml:trace contextRef="#ctx0" brushRef="#br1" timeOffset="54172.0985">6552 2698 645,'0'0'4386,"0"0"0,0 0 129,0 0-1806,-4-14-903,4 14-387,0 0-516,0 0-258,0-17 0,0 17-129,0 0-258,0 0 0,0 0 0,-24 0-129,24 0 0,-30 14 129,13-5-258,17-9 129,-37 18 0,37-18 0,-29 17 0,29-17 129,-21 22-258,21-22 129,-5 20-129,5-20 0,0 30 0,0-30 0,16 31 129,-16-31-129,31 31 0,-14-15 129,4 6-129,-2 0 129,-2-3-129,1 1 0,-3 5 129,-2 5-129,-3-4 0,-3-1 0,-7-1 129,0-1-129,-5-2 0,-6 2 129,11-23-129,-34 25 129,13-21-129,2 0 0,0-4 129,19 0-129,-33-8 0,33 8 0,-13-19-129,13 19-129,0 0-387,0-30-903,0 30-2967,20-12-258,-20 12-258,29-12-516</inkml:trace>
  <inkml:trace contextRef="#ctx0" brushRef="#br1" timeOffset="54727.1302">6815 2804 6063,'0'0'5031,"0"0"-516,0 0-129,16 18-3612,-16-18 0,5 41 129,-5-21-129,7 14-258,-5-9 0,10 2 0,-8-5-258,8 0 0,-12-22 0,26 20-129,-26-20 0,28 0-129,-28 0 129,31-10-129,-31 10 129,29-34-129,-11 14 0,-6 1 129,7-6-129,-3 5 0,-4-2 0,-12 22 0,24-26 0,-24 26 0,0 0 129,21-8-129,-21 8 0,0 24 129,0 4-129,0 7 129,-5 8 0,-4 3-129,2 5 129,0 2 0,0 0-129,2-2 129,0-7-129,1-5 0,2-10-129,2-3 129,0-6-387,0-20-129,0 24-516,0-24-2580,0 0-1032,0-16-645,0 16-129,7-28 0</inkml:trace>
  <inkml:trace contextRef="#ctx0" brushRef="#br1" timeOffset="55427.1703">7301 2747 6450,'21'0'4773,"-19"22"-129,-2 10-903,0-11-2838,2 20 0,-2-13 129,7 11-387,-6-3-258,6-1 0,-1-5 0,7-1 0,-13-29-129,21 26-129,-21-26 0,33 0 0,-33 0 0,35-20-129,-14-7 129,-2-5-258,-2-4 258,1 1-129,-4 2 0,-1-1 0,1 1 0,-5 11 0,-9 22 0,14-29-129,-14 29 129,0 0 0,0 0 0,17 29 129,-15-7-129,-2 7 0,0 1 0,9 2 0,-8-5 0,3 0 0,1-7 0,-5-20 0,11 24 0,-11-24 129,19 0-129,-19 0 0,22-18 0,-10-2-129,2-5 129,0-1 0,2-1 0,-1-5-129,-1 12 129,-2-1 0,-12 21 0,23-26 0,-23 26 0,0 0 0,23 6 0,-20 12 129,-1 1-129,3 5 0,-3 4 0,-1-1 0,3-3 0,1 7 129,-1-3-258,1-6 129,-2-1 0,-3-21-129,9 35-387,-9-35-387,12 34-1806,-12-34-1806,0 0-516,0 0-258,0 0-129</inkml:trace>
  <inkml:trace contextRef="#ctx0" brushRef="#br1" timeOffset="55764.1895">7961 2458 6321,'0'0'4902,"0"0"-129,9 16-258,6 17-3741,-11-9 387,18 21-387,-16-10-129,14 15-258,-14-15 258,8 2-516,-4-3 129,-1 0-129,-1-5-129,-1-6-129,0-3 0,-7-20-387,11 30-258,-11-30-258,0 0-774,0 0-516,0 0-903,5-24-774,-5 24 129,0-39 129,2 19 903,-2-5 1807</inkml:trace>
  <inkml:trace contextRef="#ctx0" brushRef="#br1" timeOffset="56080.2076">8116 2795 129,'0'-72'2322,"3"55"516,2-1 774,-5 18-387,23-27-516,-2 27-645,-21 0-387,38 0-387,-38 0-258,43 4 0,-25 4-387,4 9-258,-4 1 0,-1 3-129,-7 1 0,1 6-129,-4-3-129,-7-1 0,0-1 0,-4-3 129,-6-2-129,10-18 0,-37 24 0,20-18 0,-6-4 129,1 0 0,-6-2 129,7 0 0,-1 0-129,22 0 0,-30 0 0,30 0 0,0 0-129,0 0-258,0 0-516,0 0-1677,26 0-2322,-7 0-258,4 0-258,-23 0-129</inkml:trace>
  <inkml:trace contextRef="#ctx0" brushRef="#br1" timeOffset="56584.2364">8631 2720 5934,'-26'0'5160,"26"0"-387,-26 15 0,26 3-3483,0-18-387,-12 34-258,7-17-129,5 11 129,8-7-387,8 3 0,3 0-129,7-6 0,2-7 0,7-3 0,3-8 0,3 0-129,-2-6 129,1-7-129,-6-3 0,-1-6 0,-8 0 0,-8-3 0,-7 5 0,-8-5 0,-2 1 0,-10 0-129,-9-1 129,-11 3 0,-3 7 0,-5 1 0,-4-2 0,-1 12 0,5 4 0,1 0 0,4 16 0,9 2 0,8-1 0,8 3-258,8 7-258,0-27-645,24 46-2064,-24-46-1548,42 33-258,-20-25-516,8-4 259</inkml:trace>
  <inkml:trace contextRef="#ctx0" brushRef="#br1" timeOffset="56935.2565">9074 2330 6837,'8'-23'5031,"-8"23"-129,21-14-258,-21 14-3483,7 16-258,-2 7-129,4 16 129,-9 3-516,9 9 0,-9-1 0,0 4-129,0-3 0,0 5-129,0-13 0,3 3 0,-1-11-129,5-2 129,2-8 0,-9-25-129,31 26 129,-12-20-129,5-4 0,2-2 0,0-2 0,-1-12-645,13 14-3225,-21-8-1032,4 2-387,-21 6-258</inkml:trace>
  <inkml:trace contextRef="#ctx0" brushRef="#br1" timeOffset="58303.3348">6185 3578 3096,'12'-22'4515,"-12"22"-258,0 0 0,-13 14-1806,4 13-1548,-14-7 129,9 27-129,-8-7 129,13 12-387,-5-6 129,14 5-258,0-5 0,7-1-258,12-4 129,6-12-258,-1-1-129,5-10-258,4 5-516,-15-19-2451,11 6-1290,-6-4-258,-2-6-387,-4 0-129</inkml:trace>
  <inkml:trace contextRef="#ctx0" brushRef="#br1" timeOffset="58869.3671">6480 3822 6708,'-24'-8'4515,"24"8"129,0 0-387,33-10-3483,-9 2-258,15 8 129,-3 0-387,7 6-387,1 4-387,-9 0-3096,-2-3-903,1 5-129,-13-4-258</inkml:trace>
  <inkml:trace contextRef="#ctx0" brushRef="#br1" timeOffset="58644.3543">6604 3502 7740,'5'23'4644,"-3"-2"-258,-2 9-1419,-7-3-2451,7 23 0,-12-7 129,8 7-129,1-4-129,1 7-129,-2-5 129,4-1-258,0-6 258,0-3-129,9-13 0,12-1-129,-2-11 129,7-3 0,4-6-258,-3-4-258,6 0-516,-14-2-3225,4-12-516,-23 14-387,24-29-387</inkml:trace>
  <inkml:trace contextRef="#ctx0" brushRef="#br1" timeOffset="59271.3901">6921 3831 6837,'0'14'4902,"0"17"0,0-31-516,12 44-3225,-12-44-129,21 30-258,-21-30 0,33 19-258,-7-19-129,4 0-258,-1-8 0,3-3-129,-5-7 0,3-2 0,-4 3-129,-2-4 129,-24 21-129,30-29 258,-30 29-129,17-14 0,-17 14 129,0 0 0,4 12 0,-4 8 0,-6 5 0,1 11 129,-5-1-129,-1 6 0,-1 1 129,0-3-258,3-2-129,1-4-387,8 4-1419,0-37-2838,0 19-258,0-19-258,0 0-387</inkml:trace>
  <inkml:trace contextRef="#ctx0" brushRef="#br1" timeOffset="59824.4218">7421 3957 5676,'4'-48'5031,"6"29"-258,-10 19-258,42-21-2967,-30 1-258,23 20-387,-11-6 0,11 6-387,-2 2-129,-4 10-129,-8 3 129,2 8-129,-11 2-129,-7-1 0,-5 3 0,-12 0 0,-9-2 0,-3-4-129,-8-5 129,3-6-129,-1-5 129,3-1-129,8-4 0,19 0-129,-20-7-516,13-15-1935,7 22-2193,14-25-387,5 14-258,-19 11-129</inkml:trace>
  <inkml:trace contextRef="#ctx0" brushRef="#br1" timeOffset="59508.4037">7435 3936 7740,'14'35'5289,"-12"-8"-645,-2 4 129,8 10-3741,-8-8-129,4 15-129,-4-9-387,9 6 0,-1-5-387,1-9 0,1 2-516,-10-33-645,19 33-3096,-19-33-387,0 0-516,0 0-258</inkml:trace>
  <inkml:trace contextRef="#ctx0" brushRef="#br1" timeOffset="60339.4512">7853 3928 6063,'0'0'5289,"0"0"-387,0 0-258,30 0-2709,-30 0-1032,49-8 0,-25-7-258,9 9-258,-7-5-129,5 1-129,-10 2 0,-2-1 0,-19 9-129,31-30 0,-31 30 0,14-35 129,-14 35-258,0-34 129,-2 15 0,-8 1 0,-7 8 0,-2-1 0,-2 9 0,-7 2 0,-3 0 0,0 13 0,3 7 0,-3 9 129,4 7 0,1-1 0,9 0 129,5 0 0,7 0 0,5-6 0,0-4 0,21-5-129,-1-7 0,6 0-129,4-5 129,3-4-129,0 0-258,-4-4-516,11 4-1419,-14-4-2838,7 0-258,-14-6-129,6 2-516</inkml:trace>
  <inkml:trace contextRef="#ctx0" brushRef="#br1" timeOffset="60559.4638">8355 4021 8256,'24'21'5289,"-24"-21"-129,25 26-258,-6-3-3483,-19-23-258,10 47-258,-10-23-516,0 4 0,-5-5-387,-7 2-258,5 10-516,-19-24-1806,14 13-2322,-6-14-258,18-10-387,-22 7-129</inkml:trace>
  <inkml:trace contextRef="#ctx0" brushRef="#br1" timeOffset="61684.5282">8690 4038 7224,'31'-11'4773,"-1"1"-129,-30 10-1419,0 0-1806,29-5-258,-29 5-645,0 0-129,0 0-129,0 0-129,0 0-129,0 0-129,20 11-387,-20-11-903,0 0-2967,0 0-129,0 0-645,0 0 0</inkml:trace>
  <inkml:trace contextRef="#ctx0" brushRef="#br1" timeOffset="61923.5418">8935 4000 5031,'0'0'4902,"0"0"-387,0 0-129,28 6-3354,-28-6-258,0 0-387,0 0-129,0 0-645,27 11-3354,-27-11-516,18 0-516,-18 0-129</inkml:trace>
  <inkml:trace contextRef="#ctx0" brushRef="#br1" timeOffset="62127.5535">9169 3963 5031,'0'0'5160,"0"0"-645,0 0 129,0 0-3225,0 0-774,26 2-645,-5 4-2322,-21-6-2064,24 2-387,-24-2-129,0 0-128</inkml:trace>
  <inkml:trace contextRef="#ctx0" brushRef="#br1" timeOffset="62767.59">9332 3477 1161,'0'0'4773,"0"0"258,20-6-258,-20 6-1935,0 0-774,17-6-258,12 18-645,-29-12-129,33 33-258,-15-10-129,10 8-258,-6 6 0,1 13-129,-8 1-129,-1 5 0,-3 6 0,-10-6-129,-1 2 129,-5 0-258,-5-4-129,-8-21-645,18 10-3096,-12-25-903,12-18-516,0 0-129</inkml:trace>
  <inkml:trace contextRef="#ctx0" brushRef="#br0" timeOffset="138855.9421">5467 5461 774,'0'0'3999,"0"0"258,0 0-774,0 0-774,8-20-516,-8 20-387,0 0-387,0 0-129,0 0-516,0 0 0,0 0-258,0 0 129,0 0-258,9 12-129,-9-12 0,5 31 129,-5-6-129,4 10 0,-4 2 129,1 10-129,-1 8-129,0-2 129,0 8-129,0 0 0,2-2 0,-2-6 0,0 7-129,0-11 129,0-8-129,0 2 129,0-5-129,0-9 0,0-4 0,0 3 0,0-4 0,5-5 0,-5-19 0,4 30 0,-4-30 0,2 25 0,-2-25 0,0 0-129,1 18 0,-1-18 0,0 0-516,0 0-1032,0-10-3096,0 10 0,0-33-258,-5 5-387</inkml:trace>
  <inkml:trace contextRef="#ctx0" brushRef="#br0" timeOffset="139884.0009">5463 5422 2709,'0'0'2580,"0"0"-129,0 0-258,0 0-387,0 0-129,0 0-258,0 0 0,0 0-258,0 0-387,0 0 129,0 0-129,0 0 0,0 0-129,0 0 0,21 0-129,-21 0 0,21 0 0,-21 0-129,33 0-129,-16 0 258,4 0-387,5 0 129,0 0-129,2 0 0,3-4 129,4 0-129,-2 0 0,2 0 0,1-2 0,6-1 0,-6-1-129,4 5 129,-2-3 0,-3 0-129,-4 0 0,0 2 129,-10 2-129,-2-2 0,-19 4 0,26 0 129,-26 0-129,0 0 0,19 0 0,-19 0 0,0 0 129,0 0-129,0 0 129,0 0-129,0 0 0,0 0 129,0 0-129,2 24 0,-2-24 0,0 26 0,0-26 0,0 37 0,0-13 0,-2 3 0,2-4 129,0 4-129,0-4 0,0 0 129,0-5-129,2 0 0,-2-18 0,7 28 129,-7-28-129,0 0 0,0 0-129,0 0-129,21 16-645,-21-16-3741,0-10 129,0 10-516,-3-25-258</inkml:trace>
  <inkml:trace contextRef="#ctx0" brushRef="#br0" timeOffset="140704.0478">7152 5482 2322,'23'-17'4128,"-23"17"258,19-12-1419,-19 12-516,0 0-258,0 0-645,0 0-258,0 0-129,14 21-258,-14 1-387,8 16 258,-6 3-387,3 10 0,-1 4 0,-2 4-129,-2 6-129,1-2 129,-1-6-129,2 2 0,2-7 0,2-4 0,-4-5-129,3-5 129,-1-4-129,-1-9 0,3-6 0,-6-19 0,3 33-129,-3-33 129,0 0-258,0 0-129,0 0-516,0-13-1161,0 13-2322,0-31-516,0 11-129,0-3-516</inkml:trace>
  <inkml:trace contextRef="#ctx0" brushRef="#br0" timeOffset="141208.0766">7256 5881 1419,'0'0'3741,"0"0"387,0 0-903,0 0-1419,0 0-258,0 0 0,0 0-258,0 0-258,0 0-258,0 0-129,0 0 129,30 0-129,-30 0 129,38 2-258,-15-2 0,18-2 129,-8-7-129,12 3-129,1-8-129,7 6 129,-4-7-129,0 9-129,-4-2 0,-2 4 0,-10 2 0,-3 2-129,-3 0 0,-8 0 0,-19 0 129,26 6-129,-26-6 0,0 0 0,0 0 0,0 0 0,0 0-129,0 0-129,9 19-516,-18-19-3483,9 0-516,0 0-258,-20-15-387</inkml:trace>
  <inkml:trace contextRef="#ctx0" brushRef="#br0" timeOffset="143067.183">8892 5908 2451,'39'-17'3999,"-39"17"387,37-31-1806,-13 29-516,-10-18-258,16 15-258,-18-17-516,14 16-129,-12-19-129,13 14 0,-14-14-129,9 13-129,-6-11 0,5 9-129,-7-10 129,5 9-258,-5-4 0,-14 19 0,19-31-129,-19 31 129,12-25-129,-12 25-129,3-26 129,-3 26-129,0-21 129,0 21-129,-10-23 0,10 23 0,-19-19 129,19 19-129,-28-14 0,28 14 0,-35-12 0,13 11 0,-1 1 0,1 0 0,-1 7 0,-7 7 0,3 2 0,4 10 129,1 1-129,6 8 129,-3-1-129,8 6 129,1-1-129,8 0 129,2 3 0,2-1-129,10-6 129,9 2 0,-2-3-129,9-5 129,0-5 0,1-3 0,2-2 0,1-4 0,-3-7 0,4 2 129,-2-6-129,2-4 0,0 0-129,-1 0 129,-3-10 0,4-3-129,-3-4 0,-6 1 0,2 1 129,-7 1-129,0 0 0,-19 14 0,24-25 0,-24 25 129,0 0-129,13-20-129,-13 20 0,0 0-258,0 0-645,0 0-3870,-11-2-129,11 2-516,-26 0-129</inkml:trace>
  <inkml:trace contextRef="#ctx0" brushRef="#br2" timeOffset="437905.0466">4357 8514 2322,'0'0'3999,"0"0"0,0 0 0,-24 0-2193,14 26 0,-20-12-387,22 23-258,-20-15-258,23 23 129,-13-11-516,11 14 129,2-4-258,7 7 0,-2-6 0,3 5-129,9-15-129,4 4 0,3-5 0,-2-3-129,4-3 0,-21-28-258,37 31-129,-37-31-774,40 14-2580,-40-14-645,21-12-258,-16-6-516</inkml:trace>
  <inkml:trace contextRef="#ctx0" brushRef="#br2" timeOffset="438593.0861">4552 8796 5934,'0'-20'4773,"0"20"-258,17 0-258,8 12-2580,-25-12-258,50 18-258,-26-8-129,16 9-387,-5-3-258,3 5 0,-7 3-129,2 0-129,-8 1 0,-1-1-129,-7-3 0,-3 1-258,2 8-258,-16-30-1161,22 22-2838,-22-22 0,0 0-516,0 0-129</inkml:trace>
  <inkml:trace contextRef="#ctx0" brushRef="#br2" timeOffset="438301.0694">4901 8748 1419,'24'-6'3612,"-24"6"774,0 0-387,10 12-1806,-10-12-129,-6 26-129,-17-16-516,18 16-129,-20-13-387,10 11-129,-8-9-129,8 13-258,-10-8 0,6 4-258,-3-9 129,6 3-258,-3-3 129,19-15-129,-28 28 0,28-28-129,-24 18-129,24-18-258,0 0-903,-30 14-2967,30-14-258,0 0-129,0 0-258</inkml:trace>
  <inkml:trace contextRef="#ctx0" brushRef="#br2" timeOffset="438837.1001">5149 9010 7611,'17'26'4644,"-11"-2"0,-3-3-387,11 14-2967,-14-13-387,0 16-129,0-9-258,0 0-258,-4-11-129,4-18-387,-3 36-645,3-36-1419,0 0-1935,0 0-258,0 0-258,-21-24-516</inkml:trace>
  <inkml:trace contextRef="#ctx0" brushRef="#br2" timeOffset="439269.1248">5425 8737 1677,'0'0'3999,"0"0"516,0 0-258,16 13-1419,-16-13-774,0 0-387,0 0-258,19 18-387,-19-18-129,12 28-129,-12-8-129,7 7-258,-7-6-129,2 7 0,-2-2-129,0 1-129,0-7 0,-2-2-129,2-18 0,-7 25-258,7-25-516,0 0-1290,0 0-2322,0 0-258,0 0 0,-11-16-645</inkml:trace>
  <inkml:trace contextRef="#ctx0" brushRef="#br2" timeOffset="439485.1371">5460 8473 6837,'0'0'4257,"0"0"0,0 0-516,0 0-2967,0 0-387,1 18-1161,-1-18-2838,13 37-387,-12-17-258,8 6-258</inkml:trace>
  <inkml:trace contextRef="#ctx0" brushRef="#br2" timeOffset="440021.1676">5696 8674 6966,'0'0'4773,"21"-2"-516,-21 2 0,0 0-2967,7 37-129,-7-17-387,1 17-129,-1-7-129,0 11-129,-3-10-258,1 6 129,-1-4-258,-1-6 129,4-4-129,0-1 129,0-22-129,9 19 0,-9-19 0,28 0 0,-28 0 129,36-25-129,-13 0 0,-3 1 129,1-5-129,0-3 0,2 0 0,-2 3 0,-1 2 0,-4 2 0,0 8 129,-16 17-129,27-16 0,-27 16 0,0 0 0,21 20 129,-21-2-129,0 8 129,0 1-129,0 2 129,0 1-129,-3 2 129,-1-7-129,4 1-129,4-5 0,-4-21-129,12 32-516,-12-32-2193,0 0-1677,22-9-129,-22 9 0,30-33-645</inkml:trace>
  <inkml:trace contextRef="#ctx0" brushRef="#br2" timeOffset="440601.201">6201 8780 7611,'31'-14'4644,"-10"4"-129,10 6-258,-8-8-3096,17 12-129,-14-5-387,12 1-516,-9 4-1032,-29 0-3096,40 0-387,-40 0-258,26 4-258</inkml:trace>
  <inkml:trace contextRef="#ctx0" brushRef="#br2" timeOffset="440361.1872">6342 8432 5934,'17'-21'4773,"-17"21"-129,14 13-387,-9 16-2322,-5-9-645,3 19-258,-3-1-258,0 7-258,-1 0-258,-1 3 0,-3-1 0,0-4-129,3 0 0,0-5 0,-1-7 0,3-1-129,0-3 0,3-3 0,-3-24 129,21 29-258,-21-29 258,29 12-258,-8-12-129,-21 0-516,47 0-1935,-47 0-1935,33-24 129,-33 24-516,17-31 0</inkml:trace>
  <inkml:trace contextRef="#ctx0" brushRef="#br2" timeOffset="441073.228">6621 8347 6708,'30'0'5031,"-30"0"-129,20 8-387,-20-8-1677,35 21-1548,-35-21-258,40 42-387,-21-14-129,7 11-129,-7 2-129,6 5 0,-8 4-129,-3 4-129,-7-3 0,-2 3 129,-5-2-129,0-5 0,-9-7-129,-1 3 129,-2-10 0,1-7-129,3-4-129,8-22-129,-18 27-387,18-27-1290,0 0-2838,-21-5 129,21 5-516,-5-20-387</inkml:trace>
  <inkml:trace contextRef="#ctx0" brushRef="#br2" timeOffset="441622.2594">7265 8955 6063,'38'16'4902,"-15"1"-258,-8 11-258,10 14-2451,-24-11-645,20 10-387,-21-7-129,0 1-516,-7 0-129,-7-7-387,1 0-516,-17-20-2580,13 4-1032,-4-10-258,0-1-516</inkml:trace>
  <inkml:trace contextRef="#ctx0" brushRef="#br2" timeOffset="431412.6754">1325 8630 516,'0'0'3612,"3"-23"516,-3 23-258,0 0-1290,0-18-645,0 18-129,0 0-516,0 0-129,0 0-387,11 26 129,-11-7-258,8 15 0,-8-3 129,11 12-258,-11-1-129,9 7 0,-8-6-129,4 13 0,-1-9-129,-1-2-129,-1-3 129,0-3-129,0-6 0,3-3 0,-3-9 0,1-1 0,-3-20 0,0 0 0,7 21-129,-7-21-387,0 0-387,0 0-2064,0 0-1548,-17-21-258,17 21-387,-13-35-129</inkml:trace>
  <inkml:trace contextRef="#ctx0" brushRef="#br2" timeOffset="432237.7226">1316 8572 1,'0'0'1547,"0"0"259,0 0 387,0 0 0,0 0-129,0 0-387,0 0 0,0 0-258,0 0 0,0 0-129,0 0-129,0 0-258,0 0-129,12-20 129,7 20-258,-19 0 129,35-4-258,-35 4-129,44-4 0,-22 0 0,6 4-129,0-2 129,-1 2-129,3-2-129,1 2 0,-5-2 0,2 2 0,2 0-129,-11 0 129,-2 2-129,-17-2 129,24 0-129,-24 0 0,0 0 129,0 0-129,0 0 129,0 0-129,0 0 129,0 0-129,0 0 0,0 0 0,0 0 129,0 0-258,0 0 129,21-10 0,-21 10 0,0 0 0,0 0 129,19 22-129,-19-22 0,7 41 0,-2-15 0,-3-1 129,2 5-129,-4-1 129,3 1-129,-3-9 0,2 1-129,-2-22-129,3 32-516,-3-32-1806,0 0-1677,0 0-516,0 0-129,0 0-516</inkml:trace>
  <inkml:trace contextRef="#ctx0" brushRef="#br2" timeOffset="435065.8843">2406 8847 3096,'0'0'3741,"0"0"-129,16 6-1032,-16-6-516,29 0-129,-29 0-387,44 0-387,-22-6-258,8 6-129,-8 0-129,6 0-258,-3-2-129,-3 2-129,-1 0-129,-21 0-258,33 0-645,-33 0-387,21-2-2322,-21 2-774,0 0 129,0 0-516</inkml:trace>
  <inkml:trace contextRef="#ctx0" brushRef="#br2" timeOffset="435357.9011">2401 8992 3870,'14'6'4386,"-14"-6"-129,33-2-903,-5 2-1161,-28 0-387,50 0-516,-33-10-516,11 10-258,-10 0-258,2 0 0,1 0-258,-21 0-129,35 0 0,-35 0-516,31 4-903,-31-4-2451,21 2-516,-21-2 0,24 4-258</inkml:trace>
  <inkml:trace contextRef="#ctx0" brushRef="#br2" timeOffset="436332.9568">3576 8510 2709,'-22'-16'3612,"22"16"0,-21-5-1419,4-7-258,17 12-387,-32-2-387,32 2-129,-31 0-129,31 0 0,-28 25-258,18-7-129,10-18 0,-21 40 129,11-19-258,10 5-129,-4-3 0,4 5 0,2-6 0,8 7-129,1-7 0,1 1 0,2-1-129,1 0 129,-15-22-129,23 35 129,-23-35-129,2 30 129,-2-30-129,-12 23 0,-8-15 129,-2 2-129,-8-7 0,1 2 129,-1-5-129,4 0 0,2 0 0,3 0 0,21 0 0,-24 0 0,24 0 0,0 0 0,0 0-129,0 0 129,10 2 0,-10-2 0,33 16 0,-14-4 0,2 1 0,0 5 0,-2-1 129,-3 5-258,-4 4 258,-2 4-258,1-1 129,-6-4 0,0 3 0,-3-2-129,5-5 129,-4 1 0,-3-22 0,11 23 0,-11-23 0,0 0 0,21 18 0,-21-18 0,17 0 0,-17 0-129,33 0-645,-33 0-2709,26 0-774,-26 0-387,29-12-387</inkml:trace>
  <inkml:trace contextRef="#ctx0" brushRef="#br2" timeOffset="442449.3067">8241 8444 2322,'0'0'4515,"0"0"-129,0 0 258,-11 0-1419,-1 23-1677,-19-15 129,12 29-258,-16-3-258,18 13-387,-13-4 0,14 13-258,-1-2-129,12 2-129,0-5-129,5 1 0,10-6-129,6-7-387,13 17-2064,-3-31-2193,4 1-258,-6-11-387,4-5-516</inkml:trace>
  <inkml:trace contextRef="#ctx0" brushRef="#br2" timeOffset="444393.4179">8437 8746 3225,'0'-25'4257,"0"25"0,0 0-129,0 0-2193,0 0-129,8 23-516,-8-23-129,11 37-258,-11-37-129,15 42 129,-8-22-387,11-1-129,-18-19-129,29 30 0,-29-30-129,37 8 129,-15-8-258,3-2 129,4-8-129,-3-10 129,0 1-129,2-5 129,-7 1-129,-2 1 129,-4 0-129,-2 4 129,-13 18 0,7-21 0,-7 21 0,0 0-129,-9 18 129,-7 5 0,1 11 0,-6 9-129,0-4 129,-2 15-129,8-5 129,-6-1-129,5-4 0,6-5 0,1-7 0,8-4 0,1-7-129,0-21-129,0 0-258,0 0-258,13 20-645,-13-34-1548,0 14-1806,0 0-258,9-21-258,-9 21 129</inkml:trace>
  <inkml:trace contextRef="#ctx0" brushRef="#br2" timeOffset="444633.4316">8862 9014 7224,'38'-2'4773,"-38"2"0,38 17-1290,-38-17-1419,23 37-645,-23-18-258,12 16-645,-12-4-129,0 4-129,-3-6-129,-8-2 0,-1-5-258,12-22-129,-26 36-387,5-36-1290,21 0-2580,-21 0-129,21 0-387,0 0-258</inkml:trace>
  <inkml:trace contextRef="#ctx0" brushRef="#br2" timeOffset="448112.6306">9728 8742 1,'0'0'3869,"0"-23"388,0 23-387,0 0-1677,-33 0-516,33 0 0,-40-2-516,40 2-258,-41 0-258,22 4 0,-7-4 0,6 4 0,0-4-258,20 0 0,-33 10-129,33-10 0,0 0-129,-19 13 0,19-13 0,0 0-129,0 20 129,0-20 0,0 0-129,13 30 129,-13-30-129,21 27 129,-21-27-129,30 30 258,-13-13-258,-5 5 129,6-2-258,-6 4 258,-2-3-129,-3 1 0,-3-1 0,-4-3 0,0 6 0,0-24-129,-18 31 258,18-31-258,-38 30 258,17-19-129,-5-3 0,4-6 0,-1-2 0,0 0 0,23 0 0,-29-10 0,29 10 0,0 0 0,-19-23-129,19 23-516,0 0-516,0 0-2193,12-22-1290,-12 22 0,31-13-645</inkml:trace>
  <inkml:trace contextRef="#ctx0" brushRef="#br2" timeOffset="448737.6663">9796 8880 4773,'-28'-6'4644,"28"6"129,12-21-387,14 21-2322,-1-16-1032,23 14 129,-4-8-387,13 8-258,-7-3-387,-5 5-129,7 0-516,-19 0-903,13 0-2838,-22 0-387,-2 3-129,-22-3-387</inkml:trace>
  <inkml:trace contextRef="#ctx0" brushRef="#br2" timeOffset="448497.6526">10041 8504 4386,'21'-8'4902,"-21"8"-129,8 10-387,-8 20-1935,-3-8-1419,3 23-129,-16-14-129,11 17-258,-7-7 0,3 6-258,-3-3-129,5-3 129,-3 0-129,6 1-129,-5-11 0,9 0 0,0-2 0,0 2 0,11-14 0,3 3 0,12-7 0,0-11 0,8 0-129,-1-2-129,11-7-516,-18-17-645,16 14-2967,-16-11-258,-9 0-258,-17 21-387</inkml:trace>
  <inkml:trace contextRef="#ctx0" brushRef="#br2" timeOffset="449313.6993">10367 8806 5676,'24'-12'5031,"-24"12"-258,32 4-129,-32-4-2580,26 20-774,-26-20-129,17 33-516,-15-10-258,6 8-129,-6-2-129,-2 0-129,0-2 0,-9 1 0,3 0 0,-1-3-129,0-3 0,7-22 0,0 0 0,0 0 0,0 0 129,0 0-129,0-29 129,7-4-129,5 4 129,2-2 0,5 0 0,-2-1 0,2-2 0,0 5 0,-3 7 0,-2 3 0,-14 19 0,21-23 0,-21 23 0,0 0 0,0 0 0,0 0 0,17 17 0,-17-17 0,7 27 0,-7-27 0,10 32 0,-10-32 0,14 25 0,-14-25 0,0 0 0,21 18 0,-21-18 129,0 0-129,0 0 0,9-14 0,-9 14 0,-2-25-129,2 25-129,-12-20-645,12 20-1806,0 0-1677,0 0-258,0 0-387,0 0-258</inkml:trace>
  <inkml:trace contextRef="#ctx0" brushRef="#br2" timeOffset="449620.7168">10865 8776 9159,'19'-12'5031,"-19"12"-129,7 10-516,5 10-3096,-12-20-516,7 47-129,-5-18-258,5 4-129,-5 0-129,1 4 0,-3-4-129,0 3 0,0-7-129,0-5-258,-1-3-258,1-21-1548,0 0-2451,-21 6-258,21-6-258,-4-19-387</inkml:trace>
  <inkml:trace contextRef="#ctx0" brushRef="#br2" timeOffset="449838.7293">10995 8589 7482,'-12'-27'4773,"12"27"0,0 0-516,0 0-2580,0 0-1032,0 0-516,0 12-903,0-12-2967,9 31-774,0-14-258,-2 1-258</inkml:trace>
  <inkml:trace contextRef="#ctx0" brushRef="#br2" timeOffset="450304.756">11131 8754 7353,'19'-17'4644,"-19"17"129,0 0-516,26 31-2967,-26-31-258,12 46-258,-3-25-258,-2 10-129,3-3-129,-1-2-129,-1-1 0,3-5 0,-11-20-129,16 23 129,-16-23-129,0 0 0,27 0 0,-27 0 0,30-17 0,-11-1 0,2-3-129,3-6 129,6 4 0,-3-4 0,5 1 0,1 3 0,-6 7 0,6 2 0,-8 6 0,-5 8 0,-20 0 0,30 6 0,-30-6 0,7 40 0,-7-17 0,0 6 0,-2 1 0,-3-4 0,-2 1 0,0-7-387,7 15-1548,0-35-2580,0 18-258,0-18-387,0 0-129</inkml:trace>
  <inkml:trace contextRef="#ctx0" brushRef="#br2" timeOffset="450900.7901">12033 8752 8127,'-15'-21'4902,"-15"9"-258,11 12-129,-12-2-3483,31 2-129,-45 12-129,28 7-387,-3 1-258,7 4 0,-1 4 0,8-1 0,6-2-129,0 1 129,11-6 0,6 2 0,1-9-129,1-3 0,7-6 0,-4-4 0,6 0 0,-5-12 0,1-1 0,-7-11 0,-1 0 0,-4-2-129,-3 3 129,-1-1 0,-2-1 0,-6 25 0,3-30 0,-3 30 0,0 0 0,0 0 0,0 0 0,0 20 0,-3 8 0,-1-1 0,1 4 129,-1 9-129,1 3 0,-1 4 0,-1-1 0,-2-3 0,-2 2 0,-1-5 0,3-7 0,-10-4 0,5-9 0,12-20 0,-37 23-129,18-21 129,-4-2-129,-4-4-129,8 0-387,-11-19-1419,11 13-2709,-2-3 129,21 13-516,-24-28-129</inkml:trace>
  <inkml:trace contextRef="#ctx0" brushRef="#br2" timeOffset="451337.8151">12171 8426 7224,'40'29'4902,"-21"-9"0,1 11-258,-9-11-3096,22 28-129,-14-17-387,14 18-258,-9-5-387,2-2 0,-12-1-129,-2 3-129,-12-8 0,0 1-129,-14-1 129,-10-5-258,-4-8 129,1 1-129,2 2-258,-4-14-516,29 11-2709,0-23-1161,0 0-258,0 0-258</inkml:trace>
  <inkml:trace contextRef="#ctx0" brushRef="#br2" timeOffset="451620.8312">12754 8990 8385,'14'37'5160,"-6"-8"-129,-8-8-387,18 18-3225,-18-17-516,0 12-129,-5-9-387,1 1-258,-5-1-645,-13-19-1935,11 13-2193,11-19-258,-26 10-258,26-10-516</inkml:trace>
  <inkml:trace contextRef="#ctx0" brushRef="#br2" timeOffset="452219.8655">13686 8452 6063,'0'0'5160,"0"0"-258,-24 1-258,20 25-2709,-29-11-516,16 25-129,-18-10-387,11 19-258,-7 0-129,10 6-129,3 4-129,6-2 0,9-4 0,5 6-129,3-8 0,12-5-129,0-3-258,-17-43-1677,40 43-2838,-40-43-258,33 10-516,-26-22-258</inkml:trace>
  <inkml:trace contextRef="#ctx0" brushRef="#br2" timeOffset="453185.9208">13934 8615 6450,'19'-4'5031,"16"2"-258,-7 2-129,-9-8-2838,26 8-516,-14 0-258,14 0-387,-8 0-258,-2 6-129,-2 2-129,-9-1-129,-5 3 0,-19-10 129,12 32-129,-12-14 0,0-18 0,-22 39 0,2-19 0,-2 1 0,-8 1 0,3-2 0,-3 1 0,4-3 0,2 5 0,1-3 129,6-4-129,-1 2 0,18-18 0,-12 31-129,12-31 129,-5 26 0,5-26 129,5 21-258,-5-21 129,26 12 0,-5-6 129,2-4-258,3 0 0,-4-2-645,20 0-3483,-18-4-516,2 2-129,-7-12-516</inkml:trace>
  <inkml:trace contextRef="#ctx0" brushRef="#br2" timeOffset="453468.9369">13972 8825 4386,'0'0'4644,"0"0"-129,16 0-129,8 12-2580,1-12-903,16 4-129,-6-4-258,3 0-1032,9 4-3354,-7 0-516,-7-2-129,-5-2-516</inkml:trace>
  <inkml:trace contextRef="#ctx0" brushRef="#br2" timeOffset="453833.9578">14596 8908 7998,'20'43'5289,"-11"-19"-129,0 13-387,-6-15-2193,2 17-1806,-5-4-258,-1-1-516,-3 15-2193,-18-21-2580,1-5-258,-10-11-258,3-2-516</inkml:trace>
  <inkml:trace contextRef="#ctx0" brushRef="#br2" timeOffset="461005.368">15193 8619 3483,'0'0'4644,"0"0"-387,12 17-903,-12-17-1161,2 34-258,-2-34-516,1 43-258,-1-23-387,9 11-129,-9-7-129,7 10 0,-4-11-258,3 0-129,-3 1 0,-3-24-129,7 34-129,-7-34-129,7 23-129,-7-23-903,0 0-2064,0 0-1290,0 0-258,0 0-387</inkml:trace>
  <inkml:trace contextRef="#ctx0" brushRef="#br2" timeOffset="461221.3804">15203 8409 4386,'0'-19'4773,"0"19"-387,0 0-129,21 6-2838,-21-6-645,24 28-258,-10-4-1032,-9 3-3354,9 2-258,0 4-516,-9-10-129</inkml:trace>
  <inkml:trace contextRef="#ctx0" brushRef="#br2" timeOffset="461732.4096">15589 8619 6063,'17'17'4773,"-8"23"-387,-9-15-129,0-5-3741,3 13 129,-3-7-129,7 10 0,-5-11-129,5-3-129,-7-22-129,14 31 129,-14-31-129,0 0-129,26 6 129,-26-6-129,27-16 129,-11-4-129,3-3 0,-2-4 0,4-9 129,2-3-129,1 1 0,6 3 129,-8-1 0,1 9 0,-6-2 129,-17 29 0,30-24 0,-30 24 129,0 0-258,14 24 129,-14-3-129,0 14 0,0 3-129,0-1 129,0 2-129,0-1 129,0-4-129,5-7 0,7-2-387,-12-25-258,26 34-2064,-26-34-1935,31 2-129,-31-2-387,24-18 0</inkml:trace>
  <inkml:trace contextRef="#ctx0" brushRef="#br2" timeOffset="462313.4428">16186 8591 5805,'-23'0'5031,"23"0"-258,0 0-258,0 0-2193,23-6-1677,-4 0 129,21 6-258,-7-1 0,15 1-387,-1 0-129,2 0-387,-1 11-516,-15-11-1548,11 0-1935,-11 0-516,1 0-258,-11 0-129</inkml:trace>
  <inkml:trace contextRef="#ctx0" brushRef="#br2" timeOffset="462065.4286">16286 8190 7482,'0'0'4773,"0"0"0,14 24-516,-3 17-3096,-11-3-129,5 14-258,-5 1-129,10 10-258,-3-10-129,-2 3 0,-3 0-258,2-4 129,1-7-129,0-2 0,4-9 0,-2-3 0,7-9 0,-14-22 0,38 27 0,-10-21 0,8-6-129,-1-6-387,6-2-774,-18-13-3225,15 5-258,-15-7-387,-8-1 0</inkml:trace>
  <inkml:trace contextRef="#ctx0" brushRef="#br2" timeOffset="462665.463">16833 8173 6966,'0'0'5160,"30"-2"-129,-30 2-258,26 27-3225,-26-27-387,36 55-258,-20-17-258,8 12-129,-8 3-258,6 9 0,-10-2-258,-3 7 129,-5-4-129,-4 0 0,0-4 0,-11-11 0,-1-7-129,-4-6 0,2-7-129,-5-14-387,14 7-1161,5-21-2967,-17 0-129,17 0-387,-5-11-129</inkml:trace>
  <inkml:trace contextRef="#ctx0" brushRef="#br2" timeOffset="464250.5536">17588 8206 3870,'0'0'4773,"-5"-18"-129,5 18-129,0 0-2580,0 0-258,10-23-258,15 23-516,-6-4 0,7 4-258,-2 0-258,13 4 0,-13 2-129,4 7 0,-4 1-129,-3 3-129,-9 3 129,-3 3-129,-9 0 0,0-2 0,-11 1 0,-3 3 0,-6-1 0,-1 1 0,-2 1 0,2-6 0,6 3 0,4 1 129,1-5-129,8 4 0,2-6 0,0-17 0,16 29 129,-16-29-129,38 20 0,-15-14 0,1-2 0,-2-4 0,3 0 0,-6 0 129,-19 0-129,24-8 0,-24 8 0,0 0 0,0 0 0,0 0 0,-21-14 0,21 14 0,-33 6 0,33-6 0,-26 35 0,16-6 0,3 2 0,3 0 0,4 4 0,2 7 0,-2-1 0,0-4 0,0 3 0,0-1 0,0 4 129,0-3-129,0-3 0,-2-7 0,-5-1 129,-1-10-129,-6 2 129,14-21-129,-37 12 129,20-12-129,-5 0 129,2-2-129,20 2-129,-29-18-387,29 18-3999,0 0-258,19-20-645,-19 20 129</inkml:trace>
  <inkml:trace contextRef="#ctx0" brushRef="#br2" timeOffset="501946.7097">-434 10393 7740,'-45'-6'4644,"45"6"0,0 0-516,-12-20-2838,30 20-387,2-13-129,20 7 0,-3-8-387,15 6 0,-4-3-387,8-3 0,-1 0-516,-13-14-1548,8 14-2193,-8-7-387,-5 5-258,-13-3-387</inkml:trace>
  <inkml:trace contextRef="#ctx0" brushRef="#br2" timeOffset="501712.6963">-335 9907 3354,'0'0'4386,"13"-28"0,-13 28-645,0 0-1419,0 0-516,0 0-387,0 0-258,0 0-387,8 35-129,-8-16 0,5 18-258,-3-2-129,3 7 0,-1 1-129,1 4 129,0-1-258,-1-5 129,1 4 0,-2-5-258,8-1 258,-3 0-129,3-3 0,1-9 0,2-3 0,3-1 0,-17-23 0,37 31 0,-15-27 0,-1-2 0,2 1-129,-1-3 0,3 0 0,-8-16-516,12 16-903,-29 0-2709,13-18-516,-13 18 0,0-25-645</inkml:trace>
  <inkml:trace contextRef="#ctx0" brushRef="#br2" timeOffset="502441.738">72 9864 8385,'0'0'4773,"0"0"-258,19-8 0,-19 8-3483,15 25 0,-10-3-129,8 14-258,-5 3-258,4 2-129,-3 7 0,3-1-129,-1 1 0,-1-4-129,-3-8 129,2-3-129,-1-3 0,-2-7 0,-6-23 0,15 26-129,-15-26 129,0 0-129,0 0 0,21 0 129,-21 0-129,14-33 129,-4 13 0,3-8 0,-3 4-129,2 1 258,2 0-129,-2 1 0,-12 22 0,30-24 129,-30 24-129,22 0 0,-22 0 0,23 10 0,-13 10 0,-3 5 0,0 1 0,-2 3 0,2-3 0,-3-4-258,4 3-258,-8-25-645,18 25-3354,-18-25 0,0 0-387,0 0-387</inkml:trace>
  <inkml:trace contextRef="#ctx0" brushRef="#br2" timeOffset="503037.7721">639 10162 7998,'23'11'4773,"-23"-11"-387,28 0-258,-28 0-3096,41 0-129,-25-2-258,15 2-129,-10-4 0,3 4-258,-3-5-129,-4 0 0,-17 5 0,30-22-129,-30 22 129,24-21-129,-24 21 129,16-26-129,-16 26 0,9-33 0,-9 33 129,0-26-129,0 26 129,-16-29-129,16 29 0,-33-18 0,10 14 0,1 4 0,-4 0 0,-4 10 0,4 5 0,-2 7 129,2 2-129,6 4 0,2-1 129,1 4 0,5 1 0,5 5-129,3-7 258,6 3-129,-2-3 0,12-4 0,4 1 0,3-2-129,3-7 258,6 6-258,2-14 129,-1 2-129,2-6 0,-1-6 0,1 0-258,-5-6-387,12 6-1548,-17-14-2580,4 6 0,-12-16-387,8 12-387</inkml:trace>
  <inkml:trace contextRef="#ctx0" brushRef="#br2" timeOffset="503509.7991">1151 10096 9417,'0'0'4773,"0"0"-129,0 0-387,12 12-3354,-12-12 0,11 39-387,-9-17-129,3 10-129,0-9 0,0 4-129,0-5 129,2 0-258,-7-22 258,9 24-258,-9-24 129,0 0 0,24-2-129,-24 2 129,26-38-258,-13 16 258,4-3-129,2 1 0,-2 1 0,1 1 0,-3 4 0,-15 18 0,30-24 0,-30 24 129,24 0-129,-24 0 0,11 22 0,-10-2 0,3 8 129,-1-3-258,2 1 258,-3 1-258,3 1 129,-1-8 0,-4-20-387,10 19-387,11-9-3999,-21-10 258,0 0-516,17-14-258</inkml:trace>
  <inkml:trace contextRef="#ctx0" brushRef="#br2" timeOffset="504151.8358">1747 10065 9030,'57'163'4902,"-57"-144"-258,0-19-258,0 34-3096,0-34-258,5 20-258,-5-20-129,0 0-258,23 0-129,-23 0 0,22-17-516,-22-10-3354,0 27-774,7-27-645,-7 27-258,-12-18-645</inkml:trace>
  <inkml:trace contextRef="#ctx0" brushRef="#br2" timeOffset="503884.8206">1747 10065 8514,'0'0'5031,"8"-22"-387,-8 22 0,0 0-2838,0 0-516,0 0-387,0 0-387,0 0-129,0 0-129,0 0 0,2 12-129,-2-12 0,0 0-258,11 29-258,-11-29-1161,0 0-3225,0 0 0,0 0-258,0 0-516</inkml:trace>
  <inkml:trace contextRef="#ctx0" brushRef="#br2" timeOffset="470208.8944">1304 10930 3225,'9'-22'3741,"-9"22"-516,0-18-645,0 18-645,0 0 0,0 0-516,0-21 0,0 21-258,0 0-258,8 27 129,-8-27-387,0 44 0,0-13-129,11 16 0,-6 0-129,5 8 0,-3 0-258,6 4 129,-8 2-129,5 3 129,-6-4-129,1-6 0,0-3 0,0-8-129,-1-4 0,-3-4 0,5-4 0,-6-10 0,0-2 0,0-19-258,-6 26 0,6-26-129,-13 21-258,13-21-774,0 0-2193,0 0-1032,-21 6-258,21-6-516</inkml:trace>
  <inkml:trace contextRef="#ctx0" brushRef="#br2" timeOffset="471028.9413">1356 10869 2322,'0'0'1806,"0"0"0,0 0-258,0 0-129,0 0-129,0-20-129,0 20 0,0 0 129,0 0-258,0 0 129,0 0-129,0-21-129,0 21 0,0 0 0,0 0 0,0 0-129,0 0 0,0 0-129,0 0 0,0 0-129,16-4 129,-16 4-258,28-8 0,-28 8 0,41-6-129,-18-1 0,6 1 0,6 2-129,-2 1 129,2-1-258,1 2 129,-1 0 0,0 0 0,-1 2-129,-1 0 129,-2-2-129,-3 0 0,-2 2 0,-3-2 0,-6 2 0,-17 0 129,21 0-129,-21 0 0,0 0 0,0 0 129,12 14-129,-12-14 0,0 0 0,0 28 129,0-28-129,0 24 0,0-24 129,7 37-129,-5-20 0,1 1 129,4 4-129,0-3 0,-2 3 0,4-5 0,-9-17 0,9 28 0,-9-28-129,12 32 0,-7-15-129,-5-17-387,14 47-2451,-14-47-1548,0 29-258,0-29-387,-2 23-387</inkml:trace>
  <inkml:trace contextRef="#ctx0" brushRef="#br2" timeOffset="472441.0221">2844 10755 4128,'0'0'4515,"0"0"0,0 25-129,5 11-2580,-5-14-258,12 28-129,-8-12-387,11 21-258,-6-2-129,3 9-129,-2-1-258,1 5 0,-2-2 0,-3-4-129,0 5-129,1-13 0,0-4 129,-4-3-129,-1-16 129,3-2-258,-3-5 129,1-6 0,-3-20-129,0 0-129,9 25-387,-9-25-516,0 0-2193,5-12-1161,-5 12-516,4-33-258,-3 14 258</inkml:trace>
  <inkml:trace contextRef="#ctx0" brushRef="#br2" timeOffset="472809.0431">2941 11333 5676,'2'12'4773,"-2"-12"0,19 7-258,-19-7-2967,22 0-129,-22 0-129,40 0-258,-40 0-387,45-9-129,-20-1 0,8 4-258,-6-4 0,3-1 0,-2-1-129,3 5 0,-3-3-129,-2 5 129,2-1-129,-4-2 0,0 6 0,-1 0 0,3 2-387,-26 0-645,47 0-3483,-47 0-258,29-6-387,-29 6-516</inkml:trace>
  <inkml:trace contextRef="#ctx0" brushRef="#br2" timeOffset="475733.2104">4932 11030 7224,'0'0'4644,"-3"34"0,3-8-258,24 9-3096,-9-10-258,20 17 0,-14-11-129,17 6-258,-5-6-258,4 0 0,-3-6-258,1 3 0,-5-7 0,3-2-258,-4 2-258,-29-21-645,45 29-3096,-45-29-516,30 20-129,-30-20-774</inkml:trace>
  <inkml:trace contextRef="#ctx0" brushRef="#br2" timeOffset="475454.1944">5244 11028 3225,'0'0'4257,"14"-19"0,-14 19-1419,0 0-387,2-28-387,-2 28-516,0 0-129,0 0-387,0 0-258,0 0 0,-3 24-387,-3-1 129,-9 7-258,3 7 0,-6 1 0,1 7-129,-7 2 129,1-2-129,2-5 0,4-1-129,-4-2 129,9-8-129,0-4 0,1-5 129,11-20-258,-12 27 129,12-27-129,-12 21 0,12-21-258,0 0-387,0 0-1032,0 0-2580,0 0-387,0 0-129,-7-17-258</inkml:trace>
  <inkml:trace contextRef="#ctx0" brushRef="#br2" timeOffset="476365.2465">5503 11326 5934,'-22'-4'4902,"22"4"-129,0 0-387,0 0-2451,0-20-774,24 20 0,-3-7-258,22 3-516,-6-9 0,9 7 0,0 0-258,0 2 0,-2 2-258,-6-5-387,16 7-3483,-25 0-645,1 0-258,-30 0-516</inkml:trace>
  <inkml:trace contextRef="#ctx0" brushRef="#br2" timeOffset="476109.2319">5706 10993 8385,'19'-19'4902,"-19"19"-387,6 33 0,-6-14-3741,1 25 0,-1-9 0,9 14-129,-7 5-387,6-5 0,-2-2-129,2 0 0,-4-2-129,3-7 0,-4-5-129,-3-9-258,7 7-774,-7-31-1677,2 22-1548,-2-22-516,0 0 0,-31 0-516</inkml:trace>
  <inkml:trace contextRef="#ctx0" brushRef="#br2" timeOffset="480568.4869">6352 10669 645,'0'0'3999,"-10"6"258,10-6-129,-21 31-1806,-4-23-516,17 21-129,-22-5-387,16 21-258,-12-7-258,9 16 0,-6 2-258,9 14 0,-1 1-258,8 6 129,2-4 0,5 10-129,5-9-129,14 1 0,11-8-129,11-6 0,13 0-258,3-20-1032,25-2-3096,-4-9-387,5-8-387,-1-12-129</inkml:trace>
  <inkml:trace contextRef="#ctx0" brushRef="#br2" timeOffset="477160.292">6319 10977 7482,'-19'4'4773,"19"-4"0,0 0-387,-26 0-3096,26 0-258,0 0 0,26 0-258,-26 0-129,43-2-258,-15-2 0,5 4-129,0-3 0,3-1 0,-3 4-129,0 0 0,0-2 0,-3 2-129,-9 0 0,0 0 0,-21 0 0,29 8 0,-29-8-129,0 0 129,16 17 0,-16-17 0,-4 22 129,-6-1-129,-6 3 0,-3 6 129,-3 1-129,-3 8 0,3 1 0,-4-3 0,5 4 0,2-7-129,3-1 129,0-5 0,10 1 0,-1-7 0,7-22 0,0 36 0,0-36 0,3 19 0,-3-19 0,28 14 0,-28-14 129,33 8-129,-14-6 0,3-1 0,1-1 0,3 0 0,-2 0 0,-1 0 0,1 0 0,1 0-129,-3 0 129,-22 0-129,37-3-387,-32-17-1677,-5 20-2580,0 0-258,24-21-129,-24 3-774</inkml:trace>
  <inkml:trace contextRef="#ctx0" brushRef="#br2" timeOffset="478344.3597">6456 11216 4257,'0'0'4386,"0"0"0,0 0-1161,7 19-1032,-7-19-516,0 0-387,16-14-129,-16 14-387,26-17-129,-7 13-258,-19 4 129,38-20-387,-21 15 0,6 1 0,-2 4-387,-2 0-516,19 2-3354,-19-2-387,9 0-387,-11 0-516</inkml:trace>
  <inkml:trace contextRef="#ctx0" brushRef="#br2" timeOffset="479190.4081">7083 11291 7740,'0'0'4773,"0"0"0,15-17-516,13 17-3096,-10 0-129,21 0-129,-4 0-258,12 0-258,-2 0-129,9-4 0,-7-6-129,0 5-129,-4 1-129,-8-8-129,0 10-387,-20-18-1032,13 20-2838,-28 0-258,19-3-258,-19 3-387</inkml:trace>
  <inkml:trace contextRef="#ctx0" brushRef="#br2" timeOffset="478889.3909">7331 10946 6450,'0'0'4773,"10"16"-258,-10 9-516,0-25-2709,0 54 0,0-25-516,6 14-129,-1-2-258,7 7 129,-7-3-258,6 5-129,-3-6 0,-3-1 0,1-7-129,-5-4 0,3-7-129,-4-9-258,2 7-774,-2-23-2064,0 0-1161,-14 0-516,14 0-258,-18-2 0</inkml:trace>
  <inkml:trace contextRef="#ctx0" brushRef="#br2" timeOffset="479516.4268">7956 10938 5934,'14'-17'5160,"5"-10"-387,-19 27-258,0 0-2193,0 0-1548,0 0 129,5 27-258,0 6-258,-1 2-129,1 17 129,-5-1-258,0 3 0,3 8 0,-3-10 0,0 6-129,2-9 129,-2-6-129,2-5 0,0-7-387,-2-31-387,12 37-3612,-12-37-516,0 0 0,0 0-645</inkml:trace>
  <inkml:trace contextRef="#ctx0" brushRef="#br2" timeOffset="481365.5325">8105 10679 4644,'0'0'4902,"11"0"0,-11 0-129,27 27-2580,-27-27-774,46 43 0,-24-16-387,13 19-387,-6 5-129,6 9-129,-9 8-129,-3 13 0,-11 4-258,-5-1 129,-7 6-129,-14 1 0,-7-9 0,-9-1-129,1-10 0,-6-22-903,18 0-3870,-11-13 129,11-12-774,17-24-258</inkml:trace>
  <inkml:trace contextRef="#ctx0" brushRef="#br2" timeOffset="483424.6503">1518 12801 4773,'0'0'5160,"0"0"-516,0 0 129,12-20-1935,-12 20-2064,1 12 0,12 12 129,-13-6-387,5 15 0,-3 0-129,1 11-258,0 5 129,1 6-129,-4 4 0,0 4-129,0-4 129,0 3-129,-2 0-129,0-9 129,2-6 0,-3-6-129,3-9-258,0-32-258,3 44-645,-3-44-2709,0 0-774,2-31-258,5 10-387</inkml:trace>
  <inkml:trace contextRef="#ctx0" brushRef="#br2" timeOffset="483821.673">1537 12791 7611,'0'0'5160,"0"0"-516,0 0-129,14-20-3483,13 20-258,-6 0 129,21 0-129,-6-4-387,13 2 0,1-4-129,7 3 0,-4-7-129,0 6 0,-1 0 0,-6 0-129,-7 4 0,-4 0 0,-5 0 0,-8 0 0,-22 0 0,30 16 0,-30-16 0,5 21 129,-5-21-129,0 27 0,0-27 0,-12 29-129,7-8-258,5-21-387,-6 37-3096,6-37-1032,-3 30 0,3-30-516</inkml:trace>
  <inkml:trace contextRef="#ctx0" brushRef="#br2" timeOffset="484617.7186">3031 12801 6450,'11'10'4773,"-4"16"0,-7-1-387,5 20-3354,-5-3 129,0 16-387,0-10 0,7 13-129,-7-6-258,8 4-258,-2-6 129,2-4-258,-2-2 0,-1-1 0,0 1 0,0-14-258,0 4-129,-5-37-774,11 44-2709,-11-44-645,0 0-645,0 0-129</inkml:trace>
  <inkml:trace contextRef="#ctx0" brushRef="#br2" timeOffset="484909.7353">3031 13236 8127,'0'0'4902,"18"0"-129,4 2-129,-3-8-3741,21 6 0,-9-16 0,15 8-387,-8-3-129,5 1-129,-8 2 0,1 6-129,-10 2 0,-3 0-129,-23 0 0,26 0-258,-26 0-516,0 0-3741,0 29-258,0-29-387,0 0-516</inkml:trace>
  <inkml:trace contextRef="#ctx0" brushRef="#br2" timeOffset="486361.8183">5005 13077 6063,'-12'-22'5031,"-11"2"-387,23 20 0,0 0-3096,0 0-387,0 0 0,25 32-387,-3-11 0,11 9-387,-5-3 129,7 5-258,-2-1-129,3 5 129,-5-3-129,7 1-129,-8-7 0,1 1 0,-1 5-258,-6-14-129,0 8-516,-24-27-1677,32 2-2193,-32-2-258,15 0-258,-11-18-387</inkml:trace>
  <inkml:trace contextRef="#ctx0" brushRef="#br2" timeOffset="486080.8022">5319 12945 6966,'0'0'5031,"0"12"-258,4 11-387,-25-11-2967,16 15-387,-18-3 258,9 16-774,-10-11 129,8 8-387,-3-3 129,2 3-258,-1-6 0,4 5 0,2-6-129,2-3 0,-1-3 0,5 1 0,0-6-129,6-19-129,-7 38-387,7-38-258,0 24-1161,0-24-2451,0 0-516,-13-25 0,13 25-387</inkml:trace>
  <inkml:trace contextRef="#ctx0" brushRef="#br2" timeOffset="486924.8505">5579 13098 4644,'-15'18'5160,"15"-18"-387,0 0 0,9 25-2064,-9-25-1677,34 4 0,-13-4-129,12 0-387,-3-6-129,4 2-129,-2 0-129,-3-2-258,-3 6-129,-26 0-516,37 0-1806,-37 0-2064,0 0-258,-11 10-129,11-10-516</inkml:trace>
  <inkml:trace contextRef="#ctx0" brushRef="#br2" timeOffset="487157.8638">5607 13327 6450,'-19'31'5031,"19"-31"129,0 0-645,0 0-2322,0 0-903,0 0-387,21 13-258,3-13-129,14 0-129,-3 0-129,3-2-129,2-1 0,0 1-258,0 2-258,-14-8-903,11 10-3612,-37-2 129,33 0-516,-33 0-516</inkml:trace>
  <inkml:trace contextRef="#ctx0" brushRef="#br2" timeOffset="490485.0541">6406 12933 3354,'0'0'4773,"-18"-2"0,18 2-258,0 20-1290,0-20-1806,18 35-258,-18-35-129,45 37-258,-17-15 0,13 2-516,-2-3 129,4 1-387,-3-5 258,2 3-387,-4-3 129,-2-2-258,4 9-258,-23-13-387,15 20-903,-32-31-2580,21 34-774,-21-34 129,15 28-387</inkml:trace>
  <inkml:trace contextRef="#ctx0" brushRef="#br2" timeOffset="490204.0381">6736 12935 2967,'0'0'3999,"0"0"516,0 0-1548,0 0-645,0 0-258,0 0-387,0 0-129,0 0-516,0 0-129,0 0-129,0 0-258,0 0-129,-23 16-129,6 5-129,-6 1 129,1 1-258,-8 9 258,2 2-258,-3 1 129,5 0-129,3-3 0,3-1 0,4-1 0,2 1 0,7-7-129,7-24-129,-5 35 0,5-35-387,0 22-516,0-22-903,0 0-2709,3-24-129,-3 24-258,6-35 129</inkml:trace>
  <inkml:trace contextRef="#ctx0" brushRef="#br2" timeOffset="491136.0914">7064 13195 5289,'-21'0'4902,"21"0"0,0 0-387,-2-24-2838,18 24-387,-16 0-129,40 0-129,-14-5-387,14 5-129,-2 0-129,7 0-129,0 0 0,5 0-129,-3-3 0,-2-1-129,1 0 0,-10-4-387,2 6-258,-20-23-2193,8 25-2193,-26 0 129,22-10-645,-22 10 129</inkml:trace>
  <inkml:trace contextRef="#ctx0" brushRef="#br2" timeOffset="490861.0757">7315 12831 5547,'26'-2'5160,"-26"2"-258,14 12-387,-9 19-1935,-5-31-1677,6 50 129,-6-23-387,1 10-387,1-2 129,7 5-129,-7-3-129,6 2-129,-8 1 258,0 1-387,0-6 129,0 2 0,-10 0-258,-1-6 0,8 0-516,-16-23-516,19 24-2193,0-32-1290,0 0-387,-21 0-129,21 0 130</inkml:trace>
  <inkml:trace contextRef="#ctx0" brushRef="#br2" timeOffset="494204.2669">8037 12962 1935,'0'0'2838,"0"0"-258,0 0 0,0 0-516,2 20-129,-2-20-258,0 0-129,0 0-258,0 0-129,0 0-129,0 0-129,0 0 0,0 0-129,0 0-258,0 0 0,7-12 129,-7 12-258,14-25 0,-14 25-129,19-38 0,-1 18 0,-6-7 0,3 6-129,3-3 129,-1 0-258,-3 0 258,0 7-258,-14 17 129,21-22 0,-21 22 0,0 0 0,0 0-129,12 22 129,-12 9-129,0 9 129,-2 5-129,0 9 0,-1 6 129,1 5-258,4 0 258,-2 0-129,0-8 0,3-2 0,2-6 0,4-8 0,-5-11-129,3-4 0,-7-26-129,12 17-129,-12-17-387,0 0-774,26 0-2580,-26-11-774,0 11-387,-4-25-258</inkml:trace>
  <inkml:trace contextRef="#ctx0" brushRef="#br2" timeOffset="494444.2806">8070 13466 6321,'-20'8'5160,"20"-8"-129,0 0-387,-23 0-2967,23 0-387,19 0-129,9 8-516,1-8-129,11 0-129,4-6-129,10-4-129,1 2-258,-10-19-2193,11 21-2709,-16-18 0,-6 10-645,-9-15-258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0:57:22.983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3762 1334 903,'0'0'3741,"0"0"258,12-18-1419,-12 18-258,0 0-258,0-17-516,0 17-516,0 0 0,0 0-387,0 0-258,0 0 0,0 0-129,0 0 0,-17 17-129,17-17 0,-26 34 0,12-11 0,-5 0-129,-4 6 258,-1 2-129,-6 4-129,-3 3 129,-3 1 0,-2 2-129,-7 5 129,0-1-129,-2 4 129,-5 3-129,1-2 129,-3 0-129,2-3 0,0 6 129,2-2-129,3-8 129,0 3-129,9-11 129,5-3 0,4-5 0,4-4 0,6-2-129,19-21 129,-22 19-129,22-19 0,0 0 0,0 0 0,0 0 0,0 0-129,0 0-258,0 0-645,10-19-2967,-1-2-645,3 0 129,0-7-774</inkml:trace>
  <inkml:trace contextRef="#ctx0" brushRef="#br0" timeOffset="977.0559">3509 1423 2322,'0'0'2322,"-18"6"-129,18-6 129,0 0-387,0 0-129,0 0-129,0 0-258,-21 0-258,21 0-258,0 0 0,0 0-258,0 0 0,11-12-129,-11 12-129,0 0 0,22-23 258,-22 23-258,33-15 0,-14 7-129,2-6 129,7 5-129,-5-7 0,1 4 0,0 1 129,1-1-258,-6 0 0,-2 4 0,-17 8 0,30-17 0,-30 17-129,20-9 129,-20 9-129,0 0 129,0 0 0,18 0-129,-18 0 0,0 0 129,8 17-129,-8-17 129,0 37-129,0-14 129,0-1 0,0 5 0,-3 3 0,-8 1 0,5-1-129,0-3 129,-2-4-129,4 2 129,-3-8-129,7-17 0,-5 22 0,5-22 0,0 0 0,-3 19 0,3-19-129,0 0-129,0 0-258,0 0-516,0 0-3612,0 0-129,5 22-387,-5-22-258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0:57:59.383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179 38 1935,'12'-23'3999,"-12"23"516,0-20-1935,0 20-258,-21 0-516,21 0-774,-33 20 129,21 5-129,-16 0-129,12 14-129,-11 2-129,11 13 0,-3 1-129,10 12-129,2-4 129,7 2-516,0 2 129,14 2 0,9-12-258,3-3-387,7-5-387,-7-29-2451,12 5-1290,-5-13-387,3-6-387</inkml:trace>
  <inkml:trace contextRef="#ctx0" brushRef="#br0" timeOffset="669.0383">743 232 1419,'10'-19'4128,"-10"19"387,0-24-1806,0 24-258,0 0-645,0 0-645,-7-20 0,7 20-645,-24 0 129,24 0-258,-44 9 129,18 6 0,-7-7-129,2 7-129,-2-1 129,7 4-129,4-8-129,22-10 129,-26 25-129,26-25 0,0 22-129,0-22 0,33 16 129,-11-6-129,8 0 0,-1 0 0,-3 3 0,-2 1 0,-1 6 0,-4 1 0,-5 2 0,-9 2 0,-3 4-129,-2-5 129,-7 3 0,-10 0 0,-2-10 0,-4-1 0,-7-6 0,1 0 0,-1-7 129,3 1-129,2-4 0,6 0 0,19 0-129,-22-9-129,22 9-387,0 0-1677,10-24-2193,-10 24-387,40-25-387,-17 8 258</inkml:trace>
  <inkml:trace contextRef="#ctx0" brushRef="#br0" timeOffset="1112.0636">831 315 5160,'18'10'5031,"-18"-10"-129,10 31-516,9-7-3225,-12-5-258,19 7 0,-3-13-387,10 2-129,-4-5-258,1-6 0,-1-4 0,4-2 0,0-16-129,0 4 129,-7-6-129,-3-5 0,-2 3 129,-4 5-129,-7-5 129,-10 22 0,12-24 129,-12 24-258,0 0 129,0 0 0,-12 28 0,4 5 0,-3 12 0,-3 5 0,4-1-129,-1 13 129,3-7 0,4-1-129,-1-2 129,5-15-258,0-5-129,0-32-516,12 40-1677,-12-40-2193,23-12-387,-14-14-129,1-4-387</inkml:trace>
  <inkml:trace contextRef="#ctx0" brushRef="#br0" timeOffset="1748.1">1392 224 6837,'21'32'5160,"-16"-9"-387,-3 1-129,12 16-3483,-14-11-129,12 16-387,-7-11 0,12 4-258,-5-11-258,2-2 0,2-5 0,-16-20-129,35 15-129,-16-15 129,-19 0-129,31-40 129,-17 14-129,0-5 0,1-6 0,-1-2 129,-3 2-129,1 2 129,0 5 0,-2 2 0,-10 28 0,14-27 129,-14 27 0,0 0-129,11 14 129,-10 9 0,-1 4 0,6 8 0,-1-6 0,-3 8 0,5-6-129,1-2 0,4-10 129,-12-19-129,32 18 0,-10-18 0,1 0 0,1-14 0,2-5 0,-2-9 129,2 0-129,-6-3-129,0 5 258,-4 1-258,-2 7 258,-14 18-129,21-24 0,-21 24 0,0 0 0,10 15 0,-10 6 0,0 4 0,4 3 0,-1 9 0,1-5 0,2-2 0,0-3-129,-3-5-387,13 5-387,-16-27-2064,0 0-1677,17 0-387,-17 0-516,19-22 129</inkml:trace>
  <inkml:trace contextRef="#ctx0" brushRef="#br0" timeOffset="2013.1152">2208 1 3483,'0'0'5031,"0"0"-258,0 0 0,0 0-2580,28 51-903,-28-15 0,10 17-387,-8-5 0,6 7-387,1-4-129,-4 1-129,0-11-258,1-4-129,2-3-258,-6-14-516,12 7-516,-14-27-2322,0 0-1161,0 0-258,0 0-387</inkml:trace>
  <inkml:trace contextRef="#ctx0" brushRef="#br0" timeOffset="2343.1341">2347 256 903,'12'-45'4644,"-12"45"129,19-22 0,-19 22-1935,0 0-774,43 0-774,-43 0-129,37 22-387,-37-22-129,45 43-258,-28-20 129,6 11-129,-8-4-129,3-3-129,-6-1-129,-3 5 0,-8-9 0,-1 0-129,0-22 129,-15 27 0,15-27 0,-37 18 0,9-16 0,6 0 129,-4-2-129,7 0 129,19 0-129,-28 0 0,28 0-129,0 0-258,0 0-903,0 0-3225,17-2-387,-17 2-258,35-6-258</inkml:trace>
  <inkml:trace contextRef="#ctx0" brushRef="#br0" timeOffset="2748.1572">2862 261 6837,'-41'16'5160,"21"2"-387,1-2-258,19 14-3225,0-30-387,4 39-258,8-20-129,12 5-129,1-7-129,9-8-129,-2-7 0,7-2-129,0 0 129,-3-6-129,-5-12 0,-3-2 129,-5-1-129,-9 1 0,-6-1 0,-8-3 0,-5 2 0,-18 0 0,-3 3 0,-1 5 0,-10 4 0,-1 4 0,0 6 0,1 0-129,8 12-258,3-4-516,17 23-903,9-31-2838,-12 38-387,12-38-129,14 28-387</inkml:trace>
  <inkml:trace contextRef="#ctx0" brushRef="#br0" timeOffset="3064.1753">3326-108 6708,'12'-50'5160,"-12"50"-258,0 0-387,0 0-3225,0 0-387,0 35-129,2 14 0,-2 7-129,3 6-129,-3 0 0,3 2-129,-1-2 129,5-7-258,0-3 0,4-13-129,4-6-129,1-4 0,5-8-129,-2-13-516,10 13-2064,-8-21-2322,0 0-129,-21 0-387,22-25-387</inkml:trace>
  <inkml:trace contextRef="#ctx0" brushRef="#br0" timeOffset="3900.2231">4176 195 6321,'-24'-2'5031,"24"2"-387,0 0 0,29-2-3870,6-7 129,22 9-387,-3 0-258,17 0-258,1 3-387,-12-3-1032,18 2-2967,-19 2-387,-5 2-129,-7-4-387</inkml:trace>
  <inkml:trace contextRef="#ctx0" brushRef="#br0" timeOffset="3681.2106">4299-176 7353,'23'14'4902,"-21"9"-258,3 18-1161,-5-5-2580,7 17-129,-5-2-129,8 13-258,-1-5 129,-1 8-258,3-6 0,-2-5-258,4-9 0,1 0 129,2-9-387,0-15-129,11 7-1161,-4-25-2967,-1-5-258,1-4-387,-23 4-129</inkml:trace>
  <inkml:trace contextRef="#ctx0" brushRef="#br0" timeOffset="4356.2492">5081 138 4257,'-32'-13'5160,"3"13"-258,-2 5-129,-1 27-2838,-13-22-645,23 20-387,-11-13-258,14 15-129,3-7 0,7 9-258,8-6-129,1-1 129,5-5-258,14-1 129,3-1 0,13-7-129,-2-7 0,5-6-129,4-4 129,-2-11-129,-4-1 0,1-9-129,-6-3 129,-10 1 0,-7-1 0,-9-4 0,-5 9 129,0 1 0,0 22 0,-19-27 129,19 27-129,-31-2 0,31 2 129,-23 20 0,16 3-129,7 2 129,0 1 0,0 6 0,16 0-129,-1-5 129,6 2-258,0-13-387,7 12-903,-28-28-3096,40 20-516,-40-20-258,29-4-129</inkml:trace>
  <inkml:trace contextRef="#ctx0" brushRef="#br0" timeOffset="4648.2659">5436-185 6321,'0'0'5160,"0"0"129,9 30-645,-4 13-3096,-5-6-645,6 21 0,-6-6-129,1 6-387,1-1 0,2 3-129,-1-9-129,0-2-129,3-7-258,-3-15-516,13 8-516,-16-35-1032,12 18-2451,-12-18-387,0 0-258,10-16 129</inkml:trace>
  <inkml:trace contextRef="#ctx0" brushRef="#br0" timeOffset="4949.2831">5537 286 1032,'11'-49'4644,"-1"28"129,-10 21 0,35-18-1806,-27-5-1032,24 23-516,-32 0-258,52 4-516,-31 2 129,5 15-258,-26-21 0,38 41-129,-30-18-129,-4 7-129,-4-2 0,-4 5 0,-13-9-129,-2-3 0,-4 1 129,-1-9-129,-5-4 129,4 1 0,-2-10 0,7 0-129,0 0 129,20 0-129,-26-10-129,26 10-258,0 0-387,-23-9-1161,23 9-2967,0 0-258,12 0-258,-12 0-258</inkml:trace>
  <inkml:trace contextRef="#ctx0" brushRef="#br0" timeOffset="5236.2995">5962-244 8256,'0'0'5289,"6"9"-129,-6 19-258,0-2-3870,0 19-258,0 0-258,0 13 0,3-1 0,-3 0-129,2-2-129,5 1 0,1-9-258,-1-8-129,6 7-258,-6-22-645,17 7-3870,-24-31 0,22 29-645,-22-29-387</inkml:trace>
  <inkml:trace contextRef="#ctx0" brushRef="#br0" timeOffset="5664.324">6225 290 3354,'38'-18'5289,"-14"12"-387,4-3 129,7 9-2451,-16-18-1161,22 16-387,-15-16-387,7 11 0,-12-7-516,2 1 129,-23 13-387,14-33 129,-14 11-129,0 7 129,0 15-129,-35-35 0,12 21 129,-6-1-129,-1 9 129,1 2 0,-2 4 0,1 6 0,1 13 129,6 2 0,2 3 258,7 5-129,6 3 0,4 4 0,-1 1 129,5-6-129,5-1 129,5 4-258,11-5 0,7-5 0,2-3 0,1-5-129,5-3-129,3-11-387,11 13-516,-22-15-3870,13-4-129,-11-11-258,3 2-645</inkml:trace>
  <inkml:trace contextRef="#ctx0" brushRef="#br0" timeOffset="6123.3503">6764-195 6321,'51'32'5547,"-32"-3"-258,5 22-258,-13-9-3096,18 23-645,-12-2-129,4 10-516,-9-2-129,-3 0-129,-9-4-129,0-4-258,0-5-258,-17-15-516,12 7-3999,-25-17-387,2 0-258,-10-11-258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0:57:33.811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5974 1367 1548,'0'0'4128,"0"0"387,0 0-1806,0 0-516,0 0-258,0 0-258,0 0-516,0 0-258,0 0-129,-6 14-129,6 6 0,0-20-129,14 39 0,-7-19-258,2 5 0,1-5 0,2-2-129,-12-18 0,21 24-129,-21-24 129,0 0-129,0 0 129,19 0 0,-19 0-129,0-18 129,-8-1-129,-5-4 129,-2-6-129,-1 4 0,4-1 0,2 3 0,-4 2 0,3 0 0,6 3 0,5 18 0,0-29 0,0 29 0,0-20 0,0 20 129,26-7-129,-3 7 129,-1 0-129,11 2 129,0 7-129,5 1 129,4 4-258,-2-8-387,17 13-3225,-11-13-774,-3 4-645,-5-6-129</inkml:trace>
  <inkml:trace contextRef="#ctx0" brushRef="#br0" timeOffset="-1028.0588">6017 1350 2193,'0'0'3741,"0"0"-387,0 0-774,0 0-387,0 0-645,0 0-129,0 0-387,0 0 0,0 0-129,28 23-258,-28-23-129,34 26 0,-16-8 0,11 7-129,-4 1-129,11 11 0,-3-3 0,10 3-129,1 2 129,4 9 0,-1-5 0,5 6 129,0 2-258,6 2 0,-6-1 129,3 1-129,-6 2 0,1 0 0,-10-10-129,7 1 0,-12-11 0,-2-4 129,-2-8-258,-8 0-258,3-4-903,-26-19-3354,0 0-129,0 0-387,0 0-258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9T10:48:23.9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4881 3728 3999,'11'-22'4902,"-11"22"-387,6-21-129,-6 21-2580,4-18-516,-4 18-129,3-13-387,-3 13-129,0 0-258,0 0 0,0 0 0,0 10-129,-10 4-129,-1 7 0,-7 4 0,-1 4 0,-7 1 0,2 4 0,-5-2 0,5 2-129,0-7-129,5-2 129,3-6 0,3-4 0,5-2-129,8-13-129,-9 14-129,9-14-1161,0-8-2709,0-6-516,1 0-258,-1-10-258</inkml:trace>
  <inkml:trace contextRef="#ctx0" brushRef="#br0" timeOffset="248.0142">4655 3687 8514,'-4'-12'5031,"3"-1"-129,1 13-258,0 0-3612,0 0 0,4 9-387,5 9-258,2 3 0,5 5-129,3 3 0,5 6-129,2-2-129,1 2 0,0-2 0,1-2-129,-1-3 0,-4-5-387,1 5-258,-10-14-3354,5 1-516,-9-10-387,4 1-516</inkml:trace>
  <inkml:trace contextRef="#ctx0" brushRef="#br0" timeOffset="699.04">5123 4085 6321,'0'0'5547,"0"0"-516,-7-9-516,7 9-1161,2-16-2838,-2 16-258,12-20-129,-12 20 0,13-21-258,-13 21 258,12-12-258,-12 12 258,0 0-129,9-3 0,-9 3 258,0 0-258,7 15 129,-5-1 0,1 2 0,-1 4-129,1 1 129,2-1-129,-3-1 0,2 2-129,-1-3 0,0-4-129,1 4-645,-4-18-3225,3 19-387,-3-19-645,3 17-258</inkml:trace>
  <inkml:trace contextRef="#ctx0" brushRef="#br0" timeOffset="907.0519">5167 4272 8514,'0'0'5289,"0"0"-387,0 0-258,7 0-3225,-7 0-645,19-7-258,-10 2-129,5 4-129,2-1-258,-5-4-516,10 7-2838,-7-3-1419,5-1-258,-5-7-258,5 3-516</inkml:trace>
  <inkml:trace contextRef="#ctx0" brushRef="#br0" timeOffset="1247.071">5569 3729 8385,'3'-23'4902,"-3"23"-258,0 0-129,17 0-3354,-17 0-129,6 29-387,-4-4-129,2 7-129,-1-2-129,1 9 0,-1-2-258,-2-3 129,0-3 0,-1 0-258,0-7 129,0-4-258,2-2-258,-2-18-1419,0 18-2580,0-18-387,0 0-258,0 0-258</inkml:trace>
  <inkml:trace contextRef="#ctx0" brushRef="#br0" timeOffset="1511.0864">5608 3995 10836,'10'-21'5031,"1"16"-129,-3-12-1290,9 9-2709,-5-1-129,7 3-387,1-2 0,1 6-258,0 0 0,1 2-258,1 0 0,-3 0-129,1 0-129,-1-3 0,1 3-387,-3-7-516,3 7-1548,-8-3-1806,3-1-129,-11-7-258,-5 11 258</inkml:trace>
  <inkml:trace contextRef="#ctx0" brushRef="#br0" timeOffset="1811.1036">5924 3811 6966,'0'0'4902,"0"0"-258,0 0-258,0 0-2451,0 0-903,6 0-258,6 4-258,-4 2-129,5 5-129,-2-3 0,3 2-129,-3 1-129,-1 0 0,-3 1 0,-4-2 0,-2 3-129,-1-1 129,-4 2-129,-3-2 129,-2-1 0,-1-1 0,3-1-129,-3-3-258,5 7-387,-6-11-3870,11-2 0,0 0-516,0 0 0</inkml:trace>
  <inkml:trace contextRef="#ctx0" brushRef="#br0" timeOffset="2231.1275">6467 3662 8127,'0'0'5160,"0"0"-258,0-19-129,0 19-1806,0 0-2322,0 10 0,0-10-258,1 27-129,1-7-129,0 6 0,1 2-129,0 3 129,-1-1-129,-1-1-129,3-2 0,-4-5-129,0 2-129,0-11-387,2 6-516,-7-14-3612,5-5 258,0 0-774,-8 3 129</inkml:trace>
  <inkml:trace contextRef="#ctx0" brushRef="#br0" timeOffset="2503.1432">6355 3733 9159,'-10'-18'5031,"10"-1"-129,8 13-258,-4-11-2967,13 11-903,-2-8 0,6 11-129,-1-3-129,1 4-129,2-2-129,2 4-129,-2-1 129,2 1-258,-1 0 0,-2-1 0,-1 0-129,-2-1-258,0 2-774,-19 0-3483,16 0-258,-16 0-258,0 0-387</inkml:trace>
  <inkml:trace contextRef="#ctx0" brushRef="#br0" timeOffset="2883.1646">6771 3846 5160,'4'16'5031,"-3"8"0,-1-24-387,2 28-1290,-2-28-1677,0 28-516,0-16-387,3 1-258,-2-1 0,2-2-258,-3-10 0,7 17-129,-7-17 0,4 12-129,-4-12 129,0 0-129,5 15-258,-5-15-516,5 13-3870,-5-13-258,0 10-129,0-10-516</inkml:trace>
  <inkml:trace contextRef="#ctx0" brushRef="#br0" timeOffset="39187.2411">20971 7345 3225,'2'40'4773,"-1"-22"-387,0 3 129,4 7-3870,-5-3 0,5 12 387,-3-6-258,1 8-129,-3 0 0,2 9 129,-2 2-129,0 14-258,0 6 129,0 17-129,0 15-129,0 9 258,2 13-129,-2 16-129,0 9-129,-4 10 0,-1 9 0,0 5 0,-2 5-129,-1 6 0,-1 0-129,4-2 129,0 0 0,3-7-129,2-6 129,0-10 0,7-9 129,0-5-129,3-13 258,-3 0-258,1-11 0,-1-10 0,-2-9 129,-3-9-258,0-15 129,-2-13-129,0-14-129,0-22-129,0-9-1548,0-20-2967,-9-31-258,4-20-387,3-19-387</inkml:trace>
  <inkml:trace contextRef="#ctx0" brushRef="#br0" timeOffset="39831.2782">20954 9476 4257,'0'0'5160,"0"-11"-387,0 11-2193,0 0-516,0 0-387,9 0-516,3 1 0,10 6-645,4-1 0,15 2-129,7-2 129,19 1-258,16-1 0,16-1 0,22-1-129,19 2 129,17-4-129,18 2 0,13 1 129,8-1 0,2-2-129,-1 3 129,-13-3 0,-15 1-129,-14 1 0,-17-1 0,-21 0 0,-17 1-129,-23-1 129,-20-1-258,-13 5-258,-28-1-3612,-16-6-1290,-6 16-129,-28-12-903</inkml:trace>
  <inkml:trace contextRef="#ctx0" brushRef="#br0" timeOffset="47622.7236">9737 10917 129,'10'-8'3483,"-10"8"129,21-14-1290,1 12-129,2-6-516,9 5 0,8-9-645,12 6 0,6-2-387,10 3-258,6-4 129,10 3-258,4-2-258,5 4 129,3-1-129,-1 3-129,-4 2 129,-1 0-258,-7 11-1032,-7 8-2967,-7-2-258,-8 7-516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6:39.95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20 1161,'0'0'3225,"0"0"-645,0 0-258,0 0-516,0 0 0,0 0-387,0 0-258,14 0-129,10 2-129,-7-2-129,18 0 0,-4 0-258,16 0 0,3 2-129,11 4 129,-2-6-129,18 0-129,1 0 258,10 2-258,1-2 129,11 1-129,6-1 0,9 2-129,-4 4 0,11-2 258,3-4-258,-2 7-129,0-7 129,2 2-129,-9-2 0,6 0 129,-8-2-129,-6-3-129,3-1 129,-2 0 0,-1 3 0,7-1 0,6 0 129,4 0-129,0 0 0,2 0 0,7 0 0,4 4 0,0-2 0,0 2 0,3-6 0,1 6 129,1 0-129,-4 0 0,-1 2 258,-2 6-258,1-2 0,-7 2 129,-5 3-129,-7 1 129,-8 3-129,-5-5 0,-4-1 0,-11-1 0,-3 2-129,-16-6 129,-3 2-645,-28-6-3483,10-2-387,-20-12-645,-30 14-129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6:46.60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0-11 4257,'0'0'4644,"22"0"-129,-22 0-258,2 20-2322,13 17-774,-11-8-258,12 27 129,-8-7-387,8 14-129,-6-2-258,4 6 258,-7-10-387,2-2 129,-4-4-258,0-8 0,-5-5 0,0-5 0,0-9-129,0-24 0,0 35-516,0-35-774,0 0-3096,0 0-129,0-12-387,0-8-258</inkml:trace>
  <inkml:trace contextRef="#ctx0" brushRef="#br0" timeOffset="421.0241">26 98 5547,'0'0'4773,"0"0"-258,0-21-774,13 21-2322,-13 0 0,42 0-129,-23-11-387,21 9-129,-5-8-258,15 4-129,-8-6-129,1 8 0,-1-3-129,-6 3-129,-6 4 129,-1-2-129,-10 2 0,-19 0 0,28 2 0,-28-2 0,19 13 0,-19-13 0,11 20 0,-11-20 0,7 29 0,-7-29 0,5 32 0,-5-32 0,9 33-129,-9-33-129,8 40-516,-8-40-1290,4 23-2580,-4-23-258,14 20-258,-14-20-387</inkml:trace>
  <inkml:trace contextRef="#ctx0" brushRef="#br0" timeOffset="840.0481">970 73 3870,'12'27'4515,"-12"-27"-129,4 37-1032,8 2-1806,-12-8-129,5 15-387,-5-5-387,5 12-129,-1-8-129,1 2 0,-2-7-258,2-5-129,1-3 0,-3-11-129,1-1-516,-4-20-645,0 0-1806,17 24-1419,-17-24 0,0 0-516</inkml:trace>
  <inkml:trace contextRef="#ctx0" brushRef="#br0" timeOffset="1120.0637">1005 465 3999,'-4'-20'4902,"4"20"0,0-25-516,0 25-2451,0 0-516,30-10-129,-30 10-516,34-8-129,-15 0-129,13 8-258,-3-2 0,4-1-129,-5-1-129,-2 2 0,4 2-387,-30 0-774,45-10-3354,-45 10-129,24-4-516,-24 4-129</inkml:trace>
  <inkml:trace contextRef="#ctx0" brushRef="#br0" timeOffset="1745.0998">1697 300 4386,'5'19'5031,"-5"-19"-129,23 0-258,-6 2-2322,-17-2-1290,45-2-129,-22-11-129,10 7-129,-2-8-258,4 2-129,0-1 0,-2-1-129,-6-4 0,1 4 0,-10-2 0,-18 16-129,26-33 129,-26 33-129,1-33 0,-1 33 129,-17-29-129,-4 14 0,-3 7 0,-6-2-129,-4 10 129,-5 0 0,1 12-129,-2 9 129,4 8-129,-1 6 129,8 2 0,6 7 129,9-1-129,9 2 129,5 3-129,4-9 258,15-6-129,3 1 0,4-7 0,7-5 0,-1-7 129,-1-3-129,-2-8 0,-1 0-129,0-2 0,-4-2-129,-1 0-516,-23 0-1161,35-6-2967,-35 6-258,31-10-258,-31 10-516</inkml:trace>
  <inkml:trace contextRef="#ctx0" brushRef="#br0" timeOffset="2113.1209">2300 463 6708,'0'0'5160,"0"0"-258,5-18-387,-5 18-2967,0 0-258,0 0-387,5 12-258,-5-12-258,5 46-129,-5-21 129,5 4-129,-3-5-129,3 6 129,-3-8-129,2-3-129,-4-19 0,6 20-387,0-1-1419,-6-19-3225,0 0 129,0 0-516,5-12-387</inkml:trace>
  <inkml:trace contextRef="#ctx0" brushRef="#br0" timeOffset="3300.1884">3525 58 516,'23'-6'4257,"-23"6"387,0 0 0,0 0-1935,0 0-645,8 19-516,-8-19-258,14 31-129,-14-12-387,21 12-129,-11-3 0,6 13-387,-5-3 0,2 1 0,-6 4-258,-1 3 129,-5-5-129,1-2 0,-2-1 0,0-9-129,0 0-387,0-29-516,3 42-2064,-3-42-1677,0 0-258,0 0-387,2-11 129</inkml:trace>
  <inkml:trace contextRef="#ctx0" brushRef="#br0" timeOffset="3728.2132">3544 119 6837,'0'-21'5031,"0"21"-258,9-27-1290,13 27-2064,-22 0-129,28-5-387,-28 5-258,38-10 0,-15 4-387,6 6 0,-4-4-129,6 0 0,-3 0-129,1 2 129,-3-2-129,2 2 0,-5 0 0,-1 2 0,-4 0 0,-18 0 0,27 0 0,-27 0 0,0 0-129,23 20 258,-23-20-129,9 25 0,-6-3 0,-1-4 0,0 4 0,-2-1 0,0-3 0,0 1-129,0 7-387,0-26-1032,1 28-3096,-1-28-129,9 22-516,-9-22-387</inkml:trace>
  <inkml:trace contextRef="#ctx0" brushRef="#br0" timeOffset="4089.2339">4475 83 5031,'-19'-10'4902,"19"10"-129,0 0-129,-20 16-3354,20 10-258,0-4-129,0 15-129,0 2-387,0 9 0,0-5-129,7 8 0,-3 2-129,1-8 0,-1 1-258,-3-11-258,8 2-387,-9-37-2322,0 38-1548,0-38-387,0 0-258,0 0-129</inkml:trace>
  <inkml:trace contextRef="#ctx0" brushRef="#br0" timeOffset="4337.2481">4462 402 8385,'0'0'5031,"18"-17"0,-9-3-1548,17 20-2322,-26 0-129,41-4-258,-20 2-258,5 2-258,-2 0 0,-5 0-387,4 4-516,-23-4-3096,23 0-903,-23 0-387,17 0-774</inkml:trace>
  <inkml:trace contextRef="#ctx0" brushRef="#br0" timeOffset="5024.2872">5117 350 5676,'0'0'5289,"-14"3"-258,14-3-387,0 0-2967,0 0-645,0-10-258,0 10-129,30-14-258,-8 8-129,-3-2-129,7-3 129,0-1-129,-1 6 129,-5-4-258,1-5 129,-21 15 0,26-22-129,-26 22 129,26-24-129,-26 24 0,18-27 0,-18 27 0,8-26 129,-8 26-129,0-27 0,0 27 0,-19-29 0,19 29-129,-36-21 129,8 13 0,0 8-129,-1 0 0,-4 12 129,3 10-129,-4 10 129,2 1 0,3 6 0,6-1 0,6 5 129,5 0-129,6 3 129,6-9 0,4 2 0,13-7 0,6-3 0,1-1 0,14-7-129,1-5 129,-3-7 0,-1 0-258,5-9 0,1 10-903,-41-10-3870,45-14 0,-24-4-387,-2 0-516</inkml:trace>
  <inkml:trace contextRef="#ctx0" brushRef="#br0" timeOffset="5700.326">5606 546 3483,'0'0'5160,"0"0"-258,0 0 0,7-28-2322,18 28-1161,-25 0-258,20-19-387,-20 19-129,37-16-258,-37 16 0,36-16-129,-36 16-129,33 0 129,-33 0-258,26 12 129,-26-12-129,14 30 0,-14-9 0,0 6 0,-5 1 0,-7 4 0,-4 1 0,-3-8-129,-2 3 129,2-2 0,2-4-129,1-3 129,16-19 0,-27 24 0,27-24 0,0 0 0,0 0 0,0 0 0,0 0 0,0 0 129,19 15-129,3-13 0,2-2 129,6 0-129,8 2-387,-17-2-3483,15 0-1032,-8-2-258,-3-4-387</inkml:trace>
  <inkml:trace contextRef="#ctx0" brushRef="#br0" timeOffset="21120.208">10599-107 3096,'14'11'4644,"-14"-11"-129,8 32-1935,-8-32-258,4 25-516,-4-25-387,2 38-516,-2-14 0,8 9-387,-8 2 0,2 7-258,0-3 0,5 4-129,-6 1 0,5-9-129,-5-2 0,1-5 0,2-4-129,-4-5 0,5 3-387,-5-22 0,5 21-774,-5-21-774,0 0-2580,0 0-258,0 0-258</inkml:trace>
  <inkml:trace contextRef="#ctx0" brushRef="#br0" timeOffset="21472.2281">10618 226 3483,'0'0'4902,"0"-23"-258,0 4-2064,0 19-516,0 0-258,29-2-516,-29 2-129,30-4-387,-8 0-258,11 2 0,-1-2-258,6 4 0,-3-6 129,3 2-387,5-2 129,-6-1-129,-3 1 129,-4 4-129,-9-2-129,-4 0 129,-17 4 0,23-2-129,-23 2-258,0 0-129,0 0-387,0 0-1677,0 0-2064,-16 10-516,16-10-258,0 0 388</inkml:trace>
  <inkml:trace contextRef="#ctx0" brushRef="#br0" timeOffset="22276.2741">11439 224 3612,'23'0'4902,"-23"0"-258,15-25-2193,15 25-387,-20-21-387,20 19-387,-15-18-258,15 14-258,-11-9-258,9-1-129,-11-3-129,2 4 0,-3-4-129,-16 19 0,22-32 0,-17 15-129,-1-3 129,-4 20-129,0-25-129,0 25 258,-17-30-258,17 30 129,-28-12 0,28 12 0,-38 0 0,13 0 0,-1 6 129,0 9-129,4 3 258,-6 2-258,4 4 129,1-1 0,6 5-129,3 3 258,5 1-129,6 1 129,3-2-129,0 4 0,17-4 0,6 0 0,-1-8 0,4-1 0,4-5-129,3-2 129,-4-1-129,2-4 129,-5-8-129,-1-1 129,1-1-129,0 0 129,-4 0-129,1-11 0,-1-1-129,-1-4 0,-3 8-129,-18 8-387,40-14-774,-40 14-2322,10-18-1290,-10 18-258,0 0-516</inkml:trace>
  <inkml:trace contextRef="#ctx0" brushRef="#br0" timeOffset="22575.2912">12014 224 5289,'19'-13'5418,"-19"13"-516,0 0-258,8 13-3354,4 12-129,-12-25-258,9 47-258,-7-24-129,1 11-258,3 2-129,-1-5 0,3-2 0,-4-1 0,3-10-258,-7-18 0,15 33-516,-15-33-3741,0 0-387,14-19-516,-7-3-258</inkml:trace>
  <inkml:trace contextRef="#ctx0" brushRef="#br0" timeOffset="18887.0803">9457-92 774,'20'0'4257,"-20"0"129,0 0-1548,0 0-516,0 0-258,0 0-516,0 0-129,0 0-387,0 0-258,0 14 0,0-14-258,2 25 0,7 0-258,-9-2 0,3 7-129,1 3 129,-1 7-129,-3-1 0,2 2 129,-2 5-258,0-7 129,0-2-129,0 2 0,2-5 0,-2-7 0,3-3 0,-3-24-129,2 27-129,-2-27 0,0 0-258,0 0-645,14 18-2322,-14-18-1290,0 0-387,0-20-258</inkml:trace>
  <inkml:trace contextRef="#ctx0" brushRef="#br0" timeOffset="19795.1321">9498-88 1,'0'-8'1160,"0"8"259,0 0 0,0 0-129,0 0 129,0 0-387,0 0 129,0 0 0,0 0 0,0 0-129,0 0 129,0 0-129,0 0 0,0 0 0,-14-21-258,14 21-129,0 0 0,0 0-129,0 0-129,14-8 258,-14 8-258,19-8 0,-19 8 129,32-5 129,-13-1-258,10 0 0,-3-7-129,7 7-129,-2 2 129,8 0-129,-8-3 0,-2 1-129,-1-2 129,-2 8-129,-3 0 0,-2-4 0,-21 4 129,31-10-258,-31 10 129,24-4 0,-24 4 0,23-2 0,-23 2 129,0 0-129,24 0 0,-24 0 0,0 0 0,0 0 0,19 0 0,-19 0 0,0 0 0,0 0 0,16 20 0,-16-20 129,0 0-129,12 23 129,-12-23-129,3 27 129,-3-27 129,0 31-258,0-31 258,0 37-258,0-19 129,0 1-258,0 2 387,0-21-258,0 29-129,0-29-129,9 25-1935,-9-25-2580,0 0-258,0 0-258,7-27-387</inkml:trace>
  <inkml:trace contextRef="#ctx0" brushRef="#br0" timeOffset="23576.3485">13678-308 3870,'5'-20'5031,"-5"20"-387,20-13-2193,-20-5-387,0 18-645,0 0-258,10 0-258,-10 0 0,0 0-387,12 23-129,-5 5 129,-4 2-258,6 7 258,-4 0 0,1 10-258,-6 7 0,0-6 0,0 6 0,0-3-129,0-1 0,-4-5 0,2-4-129,-1-3 0,1-9-129,0-6 129,2-5-387,0-18-129,0 0-645,0 0-1290,0 0-2451,4-22-258,5-3-645,-6-9 516</inkml:trace>
  <inkml:trace contextRef="#ctx0" brushRef="#br0" timeOffset="24363.3934">13732-324 258,'0'0'3612,"0"0"0,0 0-645,0 0-516,-9-21-645,9 21-258,0 0-129,0 0-258,0 0-258,12-14-129,-12 14-129,0 0-129,0 0 0,30-10-129,-30 10-129,19-2 0,-19 2 0,30 0 0,-10-2-129,5 2 0,1-4 0,5 4 0,0-2-129,6 1 129,-3 1-129,1-2 0,-4 2 0,-5-4 0,-1 4 0,-1 0 0,-5 0 0,2 0 0,-21 0 0,24 0 0,-24 0 0,19 4 129,-19-4-129,0 0 0,0 0 0,0 0 0,16 19 0,-16-19 258,0 0-258,2 20 129,-2-20-129,0 0 129,7 29-129,-7-29 129,1 25-129,-1-25 0,6 25 0,-6-25 0,8 31-258,-8-31-129,14 31-903,-14-31-3225,0 22-516,0-22-258,7 19-387</inkml:trace>
  <inkml:trace contextRef="#ctx0" brushRef="#br0" timeOffset="25028.4315">14704-334 3225,'0'0'4902,"0"-19"-129,0 19-2193,0 0-387,-16-16-516,16 16-516,0 0-258,0 22-129,0-22-387,0 47 0,2-9 0,0 6 0,5 3 0,0 9-258,-2-1 387,-3 0-387,0 2 129,-1-7-129,-1-7 129,0-10-258,4-2-129,-4-11 0,1 0-129,-1-20-645,0 0-645,0 0-2451,0 0-1161,0 0 0,0-14-516</inkml:trace>
  <inkml:trace contextRef="#ctx0" brushRef="#br0" timeOffset="25357.4504">14715 36 2580,'0'0'5418,"1"-21"-516,-1 21 0,19-6-2709,-19 6-645,21-14-129,-21 14-516,37-6-387,-17 1 0,7 5-258,2-2 0,6 2-129,-6 0 0,2-2-129,-3 2 0,0-2 0,-5 0 0,-23 2-129,29 0-129,-29 0-258,17 0-1032,-17 0-3096,0 0-516,-10 0-129,10 0-387</inkml:trace>
  <inkml:trace contextRef="#ctx0" brushRef="#br0" timeOffset="26168.4968">15459 40 1161,'0'0'4773,"19"0"129,-19 0-129,51 0-2838,-39-17-129,24 17-387,-17-22-258,11 14-258,-11-5-516,5 2 129,-24 11-387,37-29 258,-37 29-516,22-28 387,-22 28-387,11-27 258,-11 27-129,7-23 0,-7 23 0,0-33-129,0 33 129,-9-31-129,9 31 129,-24-17-129,24 17 0,-35 0 129,14 1 0,-3 13 129,1 4-129,1 3 129,-1 6 129,4 0 129,3 2-129,4-2-258,4 2 387,4-2-258,4 4 129,0-1-129,0-1 0,9-1 0,3-2 129,2-3-129,1-2 0,5 3 0,0-8 0,1 2 0,2-10 0,-1 0-129,3-2 129,1-5-129,0-1 129,0 0-258,2-3 0,-8-9-516,17 16-1806,-37-4-2451,33-8-258,-33 8-516,19-16-387</inkml:trace>
  <inkml:trace contextRef="#ctx0" brushRef="#br0" timeOffset="27039.5466">16147 229 1806,'0'0'5160,"0"0"-129,0-24-129,5 1-2064,19 19-1419,-19-14-129,23 14-387,-28 4-129,40-15-129,-19 9-258,1 6-129,-1 0 0,-21 0-129,28 17 0,-28-17-129,10 34 129,-10-7-129,0 5 0,-10-7 0,-6 1 0,1 3 0,-4-3-129,-2 0 129,0-7 0,21-19-129,-29 24 129,29-24 0,-20 15 0,20-15 0,0 0 0,0 0 0,0 0 0,0 0 0,9 0 129,-9 0-129,26 0 0,-5 0 0,2 0 129,3 8 0,0 0-129,1 2 129,1 0-129,3 2 129,1-6 0,-3 2-129,-3 0 0,-5-8-387,-2 13-645,-19-13-3870,0 0 0,0 0-645,0 0-258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7:15.59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50 1677,'0'0'3612,"0"0"-258,0 0-645,0 0-129,0 0-774,0 0-258,0 0-258,30 2-387,-30-2 0,40 0-258,-18 0-129,18 2 129,2-2-258,13 5-129,3-3 0,6 2 0,5-2 0,3 2-129,6 0 0,3 0-129,-4-2 129,11 0 0,-4-2-129,4 2 129,2 0-129,-3 2 129,-2-4-129,0 4 258,0-2-258,-3 3 0,-1-1 0,-4 4 0,-6-2 129,0-2-129,0 2 0,-8 2 0,3-5 0,2-1 0,-6 2 0,1-2 0,2 0 0,5-2 0,1 2 0,4-2 0,-1 0 0,4 0 0,4 0 0,5 0 0,-6 0 0,-2 0 0,2 0 0,-3 0 0,-3 0 0,-2 0 0,1 0 0,-2 0 0,-3-2 0,2-2 0,-3 0 0,1 1 0,3-5 0,-10 4 0,1 0 0,-6 0 0,0 4 0,0 0 0,-1 0 0,-4 0 0,0 0 0,5 0 0,-5 0 0,2 0 0,4 0 0,1 0 0,1 0 0,1-2 0,5 0 0,0 0 0,2-2 0,-1 0 0,3 2 0,-1 0 0,-3 0 0,-2 2 0,2 0 129,0-1-129,-3-1 0,1 2 0,0 0 0,-1 0 0,-2 0 0,3 0 0,-2 0-129,-1 0 129,-2 0 0,7 0 0,-5 0 0,3 0 0,0 0 0,-5 0 0,4 0 0,-1-2 0,1-2 0,-4-2 0,-5 4 0,-1 0 0,5-2 0,-5 0 0,-2-2 129,-1 2-129,2 2 0,-1-1 0,1-1 0,0 2 0,-2 0 0,-1 0 0,1 2 0,-3 0 0,3 0 0,-1 0 0,-4 0 0,0 0 0,-7 0 0,-1 0 0,-1 0 0,-8-2 129,-11-6-258,-17 8 0,28 0-1677,-28 0-3096,0 0 129,-28-24-774,-5 10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09:49:49.75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6CC43F8-A061-43A4-A7E5-1DE9B17192F4}" emma:medium="tactile" emma:mode="ink">
          <msink:context xmlns:msink="http://schemas.microsoft.com/ink/2010/main" type="inkDrawing" rotatedBoundingBox="6536,7833 6739,9958 6450,9986 6246,7860" semanticType="verticalRange" shapeName="Other">
            <msink:sourceLink direction="with" ref="{5046491E-99AD-481A-9CFD-A8C83C389FDB}"/>
          </msink:context>
        </emma:interpretation>
      </emma:emma>
    </inkml:annotationXML>
    <inkml:trace contextRef="#ctx0" brushRef="#br0">60 9 1677,'-14'-4'3096,"1"4"-387,13 0-645,-15 0-129,15 0-258,0 0-258,-20-6-258,20 6 0,0 0-516,0 0 0,0 0 0,0 12-387,0-12 0,14 23 0,-4-6-129,6 4 129,-1 2-129,7 5 0,-2 8 0,2 2 129,1 1-129,-3 3 0,1 6 0,-1 0-129,-3 2 129,1 1-129,-4-4 129,-2 2-258,-3 0 129,1-4 0,-1 5 0,-2-7 0,3 1-129,0-1 129,2-4 0,-1-1 0,-1 2 0,2-1 0,-3-1-129,0 2 129,-2-3 0,-3 0 0,0 3-129,-3 2 129,0-2 129,-1-2-129,0-1 0,-2 1 0,-3-3 129,1-1-129,-1-4 129,3-2 0,-5 1-129,1 0 0,1 2 0,-4 0 129,-1 0-129,2 1 0,-2 4 0,1-7 0,0 3 0,2-3 0,-1-3 0,4 2 129,-2-3-129,1-3 129,1-1-129,-3 2 258,0 1-258,-1-3 129,1-2-129,-1 1 0,-1-3 0,0-1 129,9-16-129,-14 22 0,14-22 0,0 0 0,-11 17 0,11-17 0,0 0 0,0 0 0,0 0-129,0 0 129,0 0 0,0 0 0,3-9 0,-3 9-129,0 0-129,0 0-258,0 0-903,15-9-2709,-15 9-258,16-18-387,-7-1 129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7:22.00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14380 1708 903,'17'-18'4902,"-17"18"258,21-19-258,-20 1-2064,-1 18-1032,0 0-387,0 0-387,0 0-258,0 0-258,0 12-129,0-12-129,-17 29 0,5-5-129,-7 4 0,0 3 0,-4-1-129,1 3 0,-1 1 0,0-3 0,6-2 0,-2-3 0,7-8-129,12-18-129,-16 32 0,16-32-387,-7 19-258,7-19-1032,0 0-2709,0 0-645,0-14 129,0 14-258</inkml:trace>
  <inkml:trace contextRef="#ctx0" brushRef="#br0" timeOffset="291.0166">14227 1616 3483,'5'-22'5031,"-5"22"-129,0 0-129,12 22-2967,-12-22-645,11 35 0,-10-13-258,13 19-387,-7-3-129,5 1 129,-5-2-387,5 9 0,-1-5 0,-3-8-129,1-1-129,-7-6 0,8-1-387,-10-25-258,11 35-516,-11-35-1806,0 0-1677,-11 10-516,11-10-129</inkml:trace>
  <inkml:trace contextRef="#ctx0" brushRef="#br0" timeOffset="587.0336">14084 1907 3999,'13'-6'5160,"20"0"-129,-14-5-1290,19 13-1806,-21-8-258,27 6-387,-15-4-258,16 4-258,-5-6-387,2 4-258,-2-2-387,-11-8-1161,6 12-3225,-11-2-387,-5 2-516,-19 0-129</inkml:trace>
  <inkml:trace contextRef="#ctx0" brushRef="#br0" timeOffset="-3500.2002">12050 1700 1806,'7'-29'4902,"-7"29"129,0 0-258,-11-22-2709,11 22-387,0 0-387,4 14-129,-4-14-516,0 41-129,0-11-129,0 9 129,3-1-129,-1 11-129,-2 2-129,0 2 0,0-3 0,2-6-129,-2-6 129,0 0-129,0-5 0,2-10-129,-2-23 129,0 27-129,0-27-129,0 0-129,8 25-516,-8-25-516,0 0-2451,0 0-1161,0 0-258,7-19-258</inkml:trace>
  <inkml:trace contextRef="#ctx0" brushRef="#br0" timeOffset="-3184.1821">12050 2086 516,'0'0'4644,"5"-22"387,-5 22-129,19-23-2193,6 23-774,-25 0-516,43-6-129,-20-4-516,10 10-129,-4-8-129,7 8 0,-6-5-258,3 5-129,-7-2 0,-3 0 0,1-4-129,-2 4 129,-22 2-129,30-4 0,-30 4 0,19-2-129,-19 2-129,0 0-387,0 0-3483,0 0-774,0 0-387,0 0-258</inkml:trace>
  <inkml:trace contextRef="#ctx0" brushRef="#br0" timeOffset="-2260.1292">12880 1938 2580,'26'8'5031,"8"-2"-258,-13-6 0,12 4-2838,-33-4-516,47-10-387,-26-5-129,8 5-516,-8-8 0,9 1-129,-8-3 0,3-6-129,-10 4 0,3 3 0,-10-7 0,1 5 0,-5-1-129,-4 0 0,0-1 258,-13 3-258,3 3 0,-11 1 0,-3 8 0,-2-2 0,-2 8 0,-3 2 0,-2 2 0,0 14 0,3 9 129,1 9 0,3 6-129,7 6 258,5-1-258,5 11 258,7-1-129,4-4 129,5-4-129,9-2 0,-1-9 0,10-5 129,-1-5-129,4-7 0,3-1 0,5-10 129,-3-4-129,9-4 0,-4 0-129,4-8 129,-7 0-129,-4-6-129,-3 3-129,-8-7-258,6 18-1032,-26 0-3612,0 0 0,0 0-387,0 0-258</inkml:trace>
  <inkml:trace contextRef="#ctx0" brushRef="#br0" timeOffset="-1825.104">13661 2080 7740,'0'0'5289,"0"0"-387,7-22-903,-7 22-2838,0 0-129,14 16-258,-14-16-258,1 27-258,-1-27 129,7 42-129,-7-20-129,0 3-129,2-5 129,-2 2-129,0-22 129,5 29-258,-5-29 0,0 0-516,25 26-2580,-25-26-1806,0 0-258,17-20-258,-10 3-258</inkml:trace>
  <inkml:trace contextRef="#ctx0" brushRef="#br0" timeOffset="-4912.2809">10996 1732 516,'12'-20'4257,"-12"20"258,6-27-1548,-6 27-645,8-24-129,-8 24-387,0 0-516,0 0-258,0 0 0,0 0-387,0 0 0,14 16-129,-14 5-129,5 11 129,-5 2-129,7 11-129,-5-2 0,2 8 0,-3-4-129,1 5 0,-2-3-129,0-6 129,0-5-129,0-3 129,0-4-258,0-8 0,0 0-129,0-23 0,-2 23-645,2-23-1290,0 0-2580,0 0-516,0 0 129,-15-19-516</inkml:trace>
  <inkml:trace contextRef="#ctx0" brushRef="#br0" timeOffset="-4169.2382">11061 1648 3096,'3'-22'3612,"-3"22"-774,0 0-645,0 0-516,0 0 0,0 0-645,0 0 0,0 0-129,0-23 0,0 23-258,0 0 0,0 0-129,0 0 129,0 0-129,0 0 0,0 0 0,0 0-258,10-13 129,-10 13-129,30-2 0,-11 2 0,5 0 0,1-2-129,2 2 0,1 0 0,2 0 0,-3 0-129,5 0 0,-5 2 0,0 2 0,-5-4 0,-3 2 0,-19-2 0,30 2 129,-30-2-129,0 0 0,0 0 0,21 4 129,-21-4-129,0 0-129,0 0 129,0 0 0,0 0 129,0 0-129,0 0 0,5 24 0,-5-24 0,5 20 0,-5-20 0,5 27 0,-5-4 0,2-1 0,-2 4 0,3-8 0,-1 1 0,-2-1-258,10 9-774,-10-27-2967,0 0-774,6 24-516,-6-24-387</inkml:trace>
  <inkml:trace contextRef="#ctx0" brushRef="#br0" timeOffset="1727.0988">14970 1933 2322,'22'0'4644,"-22"0"-129,45 0-1419,-32-12-645,23 12-516,-22-18-516,21 14-387,-13-15 0,11 9-387,-10-12-129,6 8 0,-6-2-258,-1 1 0,-4-3 0,-18 18-129,31-35 0,-31 35-129,23-34 129,-23 34-129,12-26 0,-12 26 129,3-29-129,-3 29 0,-3-23 0,3 23 0,-26-18 0,7 12 0,-4 4 0,-3 2 0,-2 6 0,0 2-129,-3 2 129,0 2 0,1 3 0,1 3 0,1-1 0,-1 1 0,6 4 129,4 2 0,5 3-129,5 2 258,6 3-129,3 4 0,0-3 129,3 2-129,16-1 0,6 1 129,3-3-129,3-5 0,7-8 0,-2 2 0,6-9-129,-4-9 129,-1-1-129,-3-2 0,-2-5 0,-6-11-387,3 8-387,-22-22-2451,19 14-1806,-26 16-258,23-27-258,-23 27-516</inkml:trace>
  <inkml:trace contextRef="#ctx0" brushRef="#br0" timeOffset="2935.1679">15647 2060 645,'0'0'4257,"0"0"387,0-15-1419,0 15-516,0 0-645,19-6-258,-19 6-516,0 0 0,5-27-387,-5 27-258,19-18 129,-19 18-129,23-16-129,-23 16-129,24-16 0,-24 16-129,31-14 0,-31 14 0,28-6-129,-28 6 0,23 0 0,-23 0-129,20 18 0,-20-18 0,11 26 0,-4-6 0,-4-1-129,-3 1 129,0-1 0,-3 5 0,-8-4 0,-4 2 0,15-22-129,-37 31 129,20-15-129,-6 1 129,4-5 0,0-2-129,19-10 129,-26 16-129,26-16 129,-14 20 0,14-20 0,0 0 0,0 0 0,0 23 0,0-23 0,16 12 0,-16-12 129,29 6-129,-29-6 0,37 5 0,-16 3 129,3-6 0,4 0 0,1 0-129,1 2 129,-4 0 0,2 0-129,-1-2 0,-1-2 0,-3 0-516,17 12-2967,-40-12-1419,31-8-387,-31 8-387,16-32-258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8:50.41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2312-1471 1548,'14'-25'4128,"-14"25"129,0 0-1161,0 0-774,-14-2-516,-14-4-258,28 6-645,-47 4 0,21 10 0,-17-5-129,10 13-129,-6-6 0,1 12-129,0-5-129,12 8 258,-2-6-387,14 10 0,6-2 0,8-4-129,0 0 0,12-1 129,10-4-258,8-3 129,5-1-129,-1-7 0,1-3 0,0-4-387,0 5-387,-15-18-1677,3 7-2322,-23 0-129,21-14-258,-21 14-387</inkml:trace>
  <inkml:trace contextRef="#ctx0" brushRef="#br0" timeOffset="229.0131">1994-1286 6321,'0'0'4902,"-19"-11"-129,19 11-258,0 0-3354,33-8 0,-10 2-516,20 6-129,-3-2-129,5 2-387,2 0-387,-7-8-1161,-2 8-2967,-7-5-129,-7 1-387,-24 4-258</inkml:trace>
  <inkml:trace contextRef="#ctx0" brushRef="#br0" timeOffset="589.0337">2725-1742 5934,'0'0'5160,"0"0"-258,0 0-258,7 18-2967,-7-18-645,0 48-129,-4-19 129,4 12-516,-1 3 0,2 4-129,-2-1 0,1 3-129,-6-9-129,5-2 0,-5-1-129,6-11-258,0-2-129,0-25-903,0 20-3483,0-20-129,0 0-387,0 0-387</inkml:trace>
  <inkml:trace contextRef="#ctx0" brushRef="#br0" timeOffset="984.0563">2622-1649 6063,'0'-22'5418,"14"11"-258,5 7-387,4-19-3096,13 23-645,-1-5 0,15 1-387,-8-2-258,8 4-129,-3-2-129,0 2 0,-3-2 0,-6 2-129,-7 2 0,-3 0 0,-6 0 0,-2 0 0,-20 0 0,0 0 0,19 18 129,-19 4 0,0-22-129,-6 41 258,-7-16 0,-1 3 0,0 2 0,0 3 0,0-8 0,4-7-258,10 15-645,0-33-4257,0 0-258,0 0-258,24-4-645</inkml:trace>
  <inkml:trace contextRef="#ctx0" brushRef="#br0" timeOffset="-2491.1425">-240-1628 1548,'0'0'3354,"0"0"-129,0 0-516,0 0-387,0 0-129,0 0-387,-10 24-258,-15-17-258,17 22-258,-17-12 129,11 14-387,-10-5-129,7 17 0,-6-9 0,11 7-387,-2 0 0,11 0 0,-3 2-129,6 2 0,2-5 0,14-1-129,-4 0 129,4-1-129,1-7 0,2-2 129,-3-3-258,-2-8 0,-2 4-516,-12-22-1290,0 0-2451,24 0-387,-24 0-258,17-30-387</inkml:trace>
  <inkml:trace contextRef="#ctx0" brushRef="#br0" timeOffset="-1815.1038">-125-1376 4902,'0'0'4644,"0"0"0,0 0-387,0 0-2709,22 9-258,-22-9-129,42 24-258,-14-13-387,10 12 0,-9-9-129,11 1-129,-14 3-129,4 3-129,-4-5 0,-2-5-387,4 14-645,-28-25-1548,24 15-1806,-24-15-387,30 18-387,-30-18 0</inkml:trace>
  <inkml:trace contextRef="#ctx0" brushRef="#br0" timeOffset="-2095.1198">260-1371 3354,'24'-11'4644,"-24"11"-387,0 0 129,0 0-2322,0 0-903,-12 0 0,-12 2 0,24-2-516,-49 33-129,21-12 0,-5 6-258,6 2 258,-5 2-387,5-2 0,-1 1-129,10-2 129,3-7-129,6-1 0,2 1-387,7-21-258,-7 26-774,7-26-2064,0 0-1161,0 0 0,-5-16-516</inkml:trace>
  <inkml:trace contextRef="#ctx0" brushRef="#br0" timeOffset="-1611.0918">449-1113 5289,'12'29'4902,"-10"-9"-387,0 4-129,-2-24-3096,5 49 0,-5-30-387,0 11-258,0 1-516,-5-9-258,5 5-903,0-27-2064,-21 20-1290,21-20-258,0 0-258</inkml:trace>
  <inkml:trace contextRef="#ctx0" brushRef="#br0" timeOffset="-883.0505">798-1172 2967,'9'4'4386,"22"-4"0,-31 0-1548,38-8-258,-38 8-516,33-9-516,-33 9-258,30-4-516,-30 4-129,27 0-258,-27 0-129,33-2-258,-10 2-516,-23 0-1548,31-6-2193,-31 6-516,28-9-129,-28 9-258</inkml:trace>
  <inkml:trace contextRef="#ctx0" brushRef="#br0" timeOffset="-503.0288">1223-1680 5289,'18'-8'4902,"1"10"0,0 0-1032,14 27-2451,-11-13 258,24 15-516,-20-4-258,12 13-129,-5-5-258,-2 8-258,-8 3-129,-10-7-129,-6 2 129,-7-1-129,0 0 0,-8-2-129,-4-4 129,-6-5-258,4-6-129,14-23-387,-15 37-516,-6-27-3096,21-10-387,0 0-129,0 0-516</inkml:trace>
  <inkml:trace contextRef="#ctx0" brushRef="#br0" timeOffset="38140.1815">4903-1566 1806,'21'-8'3870,"-17"-12"-258,-4 20-774,0 0-516,0 0-258,0 0-645,24-6 0,-24 6-516,0 0 0,0 0-129,0 0-129,0 0-129,17 22-129,-17-22 0,0 45-129,0-18 387,0 14-387,0-7-129,0 6 129,0-3-129,0 3 129,-3-1-129,3-2 0,-2 1-129,2-3 0,0-2 0,0-6 129,0-1-129,2-6 0,-2-20-129,7 28 129,-7-28-129,0 0-129,0 0-258,0 0-903,14-18-3096,-14-1-387,0 19-387,0-42-387</inkml:trace>
  <inkml:trace contextRef="#ctx0" brushRef="#br0" timeOffset="39312.2486">5032-1614 1,'0'0'1676,"0"0"-128,0 0 0,0 0-387,0 0 387,-16 4 0,16-4-129,0 0 129,0 0-258,0 0 0,0 0-258,0 0 0,0 0-387,0 0-129,0 0-129,0 0 0,-8 19-258,8-19 0,0 0 0,0 0 129,0 23 129,0-23 0,0 0 0,20 2 0,-20-2 129,25 0 129,-6 0-258,-19 0-258,40 0 258,-21-2-129,7 2 0,-4-2-129,3 2 0,2-2 0,1 2 0,2 0 129,3-6-129,-9 3-258,6 1 129,-1 0-129,2-7 129,-10 7-129,-4 0 129,-17 2-258,23 0 387,-23 0-129,0 0 0,0 0 0,0 0 0,19 0 0,-19 0 0,0 0 129,0 0-129,0 0 0,0 0 0,0 0 0,0 0 129,0 0 0,0 0 0,0 0-129,14 20 129,-14-20 258,0 29-258,0-29 129,0 32-129,0-32-129,0 27 129,0-27-129,0 23 0,0-23 0,0 0-129,16 21-129,-16-21-903,22-4-3483,-22 4-129,19-11-516,-19 11-258</inkml:trace>
  <inkml:trace contextRef="#ctx0" brushRef="#br0" timeOffset="39996.2875">5961-1581 3354,'0'23'4902,"0"-23"0,10 43-1548,-10-43-1032,12 43-516,-12-43-387,12 47-516,-12-25-258,11 13-129,-11-8-258,0 11 129,0-3-129,0 3-129,-7 0 0,2 1 0,-2-8-129,3 6 129,6-5-129,-2-1 0,0-7 0,3-7 0,-3-17 0,16 24-129,-16-24-258,0 0-516,26 4-1548,-26-4-2193,3-20-387,-3 1-258,2 1-258</inkml:trace>
  <inkml:trace contextRef="#ctx0" brushRef="#br0" timeOffset="40484.3156">6018-1248 2451,'0'0'3354,"0"0"-129,2-18-387,-2 18-516,0 0-387,33 0-258,-33 0-258,0 0-258,15 0-129,-15 0 0,26 0-258,-7 0-129,-19 0 129,38 0-387,-18 0 0,9 0-129,-6-2 0,1 2-129,0 0-129,6-1 0,-9-1 129,-2-2-129,-19 4-129,33 0 129,-33 0 0,0 0 0,22 0-129,-22 0 0,0 0-129,0 0 0,0 0-774,0 0-1161,0 0-2709,0 0-129,-14-6-387,14 6-129</inkml:trace>
  <inkml:trace contextRef="#ctx0" brushRef="#br0" timeOffset="42807.4485">6919-1248 129,'27'8'4128,"-2"-8"516,-25 0-1548,22-4-774,6 4-129,-28 0-516,40-2-129,-40 2-516,40-16-129,-40 16 0,42-15-387,-42 15 0,41-24-258,-41 24-129,32-28 0,-32 28 0,26-23-129,-26 23 129,13-28-129,-13 28 258,6-23-258,-6 23 0,0-22 0,0 22 0,-2-21 0,2 21 0,-17-19-258,17 19 258,-30-11 0,11 5 0,-2 4 0,2 2 0,-4 0 0,-6 2 0,5 11 0,-4 1 258,0 9-129,2 0 0,4 6 0,-1 1 129,4 8 0,3-3 0,6 6 0,1 3-129,9-3 129,0-6-129,0 11 129,11-11-129,11-4 0,2-2 129,8-2 0,2-12 0,10-1-129,-1-12 129,11-2-129,-4-6 0,-1-6 0,0-8 0,-10 2-129,-7 1 0,-3-1-129,-6 6-129,-23 12-387,31-9-2451,-31 9-2064,0 0-129,0 0-516,-14-16-387</inkml:trace>
  <inkml:trace contextRef="#ctx0" brushRef="#br0" timeOffset="-11706.6696">1171 433 3096,'0'-18'4644,"0"18"0,0 0-129,19-4-2193,-19 4-645,37-10-129,-16-2-516,17 12-258,-5-6 0,12 6-387,-5-4-129,0 3 0,-7-5-129,1 4 0,-6 2-129,-9 0 0,-19 0 0,26 0 0,-26 0 0,0 0 0,0 0 0,0 0-129,11 15-129,-11-15-387,0 0-2838,0 0-1032,0 0-387,0 0-387,0 0-129</inkml:trace>
  <inkml:trace contextRef="#ctx0" brushRef="#br0" timeOffset="-12023.6877">1216 138 3483,'19'-33'4644,"-19"33"0,0 0-1419,11-26-645,-11 26-774,3 10-516,6 17-129,-11-1-516,2 14 0,-10 5-129,5 7-129,-7 2 0,5 6-129,-2-2-129,7-6 0,-7-5 0,9 1-129,0-11 0,0-8 129,0-5-258,0-24 129,11 24-258,-11-24-129,0 0-387,0 0-645,0 0-1161,7-24-2064,-7 24-129,0-34-516,0 34 387</inkml:trace>
  <inkml:trace contextRef="#ctx0" brushRef="#br0" timeOffset="-10739.6142">2020 309 2451,'-12'-26'4515,"2"-9"258,10 35-258,0 0-1935,0 0-645,22 16-258,-22-16-516,47 43-129,-24-17-387,16 11-129,-2-8 0,6 5-258,-10-5 0,5-1-129,-5 1 0,2-6 0,-9-4-129,-1-2 129,-6 1-129,-19-18 0,26 19 0,-26-19 0,0 0-129,22 24 0,-22-24-387,0 0-387,21 17-3096,-21-17-774,0 0-258,10-11-516</inkml:trace>
  <inkml:trace contextRef="#ctx0" brushRef="#br0" timeOffset="-11031.631">2284 307 1419,'29'-26'4386,"-29"26"258,21-21-258,-21 21-1806,18-12-516,-18 12-516,0 0-258,0 0-387,0 0-129,5 16-129,-5 9-258,-16-1-129,-1 15 0,-7-2-129,-4 13 0,2-9 0,0 6 0,-2-4 0,4 0-129,1-6 129,7-4-129,1-8 0,4-6-129,11-19 0,-15 18-387,15-18-387,0 0-645,0 0-1419,0-10-1677,0-11-129,0-9-645,0-8 645</inkml:trace>
  <inkml:trace contextRef="#ctx0" brushRef="#br0" timeOffset="-10167.5815">2694 383 5805,'0'0'5031,"0"0"-387,0 0-516,29 0-2838,-8-9 129,21 5-516,-6-6-129,13 4-129,-9-2-258,3 4-258,-8 3-129,-4-1-258,-8 2-645,-23 0-903,0 0-2709,0 0-258,0 0-387,-11 9 0</inkml:trace>
  <inkml:trace contextRef="#ctx0" brushRef="#br0" timeOffset="-9934.5682">2728 529 5031,'-17'11'4902,"-2"12"-258,19-23-645,14 9-2064,-14-9-387,55 0-258,-23-11-387,16 11 0,1-13-516,5 7 0,-9 0-129,-5 1-129,-7 3-258,-16-2-258,6 13-1677,-23-9-2580,0 0-129,0 0-516,-16 8-258</inkml:trace>
  <inkml:trace contextRef="#ctx0" brushRef="#br0" timeOffset="-8731.4994">3558 456 1548,'0'0'3999,"0"0"387,0 0-1419,0 0-516,0 0-516,30 6-129,-18-15-516,21 9-129,-11-24-129,20 13-258,-11-6-258,14 1 0,-3-5 0,-4 3-258,-1 1-129,-8-7 0,-5 4 0,-4 0-129,-10-1 129,-7 0-129,-3-1 0,0 22 0,-24-28 0,0 20 0,-9 0 0,-9 8 0,-5 6 0,-3 13 0,-6 4 0,3 2 0,-3 9 129,9 7-129,2 2 129,10 4 0,8-1 0,13 1 129,10-4-129,4 2 258,18-8-258,15-2 258,3-9-129,13-10 0,3-6 0,3-4 0,1-6-129,-1 0 0,-3-6 0,-6-6-129,-10 3 0,-7-6-129,-11 5 0,-18 10-387,28-9-774,-28 9-3612,0 0-129,-23-2-516,23 2-258</inkml:trace>
  <inkml:trace contextRef="#ctx0" brushRef="#br0" timeOffset="-13322.762">85 223 903,'5'-39'4257,"12"3"387,-17 36-129,0 0-1419,2-30-1161,-2 30-258,0 0-258,24 10-258,-24-10-387,4 37 0,-4-11-258,5 13 0,-5 2-129,0 15-129,0-4 0,-5 10 0,-2-10-129,2 3 0,-1-5 0,3-5-129,3-5 0,0-15 0,0-4 0,0-21-258,0 0 0,0 0-387,22 10-516,-27-31-1290,5-3-2322,-8-12-129,2 3-258,-13-16-258</inkml:trace>
  <inkml:trace contextRef="#ctx0" brushRef="#br0" timeOffset="-12787.7314">-4 140 1419,'0'-18'3870,"0"18"387,5-17 0,-5 17-2193,19-22-258,7 20-258,-26 2-258,47-19-258,-24 4 0,15 9-387,-8-3-258,11 1 0,-4 0-129,4 6 129,-6-4-258,8 4 0,-6-2 0,1 4 0,-3 0-129,-2 0 129,-2 0-129,-5 0 0,-7 0 129,2 0-129,-21 0 0,21 0 0,-21 0 0,0 0 0,0 0 0,17 0 0,-17 0 0,0 0 0,0 0 0,0 0 0,0 0 0,0 0 129,7 12-129,-7-12 0,4 23 0,-4-23 0,7 38 0,-4-16 129,-1-1-129,-1-1 0,3 3 0,-4-4 129,0 0-129,0-19 0,0 33-258,0-33-129,0 22-1161,0-22-2838,0 0-387,0 0-129,0 0-387</inkml:trace>
  <inkml:trace contextRef="#ctx0" brushRef="#br0" timeOffset="76628.3829">-688 3572 1677,'0'0'4644,"0"0"0,0 0-129,0 0-1290,24 8-1290,-24-8-258,0 27-516,0-5 0,0 19-645,0-3 129,0 13-258,0 4-129,-5 2 0,-2-2 0,2 8-129,2-10-129,1 0 258,0-6-258,-1-4 0,1-9 0,2-6 129,-4-9-258,4-19 129,-3 22-129,3-22-129,0 0-258,-14-14-903,14 14-3225,0-39-129,0 14-387,-3-17-258</inkml:trace>
  <inkml:trace contextRef="#ctx0" brushRef="#br0" timeOffset="77544.4353">-651 3505 1935,'0'0'3741,"0"0"0,0 0-903,0 0-903,0 0-258,0 0-258,0 0-129,0 0-258,0 0-129,0 0-129,0 0 129,0 0-258,17 10-129,-17-10 0,17 11 0,-17-11 0,38 2-258,-17-2 129,9 0-129,-2 0-129,3 0 129,0-6-129,-1 1 0,-3 1-129,-2 0 129,-1 0-129,-1 2 0,-23 2 129,29-2-129,-29 2 129,19 0-129,-19 0 0,0 0 129,0 0-129,19 16 129,-19-16-129,0 0 0,0 0 0,21 17 129,-21-17-129,0 0 0,0 0 0,21 14 0,-21-14 0,0 0 0,14 24 0,-14-24 0,3 29 0,-1-7-129,-2-22 258,7 37-129,-5-12 0,-1-2-129,5 2 258,-3-7-258,1 5 129,-4-23-387,8 40-258,-8-40-1161,0 18-2709,0-18-387,0 21-129,0-21-516</inkml:trace>
  <inkml:trace contextRef="#ctx0" brushRef="#br0" timeOffset="78767.5053">380 3650 5547,'24'0'4773,"-24"0"0,0 0-387,5-17-2838,-5 17-129,0 0-387,16 11-258,-16-11 0,0 44-387,0-16 0,0 13-129,-9 0 0,4 12 0,0-2-129,1 5 129,-3-6-129,6 1-129,1 3 129,0-9-129,0-7 0,1-11-129,1 1-129,-2-28-129,9 25-258,-9-25-516,0 0-1419,0 0-2064,0-20-387,-2-1 0,0-3-129</inkml:trace>
  <inkml:trace contextRef="#ctx0" brushRef="#br0" timeOffset="79077.523">357 3977 2709,'0'0'4902,"0"0"-129,19 0 129,-19 0-1548,35 10-1548,-35-10-387,49 4-129,-23-4-387,15 4-258,-4-4-258,3 0 0,-2 0-258,0 0 0,-5 0-129,-5 2 0,0-2-129,-28 0 129,29 2-129,-29-2 0,0 0-129,0 0 0,0 0-258,0 0-516,0 0-3225,0 0-258,-14-8-774,14 8-129</inkml:trace>
  <inkml:trace contextRef="#ctx0" brushRef="#br0" timeOffset="79907.5705">1558 3739 5160,'18'-19'5031,"-18"19"-129,0 0-516,-7-32-2709,7 32-258,-21-12-516,21 12-129,-38 0-129,15 2-258,-8 5-129,1 8 129,-4-1-258,2 5 0,1-1 0,3 1 0,6-3 0,5 3-129,8 2 129,9-21-129,0 27 0,0-27 0,33 20 129,-7-10-129,2 1 0,3-1 0,-2 0 0,-1 5 0,-4 2 0,2-3 0,-5 5 0,-3 5 0,-6-3 0,-5 4 0,-7 2 0,-4 0 0,-10 4 0,-6 3 0,-8-6 0,-5-5 0,0-5 129,-7-1-129,5-1 129,-1-10 0,3-4 129,2-2-129,8 0 129,6 0-258,17 0 129,-19-4-129,19 4-129,1-22-258,27 22-2838,-28 0-1548,42-19-387,-16 1-258,8 5-774</inkml:trace>
  <inkml:trace contextRef="#ctx0" brushRef="#br0" timeOffset="81027.6345">3209 3627 5934,'0'0'5031,"0"0"-129,24 19-387,-24-19-2709,4 46-645,-4-20 129,7 17-774,-7-6 129,7 12-258,-4-6 0,1 9-258,-4-3 129,2 0-129,-2-3 0,3-5 0,-6 0-129,-1-1 0,-6-3-129,3-10 0,1-4 0,6-23-258,-10 37-387,10-37-774,0 0-3225,0 0-129,-7-16-387,4-10-129</inkml:trace>
  <inkml:trace contextRef="#ctx0" brushRef="#br0" timeOffset="81899.6844">3242 3648 1032,'0'0'4257,"0"0"387,9 0-645,10 6-1806,-19-6-129,31 0-387,-31 0-387,30-8 0,-30 8-387,38 0-258,-38 0 129,43 0-258,-24 0-129,9 0 0,-5 0-129,4 0 0,3 0-129,-2 0 0,1 0 0,-1 0-129,-4 2 129,6 0-129,-6-2 0,-1 0 0,-4 0 129,2 0-129,-21 0 0,29 0 0,-29 0 0,21-4 129,-21 4-129,0 0 129,0 0-129,0 0 0,0 0 129,19 0-129,-19 0 0,0 12 0,0-12 0,2 34-129,1-16 129,-1 3 0,-2-1 0,0 3-129,0-1 129,0-22 0,0 34-129,0-34 0,0 27-258,0-27-774,0 0-3612,0 0 0,0 0-516,0 0-516</inkml:trace>
  <inkml:trace contextRef="#ctx0" brushRef="#br0" timeOffset="82420.7141">4331 3708 7353,'22'-10'4902,"-13"22"129,-1 13-1032,-8-25-2580,2 51-387,-2-21 0,0 17-258,0-8-387,2 13 0,-2-3-258,0 5 129,0-2-258,0-3 129,0-7 0,-2 3-129,2-4-129,0-7 129,0-9-129,0-25-129,0 33-129,0-33-387,4 18-1419,-4-18-2709,7-16-129,-7-3-129,0 19-516</inkml:trace>
  <inkml:trace contextRef="#ctx0" brushRef="#br0" timeOffset="82756.7334">4351 4130 6708,'0'0'5160,"0"0"-258,0 0-258,19 0-2967,-19 0-516,42 0-129,-14 0-387,10 2-129,5-2 0,4 0-258,2 0 0,0 0-129,-8-2 0,-1-1 0,-7-3-129,-3 4 0,-15-2 0,-15 4-129,23 0 129,-23 0-129,0 0 0,0 0-129,-16 0-258,-3-8-1032,19 8-3354,-24-2 0,24 2-516,-30-8-387</inkml:trace>
  <inkml:trace contextRef="#ctx0" brushRef="#br0" timeOffset="83595.7814">5657 3855 6321,'0'0'5031,"0"0"-258,0 0-387,0 0-3225,0 0 129,0 0-516,-35-2-258,18 2 129,-15 6-387,3 6 129,-8-6-129,4 5 0,2 1-129,3 2 0,6-2 0,22-12 129,-19 28-258,19-28 129,15 31-129,8-15 0,5-5 0,5 9 129,3-8-129,6 3 0,-9 6 0,2-2 0,-6-3 0,-1 7 129,-6 1-129,-6-1 0,-2 5-129,-7-4 129,-2-3 0,-5 7 0,-2-1 0,-12-7 0,-10 0 0,-5 1 0,-10-9 0,-4 4 129,-4-10 0,-1-4 0,-1-2 0,7 0 129,6-12-129,6 2 0,8-4-129,10-7 0,12 21-258,0-35-645,33 22-3741,-13-8-387,10 11-258,-2-12-645</inkml:trace>
  <inkml:trace contextRef="#ctx0" brushRef="#br0" timeOffset="84268.8199">5389 3550 7998,'0'0'5160,"-8"22"-387,8-22-387,0 0-2967,34 26-129,-9-26-258,27 7-258,-11-7 0,17 8-258,-3-4 129,6-2-258,-7-2 0,1 0-129,-4-2-129,-11 2 0,-9-4 0,-5 2-258,-9 0 0,-17 2-258,25 0-645,-25 0-3999,0 0 0,-23-11-516,23 11-387</inkml:trace>
  <inkml:trace contextRef="#ctx0" brushRef="#br0" timeOffset="89599.1248">10356 4477 3354,'12'-25'5031,"-10"0"-129,-2 25-258,-7-31-2451,7 31-645,0 0-129,0 0-516,-26-20-129,26 20-258,-23 0-129,23 0-258,-31 8 0,12 2 129,0 4-258,19-14 0,-33 38 0,19-19 0,2 7 0,5-3 0,7 0 0,0 1-129,7-4 129,5 0 0,10-3-129,-1 3 258,2-6-258,-1 1 129,1-1 0,-6 1 0,-17-15 0,30 35-129,-30-35 129,7 31 0,-7-8 0,0-5 0,-12 2-129,-2-2 129,14-18 0,-33 23 0,12-13 0,2-4 0,0-6 0,0 0 0,19 0 129,-28 0-129,28 0-258,-19-21-387,19 21-2580,0 0-1419,10-28-258,-3 6-516,9 4-129</inkml:trace>
  <inkml:trace contextRef="#ctx0" brushRef="#br0" timeOffset="90115.1543">10639 4427 8514,'-23'-10'5289,"4"-3"-387,19 13-129,23-14-3612,18 14-387,-4-2-258,17 2-258,-4 0-258,2 0-774,12 0-3870,-13 0-129,-12 12-387,-7-8-516</inkml:trace>
  <inkml:trace contextRef="#ctx0" brushRef="#br0" timeOffset="89907.1424">10823 4088 10062,'0'0'5160,"0"0"-258,0 0-129,5 21-4257,-5 4-129,0 20 0,-2 1-129,2 17 0,-2 0-129,1 5-129,1 2 0,0-4 129,0-1-129,3-8 0,4-5 0,10-11-129,-1-8-129,-16-33-645,45 28-3741,-45-28-258,30 0-258,-22-16-645</inkml:trace>
  <inkml:trace contextRef="#ctx0" brushRef="#br0" timeOffset="90764.1914">11531 4526 7224,'-2'-20'5031,"2"20"0,-24-25-258,-2-2-3354,26 27-516,-50-15 0,22 15-387,-9 0-129,1 15 0,1 6-129,6 8 0,-1 6-129,13 11 0,8-5-129,9 2 129,2 1-129,22-3 129,7-12-129,8-7 0,4-12 0,0-7 0,2-3 0,-1-19 0,-4-8 0,-7-7 0,-9-10 129,-3-4-129,-9 1 0,-7-3 0,-1 1 0,-4 8 0,0 9 0,-11 9 0,11 23 0,-19-8 0,19 8 0,-17 33 129,12 1-129,8 9 129,-6 10-129,3-1 129,3-7-129,4 8 0,5-10-129,-1-14-129,8 3-645,-19-32-2580,22 10-1419,-22-10-387,28-10-258,-18-16-387</inkml:trace>
  <inkml:trace contextRef="#ctx0" brushRef="#br0" timeOffset="91228.2176">11699 4311 9288,'-19'-20'5289,"19"20"-387,28-11 0,-4 1-3870,30 10-387,2 0-129,3 0-258,3 0-516,-11 0-903,16 6-3741,-29-4 0,4 6-516,-19-4-129</inkml:trace>
  <inkml:trace contextRef="#ctx0" brushRef="#br0" timeOffset="91024.2061">11883 4074 7482,'0'-21'5547,"0"21"-387,0 19-129,0 20-2322,0-10-1935,0 27 0,0 0-258,0 12-129,0-2-129,4 2-129,-4-4-129,2-5-129,3-2-129,-5-16-129,14 1-516,-14-42-3354,15 23-774,-15-23-387,23 0-129</inkml:trace>
  <inkml:trace contextRef="#ctx0" brushRef="#br0" timeOffset="91724.2459">12276 4534 7482,'22'15'5418,"-4"-17"-645,13-6 129,-10-15-3741,22 15 0,-8-13-516,8 1-129,-8-8-129,5 4-129,-12 1-129,1-2 0,-17 1 0,-1 3 0,-11-8 0,0 10-129,0 19 0,-37-25 0,13 21 129,-11 4-129,-5 2 0,2 17 0,-7 10 0,5 17 258,-2 3-129,4 7 129,9 2-129,6 8 129,9-6 0,12-3 0,2-9-129,13-5 0,14-10-129,5-9 129,9-8-258,3-10 0,3-6-258,-6-8-645,20 0-3870,-19-20-387,1 8-129,-10-11-645</inkml:trace>
  <inkml:trace contextRef="#ctx0" brushRef="#br0" timeOffset="92348.2819">12824 4328 8643,'0'39'5418,"-2"-14"-387,2 16-258,-8-9-3483,8 19-387,0-8-387,7 9-129,-4-13-129,6 0-129,1-5-129,1-9 129,3-7-129,-14-18 0,36 6 0,-15-10 0,1-12 0,3-11-129,-1-9 129,0-1 0,-1-4 0,-1-2 0,-4 5 0,-4 8 0,-2 5 0,-5 4 0,-7 21 0,0 0 129,0 0-129,2 29 0,-2-2 0,0 8 129,-7 3-129,5 3 0,-2 0 0,4-7 129,0-4-129,4-11 0,-4-19 0,29 18 0,-29-18 0,39-8 0,-10-13 0,-1-11-129,3-6 129,2-1 0,4-4 0,-5-5-129,5 7 129,-8 6 0,-4 7 0,-4 8 129,-21 20-129,19 0 129,-19 0-129,0 41 129,-2-2-129,-8 0 0,-1 6 129,2 0-129,1-2-129,1-9-258,7 7-774,0-41-3741,-7 32 129,7-32-774,0 0 0</inkml:trace>
  <inkml:trace contextRef="#ctx0" brushRef="#br0" timeOffset="92827.3094">13734 4532 11223,'24'-12'5031,"16"4"0,-19-8-1161,17 14-3096,-2-9-129,6 5-258,-4-10-129,4 7-129,-7-4-129,-2-3 0,-2 1 129,-31 15-129,28-34-129,-21 9 129,-7 25 0,0-29 0,0 29 0,-35-32 0,9 26 0,-4 0 0,-4 6 0,-8 15 0,-1 5 129,-1 12-129,3 7 258,4 8-129,4 1 129,11 7 0,4-4 0,15-4 0,3 0-129,7-9 129,12-11-258,7-3 129,8-7-258,3-7 129,1-4-258,-3-6-258,3 0-516,-19-14-3612,18 7-387,-15-17-516,8 8 0</inkml:trace>
  <inkml:trace contextRef="#ctx0" brushRef="#br0" timeOffset="93299.3364">14267 4324 10449,'0'0'5289,"29"15"-129,-29-15-645,26 43-3225,-24-19-387,8 18-387,-8-3-129,5 6 0,-5-3-258,1-5 0,2-6-129,1 0 129,2-7-129,-8-24 0,32 24 0,-13-24-129,8-4 129,3-17-129,3-6 129,2-10-129,3-10 129,-2-1-129,-3 2 129,0-3 0,-5 9 0,-7 5 0,-5 7 0,-16 28 129,12-17-129,-12 17 0,0 17 129,-2 11 0,-5-3 0,-2 18 0,1 5-129,2-3 129,-2 1 0,1-2-129,5-1-258,0-15-129,2 6-387,0-34-2709,0 0-1548,0 0-387,26 0-258,-13-27-387</inkml:trace>
  <inkml:trace contextRef="#ctx0" brushRef="#br0" timeOffset="93872.3692">14803 4254 10191,'0'0'5547,"33"-2"-387,-2-13 0,42 15-3741,-10-6-645,15 4-129,2 0-645,-11-17-1419,4 15-3483,-16-13-387,-5 5-516,-20-13-516</inkml:trace>
  <inkml:trace contextRef="#ctx0" brushRef="#br0" timeOffset="93639.3559">15143 3922 10191,'-12'28'5418,"2"1"-387,10 18 0,-4-1-4128,4 11 0,0-1-387,0 10-129,-7-4-129,2 1 0,-9-4-129,-3 2 0,-4-10-129,5 3 0,3-13 0,4-2 0,7-5 0,4-9 0,20-9 0,6-6-258,10-4 0,-1-8-129,8 2-903,-21-22-3741,13 7 0,-22-21-516,3 8-258</inkml:trace>
  <inkml:trace contextRef="#ctx0" brushRef="#br0" timeOffset="88644.0702">9026 4343 1032,'17'0'4515,"-17"0"0,21-13-129,-21-10-2064,0 23-645,0 0-258,-12-17-516,-9 7-129,21 10 0,-45 0-258,17 8-129,-8 5-129,1 10 129,-5-6-258,7 11 129,0-3-129,11-2 129,6 6-258,9-4 129,7-2 0,7-1-129,10-3 0,13 3 129,3 0-129,5 0 129,0-1-129,1-1 0,-5 3 0,-4-1 129,-6 6-129,-10-3 0,-7-1 0,-7 3 0,0-5 129,-16 4-129,-6-6 129,-1 1-129,-1-5 129,1-7-129,1-3 129,-3-2-129,6 0 0,4-4 129,15 0-129,-30 0-258,30 0-129,0 0-516,0 0-3225,0 0-645,0-18-258,0 18-516</inkml:trace>
  <inkml:trace contextRef="#ctx0" brushRef="#br0" timeOffset="88987.0898">9404 4624 7353,'0'0'5160,"0"0"0,20 2-387,6 12-3096,-2-14-774,19 0 0,-1-8-387,5 4-258,-7-2 0,3 2-129,-6 1-129,-8-3 0,-5 0 0,-24 6-129,26 0-258,-26 0-645,0 0-3741,0 0-258,0 0-258,-8-8-387</inkml:trace>
  <inkml:trace contextRef="#ctx0" brushRef="#br0" timeOffset="61523.519">-309 5550 774,'0'0'3612,"0"-25"258,0 25-1806,0 0-387,1-25 129,-1 25-129,0 0-258,0 0-258,14-26 0,-14 26-258,0 0-129,33-13 0,-33 13-129,30-19-129,-30 19 0,40-8-129,-14 6-129,3 2 0,-1 0 129,7 0-258,1 0-129,2 6 129,6-2-129,-3 3 129,-2-3-129,0-2 0,-4 2 0,-2-2 0,-9 0 0,-3 2 0,-21-4 0,25 3 0,-25-3 0,0 0 0,3 18 0,-3-18 0,0 18 129,0-18-129,-12 29 0,5-10 0,0 8 129,5-6-129,-3 3 0,3-1 129,1 2-258,1 4 258,0-10-258,0 5 0,1-5-258,-1-19-1548,0 0-2451,0 18-516,0-18-129,0 0-387</inkml:trace>
  <inkml:trace contextRef="#ctx0" brushRef="#br0" timeOffset="60952.4863">-285 5630 3354,'-4'-26'4773,"4"26"-387,0 0-258,0 0-2193,0 0-258,0 0-258,0 12-258,0 7-387,9 15-258,-7 0 129,5 9-129,-7 2-258,0 6-129,0 2 0,0 1 0,-4-2 0,1 1 0,-6-3-129,-1-3 0,4-8 0,0-3 0,-1-9 0,3-5 0,1-5-129,3-17 0,-6 22-129,6-22-258,0 0-516,-5-18-1161,5 18-2322,2-33-387,3 13 0,-5-15-516</inkml:trace>
  <inkml:trace contextRef="#ctx0" brushRef="#br0" timeOffset="60511.461">-313 5844 1161,'14'20'1290,"-14"-20"-516,0 0-516,0 0-2064</inkml:trace>
  <inkml:trace contextRef="#ctx0" brushRef="#br0" timeOffset="62464.5728">834 5616 3612,'27'-20'4644,"-8"11"-129,-19 9-387,0 0-2580,0 0-387,0 0-129,8 29-129,-8-8-129,0 16-129,-1 5-258,1 11 0,-6-1-129,1 4 0,2-3-129,-1 3 129,-1 0-258,2-6 129,-4-5-258,3-4 258,1-1-258,-4-13 129,7-3-387,0-24 129,-4 25-258,4-25-645,0 0-1806,0 0-1806,0-14 129,0-5-645,0-3 646</inkml:trace>
  <inkml:trace contextRef="#ctx0" brushRef="#br0" timeOffset="62748.589">808 5992 5676,'32'0'4644,"9"2"129,-20-4-1419,17 4-1806,-17-6-129,23 4-258,-15-2-516,11 2-129,-9-6-129,2 6-129,-7-2 0,0 0-129,-5 2-129,-21 0-129,23 0-129,-23 0-129,0 0-516,0 0-2967,0 0-774,0 0-387,0 0-258</inkml:trace>
  <inkml:trace contextRef="#ctx0" brushRef="#br0" timeOffset="70996.0607">2216 5742 129,'0'0'4128,"21"-20"258,-21 20-129,0 0-1935,0 0-516,0 0-258,9-17-387,-9 17-387,0 0 0,0 0 0,0 0-258,0 0 0,0 0-129,0 0-129,0 0 129,0 0-258,-16-15 258,16 15-258,-26-2 129,26 2-258,-36 0 129,17 7 0,-4-1-129,-3 4 129,0-1-129,2 5 129,3 0-129,0-1 129,21-13 0,-26 20-129,26-20 129,-12 21-129,12-21 129,0 0-129,0 21 0,0-21 129,24 15-129,-7-5 0,6-2 0,1 2 0,4-2 129,-2 5-129,4 7 0,-4-3 0,-2 1 0,-5 6 0,-3-2 0,-6 3 0,-1 4-129,-8 4 129,-1-10 0,0 4 0,-5-1 0,-7-7 0,-2 1 0,14-20 129,-29 26-129,29-26 0,-35 12 0,16-10 0,-2-2 129,5 0-129,-11-6 129,8 0-129,1 0 0,18 6 129,-28-13-129,28 13 0,0 0 0,0 0-129,0 0-258,0 0-129,0 0-1161,9-13-2967,15 13-129,-6-4-516,6 4-129</inkml:trace>
  <inkml:trace contextRef="#ctx0" brushRef="#br0" timeOffset="72759.1616">2732 6230 3354,'0'0'4386,"0"0"-258,0 0-774,0 0-1677,0 0-387,0 0-129,-4 15-258,4-15-258,-14 22 0,14-22 0,-10 21-258,10-21 0,-2 26-258,2-26 258,0 0-129,0 0-129,12 14 0,-12-14 0,21 0 0,-21 0-129,16-18 516,-16 18-516,10-20 0,-10 20 129,0 0-129,-3-21 129,3 21-129,0 0 0,-23-6 0,23 6 0,-22 0 129,22 0-129,-21 10 0,21-10 129,-12 19-258,12-19 129,-5 24-129,5-24 258,0 22-258,0-22 129,0 0-129,19 23 258,-19-23-129,0 0 129,20 2-129,-20-2 129,0 0 0,0 0 0,0 0 129,0 0-258,20-13 129,-20 13-129,0 0 129,0 0 0,0 0 0,5 15-129,-5-15 0,3 22 129,-3-5 0,0-17-129,0 36 0,-7-12 0,-3-5 0,-2 1-129,-2 3 129,14-23-258,-35 28 0,35-28-129,-40 0-903,40 0-3354,0 0-258,-24-14-387,12-13 0</inkml:trace>
  <inkml:trace contextRef="#ctx0" brushRef="#br0" timeOffset="71736.1031">2728 5833 129,'0'0'4257,"0"0"387,0 0-387,0 0-1548,0 0-774,0 0-258,0 0-516,-8 1-387,8-1 129,-21 24-387,21-24-129,-19 29 0,19-29-129,-5 29 0,5-29-129,0 22 129,0-22-129,22 6-129,-22-6 0,30 0 0,-30 0 129,24-20-129,-24 20 0,10-29 129,-10 29-129,0-25 0,0 25 0,-24-22 129,24 22-129,-28-12 0,28 12 0,-29 0 0,29 0 0,0 0 0,-21 16 0,21-16 0,0 0-129,0 23 0,0-23-387,0 0-1032,16 8-2838,-16-8-516,0 0-129,17 4-387</inkml:trace>
  <inkml:trace contextRef="#ctx0" brushRef="#br0" timeOffset="73840.2234">3676 5883 3612,'0'0'4773,"0"0"-258,5 20-1290,-5-20-1161,0 0-387,-12-2-516,12 2-129,0 0-258,-22 0-258,4 0 0,18 0-129,-33 4 0,14 4-129,0-6-129,-2-1 129,0 3-129,21-4-129,-29 8 129,29-8 0,-26 14-129,26-14 0,-19 20 129,19-20-129,-5 24 0,5-24 0,0 21 0,0-21 129,13 24-129,-13-24 129,32 23-129,-13-11 129,3 0-129,4 0 0,-1-2 129,-1 4-129,0-1 0,1-3 0,-5 4 129,-20-14-129,32 25 0,-22-4 0,-10-21 0,9 31 0,-6-12 0,-3 1 0,-10-3 0,-9 1-129,3-2 258,-8-6-129,1-2 0,-6-2-129,3-6 129,-7 0 0,3 0 0,1 0 0,-1-4 0,6 0 129,-2-2-129,7 0 258,19 6-387,-30-6 129,30 6-516,-12-22-1161,12 22-2838,0 0-645,17-17 0,-17 17-516</inkml:trace>
  <inkml:trace contextRef="#ctx0" brushRef="#br0" timeOffset="74625.2683">3423 5663 3096,'0'0'5031,"0"0"-129,0 25-258,0-25-2193,0 0-645,17 0-387,9 4-129,-5-4-387,15 0-129,-6 0-258,6 0 0,1 0-129,3 3 0,-4-3-129,6 2-129,-4-2 0,-3 0-129,1 0 0,-5 0 0,-3 0 0,-5 0 0,-23 0-129,19-9-129,-19 9-387,0-21-2967,0 21-1290,0 0-387,-11-16-387,11 16-645</inkml:trace>
  <inkml:trace contextRef="#ctx0" brushRef="#br0" timeOffset="97831.5957">10269 6064 3096,'0'0'5031,"-23"-2"-387,1 2-129,-15 0-2709,17 15-129,-24-14-387,18 15-516,-12-8-129,17 8-129,-8-5-129,29-11 129,-18 22-258,18-22-129,12 21 0,11-13 129,1 4-129,6-4 0,-1-2 0,1 8 0,-6-4-129,-1 7 129,-23-17 0,29 39-258,-22-11 258,-3 2-258,-4 1 129,0-2-129,-2 3 129,-7 0-129,-8-9 129,-1-7-129,18-16 129,-38 16 0,17-16 0,1 0 0,2-8 0,18 8 0,-24-20-387,12 1-774,12 19-3483,2-31-387,-2 31-258,19-23-129</inkml:trace>
  <inkml:trace contextRef="#ctx0" brushRef="#br0" timeOffset="98507.6343">10481 6170 5031,'-25'-4'5676,"-2"-5"-645,27 9 0,17-28-2193,13 26-1806,-1-9-129,21 9-516,-1-6-129,3 2-258,7 6-258,-5-8-774,10 8-3225,-15 0-645,5 4-387,-9-4-258</inkml:trace>
  <inkml:trace contextRef="#ctx0" brushRef="#br0" timeOffset="98280.6214">10627 5686 5547,'0'0'5289,"0"0"-387,3 13-129,-3-13-2838,3 53-774,-3-20-129,7 20-258,-7 2-387,4 5 0,-4 2-258,0 3 129,-9-2-129,1-2-129,-3 0 0,-1-4 0,3-10 129,8-2-129,1-7 0,3-10 0,21-9 0,4-9 0,9-8-129,1-2-129,7 0-387,-14-28-1677,7 17-2580,-10-18-258,-5 10-258,-16-12-387</inkml:trace>
  <inkml:trace contextRef="#ctx0" brushRef="#br0" timeOffset="99004.6627">11482 6131 6966,'-74'18'5289,"27"-12"-387,10 5 0,-18-7-3741,20 20-129,-12-12-129,18 14-516,-1-3 0,9 2-129,6 1 0,6 2-129,4-2 0,8-1 0,9-6 0,11 1-129,3-8 258,9-5-258,0-5 0,4-2 0,3-5 0,-2-11 0,3-7-129,-4-3 258,-3-9-258,-6 1 129,-8-5-129,-4 2 0,-6 7 129,-7-6 0,-5 15 0,0 21 0,-9-25 0,9 25 0,-21 3 0,21-3 129,-15 39-129,11-7 129,1 0-129,3 1-129,0-2 258,7 3-129,3-6 0,-1-5-129,8-5-129,-17-18-1032,37 10-3612,-37-10 0,33-6-645,-21-14-258</inkml:trace>
  <inkml:trace contextRef="#ctx0" brushRef="#br0" timeOffset="99484.6902">11698 6075 8901,'-20'-27'5289,"-2"-6"-387,22 33-774,0 0-2967,17 0-258,4 0-387,10 14-129,2-7-258,6 5-258,0 4-258,-4-14-1032,10 18-3225,-13-14-516,1 4 0,-9-6-645</inkml:trace>
  <inkml:trace contextRef="#ctx0" brushRef="#br0" timeOffset="99279.6785">11777 5794 6708,'-3'-46'5418,"3"46"-258,0 0-387,0 0-2580,-5 25-1161,5 10-258,0 5-387,1 9 129,-1 5-387,4 2 129,-4 5-129,2-2 0,-1-4-129,-1-3-129,11-6-129,-9-14-516,18 16-1032,-20-31-3225,0-17-129,0 0-129,16 18-645</inkml:trace>
  <inkml:trace contextRef="#ctx0" brushRef="#br0" timeOffset="99920.7151">12241 6158 5934,'0'0'5418,"0"0"-129,0 0-645,26 16-2322,-26-16-1290,47 0-387,-18-10-258,4 1-129,-7-3-129,2 0 0,-7-1-129,-21 13 129,28-34-129,-25 14 0,-3 2 0,-2 1 0,-10-3 0,-7 3 0,-3 1 0,-3 4 0,-6 10 0,2 2 0,-8 12 0,2 13 129,2 9 0,4 8 129,-4 6-129,12 5 0,7-3 258,6 3-129,8-8 0,10-4-129,9-7 129,14-7-258,5-11 129,4-13-258,3 0-387,-5-15-774,22 4-3741,-27-23 0,7 7-516,-13-13-387</inkml:trace>
  <inkml:trace contextRef="#ctx0" brushRef="#br0" timeOffset="100520.7494">12708 5974 7740,'-11'45'5418,"3"-18"-387,8 13-129,-11-16-3225,24 23-645,-8-18-387,10 9 0,4-7-387,2-7 0,-2-11-129,2 1 0,2-12-129,-4-2 0,2-14 0,1-3-129,-4-7 129,2-7-129,-2-1 129,-3-3-258,-1 7 258,-3-1-129,-3 8 258,-4-2-258,-4 23 129,0 0 0,0 0 0,0 0 0,-11 26 0,5-2 0,0 5 0,1 2 0,2 5 0,3-2 0,0-5 129,8-10-129,-8-19 0,30 24 129,-9-24-129,5-6 0,5-12 0,4-7 0,-1-6 0,1-3 0,2 0 0,-3 3-129,-1 2 258,-7 8-129,-7 2 0,4 11 0,-23 8 129,0 0-129,10 18 0,-10 8 0,-5 1 0,0 9 129,-2 1-258,4-5 0,3 1-387,0-33-645,22 41-3741,-22-41-129,26 22-129,-26-22-645</inkml:trace>
  <inkml:trace contextRef="#ctx0" brushRef="#br0" timeOffset="100939.7734">13574 6149 6450,'19'-10'5547,"5"10"-516,1 0-129,-25 0-2709,43-6-1161,-20-2-258,13 4-258,-10-7-129,4 1-258,-8 0 0,-1-3-129,-21 13 129,28-33-129,-21 16 129,-7-3-258,0-1 129,-7 3 0,7 18-129,-37-28 129,13 22 0,-7 6 0,-4 6 0,0 16 0,1 4 129,1 9 0,2 4 0,8 7 129,-1 1-129,13 0 0,9-6 129,2-2-129,7-7 0,9-2-129,10-9 0,2-11-516,10-6 0,-8-12-1419,13 4-2967,-15-23-258,15 9-387,-15-18-258</inkml:trace>
  <inkml:trace contextRef="#ctx0" brushRef="#br0" timeOffset="101349.7965">14074 6001 9804,'-9'22'5031,"9"-22"-129,-8 54-903,-6-35-2838,14 20-258,0-10-387,0 4-129,7-8-129,3 4 0,1-11-129,-11-18 0,34 25 0,-15-25-129,7 0 0,-3-14 0,0-3-129,1-8 0,-2-5 129,1-2 0,-4 3 0,-3-2-129,-2 5 129,-4 6 0,-10 20 0,7-20 0,-7 20 129,0 10 0,0 10 0,0 6 0,-5 5-129,1 6 258,4 1-258,0 1 0,0-4 0,0-5-258,9-2 0,-9-28-1290,24 19-3354,-24-19-258,23-2 0,-15-21-774</inkml:trace>
  <inkml:trace contextRef="#ctx0" brushRef="#br0" timeOffset="101827.8242">14419 5976 8643,'0'0'5418,"0"0"-387,42 25-387,-14-19-3354,20 16-387,-1-16-258,7 3-387,-2-3-258,-10-6-903,3 0-3999,-21-12 0,-3 3-387,-21-13-645</inkml:trace>
  <inkml:trace contextRef="#ctx0" brushRef="#br0" timeOffset="101623.8124">14584 5575 6321,'4'-23'5418,"-4"23"-258,8 37-387,-8-10-2193,0 28-1419,0-6-258,4 18-258,-1 4-258,-3 1 0,0 3-258,0-10 129,-3-2-129,-1-6-129,4-8-129,-1-11-129,1-5 0,0-13-387,10 11-1548,-10-31-2838,0 0-129,0 0-258,4-19-258</inkml:trace>
  <inkml:trace contextRef="#ctx0" brushRef="#br0" timeOffset="95891.4847">8934 6009 3870,'0'0'5031,"0"0"-516,0 0 129,0-23-2838,0 23-387,0 0-258,-22-6-516,2 0 0,20 6-258,-34-2 129,15 2-258,-6 0-129,3 10 0,-6-2 0,-2 3-129,3 3 0,1 7 129,3-1-258,7 2 258,6-4-129,5 2 0,5-1 0,0-19 129,29 33 0,-4-15 0,4-5 0,2 4 0,-3-1-129,2 3 0,-11-1 129,0 5-129,-7-1 0,-3-4 0,-9 8 0,0-9 0,-12 1 0,12-18 129,-44 25-129,13-15 0,0 2 0,-6-9 0,2-3 0,1 0 0,4-1 0,1 1-129,29 0 129,-26-2-129,26 2-258,0 0-1161,0 0-3354,1-28 0,20 24-516,-3-9-129</inkml:trace>
  <inkml:trace contextRef="#ctx0" brushRef="#br0" timeOffset="96292.5076">8533 5810 5160,'0'0'5160,"17"-27"0,8 23-387,-8-18-3096,20 22-258,-15-13-387,15 13 0,-10-6-387,6 6-258,-5 0 0,-5 0-258,1 4 0,-3 4-129,1-3 0,-1-5-387,9 18-903,-30-18-3612,34 6-129,-34-6-387,30-4-387</inkml:trace>
  <inkml:trace contextRef="#ctx0" brushRef="#br0" timeOffset="97048.5509">9234 6277 1935,'-1'19'5031,"1"-19"-129,10 26 0,-10-26-2838,43 6-129,-23-12-258,28 6-645,-13-8-387,7 4 0,-8-10-387,3 4-645,1 10-3354,-19-7-1032,-19 7-258,17-6-774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6:40.83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725 1850 774,'17'-16'3483,"-17"16"-258,13-27-387,-13 27-258,8-26-258,-8 26-516,9-23-258,-9 23-387,10-20-129,-10 20-258,0 0 129,0 0-387,0 0-129,18 12 0,-18-12-129,8 43 0,-6-12 258,3 13-258,-1-1 0,-4 8 0,0-1 0,0 0-129,0 4 0,0-7 0,0-6-129,0-1 0,-7-9 0,5-8 129,0-1-129,2-22-129,0 0-258,0 0-516,0 0-3096,0 0-774,0-10-129,-1-11-516</inkml:trace>
  <inkml:trace contextRef="#ctx0" brushRef="#br0" timeOffset="464.0266">772 1675 5547,'0'0'4902,"12"-12"-129,-12 12-258,23 0-3225,-23 0-129,22 0-129,-22 0-258,32-4-129,-15-2-129,12 6-258,-8 0 0,7 0-129,2 0 129,-1 0-129,4-4 0,0 3-129,-4 1 129,1-2-129,3-4 0,-4 6 129,-2-2-258,-1 0 258,-4 2-129,-1 0 0,-21 0 0,26 13 0,-26-13 0,16 24 0,-13-5 0,-3 9 0,2 0 0,-2 3 0,0-3 0,-2 3 0,-1 3 0,1-3 0,2 0-387,0-31-774,0 36-3483,0-36-129,7 24-387,-7-24-387</inkml:trace>
  <inkml:trace contextRef="#ctx0" brushRef="#br0" timeOffset="1232.0705">1897 1716 2322,'-7'-20'4128,"7"20"258,0 0-774,0 0-1548,-4 20-387,4-20-258,0 59-387,0-25-387,2 17 258,-2-6-387,11 16-129,-11-13-129,7 0 0,-4 0-129,0-3 0,3-4-129,-3-5 0,2-1-129,-5-11-258,7 13-387,-7-37-645,9 38-2709,-9-38-645,0 0 129,0 0-516</inkml:trace>
  <inkml:trace contextRef="#ctx0" brushRef="#br0" timeOffset="1510.0864">1885 2097 3225,'0'0'4773,"0"-19"0,0 19-387,27 0-2322,-27 0-516,44 0-129,-29 0-516,24 0-258,-13 0-129,12 2 0,-9-2-258,1 4-129,-1 2-129,-6-4-129,1 5-516,-24-7-387,42 11-2064,-42-11-1548,23 4-258,-23-4-516,0 0 258</inkml:trace>
  <inkml:trace contextRef="#ctx0" brushRef="#br0" timeOffset="2164.1238">2713 2058 1161,'0'0'4386,"0"0"258,15 6-258,-15-6-1935,32-2-903,2 2-129,-9-17-258,16 11-258,-10-8-258,13 4-129,-11-7 0,7 5-129,-12-8-129,1 2 0,-10 1-129,-19 17 129,28-39-129,-23 19-129,-5 0 0,0-2 129,-7 4-129,7 18 0,-33-27 0,4 12 0,-1 9 0,-6 4 0,-1 2-129,1 15 129,-2 7 0,1 3 0,2 11 0,11 7 129,2 4-129,9 3 129,5-1 0,8-1 0,0-4 0,10-3 0,6-4 0,3-2 0,2-14 0,3-3 0,7-9-129,-1 1 129,-1-8-129,6-2 0,7 0-387,-13-19-645,22 13-3741,-20-12 0,5 6-387,-13-1-387</inkml:trace>
  <inkml:trace contextRef="#ctx0" brushRef="#br0" timeOffset="2644.1513">3384 2295 4773,'0'0'4644,"0"-16"0,0 16-258,11-8-2967,-11 8-387,17-21-258,-17 21 0,21-20-387,-21 20 0,21-14-129,-21 14-129,0 0 0,22-12 0,-22 12 0,0 0-129,0 0 129,11 12-129,-11-12 129,3 28-129,-3-9 0,0 5 0,0-5 129,0 7-129,0 4 258,0-5-258,0 1-258,6 1-129,-6-27-1290,0 20-2838,0-20-129,1 24-129,-1-24-645</inkml:trace>
  <inkml:trace contextRef="#ctx0" brushRef="#br0" timeOffset="2884.165">3388 2498 4902,'0'0'4644,"0"0"258,0 0-387,19 21-2580,-19-21-645,37 0-258,-17-8-387,13 8-258,-5-2 0,2 0-645,3 2 0,-14-11-1548,8 7-2580,-6 0-387,-21 4-129,28-19-645</inkml:trace>
  <inkml:trace contextRef="#ctx0" brushRef="#br0" timeOffset="4083.2336">4480 2110 5289,'0'0'5160,"0"0"-258,31-13-258,-29-6-3225,24 19 0,-11-20-516,15 11 0,-4-7-387,9 2-129,-7-5-129,4 3 0,-5-2-129,-1-4 0,-7 1 0,-19 21 0,27-33-129,-25 11 129,-2 4-129,0 18 0,-14-32 0,14 32 0,-41-11 0,9 11-129,-1 7 129,-5 9 0,-3 12-129,2 6 129,-4 1 0,10 4 129,3 3-129,11-5 129,9 0 0,10 3 0,0-9 0,14-2 0,8-3 0,6 0 0,5-4 0,-2-3-129,2-5 129,0-6-258,2 1-129,-7-9-645,22 6-3870,-22-6-129,1 0-387,-6 0-387</inkml:trace>
  <inkml:trace contextRef="#ctx0" brushRef="#br0" timeOffset="4631.2649">5020 2330 6063,'0'0'5418,"0"0"-387,-9-14-258,9-9-2967,0 23-903,19-8 129,4 4-387,-23 4-129,38-12-258,-17 12 0,5 0-129,-5 0 0,-1 4 0,-20-4-129,25 24 0,-25-24 0,1 39 0,-1-13 0,-13 1 0,-5 1 0,-1-5 0,0 6 129,-5-6-129,6-4 129,18-19-129,-27 28 0,27-28 0,-14 17 129,14-17-129,0 0 0,0 0 129,19 16-129,-19-16 129,40 0-129,-16 0 129,5 0-129,-1 0-129,9 8-1032,-10-8-3741,3 0 0,-6-6-387,1-4-516</inkml:trace>
  <inkml:trace contextRef="#ctx0" brushRef="#br0" timeOffset="57983.3165">3969 1775 903,'0'0'2451,"0"0"-129,0 0 0,0 0-387,0 0-387,0 0 129,0 0-516,0 0 0,0 0-129,6 12-258,-6-12 0,0 29-129,0-29 0,3 46-129,-3-28 0,2 17-129,-2-4 0,2 9-129,-2-3 0,3 4 129,-3-4-258,0 3 0,0-8 0,0-1-129,0-10 0,0 0 129,0-21-129,0 19 0,0-19-129,0 0-387,0 0-1032,0 0-2838,0 0-129,16-13-129,-16 13-387</inkml:trace>
  <inkml:trace contextRef="#ctx0" brushRef="#br0" timeOffset="58967.3728">3796 2033 2451,'0'0'2451,"0"0"129,0 0-645,0 0-129,0 0 0,0 0-387,0 0 129,0 0-129,0 0-258,0 0-258,0 0 0,0 0-258,0 0 0,-2-10 0,2 10-129,0 0-129,16-2 0,-16 2 0,24-4-129,-24 4 129,31 0-258,-31 0 0,42 0 0,-19 0 0,-1 0-129,4 0 129,4 0-129,-1 0 0,1 0 0,4 0 129,-1 0-129,0-3 0,-3 1 0,-1 2 0,-4 0 0,-3 0-129,-22 0 129,31 0-258,-31 0-645,23 0-2580,-23 0-1161,0 0-258,0 0-516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9:22.32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18 1032,'0'0'2451,"17"-2"-129,-17 2-387,19 0-258,-19 0-129,0 0-258,23-2-258,-23 2 0,21 0-258,-21 0-129,26 0-258,-26 0 129,29 0-129,-29 0-129,33 0 0,-15 0 0,3 0 0,-1 0 129,1 0-129,4 0 0,-1 2-129,7 0 129,-5-2-129,4 0 0,-4 0 0,7 0 0,3 2-129,6-2 129,3 0-129,5 0 129,6 0-129,5 2 129,4-2 0,3 0-129,0 0 0,0 2 129,3-2-129,3 0 0,-2 0 0,-1 0 0,0 0 0,0 0 0,0-2 0,7 0 0,-8 2 0,8-2 0,5 0 129,2 0-129,-1 2 0,6-2 0,-2 0 129,-3 2-129,9-2 129,-2 0-129,-7 0 0,6 0 0,-1-1 0,0 1 0,0 0 0,9 2 0,-2 0 129,2 0-129,7 0 0,-7 0 0,5 0 0,-1 0 0,1 0 0,4 0 129,-11 0-258,5 0 129,-1 0 0,3 0 0,4 2 0,-1 0 0,1 1 0,0-3 0,3 0 0,1 2 0,0 0 0,-1 0 0,-4 0 0,-1 0-129,4 0 129,-3 0 0,1 2 0,1 0 0,1 0-129,-1 0 129,-3 1 0,5-3 0,0 0 0,2 2 0,-6-2 0,3-2 0,-3 0 0,3 2 0,6 0 0,-5 0 0,0 0 0,-3 0 0,1 0 0,-5 0 0,1 2-129,-7-2 129,-4-2 0,-2 2 129,0 0-258,-3-2 129,-6 2 0,-3 0 129,2-1-129,-10 1 0,0 0-129,-8-2 0,-2 10-1161,-11-6-3096,-18-4 0,-16 2-774,-17-2 516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09:50.29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0-3 774,'38'6'3354,"-21"-4"516,9 0-1548,7 12-516,-12-10-129,17 13-258,-11-13-129,16 8-258,-12-8 0,14 9-258,-7-9-129,9 6-129,-3-6-129,6 4-129,0-6 0,9 6-129,-8-6 0,10 4 129,1-2-258,4 2 0,2 0 129,8-2-129,-5 0 0,9 2 129,0 1-129,7-3 0,5 2 129,-2 0-129,4-2 129,6 4-258,-4-4 258,5 1-258,1-1 129,0 4 0,1-4 0,8 2-129,2-4 258,3 4 0,0 0-129,4-4 0,2-1 129,-4 1-129,5-2 0,-7 2 0,7-2 0,-6 0 0,6 3 0,4-3 0,-1 0 0,6 0 0,4 0 0,4 0 0,-4 0 0,11 0 0,-1-5 129,9 3-129,1 1 0,2-1 129,8 0 0,-2 2 0,4 0 0,-1 2-129,-6-2 129,-5 0-129,-6 0 129,-8 0-129,-14 0 0,-13 0-129,-14 5-645,-34-3-3612,-8 1-516,-33-3 0,-26 0-516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10:35.83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329 49 516,'0'0'4257,"0"0"258,-16 10-258,16-10-2193,-19 0-516,-3-16-258,22 16-387,-28-18-129,28 18-129,-35-13 0,35 13 0,-41-8-258,41 8 0,-39 0-129,39 0-129,-34 4 0,34-4 0,-26 23 0,26-23-129,-14 28 0,14-28 129,-4 34 0,4-17 0,0-17 0,4 30-129,-4-30 129,21 33 0,-21-33 258,27 29-258,-27-29-129,33 30 129,-12-16-129,-21-14 129,31 31-129,-31-31 0,26 30 129,-26-30-129,14 28 0,-14-28 0,0 33 0,0-33 0,-17 23 0,-2-15 0,-4 2 0,1 0 0,-6-8 0,0-2 0,4 0 0,1 0 0,23 0 0,-29 0 0,29 0 0,-21-12-258,21 12-129,0 0-645,0 0-1161,0 0-2580,10-12-387,-10 12-258,25-11 129</inkml:trace>
  <inkml:trace contextRef="#ctx0" brushRef="#br0" timeOffset="548.0313">534 258 5676,'54'6'5031,"-25"-12"-258,6-10-1161,10 16-2322,-17-17-129,15 13-387,-12-9-387,4 5 0,-11-2-129,-1 5-129,-23 5 0,28-22 0,-28 22 0,0 0 0,3-25 0,-3 25 0,-12-22 0,-7 11-129,-2 3 258,-7 0-258,-1 4 129,-6 1-129,-5 3 129,2 0-129,-5 13 129,-3 6 0,8-3 0,4 7 0,2 3 129,11 6-129,6-1 0,11 0 129,4-1-129,13 4 0,11-5-129,4-7 0,8-1 0,6-5 0,3-5-129,-3-5-129,4 2-387,-11-16-1161,10 6-2967,-10-11-516,7 7 0,-11-14-516</inkml:trace>
  <inkml:trace contextRef="#ctx0" brushRef="#br0" timeOffset="1092.062">1299 72 5547,'-33'-6'4902,"33"6"0,-38-11-645,24 22-2838,-19-11-258,18 16-258,-18-3-387,10 16 0,-5-11 0,6 13-258,-4 2 0,10 5 0,2-7-129,7 4 0,9-6 0,-2-6-129,16-5 129,8-10-129,5-3 0,4-5 129,2-9-129,3-5 129,-5-4-129,2-6 0,-7-3 129,-7-1-129,-7-1 0,-2 2 0,-7 4 0,-3 4 0,-2 19 129,0-24-129,0 24 129,0 0-129,-21 20 129,10 7 0,3 7 0,-3 3-129,3 6 129,-1 1-129,2 3 129,2 4-129,3-13 0,-3 7 129,3-2-258,0-13-129,2-3-129,0-27-645,4 20-2967,3-34-903,-7 14-516,17-45-516</inkml:trace>
  <inkml:trace contextRef="#ctx0" brushRef="#br0" timeOffset="1555.0889">1591-67 5805,'0'11'5289,"-7"20"-387,-9-12-129,15 26-3483,-17-12-387,15 25 129,-11-19-258,14 13-258,0-11-258,5 0 129,4-9-258,6-7 129,10-7-129,-1-10-129,7-8 129,-1 0-129,3-10 129,-2-10-129,0-10 129,-1 3-129,-4-10 0,-4 0 0,-9-2 0,0 2 0,-7 6 129,-3 4-258,-3 8 129,0 19 129,-17-4-129,17 4 0,-25 31 0,12-2 0,0 8 0,3 9 129,5-3-129,3-4 129,2-2-129,10-1-129,11-7-129,-21-29-645,61 28-3612,-35-28-387,7-4-516,-5-16-387</inkml:trace>
  <inkml:trace contextRef="#ctx0" brushRef="#br0" timeOffset="2051.1173">2117 140 7224,'0'0'5031,"0"0"0,29 17-258,-29-17-3612,40 4-387,-15-4 0,8 0-258,-7 0-258,8 0-129,-1-2 0,-3-4 0,-4-3-129,-2-7 129,-5-6-129,-3 5 0,-16 17 0,17-38 0,-17 18 0,0 1 0,-10-1 0,-9 3-129,-6 11 258,-6 4-258,-4 2 258,3 2-129,-8 13 129,1 11-129,5 3 129,6 6 129,4 5-129,8-3 129,9 6 0,7-5-129,2-3 0,13-1 129,8-7-258,1-3 129,6-6-258,1-8 129,4-4-258,-7-6-258,6 0-516,-18-20-2322,13 10-1677,-8-16-258,12 8-258,-7-11-258</inkml:trace>
  <inkml:trace contextRef="#ctx0" brushRef="#br0" timeOffset="2479.1418">2686-14 9030,'-8'16'5160,"4"9"-129,-8-7-774,12 24-2967,-10-19-387,10 14-258,0-5-258,0 4 0,5-11-258,3-3 129,-8-22-129,28 25-129,-5-19 0,-1-6 0,4-6 0,0-10-129,0-9 258,4-4-258,-1-2 129,1-2 0,-1 0 0,-6 4 0,-7-3 129,-2 14-129,-14 18 0,0 0 0,0 0 129,0 0-129,-6 29 0,-11 2 129,12 6-129,-2-2 129,7 0-129,0 3 0,0-7-129,9-3 0,11-5-387,-20-23-645,49 28-2193,-23-28-1677,17 0-258,-10-13-258,16 2-258</inkml:trace>
  <inkml:trace contextRef="#ctx0" brushRef="#br0" timeOffset="2771.1585">3544 24 8127,'-2'-47'5160,"-15"26"-258,17 21-258,-37-21-3354,37 21-129,-47 0-516,18 17 0,-6 2-258,2 10 0,-2 0 0,6 10-129,3 3-129,7-1 129,8 0-258,8 1 129,3-9-129,14-5 0,10-1-129,6-10-129,6 2-258,-3-19-645,21 10-3870,-23-10-129,12-4-129,-11-12-645</inkml:trace>
  <inkml:trace contextRef="#ctx0" brushRef="#br0" timeOffset="3248.1857">3726 138 8256,'0'0'5160,"0"0"-387,33 17-516,-33-17-3225,56 0 129,-27 0-516,11 2-258,2-6-129,-6-7-129,4 1 0,-9-2 0,-5-5 0,-3 1-129,-9-5 0,-6 0 0,-8 0 0,0-1 0,-8-7 129,-10 0-258,-1 12 129,-14 3 0,2 4 0,-7 7 129,-4 3 0,1 17 0,-1 10 0,0 13 129,6 3 0,6 4 0,8 5 129,11-5 0,10 1 0,2-2-129,20-10 0,16-7 0,4-9-258,8-10 129,8-6-258,-1-4-129,3 0-387,-19-31-3354,15 16-1290,-22-14-258,2 5-387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9T10:50:23.5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1823 5645 1677,'-39'87'1935,"20"-37"-645,1 1 129,0 4-387,5 0 0,0-1-516,5 1-129,-2-2-129,4-2 129,1-2-129,5-1-129,0-4 258,0 3-645,3-1 516,4-3-258,3 2 129,-1-2-258,8 2 258,-1-4-258,7 1 129,0-2 129,11-2 0,0-1 0,4-2 0,3-4 129,1 0 129,4 0-258,0-6 0,7 1-129,-5 0 0,4-1 129,2-1 0,5 0-129,1 0 129,3 0-129,-1-2 387,-2 1-387,5-4 258,-2 0-387,-1-3 258,2-1-129,0 0 0,0-4-129,1 3 129,2-1 129,0-3-258,1 1 129,1 1 0,0-3 0,3 4-129,-1-5 0,3 3-129,-2-4 0,2 2 129,-1-2 0,2-3-129,-2 1 0,1-3 129,3 2 258,-2-3-129,4 3 258,-1-1-129,3 3-129,2-2 258,1 1-258,3 0 129,-1 0 0,1-1-129,1-1 129,-1 1-129,1-1 387,1 2-258,1 0 129,0-2-129,2 2 0,1 0 258,1-2-129,2 1 0,0-1-129,-2-1 129,-2-2 258,-3 0-258,-1-2 129,0-7 129,-3 3-258,-2-6 0,-3-1 0,0-2-129,0-2 0,-3-4-129,-2-4 0,0-3 129,-5-3 0,-3-6-258,-3-3 129,-5-6 0,-4-1 129,-4-6-129,-3 0 0,-7-5 129,-4-3-129,-4-2 258,-2 2-258,-5-1 387,-1 1-258,-9 4 129,-4 0 0,-6 1-129,-5 6 129,-4 0-129,-6 7 0,-7 0 0,-4 4 0,-4 2 0,-1 1-129,-1 0 129,-3 7-129,-1-2 0,-1 0 129,-2 1-129,0-2 0,0 1 129,1 3-129,0 2 0,-2-1 0,1 0 129,1 2-129,0 1 0,-1 4 0,1-2 0,-2 1 0,-1-1 0,-1 2 0,-3 2 0,1-2 129,-3 3-258,-1 2 258,0 1-258,1 2 258,1-1-387,-1-1 387,3 3-387,0 0 129,-1 2 129,0 1 0,2-3 0,0 2-129,-4-1 129,-2 1 0,2 2 0,-2 0 0,-3 0 0,2 1 0,0-1-129,-2 1 129,3 1 0,-2 0 0,1 0 0,0 1 0,1-2 0,1 3-129,-4 1 129,0-2 0,1 3 0,-4-1 0,4-1 0,-1 3 0,3-1-129,1 0 129,2 0 0,2 0 0,0-1 0,1 1 0,1 0 0,1 0 0,-2 0 0,-1-2-129,1 2 129,0 0 0,-2 0 0,-2 0 0,3 0-129,0 1 129,2-2 0,0 2 0,1 0 0,2-2-129,0 1 129,2-1 0,-1 1 129,1-3-129,0 1 0,0-1 129,0 2-129,-2-2 0,-1 2 0,-3 0 0,-1-2 0,2 4 0,-2 0 0,1-2 0,0 2 0,0 0-129,1 0 129,0 0 0,3 0 129,-3 2-129,2-1 0,-2 2 0,5-1 129,-5-1-129,3 1 0,-1 1 0,0-3 0,3 0 0,-5 0-129,2 0 129,-1 0 0,3 0 0,-1 0 0,4 0 0,-3 0 0,3 0 0,1 0 0,-2 2 129,5-1 0,-2 4-129,3-3 129,-4 1-129,0 1 129,-3-2-129,3 0 0,-1-1 0,-2 1 0,1-1 0,0 0-129,-4 2 129,3-1 0,-3-1 0,1 3 0,0-2 0,-2-1 129,0 3-129,-1-2 129,2 0-129,0 1 129,1 1-129,0-1 129,1 0-129,1-1 0,-3 0 0,3 1 0,0-2-129,-1 0 129,1-1 0,3 0 0,1 1 0,1 0 0,0 0 0,2 1-129,-4 1 258,3 1 0,-2 1 0,0-2 0,2 0 0,1-1 0,0 2-129,2-1 129,2 1-129,0-3 0,0 0 0,0 0-129,-1 1 129,1 0 0,-3 0 0,0 1 0,-2 0-129,-2 4 129,2 1 0,-2 3-129,0 4 0,0 5 129,2 6-516,0 13-774,-3 2-2838,1 9 0,3 8-774,-2 1 129</inkml:trace>
  <inkml:trace contextRef="#ctx0" brushRef="#br0" timeOffset="4592.2627">2519 6739 645,'0'-12'4257,"0"12"129,0 0-903,-11-3-1548,11 3-387,-10 9-516,10 9-258,-7-4-258,7 10-129,-4 3 0,4 10 0,0 6-258,4 10 0,0 2 129,1 6-258,2 7 0,-2-2 0,-2 1 0,-2-1-129,-1-7 129,-2-10-258,0 2-387,-8-19-1548,4-5-2322,3-5 129,3-22-387</inkml:trace>
  <inkml:trace contextRef="#ctx0" brushRef="#br0" timeOffset="5088.2911">2522 6781 645,'-17'11'3354,"8"-4"-903,-2 1-258,-3-3-516,4 6 0,-6-5-387,5 7-129,-5-6-258,7 5-258,-5-2 0,6 1-258,-1-4-129,9-7 0,-6 10 0,6-10 129,0 0 129,10-1 0,-1-12 0,4 2 129,-4-10-129,6 8 0,-3-4 0,2 3-387,-1 7 129,2 5-258,1 2 0,0 5 0,3 9-258,-2-4-2580,7 12-1677,0 3-258,0 1-516</inkml:trace>
  <inkml:trace contextRef="#ctx0" brushRef="#br0" timeOffset="26444.5124">8239 5113 2709,'17'0'3612,"-2"0"-774,-4-1-645,-11 1-516,14 0-258,-14 0-387,10-3-258,-10 3-129,0 0-258,0 0 0,0 0 0,0 0 129,-9-9-258,-6 9 129,-5 0-129,-5 4 0,-4 6 0,-4-2 0,-4 2-258,-4 1 129,2 0 0,0-1-129,5 0 0,-1 2 0,5-5 0,6-1 0,6-1-129,4 1 0,5-4-258,9-2-516,0 0-903,0 0-2322,9 6-258,-1-6-129,0 0 388</inkml:trace>
  <inkml:trace contextRef="#ctx0" brushRef="#br0" timeOffset="26764.5308">7948 5076 1548,'-1'-20'3612,"1"20"387,-10-6-1419,-4 3-903,3 6-258,-5 4-387,4 7-258,-8 0-387,4 6 0,-3-1-129,1 3 0,2 0 0,0 2 0,1-2-129,1 0-129,2-1 0,3 1 129,1-6-129,5 0 0,3 0 0,4-4 0,9 1 0,6-3 129,8-1-129,1-1 129,8 4-387,-6-8-1677,2 5-1935,-2 4-516,-11-5-129</inkml:trace>
  <inkml:trace contextRef="#ctx0" brushRef="#br0" timeOffset="48113.752">4440 4607 3612,'18'7'5289,"-10"-2"-774,1 5 129,-9-10-1935,13 20-2064,-13-2-129,0 8-387,-8 5-516,-9-3-1161,-1 6-2709,-10 3-387,-2-2-516,-7-6 129</inkml:trace>
  <inkml:trace contextRef="#ctx0" brushRef="#br0" timeOffset="63540.6343">8779 11697 1161,'-17'-16'3870,"17"16"-387,-16-10-258,8 3-516,8 7-387,-13-1-645,13 1-645,-1 9-387,1 4-129,6 2-129,5 6-387,0 5 129,1 2-129,5 1 0,1 2-129,-2-3 129,3-1-129,0-2 129,-3 0 0,4-7 0,-3-2 0,3-3 0,-1-1 0,5-4 0,-1-2 0,7 0 0,-2-3 0,8 0 0,4-3-129,5 0 129,3 0-129,9-4 0,5-2 0,5 2 129,3-2-129,6-2 0,-1-2 129,0 1 0,2-1 0,-1 1 0,3 2 129,1-1-129,3 2 0,4 4 129,5 1-129,4 1 0,5 0 0,2 2 0,-2 4 129,-3-3 0,-4 4 0,-8-4 129,-5 1 0,-16-4 0,-7 1 129,-13-1 0,-8 0-129,-9-5 0,-11 1 0,-5-4 0,-2 1 0,-10 7-129,14-10 0,-14 10-129,12-13 129,-2 10-129,1-1 0,2-1 0,1 1 0,0-2 129,-1-3-129,1-3 0,-3 1 129,2-4-258,-1 0 258,-2-4 0,-3 1 129,-3-4-258,-1 4 258,-1 0-258,-2 4 129,-2 1-258,-8 3-2193,2 10-2193,-3 2-516,-2 5-516,2 12-258</inkml:trace>
  <inkml:trace contextRef="#ctx0" brushRef="#br0" timeOffset="82268.7055">10268 8414 1,'-46'-41'644,"17"19"-128,1 3 0,-1-1 0,-3 1 0,1-1 258,-5 0-129,2 3 129,-3-3-129,-3 5-129,-5-3 129,-3 0-129,-5 0-387,-7 2 0,-5 0 0,-2 4 0,-4-3-129,-4 3 0,-2 1 0,-7-1-129,-5 4 129,-3 1 0,-6 1 0,-5 0 0,-8 2-129,-8 2 129,-3 1 129,1 1-129,-2 0 0,0 0 0,0 1 129,7 1-129,-1 4 0,6 0 258,1 1-258,2 1 129,-2 5 0,3-2 0,3 4 0,0 0 258,5 1-258,4 1 0,6-1 0,10 1-129,4 1 129,13-2-129,6 0 0,8 2 0,9-1 0,9 6 0,5-2-129,4 4 129,5 4 0,-2 6-129,2-2 129,2 4-129,-3 7 258,0 0-258,0 5 258,0 3-258,1 7 258,2 0-129,2 11 0,1 3 0,1 2-129,4 1 129,3 5 0,1 2 0,-1-4 0,2-1-129,1-1-258,-2-3 0,-1 1-387,0-5-129,-1-2 0,-2-7 0,4-3 129,-1-5 129,3-6 0,0-6 0,5-12-645</inkml:trace>
  <inkml:trace contextRef="#ctx0" brushRef="#br0" timeOffset="83096.7527">10360 8546 903,'0'-12'645,"0"12"-258,-3 10 387,2 7 129,1 9 258,2 9-129,6 9 387,1 10-258,1 8-129,4 9 258,-3 3-645,2 8 129,-3 2-387,2 5 387,-1-2-516,0 5 129,-1-2-258,1-2-129,-1 3 0,1-5-129,-1-5 0,0-7-258,-5-8 258,0-8 0,-3-12 0,0-7 129,-2-6-129,0-7 129,0-5 0,0-7-129,0 0-129,0-14-129,5 19 0,-5-19-516,0 0 129,7 9-129,-7-9 0,0 0 0,0 0-387,0 0-387,0 0-1161</inkml:trace>
  <inkml:trace contextRef="#ctx0" brushRef="#br0" timeOffset="89292.1072">7181 8321 2967,'5'-10'4644,"7"-6"129,-12 16-129,0 0-2451,1-12-774,-1 12-387,0 0-129,-7 15-258,-4-2-387,1 4 129,-5 3-258,-1 6 129,-2 3-258,0 1 129,-1-1-129,-2 2 258,1-1-258,1-2 0,2 0 0,2-3 0,1-3 258,2-3-258,2-5 129,1-4-258,9-10 0,-8 12-258,8-12-387,0 0-2322,-2-13-1548,2 0-258,0-2-258,0-5 129</inkml:trace>
  <inkml:trace contextRef="#ctx0" brushRef="#br0" timeOffset="89584.1239">6909 8356 3354,'0'-10'4773,"3"-2"0,-3 12-258,17 2-2322,-17-2-645,23 11-258,-11 0-516,8 6-258,-1-1-129,5 5 129,-2-4-387,5 3 0,-1 1-129,0-1 129,0 0-129,-3-3 129,2 1-258,-4-5 129,-1 1-258,-2-7-129,2 2-645,-12-9-3225,5 0-387,-3 0-516,1-5-129</inkml:trace>
  <inkml:trace contextRef="#ctx0" brushRef="#br0" timeOffset="90120.1546">7726 8276 2580,'0'-11'4773,"-9"1"0,9 10-258,-15 0-2322,1-8-903,14 8-258,-23 0-258,11 4-387,-4 2 0,-2 8-258,1-2 0,1 4 129,-1 7-258,2 0 129,0 1-129,3 3 129,1 1-258,4-1 258,3-1-129,4 1 0,1-4 0,7 0 0,3-5 0,3-3 0,1-3 0,3-1 0,2-1 0,-2-5-129,2 2-258,-3-7-387,4 4-2580,-6-4-1161,-2-1-258,-3-4-387</inkml:trace>
  <inkml:trace contextRef="#ctx0" brushRef="#br0" timeOffset="90368.1688">7536 8490 3483,'-13'-2'4773,"13"2"-129,0 0-129,13-11-2838,6 11-516,-1-7-129,7 5-129,-2-4-387,3 6-129,0-3-258,-4 0-129,1 3-774,-11 0-3612,3 1-258,-3 0-258,-1-1-258</inkml:trace>
  <inkml:trace contextRef="#ctx0" brushRef="#br0" timeOffset="91284.2212">8119 8144 3483,'0'25'5031,"0"-14"-129,0 6-258,-5-4-2709,5 17-645,0-4-258,0 7-258,0 1-516,2 0 0,0 1-129,0 0-129,2-4 0,1-3 129,-1-5-258,3-3 258,-1-6-258,1-3 0,1-3-129,-8-8-129,16 0 0,-16 0-258,9-10-129,-9-4 129,2 2 129,-2-7 0,0 4 129,-7-1 129,1 2 258,-2 1 129,-2 1 129,-1 5 129,-2 0 0,-1 4 0,-6 2 0,4 1 0,-3 0 0,0 4 0,0 1-129,1 6 0,-1-1-129,6 5 129,2 0-129,2 2 0,2 0 0,5 3 0,2-4 0,3 2 0,3-5 0,6 1 0,-2 0 0,4 0 129,3-5-129,3-3 258,-2-3-387,7-3 129,-2 0-258,1 0-516,5 0-2451,-2-9-1419,-3-1-516,-3-1-516,0-1 387</inkml:trace>
  <inkml:trace contextRef="#ctx0" brushRef="#br0" timeOffset="91720.2459">8381 8390 5676,'-29'7'5031,"14"5"-387,-1 1-129,-3 2-3741,12 7-129,-1-3 129,4 7-258,4-7-258,4 5 0,6-3-129,4-5 0,4-5 0,0 0 0,6-4-129,-2-5 0,-1-2 0,1 0 0,-3-9 0,-3-2 0,-3 0 0,-4-4 0,-6-2-129,-3-4 129,0 1 0,-8-1 0,-5 2 0,-7-2-129,1 4 129,-3-1 0,0 7 0,-1 3 0,4 7 0,2 1 0,6 1 0,11-1-258,-9 25-516,8-12-3483,8-2-387,7 1-387,3-5-129</inkml:trace>
  <inkml:trace contextRef="#ctx0" brushRef="#br0" timeOffset="92336.2814">8609 8383 8256,'-3'-13'5031,"3"13"-258,-9 3-129,9 8-3999,-1 0-129,1 10-129,1 0 0,1 4-258,2 0 0,2 0-129,1-5 0,-1 1 129,3-6-258,0-6 129,1-5 0,-1-4 0,3-2 129,-2-8-129,0-7 0,1-5 0,-4 0 0,1-2 0,-3-1 0,-2 7 0,-1 0 0,0 7 0,-2 11-129,0 0 129,0 0 0,-3 15 0,3 3 0,0 0 0,0 0 0,3-1 0,1-4 0,1-2 0,-5-11 0,12 10 0,-12-10 0,14 0 0,-5-3 0,0-7 0,0 1-129,1-3 129,1 0 0,2-1-129,-1 1-129,-1 1 129,-1 2 129,1 4-129,-2 3 129,-2 2-129,-7 0 129,10 2 0,-10-2 0,6 20 0,-5-6 0,1 0 0,3 4-129,-5-4-129,7 3-387,-7-17-2580,7 21-1290,-7-21-645,14 15 0</inkml:trace>
  <inkml:trace contextRef="#ctx0" brushRef="#br0" timeOffset="92712.3029">9281 8150 3612,'0'0'4902,"-5"-8"0,5 8-387,-15 0-2451,13 9-774,-8 1-258,5 11-258,-6 1-129,4 8-129,-4 1 0,2 4-258,2 2-129,-2 1 129,4 0-129,0-2 0,3-3-129,0-2-129,4-3 0,-2-5-387,7 4-516,-7-7-3612,7-4-129,0-4-516,3-5 0</inkml:trace>
  <inkml:trace contextRef="#ctx0" brushRef="#br0" timeOffset="93064.323">9403 8268 8901,'2'-16'4902,"-2"16"-129,0 0-1290,0 0-2709,0 13-129,-2-1-129,2 9 129,-4 1-387,4 7 0,-4 4-129,1 0 0,-2 0-129,2 0 129,-2-3-129,3-7 0,2 1-129,-2-6 0,2-2-516,0-16-1161,0 0-2838,0 0-387,13 3-129,-13-3-387</inkml:trace>
  <inkml:trace contextRef="#ctx0" brushRef="#br0" timeOffset="93500.3477">9401 8281 5676,'-7'-24'5289,"7"24"-387,-3-16-129,3 1-2838,0 15-1161,0 0-129,12-3 129,-12 3-387,15 0-129,-3 0 0,0 0-129,-1-1 0,2 1 129,1-4-129,3 2 0,1 1 0,0-1-129,-1 0 129,0 1-129,1 0 0,-1 0 0,-2 1 129,-5 0-129,1 2 0,-3 3 0,-8-5 0,9 17 0,-7-4 129,-2 3-129,0 3 0,0 1 129,-2 1-129,-3 1 129,1 2-129,-2-4 0,2-1 0,-2-4-129,5 2-516,1-17-1677,0 0-2451,0 0-387,0 0-387,5 5-387</inkml:trace>
  <inkml:trace contextRef="#ctx0" brushRef="#br0" timeOffset="93952.3738">9822 8191 6837,'-5'-17'5160,"5"17"-387,0 0-1419,13 12-1806,-8-1-387,7 14-387,-5-3 0,8 10-129,-6-1-387,1 6 0,-5 1 0,-3 2-129,-2-1 0,-2 1-129,-6 0 0,-3 2-129,-1-3-129,-5-5-774,9 1-3741,-6-4-258,1-3 0,2-5-645</inkml:trace>
  <inkml:trace contextRef="#ctx0" brushRef="#br0" timeOffset="150921.6322">16923 7967 1548,'-9'0'4515,"9"0"129,0 0-774,0 0-2193,0 0-129,12-8-258,-12 8-387,26-8-129,-13 2-129,11 6 129,-4-5-387,4 5 129,1-2-258,-1 1 0,2 0-129,-2 1-129,0 0 129,-1 0-129,-3 0 0,-3 0 0,-5 2 0,0 2-129,-12-4 129,14 17 0,-13-5 0,1 2 129,-2 5-258,0 5 258,0 8-129,-5 2 0,-1 9 0,-1 3 0,-2 5 0,0 0 129,0 2-258,1-3 129,-1-4 0,2-3 0,1-5 0,3-8 0,2-2 0,1-6-129,0 1 129,0-8-387,7 5-516,-7-20-1290,8 14-2322,-8-14-387,0 0-258,0 0 0</inkml:trace>
  <inkml:trace contextRef="#ctx0" brushRef="#br0" timeOffset="151236.6503">16902 8659 2322,'0'0'5289,"0"0"-516,0 0 0,5-7-2838,14 7-774,-7-5 0,10 5-258,-4-2-258,7 2-387,-1 2 0,2 4-129,-2 1 0,2 0-129,0 0 258,1-1-129,-3 0-129,0-4-129,-2 0-129,-7-3-774,6 1-1806,-10-3-1806,-11 3-387,3-14-387</inkml:trace>
  <inkml:trace contextRef="#ctx0" brushRef="#br0" timeOffset="151532.6672">17003 8386 3225,'-14'-12'5031,"14"12"-129,0-16-258,9 16-2967,-9 0-516,22-2-258,-8-2 129,7 4-387,-4 0-258,3 1-129,1 2-129,-2 1 0,0-1-129,-2 0 129,4-1-129,-1-1 0,-1-1 0,3 0-258,1 1-1290,-3-1-3225,-3 0 0,-3 0-645,-4 0-129</inkml:trace>
  <inkml:trace contextRef="#ctx0" brushRef="#br0" timeOffset="153965.8063">17679 8069 903,'-2'-13'2967,"2"13"-1290,0 0-774,0 0-129,0 0-516,0 0 258,0 0 0,0 0 258,0 0 387,6 10 258,-6-10 0,0 0 129,0 0 129,5 17-387,-5-17 0,4 15-387,-4-4-258,2 7-129,-2 4-258,0 7 0,0 3 0,-2 9-129,-3 2-129,-1 4 0,-1 1 0,1 1 129,0-3-129,4-4 0,-2 1 129,4-10-129,0 2 129,0-5 0,7-6 0,2-1 0,6-3 0,-1-9 0,3-1-129,3-6 129,1-1 0,2-3-129,-1 0-258,-3-4-258,3 4-1290,-8-8-2451,0 0-774,-7-1 0,-5-5 0</inkml:trace>
  <inkml:trace contextRef="#ctx0" brushRef="#br0" timeOffset="154181.8187">17499 8483 3870,'-11'-6'5031,"11"-10"0,14 6-387,12 6-3225,-2-9-387,15 9 0,-2-5-387,7 7-258,2 2-516,-5-3-1419,4 5-2838,-6 3-516,-4 6-258,-7-1-129</inkml:trace>
  <inkml:trace contextRef="#ctx0" brushRef="#br0" timeOffset="154468.8351">18186 8655 9159,'0'13'5289,"0"-13"-258,0 0-387,0 0-4128,0 0-1161,0 18-3741,0-18-387,0 0-258,10 8-645</inkml:trace>
  <inkml:trace contextRef="#ctx0" brushRef="#br0" timeOffset="155068.8693">18737 7959 5676,'1'-14'5289,"-8"14"-516,-5 0 0,0 11-3225,-7 3-516,2 10-516,-3 6 0,4 12-258,-3 5 129,7 9-129,2 1-129,3 8 0,3-3-129,2 1 129,2-2 0,0-1 0,4-3 0,0-7-129,1-7 129,0-3-129,2-3 129,-2-8-258,4-3-387,-4-13-774,10-1-3483,-3-9 0,4-3-516,-1-9-387</inkml:trace>
  <inkml:trace contextRef="#ctx0" brushRef="#br0" timeOffset="155376.8871">19074 8368 7740,'4'-12'5289,"-3"-3"-516,-1 15 0,0 0-3999,0 0-258,-6 19-129,0 2 129,-4 7-387,-3 7 0,-4 0 0,-1 3 0,-1-3-129,-1 0 129,2-3 0,3-6 0,2-4-129,2-5-129,7-1-516,-4-15-3096,8-1-774,-2-6-774,2-10-129</inkml:trace>
  <inkml:trace contextRef="#ctx0" brushRef="#br0" timeOffset="155597.8994">18844 8374 8385,'-12'-9'5418,"12"9"-387,2 14-258,-2-14-3741,21 29-258,-8-11-258,4 7-129,0 2-129,5 3-129,1-2-129,-2 1-258,6 3-258,-8-13-1806,5 10-2451,-1-8-258,2 0-516,-5-8-129</inkml:trace>
  <inkml:trace contextRef="#ctx0" brushRef="#br0" timeOffset="155812.912">19331 8663 9546,'22'2'5547,"-13"7"-645,-9-9-645,16 24-3483,-12-2 0,0 3-516,-3 5 0,-1-2-258,0-1-129,-5-1-258,5 5-1290,-10-14-2967,5-2-387,5-15-258,0 0-387</inkml:trace>
  <inkml:trace contextRef="#ctx0" brushRef="#br0" timeOffset="156120.9293">19581 8130 9417,'30'-49'5289,"-22"35"-258,3 12-129,-11 2-4386,13 22-258,-9 12 0,-3 11-129,-1 9-129,-1 10 129,-5 3-129,2 4 0,-3-2 0,1-3 129,3-5-129,2-11 129,2-5-129,8-9 0,5-4 129,2-10-129,6-5-387,-1-12-645,13 0-3870,-13-5 129,3-3-516,-7-11-387</inkml:trace>
  <inkml:trace contextRef="#ctx0" brushRef="#br0" timeOffset="156308.9404">19489 8543 7353,'-20'-2'5031,"20"2"0,16-17-258,17 13-3999,7-5-129,8 4-387,3 3-903,-7-2-3741,6-1-387,-9-1-387,-4 1-516</inkml:trace>
  <inkml:trace contextRef="#ctx0" brushRef="#br0" timeOffset="156608.9575">19951 7991 8385,'33'3'5418,"-16"14"-387,7 12-258,-2 3-4128,6 18 0,-4 7-258,3 11 0,-9 5-258,-1 5 0,-10-2-129,-1-3 129,-6-7-129,-3-9 129,-7-7-129,1-13 0,-1-6-129,-2-11-258,9 1-1290,-6-17-2967,9-4-516,0 0-129,2-10-516</inkml:trace>
  <inkml:trace contextRef="#ctx0" brushRef="#br0" timeOffset="157036.982">20891 8321 6321,'3'-34'5418,"-3"20"-387,0 2-387,-8-3-3483,8 15-387,-24-8-258,5 8 0,-10 8-129,0 12-129,-9 7-129,4 7 129,-1 6-129,1 6 0,9 4 0,5 3 0,10 1 129,6-3-129,5-5 129,12-1-258,3-9 258,8-1-258,2-10 129,4-9-129,2-3-258,-3-12-645,7 1-3870,-12-3-129,3-7-516,-10-11-516</inkml:trace>
  <inkml:trace contextRef="#ctx0" brushRef="#br0" timeOffset="157248.9939">20620 8561 7224,'-31'-9'5289,"31"9"-258,9-9 0,14-2-4128,12 11-129,4-3 0,6 3-129,-2 0-258,-2 0-258,-3 2-387,-6-2-774,-1 2-3870,-12-2-258,-1 1-258,-6-1-516</inkml:trace>
  <inkml:trace contextRef="#ctx0" brushRef="#br0" timeOffset="157601.0143">21551 7995 8127,'0'0'5418,"7"5"-129,-2 7-387,6 15-3870,-5 6-516,6 12 129,-7 8-258,2 7 129,-5 4-258,0 4 0,-2-4-129,-2-1-129,0-9 129,-3-5-258,2-8-129,-1-13-258,4 1-645,0-17-3870,0-12-129,7 0-387,2-9-387</inkml:trace>
  <inkml:trace contextRef="#ctx0" brushRef="#br0" timeOffset="158021.0383">21571 8083 6321,'-18'-41'5547,"18"27"-258,0-3-258,5 6-3870,6-2-258,7 7 129,-6-3-258,9 6-258,-1-1-129,1 3 0,3 0-129,3 0-129,-1 1 0,1 0 0,1-1-129,0-4 129,-2 3-129,0 0 129,-5 1-129,-2-2 0,-2 1 0,-5 1 0,-2 1 0,-3 1 0,-7-1 0,13 21 0,-8-4-129,-3 5 258,3 4-129,-1 5 0,-2 0 129,-1 2-129,1-5 129,0 3-129,0-5 0,-2-1-129,2 4-645,-6-17-2967,4 7-1548,-5-4-387,-1 0-516</inkml:trace>
  <inkml:trace contextRef="#ctx0" brushRef="#br0" timeOffset="159653.1317">18412 10028 5160,'0'0'5160,"0"-13"-258,0 13-1290,-7-4-1677,7 4-516,-12 8-516,7 10-258,-10 0-258,5 10 129,-6 8-258,0 7 0,-2 6-129,1 5 129,1 3-129,1 1 0,5 4 0,3 0 0,5-10-129,2 1 129,3-6-129,6-6 0,7-6 0,-1-7-129,4-3-258,-2-13-903,9 2-3354,-5-8-516,3-4-129,-4-3-516</inkml:trace>
  <inkml:trace contextRef="#ctx0" brushRef="#br0" timeOffset="160389.1738">18882 10275 3096,'13'-17'5289,"-13"17"129,8-18-1677,2 18-903,-10 0-1032,0 0-516,-11 9-516,3 8-129,-6 6-387,-5 9-129,-3 2 129,-2 7-258,-5-1 129,2 3 0,2-1-129,0 1 129,8-3-129,0-5 0,8-4-258,0-10 0,9 3-1032,0-24-1290,0 0-2064,0 0-516,9-12-516,-7-12 387</inkml:trace>
  <inkml:trace contextRef="#ctx0" brushRef="#br0" timeOffset="160613.1863">18640 10312 4773,'-16'-40'5289,"16"40"-258,-7-12-129,7 18-2193,0-6-1806,13 22-129,-1-6-129,5 12-129,2-3-258,5 4 0,-3 4-129,7 2-129,-3 0-129,2-2 0,-2 6-516,-4-14-1677,2 7-2580,-1-5-258,0-1-258,-1-8-387</inkml:trace>
  <inkml:trace contextRef="#ctx0" brushRef="#br0" timeOffset="160849.2001">19154 10782 9804,'14'16'5547,"-14"-16"-516,7 19 129,-7-19-4386,3 23-258,-3-7-258,0 7 0,-6-2-129,1 4 0,-2 1-129,-2-1-258,4-2 129,-2-4-516,7 6-1032,0-25-3354,0 17-258,0-17-129,12-13-516</inkml:trace>
  <inkml:trace contextRef="#ctx0" brushRef="#br0" timeOffset="161381.2305">19427 10700 4644,'-10'1'5547,"-1"-1"-258,11 0-387,0 0-2064,7 0-1419,3-5-516,11 1-258,2-3-129,7 5 0,3-6-129,5 1-129,-1-4-129,1 4 0,-4 1 0,-1 1-129,-4-3 0,-5 3 0,-5 0 0,-4 1 0,-4 4-129,-3-2 0,-8 2-129,0 0-258,0 0-387,0 0-1935,0 0-2193,-5-10-516,5 10-129,-9-15-387</inkml:trace>
  <inkml:trace contextRef="#ctx0" brushRef="#br0" timeOffset="161741.2511">19895 10090 7482,'-3'-29'5547,"3"13"-516,0 16 129,6-12-4128,12 15-129,0 7-258,3 13 0,3 0-258,0 16 0,3 3-129,-1 7 0,-4 4-129,-1 3-129,-5 2 129,-5 3 0,-6 0-129,-3-9 0,-2 1-129,-2-7 258,-1-8-129,-5-7 0,6-5-129,0-11 0,1-1-258,1-14-387,5 6-4257,-5-6-387,7-16-129,-1-7-774</inkml:trace>
  <inkml:trace contextRef="#ctx0" brushRef="#br0" timeOffset="162425.2902">20903 10230 4128,'34'-27'5031,"-25"14"129,-8-3-1419,-1 16-1548,-3-16-774,3 16-129,-25-8-516,4 8-258,-7 0 129,-3 0-258,-3 8-129,1 5 0,-3 3 0,4 4-129,3 7 129,8 0-258,6 6 258,9 1-258,3 2 258,7-3-258,6 2 129,11-1-129,4-4 0,5 3 0,0-7 0,3-2-129,-2-3-129,1-7-258,1 3-903,-13-15-3612,8 1-129,-11-7-387,-3-4-387</inkml:trace>
  <inkml:trace contextRef="#ctx0" brushRef="#br0" timeOffset="162645.3028">20711 10373 8127,'-36'-6'5418,"36"6"-129,0 0-258,19-13-3999,2 6-516,9 7 0,4-1-258,1 1 0,3 0-387,-1 1 0,4 6-645,-8-7-1677,3 2-2580,-4-2-129,3 0-645,-3 0 0</inkml:trace>
  <inkml:trace contextRef="#ctx0" brushRef="#br0" timeOffset="162973.3213">21422 10083 8385,'14'-21'5547,"-14"21"-516,8-11-129,-8 11-4128,2 9-387,-2 6-129,0 11 0,0 8 0,0 4-129,0 5 129,2 6-258,-2 2 129,0 5-129,2-3 129,-1 1-258,2-3-129,-2-6 0,4-2-387,-5-17-1806,2 2-2580,2-14-258,-4-14-258,9 0-258</inkml:trace>
  <inkml:trace contextRef="#ctx0" brushRef="#br0" timeOffset="163425.3474">21460 10105 4902,'-9'-23'5418,"6"11"-129,3 12-387,0-23-3483,10 19-387,0-3-129,6 6 0,-6-5-129,6 6-387,-1-1 0,2 1-129,-1-3 0,4 1 0,-2-2-129,3 1 0,-1-2 0,0 2 0,2-3 0,-3 1 0,0 2-129,-5 2 0,-1-1 129,0 2-129,-4 0-129,0 2 129,-9-2 0,11 16 0,-6-2-129,0 2 129,0 6 0,0-1 0,-1 4 0,-1 8 0,0-1 0,1 1 129,-3-4-129,1-3 0,0 3-516,-4-13-2838,2 4-1806,-3-8-258,3-12-645,-4 12-387</inkml:trace>
  <inkml:trace contextRef="#ctx0" brushRef="#br0" timeOffset="175509.0386">17603 9080 1677,'7'-11'1935,"-7"11"-387,7-13-387,-7 13-516,0 0-258,10-2-258,-10 2 0,17 0 0,-5 0 258,4 0-258,4 0-129,4 1 129,2 1-129,0 0-387,2 5-1935,-5-7-774</inkml:trace>
  <inkml:trace contextRef="#ctx0" brushRef="#br0" timeOffset="193373.0603">20083 6778 2451,'-7'-44'4515,"-6"22"-129,-3 1-129,-4-1-2838,-4-2-774,1 5-387,-2-1-129,1 8 0,-3 3 129,4 6-129,-4 4 0,6 13 0,-3 12 0,4 8 0,1 11 0,5 5 0,0 10-129,4 5 258,4 3-129,5 0 0,1 0 0,1-1 0,5-9 0,3 1-129,-1-6 129,1-8-258,-4-1 0,0-7 129,-3-5-258,-2-7 0,0 3-516,-3-12-258,1 4-645,-7-11-2322,9-9-516,-10 13-129</inkml:trace>
  <inkml:trace contextRef="#ctx0" brushRef="#br0" timeOffset="193653.0763">19583 7444 1419,'6'34'4257,"1"-13"0,6 0-1419,2 7-1419,-3-5-387,4 5-387,-3-5-258,1 2 129,-2-9 0,3-2 129,-4-12 129,9 2 0,-6-10-129,10-5 0,-2-6-774,1-7-3741,1-4-645,6-5-387,-4-7-516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15:12.10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0 115 1677,'23'2'2193,"-23"-2"-258,30 0 258,-8 3-645,-1-3 0,10 0-258,-3 0-129,12 0 0,-5 0-258,13 0-258,-8 0 129,16 0-258,-4 0 0,9 4 0,-8-4 0,13 0-129,-8 0 0,9 0 0,1 0-129,1 0 0,-1 0 0,2 0-129,-1 0 0,2 0 0,2 0 0,2 0 0,-2 0 129,5 0-129,2 0 0,1 0 0,4 4-129,2 0 129,-2-4-129,2 2 129,1 0-129,4-2 0,-5 0 0,-3 0 0,1 0 129,1 0-258,-1 0 258,4 0-258,-2 0 258,0 0-129,1 0 0,-1 2 0,3-2 0,-7 2 0,3-2 0,-5 0 0,-1 0 0,-2 0 0,0 0-129,2 0 129,-2 0 0,4 0 0,-2 0 0,12 0 0,-4-2 0,2 2 0,9-4 0,-3 0 0,1-4 0,5 1 0,3-1 0,-5 0 0,1-4 0,-4 1 0,2-2 0,2 3-129,1 2 129,1 0 0,-1-3 0,0 3 0,1 2 0,1 0 0,-2 2 0,1 2 0,1 2 0,-2 0 0,4 0 0,0 4 0,2 2 0,8 2 0,-7-2 0,4 0 0,2 1 0,-9-3 0,-9 0 0,-10-2-129,-16-2 0,-19 0-645,-5 0-3483,-26-6-387,-21 6-387,-5-19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15:32.42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1243-176 2709,'0'0'4773,"0"0"-129,0 0 0,-4-26-2709,4 26-387,0 0-258,0 0-258,-17-6-387,17 6-129,0 0-129,-23-6 129,23 6-258,-29-8 0,29 8-129,-30-7 0,30 7 0,-29-6 0,29 6 0,-25-6-129,25 6 129,0 0-129,-22-2 129,22 2-129,0 0 0,0 0 0,-12 10 0,12-10 0,0 27 0,0-6 0,-2-2 129,2 8-258,-3 5 129,3 7 129,0-3-129,0 5 0,0 2 0,0 3 0,0 2 0,0 2 0,0-3 0,0 2 0,0-1 0,0-5 0,0-2 0,0 2 0,0-7 0,3-5 0,2-3 0,0-2 0,-1-3 0,1-2 0,-5-21 0,9 30 0,-9-30 0,2 17 0,-2-17 0,0 0 0,0 23 0,0-23 0,0 0 129,0 0-129,0 0 0,0 0 0,0 0 0,0 0 0,0 0 0,0 0 0,0 0 0,22 0 0,-22 0 0,31-8 0,-31 8 0,33-6 0,-33 6 0,32-7 0,-32 7 0,19-6 0,-19 6 0,0 0 0,0 0-129,0 0-129,19 0-903,-19 0-3741,0 0 258,0 0-774,0 0-129</inkml:trace>
  <inkml:trace contextRef="#ctx0" brushRef="#br0" timeOffset="3792.2169">1458 194 1032,'0'0'4515,"0"0"129,0 0-129,0 0-2322,7 16-645,-7-16-129,33 35-129,-33-35-129,40 47-387,-25-25-258,10 4 0,-3-3 0,1 2-258,-4-3-129,5 1 0,-1-6 0,-4 0 0,0-3-129,2-6-258,0 4-258,-21-12-1032,33 0-2838,-33 0-516,22 0-387,-22 0-258</inkml:trace>
  <inkml:trace contextRef="#ctx0" brushRef="#br0" timeOffset="3484.1993">1692 206 516,'0'-24'3870,"0"24"387,0 0-1419,0 0-258,0 0-516,0 0-258,0 0-516,0 0-387,0 0-129,0 0-129,12-2 0,-12 2-258,0 0-129,0 0 0,4 20 0,-4-20-129,0 33 129,0-33-129,-4 39 129,-6-17 0,5 4 0,-9-2 0,2 3-129,-4-6-129,2 1 129,0-3 0,0 2-129,14-21 0,-22 33 0,22-33 0,-21 23 0,21-23 0,0 0 0,-24 28 0,24-28 0,0 0-129,-21 15 0,21-15-516,0 0-387,0 0-1419,0 0-2322,0 0-129,0 0-387,0 0 129</inkml:trace>
  <inkml:trace contextRef="#ctx0" brushRef="#br0" timeOffset="4168.2382">2041 225 6450,'0'0'5289,"0"0"-516,5 22-387,-5-22-3096,0 0-903,0 0-258,0 0-645,21 0-3741,-21 0-387,0 0-258,11 19-387</inkml:trace>
  <inkml:trace contextRef="#ctx0" brushRef="#br0" timeOffset="4388.251">2135 450 5160,'-2'21'5031,"2"-21"-387,-8 22-258,8-22-3612,0 0 0,0 0-258,5 17-387,-5-17-903,0 0-2838,17 18-903,-17-18-258,0 0 0</inkml:trace>
  <inkml:trace contextRef="#ctx0" brushRef="#br0" timeOffset="4663.2667">2383 239 5676,'0'0'5160,"24"-21"-387,-24 21-129,37 0-3483,-37 0-258,43-6-129,-18-2-258,4 8-129,-5 0-258,1 0-129,-3 0-645,-22 0-1161,28 0-2580,-28 0-516,0 0-258,0 0-258</inkml:trace>
  <inkml:trace contextRef="#ctx0" brushRef="#br0" timeOffset="4919.2814">2517 353 1806,'-19'20'4902,"19"-20"-129,-14 19-129,14-19-1548,0 0-2064,12 18 0,-12-18 0,24 0-516,-24 0-129,40 0-129,-17 0-129,-1 0-258,4 0-387,-26 0-1548,42-8-2322,-25 8-645,4-2 0,-21 2-258</inkml:trace>
  <inkml:trace contextRef="#ctx0" brushRef="#br0" timeOffset="5280.302">2998 182 5805,'0'0'5160,"0"0"-387,0 0-129,17 26-3483,-17-26-129,0 39-258,0-20-258,0 11-129,0 2 0,3-3-129,-1-1-129,3 1 0,-3-5-129,5-6-129,0 3-258,-7-21-1032,0 0-2967,0 0-516,0 0-387,0 0-129</inkml:trace>
  <inkml:trace contextRef="#ctx0" brushRef="#br0" timeOffset="7323.4189">3032-61 7353,'0'0'4902,"19"1"0,-19-1-1548,0 0-1935,27 20-258,-27-20-129,20 4-129,-20-4-387,0 0 0,0 0-258,23 6 0,-23-6-129,0 0-129,0 0 0,0 0 0,0 0-129,0 0-645,12 21-3483,-12-21-387,0 0-774,0 0-129</inkml:trace>
  <inkml:trace contextRef="#ctx0" brushRef="#br0" timeOffset="6024.3446">3168 225 4386,'0'0'4902,"0"0"0,19 22-387,-5 3-3225,-14-25-129,12 46-129,-9-24-516,8 9-129,-6-4-129,2 4-129,-2-6 0,0 2-129,-5-27 0,11 29 129,-11-29-129,19 10 0,-19-10 0,24-6 0,-24 6 0,33-33 0,-17 8 0,-1-4 0,-1-4 0,0 0 129,-2 2-129,0-3 0,1 6 0,-3 7 0,0 1 0,-10 20 129,20-17-129,-20 17 0,0 0 129,22 10 0,-22-10 0,11 37 129,-11-16-129,3 8 0,-1 0-129,-1 0 129,3-6 0,-2 3-129,-2-2-129,0-24 0,12 37-903,-12-37-2451,0 0-1161,0 20-645,0-20 0</inkml:trace>
  <inkml:trace contextRef="#ctx0" brushRef="#br0" timeOffset="6632.3794">3694 259 7482,'-21'-8'5289,"21"8"-516,0 0 0,-9-26-3741,21 26-258,-12 0 0,37-11-387,-9 1-129,1 4 0,-5 0-129,11 0-129,-5 0-129,-6-6-645,18 12-3999,-25-6 0,-17 6-516,23-10-258</inkml:trace>
  <inkml:trace contextRef="#ctx0" brushRef="#br0" timeOffset="6375.3647">3779-146 8256,'2'-24'5160,"-2"24"-516,0 0-387,6 14-3483,-6 5-129,2 17-258,-2 2 129,2 10-258,0 7-129,-1 3 0,-1-4 0,0 6-129,0-6 0,0-6 129,6 1-258,-1-12 258,2-4-129,1-4 0,1-8 0,-9-21-129,19 25 0,-19-25-129,26 14-516,-26-14-903,16-10-3096,-16 10-129,17-19-387,-17 19-258</inkml:trace>
  <inkml:trace contextRef="#ctx0" brushRef="#br0" timeOffset="8683.4967">4142-127 4257,'0'0'5031,"0"0"-258,0 0-258,0 0-3096,10 0-258,16 0-129,-26 0-258,42 0-129,-23-6-258,12 4 0,-8-4 129,4 5-258,-4-5 0,-4 6-129,-19 0-129,30-4 0,-30 4 0,17 0 0,-17 0 129,0 0-129,0 0-129,0 0 258,9 11-129,-9-11 0,0 0 0,5 26 129,-5-26-129,0 27 0,0-9 0,0 6 129,0-2-129,0 3 0,0 6 129,-5 1-129,5 6 0,0 1 129,0 0-129,0 3 0,0 0 0,0 1 0,5 1 0,0-5 0,-2 0 0,4-2-129,-3-8 129,1 0 0,-1-4 0,-3-4 129,-1-21-129,0 29 0,0-29 0,0 18 0,0-18 0,-22 10 0,22-10 129,-37 3-258,13-1 258,-2 2-129,0-4 129,2 4-129,1-4 0,6 2 0,17-2 0,-21 8-387,21-8-2580,17 10-1935,4-10-129,-2-6-516,5-12-129</inkml:trace>
  <inkml:trace contextRef="#ctx0" brushRef="#br0" timeOffset="-1712.0979">0 78 258,'0'0'4386,"24"-24"387,-24 24-129,0-35-2064,0 35-516,0 0-387,0 0-129,12-20-645,-12 20-129,0 0-258,4 12-258,-4-12 258,1 43-258,1-7-129,3 5 129,-1 10-129,1 10 0,0-6 0,1 10 129,-1-4-258,0-2 129,4-6-129,-4-5 0,2-9 0,1-4 0,-2-7 0,1-6-129,-7-22 0,5 23-129,-5-23-387,0 0-645,0 0-1935,7-12-1548,-7 12-258,0-40-516,-2 13 516</inkml:trace>
  <inkml:trace contextRef="#ctx0" brushRef="#br0" timeOffset="-1036.0592">69-30 774,'0'0'3999,"0"0"258,0 0-1290,0 0-903,0 0-129,0 0-129,0 0-258,0 0-516,0 0 0,9 0-129,-9 0-258,0 0 0,0 0-258,0 0 0,0 0 129,24-2-258,-24 2 0,25-2-129,-6-2 129,1 0-129,8-4 0,2 6-129,1 0 129,-2-2-129,6 2 0,-5 1 0,-6 1 0,2 0 0,-3 0 0,-1 0 0,-4 0 0,-18 0 0,33-2 0,-33 2 0,22 0 0,-22 0 0,0 0 0,23-5 0,-23 5 0,0 0 0,0 0 0,0 0 0,15 14 0,-15-14 0,9 32 0,-9-32 0,10 33 0,-6-10 0,1 5 0,-3 6 129,3-3-258,-5 0 258,2 1-129,-2-2 0,0-3 0,0-2-129,0-5 0,0-20-387,0 30-645,0-30-2709,0 0-903,0 0-258,0 0-516</inkml:trace>
  <inkml:trace contextRef="#ctx0" brushRef="#br0" timeOffset="14143.809">6103-107 1419,'-19'0'4386,"19"0"258,0 0-1548,0 0-774,0 0-387,0 0-258,0 0-516,0 0-258,23-8 129,-23 8-258,38-10-129,-16 2 129,13 8-387,-4-6 129,16 4-258,-5-1 129,6 1-129,1-4-129,1 4 129,-6 0-258,-6 0 129,-7-2-129,-8 4 0,-23 0 0,26 0-129,-26 0-129,0 0-258,12 20-2709,-12-20-1806,0 0-129,0 0-645,0 0 0</inkml:trace>
  <inkml:trace contextRef="#ctx0" brushRef="#br0" timeOffset="13143.7518">6395 133 903,'0'0'4773,"19"0"258,-19 0-387,0-12-2451,0 12-258,0 0-516,0 0-258,2-19-516,-2 19 0,0 0-258,0 0-129,0 0-129,0 0 129,-14-8 0,14 8-258,-25 0 129,25 0-129,-33 0 0,33 0 129,-34 9-129,13-1 0,2 4-129,0-2 258,-2 3-129,2-1 0,19-12 0,-31 24 0,31-24-129,-27 28 258,27-28-129,-19 17 0,19-17 0,-10 20 0,10-20 0,0 0 0,0 23 0,0-23 129,19 16-129,-19-16 129,35 10-129,-14-4 129,3-1-129,0 2 0,1 3 0,1 0 129,-7 2-129,3 5 0,-22-17 0,33 35 129,-17-13-129,-2-2 0,-6-2 0,1 1 0,-9-19 0,9 31 0,-9-31 0,0 36 0,0-36 0,-14 30 0,14-30 0,-35 29 0,16-17 0,-2 2 129,-3-9-129,1 1 0,6-2 0,-4-4 0,0 0 0,2 0 0,0-8 129,19 8-129,-36-19 129,36 19-129,-26-12 0,26 12 129,0 0-129,0 0-129,0 0-387,0 0-1290,0 0-2838,0 0-516,22-4-129,-22 4-516</inkml:trace>
  <inkml:trace contextRef="#ctx0" brushRef="#br0" timeOffset="10907.6239">5095-15 1419,'0'0'4386,"0"0"516,0 0-1032,-9-23-1806,9 23-258,0 0-387,0 12-387,0-12-258,0 31 129,-2-10-387,2 15 0,0 0 0,2 9 129,-2 0-387,2 4 129,-2-4-258,0 7 129,0 0-129,0-5 0,0-3-129,-2-1 129,0-4-129,2-3 0,-9-6 0,6-3 0,3-6-258,0-21-129,0 33-774,0-33-1935,0 0-1548,-5-20-774,5 20 0,0-32-129</inkml:trace>
  <inkml:trace contextRef="#ctx0" brushRef="#br0" timeOffset="11659.6667">5147 369 2967,'0'0'3741,"0"0"-903,0 0-258,0 0-387,5-16-516,-5 16-258,0 0-129,0 0-258,0 0-129,0 0-129,0 0 0,0 0-258,0 0-129,0 0 0,0 0 129,0 0-258,0 0 258,33-2-258,-33 2 0,36-2 0,-13-7 0,6 7 0,4-2-129,6 0-129,-3 0 129,0 0-129,1-2 129,-1 2-129,-4-1 0,-5 0-129,-4 5-258,-23 0-516,38 0-3225,-38 0-774,0 0-258,0 0-645</inkml:trace>
  <inkml:trace contextRef="#ctx0" brushRef="#br0" timeOffset="-12475.7136">4291 2320 4902,'21'-17'5031,"-21"17"-516,0 0 129,0 0-3096,0 0-516,5 17 0,-5-17-258,-7 31-387,-9-12 0,4 12 0,-5-1-129,-1 8 0,-1-3-258,2 1 129,-2 0 0,2-2 0,1-7-129,4-2-129,1-7 0,11-18-387,-7 32-774,-12-32-2709,19 0-774,0 0-129,-17-14-645</inkml:trace>
  <inkml:trace contextRef="#ctx0" brushRef="#br0" timeOffset="-6179.3534">4461 2002 1548,'36'17'4128,"-6"14"-645,-9 7-903,-6-9-387,15 20-387,-18-3-516,7 16-258,-10-5-258,1 13-387,-10-1-129,0 1-387,0 7-516,-15 4-3483,-6-25-129,7 3-258,-16-19-129</inkml:trace>
  <inkml:trace contextRef="#ctx0" brushRef="#br0" timeOffset="-5132.2935">4430 2241 129,'0'0'3225,"0"0"-516,0 0-129,0 0-516,0 0-516,0 0-258,-12 6-387,12-6 0,-18 31-387,6-10-516,2 2-2709,-9-4-1161,17 10-387,-17-17 129</inkml:trace>
  <inkml:trace contextRef="#ctx0" brushRef="#br0" timeOffset="-3468.1983">5497 2084 3612,'-21'0'4773,"21"0"129,-1-26-1290,20 26-1290,-19-12-516,33 12-258,-18-6-387,29 6-129,-9-1-258,13 1-258,3 0 0,8 0-258,-6 0 0,1 1-129,0 5-258,-14-6-1032,0 0-3741,-9 0-258,-12-2 0,-19 2-903</inkml:trace>
  <inkml:trace contextRef="#ctx0" brushRef="#br0" timeOffset="-3960.2265">5779 2251 4128,'19'-12'4902,"-19"12"-645,0 0-1548,0 0-516,-6-23-516,6 23-516,0 0-258,0 0-258,-33 0-129,33 0-258,-36 5 0,10 7 0,-4-4-129,4 4-129,-3 1 0,3 1 0,2-1 0,1 3 0,23-16 0,-19 26 0,19-26 0,0 26 129,0-26-129,24 15 0,0-9 129,6 0-129,3-2 129,5 1 129,0 1-129,-1 0 0,-2 4-129,-4 2 129,-7 4 0,0 2-129,-8-1 129,-4 8-129,-7 5 0,-3-3 0,-2 5 0,-9-3 0,-4-6 129,-7 3-129,-2-4 0,-2-6 129,1-7 0,0-3 129,-1-4-129,3-2 129,-1 0-129,4-2 129,-2-7-129,20 9 0,-30-16-258,30 16-387,0 0-1032,-31-10-3225,31 10-387,0 0-129,0 0-387</inkml:trace>
  <inkml:trace contextRef="#ctx0" brushRef="#br0" timeOffset="26463.5134">5088 2207 645,'0'0'2322,"0"0"-129,0 0 258,0 0-516,0 0-129,0 0-258,0 0-129,0 0-129,0 0-258,-11 21-258,11-21-129,0 0 129,-21 12-258,21-12-129,0 0 129,-5 21-129,5-21 0,0 0-129,0 0 129,-3 24-129,3-24-129,0 0 0,0 0 0,0 0 0,0 0 0,14 15-129,-14-15 129,0 0 0,17-11-129,-17 11 0,0 0 129,7-24-129,-7 24 0,0 0 129,0-19-129,0 19 129,0 0-129,-23-8 0,23 8 0,-20 0 0,20 0 0,-18 12-129,18-12 258,-14 19-129,14-19 0,0 24 0,0-24 129,0 21 0,0-21 0,0 0 0,21 22 0,-21-22 0,0 0 0,24 0 129,-24 0-258,0 0 258,14-13-258,-14 13 129,2-23-129,-2 23 0,0-21 0,0 21-129,0 0-387,-7-26-774,7 26-3354,0 0 0,0 0-516,-21 14-129</inkml:trace>
  <inkml:trace contextRef="#ctx0" brushRef="#br0" timeOffset="27942.5982">5063 2604 774,'0'0'3483,"0"0"-258,14 19-774,-14-19-387,0 0-516,0 0 129,0 0-258,0 0-387,0 22 0,0-22-387,0 0-129,0 0 0,0 0-129,0 0 0,0 0 0,0 0 0,19 0-129,-19 0-129,0 0 129,21-18-258,-21 18 129,0 0 0,23-25-129,-23 25 129,0 0-129,10-20 0,-10 20 0,0 0 129,0-20-129,0 20 129,0 0-129,-24-6 0,24 6 0,-18 0 0,18 0 0,-19 15 129,19-15-129,-12 19 0,12-19 129,0 0-129,0 18 129,0-18 0,0 0-129,0 0 129,18 0-129,-18 0 129,0 0 0,19-4-129,-19 4 0,0 0 129,0 0 0,22-8-129,-22 8 0,0 0 0,19 0 0,-19 0 0,0 0 258,0 0-258,0 0 0,0 0 0,0 0 0,0 0 0,-10-4 0,10 4 0,-23 0 0,23 0 0,-20 0 0,20 0-258,0 0 258,-18 16 0,18-16 0,0 0 0,0 0 0,2 21 0,-2-21 258,0 0-258,21 22 0,-21-22 129,15 23 0,-15-23 0,18 25-129,-18-25 129,15 25 0,-15-6-129,9-1 129,-9-18-129,0 25 0,0-25 0,-12 30 0,12-30-129,-26 18 0,26-18-387,-30 8-516,30 13-2193,0-21-1548,-24 10-129,24-10-645,-24 14 388</inkml:trace>
  <inkml:trace contextRef="#ctx0" brushRef="#br0" timeOffset="-12151.695">3952 2290 5934,'0'0'5289,"0"0"-516,0 15 0,30 9-3354,-9-12-387,20 15-129,-2-11 0,11 7-258,-5-5-258,7 4-129,-12-6-129,3-1 0,-10 1 0,-3-5-129,-6 1 129,-1 2-129,-4-6 0,3-1 0,-22-7-129,32 16 0,-13-5-387,-19-11-1161,26 0-2967,-26 0-387,0 0-258,0 0-129</inkml:trace>
  <inkml:trace contextRef="#ctx0" brushRef="#br0" timeOffset="-17419.9963">36 2088 516,'0'0'3354,"19"0"-903,-19 0-387,0 0-129,30 0-129,-30 0-387,0 0-387,0 0-129,22-10-258,-22 10 129,0 0-387,0 0 0,0 0-129,0 0 0,0 0 129,0 0-258,0 0 258,0 0-129,0 0 0,0 0 0,0 0 0,0 0 0,0 0 0,0 0 0,18-18-129,-18 18 0,0 0 0,0 0-129,0 0 129,0 0-129,0 0 129,19 0 0,-19 0 129,0 0-129,28 0 0,-28 0 129,27-2-129,-27 2 129,37-6-129,-18 0 0,7 2 0,-2-1 0,4 1-129,0-2 129,1 0-129,-3-4 129,2 6-129,-2 1 0,0-5 0,-3 4 129,-2 2-129,-4-2 0,-17 4 0,30-2 0,-30 2 0,0 0 0,20 0 0,-20 0 0,0 0 0,0 0 0,7 18 0,-7-18 0,4 27 0,-4-27 0,5 39 0,-2-13 129,1 1 0,-2 0 0,-1-1-129,1 0 129,0-3 0,-2 1 129,0-24-258,7 25-258,-7-25-258,8 21-1161,-8-21-2709,0 0-258,0 0-258,0 0-258</inkml:trace>
  <inkml:trace contextRef="#ctx0" brushRef="#br0" timeOffset="-18192.0405">52 2202 1161,'9'-30'2193,"-9"30"129,0 0 129,5-22-258,-5 22-129,0 0-258,0 0-129,0 0-129,12 26-258,-12-26-129,0 55-258,0-26 258,0 22-516,-5-3 129,5 10-387,-11-6 129,6 4-129,-4-3-129,6-6 0,-1-2-129,4-7-129,0-7 0,0-8 129,0-3-258,0-20 0,11 21-129,-11-21-387,0 0-387,0 0-774,14-10-2064,-12-7-774,-1-3-258,-1-9-129</inkml:trace>
  <inkml:trace contextRef="#ctx0" brushRef="#br0" timeOffset="-16291.9318">1194 2108 3096,'0'0'3870,"0"0"516,0 0-1935,9 15-516,-9-15-258,0 41-258,0-22-258,0 21-258,0-10 129,0 16-516,0-6 129,0 5-387,0-6 0,1 7-129,-1-6-129,4-3 129,-2-1-129,1-8 0,-3-5 0,0-4-129,0-19-129,0 0-387,11 31-903,-11-31-1548,0 0-1290,-11-13-387,11 13-258</inkml:trace>
  <inkml:trace contextRef="#ctx0" brushRef="#br0" timeOffset="-15963.9131">1170 2440 903,'12'0'4257,"-12"0"387,29-7-258,-29 7-1806,47-10-774,-24-6-129,20 16-387,-10-8-258,12 8-387,-8-7-129,8 7-258,-12-4-129,0 4 0,-7 0-129,-2 0 0,-24 0 129,30 0-258,-30 0 129,0 0 0,15 6-258,-15-6-258,0 0-1548,0 0-2193,0 0-645,0 0 129,0 0-516</inkml:trace>
  <inkml:trace contextRef="#ctx0" brushRef="#br0" timeOffset="-14124.8078">2272 2362 3096,'0'0'4515,"0"0"-129,23 0-129,-23 0-2580,0 0-258,15 28-258,-15-28-387,4 33 0,-4-11-258,5 5-129,0 1 0,-3 5-258,1-2 0,1 1 0,-4-5-129,0-2-129,3 3-516,-3-28-645,12 30-2193,-12-30-903,0 0-516,0 0-129</inkml:trace>
  <inkml:trace contextRef="#ctx0" brushRef="#br0" timeOffset="-13936.7971">2350 2054 2967,'0'0'3870,"0"0"-258,0 0 129,0 0-3483,0 0-1419,0 0-2193,11 38-516,-11-38 258</inkml:trace>
  <inkml:trace contextRef="#ctx0" brushRef="#br0" timeOffset="-13431.7682">2564 2293 1032,'26'36'4128,"-26"-36"129,10 43 129,-10-8-2709,0-8-258,7 15-258,-7-9 0,7 8-387,-2-9-129,6 1-258,-4-13-129,8 5 0,-15-25 129,26 16-258,-26-16 0,33-6-129,-17-14 129,1-1-129,-1-8 129,3-3-129,-2 1 0,-1 1 0,-2 1 129,-2 4-129,-2 5 0,-10 20 0,19-22 129,-19 22-129,0 0 129,23 6 0,-23-6 0,12 34 0,-8-11 0,4 7 129,-4-3-129,4 0-129,-4 5 129,6-7-129,-1 1-129,-9-26-387,21 41-387,-21-41-1548,16 3-2064,-16-3-129,32-2-516,-32 2 258</inkml:trace>
  <inkml:trace contextRef="#ctx0" brushRef="#br0" timeOffset="-13136.7514">3220 2106 3870,'2'-30'4386,"-2"30"-129,0 10 129,0-10-2709,0 51-645,0-20 0,8 20 0,-8-4-129,9 14-258,-9-10-129,9 4-258,-8-4 0,8 4-129,1-8 129,3-2-129,4-10-258,0-3 129,4-11-258,0-7-129,8 4-774,-29-18-2709,33-2-774,-33 2-387,23-31-258</inkml:trace>
  <inkml:trace contextRef="#ctx0" brushRef="#br0" timeOffset="-12911.7385">3143 2407 6450,'0'0'4773,"0"0"129,27-8-516,-5-3-3354,21 11 129,-10-10-387,13 10-258,-8-4-387,0 0-258,0 6-1161,-8 0-2967,-6-2-645,-7 2 0,-17-2-516</inkml:trace>
  <inkml:trace contextRef="#ctx0" brushRef="#br0" timeOffset="-9996.5718">2170 1955 1032,'-52'58'3999,"17"-17"516,7 9-1677,6 22-516,-11 1-387,19 19-645,0 1-129,14 17-516,14-7-387,15-1-387,16 6-1161,14-10-2709,11-18-387,18-3-129,-1-27-129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15:37.93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-5 13 5805,'-4'-25'5160,"4"25"-258,0 0-387,0 0-3225,0 0-645,0 0-258,0 0-903,0 0-1806,0 0-2193,0 23-129,0-5-774,0 1 387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09:49:50.91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1C0CB57-9F58-4CA4-A3B5-6900E72856E1}" emma:medium="tactile" emma:mode="ink">
          <msink:context xmlns:msink="http://schemas.microsoft.com/ink/2010/main" type="writingRegion" rotatedBoundingBox="7099,8094 11661,7684 11911,10460 7349,10870"/>
        </emma:interpretation>
      </emma:emma>
    </inkml:annotationXML>
    <inkml:traceGroup>
      <inkml:annotationXML>
        <emma:emma xmlns:emma="http://www.w3.org/2003/04/emma" version="1.0">
          <emma:interpretation id="{784585F7-29FE-44CE-AD85-A4F0B11EB3BA}" emma:medium="tactile" emma:mode="ink">
            <msink:context xmlns:msink="http://schemas.microsoft.com/ink/2010/main" type="paragraph" rotatedBoundingBox="7099,8094 11661,7684 11772,8918 7210,93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9B6573-1912-4B03-8479-10154842485A}" emma:medium="tactile" emma:mode="ink">
              <msink:context xmlns:msink="http://schemas.microsoft.com/ink/2010/main" type="line" rotatedBoundingBox="7099,8094 11661,7684 11772,8918 7210,9328"/>
            </emma:interpretation>
          </emma:emma>
        </inkml:annotationXML>
        <inkml:traceGroup>
          <inkml:annotationXML>
            <emma:emma xmlns:emma="http://www.w3.org/2003/04/emma" version="1.0">
              <emma:interpretation id="{FD8FBDF2-2ACE-4955-B092-CB185E88A7F4}" emma:medium="tactile" emma:mode="ink">
                <msink:context xmlns:msink="http://schemas.microsoft.com/ink/2010/main" type="inkWord" rotatedBoundingBox="7167,8850 7488,8821 7526,9242 7205,9271"/>
              </emma:interpretation>
              <emma:one-of disjunction-type="recognition" id="oneOf0">
                <emma:interpretation id="interp0" emma:lang="en-US" emma:confidence="1">
                  <emma:literal>=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☹</emma:literal>
                </emma:interpretation>
                <emma:interpretation id="interp3" emma:lang="en-US" emma:confidence="0">
                  <emma:literal>[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25-1 1548,'0'0'3612,"0"0"129,-13 8-1290,13-8-774,0 0-387,-13 0-387,13 0-258,0 0-387,0 0 129,0 0-258,0 0-129,0 0 129,0 0 129,0 0 0,0 0 129,0 0 0,11 11 129,-11-11-129,17 0 0,-17 0 0,21 0-129,-21 0 0,27 0-129,-12 0 0,2 0 0,-2 0 0,1 5 0,0-3 0,-2 3 0,0 2-129,-1-2 129,0 1 0,-13-6-129,27 10 0,-14-7 129,1 0-129,-14-3 0,19 5 0,-19-5 0,13 4-129,-13-4-129,0 0-258,0 0-516,0 0-1032,0 0-2193,0 0-129,0 0-516</inkml:trace>
          <inkml:trace contextRef="#ctx0" brushRef="#br0" timeOffset="816.0467">72 292 1548,'0'0'2838,"0"0"258,-14-1-645,14 1-387,0 0-258,0 0-258,-10-14-258,10 14-258,0 0-129,0 0-129,0 0-129,0 0-129,0 0-129,0 0 0,0 0 0,0 0 0,7-4-129,-7 4 0,18 0-129,-3 0 129,-3 1-258,5 5 129,0 2-129,4-4 0,-2 7 0,2 0 0,-3 0 0,1 2 0,-2-3 0,3 1 0,-6-6 0,0 5 0,0-6 0,-14-4 0,18 5 0,-18-5 0,0 0 0,0 0 0,0 0-129,0 0 129,0 0-129,0 0 0,0 0-387,0 0-516,17 12-903,-17-12-2580,0 0 0,0 0-645,10-14 387</inkml:trace>
        </inkml:traceGroup>
        <inkml:traceGroup>
          <inkml:annotationXML>
            <emma:emma xmlns:emma="http://www.w3.org/2003/04/emma" version="1.0">
              <emma:interpretation id="{D512E41F-89B6-46F4-92B9-E2642C0A3AD9}" emma:medium="tactile" emma:mode="ink">
                <msink:context xmlns:msink="http://schemas.microsoft.com/ink/2010/main" type="inkWord" rotatedBoundingBox="8425,7975 11661,7684 11772,8918 8536,9209">
                  <msink:destinationLink direction="with" ref="{00C78645-3346-4A0D-AEE6-66FBEF6A8BF8}"/>
                </msink:context>
              </emma:interpretation>
              <emma:one-of disjunction-type="recognition" id="oneOf1">
                <emma:interpretation id="interp5" emma:lang="en-US" emma:confidence="0">
                  <emma:literal>(arms!</emma:literal>
                </emma:interpretation>
                <emma:interpretation id="interp6" emma:lang="en-US" emma:confidence="1">
                  <emma:literal>(Q tm)!</emma:literal>
                </emma:interpretation>
                <emma:interpretation id="interp7" emma:lang="en-US" emma:confidence="0">
                  <emma:literal>(at ml!</emma:literal>
                </emma:interpretation>
                <emma:interpretation id="interp8" emma:lang="en-US" emma:confidence="0">
                  <emma:literal>(Out ml!</emma:literal>
                </emma:interpretation>
                <emma:interpretation id="interp9" emma:lang="en-US" emma:confidence="0">
                  <emma:literal>(atoms!</emma:literal>
                </emma:interpretation>
              </emma:one-of>
            </emma:emma>
          </inkml:annotationXML>
          <inkml:trace contextRef="#ctx0" brushRef="#br0" timeOffset="4068.2327">1472-887 1419,'0'0'1806,"0"0"-129,0 0-258,0 0-258,0 0-258,0 0-129,-13-3 0,13 3-258,0 0 129,0 0 0,0 0 0,-17 0 0,17 0 129,0 0-258,0 0 0,-18 6 129,18-6-258,-14 10-129,14-10-129,-14 16 258,14-16-387,-14 22 129,14-22-129,-17 32 0,9-14 129,0 1-129,0 1 129,-1 6-129,3-1 129,-1 3 0,0 1-129,4-1 0,-2 5 0,3-1 0,1 4 0,1-2 0,0 0 0,0 3 0,1-2 0,3 3 0,1 0 0,1 0 0,2 1 0,-1 1 129,3 0-129,-2-4 129,2-1 0,-1-1 129,3-3-129,-3-7 258,0-2-258,-1-8 0,-8-14 129,12 25-258,-12-25 129,0 0 0,12 18-129,-12-18 0,0 0 0,0 0-258,0 0-258,25 7-2322,-25-7-1290,18-7 129,-18 7-516</inkml:trace>
          <inkml:trace contextRef="#ctx0" brushRef="#br0" timeOffset="5180.2963">2065-592 2580,'-16'-3'2322,"1"3"-258,15 0-516,-18 0-516,18 0 129,-18 6-516,18-6 129,-23 15-129,23-15-258,-20 25 0,9-10 0,2 1-129,0 3 0,1 1-129,-1 3 0,0 1 258,2 3-387,-1-3 129,4 1 0,-1 0 0,4 2 0,1-3-129,1 0 0,8-1 129,4 0-129,-1 1 0,3-2 129,1-3-129,2-2 0,-1-1 0,2-5 0,0-1 0,-2-3 0,5 0 0,-3-4 0,-1-2 129,2 1-129,-2-2 0,-1 0 129,1 0 0,-2-6 258,3-2-129,-4-6-129,5-1 129,-4-6 0,3 1-129,-3-6 0,2 1 0,-1-3 0,-1 0 0,-1-2 129,0 1-129,-2 1 0,-2 0 0,-3 3 0,-1 2 0,-4-4 0,-2 5-129,-1 0 129,0 1 0,-3-1-129,-3 4 129,-1-3-129,-1 3 129,-2 1-129,10 17 0,-26-26 0,11 15 0,-1 4 0,-1-1 0,-1 7 0,-5 1-129,3 0 129,0 1 0,-1 10-129,1 4 0,1-1 0,0 6 0,6-2 0,0-1 0,2 4 0,2-3 0,2 0 129,0-2-129,2 0-129,5-16 0,-5 24 0,5-24-387,0 19-774,0-19-2322,0 0-516,12 10 0</inkml:trace>
          <inkml:trace contextRef="#ctx0" brushRef="#br0" timeOffset="5940.3398">2230-323 1548,'-16'9'3225,"16"-9"-387,0 0-645,0 0-516,-1 20 0,1-20-387,0 0 0,0 0-258,0 14-258,0-14-258,0 0-129,0 0-129,0 21-129,0-21 0,0 0 0,20 20-129,-20-20 129,20 13 0,-5-4 0,0-1 0,-3 3 0,2-1-129,0 6 129,-2-3-129,-12-13 0,22 29 129,-22-29-129,12 25 0,-12-25 129,13 22-258,-13-22 258,7 15-258,-7-15 129,0 0 0,16 20 0,-16-20-129,13 8 129,-13-8-258,0 0-129,24 16-903,-24-16-2580,0 0-387,15 0-387,-15 0 258</inkml:trace>
          <inkml:trace contextRef="#ctx0" brushRef="#br0" timeOffset="7016.4013">2719-293 2322,'18'-6'3741,"-18"6"129,15-10-1548,1 10-645,-16 0-516,28-5-387,-28 5-129,35-3-129,-22-3-258,7 5 129,-3-2-129,1 0 0,-1 1 0,-1-1-129,0-3 0,-1 3 0,-2-2-129,2 2 129,-15 3-129,22-13 0,-22 13-129,19-15-645,-3 10-2064,-16 5-1161,20-14-387,-20 14 0</inkml:trace>
          <inkml:trace contextRef="#ctx0" brushRef="#br0" timeOffset="6596.3772">2902-481 2193,'0'0'3096,"0"0"129,0 0-774,0 0-645,0 0-258,-13 0-387,13 0-387,0 0-129,-3 17-258,3-17-258,-3 22 129,2-4-129,1 1 0,-1 0 0,1 4-129,0-2 0,0 5 129,0 2-129,0-4 0,0 1-129,1-1 129,-1-1 0,0 2-129,0-3 129,0-5-129,0 2-129,0-19-258,-3 29-387,3-29-129,-2 17-903,2-17-1935,0 0-258,0 0 0</inkml:trace>
          <inkml:trace contextRef="#ctx0" brushRef="#br0" timeOffset="8456.4837">3267-466 2322,'0'0'3999,"0"0"387,0 0-1290,0 0-1032,0 0-387,0 0-258,0 0-516,0 0-258,0 0-129,-9 6-129,9-6-129,0 0 0,0 17-129,0-17-129,0 24 0,0-7 0,0 2 0,0 2-129,0 1 129,3 5 0,1-2 0,-2-1 0,3-1 0,-1-6-258,1-2 258,-5-15 0,10 27 0,-10-27 0,0 0 0,19 5 0,-19-5 0,13-5 258,-13 5-258,17-27 0,-7 13 0,-2-4 0,5-3 0,-2-2 0,2-1 129,-1-1 0,3 0 0,0-1 0,0 1 129,-2 2 0,1 1-129,-4 3 129,-10 19-129,18-25 0,-18 25 0,14-7-129,-14 7 0,0 0 0,10 17 0,-6-2 0,-3 3 0,0 5 0,1-2 0,-2 2 0,0-1 0,0 0 0,1-2 0,-1-4-129,2 0 129,-2-16 0,5 20-129,-5-20 129,0 0 0,15 7-129,-15-7 129,15-6 0,-15 6 0,18-27 0,-7 6 0,0 0 0,2-1 0,-1-1 0,0 2 0,-1 0 129,-1 3-129,0 2 0,-10 16 0,16-17 0,-16 17 0,15-5 0,-15 5 0,13 3 0,-13-3 0,13 24-129,-5-9 129,-2 7 0,-2 0 0,1 2 0,-3-2 0,2-2 0,-3-1 0,1-2 0,-2-17 0,0 23 0,0-23 0,0 14-129,0-14 129,0 0-129,0 0-129,0 18 0,0-18-129,0 0-258,0 0-129,-5 19-129,5-19-903,0 0-1677,0 0-903,0 0-258,0 0 0</inkml:trace>
          <inkml:trace contextRef="#ctx0" brushRef="#br0" timeOffset="9260.5297">4051-834 2451,'-13'9'4257,"13"-9"-645,0 0-645,-15 0-903,15 0-516,0 0-387,0 0-258,-18 0-129,18 0-258,0 0 0,0 0-129,0 0-129,-4 10 0,4-10 129,0 0-129,3 19-129,-3-19 129,11 20-129,-1-4 129,1-1-129,3 2 0,-3-1 0,3 4-129,0 1 0,-2 0 0,2 1 0,-4 1-129,-1 0 258,-3 3-258,-1 0 129,-1 2 129,-3 0-258,0 0 258,-1 4-129,0-3 0,-2 1 0,-4 0 0,-1 1 0,0-4 0,-1-1 0,-2-1 0,-1-2 0,0-2 0,2-4 0,-1-2 0,10-15 0,-16 21 0,16-21 0,0 0 129,-15 12-129,15-12 0,0 0 0,0 0 0,0 0-129,0 0 129,0 0-258,0 0-129,4-9-387,-4-8-2451,0 17-1290,21-29-258,-7 12-387</inkml:trace>
          <inkml:trace contextRef="#ctx0" brushRef="#br0" timeOffset="10844.6203">4505 78 2322,'9'-14'1935,"-9"14"-129,8-17-129,-8 17 0,0 0-129,0 0-129,0-17 0,0 17-129,0 0-387,0 0 129,0 0-387,-12 0-258,12 0 129,0 0-258,-15 10 0,15-10 0,0 0 0,-10 16 0,10-16-129,0 0 0,0 0 129,0 0-129,0 0 0,0 0 0,0 0 0,15 0 0,-15 0 0,17-2 0,-17 2 0,16-13-129,-16 13 0,0 0 0,16-14 129,-16 14-129,0 0 0,0 0 129,0 0-129,-7-7 0,7 7 258,0 0-258,-20 0 0,20 0 0,0 0 0,-13 10 0,13-10-387,0 0-1161,0 0-2580,0 0-387,0 0-129,0 0-258</inkml:trace>
          <inkml:trace contextRef="#ctx0" brushRef="#br0" timeOffset="10080.5764">4534-707 903,'0'0'3999,"0"0"-387,0 0-774,-4-17-258,4 17-645,0 0-258,0 0-258,0 0-645,0 0-129,-11 8-129,11-8-129,0 0-129,-7 27 129,7-27-129,-4 25-129,-1-11 129,2 7-258,-2 0 129,3 3-129,-3 4 0,1 0-129,-1 1 129,4 3 0,-4-3 0,5 4 0,-1-8 0,-1 0 0,2-2 0,0-5 0,0-3 0,0-15 0,3 24-129,-3-24 129,4 15 0,-4-15 0,0 0 0,0 0-129,8 14 129,-8-14-258,0 0-387,0 0-903,0 0-2709,19-10-129,-19 10-516,14-14 129</inkml:trace>
        </inkml:traceGroup>
      </inkml:traceGroup>
    </inkml:traceGroup>
    <inkml:traceGroup>
      <inkml:annotationXML>
        <emma:emma xmlns:emma="http://www.w3.org/2003/04/emma" version="1.0">
          <emma:interpretation id="{65E162F8-CB3B-408B-A31A-81792FEB733F}" emma:medium="tactile" emma:mode="ink">
            <msink:context xmlns:msink="http://schemas.microsoft.com/ink/2010/main" type="paragraph" rotatedBoundingBox="8640,9714 11277,9768 11262,10540 8625,104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3473674-B252-441F-A0FD-0CA7A1239061}" emma:medium="tactile" emma:mode="ink">
              <msink:context xmlns:msink="http://schemas.microsoft.com/ink/2010/main" type="inkBullet" rotatedBoundingBox="8640,9714 9557,9733 9543,10433 8626,10415"/>
            </emma:interpretation>
            <emma:one-of disjunction-type="recognition" id="oneOf2">
              <emma:interpretation id="interp10" emma:lang="en-US" emma:confidence="1">
                <emma:literal>Q</emma:literal>
              </emma:interpretation>
              <emma:interpretation id="interp11" emma:lang="en-US" emma:confidence="0">
                <emma:literal>0</emma:literal>
              </emma:interpretation>
              <emma:interpretation id="interp12" emma:lang="en-US" emma:confidence="0">
                <emma:literal>a</emma:literal>
              </emma:interpretation>
              <emma:interpretation id="interp13" emma:lang="en-US" emma:confidence="0">
                <emma:literal>☺</emma:literal>
              </emma:interpretation>
              <emma:interpretation id="interp14" emma:lang="en-US" emma:confidence="0">
                <emma:literal>O</emma:literal>
              </emma:interpretation>
            </emma:one-of>
          </emma:emma>
        </inkml:annotationXML>
        <inkml:trace contextRef="#ctx0" brushRef="#br0" timeOffset="15683.897">1778 872 258,'-19'0'1548,"19"0"-129,-23 4-258,23-4 0,-25 6 0,25-6-129,-23 7 129,23-7-258,-24 8-258,24-8 129,-25 14 0,25-14 0,-27 25-387,14-6 258,-5-1-258,2 6 0,-2-2-129,2 6 258,0-6-129,1 7-129,1-8 258,5 2-258,1-4 0,5 0 0,2-1 0,1 0 0,0 2-129,6-1 0,3 5 258,3-3-258,1 3 129,4 3-258,1-1 258,-2-2-258,4 0 258,1 1-258,2-6 0,-4 4 0,7-6 0,-3-2 0,0-3 0,4-2 129,-2-2-129,0-1 129,0-4 0,3-3 0,-4 0 129,2-1-129,-2-10 129,2 0 0,-3-3 0,3-4 0,-2 0 0,3-7-129,-4-3-129,1 4 387,-2-2-387,0 3 129,-2-1-129,-4 1 129,-4 1-129,1 7 129,-6-4 0,2 1 0,-8 1 0,1-3-129,-2-4 129,0 5-129,-2-3 129,-6 0-129,-2 1 0,-4-2 0,-1 2 0,0 1 0,-4 2 0,3-1 0,-2 7 0,2-2 0,0 2 0,-2 2 0,1 4 0,-2-1 0,0 4 0,-2 2 0,2 1 0,0 0-129,2 0 129,-3 6 0,4 4 0,-2 1-129,2 2 129,0 2-129,3-2 0,-2 0 129,15-13-129,-25 23 0,25-23 129,-25 14-129,25-14 129,-21 12-129,21-12 0,-16 8-258,16-8-129,0 0-645,0 0-2967,0 18-258,0-18-258,16 5-129</inkml:trace>
        <inkml:trace contextRef="#ctx0" brushRef="#br0" timeOffset="16591.949">1894 1288 645,'0'0'2967,"0"0"-258,0 0-387,0 0-516,7 0-129,-7 0-387,0 0-129,0 0-258,20 0-258,-20 0 0,20 8-129,-20-8-129,25 24 0,-15-10 258,7 10-387,-2-9 129,1 8-129,0-3 129,5 2-129,1-8 129,2 8-258,-1-8 0,1-2 129,-1 0-129,-2-2 0,-1-2-129,-4 0 129,-16-8-129,20 11 129,-20-11-129,14 9 0,-14-9 0,0 0 0,15 7 258,-15-7-258,0 0-258,17 7 258,-17-7-258,15 5-258,-1 2-1032,-14-7-2451,20 0-387,-20 0-258,26-10-129</inkml:trace>
      </inkml:traceGroup>
      <inkml:traceGroup>
        <inkml:annotationXML>
          <emma:emma xmlns:emma="http://www.w3.org/2003/04/emma" version="1.0">
            <emma:interpretation id="{F932C899-025B-4E46-BBAB-69374BA7805E}" emma:medium="tactile" emma:mode="ink">
              <msink:context xmlns:msink="http://schemas.microsoft.com/ink/2010/main" type="line" rotatedBoundingBox="9867,9795 11276,9823 11262,10540 9852,10512"/>
            </emma:interpretation>
          </emma:emma>
        </inkml:annotationXML>
        <inkml:traceGroup>
          <inkml:annotationXML>
            <emma:emma xmlns:emma="http://www.w3.org/2003/04/emma" version="1.0">
              <emma:interpretation id="{65E7B22B-EB8A-4023-948F-897F59CD0650}" emma:medium="tactile" emma:mode="ink">
                <msink:context xmlns:msink="http://schemas.microsoft.com/ink/2010/main" type="inkWord" rotatedBoundingBox="9866,9863 10019,9866 10006,10515 9852,10512"/>
              </emma:interpretation>
              <emma:one-of disjunction-type="recognition" id="oneOf3">
                <emma:interpretation id="interp15" emma:lang="en-US" emma:confidence="0">
                  <emma:literal>!</emma:literal>
                </emma:interpretation>
                <emma:interpretation id="interp16" emma:lang="en-US" emma:confidence="0">
                  <emma:literal>y</emma:literal>
                </emma:interpretation>
                <emma:interpretation id="interp17" emma:lang="en-US" emma:confidence="0">
                  <emma:literal>&amp;</emma:literal>
                </emma:interpretation>
                <emma:interpretation id="interp18" emma:lang="en-US" emma:confidence="0">
                  <emma:literal>Y</emma:literal>
                </emma:interpretation>
                <emma:interpretation id="interp19" emma:lang="en-US" emma:confidence="0">
                  <emma:literal>Q</emma:literal>
                </emma:interpretation>
              </emma:one-of>
            </emma:emma>
          </inkml:annotationXML>
          <inkml:trace contextRef="#ctx0" brushRef="#br0" timeOffset="17628.0083">2774 1032 258,'0'0'2451,"-13"0"-129,13 0 0,-13 0-516,13 0 0,0 0-387,0 0 129,-21-6-387,21 6-129,0 0-129,0 0-258,-16-9-129,16 9 0,0 0-258,0 0 0,0 0 0,0 0-129,0 0 0,0 0-129,-14-3 129,14 3 0,0 8-129,0-8 129,0 29-129,2-7 0,1 2 129,-1 1-129,2 3-129,-1 2 129,-2 6 0,3-4 0,-2 4 129,1-2-129,0-1 0,1-4 0,2-3 129,-2-3-129,4-9 129,-2 5-129,-6-19-129,10 14 129,-10-14 0,0 0 0,0 0 0,0 0 0,0 0 0,0 0 0,11-17 0,-10-4 129,1 0-258,-1-5 129,0-2-129,-1-3 129,-1-3-129,1 2 129,0-1-129,-1 7 129,-2-2 0,-1 5 0,2 4 129,-1 1-129,3 18 0,-6-25 129,6 25-129,0 0 129,-9-18-129,9 18 0,0 0 0,0 0 0,0 0 0,-15 4 0,15-4 0,-6 17 0,6-17 0,-4 21-129,4-7-129,0-14-387,0 29-1161,0-29-2322,9 26-129,-5-10-258,-4-16 0</inkml:trace>
          <inkml:trace contextRef="#ctx0" brushRef="#br0" timeOffset="18544.0607">2838 1646 1806,'-15'-4'2580,"15"4"-258,0 0-129,-15-7-387,15 7-387,0 0 0,0 0-387,-15-7 0,15 7-387,0 0 129,0 0-258,0 0-129,0 0 258,-15-2-258,15 2 0,0 0-129,0 0 0,0 0 0,-7 10-129,7-10 0,0 0-129,-2 17 0,2-17 0,0 0 0,0 0 0,13 12 0,-13-12 0,16 0 0,-16 0 0,16 0 0,-16 0 0,0 0 0,14-14 0,-14 14 129,0 0-129,3-19 0,-3 19 0,0 0 0,0 0 0,-9-6 0,9 6-129,0 0-129,0 0 129,0 0-258,0 0-387,0 13-645,0-13-2064,0 0-645,10 3-387,-10-3 129</inkml:trace>
        </inkml:traceGroup>
        <inkml:traceGroup>
          <inkml:annotationXML>
            <emma:emma xmlns:emma="http://www.w3.org/2003/04/emma" version="1.0">
              <emma:interpretation id="{F9CD15C1-2CA7-47AD-8261-F5B1E4799096}" emma:medium="tactile" emma:mode="ink">
                <msink:context xmlns:msink="http://schemas.microsoft.com/ink/2010/main" type="inkWord" rotatedBoundingBox="10375,9805 11276,9823 11262,10521 10360,10503"/>
              </emma:interpretation>
              <emma:one-of disjunction-type="recognition" id="oneOf4">
                <emma:interpretation id="interp20" emma:lang="en-US" emma:confidence="0">
                  <emma:literal>mo.</emma:literal>
                </emma:interpretation>
                <emma:interpretation id="interp21" emma:lang="en-US" emma:confidence="0">
                  <emma:literal>in !</emma:literal>
                </emma:interpretation>
                <emma:interpretation id="interp22" emma:lang="en-US" emma:confidence="0">
                  <emma:literal>m !</emma:literal>
                </emma:interpretation>
                <emma:interpretation id="interp23" emma:lang="en-US" emma:confidence="0">
                  <emma:literal>m!</emma:literal>
                </emma:interpretation>
                <emma:interpretation id="interp24" emma:lang="en-US" emma:confidence="0">
                  <emma:literal>on !</emma:literal>
                </emma:interpretation>
              </emma:one-of>
            </emma:emma>
          </inkml:annotationXML>
          <inkml:trace contextRef="#ctx0" brushRef="#br0" timeOffset="19724.1282">3237 1212 516,'0'0'1677,"0"0"-387,-2-14 129,2 14-258,0 0 258,-4-18-387,4 18 0,0 0-129,-10-21 0,10 21 129,0 0-129,0 0 129,-9-17-258,9 17 0,0 0-129,0 0-129,0 0-129,0 0-129,-10 16-129,10-16 0,0 28-129,0-7 129,0-1-129,1 3 0,4 4 129,-1 1-258,2 4 258,1-6-129,-1 0 258,0 1-516,2-5 516,-1-1-258,-7-21 0,15 17 0,-15-17 0,14 5 0,-14-5 0,0 0 0,16-10 0,-11-7 129,3 3-129,-1-7 0,2-3 0,1-1 129,2 0-129,0 1 129,0-4 0,1 10 129,-2-6 0,0 9 0,-2-2 129,-9 17-129,16-21 0,-16 21 0,14-19 0,-14 19-129,0 0 0,15-3-129,-15 3 0,8 14 0,-5 3 0,2 3 0,-2 7 129,3 4-258,-2 2 129,1-3-129,1-1 129,-1-4-129,0-5 258,-1-4-258,-4-16 129,0 0-129,20 0 129,-15-7 129,2-13-258,-2 0 129,3-3-129,1-1 258,-1 0-258,2-2 129,0 4 0,3 4 0,-13 18 0,24-25 0,-24 25 0,23-16 0,-23 16 0,22-1 0,-22 1 0,16 11 0,-11 4 0,-1 4 0,-4 8 129,0 1-258,0-1 258,0-1-129,0-3 129,0-4-129,0-4 0,0-15 0,2 21 0,-2-21-129,0 0-129,14 2-516,-14-2-1806,20 0-1548,-20 0-516,0 0 129</inkml:trace>
          <inkml:trace contextRef="#ctx0" brushRef="#br0" timeOffset="20816.1904">4060 1063 645,'9'-15'2709,"-9"15"-516,1-19-129,-1 19-387,0 0-258,0-24-258,0 24 0,0 0-258,0-15-129,0 15 0,0 0-258,-9-16 129,9 16-258,0 0 0,0 0-129,-16 6 0,16-6-129,-10 18 0,10-18 129,-10 28-258,5-10 129,0 3-129,4 1 0,-2-1 0,3 4 129,-1 1-129,2 4 0,-1 0 0,0-1 0,0 0 129,0-3-129,0 1 0,2-4 0,-1-1 0,3-2 0,-4-20 0,8 27-129,-8-27 129,12 16-129,-12-16 129,0 0 0,15 0 0,-15 0 0,5-11 0,-5 11 0,0-26 0,0 8 129,0-2-258,0-2 258,1-1-258,0 3 129,-1-6 0,3 5 0,0-4-129,0 2 129,-1 2 129,2 0-129,-3 0 129,2 1 0,-3 1 0,0 0 0,0 0 0,0 1 0,-3 2 0,3 16 0,-12-21 0,12 21-129,-14-12 0,14 12 0,-15 0 0,15 0 0,-10 14 0,10-14 0,-7 24-129,3-7 129,1 1 0,2 0 0,0-1-129,-2 1 129,3-3-129,0-15 129,0 29 0,0-29-129,3 23 129,-3-23-129,1 16-129,-1-16-129,11 16-1161,-11-16-2451,0 0-258,17 6-258,-17-6 388</inkml:trace>
          <inkml:trace contextRef="#ctx0" brushRef="#br0" timeOffset="21868.2508">4059 1642 645,'-5'11'1806,"5"-11"516,0 0 129,0 0-129,0 0-387,0 0-129,0 0-387,0 0-387,0 0 0,0 0-516,0 0-129,0 0-129,0 0 0,1 16 0,-1-16 0,0 0-129,0 0 0,0 0 129,0 0-129,0 0 129,16 3 0,-16-3-129,0 0 129,2-12-129,-2 12 0,0 0-129,0 0 129,-9-9-129,9 9 0,0 0 0,-18 3 0,18-3 0,0 0 0,0 0-129,0 0 129,0 0 0,0 0 0,0 0 0,0 0 0,15 0 0,-15 0 0,19-7-129,-19 7 129,14-3-129,-14 3 129,0 0-129,0 0 0,0 0 0,0 0 129,0 0-129,0 0 0,0 0 129,0 0 0,0 0-129,-11 0 129,11 0 0,0 0 0,0 0-129,0 0-129,0 0-1161,0 0-2451,0 0-387,0 0-258,0 0 129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20:45.914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-2113 6106 2580,'5'-22'4386,"1"4"-258,-6 18-1032,0 0-645,0 0-516,0 0-516,0 0-516,24 9-129,-24 12 0,10 14-258,-8-4 0,9 15-129,-8-1-129,4 4 258,-7-3-387,7 6 129,-5-11-129,1 1 0,1-3-129,-1-6 0,-1-2 0,-2-6 0,3-5-258,-3-20 0,5 23-387,-5-23-129,0 0-1161,0 0-1419,0 0-1161,-8-25-129,6 1-387</inkml:trace>
  <inkml:trace contextRef="#ctx0" brushRef="#br0" timeOffset="428.0245">-2160 6094 3096,'0'0'4515,"0"0"-129,0 0-129,0 0-2451,7-25-258,21 25-387,-7-11 0,17 7-387,0-14-129,9 10-129,-7-5-129,9 1 129,-9 0-129,3 5-129,-8-3-129,-2 6 0,-11 0 0,-1 4-129,-21 0 0,24 0 129,-24 0-129,0 0 0,13 21 0,-13-21 129,0 28-129,0-28-129,0 29 258,-4-9-129,4-20 0,-3 36 0,3-36 0,0 31 0,0-13 0,0-18-129,10 35-387,-10-35-1290,0 0-2580,21 26-258,-21-26-516,22 18-129</inkml:trace>
  <inkml:trace contextRef="#ctx0" brushRef="#br0" timeOffset="1068.061">-1130 6346 2322,'15'-21'4515,"4"13"-129,-19 8 0,25 0-1806,-25 0-774,36-9-516,-36 9-129,52-12-387,-27 6-258,11 4-129,-5-2-129,6-2 0,-6 4-258,-1 0-258,2 2-129,-12-7-516,11 7-2064,-31 0-1419,22 2-258,-22-2-387,0 0 0</inkml:trace>
  <inkml:trace contextRef="#ctx0" brushRef="#br0" timeOffset="1317.0754">-1109 6474 5289,'0'0'4773,"0"0"-387,26 3 0,7-1-3096,-13-7 0,20 3-129,-10-10-516,10 8-258,-5-3-129,3-1-129,-4 6-258,-4-5-774,13 3-3225,-8 0-258,-5 0-258,-3-4-516</inkml:trace>
  <inkml:trace contextRef="#ctx0" brushRef="#br0" timeOffset="2531.1447">255 5761 3354,'-24'-2'4257,"-16"0"258,21 2-387,19 0-1935,-42 0-645,42 0-258,-40 0-129,40 0-516,-36 8-258,36-8 0,-26 18-129,26-18 0,-18 23 0,18-4-129,0 0-129,0 1 0,9 3 129,5 0-129,-2 1 0,4 8 0,-3-5 129,3-1-258,-4-3 258,4 3-258,-9-2 129,-5 1 0,-2-1 0,0-7 0,-13 3 0,-4-3 0,-11-2 0,4-1 0,-6-7 129,1 1-129,3-6 129,3 2-129,4-4 0,19 0 0,-19 0 129,19 0-129,0 0-129,0 0 129,11-6 0,-11 6 0,39 4-129,-16 8 129,1 0 0,-1 5 0,1 3 0,-5 1 0,-3 2 0,-4-2 0,-3 4-129,-2 3 258,-2-1-129,-3-1 0,3-2 0,-3-3 129,-1 1-129,-1-22 0,9 31 0,-9-31 129,14 24-258,-14-24-129,33 24-3354,-33-24-774,31 10-387,-31-10-129</inkml:trace>
  <inkml:trace contextRef="#ctx0" brushRef="#br0" timeOffset="4327.2476">856 5840 3870,'0'0'4386,"0"0"-258,-14 6 129,-4-2-2838,10 21-129,-15-11-129,14 19-129,-8-6-258,5 15-129,-4-5-129,13 12-129,-6-1-129,9 3 0,4-5 0,-1 1-129,9-5-129,7-5-387,9 4-2322,-7-20-1548,0-3-387,0-5-387,-21-13-129</inkml:trace>
  <inkml:trace contextRef="#ctx0" brushRef="#br0" timeOffset="5260.3009">1182 5991 5676,'0'0'4644,"0"0"-258,0 0 0,-7-17-2838,19 17-258,-12 0-387,45-2-129,-19-6-258,21 8 129,-7-6-387,9 4 0,-8-3 0,10 3-258,-13-1 129,-5 3 0,-7 0-129,-7 0 0,-19 0 0,0 0 0,9 22 0,-9-22 129,-32 37-129,5-15-129,-10 3 129,-4 0 0,-5 7 0,3 0-129,5-1 129,1-6-129,8 4 129,5-2 0,6-4 0,8 1 0,10-24 0,-4 25 0,4-25 0,0 23 0,0-23 0,30 13 0,-13-9 0,7-4 0,6 2 129,3-2-129,2 0 0,1 0-129,-1 0-129,-2-2-387,10 4-1806,-18-2-1935,-1 0-258,-5 0-258,-19 0-387</inkml:trace>
  <inkml:trace contextRef="#ctx0" brushRef="#br0" timeOffset="5755.3292">1258 6137 3096,'0'0'4515,"0"0"-258,0 0 0,23 6-2451,-23-6-258,36-4-387,-11-6-387,13 8-129,-9 0-258,10-2-516,0 8-1290,-4-2-2451,-5 0-645,-3 4 0,-6 0-516</inkml:trace>
  <inkml:trace contextRef="#ctx0" brushRef="#br0" timeOffset="12867.736">1937 6387 4773,'21'-2'4515,"-21"2"-258,0 0 0,28 19-2709,-28-19-387,14 29 0,-14-29 0,12 42-387,-12-20-258,10 5 129,-10-5-387,4 3-129,-4-6-129,0-19-387,-14 35-645,-9-35-1290,4 6-1935,-4-4-387,3 0-258,-1-2-129</inkml:trace>
  <inkml:trace contextRef="#ctx0" brushRef="#br0" timeOffset="15819.9049">2552 6003 4902,'0'0'4644,"0"0"-129,0 0-516,0 0-2064,0 0-387,0 0-258,0 31-645,0-11 0,1 14-129,1-3 0,0 4-258,-2 1 0,0 2-129,0-11-129,0 2 129,0-5-129,0-24 0,3 30-387,-3-30-258,0 0-1032,0 0-2580,0 0-387,0 0-258,0 0-387</inkml:trace>
  <inkml:trace contextRef="#ctx0" brushRef="#br0" timeOffset="16026.9167">2619 5763 7611,'0'-25'4386,"0"25"-129,0 0-516,0 0-2967,0 0-387,-8 19-387,8 3-774,0-22-2451,1 35-903,6-7-258,-3-3-129</inkml:trace>
  <inkml:trace contextRef="#ctx0" brushRef="#br0" timeOffset="16522.9451">2881 5972 7224,'0'0'4257,"0"0"258,4 15-387,1 9-3354,-5-24 0,2 53 129,-2-21-258,0 7-258,0-4-129,2 5 0,-1-11 0,6-1 0,-2-7 0,-5-21-129,23 18 0,-23-18-129,29-2 129,-11-16-129,-3-3 129,3-7-129,-1-5 0,1 1 129,-1 1-129,-5 3 129,-2 3-129,-3 6 129,-7 19-129,11-17 129,-11 17 0,0 0-129,5 10 129,-5 8 0,0 10-129,2 1 0,-2 6 129,1 3-129,1-3 0,3-4 0,1-1 0,-1-4-258,7-3-645,-12-23-2967,0 0-516,0 0-516,23 0-387</inkml:trace>
  <inkml:trace contextRef="#ctx0" brushRef="#br0" timeOffset="17076.9768">3293 6115 7998,'-33'-6'4902,"33"6"-258,0 0-129,31-9-3354,-7-1-387,21 10 0,-6 0-387,9 0-129,1 0-516,-7-4-774,8 6-2451,-15 0-1032,-4 4-387,-10-6-387</inkml:trace>
  <inkml:trace contextRef="#ctx0" brushRef="#br0" timeOffset="16856.9642">3329 5740 5934,'18'-20'5160,"2"-4"-516,-20 24 0,19 0-2322,-1 24-1161,-15-4-129,18 19-258,-17 0-258,6 16-129,-3-6-129,-2 7-129,-1 4 0,-1-2 0,-1-4-129,5 0 0,-2-13 0,5-2 0,3-8 0,0 2 0,7-18 0,0-5 0,3-8-258,-4-2-516,11 0-1677,-11-4-2193,-19 4-258,20-29-258,-20 29-387</inkml:trace>
  <inkml:trace contextRef="#ctx0" brushRef="#br0" timeOffset="17403.9955">3701 5777 7740,'48'-30'5031,"-25"30"-258,-4 0-129,14 20-3225,-33-20 0,45 58-516,-31-23-258,10 11-258,-13 2-129,-1 5 0,-3 2-129,0 2 0,-7-2-129,0-5 0,-2-5 129,-8-4-129,3-1 0,-4-7-129,5-12-129,6-21-774,0 0-3870,0 0 258,0 0-516,0 0-516</inkml:trace>
  <inkml:trace contextRef="#ctx0" brushRef="#br0" timeOffset="18787.0746">4300 5586 2451,'-13'-22'4386,"13"22"0,0 0 0,25-10-2322,-24-9-258,22 19-258,-23 0-129,31-4-516,-31 4-129,38-2 0,-38 2-387,35 0-129,-35 0 0,30 19-129,-30-19-129,24 31 0,-21-10 0,-1-1 0,-2 5 0,0 2 129,-5-1-129,-9 6 129,-2-1-129,-3-2 129,-1 5 0,2-4 0,4-3 0,2-2 0,7-3 0,5-1 0,0-21 129,9 38-129,-9-38 0,33 22-129,-13-16 129,3 0-129,-2-2 0,0-1 129,-4-3-129,-17 0 0,24 0 0,-24 0 0,0 0 0,0 0-129,0 0 258,0 26-258,0-26 129,-19 26 0,5-4 0,2 3-129,7 6 129,-4-1 0,8 4 0,-1 1 129,2-2-258,0 2 129,5 1 0,4-10 0,-1-3 0,-1 0 0,-7-23 0,4 33 0,-4-33 0,-12 29 0,-7-21 0,-4-2 0,-1-1 0,-4-1 0,5 2-258,-1-6-1290,24 0-3225,-16 0 0,16 0-516,0 0-387</inkml:trace>
  <inkml:trace contextRef="#ctx0" brushRef="#br0" timeOffset="100266.735">213 8379 2967,'12'-20'4257,"-12"20"-645,0 0-645,13-30-645,-13 30-387,0 0-258,0 0-516,0 0-129,17-2-258,-17 2-129,0 0-258,0 0 0,7 18 129,-7-18-258,3 39 0,-1-15 0,0 9-129,1 3 0,-3 7 0,0 2 129,0 1-258,0-1 129,2 7-129,2-6 129,-1-5-258,-1-8 258,5 2-129,-6-8 0,3-8-129,-4-19 129,0 0 0,10 18-129,-10-18 0,0 0-258,2-10-258,-2 10-774,0-21-2709,0 21-645,0-39 0,0 12-645</inkml:trace>
  <inkml:trace contextRef="#ctx0" brushRef="#br0" timeOffset="101022.7782">220 8357 3483,'0'0'3870,"-19"-6"-903,19 6-258,0 0-516,0 0-387,0 0-387,0 0-387,0 0-129,0 0-258,12 0 0,-12 0 129,23-2-258,-23 2 0,33-4-129,-14 2 0,7 2 0,-3-4-129,4 4 0,1 0-129,0 0-129,1 0 129,-4 0-129,-1 0 129,-1 2-129,-1-2 0,-3 0 0,-19 0 0,35-8 129,-35 8-129,23-8 0,-23 8 129,19-12-129,-19 12 0,0 0 129,0 0-129,17-17 0,-17 17 0,0 0 0,0 0 0,0 0 0,0 0 0,0 0 0,0 0 0,12 13 0,-12-13 0,14 29 0,-14-29 0,12 35 0,-5-14 0,2-1 0,-4-1 0,-5 3 129,5-4-129,-5-18 0,5 31 0,-5-31 0,11 18-129,-11-18-129,0 0-387,0 0-1677,0 0-2193,0 0-258,0 0-129,14-12-516</inkml:trace>
  <inkml:trace contextRef="#ctx0" brushRef="#br0" timeOffset="102558.8661">1439 8298 2451,'0'0'3612,"0"0"-129,0 0-774,0 0-516,0 0-516,0 0-129,0 0-387,0 0-258,0 0-129,-14 0-258,14 0 0,0 0 129,-26 0-258,26 0 0,-30 0 0,11 0-129,4 0 0,-13 0 0,28 0 0,-35-2 129,35 2-258,-29 0 0,29 0 129,-26 2-129,26-2 0,0 0 0,-25 15 0,25-15 0,0 0-129,-22 23 129,22-23-129,-12 19 0,12-19 0,-14 24 129,14-24-129,-7 29 129,7-29-129,0 33 0,0-33 129,0 38-258,7-15 258,-4-5-129,8 4 0,-10 3 0,6-1 0,-3 4 0,1 1 0,0-4 0,2 5 0,-7 4 0,4-1 0,-1-4 0,2 2 0,-5 2 0,0-6-129,4 2 129,-4-3 0,0-2 0,0-3 0,0 1-129,0-22 129,-9 29 0,9-29 0,-7 22 0,7-22 0,0 0 0,0 0 0,0 0 0,0 0 0,0 0 0,0 0 0,0 0 0,11 11 0,-11-11 0,19 0 0,-19 0 0,29-5 0,-29 5 0,31-8 0,-13 4 0,1 2 0,2-2 0,0 0 0,-2 2 0,-19 2 0,31-4 0,-31 4-258,22-4-129,-22 4-1290,0 0-2838,0 0-258,0 0-387,0-19-258</inkml:trace>
  <inkml:trace contextRef="#ctx0" brushRef="#br0" timeOffset="108274.193">1663 8655 5547,'-18'-28'4773,"18"28"-258,0 0-645,-20-19-1935,20 19-258,0 0-645,22 23-258,-22-23-129,33 34-129,-12-17-129,5 13 0,-3-2-129,4 1-129,3-2 0,-4-3 0,0 0 0,-2-4-129,1-1 0,4-7 0,-3-2-129,-7-3-129,5 3-387,-24-10-387,39 10-2580,-39-10-903,22 4-645,-22-4 0</inkml:trace>
  <inkml:trace contextRef="#ctx0" brushRef="#br0" timeOffset="107975.1759">1887 8620 1032,'26'-20'3870,"-26"20"516,0 0-387,0 0-1419,8-24-516,-8 24-387,0 0-387,0 0-258,0 0-258,0 0 0,14-22-258,-14 22 129,0 0-258,0 0 0,0 0-129,2 14 0,-2-14 0,-2 26-129,-8-4 0,-1 1 0,-2 4 0,-3 7-129,-1 2 129,-4-3 0,2-2-129,1-2 0,1 2 129,3-4-129,2-7 0,12-20-129,-17 25 129,17-25 0,-7 19-129,7-19-129,0 0 0,0 0-387,-7 21-258,7-21-1161,0 0-1935,0 0-774,-2-13-258,2 13-258</inkml:trace>
  <inkml:trace contextRef="#ctx0" brushRef="#br0" timeOffset="108560.2093">2164 8659 4644,'21'-10'4644,"-21"10"129,0 0-774,0 0-1419,0 0-1806,18 19-129,-18-19-129,8 22-387,-8-22-516,7 19-1032,-7-19-2709,21 23-258,-21-23-387,9 17 129</inkml:trace>
  <inkml:trace contextRef="#ctx0" brushRef="#br0" timeOffset="108791.2225">2164 8659 1677,'113'168'4257,"-113"-168"258,0 27-129,0-8-1806,0-19-903,0 20-516,0-20-387,0 0-258,0 17-129,0-17-129,0 0-387,0 0-516,19 22-1806,-19-22-1806,0 0-258,0 0-129,0 0-129</inkml:trace>
  <inkml:trace contextRef="#ctx0" brushRef="#br0" timeOffset="109116.2411">2428 8627 6321,'21'-5'4644,"-21"5"129,24-2-516,4 2-2580,-28 0-516,30 2-387,-30-2-258,36 0 0,-13 0-258,1 0-129,-1 0 0,1 0-129,2 0-129,-4-4-129,3 4-645,-25 0-645,33-10-2580,-33 10-516,0 0 0,0 0-645</inkml:trace>
  <inkml:trace contextRef="#ctx0" brushRef="#br0" timeOffset="109456.2606">2527 8790 4128,'0'0'4902,"-7"18"-516,7-18 0,18 12-2451,-18-12-516,29 0 0,-29 0-516,45-14-129,-26-2 0,14 7-258,-7-1-129,7-2-129,0 2 0,-5 8 0,0-3-129,-4 5-129,-3 0 129,-4 0-129,-17 0-129,28 0-129,-28 0-645,0 0-3741,16 21-129,-16-21-258,0 0-387</inkml:trace>
  <inkml:trace contextRef="#ctx0" brushRef="#br0" timeOffset="110859.3408">3124 8572 1806,'19'0'4515,"-19"0"0,7 24 129,-7-24-1677,13 28-1161,-13-28-516,10 27-129,-10-27-516,9 39-129,-4-20-129,0 10 0,2-6-258,-2 1 0,0 1-129,-1 0 0,-1 0 0,-3 0-258,4-9-258,-4-16-645,0 0-3096,2 19-387,-2-19-258,0 0-258</inkml:trace>
  <inkml:trace contextRef="#ctx0" brushRef="#br0" timeOffset="111082.3536">3133 8356 5676,'0'0'4128,"0"0"-387,14 0-516,-14 0-3225,21 20-2709,-2-1-903,-19-19-387,22 33 0</inkml:trace>
  <inkml:trace contextRef="#ctx0" brushRef="#br0" timeOffset="111662.3868">3386 8523 8901,'0'0'4902,"0"0"-645,13 25-645,-13-25-2709,8 34-129,-8-34-258,11 38-258,-6-19 0,0 3-258,2-1 258,0 1-258,-7-22 0,16 28 0,-16-28 0,12 23 0,-12-23-258,0 0 258,0 0 0,17 8-129,-17-8 129,0 0 0,18-17 0,-18 17 0,15-39 0,-4 20 129,-1-4-129,0-1 0,3 3 0,-3-3 0,2 2 258,-12 22-258,16-28 0,-16 28 0,0 0 129,0 0-129,0 0 129,21 22 0,-21 0-129,7 4 129,-2-3-129,3 4 0,1 9 0,1 0 0,3-3 0,-3-4 0,-1-5-129,-1 2 129,3-5-258,-11-21-258,19 24-516,-19-24-3096,0 0-516,0 0-258,17-12-258</inkml:trace>
  <inkml:trace contextRef="#ctx0" brushRef="#br0" timeOffset="112286.4224">3801 8588 5289,'0'0'4773,"0"0"0,0 0-129,32-16-2064,-32 16-1548,55-10 0,-25-4-258,10 12-258,-9-3-129,7 3-129,-3 2-258,-7 0-129,-4 0-387,-24 0-1806,26 0-2064,-26 0-516,0 0 0,0 0-645</inkml:trace>
  <inkml:trace contextRef="#ctx0" brushRef="#br0" timeOffset="112014.4067">3874 8279 5676,'7'-29'4773,"-7"29"0,0 0-387,0 0-2580,11 19-516,-10-1-387,13 17-129,-3 3-258,-3 5-129,3 4-258,-1 5 129,1-8-258,-4 4 0,1 1 0,1 0 0,1-3 0,1-9 0,1-6 0,2-2-129,1-8 129,-15-21-129,40 17 0,-19-17-258,5-4-645,-14-21-1290,14 3-2193,-13-8-387,4 7-258,-15-4-129</inkml:trace>
  <inkml:trace contextRef="#ctx0" brushRef="#br0" timeOffset="114014.5213">4300 8188 1161,'0'0'4515,"0"0"-129,0 0 0,0 0-1677,0 0-903,0 0-645,24 6-129,-24-6-258,33 0-387,-14-4 0,10 0-129,-6-4 0,10 3 0,-9-1 0,2 4-129,-5-6 0,0 6 0,-21 2 0,26 0 0,-26 0 129,0 0-129,0 0 129,19 0-129,-19 0 0,0 0 0,0 0 129,0 0-129,0 16 0,0-16 0,0 21-129,0-21 129,0 36-129,0-14 0,0 1 0,0 6 129,0 3-129,0 2 0,4 1 0,6 4 0,-3-1 0,3 3 0,3 4 0,-1-3 0,-4 3-129,3-4 129,-3 1 0,-1-5-129,2-4 129,-4-1 0,2-8-129,-3-1 129,-4-23 0,7 25 129,-7-25-258,0 0 129,0 0 129,0 0-129,-18 14 0,18-14 129,-34 0 0,11 0 0,0 0 0,1 0 0,-2 0 0,3 0 0,21 0 0,-26 4-129,26-4 0,0 0-129,-4 29-258,4-29-2064,0 0-2193,11 9-258,-11-9-516,27 2-387</inkml:trace>
  <inkml:trace contextRef="#ctx0" brushRef="#br0" timeOffset="116594.6689">5497 8297 1161,'0'0'4386,"0"0"129,0 0-258,0 0-1806,6 25-645,-6-25-387,5 54-129,-5-33-258,14 16-258,-6-7-129,6 11-129,-5-5 0,5 9-129,-6-4-129,5 6 0,-5-1-129,1-5 0,-4-2-129,2-4 0,-3-8-129,-3-4 0,5-3-129,-6-20-258,6 17-516,-6-17-645,0 0-3096,0-13 129,0 13-516,0-24 0</inkml:trace>
  <inkml:trace contextRef="#ctx0" brushRef="#br0" timeOffset="117030.6938">5572 8616 1419,'0'0'4515,"0"0"0,0 0 258,0 0-2193,29 6-645,-29-6-258,0 0-258,0 0-516,21 0 0,-21 0-387,23 0 0,-23 0-129,29-2-129,-8 0 0,5 0 0,2 0-129,7 0 0,3 2-129,2-4 0,2-4 0,-4 4 0,2-2 0,-4-4-129,-1 4 0,-9-4-129,-2 4-258,-19-13-2193,-5 19-1806,0 0-516,0 0-258,0 0-258</inkml:trace>
  <inkml:trace contextRef="#ctx0" brushRef="#br0" timeOffset="355604.3395">7169 8306 3999,'0'0'4902,"0"0"-258,11 2-129,11 22-2580,-22-24-645,30 34 0,-30-34-387,40 45-129,-21-24 0,7 13-387,-7-8-129,9 1 0,-7-2-129,1 1 0,-1-8 0,-2 6-129,2-7 0,-2-3 0,2-2 0,-21-12 0,35 19-129,-35-19-258,26 16-258,-26-16-516,24 16-2322,-24-16-1290,0 0-258,0 0-387</inkml:trace>
  <inkml:trace contextRef="#ctx0" brushRef="#br0" timeOffset="355277.3207">7452 8391 1935,'6'-21'4386,"-6"21"129,8-22-1548,-8 22-516,0 0-516,0 0-387,0 0-516,0 0-258,0 0 0,0 0-387,0 0 0,0 0-129,0 0-129,0 20 129,-8 1-129,-6 7 0,-9 9 0,-3 1 129,-3-1 0,4 6-129,-1-7 0,-2 1 0,11-2 0,0-3-129,6-6 129,4-5-129,7-21 129,-7 35-129,7-35-129,-1 22 129,1-22 0,0 0-129,0 0-258,0 0-258,0 0-516,-9-20-1806,9 20-1677,0-35-258,0 16-258,0-7 0</inkml:trace>
  <inkml:trace contextRef="#ctx0" brushRef="#br0" timeOffset="356544.3932">7885 8564 3612,'0'0'4773,"5"20"0,-5-20-258,45 6-2709,-26-8-387,19 2 0,-10-6-516,10 4-258,-5-4-258,0 2 0,-5-2-129,1 4-258,-6 0-129,-23 2-387,38 0-1161,-38 0-3096,21 6 129,-21-6-387,0 0-387</inkml:trace>
  <inkml:trace contextRef="#ctx0" brushRef="#br0" timeOffset="356261.377">7940 8370 2322,'0'0'4515,"0"0"129,0 0-129,0 15-2451,0-15-129,16 0-645,-16 0-129,43-17-387,-20 7-258,10 6-129,-2-4-129,0 4 129,-3-1-258,-4 0-258,-1 5 0,-23 0-387,29 2-516,-29-2-2322,0 0-1161,0 0-516,-10 16-129</inkml:trace>
  <inkml:trace contextRef="#ctx0" brushRef="#br0" timeOffset="357792.4646">8943 8236 1935,'0'0'4386,"0"0"258,0 0-258,0 0-2451,0 0-258,0 0-258,0 0-387,32 0 0,-32 0-387,47-4-129,-18 0-129,9 4 0,-5 0 0,7 0-258,-2 0 0,1 0-129,-1 0 129,-2 4-129,-8 0 0,2 4 129,-4 0-129,-6 1 0,-20-9 0,26 24 0,-26-24 0,0 33 0,-3-11 0,-14 2 0,-6 1-129,-5 3 258,-3-1-129,-2 1 0,0 0 0,-3-1 0,-1-4-129,6 3 129,3-4 0,7-2 0,2-5 0,19-15-129,-21 24 258,21-24-129,6 23 129,-6-23-129,29 8 129,-6-4 0,-4-2 0,3 0-129,4-2 0,0 0 129,-7 0-258,2 0 129,0 0 0,2 0 0,-8-2-129,4 0 0,-19 2 0,26-4-516,-5 10-903,-21-6-3096,0 0-258,0 0-258,0 0-129</inkml:trace>
  <inkml:trace contextRef="#ctx0" brushRef="#br0" timeOffset="358349.4965">9155 8462 1548,'-12'-12'4128,"12"12"387,0 0-1548,0 0-387,31 0-387,-31 0-387,37-4-387,-37 4-258,50-4-258,-29-2-387,10 6 0,-6 0 0,2 0-387,3 0 0,-4 0-258,3 0-129,-4 0-516,13 6-1806,-17-6-1935,1 0-387,-22 0-258,30 0-129</inkml:trace>
  <inkml:trace contextRef="#ctx0" brushRef="#br0" timeOffset="359121.5406">9867 8403 5160,'-24'0'4902,"24"0"129,0 0-516,0 0-2967,17-2-387,26 2-258,-8-6-129,15 6-129,-3-6-258,7 0-258,-5 1 0,1-3-258,-10 8-258,-10-14-1290,-1 14-2838,-10-2-516,0 2 0,-19 0-387</inkml:trace>
  <inkml:trace contextRef="#ctx0" brushRef="#br0" timeOffset="358837.5244">10079 8173 3870,'24'-2'4773,"-5"0"129,-19 2-387,0 0-2193,23 8-1161,-23-8 0,0 38-387,0-13-387,0 10 129,0 2-129,0 5-258,-2-1 0,-2-2 0,4 1-129,0-3 129,0-7-258,4-7-129,3 3-645,-7-26-1806,0 0-1806,0 0-516,0 0 0,0 0-516</inkml:trace>
  <inkml:trace contextRef="#ctx0" brushRef="#br0" timeOffset="360336.6101">10704 8200 3612,'-7'-20'4515,"7"20"-387,-11-29-1161,11 29-774,-1-23-516,21 21-387,-14-18-258,13 16 0,-7-18-258,14 16-129,-26 6 129,42-16-258,-22 7-129,8 9 0,-5-6-129,1 6 0,-3 0-129,0 8 129,-21-8-258,31 27 129,-22-5-129,-6 6 0,-3 1 0,-3 8 0,-15 5 0,-4-5 0,-4 4 0,-6 1 0,3-3 0,-4-2 0,3-3 0,4-2 0,4-7-129,6-2 258,-1 3-258,6-4 129,11-22 0,-10 31 0,10-31 0,0 20 0,0-20 0,0 0 0,19 12 0,-19-12 0,35 0 0,-11 0 129,6 0-129,-1 0 129,2-4 0,6 2 0,-4 0 0,0 0-129,-7 0 129,3 2 0,-10-2-129,-19 2-129,25 0-129,-25 0-387,0 0-3612,0 0-645,0 0-387,0 0-516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22:00.901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760 10101 2967,'0'0'2838,"0"0"-258,0 0-516,0 0-129,0 0-258,-9-18-129,9 18-258,0 0-387,0 0 129,0-20-258,0 20 0,0 0-129,0 0-129,0 0 129,14 0-258,-14 0 0,21-2-129,-21 2 129,33 0 0,-33 0-129,40-4-129,-17-2 258,-1 4-129,2-2-129,3 1 0,-5-5-129,4 4 129,-2 0 0,1 2 0,-8-2-129,4 4 0,-21 0 129,33-4-129,-33 4 0,26 0 0,-26 0 0,19 4 0,-19-4 129,0 0-129,0 0 0,0 0 0,0 0 0,0 0 129,0 0-129,0 0 129,19 6-129,-19-6 0,0 0 129,0 0 0,11 23-129,-11-23 0,5 18 0,0 0-129,-2 2 129,3 0 0,-1 1 0,-2-3-129,1-1 129,-4-17 0,8 31 0,-8-31-129,0 0 0,0 0-258,11 25-1032,-11-25-3096,0 0-387,0-20 0,0 20-774</inkml:trace>
  <inkml:trace contextRef="#ctx0" brushRef="#br0" timeOffset="-820.0468">760 10181 1,'0'0'3353,"0"0"-257,14-14-387,-14 14-387,0 0 0,0-17-258,0 17-387,0 0-129,0 0-387,0 0-129,0 0-129,0 0-258,0 0-129,0 0-129,3 16-129,-3-16 0,0 29-129,0-7 258,0 11-258,0 1 0,0 5 0,0-1 0,0 11 129,0-1-258,0 2 129,0-3 0,0 5-129,0-11 129,0-8-129,4-4 0,-1 1 129,-3-30-129,6 32 0,-6-32 0,0 0 0,0 0-129,0 0 0,0 0-258,0 0-258,0 0-516,0-32-774,0 32-2451,5-26-516,-5 26 0,2-31-258</inkml:trace>
  <inkml:trace contextRef="#ctx0" brushRef="#br0" timeOffset="1756.1003">1871 10370 2580,'0'0'4644,"16"0"-129,-16 0-258,0 0-1806,27-1-1290,1 1 129,-28 0-258,45-12-258,-20 2-258,4 8 0,1-7-258,4 7-129,-11 0 0,1 2 0,1 0 129,-5 0-258,-2 0 129,3 0-129,-21 0-129,26 4 129,-26-4 0,20 4 0,-20-4-258,0 0-129,0 0-516,0 0-2580,0 0-1032,0 0-387,0 0-387</inkml:trace>
  <inkml:trace contextRef="#ctx0" brushRef="#br0" timeOffset="1388.0791">1817 10075 1548,'0'0'4257,"0"0"129,0-20-129,0 20-2193,0 0-387,0 0-258,0 0-387,0 0-387,0 10 0,0 10-258,2 6 0,5 7 0,-5-2 0,6 13-129,-2-5 0,1 6-129,-1-3 0,0-1 258,1-4-387,-2 0 0,0 1 129,2-6-129,-5-5 0,3-6 0,-2 4 0,-3-8 0,0-17-129,0 18 129,0-18-516,0 0 129,0 0-645,0 0-903,0 0-2322,0-27-516,0 27-258,-3-40 0</inkml:trace>
  <inkml:trace contextRef="#ctx0" brushRef="#br0" timeOffset="288837.5205">3505 10258 1419,'0'0'4515,"10"-19"387,-10 19-387,0 0-2193,0 0-516,0 0-387,0 0-387,0 0-258,13 11-129,-7 11-129,-6-3-129,0 13 0,0 0-129,2 5 0,-2-4-129,0 8 0,0-5-129,2-3 0,0-1 0,3-11-129,-2 4 0,-3-25-129,9 25-645,-9-25-516,0 0-3225,12-10-129,-12 10-258,5-35-516</inkml:trace>
  <inkml:trace contextRef="#ctx0" brushRef="#br0" timeOffset="289045.5324">3524 10022 5805,'0'0'4515,"0"0"-516,0 0-516,10 0-3612,-10 0-2193,32 22-1677,-32-22-129,26 29-516</inkml:trace>
  <inkml:trace contextRef="#ctx0" brushRef="#br0" timeOffset="289541.5608">3805 10329 3483,'6'24'4773,"-6"11"-129,0-12-258,0-23-2967,0 51-258,0-51-258,0 44-258,5-24-129,7-3-258,-12-17 0,24 22-129,-24-22-129,33 0 129,-33 0 0,33-20-129,-17-1 0,3-3 129,-2-10-129,1 5 0,-6-4 129,9 1 0,-6 0-129,-1 9 129,-2 5 0,-12 18 0,0 0-129,23-10 258,-23 10-129,7 24 0,-7 3 0,3 7 258,1 2-258,-1 3 0,2-1-129,4 1 129,1-2-129,4-10 0,2 1-129,-16-28-387,29 36-129,-29-36-1419,21 0-2451,-21 0-387,26-30-387,-19 7 0</inkml:trace>
  <inkml:trace contextRef="#ctx0" brushRef="#br0" timeOffset="290105.5931">4298 10359 1548,'-48'-19'4773,"48"19"-129,-25-10 0,25 10-2193,0 0-516,14 0-645,-14 0-129,45-1-387,-17-1-258,14 2-129,-6 0 129,6 0-387,-4 0-129,-3-4-516,8 10-1806,-13-6-2322,-4 1-387,-26-1 0,24 0-645</inkml:trace>
  <inkml:trace contextRef="#ctx0" brushRef="#br0" timeOffset="289874.5799">4409 10016 6966,'0'0'5031,"0"0"-129,0 0-903,0 12-2709,4 23-387,-4-5-258,0 13-129,0-4-129,0 15-129,0-7 0,0 2-258,0-2 129,0-2 0,0-2-129,5-3 0,2-7 129,10 1-129,-3-8 0,5-5 129,4-7-129,1-6-129,2-2 0,-3-6-258,5 0-516,-20-12-258,22 12-1806,-28-16-1806,-2 16-258,0-36-387</inkml:trace>
  <inkml:trace contextRef="#ctx0" brushRef="#br0" timeOffset="290829.6345">5546 10227 2580,'0'0'5160,"0"10"-387,0-10 129,-5 25-2709,-17-25-387,18 22-387,-20-11-516,13 17-258,-11-8-129,4 9-129,-2-3-129,-5 3-129,1 2 0,1 7 0,3-10 0,-1 1-129,2-4 0,3 0 0,-1-4-129,17-21-129,-18 31-258,18-31-516,-1 20-2322,1-20-1548,0 0-129,0 0-516,-4-20 387</inkml:trace>
  <inkml:trace contextRef="#ctx0" brushRef="#br0" timeOffset="291129.6516">5140 10329 4128,'0'0'5160,"0"0"-129,11-6-258,-11 6-2451,33 4-903,-33-4-258,46 26 0,-25-9-516,12 7-129,-3-5-258,8 9 0,-3-7 0,-1 9-129,-1-6 0,2-1-129,-4 1 0,-1-7 0,-8 2 0,-1-9-258,2 7-516,-23-17-3354,0 0-774,0 0-387,0 0-387</inkml:trace>
  <inkml:trace contextRef="#ctx0" brushRef="#br0" timeOffset="291925.6972">6001 10241 5289,'0'0'5031,"0"0"-258,-21 4-258,21-4-2967,0 0-774,-5 27-129,5-27-258,0 0 0,0 19-129,0-19-129,17 14 0,-17-14-129,23 4 0,-23-4 129,24 0-129,-24 0 0,0 0-129,16-12 258,-16 12-129,0-17 0,0 17 129,-10-22-129,10 22 0,0 0 0,-26-23 0,26 23 129,0 0-129,-23-8 0,23 8 0,0 0 0,0 0 0,-21 8-258,21 11-645,0-19-3483,0 22-387,0-22-258,0 19-516</inkml:trace>
  <inkml:trace contextRef="#ctx0" brushRef="#br0" timeOffset="292977.7573">6107 10555 1677,'-2'-22'3354,"2"22"-129,0 0-516,-21-13-258,21 13-258,0 0-516,-15 10-129,15-10-516,0 0-258,-28 23-129,26-5 129,2-18-387,-7 32-129,7-32 129,-1 19-258,1-19 129,1 18-129,-1-18 0,0 0 0,0 0 0,16 10 0,-16-10 0,0 0 0,21 0-129,-21 0 258,0 0-258,12-28 129,-12 28-129,0-21 0,0 21 0,0 0 0,-2-25 0,2 25 0,0 0 0,0 0 0,0 0 0,0 0 0,-10 14 0,10-14 129,0 21-258,0-21 258,9 17-129,-9-17 0,0 0 129,20 12 0,-20-12 0,0 0-129,19 6 258,-19-6-129,0 0 0,0 0 0,13 21-129,-13-3 129,0-18-129,-6 42 0,-4-13 0,-4 0-129,-2 2 0,1 0-387,6 14-1548,-8-22-2709,5 2-258,12-25-258,-26 31-387</inkml:trace>
  <inkml:trace contextRef="#ctx0" brushRef="#br0" timeOffset="297789.0325">6845 10179 2709,'-9'-31'4902,"9"31"0,0 0-129,0 0-2451,0 0-645,9 10-258,19 19-516,-4 1-258,9 11 0,-2-10-258,7 10-129,-3 3-129,1-5 129,1-1-258,3-2 0,-9-5 0,-1-4-129,-1 2 0,-6-13-258,4 5-516,-27-21-903,32 5-2967,-32-5-258,29 0-258,-29 0-387</inkml:trace>
  <inkml:trace contextRef="#ctx0" brushRef="#br0" timeOffset="297498.0159">7246 10167 2451,'0'0'4773,"0"0"0,-5 22-903,-18-20-1677,21 26-258,-25-16-645,14 19-129,-16-11-516,15 9 0,-14-4-129,11 13 0,-6-10-129,6 7 0,1-10-258,2 7 0,1-4 0,0 1 0,6-6-129,-3-4 0,10-19-129,-14 29 0,14-29 0,-10 18-258,10-18-258,0 0-516,-4 19-1032,4-19-1935,-17 0-903,17 0-258,-12-13 0</inkml:trace>
  <inkml:trace contextRef="#ctx0" brushRef="#br0" timeOffset="298130.0516">7557 10237 5160,'3'10'5031,"-3"-10"0,21 0-516,-21 0-3096,41-2-516,-23-8-129,11 10-258,-3-6-129,4 2-258,-2 2-258,-7-9-516,8 11-2451,-29 0-1419,24 0-516,-24 0-258,0 0 130</inkml:trace>
  <inkml:trace contextRef="#ctx0" brushRef="#br0" timeOffset="298361.0653">7563 10423 5160,'-8'20'5289,"8"-20"-129,17 9-516,1-18-2838,11 9-903,-8-8 0,19 4-387,-7-6 0,1 6-387,3 4-516,-13-11-774,23 11-3354,-26-2-258,3 2-387,-24 0-387</inkml:trace>
  <inkml:trace contextRef="#ctx0" brushRef="#br0" timeOffset="299018.1026">8216 10158 8256,'-21'17'5031,"21"-17"-258,0 0-129,11 10-3999,18-6 0,-3-4 0,11 0-258,-3 0-258,6 2 129,-3 0-258,-1 4 129,-6 2-129,-8-3 0,1 2 0,-23-7 0,26 18 0,-26-18 0,12 25 129,-12-25-258,0 33 129,-14-13 0,-3 5 0,-6 4 0,-1 2-129,-2 4 129,0-1-129,-4 5 129,4-8 0,4 4-129,1 4 129,7-10 0,2 0 0,7-2 0,1-2 0,4-25 0,5 33 0,-5-33 0,37 18 0,-13-13 0,4-5 129,2-2-258,2-1 0,-4-7-258,5 8-645,-22-18-2967,11 13-774,-22 7-258,25-27-516</inkml:trace>
  <inkml:trace contextRef="#ctx0" brushRef="#br0" timeOffset="299320.1201">8202 10522 4773,'32'-16'5160,"-15"8"-258,7 6-129,-24 2-3096,45-2-387,-45 2-387,47 0-387,-19 4-258,0 2-258,6 10-1032,-13-14-3354,11-2-516,-8 0-387,0-2-129</inkml:trace>
  <inkml:trace contextRef="#ctx0" brushRef="#br0" timeOffset="300030.1606">8782 10449 7224,'0'0'5031,"0"-20"0,0 20-258,43-10-3870,-20-1 0,13 9 0,-3-6-387,4 8-258,1-2-129,0 2 0,0 0-516,-13-4-903,9 4-3354,-13 0-258,0 2-387,-21-2-387</inkml:trace>
  <inkml:trace contextRef="#ctx0" brushRef="#br0" timeOffset="299745.1444">9001 10160 6450,'0'0'5418,"21"2"-516,-21-2-387,5 43-3225,-5-21-516,0 17 0,0-4-258,-2 11-258,-1 1-129,-1 4 0,-1-7-129,1 2 0,3-3 0,-5-7-258,6 4-516,0-40-903,-1 37-3096,1-37-129,0 0-258,0 0-516</inkml:trace>
  <inkml:trace contextRef="#ctx0" brushRef="#br0" timeOffset="301005.2165">9535 10212 3612,'0'-19'5289,"0"-1"-387,0 20-129,20-13-2709,-20-9-516,24 14-387,-16-9-258,17 11 0,-25 6-516,36-14 129,-36 14-258,40 0 0,-22 2-129,-18-2 0,31 28 0,-19-7-129,-2 2 0,-6 7 0,-4 2 0,-4 1-129,-4-2 129,-6 6 0,0 3-129,-5-6 0,-2 3 0,-2-3 0,8 3 0,-6-8 0,5 1 0,-3-8 129,5-2 0,14-20 0,-20 21 0,20-21 0,0 0 0,0 0 129,0 0-129,0 0 129,15 20-129,4-19 129,4-1 0,-2 0 0,3 0 0,2 0 129,7 0-129,0 0 0,-4-3 0,1-1 0,-2 4-129,-1-2-129,-4-2-129,-23 4-903,33-8-3741,-33 8-129,0 0-516,0 0-129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23:17.56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0 410 1806,'30'2'3096,"-30"-2"-774,0 0-516,0 0 0,0 0-258,17 6 129,-17-6-516,0 0-129,0 0 0,28 6-258,-28-6-129,24 3-129,-24-3-129,31 8 0,-31-8-129,39 10 0,-19-10-129,8 2 129,-2-2 0,4 0-129,-1 0 0,4 0 129,-5 0 0,5 0-129,0 0 0,0 0 0,-5 0 0,3 0-129,2 0 129,-2 0-129,4 0 129,0 0-129,-1 0 0,3 2 129,4-2-129,-4 2 129,6-2-129,4 0 0,-3 4 0,2-1 129,5-1-129,1 4 0,5-5 129,9-1-129,-5 2 0,5 0 0,0-2 129,3 0-129,1 0 129,-3 0-129,-1 0 129,0 0-129,-1-4 0,4 4 129,-3-1-129,-2-1 0,4 2 0,3-2 129,2-2-129,5 1 0,-3-1 0,3 0 0,5-2 0,4 2 129,3 0-129,-3-2 0,5 3 0,-2-3 0,7 2 0,-3 2 0,0-4 0,0 0 0,1 0-129,-1 0 129,7 1 0,-2-1 0,1-2 0,1-2 0,1 2 0,-5 6 0,4-7 129,-2 7-258,-3-5 129,-3-1 0,-4 2 0,-1 4 0,-4 0-129,3-2 129,-1 4 0,-4-2 0,5 2 0,-2 0 0,3 0 0,-3 0 0,0 2 0,-3 0 0,0 0 0,-3 0 0,0-2 0,-3 0-129,-3 0 129,3 0 0,-1 0 0,1 0 0,2 0 0,2 0 0,7 0 0,0 0 0,3 0 0,5 0 0,3 0 0,-3 0 0,8-2-129,-4 0 129,3 2 0,-1 2 0,3-4 0,2 0 0,3 2 0,9 0 0,0 0 0,2 0 0,7 0 0,-2 2 0,5 0 0,-3-2 0,3 2 0,-4-2 0,1 0 0,0 0 0,1 0 0,-3-2 0,0-2 0,2-1 0,-4 1 0,-5-2 0,2 0 0,-5-4 0,-4 0 0,0 5 0,0-7 0,-2 6 0,-3-4 0,0 2 0,-4 3 0,1 1 0,-1-2 0,-3 2 0,-2 1 0,-3-5 0,0 4 0,-2-4 0,3 3 0,1-3 0,-1 4 0,4-6 0,0 2 0,-2 2 0,2 3 0,-1-3 0,-3 0 0,2 0 0,-12-2 129,4 2-129,-8 0 0,-1-3-129,0 1 258,-2-1-129,-7 1 0,4 0 0,-4 1 0,-1-3-129,1 2 129,-5 2 0,-5-2 0,-4 3 0,-2-1 0,-11 0 0,-3 2-258,-15-4-387,9 8-3096,-35 0-903,30 0-258,-30 0-387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9T10:54:00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5469 7840 3870,'-12'0'4128,"0"9"-645,12-9-645,0 0-387,5-9-645,18 9-645,-1-10-258,13 8-258,2-9 129,14 8-387,4 1-129,8 2 0,4 0-258,8 3 129,-1 3 0,4 0-129,-3 3 129,0 0 0,-8 0-129,-5 1 129,-11-3-129,-10 1 129,-10 0-129,-9 1-129,-11 4-903,-11-13-3354,0 14-258,-9-8-387,-5-4-387</inkml:trace>
  <inkml:trace contextRef="#ctx0" brushRef="#br0" timeOffset="12656.7239">4994 7978 645,'-2'12'1032,"-1"2"0,2-2-258,-2 1 0,0 2 0,-1 2-129,0 1 0,0 1 0,1 5-129,1-1 0,0 3-129,2 1-129,-1 0 129,1 1-258,0-2 0,0 1 0,0-4 0,3 1 129,1-8-129,1 2 0,4-7 0,2 2 0,-1-6 0,4-2 129,8-1-258,-3-1 129,5 1-129,2-2 0,5 0 0,0 1-129,5 1 129,1-1-258,4 0 129,-1 1-129,5-3 129,-1 1-258,2-1 258,-1 1 0,3-2 0,1 0 0,-4 0 129,3 0-129,2 0 258,3-2-129,5 2 0,2-1 0,3-1 0,1-2 0,7-1 129,3-2 0,2-4 129,7 1 129,0-3 0,6-4 0,1 3 0,4 1 0,-2-2 129,1 1-129,1 1-258,-2 2 258,-2 2-387,-1 2 0,0 0 0,-1 4 0,1 1 0,-1 2 0,-1 0 0,-2 2 0,2-1 0,-2 2 129,4-2 129,-2 3 258,-2-4 0,2 0 0,-3-1 129,5 1-129,-7-4 258,2 4-258,0-4-129,-4 4-129,-2-4 0,0 3 0,2 0-129,-2 1 0,0-4 0,0 3 0,-3-2-129,3-1 129,-6-2 0,-2 1 0,-5-4 129,-5 4-129,-11-5 129,-3 5 0,-14-4 0,-8 3 129,-8-6 0,-4 4-129,-12 8 129,4-20-258,-5 8 129,-4 1-129,-2-5 0,-1-1-129,1-2 129,0-2-129,4-4 0,1-2 129,0-1-258,2-4 129,3-1-129,3 2 0,-1 2 0,4 5 0,-2 10-645,-6-2-2451,-1 16-1032,0 0-774,-10 15-258</inkml:trace>
  <inkml:trace contextRef="#ctx0" brushRef="#br0" timeOffset="30547.7472">3306 8082 6708,'-2'-16'5160,"2"16"-387,-2-11-258,2 11-2967,0 15-645,4 9-129,-4 8-258,0 8-387,0 5 0,0 5 0,0 3-129,0 1 0,-2-4-129,0-5 129,-1-3-387,1-11-129,2 5-645,-5-18-2322,5-2-903,0-16-774,0 13 0</inkml:trace>
  <inkml:trace contextRef="#ctx0" brushRef="#br0" timeOffset="30908.7679">3345 8088 5031,'-20'9'4128,"9"9"-129,-8 8-258,2 2-3612,-1 0 0,1 0 129,1 0-129,1-3 129,5-6 0,0-8 258,10-11 0,0 0 0,4-13 0,5-11 129,6-2 0,-1-10 387,6 5-387,-6-3 0,3 10-258,-4 6 387,-2 11-387,-11 7 0,16 13 0,-12 9-129,2 6-258,9 18-2838,-5-11-1806,4 0-387,1-3-645,5-10-129</inkml:trace>
  <inkml:trace contextRef="#ctx0" brushRef="#br0" timeOffset="32359.8509">1622 4068 5547,'4'-12'4902,"-4"12"-516,10 6 129,4 11-3096,-4 0-258,16 11-774,5 3 0,10 5 0,7 4-258,5-5 258,2 4-258,-2-5 129,6-5-387,-4-4 129,-8-2 0,-4-2-258,-6-3-129,-9-5-774,3 1-2709,-10-8-774,-6-2 0,-3-4-387</inkml:trace>
  <inkml:trace contextRef="#ctx0" brushRef="#br0" timeOffset="32619.8657">2385 4232 3999,'12'6'4386,"-3"8"-258,-2 5 0,6-3-3483,1 19-129,0 0 258,5 11-129,1-2-258,-1 2 0,-2-1-258,2 0 258,-7-6-129,-3-2 129,-8-6 0,-1 1 0,-12-7 0,-6-2-258,-5 3-1419,-1-7-2709,-7-4-774,3-3-258,5-8-774</inkml:trace>
  <inkml:trace contextRef="#ctx0" brushRef="#br0" timeOffset="35552.0332">8818 5010 258,'-27'172'645,"24"-91"-387,3-5-258,5-3 0,7-4 0,8-8 0,2-1-129,7-3 129,4-4 129,5 0 129,6-7-129,6-4 258,3-6 0,2-8 0,5-6 0,0-8-129,2-7 258,2-7-129,-1-7 258,-2-12 258,1-5 129,-3-9 258,3-3 0,-8-14 258,4 3-129,-7-16-258,3 0-129,-3-9-258,2-3-258,-5-14-258,-5 0 129,-5-7-387,-6-5 0,-14-1 0,-11-2 129,-14 2-129,-20 2 129,-20 5 0,-20 13 0,-17 11-129,-18 18 129,-12 18 0,-6 19-129,0 22 0,-2 26-129,6 24-387,4 12-645,16 21-2064,9 13-645,10 7-387,14 11 130</inkml:trace>
  <inkml:trace contextRef="#ctx0" brushRef="#br0" timeOffset="41028.3467">4650 5649 258,'35'8'1419,"-11"-3"129,3-1-387,7-3 387,5 1-129,7-2-258,6 0-258,4 0 0,11 0-129,5 0-129,6 0-387,5 0 0,4 0-129,3 0 0,2 1-129,-1 0 0,4-1 258,1 0-129,-4 0 0,4 0 0,-2 0 129,2 0-258,0 0-129,1 4-1935,-2 6-1161,-14-3-645,4 5 0</inkml:trace>
  <inkml:trace contextRef="#ctx0" brushRef="#br0" timeOffset="44468.5433">3117 3209 3096,'0'-20'4902,"0"20"-387,5-20 387,-5 20-2580,1-12-645,-1 12-129,0 0-645,8 7 258,-8 8-645,2 8-129,-2 6-129,0 9-258,0 7 129,0 10-129,0 8 0,-2-3 0,1 2-129,-1-4 258,2-4-258,-2-8 129,2-9-129,0-6 0,4-10-387,-4-21-1032,0 0-2967,0 0-387,11-13-129,-11-21-516</inkml:trace>
  <inkml:trace contextRef="#ctx0" brushRef="#br0" timeOffset="44888.5675">3142 3087 7224,'0'0'4773,"0"-18"-258,0 18-1290,0 0-2193,20 0-129,-11 0 0,9 0-258,1 0-129,5 2 0,0-1 0,6-1-258,0 0-129,4 0 0,-6-4 0,2 0-129,-2-3 129,-2 1-129,-3-2 0,-5 2 129,-4-1-129,-4 5 0,-10 2 0,13 2 129,-13-2-129,2 22 0,-2-6 258,0 5 0,0 7-129,0-1-129,-2 5 129,2 1-129,0 1 0,-2 2-129,2 2-645,-1-13-2451,1 6-1548,0-8-129,7 1-516,-7-24-258</inkml:trace>
  <inkml:trace contextRef="#ctx0" brushRef="#br0" timeOffset="45288.5902">3988 3264 8385,'7'-13'4773,"-7"13"-129,5 14-516,-5-14-3225,0 28-258,0-7-387,-2 11 129,0 1-129,2 10 0,-1-1-129,1 5 0,0-1-129,0-4 0,0-3-129,0-6 0,3-5-387,-3-14-387,7 7-2193,-7-21-1548,0 0-129,0 0-387,0-6-129</inkml:trace>
  <inkml:trace contextRef="#ctx0" brushRef="#br0" timeOffset="45528.604">3859 3544 6450,'0'0'4773,"-3"-11"-129,8 10-258,2-13-3096,13 13-258,-3-8-387,6 5-129,1-1 0,0 1-129,-2 1-258,1-2-258,-1 5-387,-5-4-258,4 9-2193,-8-5-1548,1 0-258,-3 0-516,2-1 258</inkml:trace>
  <inkml:trace contextRef="#ctx0" brushRef="#br0" timeOffset="46419.655">4036 3114 3096,'-20'1'4386,"11"3"0,-3 0-129,-5-1-2709,8 10-129,-6-1-645,1 7-129,-3 0-258,3 7 0,-2-2-129,2 6-129,-1-2 129,5 4-258,-1-3 258,4 3 0,0 3 0,5 1-129,4 0 129,-2 3-129,3 0-129,3-2 129,0 2-258,2-7 258,-1-1-258,1-4 258,-1-1-258,1-4 258,0-5-129,1-2 129,4-1 0,-2-6-129,5-2 129,-1 1 0,2-5-129,3-2 129,-2 0-129,-1-4 0,3-3 0,-3 2 129,-1-5-129,1 1 0,-3-1 129,2 0-129,-2 0 0,0-3 0,-3-3 129,-1 1-129,-1 1 258,-1 0-258,-1-4 0,-1-3 129,-2 3-129,-1-4 129,-1 0-129,0 0 0,-2-2 129,-2-3-129,2-1 0,-2 2 0,-1-3 0,-2 0 129,0 1-129,-1 1 0,1 1 0,-3 2 0,-1 2 0,-1 4 129,-2-2-129,0 4 387,0 0-387,-1 1 258,2 1-129,0 1 129,0 2-258,-1 0 0,2 4 0,0 2 0,-2 3-129,-2 2 129,-2 0-129,0 8 0,-2 6 0,1-1 0,-1 6-258,-2-8-1032,11 7-2967,-3-5-516,5 1-129,7-14-645</inkml:trace>
  <inkml:trace contextRef="#ctx0" brushRef="#br0" timeOffset="50087.8648">4788 3064 2580,'0'0'4644,"-13"-12"-516,13 12 258,-21-14-2322,21 14-387,-19-1-645,9 1-258,-4 0 0,5 0-387,-1 1-129,1 7 0,0 0-129,9-8 0,-11 21 0,9-6 129,2 5-129,0-3 129,0 3-129,4 1-129,2-2 129,1 1-129,0 1 0,0-2-258,-3-2 129,1 3-129,-5-5 258,0 3 0,-3-2 0,-6 0 0,-1-4 0,-4 0 0,0-2-129,2 0 129,-4-3 0,3-1 129,1-4-129,3 1 0,9-3 0,-13 1 0,13-1-129,0 0 129,0 0 0,5 2 0,5 4-129,-1-1 129,3 4 0,0 3 0,0 5 0,0 6-129,-5 3 129,-1 6-129,-4 3 129,-2 0-129,0 4 129,-3-5 0,-2 1-129,0-4 129,1-5 0,0-5 0,2-4 0,1-3 0,1-1 0,0-13 0,5 18 0,-5-18-129,17 13-387,-9-13-2451,8 0-1161,2-1-774,3-8 0,0-5-129</inkml:trace>
  <inkml:trace contextRef="#ctx0" brushRef="#br0" timeOffset="50467.8866">5106 3127 4902,'3'-23'4386,"-3"23"-129,0-16-903,0 16-2451,0 0 129,0 0-129,0 0 0,-9 16-129,1 0 0,1 8-387,-5 3 129,0 9 0,-2-5-129,0 13 0,-3-4-129,6 6-258,0 0 129,5 1 0,3-1-129,3 0 129,0-2-129,9-5 129,1-6-129,2 1 0,1-8-258,-2-8-387,8 7-2064,-10-15-1806,4 2-258,-13-12-258,18 0-387</inkml:trace>
  <inkml:trace contextRef="#ctx0" brushRef="#br0" timeOffset="51219.9295">5426 3196 5547,'13'-6'4902,"-5"1"-258,-8 5-645,0 0-1806,12-3-258,-12 3-903,0 0 129,0 0-774,0 0 0,-2 12-258,-3 3-258,-6 1 129,0 3-258,-3 5 258,0 4-258,-4 1 258,0 0-387,3 3 387,-1-1-129,4-2 129,1-1-129,2 0 0,1-1 0,3-3-387,0-9 0,5 9-903,-8-13-3096,8-1 0,0-10-387,0 0-258</inkml:trace>
  <inkml:trace contextRef="#ctx0" brushRef="#br0" timeOffset="51527.9472">5241 3261 8127,'0'0'4773,"0"0"-129,12 9-258,-12-9-3741,8 24-129,-2-8 0,7 6 0,-1 0 0,2 2-258,0-2 0,3 2-258,0-6 129,2 1-129,3-1-129,-4-4 0,2 0-516,-6-9-129,10 15-903,-14-20-1290,7 10-1548,-8-9-387,3 10 0,-3-11 259</inkml:trace>
  <inkml:trace contextRef="#ctx0" brushRef="#br0" timeOffset="51715.958">5574 3558 2967,'25'6'4515,"-25"-6"-129,17 17-516,-17-17-1032,13 22-1032,-13-12-645,6 16-258,-6-5-516,0 6 0,0-2-258,-2-1-258,-5 1-129,0-5-129,4 2-903,-9-11-2967,10-1 0,2-10-516,0 0-258</inkml:trace>
  <inkml:trace contextRef="#ctx0" brushRef="#br0" timeOffset="52015.975">5830 3280 9030,'9'0'4773,"-9"0"-129,3 13-387,-3-13-3483,0 27-258,0-10 129,2 7-258,-2-2 0,0 5-258,0-1 0,0 2-129,0 0-258,-1-9-129,1 8-1290,-2-16-2709,2 2-258,0-13-387,0 0-258</inkml:trace>
  <inkml:trace contextRef="#ctx0" brushRef="#br0" timeOffset="52195.9854">5848 3101 8901,'-2'-22'4902,"0"8"-774,2 14-516,0 0-5934,0 0-1806,7 14-516,-7-14 129,9 31-387</inkml:trace>
  <inkml:trace contextRef="#ctx0" brushRef="#br0" timeOffset="52640.0108">5970 3285 9804,'0'0'4515,"13"15"-258,-13-15-1161,7 26-2451,-5-6-258,1 6-129,1 7-129,-1 3 0,-1 2-258,1 0 129,-1-4 0,1-2-129,1-8 129,3-3-129,-7-21 129,16 10 0,-5-12 0,3-16 0,0-4 0,1-9 0,1-3 129,1-1-129,-2 1 129,-3 2 0,-2 5 129,-1 6-129,-3 8 129,-6 13-129,0 0 129,10 0-129,-8 9 129,0 8-129,1 3-258,1 8 129,0 3 0,1 1-258,2 4-129,-4-9-645,12 4-3096,-11-9-516,6 1-129,-10-23-387</inkml:trace>
  <inkml:trace contextRef="#ctx0" brushRef="#br0" timeOffset="52948.0283">6412 3092 6708,'3'-16'5031,"-3"16"-645,9 14 387,-9 0-2193,0 14-2064,2 4-129,2 8 129,-4 1-258,0 7-129,0 1-129,2 1-258,-2-5 129,0 0 129,0-8-129,2 1 0,0-6-129,2-9 129,4-2-258,-8-21-129,24 25-2322,-11-25-1548,1 0-258,-2-9-129,3-1-258</inkml:trace>
  <inkml:trace contextRef="#ctx0" brushRef="#br0" timeOffset="53168.041">6374 3401 5934,'-14'-8'5160,"4"-2"-258,10 10-387,7-9-1290,7 9-2322,3-1-387,4 1-258,2 0 0,3 3-258,3 3-387,-7-6-774,9 10-3225,-12-10-129,3 3-516,-11-4-129</inkml:trace>
  <inkml:trace contextRef="#ctx0" brushRef="#br0" timeOffset="53452.0573">6662 3061 7998,'20'0'4515,"-7"11"645,-1-1-645,6 19-2709,-8-7-774,5 12-129,-4-1-387,-2 7 0,-3 3-129,-1 3-516,-3-3 129,-2 2-258,0-7 258,-2 1 0,-3-2-129,1-6 0,2-4-129,-3-11-903,5 7-3354,0-23-129,0 14-387,0-14-387</inkml:trace>
  <inkml:trace contextRef="#ctx0" brushRef="#br0" timeOffset="54640.1252">6881 2890 10320,'-17'-8'4773,"5"-6"-387,12 14-1032,-2-12-2580,2 12-129,11-16-129,4 11-258,-1-1-129,3 3 0,5 3 0,1 1-129,-1 6 0,-1 2 0,-4 8 0,1 3 0,-7-2 129,-3 9-129,-3-1 0,-4 2 129,-1-1-129,-1 4 516,-5-3-387,0 0 258,-1-3-129,2 1 129,2-2-258,1-2 129,0-2-129,2-4-258,0-3 129,2 1-129,-2-14 129,14 11-129,-6-11 129,0 0 129,2-4 0,0 0 129,0-3-129,-1 0 129,-9 7-258,10-10 258,-10 10-387,0 0 129,0 0-129,0 12-129,0 5 129,0-2-129,-2 7 258,1 4-258,1 7 129,0 0 129,1 6 0,2 6-129,2-2 129,1 3 0,0-5-129,-2-3 0,-2-4 129,-2-4 0,-2-9 0,-4-7 129,-4-6-129,-4-1 129,0-2 0,0-4 0,-4-1-129,5 0 129,1 1-387,-1-1-258,13 11-3741,0-11-645,-9 13-258,9-13-387</inkml:trace>
  <inkml:trace contextRef="#ctx0" brushRef="#br0" timeOffset="171293.7974">13904 6789 1032,'-17'0'1548,"5"0"129,1 2 387,-6-2 129,7 8 129,-7-8-129,10 8 0,-9-8-516,16 0-387,-13 9-387,13-9-258,0 0 0,0 0-258,13 8 0,3-4 0,1-4 0,7 3 0,4-1-129,6 3-129,3-2 129,8 3 0,0-2-129,9 0 0,3 0 0,2 0 0,2 1 0,5 0 0,0-4 0,3 1-129,-2 0 129,5 1 0,0-2 129,3 0-258,1 0 129,1-1 0,1 0-129,1 1 129,4-1-129,-2 0 0,2 2 0,-1-2 129,3 0-129,-2 1 0,3 0 129,-3-1-129,4 0 0,-1 0 0,-1 1 0,1-1 129,-2 1-129,5-1 0,0 1 0,1 3 0,-3-2 129,4 2-129,-1-2 0,1 0 0,2 2 0,3 0 129,0-3-129,0-1 0,2 0 0,0 0 0,4 0 0,2 0 0,-2 0 0,3 0 0,-3-2 0,2 2 0,3-1 0,3 1 0,-4-2-129,2 1 129,5 1-129,0 0 129,4 0-129,2 0 129,-2 0-129,2-3 129,4 2 0,2-1 0,2-2 0,-3 3 0,1-3 0,0-1 0,5 0 0,-4-1 0,-1 2 0,-2-2-129,2-3 129,-3-1 0,-3 3 0,-1-4 129,1 3-258,-2 0 258,0-4-129,-1 4 0,2 1 0,-1-1-129,1 1 129,2-2 0,-3 0 0,4 2 0,-7-1 0,-1 3 0,-3-3 0,-6 0 0,-7-1 0,-11-2 0,-4 4-129,-10-4-516,-5 11-1548,-17-5-2709,-9 0-387,-18 3-516,-13 0-129</inkml:trace>
  <inkml:trace contextRef="#ctx0" brushRef="#br0" timeOffset="178105.187">14074 7664 903,'2'-13'4644,"4"-4"129,-6 17 0,0 0-2967,-1-18-516,1 18 0,0 0-258,0 0-258,-5 7 0,5 11-129,0 6-258,0 13 0,-1 7 129,0 9-129,-3 5 129,3 5-258,-4 2 0,4-3 0,-1-4-129,1-9 0,1-7-258,0-12-387,7 1-1032,-7-31-3225,0 0-258,11 0-387,-6-16-129</inkml:trace>
  <inkml:trace contextRef="#ctx0" brushRef="#br0" timeOffset="178573.2138">14051 7618 3870,'0'0'5160,"0"0"-258,0 0-774,4-15-2580,11 15-258,-6-8 0,11 5-387,-3-8-258,4 6-129,-1-2-129,3 3-129,-1-2-129,-1 3 0,2-2 0,-3 3-129,-1 1 129,3 1-129,-5 0 0,1-1 0,-2 1 0,-4 0 0,-1 0 0,-2 2 129,-9-2-129,14 10 0,-14-10 0,9 17 129,-7-3-129,0 2 0,-2 0 129,0 3 0,0 3-129,-2 2 129,0-2-387,-3 0 0,3 9-1161,-5-6-3354,4-2-258,0-6-387,3-6-387</inkml:trace>
  <inkml:trace contextRef="#ctx0" brushRef="#br0" timeOffset="179430.2628">14905 7663 3354,'11'0'5031,"-4"1"-258,-7-1-1806,0 0-903,10 13-387,-10-13-645,4 17 0,-4-5-387,3 8-129,1 2-258,-4 7 258,0 4-258,2 1 0,-2 1 129,0 5-258,0-5 129,1 5-129,-1-6 0,0-1-129,1-7-129,-1-4-387,1 2-645,-1-24-2064,-1 19-1677,1-19-387,0 0-129</inkml:trace>
  <inkml:trace contextRef="#ctx0" brushRef="#br0" timeOffset="179721.2795">14906 7947 2193,'0'0'5160,"0"0"-258,14-5 129,3 5-1806,-1-4-2064,13 4 258,-3-6-645,9 3 129,-6-4-516,5 4 129,-7-3-387,-1 4 0,-5 1 0,-3 0-258,-4 1 0,-14 0 0,12 0-258,-12 0-2451,0 0-1935,0 0-516,0-6-129,0 6-516</inkml:trace>
  <inkml:trace contextRef="#ctx0" brushRef="#br0" timeOffset="180390.3177">15695 7794 3483,'17'-5'5160,"-10"5"-258,2 0 0,-9 0-3354,11 17-387,-10-4-129,6 8-387,-7-3 0,3 8-258,-3 0-129,1 1 0,-1 1 129,1-3-387,-1-2 129,0-2-645,2 1-387,-5-11-2838,3-1-1161,0-10-387,0 0-258</inkml:trace>
  <inkml:trace contextRef="#ctx0" brushRef="#br0" timeOffset="180577.3283">15735 7580 7998,'9'-18'4773,"1"8"-387,-10 10-1677,12-5-3225,2 11-1806,-1 8-2193,-3-4 0,3 7-516</inkml:trace>
  <inkml:trace contextRef="#ctx0" brushRef="#br0" timeOffset="180953.3499">16194 7569 7740,'-8'-14'5160,"-3"8"-516,1 4-1032,-4-4-2709,4 5-387,-7 1 0,6 2-129,-4 6 0,0 8-129,-1 2-129,3 6 258,-1 2-387,2 5 258,3 1-258,4 2 129,5 4-129,0-2 129,5 2 0,4-2-129,1 1 129,2-1 0,-3-1-129,1-5 0,-1 0-129,-5-4-129,3 4-645,-7-18-1032,0 8-2967,-2-8-258,2-12-258,-9 11 0</inkml:trace>
  <inkml:trace contextRef="#ctx0" brushRef="#br0" timeOffset="181173.3625">15918 7988 3870,'-12'-11'5418,"12"11"-387,12-11 0,7 11-2451,-2-5-1677,14 0 0,-3-2 0,4 5-516,-1-4-129,0 1-258,-2 3-645,-10-6-3483,1 6-774,-6-6-258,-2 2-516</inkml:trace>
  <inkml:trace contextRef="#ctx0" brushRef="#br0" timeOffset="181921.4053">16742 7571 4386,'0'0'5418,"-8"0"-387,8 0-387,-17 3-2967,13 13-258,-8-4-516,3 8-129,-7-1 0,2 11-258,0 1-258,4 6 129,0 0-129,5 2 0,3-2 0,2 1-129,7-4 129,4 5-258,2-8 0,0-4-258,3 1-516,-10-14-2967,8 0-1419,-6-7-129,5-2-516</inkml:trace>
  <inkml:trace contextRef="#ctx0" brushRef="#br0" timeOffset="182801.4553">16958 7881 5160,'0'0'4902,"13"0"129,-3-7-1677,8 7-1677,-7-17-387,10 10-258,-3-9-129,5 5-387,-3-6 258,1 7-516,-2-4 0,-4 4-129,-4-2 0,-3 0 0,-8 12-129,2-18 0,-5 7 129,-8 4-129,-3 2 0,-8 2 0,1 3-129,-4 1 129,1 4 129,-2 9-129,2 3 129,4 5-129,3 4 129,7 2 0,2-1 129,8 3-129,0-2 129,10-3-129,4 2 129,5-7-258,2-4 258,1-4-129,3 0-129,0-7-258,2 2-387,-8-10-1548,10 0-2709,-8-5-258,4 0-516,-4-12-258</inkml:trace>
  <inkml:trace contextRef="#ctx0" brushRef="#br0" timeOffset="183125.4742">17320 7517 9030,'2'-13'5418,"20"14"-129,-8 4-258,5 11-4257,3 2-129,2 8-129,0 3-129,0 9 0,-3 1-258,-4 4 0,0 4 129,-6 1-258,-4-3 129,-7 1 0,0-4 0,-6 2-129,-4-6 129,1-5 0,-1-8-258,4-4 129,-2-3-129,8-18-516,-4 23-2451,4-23-2064,0 0-258,4-14-387,5-6-516</inkml:trace>
  <inkml:trace contextRef="#ctx0" brushRef="#br0" timeOffset="185321.5998">18534 7550 6063,'0'-10'5160,"-10"0"-387,0 2-903,10 8-2709,-25-1-129,12 1-387,-5 0-258,1 5 129,-5-2-258,5 5 0,-3 2-129,-1 2 0,2 1 129,2 4-258,2-3 129,4 2-129,2-1-129,4-2 129,5 3 0,0-6 0,0-10 129,17 20 0,-4-14-129,5 1 129,-1 1 0,1 1-129,0 2 129,2 3-129,-3 1 0,3 3 0,-5 4 0,-1 3 0,-1 1 129,-2 0-129,-4 3 258,-3-4-258,-3 2 129,-1-4-129,-5-3 258,-4-5-258,-7-2 0,-5-6 129,-6-2-129,0-2 129,-5-3 0,1 0 0,1-2 0,5-3 0,3 1-258,10-2 0,12 6-645,-11-10-3096,17 7-1161,4 1-129,8 0-774</inkml:trace>
  <inkml:trace contextRef="#ctx0" brushRef="#br0" timeOffset="186609.6734">18725 8036 6708,'7'1'5289,"-7"-1"-258,13-9 0,-3 3-3483,-4-8-516,6 3-258,-3-2-129,0 1-258,-2 1-258,-7 11 129,10-14-129,-10 14 0,0 0-129,0 0 129,2 9-129,-2 7 129,-1 3 0,0 4-129,-1 3 0,2 3 0,0-1 0,0 1 0,0-3-129,2 2 0,3-2-258,-5-8-258,6 5-516,-6-23-1548,0 27-2322,0-27-258,-3 19-258,3-19 0</inkml:trace>
  <inkml:trace contextRef="#ctx0" brushRef="#br0" timeOffset="186789.6837">18736 8306 6837,'-10'0'5289,"10"0"-258,0 0-129,0 0-3612,8-6-258,3 1-129,6 4-387,0-1 0,7-2-258,-3 4-516,-1-10-645,8 5-3870,-10-3-258,0-2-258,-6-5-645</inkml:trace>
  <inkml:trace contextRef="#ctx0" brushRef="#br0" timeOffset="187877.746">19458 7823 7740,'0'0'4773,"0"0"258,10-1-1677,7 0-2580,-3-7 129,14 3-387,-5-6 129,5 2-258,-1-5 129,2 2-258,-8-3 0,1 3-129,-10-4 129,-3 1-129,-11 1-129,2-2 129,-14 4-129,-3-2 0,-7 5 0,-3 4 0,-2 5 0,-2 0 0,1 11 0,5 7 0,1 2 129,7 5-129,7 5 129,6 1-129,2 3 387,4 0-258,10-2 129,0-2-258,5-3 387,0 1-387,4-4 129,-1-8-258,2-4-258,-1-10-645,7 7-2193,-4-10-1677,0-8-516,-4-15-129,1-5-258</inkml:trace>
  <inkml:trace contextRef="#ctx0" brushRef="#br0" timeOffset="188109.7592">19830 7462 7998,'10'-40'5289,"-10"40"-387,0 0 0,11 12-4128,-12 10-258,1 11 0,0 6-258,0 6 0,-1 4-129,2 3 129,-1-2-258,0-4 0,4 0 0,0-12-258,4 1-258,-2-14-1032,11-2-3096,-9-6-387,5-10-387,1-3-258</inkml:trace>
  <inkml:trace contextRef="#ctx0" brushRef="#br0" timeOffset="188433.7778">20181 7622 7740,'11'-25'5289,"-11"25"-387,-9-8-129,-13 8-4128,4 3-258,-2 6-258,3 6 129,1 0-129,1 6 0,5 3-129,6-2 258,5 0-258,2-1 129,8-1-129,5-1 129,0 4-129,2-3 129,-2-2-129,-4-2 129,-5 1 0,-2 1 0,-5-4 0,-5-1-129,-7-6 129,-4-4-645,1 4-774,-8-7-3354,6-4-387,4-9-129,4-2-645</inkml:trace>
  <inkml:trace contextRef="#ctx0" brushRef="#br0" timeOffset="188817.7997">20251 7765 4902,'35'0'4902,"-20"0"-129,1 0-258,2 0-3225,-5 0-774,4 0-129,0-5 0,0 1 0,-3-6-129,3 3 0,-7-4 0,-3 0-129,-3 1 129,-4 0-129,-9-1 0,-3 2 129,-7 3-129,0 4 129,-4 2 0,-2 2 0,1 7 0,3 8 0,4 1 0,2 8 0,6-1 0,5 4 0,4-1 129,8-2-258,5 1 258,3-1-258,3-8 0,6 1-258,1-3-258,-2-12-1548,4 4-3225,-4-8-129,5 0-258,-3-8-645</inkml:trace>
  <inkml:trace contextRef="#ctx0" brushRef="#br0" timeOffset="189521.84">21182 7512 4644,'0'0'5160,"-14"-4"-129,-3 2-516,0 6-3225,-14-2 0,9 12-258,-5-9-387,6 11-129,-1-7 0,8 6-387,6 2 0,6 0-129,2-2 0,8 4 0,6 1 0,0 0 129,3 1-129,0 0 0,2 0 0,-3 2 0,-1-1 0,-2 1 0,-4 2 129,-2-4-129,-5-1 258,-2 0-258,-1-6 258,-6 1-129,-7-7 129,-2-1 0,-3-5 0,-1 1-129,0-3 0,1 0 129,3 0-129,4-1-129,12 1-258,-9-8-516,18 8-3870,1-4-387,6 4-516,1-5-387</inkml:trace>
  <inkml:trace contextRef="#ctx0" brushRef="#br0" timeOffset="190124.8743">21350 8001 8385,'4'-13'5676,"11"9"-516,-3-8-258,7 9-3870,-2-4-258,5 7-129,-4 0-258,-2 1-129,-2 7-129,-3 5 0,-6 5-258,-2 6 129,-3 5-129,-10 0 129,0 4-129,-8 2 129,0 4 0,-3-4 0,-2 3-129,3-9 129,0-1 0,5-1 129,4-8-129,1-5 129,10-14-129,-4 21 258,4-21-129,10 7 129,4-5 0,5 0 0,2 3 0,3-2 0,1-1-129,1 5 0,-2-1-258,-6-5-387,8 13-3354,-17-11-1548,0-2-258,-9-1-387</inkml:trace>
  <inkml:trace contextRef="#ctx0" brushRef="#br0" timeOffset="196813.2571">13817 5824 5160,'8'2'5160,"-8"-2"-129,12 6-516,-12-6-3354,8 13-129,-6 1-258,3 8-129,-3 3-258,2 7 0,-4 6 0,3 4-129,-3 0-129,0 4 0,0-3-129,0-1 129,0-2-129,2-5 0,-1-3 0,-1 2 0,0-8 0,0-5 0,0-1 129,0-3-258,0-7-129,0-10-129,-1 15-774,1-15-3612,-6-7-387,5-7-129,1-6-516</inkml:trace>
  <inkml:trace contextRef="#ctx0" brushRef="#br0" timeOffset="197421.2918">13878 5807 2193,'0'0'2709,"-6"-10"129,6 10-129,0 0-129,0 0-258,0 0-516,0 0-258,0 0-387,7-6-129,-7 6-258,0 0 129,0 0-258,10-13-258,-10 13-129,0 0 0,0 0 0,13 0 0,-3 0-129,1 2 0,6 0 0,3 0 129,3-2-129,3 0 129,2 0-129,4-4-129,-5-1 129,1 3 0,-1-1-129,-3 1 0,-5 1 129,-4 0-129,-4 1 0,-11 0 129,13 0-129,-13 0 0,0 0 0,4 12 0,-4-12 0,4 18 0,-4-18 0,9 23 0,-5-7 0,1 3 0,0 2-129,-3 4 258,0-2-258,-2 6 0,0 3-258,0-5-1161,0 7-3225,0-7-516,0-2-258,1-13-516</inkml:trace>
  <inkml:trace contextRef="#ctx0" brushRef="#br0" timeOffset="198253.3393">14561 5873 5676,'0'6'5160,"1"11"-387,3 9-258,-3-2-3354,3 12-774,-2 3 129,3 8 0,-5 3-129,3 4 0,-3-3-129,0 1-129,0-6 129,0-3-258,-3-5 129,3-9-258,0-4 0,0-25-774,12 21-3741,-12-21-258,13 0-258,-13 0-258</inkml:trace>
  <inkml:trace contextRef="#ctx0" brushRef="#br0" timeOffset="198513.354">14612 6253 8514,'-10'-7'5547,"10"7"-516,14-5-129,-6-4-3999,12 5-258,0-4 129,5 2-387,3-2 0,4 2-129,1-1-129,-1-1 0,-1 4-258,-8 0-129,1 4-516,-16-5-4386,2 5 0,-10 0-516,-4-9-516</inkml:trace>
  <inkml:trace contextRef="#ctx0" brushRef="#br0" timeOffset="199913.4343">15207 6148 5805,'0'0'5031,"10"8"-258,2-2-1548,0-8-2193,9 2 258,-5-7-129,12 3-387,-7-7 0,8 1-258,-3-5 0,1 2-258,-3-5 0,-3-1-129,-4 0 0,-3 0 0,-5-4 0,-7 1 0,-5 2 0,-10-1-129,-6 3 129,-3 6-129,-6 5 0,-3 6-129,1 3 129,-2 12 0,6 10-129,1 8 129,6 5-129,6 2 129,5 8 0,5-3 129,3-4 129,11-1 0,5-5-129,2-7 258,5-5-129,7-5 129,2-7 0,1-4-129,-1-5-129,3-1 129,-6 0-258,0-1-258,-3-2-258,-6-8-2064,-2 10-2580,-5-5-516,4 1 0,-3-8-774</inkml:trace>
  <inkml:trace contextRef="#ctx0" brushRef="#br0" timeOffset="201505.5253">16413 6395 7740,'22'11'5160,"-6"2"-516,-4 5-129,0 2-4644,0 10-129,-5-2-258,2 11-1677,-9-6-2322,-4-5-387,-6-4 0</inkml:trace>
  <inkml:trace contextRef="#ctx0" brushRef="#br0" timeOffset="201905.5483">17348 5832 8643,'10'-4'5418,"-10"4"-258,10 10-258,-1 12-4128,-1 2-258,1 9 0,-2 6-129,0 5 0,-2 9-258,-3-1 0,-1 2-258,-1-3 129,1 0-129,-3-9-387,2-1-258,-7-12-3612,7-4-516,0-14-387,0-11-387</inkml:trace>
  <inkml:trace contextRef="#ctx0" brushRef="#br0" timeOffset="202289.5703">17368 5732 7353,'-10'-15'5160,"10"15"-258,0 0-129,7-4-3999,5 3-129,10 1 0,-1 0 0,6 0-129,-1 0 0,5 0-258,-5-1-129,4 0 129,-4-2-258,-2 3 129,-2 0-129,-3 0 0,-2 0 0,-3-1 0,-2 1 0,-2 0 0,-1 5 0,-9-5 0,12 17 0,-6-3 0,-4 2 0,-1 5 0,0 6-258,-1 0 129,0 6-258,-2-5-645,4 1-3870,-2-5-258,1 3-258,0-12-516</inkml:trace>
  <inkml:trace contextRef="#ctx0" brushRef="#br0" timeOffset="202677.5925">18123 5677 8901,'8'33'5418,"-5"-7"-387,-3 2-258,0 11-3999,3 4-387,0 10 129,0 0-387,-1 5 129,0-2-129,-1 1-129,2-8 0,-2-7-129,1-2-258,-2-11-516,10 0-3741,-9-11-258,3-6-387,-4-12-645</inkml:trace>
  <inkml:trace contextRef="#ctx0" brushRef="#br0" timeOffset="202905.6055">18160 6126 5031,'-2'-13'5676,"2"13"-516,9-11-129,6 11-1677,2-6-2580,6 0-129,3 0 0,1 4-258,-1-1-129,0 2-129,-2 1-258,-7-1-516,6 3-3225,-23-2-1290,13 0-258,-13-11-645</inkml:trace>
  <inkml:trace contextRef="#ctx0" brushRef="#br0" timeOffset="203941.6648">19038 5835 3870,'19'-26'5289,"-16"14"-387,-3-4 0,0 16-2838,-24-14-903,6 14-258,-5 0-258,-2 4-129,-3 3 0,-1 7-258,1 1-129,4 5 0,3 1-129,4 2 129,3-1-129,8-2 0,6 4 0,0 0 0,14-5 0,4-2 0,7-1 0,5 1 0,3-1 0,1 0 0,-3-4 0,-3 2 0,-3 4 0,-11-3 0,-4 2 0,-8-1 129,-4 0-129,-10-4 0,-3 1 129,-7-1 0,1-3 0,-3 0 0,3-5 0,1 3-129,3-5 129,3 2-258,14-4-129,-10 3-516,10-3-3096,10 4-1161,4-1-129,1-5-774</inkml:trace>
  <inkml:trace contextRef="#ctx0" brushRef="#br0" timeOffset="204197.6794">19249 6199 8256,'24'-5'5160,"-12"5"0,-4 0-516,6 5-3999,-14-5-258,14 26 258,-8-2-516,-3 2 129,-2 1 129,0 5-129,-1-6 0,2 0-129,-2-2 0,0-7-129,0 0-258,0-17-903,0 10-3870,0-10-129,2-8-387,3-13-387</inkml:trace>
  <inkml:trace contextRef="#ctx0" brushRef="#br0" timeOffset="204721.7094">20401 6220 7224,'40'26'4902,"-24"-10"258,-7-2-774,2 6-3741,-11 0-258,-5 5-258,-6-2-258,-8 0-516,3 8-2451,-6-14-1677,0 0-129,1-8-387</inkml:trace>
  <inkml:trace contextRef="#ctx0" brushRef="#br0" timeOffset="205089.7304">20982 5598 6450,'24'32'5676,"-14"-3"-645,-3-4 0,3 19-4257,-8-2-387,3 12 129,-5 0-258,0 3 0,-4-1-258,-1-3 0,2 0-258,-2-11 0,5-1-516,-4-21-2193,5 1-1806,-1-21-387,8 6-387</inkml:trace>
  <inkml:trace contextRef="#ctx0" brushRef="#br0" timeOffset="205473.7524">20971 5717 5934,'-3'-11'5418,"-2"-3"-516,5-2-129,0 16-3870,10-10-258,5 8 129,-4-5-129,11 5 0,0-5-258,5 1-129,0-1 0,5 1 0,-3-6-129,0 4 0,-3 0-258,0 0 129,-5 3-129,-1 1 129,-5-1-129,0 4 129,-4 1 0,-2 6 0,-3 4 258,-4 5-258,-2 4 258,0 7-258,-5-2 129,0 2 0,0 2-129,1-4 0,0 1-516,-1-8-645,8 4-3870,-3-21-258,0 19-516,0-19-129</inkml:trace>
  <inkml:trace contextRef="#ctx0" brushRef="#br0" timeOffset="205780.77">21667 5570 7224,'14'-10'5289,"-14"10"129,9 3-516,-9 12-3870,3 14-516,-3 3 387,2 13-516,-2 3 129,0 9-129,0 2-258,1 1 0,-4-4-129,3-3 0,0-2-387,0-9-258,3 4-1161,-3-16-3096,4-3-387,-4-27-387,6 15-258</inkml:trace>
  <inkml:trace contextRef="#ctx0" brushRef="#br0" timeOffset="206028.7842">21700 6017 6837,'10'-4'5676,"2"-2"-387,7 4-258,1-5-3999,10 2-129,-3-3-129,6 0-258,-4 0-258,0 1 0,-3 1-129,-7-1-258,1 3-258,-10-10-1677,-1 12-2967,-9 2-516,0-14-258,0 0-258</inkml:trace>
  <inkml:trace contextRef="#ctx0" brushRef="#br0" timeOffset="206764.826">22632 5641 7482,'9'-3'5805,"-2"-7"-387,-7 10-387,0-13-3870,-7 6-387,0 6-129,-12 0-258,-3 1-129,1 1-258,-4 6 0,-2 3 258,2 4-258,3 2 0,3 0 0,9 3 0,5 2-129,5 0 129,2-3 0,11-2-129,4 0 129,4 6-129,4-5 129,-1 1-129,0-2 129,-1 4-129,-2 4 129,-5 0 0,-3 0-129,-7 1 129,-4-1 0,-2 1-129,-7 0 129,-2-2 0,-4-3 0,-5-1 0,2-2 129,-4-6-129,0-4 129,3-2 0,-3-3 0,6-2-129,2 0-129,12 0-387,-19-16-1806,19 16-2709,0-10-516,7 4-258,5-4-516</inkml:trace>
  <inkml:trace contextRef="#ctx0" brushRef="#br0" timeOffset="207525.8695">22819 6170 8514,'-7'-21'5676,"7"21"-387,5-22-129,8 16-4257,-5-8-387,4 9 0,0-1-129,2 3-258,-4 3 129,2 2-129,0 3-129,0 6 0,-5 4 0,0 5 0,-6 4 0,-1 0 0,-3 5 0,-7 0-129,-3 1 258,-5-2-129,1-1-129,-1-6 129,3-2 0,0-5 0,4-1 0,0-4 0,11-9 0,0 14 129,6-8 0,8 0 0,5-3 129,8 3-129,1-1 0,3-2-129,3 6-903,-15-7-3999,10 3-645,-9-5-258,-4 0-645</inkml:trace>
  <inkml:trace contextRef="#ctx0" brushRef="#br0" timeOffset="222613.7328">15262 9841 7482,'9'-7'4902,"-9"7"129,11 18-387,-11-3-3741,3 14-129,-3 0 129,1 9-387,-1 4-129,0 1 0,0-2-258,0 1 0,0-8-129,0-6-387,0-5-258,0-23-2322,0 0-1806,6-6-387,1-16-129,-7-16-258</inkml:trace>
  <inkml:trace contextRef="#ctx0" brushRef="#br0" timeOffset="222781.7424">15344 9530 4773,'10'0'4257,"-10"0"-258,7 13-258,-7-13-4386,18 18-3096,-2-3-258,-2-8-258,7 6 130</inkml:trace>
  <inkml:trace contextRef="#ctx0" brushRef="#br0" timeOffset="223140.7629">15769 9543 9546,'-4'-2'5289,"4"2"-129,-11-8-258,11 8-4128,-14-7-258,14 7-129,-17 0-129,7 5 0,-4 3 0,2 10-129,-3 5 0,1 8 0,0 4-129,2 7 129,3 3-129,4 5 0,5 1 0,0-2 0,6 3 0,3-7 0,2 0 0,2-5-129,-2-2 0,-2-5-258,0 2-258,-8-12-387,9 4-3354,-10-9-645,-2-2-258,-8-15-516</inkml:trace>
  <inkml:trace contextRef="#ctx0" brushRef="#br0" timeOffset="223321.7733">15488 10082 9159,'0'0'5289,"14"-9"-258,14 9-129,0-7-3870,15 5-258,-4-5-516,0-6-2838,1 6-1935,-5-4-645,-6 0-516,-7-7-258</inkml:trace>
  <inkml:trace contextRef="#ctx0" brushRef="#br0" timeOffset="223861.8041">16420 9497 7224,'0'0'5031,"-3"19"0,-9 11-258,-13 3-3483,7 20 0,-7 1-258,4 13-258,1-5 0,6 7-258,7-4-129,7-5-129,7-8-258,8-5-129,4-5-387,2-16-387,11-1-3999,-5-8-129,0-9-516,-4-8-516</inkml:trace>
  <inkml:trace contextRef="#ctx0" brushRef="#br0" timeOffset="224141.8202">16737 9796 9288,'-13'22'5160,"2"-1"-387,-3 5-129,-4-4-3870,4 13-258,-5-7-258,4 3 0,-2-3-129,3-5-129,0-7-258,1-3-387,6 2-1806,0-14-2451,7-1 129,-14-8-516,9-6-258</inkml:trace>
  <inkml:trace contextRef="#ctx0" brushRef="#br0" timeOffset="224312.8299">16511 9871 7998,'0'0'5031,"0"9"-129,9 4-258,-6 0-3741,14 7-258,2-6 0,4 5-387,2 3-516,1-5-258,7 4-2838,-6-7-1419,0-6-129,-3-4-516</inkml:trace>
  <inkml:trace contextRef="#ctx0" brushRef="#br0" timeOffset="224689.8513">16882 9673 10449,'13'-1'5418,"-3"-2"-387,8 3 0,0 0-4515,8 7 0,1 3-258,6 1 129,-4 1-258,4 3-129,0 4 0,1-1-129,-5-2 0,-5-1 129,-5 1-129,-7 4 0,-7-1 0,-5-1 0,-11-1 0,-7 5 129,-3-4 0,-3 0-129,0-2 129,0-1 0,4-3 0,5 1 0,4-6-387,2-6-258,9-1-3999,6 0-258,5 0-258,1-10-645</inkml:trace>
  <inkml:trace contextRef="#ctx0" brushRef="#br0" timeOffset="225048.872">17416 9745 8256,'-22'38'5289,"7"-14"0,-1 3-516,6 4-2580,1-2-1806,9 4 0,4-5-129,10-1-129,9-4 0,5-9-129,6-5 0,-2-6-129,0-3 129,0-10-129,-7-7 129,-6-7-129,-6-7 258,-8-2-258,-5-8 129,-7 0 0,-10-1 129,-4 7-129,-3 1 0,-3 11 0,1 10-129,-1 5-258,5 12-129,-3 2-2451,13 12-2064,3-3 0,8 6-387,1-7-387</inkml:trace>
  <inkml:trace contextRef="#ctx0" brushRef="#br0" timeOffset="225317.8874">17651 9499 10965,'55'-15'5676,"-19"17"-645,-3 10 129,5 15-4644,-1 8 0,-3 12-258,-8 10 0,-4 7-129,-10 1-129,-5 4 0,-7-2-129,-10-6 129,-7-6-129,-2-3 129,-2-9-387,-3-21-903,11-1-3741,0-13 0,13-8-516,0 0-516</inkml:trace>
  <inkml:trace contextRef="#ctx0" brushRef="#br0" timeOffset="226281.9426">18636 9473 7611,'0'-11'4902,"0"11"0,-11-14-387,11 14-3612,-16 0-258,3 0-129,-8 4 258,-1 6-516,-5-2 258,4 6-258,-5-1 129,6 3-129,7 1 0,6 3-258,7-3 129,6 3 0,10 1-129,6 1 0,4 2 129,0-2-129,0 2 0,-3 0 0,-4 7 0,-5-7 0,-7 2-129,-5 0 258,-7-3-258,-6-3 129,-1-1 0,-3-4 129,0-7-129,6-1 0,1-5 0,10-2 129,0 0-129,0 0 0,0 0 0,14-9 0,-1 9 0,3 2 0,1 7-129,0 3 129,-3 3 0,-2 6 0,-5 7-129,-2-3 129,-3 3-129,-2 3 129,-7-3 0,0 1 0,-3 1-129,3-4 129,1-4 0,3 0 129,3-6 0,5-2-129,6-1-387,-1-11-2838,9 4-1677,0-6-387,1 0-387,1-5-387</inkml:trace>
  <inkml:trace contextRef="#ctx0" brushRef="#br0" timeOffset="227121.9906">16302 10712 9417,'10'3'5160,"-10"-3"-258,11 25-258,-11-12-3999,10 8-387,-2 0 0,-1 5 0,-3 0-258,1-3 0,-3 0-258,-2-9-1032,2 2-3225,-2-16-387,0 13-258,0-13-258</inkml:trace>
  <inkml:trace contextRef="#ctx0" brushRef="#br0" timeOffset="227280.9997">16350 10514 10836,'-3'-11'4902,"3"11"-516,0 0-2838,-7 8-6063,7 13-387,5-2-387,4 6-129</inkml:trace>
  <inkml:trace contextRef="#ctx0" brushRef="#br0" timeOffset="227669.0219">16525 10790 10191,'-5'11'5418,"5"-11"-516,-3 18 129,3-18-4515,0 21 0,3-5-258,4 2 0,0-4-129,1 1 129,-1-3-258,3 1 0,2-6 129,-1-6-129,4-1 0,-1-11 0,1-4-129,2-5 129,0-9 0,-1-6-129,-1-1 129,-3 4 0,-2 0 0,-2 5 0,-5 8 129,-3 19-129,0 0 129,0 0-129,7 19 0,-5 7 0,2 7-129,0 1-129,8 7-903,-10-11-3870,11 2 129,-3-9-387,6-4-387</inkml:trace>
  <inkml:trace contextRef="#ctx0" brushRef="#br0" timeOffset="227901.0352">16957 10466 10191,'0'-15'5418,"0"15"-516,0 16 0,4 13-4257,-3 10-258,-1 9-129,3 1 0,-1 6-129,2-2-129,1-1 0,5-2-129,-3-10-516,9 1-3483,-8-16-645,4-9-387,-4-9-387</inkml:trace>
  <inkml:trace contextRef="#ctx0" brushRef="#br0" timeOffset="228069.0448">16892 10794 9933,'-8'0'5418,"14"6"-516,11-3-129,8-3-4386,5 0-1032,11 0-3870,-4-2-258,0 0-387,-5 0-387</inkml:trace>
  <inkml:trace contextRef="#ctx0" brushRef="#br0" timeOffset="228497.0693">17406 10635 11739,'-24'32'5547,"14"-16"-258,9 11-258,-7 0-4644,10 5 0,5 0-129,8 3 0,-3-7-129,7-3 0,0-6-129,3-5 129,-1-10-258,1-4 129,-4-4 0,1-12 0,-3-4 0,0-5 0,-5-1 0,-1 2 0,-3-1 0,-3 5 0,-1 8 129,-3 12 0,0 0-129,0 17 129,0 7-129,-3 9 129,-1 8 0,1 7 0,-2-1 0,0 2-129,0-2 0,-5-3-387,6 6-774,-11-12-3999,9-8-258,-2-13-258,8-17-516</inkml:trace>
  <inkml:trace contextRef="#ctx0" brushRef="#br0" timeOffset="229029.0997">17967 10612 11352,'2'-12'5547,"-2"12"-387,12-13-258,-12 13-4773,20 0-645,1 9-4515,-9 7 258,1 7-774,-3 2-129</inkml:trace>
  <inkml:trace contextRef="#ctx0" brushRef="#br0" timeOffset="229225.1109">18104 10907 10836,'5'15'5418,"6"14"-129,-8-15 0,4 8-4644,-3-3 129,1 7-387,-4 2-129,-1 2-258,-3 4-129,-9-10-903,6 7-4128,-9-7 0,2-2-387,-3-9-645</inkml:trace>
  <inkml:trace contextRef="#ctx0" brushRef="#br0" timeOffset="233817.3736">15354 11300 5547,'21'-22'4902,"-7"14"129,6 3-516,-3-4-2967,9 9-258,-7 0-387,4 8-258,-8 6 0,-4 7-387,-7 9-129,-4 5 0,-5 5-129,-8 0 0,-4 5 129,2-2 0,2-1 0,6-8 129,7-5-129,3-3 129,11-13-129,9-2 129,3-8-129,2-3 0,0-4 0,-2-4 0,-6-3-129,-5 0 129,-5-2-129,-10 13 0,0-14 0,0 14 0,-10-1 0,0 4 129,1 9-258,4 8 129,0 3 129,5 3-258,0 7 129,2 1 0,3 0 0,-2 0 0,1-2 0,-3-1 0,-1-4 0,-6-5 129,-3-7-129,-2-4 0,-1-6-129,-1-5-258,13 0-774,-16-9-3612,16-5 0,0-13-645,12 1-387</inkml:trace>
  <inkml:trace contextRef="#ctx0" brushRef="#br0" timeOffset="234253.3985">15936 11725 9288,'16'-8'5160,"0"-5"-516,8 2-129,-2-4-3999,9 3 129,-3-3-387,-2 0 0,-4 0 0,-2 1-129,-7 2 0,-5-2-129,-5 0 129,-3 0-129,-7-6 129,-5 2-129,-5 0 0,-2 3 0,-2 1 0,-1 7 0,-2 7 0,0 6 129,4 15 0,0 7 0,4 10 129,4 4-129,3 5 129,7 3-129,2-3 0,4-1 129,8-8-129,5-1-129,7-9-129,0-7-387,9 0-2709,-4-19-1419,4-2-516,-2-13-258,1-8-258</inkml:trace>
  <inkml:trace contextRef="#ctx0" brushRef="#br0" timeOffset="234469.4109">16333 11263 11481,'0'0'5418,"-12"12"-258,12 18-258,-3 5-4128,3 15-258,1 2-258,1 7 0,-2 3-258,2-3-258,5-1-258,-4-16-1161,11 0-3354,-4-14-129,9-10-258,-2-12-516</inkml:trace>
  <inkml:trace contextRef="#ctx0" brushRef="#br0" timeOffset="234801.4299">16636 11625 10191,'-29'-18'5418,"7"17"-387,3 1 0,-3 1-3612,5 9-774,3-3-258,14-7-129,-9 20-129,9-7 129,6 2-258,4 2 0,0 2 129,2 1-129,-2 1 0,2 4 0,-4-2 0,-1 0-129,-4-3 258,-3-2-258,0-1 129,-4-7 0,-6-3 0,-2-6 129,-2-1-258,-1-3 129,1-4-387,2-7-516,12 3-3741,-2-5-387,7 1-387,4-4-258</inkml:trace>
  <inkml:trace contextRef="#ctx0" brushRef="#br0" timeOffset="235189.4521">16760 11722 10320,'17'-5'5160,"-2"0"-129,-3-4-258,8 4-3870,0-7-258,2 5-258,1-2 0,-3 0-258,-3 1 0,0-1-129,-6 0 129,-3 0-129,-3-4 129,-5 1-129,-2-3 0,-5 3 0,-5-4 129,-4 4-129,2 3 0,-5 5 0,-1 4 129,2 12 0,-1 7 0,4 7 129,5 10-129,3 3 0,3 4 129,4 2-129,2-2 129,7-3-129,3-1-129,5-7 0,-3-2 0,0-10-903,10-2-3999,-9-12-129,1-2-774,0-8-129</inkml:trace>
  <inkml:trace contextRef="#ctx0" brushRef="#br0" timeOffset="236032.5003">17777 11538 6321,'-9'-17'5031,"-3"11"129,-8 0-516,2 6-3096,-8-3-258,4 5-129,-2 3-387,4 10-129,2-3-129,8 8-129,3-1-258,5 2 129,2 3-258,10-3 129,1 2-129,6-2 129,2-3 0,-2 2-129,2-1 129,-2-2-258,-8-1 258,-4-1-129,-5-2 129,-2 1-258,-10 0 258,-5-3-129,-4-5 0,1 0-129,0-3 129,4 0 0,0-2 0,3-1 0,13 0 0,0 0 0,0 0 0,10-5 0,7 6 0,2 2 0,5 5 129,-2 4-258,2 6 129,-5 4 0,-3 1 0,-1 2 0,-6 2 0,-4 3 0,-2-1-129,-1 0 129,-2-6 0,0 1 0,5-8 0,2-3-129,5-2-387,1-11-516,12 0-3870,-2-4 0,7-5-645,-3-12-387</inkml:trace>
  <inkml:trace contextRef="#ctx0" brushRef="#br0" timeOffset="236317.5166">18213 11728 9417,'9'-10'5160,"3"10"0,-12 0-258,14 8-3999,-11 2-129,0 5-258,-3 4 0,0 5-129,0-1-129,0-1-129,0 0-129,0-4-258,0 2-387,0-20-2451,2 16-1935,-2-16-129,9 0-516,-4-10-129</inkml:trace>
  <inkml:trace contextRef="#ctx0" brushRef="#br0" timeOffset="236477.5257">18265 11546 9417,'-12'-32'5160,"12"32"-387,0 0-387,0 0-4515,0 0-4128,0 0-516,12 17-387,5-2-258</inkml:trace>
  <inkml:trace contextRef="#ctx0" brushRef="#br0" timeOffset="236905.5502">18459 11740 9933,'8'14'5547,"-8"-14"-516,2 18 0,-2-18-4386,5 29-129,-1-13-129,2 2-258,-1-1 129,2-1-258,0-2 0,0-4 0,2-2 0,0-8-129,0-1 129,0-9-129,-1-7 0,-1-2 0,0-5 0,0-4 129,-2-2-129,0 0 129,-1 7-129,-1 1 258,-1 6-129,-2 16 0,0 0 129,0 0 0,8 6-129,-6 13 129,3 3 0,-3 2 0,3 6 0,-1-1-258,1 0-129,-2-5-516,11 2-3225,-9-10-903,5-4-516,-1-9-258</inkml:trace>
  <inkml:trace contextRef="#ctx0" brushRef="#br0" timeOffset="237173.5655">18862 11356 10707,'8'-9'5289,"2"21"-129,-10 7-129,5 14-4386,-5 4-387,4 11 129,-3 2-258,1 2 129,-2 2-129,0-2 0,-3-6-129,2 0 129,1-9-129,-1-6-258,2-3-258,0-14-903,9 1-3741,-10-15 129,14 3-516,-9-10-387</inkml:trace>
  <inkml:trace contextRef="#ctx0" brushRef="#br0" timeOffset="237353.5758">18823 11754 9933,'-14'-5'5676,"14"5"-516,5 0 129,11-1-4257,12 1-258,3-2-129,0 2-258,3-1-387,-4-2-516,2 3-3612,-12 0-1032,-8-2-516,-12 2-258</inkml:trace>
  <inkml:trace contextRef="#ctx0" brushRef="#br0" timeOffset="238225.6257">19469 11537 8127,'0'-8'5418,"12"2"-129,-1-9-387,15 10-3612,-4-4-516,6 7-129,3 0-258,0 2-129,0 6-129,0 5-129,-3 5 0,-7-2 0,-6 5 0,-6 0 0,-7 4 0,-6 1 0,-8-1 0,-9 2 0,-3 2 129,-5 0 0,2-2-129,1 2 129,2-3 0,9-2-129,8 2 129,5-5-129,4-2 0,10-2 0,5-4 0,6-1 0,2 2-129,2-6-129,3 0-258,-3-6-516,8 5-3612,-10-5-387,4 0-516,-10 0-258</inkml:trace>
  <inkml:trace contextRef="#ctx0" brushRef="#br0" timeOffset="238444.6382">19489 11713 7740,'-11'-18'5418,"18"8"-129,7-3-516,20 8-3870,-4-4 0,7 5-774,7 4-1290,-6 0-3483,8 3-258,-4-1-645,1 3-258</inkml:trace>
  <inkml:trace contextRef="#ctx0" brushRef="#br0" timeOffset="238901.6644">20189 11496 7353,'-13'-6'5676,"-4"1"-516,17 5-129,0 0-3483,0 0-1548,23 5-4515,-10 4-258,2 2-516,2 2-645</inkml:trace>
  <inkml:trace contextRef="#ctx0" brushRef="#br0" timeOffset="239121.677">20289 11818 10965,'-5'35'5805,"5"-20"-516,2 3-258,1 1-4386,4 4-129,-2 1-387,-3 4 0,-2 6-258,-4-1-516,-2 19-1806,-14-13-2838,-2 2 0,-7-4-516,0-3-387</inkml:trace>
  <inkml:trace contextRef="#ctx0" brushRef="#br0" timeOffset="240996.7842">21561 11461 5805,'0'0'5934,"0"0"-516,0 0-129,17-17-2064,0 12-2322,1-6-258,5 1-129,2-1-387,-1 3-129,2 5-387,-6-5-387,3 14-1548,-11-6-2709,0 3-258,-12-3-516,6 11-129</inkml:trace>
  <inkml:trace contextRef="#ctx0" brushRef="#br0" timeOffset="243561.9309">21676 11668 5934,'5'-9'5289,"-5"9"-387,0 0-1290,0 0-1161,10 0-903,-10 0-516,8 5-387,-8-5-129,19 2-258,-7 0 0,2 1-258,6 1-387,-5-6-1806,6 2-2580,-3-2-387,4 2-387,-6-6-258</inkml:trace>
  <inkml:trace contextRef="#ctx0" brushRef="#br0" timeOffset="249961.297">19223 10568 129,'15'-45'4902,"-6"23"129,-2 3-258,-3-3-1935,8 19-645,-12 3-774,0 0-387,7 22-387,-2 7-258,-4 10-258,4 3 0,2 6 0,-2 4 0,4-4-129,3-5 129,3-6 0,0-8 0,6-12-129,3-4 129,-1-13 129,6-8-129,-1-10-129,0-7 129,3-10-129,-7-3 129,-2-2-129,-6 0 0,-7 4 129,-3 9-129,-6 10 129,0 17 0,-17 2-129,3 23 129,-3 12-129,0 10 129,0 5-129,3 10 129,0-3 129,4-4-258,3-2 258,0-9-258,5-7 0,4-8-258,-2-3-258,0-26-3612,10 9-774,1-10-387,3-8-645</inkml:trace>
  <inkml:trace contextRef="#ctx0" brushRef="#br0" timeOffset="250209.3111">19859 10554 8901,'5'7'5547,"-5"-7"-387,26 3-129,-7-4-4515,10-2-129,2-4 0,6 0-129,-2-2-129,0 2-387,2-1-129,-6-4-645,4 7-3999,-16-2-129,-8 7-387,-11 0-258</inkml:trace>
  <inkml:trace contextRef="#ctx0" brushRef="#br0" timeOffset="250389.3213">19907 10730 6966,'-23'43'5418,"23"-26"-258,9-10-387,14 1-3870,4-8-387,12-4-258,2-5-258,1-9-903,10 4-3612,-8-3-516,1 0-258,-6-6-387</inkml:trace>
  <inkml:trace contextRef="#ctx0" brushRef="#br0" timeOffset="250644.336">20829 10384 7740,'10'0'5418,"-11"17"-129,-10 1-516,-10 0-3999,3 7 0,-4-1-129,3 11-129,-6 1-258,2 2 0,4-3-258,2 2 0,2-5-258,0-6-516,8 6-3225,-5-18-1161,6-2-129,6-12-645</inkml:trace>
  <inkml:trace contextRef="#ctx0" brushRef="#br0" timeOffset="250861.3484">20584 10495 9288,'-2'-13'5547,"2"13"-129,7-1-258,-7 1-4386,16 15-258,-2 3-129,4 5 0,1 3-258,6 3-129,3-2-387,-1-4-258,5 5-1032,-8-15-3483,4 2-258,-4-13-387,0-1-129</inkml:trace>
  <inkml:trace contextRef="#ctx0" brushRef="#br0" timeOffset="251097.3619">21110 10383 9030,'19'-15'5418,"-19"15"0,12 1-387,-12-1-4128,2 27-387,1-5-129,1 10-129,-4-1-129,1 7 0,0 1-129,0-3-258,1 1-258,-2-8-516,7-2-4128,-7-8 0,4 0-516,-4-19-258</inkml:trace>
  <inkml:trace contextRef="#ctx0" brushRef="#br0" timeOffset="251289.3729">21011 10628 9546,'0'0'5547,"8"-11"-387,8-7-774,10 12-3870,3-2-129,3 3-258,1 1-387,-6-8-903,3 10-3741,-8-4-258,-2 4-387,-6-8-387</inkml:trace>
  <inkml:trace contextRef="#ctx0" brushRef="#br0" timeOffset="251525.3863">21434 10349 8514,'20'-5'5805,"-20"5"-129,17 12-387,-17-12-3612,14 29-1032,-8-6 0,4 13-129,-4 1-258,0 7 0,0 1-387,-2-1-258,10 5-2838,-12-14-2322,3-2-129,0-10-516,4-9-516</inkml:trace>
  <inkml:trace contextRef="#ctx0" brushRef="#br0" timeOffset="255648.6222">21141 11340 129,'0'0'4644,"0"0"387,0 0-387,5-2-1548,1-10-1161,13 11-516,-3-9-387,5 10-258,3-8-258,2 9-129,1-3-129,1 3-129,-1 2-129,-6 6 0,-3 3 0,-5 8 129,-7 3-258,-6 8 129,-8 5-129,-10 6 129,-9 0 0,-1 4-129,-4 0 0,-2-2 129,4-2 129,2-3 0,7-5 0,4-1 0,10-6 0,4-5 0,3-1 258,8-3-258,6-7-129,5-1 0,1-3-129,1-5-258,6 0-387,-8-2-3483,5-8-645,-2-7-129,-5-2-387</inkml:trace>
  <inkml:trace contextRef="#ctx0" brushRef="#br0" timeOffset="255844.6335">21138 11678 5547,'0'0'5289,"0"0"-387,13 7-258,6-7-3612,9 0-129,1 0-387,5 0-387,4 1-645,-7-1-3999,9-5-129,-3-3-516,4 0-258</inkml:trace>
  <inkml:trace contextRef="#ctx0" brushRef="#br0" timeOffset="256289.6589">22425 11297 7611,'31'-22'5160,"-31"22"-258,10 1-258,-18 9-3612,-3 21-258,-11 3-129,-4 13-129,-5 3-129,-3 6-129,-1 0-129,6-3 0,3-3 129,6-9-387,5-4-258,3-14-645,12 0-3741,0-23-129,0 12-387,0-12-516</inkml:trace>
  <inkml:trace contextRef="#ctx0" brushRef="#br0" timeOffset="256489.6704">22147 11421 6966,'-3'-16'5289,"3"16"-129,7 0-258,9 10-3612,4 9-645,10 11 129,-4 1-258,10 6-258,-3 1-387,0-3-387,8 9-1935,-10-17-2451,1 1-129,-5-12-516,1-4-129</inkml:trace>
  <inkml:trace contextRef="#ctx0" brushRef="#br0" timeOffset="256728.684">22854 11263 10836,'5'-10'5289,"-1"15"-258,-2 18 0,-2 2-4515,0 18-129,0 0-129,2 12 0,-2 2-258,1-1 0,1 1-258,-2-7-387,2 4-645,-2-14-3612,0-5-258,-3-13-129,2-4-516</inkml:trace>
  <inkml:trace contextRef="#ctx0" brushRef="#br0" timeOffset="256933.6957">22682 11600 6708,'0'-11'5289,"12"-8"-258,7 14-129,2-12-3870,10 16-258,0-3-258,6 3 0,2 1-645,-6-3-903,10 3-3483,-7 0-387,-4-2-387,-4-6-387</inkml:trace>
  <inkml:trace contextRef="#ctx0" brushRef="#br0" timeOffset="257188.7103">23458 11237 10836,'7'10'5289,"-7"8"-258,-7 3 129,3 15-4386,-2 3-258,5 13 0,-3-2-129,2 7 129,-1-1-387,3-1 0,0-3 0,0-2-129,0-5-516,-4-15-2451,4 2-2193,-4-10 0,2-7-516,2-15-387</inkml:trace>
  <inkml:trace contextRef="#ctx0" brushRef="#br0" timeOffset="259140.822">23997 11139 4773,'-1'-12'5289,"1"12"-258,0 0-258,0 0-2709,0-15-774,8 15-387,-8 0-129,24-6 0,-9 5-258,7 1 0,4 1-129,3 6 0,-5 2-129,-4 4 129,-5 3-258,-9 4 0,-6 2-258,-10 2 0,-12 6 0,-4-1-129,-5 0 129,0 6 0,-1 1 0,2 5 129,8-3-129,7 2 387,5-4-129,7 1 0,5-4 0,10-2-129,8-7 129,3-2 129,3-3-129,3-9 129,-2-3-129,-1-2 129,-5-5-129,-3 0 129,-5-6-129,-4 0-129,-9 6 0,0 0 0,0 0 0,0 0 0,-13 3 0,2 12 0,1 5 129,-1 6-129,4 2 129,-3 3 0,-1 4-258,8 0 129,-4 3-129,2-2 258,0-4-258,2-3 0,-6-6 0,2-1 0,-2-5-129,-8-13-1161,6 5-3612,-15-9-516,2 0-258,-8 0-387</inkml:trace>
  <inkml:trace contextRef="#ctx0" brushRef="#br0" timeOffset="260684.9103">15244 9241 6063,'0'0'3999,"-14"-8"-774,14 8 129,-21-8-1161,12 8-516,-13-6-516,8 6 0,-10-8-516,3 4-129,-6-3 129,-1 4-387,-4-1 0,1 2 0,-6 1-129,1 1 0,1 0-129,-1 1 0,2 3 129,6 3-129,1 4 0,4 5 129,5 5-129,6 10 129,1 10 0,3 7 0,2 14 0,4 14 0,0 13 0,2 11 0,0 6 0,2 7-258,-2 7 258,0 6 0,0 9-129,1-4 129,-4-2 0,0 0-129,-2 0 129,1-6 0,-2-3-129,0-6 0,-1-9 0,3-10 0,-1-6-129,1-12 258,2-5-129,0-14 0,2-2 0,0-15 0,0-6 0,2-8 0,2-6 129,-4-4-129,3-5 0,-3-12 129,4 14-258,-4-14 129,0 0 0,7 15 0,-7-15 0,10 9 0,-1-3 0,3-2 0,3-1 129,5-2-129,1-1 0,2 0 0,2 1 0,1 1 0,-4 2 0,1 2 0,-4-2 129,0 4-129,-5-2-129,-3 0 129,-1-1-129,-10-5-129,14 9-1806,-14-9-2838,0 0-387,0-9-387,-5-5-387</inkml:trace>
  <inkml:trace contextRef="#ctx0" brushRef="#br0" timeOffset="272024.5586">13371 9227 3225,'29'-18'5031,"-7"7"-258,7-5-258,17 2-2451,0-11-645,15 9-129,-1-8-516,12 4-129,2-1-258,2 4 129,-3 4-387,1 6 129,-4 0-129,-5 2-129,-7 5 0,-8 2 0,-7 4 129,-9 3-129,-10 2 0,-10-4 0,-4 6-129,-10-13 0,0 20-258,0-20-387,-10 16-516,-2-18-1161,12 2-2193,-15-8-516,15 8 0,-16-26 1</inkml:trace>
  <inkml:trace contextRef="#ctx0" brushRef="#br0" timeOffset="272260.5724">14315 8952 3483,'-8'-26'5031,"8"26"-129,0 0-129,0-14-2322,13 18-645,0 0-774,9 10-258,0 3-258,5 5-129,-4 3-129,-1 6-129,-6 1-129,-4 3 129,-7-1-129,-5 1 0,-2-6 0,-6-2 129,-3-4-258,0-7 0,1 1-645,-3-13-2709,13-4-1032,-17 15-774,17-15-129</inkml:trace>
  <inkml:trace contextRef="#ctx0" brushRef="#br0" timeOffset="272776.6016">12952 9521 3096,'7'-13'5031,"-7"13"129,0 0-387,0 0-1677,9 22-1548,-9-7-387,10 15-258,-6 1-258,3 10-129,-3 3-258,-1 3-129,-1 2-129,-2-2 129,0-3-258,0-3 129,0-6-258,0-8-258,0-4-258,0-23-1290,0 13-2838,0-13-129,6-17-258,-5-11-387</inkml:trace>
  <inkml:trace contextRef="#ctx0" brushRef="#br0" timeOffset="273160.6239">12947 9571 5031,'-13'-14'5031,"9"1"0,4 13-516,-1-23-3225,9 17 0,0-8-387,10 7 0,-2-4-258,9 1-129,-4-1-258,5 4 0,-3-4 0,3 4-129,-3-1-129,-1 2 0,-2 0 0,-1 3 0,-4 0 0,2-1 0,-6 2 0,0 2 0,-3 2 0,-8-2 129,12 17-129,-9-3 0,-3 5 129,0 6-129,0-2 129,0 4-129,-2 1 129,1-4-258,1 4 0,0-3-129,5 9-1032,-5-11-3483,5-3-387,-1-5-258,-1-4-516</inkml:trace>
  <inkml:trace contextRef="#ctx0" brushRef="#br0" timeOffset="277884.8941">8256 3762 2451,'-24'0'3483,"4"3"-129,2 8-774,-10-2-516,1 12-645,-12-8-258,5 12-387,-8 1 0,0 9-258,-3-2 0,-1 7-387,-2 0 129,0 0-258,5 4 129,2-2-258,5-5 0,4-4 0,6 2-258,7-12-516,12 3-1290,1-13-1548,6-13-129,0 0-387,10 1 388</inkml:trace>
  <inkml:trace contextRef="#ctx0" brushRef="#br0" timeOffset="278096.9062">7606 4142 1161,'-22'11'3483,"9"8"129,2 2 0,-4 1-2064,9 14-129,-3-4-258,6 13 0,1-11-129,4 7-129,5-7-387,7 3-258,10 1-2451,-1-4-1548,1-10-645,0-1-387,-4-4 1</inkml:trace>
  <inkml:trace contextRef="#ctx0" brushRef="#br0" timeOffset="280473.0418">16371 11216 903,'82'3'1290,"-33"-3"-258,7 0 129,4 0 129,4-3-129,5 0-258,-2-1-129,1 3 0,0 0-258,-1 1-258,0 0-129,-1 2-129,-1 4 0,-3 1 129,4-3-129,-2 0-129,0 2-258,-3 6-2709,-13-10-258,0 6 129</inkml:trace>
  <inkml:trace contextRef="#ctx0" brushRef="#br0" timeOffset="285021.3023">18508 12315 1161,'117'-15'2064,"-43"6"-258,9 2-129,4 0-645,5 7-129,12-3-387,6 3-129,3 1-129,0 4-129,-5 0 0,-4 1-129,-7-4 0,-8 2 0,-17-1-516,-13 0-387,-20-2-2451,-10 9 258</inkml:trace>
  <inkml:trace contextRef="#ctx0" brushRef="#br0" timeOffset="297625.0232">12183 6988 645,'74'1'4257,"-25"-1"129,8-5-1161,10 4-1806,-5-9-516,8 8 0,-5-3-645,-3 4 0,-7-1 0,-7 2-258,-14 1-516,-11 1-903,-9 5-2709,-14-7-387,4 17 258</inkml:trace>
  <inkml:trace contextRef="#ctx0" brushRef="#br0" timeOffset="297909.0394">12807 6854 516,'36'-33'4128,"-17"19"387,0 7-258,-1 7-2967,-2 0-387,6 13-258,-5 0-129,4 8 0,-2-2-129,0 6 0,-2 3-258,-3-2 258,-4 2-129,-7 5 0,-3-5 0,-7 1-129,-10 0 129,-3-4-258,-4 4-645,-1-2-3612,-2-6-258,3 2-645,2-9 1</inkml:trace>
  <inkml:trace contextRef="#ctx0" brushRef="#br0" timeOffset="309884.7244">17358 5792 2967,'0'-15'3483,"-2"-5"-903,2 20-645,0-13-129,0 13-645,0-13-387,0 13 129,5-13-258,-5 13 0,8-4-129,-8 4 0,10 7 0,-4 8 0,-4 0-258,3 7 0,-5 4 0,2 2-129,-1 5 0,3-2 0,-1-4-387,-1-6-1806,7 6-2193,-2-10-129,2-7-645</inkml:trace>
  <inkml:trace contextRef="#ctx0" brushRef="#br0" timeOffset="311400.8111">17706 4352 1419,'2'-13'3612,"0"-5"387,-2 18-903,0 12-1161,-9 9-516,5 18-387,-5 4-516,2 13 0,-3 6-129,2 10-129,0-5 129,0-1-258,1-3-129,-1-5 0,0-5 0,1-4-258,3-2-774,-4-8-2580,1-7-645,0-3 0,1-13-129</inkml:trace>
  <inkml:trace contextRef="#ctx0" brushRef="#br0" timeOffset="311632.8244">17490 5009 3483,'-11'-7'4257,"11"7"-129,-4 6-258,-1 9-2838,5 14-645,0 4-258,0 7 258,0 0-258,3 5 129,7-7-258,4 0 129,1-13 129,7-4-129,4-10-129,5-8-516,10-4-3096,-3-14-516,5-11-258,2-11-129</inkml:trace>
  <inkml:trace contextRef="#ctx0" brushRef="#br0" timeOffset="312424.8697">21287 4515 2967,'19'-36'4386,"-12"25"-258,-1-7-1548,3 16-903,-9 2-387,12 2-387,-9 13-129,4 9-258,-5 8-258,2 10 0,-4 2 129,0 6-258,-6 2 129,-1 0-258,-2-1 129,-1 0-258,3-8 258,0-6-258,3-1 129,2-9-129,2-2-258,0-13-1419,2 0-2451,-2-12-387,0 0-258</inkml:trace>
  <inkml:trace contextRef="#ctx0" brushRef="#br0" timeOffset="312692.885">21220 4950 3999,'3'35'4515,"-1"-14"0,6 9-2064,-7-4-645,12 10-645,-11-7-645,7 4 0,-2-4-258,3-1-129,0-10 129,-1-1-129,0-10 129,1-3-129,3-3-129,1-1-129,4-4-387,-4-9-3612,11 1-387,3-6-516,8-4-129</inkml:trace>
  <inkml:trace contextRef="#ctx0" brushRef="#br0" timeOffset="331981.9883">15583 10855 1935,'-16'2'4386,"16"-2"387,0 0-1548,11-6-516,0-8-645,13 13-258,-7-9-645,9 8-516,-4-2-129,5 4-258,-2 0-129,-1 4-129,0 1 0,1 3-129,-1 3 0,-2-3 0,-2 1-258,-4-4-258,2 5-645,-18-10-1419,13 1-1548,-13-1-516,0 0-129</inkml:trace>
  <inkml:trace contextRef="#ctx0" brushRef="#br0" timeOffset="332214.0015">15897 10803 2322,'0'-21'4515,"4"6"0,-4 15-387,19-1-1935,-9 1-903,7 7-258,-5 2-516,9 7 0,-4 0-387,0 4 0,-4-1-129,-2 4 129,-6-5 0,-5 3 0,-5-4 258,-7 2-387,-5-1 258,-3-3-516,3 0-3870,-4 1 0,0-6-645,4 2-387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9T11:04:10.95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41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1" timeString="2012-10-29T11:05:49.373"/>
    </inkml:context>
  </inkml:definitions>
  <inkml:trace contextRef="#ctx0" brushRef="#br0">897 12563 3096,'-32'-51'3354,"32"51"129,0 0-1032,-9-60-774,9 60 0,0 0-516,0 0 0,5-53 0,-5 53 129,0 0-129,0 0 129,0 0-387,0 0-129,0 0-129,33 47-129,-33-47 129,10 60-258,-10-60 0,0 78-258,0-78 129,-2 81-258,2-81 129,-11 80-129,11-80-129,-11 58 0,11-58-129,0 0-387,-7 55-2451,7-55-1290,0 0-387,0 0-387,0 0-129</inkml:trace>
  <inkml:trace contextRef="#ctx0" brushRef="#br0" timeOffset="400.0229">854 12381 8901,'-37'-53'5031,"37"53"-387,0 0 0,8-58-3096,-8 58-387,0 0-129,57-47-516,-33 33-129,3 3-258,4 1 129,-4 3-129,1-3-129,1 3 0,-1-1-129,-1 5 258,-3-3 0,-1 4-129,-5-1 129,0 1-129,-2 2 0,-5 0 129,-3 6-129,-8-6 0,13 16 0,-10-3 0,0 2 0,-3 2 0,0 8 0,0-4 0,1 4 0,-1 0 0,0-1 0,0-4-129,0 3-387,0-23-2580,3 25-1806,-3-25-129,6 18-516,-6-18-516</inkml:trace>
  <inkml:trace contextRef="#ctx0" brushRef="#br0" timeOffset="1256.0719">1612 12145 9933,'0'0'5160,"-7"-14"-129,7 14-258,-18-9-3096,18 9-645,-18-4-516,8 3-129,-4 0-258,-1 1 0,3 0-129,-2 0 129,1 0-129,2 4-129,1 0 129,1 3 0,9-7 0,-12 19 0,10-2 0,0 1 0,2 7-129,0 5 258,2 4-258,2 7 258,1 6-258,-1 2 129,1 3 0,-2-3 0,0 4 0,-2-4-129,-1 0 129,0-3-129,0-1 129,-2-6-129,-3-3 0,3-6 0,-2-5 0,3-3 129,0-5 0,1-7-129,0-10 129,0 0 129,8 7-129,0-7 0,4 0 129,0-2-129,2-2 0,0 1 0,1 1-258,-1-8-1677,3 10-2967,-3-6 0,6-1-387,-6-4-516</inkml:trace>
  <inkml:trace contextRef="#ctx0" brushRef="#br0" timeOffset="1556.089">1962 12450 10320,'9'-5'5031,"-9"5"-387,0 0-258,-4 11-3483,-9 5-258,-1 7-258,-4 4-129,-3 4-129,-2 2 258,0-1-258,1-3 129,2-1-258,2-2 0,1-9-258,7 2-387,-2-14-2322,12-5-1677,-9 4-258,9-4-516,-3-14 0</inkml:trace>
  <inkml:trace contextRef="#ctx0" brushRef="#br0" timeOffset="1780.1019">1705 12493 9030,'0'0'5031,"0"0"129,0 0-645,12 9-3225,-3-1-258,6 9-129,-2-3-129,5 4-387,-2 2 0,3-2-129,-3 1-129,3-3-258,3 2-516,-11-9-2193,12 5-2064,-7-9 0,3 1-516,-2-6-387</inkml:trace>
  <inkml:trace contextRef="#ctx0" brushRef="#br0" timeOffset="2012.1151">2137 12447 10062,'0'0'4644,"0"0"129,0 0-516,10-2-3741,-10 2 0,6 7-516,2 8-1419,-8-15-2838,8 22-258,-4-12-516,5 2-129</inkml:trace>
  <inkml:trace contextRef="#ctx0" brushRef="#br0" timeOffset="2207.1263">2200 12618 11223,'-7'13'5031,"7"-13"-129,-5 15-258,5-15-3741,0 0-516,0 10-387,0-10-516,13 18-2064,-13-18-2064,16 11-387,-7-10-258,1-1-387</inkml:trace>
  <inkml:trace contextRef="#ctx0" brushRef="#br0" timeOffset="2488.1423">2325 12530 7611,'0'0'4902,"11"-8"0,-11 8-387,20-2-2838,-11-2-1032,8 4 0,0-3-258,4 3 0,0-1-258,2 0 0,-2-1-129,1-2-129,0 4-645,-7-9-1677,5 9-2064,-10-4-258,0 3-258,-10 1-516</inkml:trace>
  <inkml:trace contextRef="#ctx0" brushRef="#br0" timeOffset="2684.1536">2427 12611 8901,'-8'14'4902,"8"-14"-129,4 0-258,-4 0-3354,27-1 129,-15-4-645,8 3-129,0-2-387,0 0-258,6 4-3870,-11-2-645,3 2-258,-8-3-258</inkml:trace>
  <inkml:trace contextRef="#ctx0" brushRef="#br0" timeOffset="3808.2179">2854 12395 7482,'0'0'4902,"0"0"-258,0 0-387,0 13-3225,1 7-258,-1 0 0,2 8-387,-1-4 129,1 4-387,0-5 129,-2-4-516,2 3-516,-2-22-1161,1 18-2580,-1-18-129,0 0-258,0 0-258</inkml:trace>
  <inkml:trace contextRef="#ctx0" brushRef="#br0" timeOffset="3971.2272">2865 12203 7611,'-5'-13'4386,"5"13"-516,0 0-1290,-5 8-6450,5 6-258,7 5-387,0 1 129</inkml:trace>
  <inkml:trace contextRef="#ctx0" brushRef="#br0" timeOffset="4388.251">2986 12342 8514,'0'0'4773,"0"0"-129,-5 18-387,5 8-3225,-1-3-516,1 6 0,0 3 0,0 0-387,5 0 0,-3-8-129,3-3 258,0-7-258,4-5 258,-1-7-129,1-2-129,2-8 129,-2-9-129,5-6 129,-3-3-129,4 0 129,-5 0-129,2 4 129,-5 1-129,3 4 129,-10 17 129,9-8-129,-9 8 0,10 12 0,-8 2 0,3 4-129,0 2 129,2-1-129,-2 3-129,2-5-258,5 4-645,-12-21-3612,14 21 129,-4-21-645,2 0-387</inkml:trace>
  <inkml:trace contextRef="#ctx0" brushRef="#br0" timeOffset="4619.2642">3309 12095 10449,'0'-14'4902,"0"14"-258,3 21 0,-3 1-3999,1 15-258,0 5-129,1 7-129,1 4 0,-1 1-129,4-4 129,-1-2-387,6-5-387,-8-14-1548,10 0-2193,-8-12-258,6-6-387,-11-11-258</inkml:trace>
  <inkml:trace contextRef="#ctx0" brushRef="#br0" timeOffset="4791.2741">3263 12450 7998,'-13'-3'4773,"13"3"0,-3-16-258,12 13-2709,10-5-1290,11 2-258,4 3-1677,1-5-2838,0 4-387,-1-6-387,-1 2-129</inkml:trace>
  <inkml:trace contextRef="#ctx0" brushRef="#br0" timeOffset="5355.3063">3498 12032 10062,'-11'-4'5160,"11"4"-516,0 0-387,11-4-3354,-1 2-258,5 4 129,-1-1-258,3 3-258,-3-1 0,0 1-129,-1-1 129,-2 0-258,-3 0 0,-8-3 0,12 4 129,-12-4-129,0 0 0,8 8 0,-8-8 0,1 17 0,-1-4 0,0 2 129,1 1-129,-1 9 0,2 6-129,0 4 129,1 2 0,0 4 0,1 3 0,3 2 0,-2 0 0,1-2 0,0-5 129,-2 0-129,-1-4 0,-2-3 0,0-2 0,-3-5 0,-3-3 0,-2-2 0,-2-4 0,-1-4 0,-5-2 129,3-4 0,-2-5-129,0 0 129,1-1 0,2 0-129,1-3 0,1-1 0,9 4-258,-10-7-387,10 7-3354,0 0-645,5 0-516,-5 0-387</inkml:trace>
  <inkml:trace contextRef="#ctx0" brushRef="#br0" timeOffset="5904.3376">4015 12350 11094,'-7'0'5418,"7"0"-774,0 0 387,-1-9-4257,13 6-258,4-6 0,6 6-258,-2-3 0,2 3-129,1 0-258,-3 2 0,-1 1-774,-8 0-3483,3 4-258,-14-4-645,12 10-129</inkml:trace>
  <inkml:trace contextRef="#ctx0" brushRef="#br0" timeOffset="6115.3498">4014 12502 10320,'0'13'5418,"0"-13"-645,23 0 258,-7-6-3741,10 4-258,-2-8-387,0 9-129,0 0-387,-2 2-258,4 7-2064,-7-6-2709,-1 7-129,-7-2-516,-1 5-258</inkml:trace>
  <inkml:trace contextRef="#ctx0" brushRef="#br0" timeOffset="7951.4548">4754 12025 3225,'0'-14'4773,"-2"-2"-387,2 16-129,-5-21-1677,5 21-1290,0 0 129,-10-8-645,2 8-258,8 0-129,-18 14-129,11 2 0,-2 0 0,3 7 129,2-2-258,4 5 0,0-2-129,4 1 129,5 4-129,-1-5 129,2 3-129,-3-1 0,-1-2 0,-4 1 0,-2 0 0,-5-4 0,-3-4 0,-4 0 0,0-6 0,-4-3 0,1-4 0,2-4 129,2 0-129,0 0 0,11 0 0,-13-7 0,13 7 0,0 0 0,7-10 0,2 10 0,6 0 0,-1 1 0,2 6 0,0 2 0,-2 6 0,-1 5-129,-3 5 258,-6 2-258,-1 2 0,-3 2 0,-1 1 129,-4-1-258,0-1 258,0-4-129,4-1-129,1-5 258,0-6 0,0-14-129,12 15 258,-1-13-129,-1-2 0,1-1-387,7-2-3741,-4-7-129,-2 0-387,2-3-387</inkml:trace>
  <inkml:trace contextRef="#ctx0" brushRef="#br0" timeOffset="13035.7456">5136 12022 3870,'-5'0'4515,"-8"4"0,0 2-129,3 11-2451,-10-4-258,10 11-129,-8-2-645,9 12-129,-2 0-258,8 6-129,-1-2 0,4 6-129,3-8-129,3 4 0,1-6-129,2-4 129,0-2-258,1-10-387,4 7-1935,-4-14-1935,4-1-129,-4-8-516,5 0-129</inkml:trace>
  <inkml:trace contextRef="#ctx0" brushRef="#br0" timeOffset="13583.777">5299 12118 10062,'-12'0'4773,"12"0"0,-9 0-387,9 0-3225,0 0-387,9 0-129,0 0-258,5 0-129,1-2-129,5 0 0,-1-1 0,2 3 0,-2 0-129,-4 0 0,-1 4 0,-4 4 0,-10-8 0,7 23 0,-7-6-129,-7 2 129,-3 6-129,-3 2 129,-2-3 0,-2 3-129,0 3 129,2-3 0,3-2-129,3-4 129,1-2 0,4-3 0,4-2 0,0-14 0,10 16 0,-1-10 0,3-2 0,5-3 0,0 2 0,1-3-129,3 0-258,-3-3-903,4 3-3225,-7-4-129,3 4-258,-10-4-516</inkml:trace>
  <inkml:trace contextRef="#ctx0" brushRef="#br0" timeOffset="13807.7898">5340 12356 8127,'-35'-18'4902,"24"8"-258,11 10-129,-9-16-3096,16 16-129,2-8-516,7 7-258,2-4-258,4 4-129,2 1-258,1-8-903,5 8-3483,-9 0 129,3 9-645,-5-7-387</inkml:trace>
  <inkml:trace contextRef="#ctx0" brushRef="#br0" timeOffset="14020.802">5615 12424 10449,'8'13'4773,"-8"-13"-258,7 13-258,-2 3-3354,-5-16-258,5 25-387,-5-6 0,0-1-516,0 5-387,-5-10-1548,0 7-2064,-2-6-387,3 1-129,4-15-516</inkml:trace>
  <inkml:trace contextRef="#ctx0" brushRef="#br0" timeOffset="14531.8312">5899 12101 9933,'3'-14'4902,"-3"14"-258,0 0-258,9 14-3096,-9-14-645,2 31-129,1-6-258,-2 9 0,0 3-258,-1-4-129,2 4-129,0-10-645,0 3-3483,-2-10-129,0-1-258,0-19-387</inkml:trace>
  <inkml:trace contextRef="#ctx0" brushRef="#br0" timeOffset="14703.8411">5924 11987 7224,'-6'-12'4257,"-1"4"-387,7 8-2451,0 7-4644,0-7-903,7 25-129,-2-10 0</inkml:trace>
  <inkml:trace contextRef="#ctx0" brushRef="#br0" timeOffset="15159.8668">6074 12132 11352,'-3'-16'5289,"3"16"-774,0 0 258,3 8-4128,-2 6-129,3 9-129,-3 0-129,3 5-129,-1 3-129,1-2 129,1-3-258,2-2 129,0-6 0,-7-18-129,17 16 0,-7-16 129,3-3 0,-2-10-129,0-7 129,0-7-129,1-1 129,-3-1 0,2-4 0,-3 0 0,2 2 0,-3 5 0,-2 7 129,-1 6 0,-4 13-129,0 0 129,10 0-129,-8 12 129,-2 3-129,0 8 129,2 2-129,-1 2 0,1 1-129,0-2 0,1 0-258,0-9-774,11 6-3354,-10-13-129,6 2-258,0-12-387</inkml:trace>
  <inkml:trace contextRef="#ctx0" brushRef="#br0" timeOffset="15431.8827">6523 11874 11094,'3'-16'5031,"-3"16"-387,-10 4 0,6 18-3870,-2 7-387,4 14 0,-3 1-258,2 9-129,3 2-129,-4-1 0,4-3-129,0-3 129,0-4-129,3-11-129,4-1-387,-3-21-2709,6 2-774,0-11-516,1-2-129,-3-1-258</inkml:trace>
  <inkml:trace contextRef="#ctx0" brushRef="#br0" timeOffset="15627.8939">6480 12266 8514,'-37'-24'4902,"28"14"-129,3-5-129,6 15-2580,11-21-1290,6 11-258,9-1-129,3 1-258,3 8-645,-4-12-2064,5 13-1806,-5-8-258,-1 7-387,-6-7-258</inkml:trace>
  <inkml:trace contextRef="#ctx0" brushRef="#br0" timeOffset="15927.9111">6735 11886 7353,'-1'-33'4902,"1"33"0,12-6-387,-12 6-2193,19 16-645,-9 2-774,4 12 0,-6 3-516,4 6 0,-5 4-258,1-4 129,-2 4-258,-3 2 0,0-3-129,-3 0 129,0-6-129,0-4 0,0-3-129,0-6 0,0-2-387,0-21-774,0 16-3096,0-16-129,0 0-387,4-9-387</inkml:trace>
  <inkml:trace contextRef="#ctx0" brushRef="#br0" timeOffset="16167.9248">7054 12278 6966,'31'32'4902,"-22"-14"-516,0 9-387,-9-10-2064,3 12-387,-7-12-258,1 11-387,-9-10-387,1 1-129,-2-3-258,1-3-645,8 3-3870,-6-7-258,10-9-258,-10 8-258</inkml:trace>
  <inkml:trace contextRef="#ctx0" brushRef="#br0" timeOffset="16759.9587">7459 11787 1419,'11'-6'4386,"-17"24"258,-4 5 0,-4 5-1161,3 19-1032,-9-8-387,10 12-516,-1-2-516,8 7-387,0-10-258,3-2 0,8-5-258,5-9-129,7-3-645,-3-14-2967,8 1-774,-2-14-387,1 0-387</inkml:trace>
  <inkml:trace contextRef="#ctx0" brushRef="#br0" timeOffset="17031.9742">7831 11954 11481,'-7'-11'5031,"-10"21"-516,-2 10 0,-15 6-3999,8 4-258,-5 9 0,3 4 0,1 2-129,2 1-129,6-8 0,7-5 129,3-4-258,4-12-258,6 2-1806,-1-19-2193,13 0-129,-6-17-516,1-2-258</inkml:trace>
  <inkml:trace contextRef="#ctx0" brushRef="#br0" timeOffset="17235.9859">7581 12055 10191,'0'0'5289,"0"0"-258,4-10 0,4 10-2580,-8 0-1548,24 10-258,-9 2-258,1 5 0,3 1-516,1-5-129,3 7-387,0-6-645,8 5-3354,-7-12-258,2 6-387,-2-11-129</inkml:trace>
  <inkml:trace contextRef="#ctx0" brushRef="#br0" timeOffset="17415.9962">7912 12213 9417,'15'15'5031,"-5"1"-129,-10-16-258,4 29-2451,-4-29-903,0 29-516,-4-12-258,-1 6-129,-4-2-258,1 5-129,-1-2 0,-1-5-258,5 5-258,-7-14-1677,10 3-2580,2-13 0,0 0-516,5-5-387</inkml:trace>
  <inkml:trace contextRef="#ctx0" brushRef="#br0" timeOffset="17684.0114">8177 11967 11094,'0'0'5160,"10"-6"-387,-10 6 0,0 19-3741,-1-1-516,1 6 0,-2 1-258,-1 7 0,1-1-258,0 4 129,0-3-129,2-2-129,0-1-129,0-13-903,9 3-3483,-9-19-129,10 13-258,-10-13-258</inkml:trace>
  <inkml:trace contextRef="#ctx0" brushRef="#br0" timeOffset="17860.0216">8223 11847 10965,'-7'-15'4644,"-2"-2"-129,9 17-516,0 0-6837,0 6-1161,3 5-774,4 2 0,3 2-387</inkml:trace>
  <inkml:trace contextRef="#ctx0" brushRef="#br0" timeOffset="18288.0461">8340 11979 8256,'0'27'4902,"-3"-15"-129,2 5-258,-4-2-1677,5 8-2322,-3-4-258,3 4 0,0-2-129,5 3 0,2-7-129,2-3 0,3-7 0,-2-3 0,5-4 0,-1-2 0,0-10 0,4-5 0,-5-5 129,-1-5-129,-1 4 0,0-2 0,-4 4 0,-2 2 0,-2 4 0,-3 15 0,0 0 0,0 0 0,0 0 129,-2 21-129,1-1 129,-2 4-129,3 1 0,0 3 0,0 2 0,3-4 0,0 2-387,1-14-1419,3 3-2709,-7-17-129,16 9-258,-5-13-645</inkml:trace>
  <inkml:trace contextRef="#ctx0" brushRef="#br0" timeOffset="18615.0648">8803 11731 10965,'-5'19'5160,"-4"-5"-258,4 9 0,-1-2-3612,5 10-645,-3-1-258,3 6 0,-3 3-258,-2 2 0,1 2-129,1-6 129,-1-1-258,1-1 129,1-3 0,3-5 0,0-4-129,2-3 129,3-8 0,4-6 0,2-2-129,1-4 0,3 0-387,-2-11-1032,6 1-3225,-7-4 0,0 2-387,-5 2-516</inkml:trace>
  <inkml:trace contextRef="#ctx0" brushRef="#br0" timeOffset="18803.0755">8693 12146 10965,'-32'-1'5031,"32"1"-129,-7-13-129,14 5-3741,6-7-258,6 3-387,5-1-258,3 0-129,4 4-645,-8-5-3096,6 8-903,-6-2-387,3 2-387</inkml:trace>
  <inkml:trace contextRef="#ctx0" brushRef="#br0" timeOffset="19099.0924">9002 11795 9030,'7'-23'5160,"-7"23"-129,22 0-387,-12 4-2193,6 19-1677,-1 1-129,-1 14-129,-7 1-129,-1 11-129,-3 0-129,-3 3 0,0-4 0,-3 1 0,-2-7-129,3-1 0,-1-8 0,3-10-129,0 0-258,0-24-516,3 19-3870,-3-19-258,0 0 0,1-20-645</inkml:trace>
  <inkml:trace contextRef="#ctx0" brushRef="#br0" timeOffset="20051.1469">9396 11727 11223,'-3'-17'5289,"-1"2"-387,4 15-129,5-13-3870,-5 13-387,20-4-129,-6 4 0,5 1-129,-2 3-129,4 8 0,-7 1 0,-1 3-129,-4 2 129,-7 7-129,-2 1 0,-2-1 0,-5 3 0,-3 0 0,-2-2 0,3-2 0,0-4 0,4-5 129,0 0-129,5-15 0,0 21 0,0-21 129,9 7 0,1-5-129,-1-2 0,3-1 0,-1-4 0,-3 0-129,2-3 129,-10 8-129,10-10 129,-10 10-129,0 0 129,0 0 0,0 0-129,0 0 129,-6 14-129,-2 2 129,5 4 0,-4 5 0,2 0 0,-3 6 0,4 1 0,1 4 0,-1-1 0,4-1 129,-3 0-129,1-4 0,2-2 0,0-1 0,0-4 0,0-6 0,0-4 0,2-3 0,-2-10 0,3 16 0,-3-16 0,0 12 0,0-12-129,0 0 129,-5 15 0,5-15 0,-12 11 0,12-11 0,-20 13 0,11-8-129,1 4-387,-6-9-3354,14 0-903,-17 3-387,17-3-258</inkml:trace>
  <inkml:trace contextRef="#ctx0" brushRef="#br0" timeOffset="28235.615">6353 13196 1,'-10'0'644,"10"0"-257,0 0-258,0 0 129,0 0 0,0 0 258,0-10 0,0 10 258,7-22 129,-3 8 0,2-7-129,0-1 129,2-3-258,-1 0-258,0-3-129,1 0-129,-1-1-129,2 4 129,0 2-129,0-1 0,0 5 0,-2 1 0,-2 5 0,5 4-129,-10 9 129,14-14 0,-14 14 0,17 0 0,-10 0 0,5 2-129,3 5 129,1 0 0,3-1 0,1 2 0,5-2 0,2-1 0,2-2 0,1-1 0,0-2 0,-1 0 0,5 0 0,-6 0 129,4 0-129,-3-2 0,-1 1 0,2-1 0,-2 2 129,5 0-129,-3 0 0,3-1 0,1 0 0,4-1 0,-2-1 0,2-1 0,0 0 0,-3-1 0,-1 1 0,-4 1 0,0 0 0,-2 2 0,-2 0 0,1 1 0,0 0 0,2 0 0,2 0-129,0 0 129,6 0 0,1-2 0,4-1 0,2 1 0,1-3 0,3-1 129,2 0-129,1-2 0,2 2 0,-1-1 129,1 0-129,2 0 0,-3 4 0,4-1 258,-1 2-258,-2 1 0,-1 1 0,-2 0 0,-1 0 129,-1 0-258,3 0 129,-6 0 0,3 0 0,4-3 0,-3 3 0,8-1 0,-4 1-258,2 0 258,-2 0 0,3 0 0,0-1 0,-4 0-129,0 0 129,1-2 0,-3 1 0,5 0 0,-2 1 0,1-1 0,-4 2 0,3 0 0,-1 0 0,-1 0 0,2 0 0,-3 0 0,2 0-129,5-1 129,0 0 0,5-5 0,1-1 0,0 0 0,-2 0 0,4 1 0,-3-1-129,0 1 129,-3 2 0,3-2 0,-2 1-129,2 0 129,3 0 0,-3 0 0,-2-2 0,-3 1 0,-1 1 0,-5 0 0,-6 2-129,0 0 129,-6 2 0,-4 1 0,-3 0 0,0 0 0,-3 1 0,-3 3-258,1-3 258,-1 0 0,-1 0 0,-2-1 0,1 2-129,-5-2 129,0 1 0,-3 1 0,-1 2 0,-2-1 0,-3 2 0,1-1 0,-11-4 0,12 7 0,-12-7 0,10 4 0,-10-4 0,0 0 0,0 0 0,9 7 0,-9-7 0,0 0 129,13 5-129,-13-5 0,11 7 0,-11-7 0,15 17 258,-6-3-129,1 7 129,1 2-129,0 5 258,1 13-258,-1 0 0,4 9-903,2 9-2064,-5-6 0</inkml:trace>
  <inkml:trace contextRef="#ctx1" brushRef="#br0">16942 9526</inkml:trace>
  <inkml:trace contextRef="#ctx1" brushRef="#br0" timeOffset="110.0063">16942 9526</inkml:trace>
  <inkml:trace contextRef="#ctx1" brushRef="#br0" timeOffset="375.0212">16942 9526</inkml:trace>
  <inkml:trace contextRef="#ctx1" brushRef="#br0" timeOffset="757.0433">16942 9526</inkml:trace>
  <inkml:trace contextRef="#ctx1" brushRef="#br0" timeOffset="1262.0719">16942 9526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35:50.931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1608-195 2193,'-19'10'4128,"-11"14"258,5-16-1935,13 18-387,-17-7-516,13 18-387,-12-6 129,14 13-516,-6-2-129,14 11-258,0-1 0,6-2-129,2 1 129,9-2-387,6-6 0,1-1 129,1-8-258,1-7 129,1-7-387,-7-6-129,9 7-1032,-23-21-2838,20 12-387,-20-12-129,0 0-129</inkml:trace>
  <inkml:trace contextRef="#ctx0" brushRef="#br0" timeOffset="665.0381">1770 89 4128,'0'0'4773,"0"0"129,15-1-645,-15 1-2838,11 12-387,-11-12-258,23 36 0,-11-18-258,8 8-129,-2-3-129,1 0 0,-1 0-129,2-1-129,-1-3 129,-3 1-129,2-3-258,-18-17-129,29 28-645,-29-28-1677,17 5-2064,-17-5-258,12 0-258</inkml:trace>
  <inkml:trace contextRef="#ctx0" brushRef="#br0" timeOffset="368.0209">1982 24 2580,'0'0'4644,"0"0"-387,0 9 129,0 7-3354,0-16-129,-13 33 0,-2-15-129,4 15-258,-5-8-129,4 4-129,-4 2 0,2-1-129,-2-5 0,2 3-129,1-8 0,2-3 0,1 0-387,10-17-258,-9 22-1677,9-22-2064,0 0-387,-17 0-258</inkml:trace>
  <inkml:trace contextRef="#ctx0" brushRef="#br0" timeOffset="1061.0607">2184 252 5160,'0'0'4902,"0"0"-387,0 0-1419,12 19-2064,-12-19-129,2 32-258,-2-18-258,0 8 0,0-3-129,2 2-129,-2-3 0,5 0-129,-3-2-387,-2-16-387,9 14-2580,-9-14-1161,0 0-387,2-8-129</inkml:trace>
  <inkml:trace contextRef="#ctx0" brushRef="#br0" timeOffset="1316.0753">2370 364 1806,'23'19'4902,"-8"6"-129,-15-25-258,8 25-1935,1-5-1548,-9-20-129,0 30-516,0-30-129,-11 28-258,6-12-258,5-16-645,-8 16-2193,8-16-1548,0 0 0,-20 9-516</inkml:trace>
  <inkml:trace contextRef="#ctx0" brushRef="#br0" timeOffset="1948.1115">2524-12 5289,'-16'-17'5031,"16"17"129,0 0-645,30-6-2967,-12-3-516,19 9-258,-3-7-129,10 6-258,1-2 129,5 3-258,-5-5 0,1 3-258,-3 1 0,-3-4 0,5 5-516,-12-6-1161,6 6-2967,-11-3-516,-1 3 0,-27 0-645</inkml:trace>
  <inkml:trace contextRef="#ctx0" brushRef="#br0" timeOffset="1656.0945">2717-23 5547,'16'-12'5160,"5"-5"-516,-21 17-129,0 0-3612,25 1-129,-25-1 129,9 36-516,-7-12 129,3 11-258,-5 0 0,0 3 0,0 1-129,0-1 0,-2-5-129,-1 0 0,1-6-129,-5-5-387,7 2-645,0-24-3483,-7 16-258,7-16-129,0 0-516</inkml:trace>
  <inkml:trace contextRef="#ctx0" brushRef="#br0" timeOffset="2286.1308">3188 176 5289,'3'30'5160,"-3"-13"-129,0 5-516,-7-7-3354,7 12-129,0-4-387,0 9-258,0-8-129,0 3-258,0-5 0,0-6-258,0 4-645,0-20-2709,0 0-1161,0 0-129,0 0-645</inkml:trace>
  <inkml:trace contextRef="#ctx0" brushRef="#br0" timeOffset="2909.1663">3346-209 3612,'19'0'5289,"5"23"-387,-7-6 0,-17-17-3483,36 41-129,-18-18-258,14 14-258,-11-4-258,4 5-129,-10 0-129,-5 7 0,-7 0-129,-3-3-129,-11 3 129,-6-6 0,-3-3-258,-3-2 129,3-1-129,3-10 0,4 1-516,-6-18-903,19-6-3225,-8 21-129,8-21-387,0 0-387</inkml:trace>
  <inkml:trace contextRef="#ctx0" brushRef="#br0" timeOffset="4589.2625">3837 511 2580,'30'9'4644,"-30"-9"0,23 7-774,-9 11-2451,-14-18-387,7 32-258,-7-16-387,-2 8-129,-12-3 0,1 1-129,-2-5-129,-2-3-129,4 2-129,-9-12-258,22-4-645,-28 7-774,28-7-2322,0 0-516,-11-10 129</inkml:trace>
  <inkml:trace contextRef="#ctx0" brushRef="#br0" timeOffset="4856.2774">4169 506 1161,'0'17'3870,"0"-17"0,0 0-387,17 6-3999,-17-6-3096,28 0-258,-28 0 129</inkml:trace>
  <inkml:trace contextRef="#ctx0" brushRef="#br0" timeOffset="5045.2886">4395 527 3354,'0'0'3870,"10"-19"-258,6 14-3096,-16 5-2967,0 0-1290,21-1 129</inkml:trace>
  <inkml:trace contextRef="#ctx0" brushRef="#br0" timeOffset="5257.3007">4576 514 2193,'0'0'4515,"14"4"0,-14-4-258,18 6-3096,-18-6-387,0 0-903,26 0-2451,-26 0-1419,21-1-774,-21 1 258</inkml:trace>
  <inkml:trace contextRef="#ctx0" brushRef="#br0" timeOffset="-4767.2726">269 12 774,'0'0'2709,"-15"-3"-645,15 3-387,-24-3-387,24 3 129,-21 0-387,21 0 0,-25 0 0,25 0-129,-25 6-129,25-6 0,-25 13-129,25-13 129,-26 16-387,26-16-129,-24 22 0,24-22-129,-20 19 0,20-19 0,-18 23 129,9-6-258,9-17 129,-14 28 0,8-13 0,1 3 129,0-4-129,1 5 0,3-1 129,-1 4-129,1-7 0,1 7 0,0-3 0,0 2 0,0-2 0,3 0 0,0-2 0,4 0 0,-2 3-129,3-3 129,-1-3 0,7 3-129,-14-17 129,24 25-129,-24-25 129,25 23-129,-10-17 0,2 1 129,0-3-129,-2-1 0,3 1 0,0-3 0,-1-1 129,1 0-129,-2 0 0,3-5 0,-1 1 0,-1-4 0,-3-1 129,4-3-129,-1 4 0,-2-5 0,2 1 0,-3 2 0,0-7 258,-14 17-258,26-26 0,-26 26 0,21-29 0,-11 13 129,-2 0-129,-4-1 0,0 0 0,-1-4 0,-3 0 129,0 1-129,0 0 0,-4-1 0,-4 5 129,-6-5-129,0 1 0,-3 3 0,0 0 0,-1 1 129,-1-4-258,-1 5 258,-2-4-258,1 5 129,0 0-129,-4 4 258,1 1-387,1-1 258,0 7 0,3-1-129,0 4-387,-1 0-129,9 13-1161,-6-3-2709,5 1 0,-4 2-645,2-1 388</inkml:trace>
  <inkml:trace contextRef="#ctx0" brushRef="#br0" timeOffset="-3975.2273">273 93 3999,'0'0'4257,"5"-14"-1161,-5 14-516,0 0-774,0 0-516,0 0-516,5 21 0,-5-21-258,2 40-129,-2-15 129,5 10-258,-3-3 0,5 6 129,-5-1-258,4 6 129,-5-5-258,2-4 129,-2-1-129,-1-5 0,2-2-129,1-3-129,-1-4-129,-2-19-774,5 16-2967,-5-16-516,0 0-387,0 0 258</inkml:trace>
  <inkml:trace contextRef="#ctx0" brushRef="#br0" timeOffset="-3579.2047">-46 350 1032,'10'-11'4644,"7"4"0,-17 7 129,28 0-2709,-28 0-387,39-11-258,-21 2-516,11 9-129,-1-5-258,14 1-258,-5-1 0,2 2-129,6-4-129,-3 1-258,4 6-516,-11-6-2193,2 6-1677,-7 0-258,-5 0-387</inkml:trace>
  <inkml:trace contextRef="#ctx0" brushRef="#br0" timeOffset="-1404.08">1066-269 3483,'0'0'4257,"0"0"-903,-3-20-1161,3 20-387,0 0-645,0 0 0,-19-4-516,19 4 129,-17 0-258,17 0-129,-21 0 0,21 0-129,-23 2-129,23-2 0,-27 10 0,27-10-129,-24 17 129,24-17-129,-13 22 0,7-3 129,2 0-129,4 3 129,0 0-129,0-1 0,7-1 0,1 5 129,6-4-129,0 1 0,1-1 0,1 1-129,-2 2 258,1-4-258,-5 4 258,-2-2-258,-5 0 258,-3 2-129,0-2 129,-10-3-129,-4-2 0,-3-3 0,-1-2 0,-1 0 129,-4-6-129,4-1 0,2-5 0,3 0 129,14 0-129,-21 0 0,21 0 0,0 0 0,0 0 0,0 0 0,0 0 0,9-6 0,6 6-129,0 0 258,4 6-258,0 7 129,-5-1 0,-1 5 0,-4 5 0,-5 4-129,-4 4 129,0 1 0,-4 0-129,-3 0 129,-4-4 0,6 3 0,-2-5 0,2-3 0,5 0-129,0-8 129,0-14 0,9 19 0,-9-19 0,21 15 0,-5-13 0,1-2-129,5 3-1161,-2-3-2967,-1-8-387,2-5-516,-7-5 258</inkml:trace>
  <inkml:trace contextRef="#ctx0" brushRef="#br0" timeOffset="7485.4282">5444-76 1677,'-29'25'4644,"13"-8"258,1 4-129,7 13-2967,-13-11-129,18 19-516,-11-5-129,14 13-258,-6-3 0,6 4-516,2-1 0,9-3 0,4-5-129,1-5-258,10 3-1548,-2-19-2967,1-5-516,-6-13 0,2-3-645</inkml:trace>
  <inkml:trace contextRef="#ctx0" brushRef="#br0" timeOffset="9964.57">5697 162 3096,'0'0'5160,"6"7"-387,-6-7 0,22 26-3225,-22-26-387,30 28-129,-12-13-258,11 6-258,-5-4-129,6 5-129,-3-4-129,1 5 0,-3 1-258,-3-7-258,3 7-387,-25-24-1161,28 27-2709,-28-27-258,19 27-516,-19-27 0</inkml:trace>
  <inkml:trace contextRef="#ctx0" brushRef="#br0" timeOffset="9672.5533">5991 131 2451,'0'0'4515,"0"0"0,-1 8-1290,-16-7-1290,16 21-645,-17-9-258,7 15-258,-12-4-258,7 8-129,-5-6-129,1 6 0,-1 0-129,-1-6-129,4 1 0,1-7-387,7 5-387,-8-19-1935,18-6-1806,-12 14-387,12-14-129</inkml:trace>
  <inkml:trace contextRef="#ctx0" brushRef="#br0" timeOffset="10428.5965">6139 368 3225,'0'0'4902,"15"15"-129,-15-15-387,0 19-3096,0 4-387,0-23-129,10 28-387,-10-28 0,11 30-258,-11-30 0,14 19 0,-14-19-129,20 3 0,-6-3-129,2-7 129,3-2-129,-1-8 129,0-2 0,-1 2-129,-5-1 129,3 2 0,-6 2 0,-9 14 129,0 0 0,16-14 0,-16 14 0,0 0 0,3 15 258,1 0-258,-4-1 0,3 4 0,-3-1 0,0-1-258,0 4-258,0-20-903,2 19-3354,-2-19-129,0 16-516,0-16 129</inkml:trace>
  <inkml:trace contextRef="#ctx0" brushRef="#br0" timeOffset="10647.6091">6547 465 3354,'28'0'5289,"-10"21"-129,-12-5-516,-6-16-3096,1 35-258,-1-21-387,0 9-387,0-5-387,0-4-258,0 10-1161,0-24-3225,-1 14-387,1-14-387,0 0-258</inkml:trace>
  <inkml:trace contextRef="#ctx0" brushRef="#br0" timeOffset="11217.6417">6857 49 5289,'23'-17'5547,"-23"17"-645,41-20 0,-25 7-3612,22 10-258,-10-6-387,8 9-129,-5-5-258,6 4 129,-4 1-387,-4-2-387,0 4-516,-29-2-3483,33 3-516,-33-3-387,24 8-387</inkml:trace>
  <inkml:trace contextRef="#ctx0" brushRef="#br0" timeOffset="10947.6262">7056 32 6708,'0'0'5289,"10"17"-129,-8 5-387,-2-2-3870,2 17-258,-2-4 0,0 7-387,0 0 129,0 0-258,0-2-129,0-4 0,0 2-129,0-14-387,0 7-387,0-29-1935,-9 18-1935,9-18-516,0 0-258</inkml:trace>
  <inkml:trace contextRef="#ctx0" brushRef="#br0" timeOffset="11720.6704">7385 282 2193,'0'51'5031,"0"-26"-129,0-1-258,-4-4-2967,9 14-387,-5-17-645,3 5-129,-3-3-258,0-19-129,12 18-129,-12-18 0,19 0 0,-19 0 0,25-12-129,-10-5 129,2-2-129,-1-3 129,3 0 0,-4-2-129,0 5 129,-4 2 0,2 3 129,-13 14-129,15-13 0,-15 13 0,0 0 129,18 11 0,-18-11 0,9 31 0,-7-7 0,0 3-129,-1-3 258,1-4-516,-2 4 0,0-24-774,7 27-3612,-7-27-129,0 0-516,0 0 258</inkml:trace>
  <inkml:trace contextRef="#ctx0" brushRef="#br0" timeOffset="12030.6882">7623-91 4386,'15'-6'5418,"-15"6"-516,27 8 0,-27-8-3870,32 40 0,-13-17 129,9 20-516,-3 0 0,5 7-387,-4 7 129,-1 2-258,-5-1 129,-2 7-129,-2-7-258,-9-3-129,-1 1-774,-14-22-2838,6-1-1032,-6-11-645,4-5-129</inkml:trace>
  <inkml:trace contextRef="#ctx0" brushRef="#br0" timeOffset="27595.5784">8099-144 516,'0'0'3483,"0"0"-774,0 0-516,0 0-645,0 0-129,0 0-258,23 0-129,-23 0 0,0 0-258,18-6 0,-18 6-129,15-2-129,-15 2-129,21-1 0,-21 1-129,20 0-129,-20 0 0,20 4-129,-20-4 129,21 11-129,-21-11 0,20 14 0,-20-14 129,14 18-129,-14-18 129,11 19 0,-11-19 0,8 24-129,-8-24 129,7 22 0,-7-22 0,2 18 0,-2-18 0,0 18-129,0-18 129,-3 17 0,3-17-129,-13 23 258,13-23-258,-14 25 258,7-11-129,-1 0 129,4 0-258,0 4 387,5-2-258,-1-1-129,0 1 129,0-16 0,14 25-129,-14-25 129,21 20-129,-21-20 129,26 8-129,-26-8 129,30 1-129,-14-1 0,1 0 0,-3-6 0,1-1 0,-15 7 0,27-11 0,-27 11 0,15-8 0,-15 8 129,0 0-129,0 0-129,0 0 129,0 0 0,0 0 0,0 0 0,-5 11 0,5-11 0,-13 21 0,13-21 0,-15 24 0,6-9 0,4 1 0,-2 4 0,-1 3 0,3-3 0,1 4 0,-1-1 0,3 1-129,-1 5 129,3-3 0,-1 0 0,1 3 0,-1-6 0,1 2 0,0 2 0,0-3 0,0-5 0,0 0 0,0-4 0,0 1 0,-3 0 0,3-16 0,-4 21 0,4-21 0,-17 19 0,17-19 0,-18 14 0,18-14 129,-27 9-129,27-9 0,-26 11 0,26-11 0,-21 6 0,21-6 0,0 0 0,-18 7-516,18-7-1161,0 0-3096,0 0-129,10 9-645,-10-9 387</inkml:trace>
  <inkml:trace contextRef="#ctx0" brushRef="#br0" timeOffset="5864.3355">4942 498 3870,'18'7'5289,"-18"-7"-258,19 16-129,-3 4-3354,-16-20-516,17 33 0,-16-19-387,5 12-129,-6-4-387,0 0-258,-6 6-903,-17-6-3612,6-4-129,-7-4-516,1-3-258</inkml:trace>
  <inkml:trace contextRef="#ctx0" brushRef="#br0" timeOffset="44996.5735">8816 30 1032,'0'0'4128,"0"0"258,0 0-1935,0 0-903,19 0 0,-19 0-645,0 0 0,0 0-258,0 0 0,8-14 0,-8 14 0,0 0-129,0 0-129,0 0 129,0 0-258,0 0 129,0 0 0,0 0-129,0 0-129,0 0 258,0 14-387,2 2 258,-1 6-129,2 7 129,-2 5-258,2 0 258,0 6-258,0 1 0,2-5 129,1 3-258,0-3 258,0-7-129,1-4 0,-2 1 0,0-10 0,-2 1-129,-3-17 258,7 19-129,-7-19 0,0 0-129,0 0 129,0 14-129,0-14 129,0 0-387,0 0-129,0 0-903,0 0-3096,0 0-645,3-9-258,-3 9 258</inkml:trace>
  <inkml:trace contextRef="#ctx0" brushRef="#br0" timeOffset="45739.6162">8930 284 2451,'0'0'3096,"0"0"-387,-10-8-645,10 8-387,0 0-258,0 0-129,0 0 0,0 0-258,0 0-129,0 0-129,0 0 0,14-2-129,-14 2 0,29 0-129,-9-1 129,6 1-129,-1 0-258,5 0 0,-4-2-129,1 2 0,-5-1 0,-3-1-129,-2 2 0,-17 0-129,18 0-258,-18 0-387,0 0-2193,0 0-1806,0 0-387,0 0-387</inkml:trace>
  <inkml:trace contextRef="#ctx0" brushRef="#br0" timeOffset="120823.9107">9746-171 1806,'0'0'2322,"0"0"-645,0 0 0,0 0-258,0 0-129,0 0-258,0 0 0,0 0-129,0 0-129,0 0-129,0 0 0,0 0-129,0 0 0,0 0 129,10 10-258,-10-10-129,15 0 129,-15 0 129,30 0-258,-14 0 0,7 0 0,3 0-129,5 0 0,1 1 129,3 1-129,-3 0-129,3-1 129,-5 2-129,-1-1 0,-6 2 0,-5-2 0,-18-2 0,19 2-129,-19-2 0,0 0-387,18 9-1290,-18-9-2709,0 0-129,0 0-516</inkml:trace>
  <inkml:trace contextRef="#ctx0" brushRef="#br0" timeOffset="33491.9157">-430 2110 2580,'22'-4'3741,"-22"4"-1032,0 0-516,9-19-387,-9 19-129,0 0-387,0 0 129,0 0-387,0 0 0,0 0 0,0 0-258,0 14 258,0 8-387,-2-1 0,2 12-258,-4-3 258,4 16-387,-3-7 0,3 6 0,-4 0-129,4 3 129,0-4-258,0-5 129,0-2 0,0-7-129,4-7 0,-1-4 0,-3-19 0,4 18-129,-4-18-129,0 0-129,0 0-516,-3-23-1161,3 23-2580,-4-25-258,4 25-387,-9-33 0</inkml:trace>
  <inkml:trace contextRef="#ctx0" brushRef="#br0" timeOffset="34152.9535">-398 2384 3354,'0'0'4773,"0"0"0,0 0-1419,0 0-1032,0 0-516,0 0-516,0 0-129,0 0-516,10 0 0,-10 0 129,17 0-258,-17 0-129,30-2-129,-10-1 0,6 0 0,1-3-129,0 3 0,1-1 0,-1 0-129,-5 1 0,-1 1 129,-4 1-258,-17 1 0,21 0-387,-21 0-1032,0 0-3354,0 0-129,0 0-258,0 0-387</inkml:trace>
  <inkml:trace contextRef="#ctx0" brushRef="#br1" timeOffset="645627.9279">3871 4546 5031,'0'0'4773,"14"11"-258,-14-11-1290,6 29-2064,-6-29 0,4 36-258,-4-13-258,9 5 0,-7-8-258,6 4-129,-4-5 0,3-5-258,-7-14-258,9 19-258,0-5-1419,-9-14-2451,0 0-387,0 0-387,10-11 129</inkml:trace>
  <inkml:trace contextRef="#ctx0" brushRef="#br1" timeOffset="645827.9393">3949 4318 4386,'0'0'4515,"0"0"-129,0 0-258,0 0-3741,0 0-516,-7 24-2322,8-2-1548,-1-22-387,9 32-129</inkml:trace>
  <inkml:trace contextRef="#ctx0" brushRef="#br1" timeOffset="646315.9672">4125 4509 2967,'1'26'4644,"0"16"0,-1-22-129,0-4-2838,10 17-645,-10-9-129,14 6-258,-10-13-258,9 3 129,-13-20-258,22 21-129,-22-21-129,27 2 0,-27-2 0,26-20 0,-9 0 0,-8-2 0,5-3 0,0-3 0,-2-4 129,-1 5-129,0 1 0,-6 8 0,-5 18 129,12-24-129,-12 24 129,0 0-129,6 10 0,-6 9 129,0 5-129,0 5 129,2-1 0,2 4-129,3 0 0,-3-4 0,2 1-258,-2-14-387,13 7-1677,-17-22-2193,18 7-516,-18-7-258,14-13 259</inkml:trace>
  <inkml:trace contextRef="#ctx0" brushRef="#br1" timeOffset="646904.0008">4470 4605 4773,'-22'-2'5160,"22"2"-258,0 0 0,21-4-3612,-7-6-129,15 10-387,-3-1-129,11 1-258,-7 0-258,1 0-387,5 3-774,-18-2-3612,7 3-258,-8-4-258,-17 0-387</inkml:trace>
  <inkml:trace contextRef="#ctx0" brushRef="#br1" timeOffset="646655.9867">4575 4287 6708,'0'0'5160,"5"22"-258,-5-22-1161,4 46-2709,-4-20 0,0 17-387,0 0-129,5 4-129,-4-4-258,6 7 258,1-4-387,-2-1 0,1-3 0,0-2 0,-2-7-258,2 1 258,2-9 0,-2-8-129,-7-17 0,16 17 0,0-11-516,-16-6-516,39-12-2967,-25-2-774,4 0-258,-7-5-258</inkml:trace>
  <inkml:trace contextRef="#ctx0" brushRef="#br1" timeOffset="647348.0262">4962 4371 4902,'0'0'5418,"17"1"-129,-17-1-516,14 13-2580,5 10-1290,-11-4 0,11 18 0,-11-6-516,2 9 0,-3 5-258,-3-4 0,-4 5-129,0-2 0,-4-3-258,-6-11 0,3-1-387,-8-11-645,15 4-2580,0-22-1032,-12 11-645,12-11 0</inkml:trace>
  <inkml:trace contextRef="#ctx0" brushRef="#br1" timeOffset="649339.1401">5273 4271 1935,'11'0'4515,"-11"0"258,0 0-2064,14-15-516,-14 15-258,0 0-387,26-5-387,-26 5-258,22-6 0,-22 6-387,28 0-129,-28 0 0,25 0-258,-25 0 129,20 9-258,-20-9 0,14 20 0,-14-20 0,7 27 0,-6-10 129,-1 0-129,0 3 0,-1-3 0,-3 2 0,-3-2 0,-3-1 0,3 1 258,-1 1-516,-1-4 516,9-14-258,-9 23 0,9-23 0,-3 25 129,3-25-129,0 23 129,0-23 0,11 16 0,-11-16-129,18 11 129,-18-11-129,26 6 129,-26-6-129,27 0 0,-27 0 0,28-5 0,-28 5 0,21-3 0,-21 3 0,0 0 0,15-5 0,-15 5 0,0 0 0,0 0 0,0 0 0,-10 5 0,10-5 0,-15 19 0,15-19 0,-17 23 0,10-6-129,-1 6 129,1 2 0,0 0 0,3 0 0,0 1 0,2 1 0,2-6 0,0 4 0,0-7 0,2 0 0,-2-18 0,12 26-129,-12-26 129,7 17 0,-7-17 0,0 0 129,3 18-129,-3-18 0,0 0 0,-8 17 0,8-17 0,-17 18 0,17-18 129,-20 17-129,20-17 0,-18 16 0,18-16 0,-17 10 0,17-10-258,0 0-516,-20 5-2193,20-5-1806,0 0-516,0 0-258,9-9-129</inkml:trace>
  <inkml:trace contextRef="#ctx0" brushRef="#br1" timeOffset="637180.4447">-1028 4836 4644,'18'25'4773,"-18"-25"0,13 15-1161,5 6-1548,-18-21-516,14 21-387,-14-21-258,4 19-516,-4-19-258,2 17-387,0 0-1419,-2-17-2838,-8 14 0,8-14-516,-24 11-258</inkml:trace>
  <inkml:trace contextRef="#ctx0" brushRef="#br1" timeOffset="637667.4724">-649 4515 3225,'0'0'4902,"0"0"-258,0 0-258,13 6-2064,-13-6-774,1 21-129,-1-21-516,4 40-258,-4-22 0,5 9-258,-4-3 0,3 3-258,-4-4 0,2 2 0,-2-5-258,0-6-129,1 5-387,-1-19-1032,0 0-2838,0 0-516,0 0 0,0 0-258</inkml:trace>
  <inkml:trace contextRef="#ctx0" brushRef="#br1" timeOffset="637896.4856">-597 4350 3612,'0'-16'4902,"0"-6"-258,0 22-129,0 0-2709,0 0-645,0 0-387,0 0-645,0 0-1419,10 17-2838,-6 1-258,-3-1-516,-1 4 0</inkml:trace>
  <inkml:trace contextRef="#ctx0" brushRef="#br1" timeOffset="638420.5156">-454 4518 6966,'17'11'4902,"-17"-11"-258,10 26-645,1 4-2967,-11-12 0,12 14-258,-6-7-387,2 2-129,1-3 0,-2-1-129,0-8-129,-7-15 258,15 22-258,-15-22 0,0 0 0,21 0-258,-21 0 258,15-16-129,-15 16 129,13-30-129,-6 6 129,0 2-129,1-4 129,-2 0 0,-1 4 0,2 0 0,-3-1 0,2 9 129,-6 14-129,8-23 129,-8 23-129,0 0 129,0 0 129,9 16-129,-9 2 0,1 3-129,0 3 129,1 2 0,1 3-129,-1 0 0,1-3 0,0-6-129,4 3-645,-7-23-1161,3 17-2580,-3-17-258,0 0-258,0 0-387</inkml:trace>
  <inkml:trace contextRef="#ctx0" brushRef="#br1" timeOffset="639043.5512">-16 4586 5805,'0'0'5031,"14"-15"-258,9 8-387,-7-2-3096,13 9-129,-8-6-387,11 6-258,-10-3-258,-1 1-516,6 5-1419,-8-1-2709,-19-2-258,15 0-258,-15 0-516</inkml:trace>
  <inkml:trace contextRef="#ctx0" brushRef="#br1" timeOffset="638787.5366">55 4278 6321,'0'0'4902,"0"20"-387,0 3-129,0 9-3612,-6-5 0,6 14 129,-1-5-387,1 5 0,0 0-258,0 0 0,1-7-129,2 5 0,1-8-129,2-1 258,-1-5-516,2-1 258,-1-7 0,1-3 0,-7-14 0,19 17-129,-19-17-129,25 3-258,-5 7-1290,-20-10-2580,25-3-387,-25 3-129,18-13-258</inkml:trace>
  <inkml:trace contextRef="#ctx0" brushRef="#br1" timeOffset="639544.5795">368 4317 6837,'0'0'5160,"18"0"-258,-18 0-258,31 23-3096,-31-23-387,28 46-129,-20-16-387,8 13-129,-8-1-258,2 9 0,-5-1-129,-2 2 0,-1-3-258,-2-3 258,-3-2-258,-6-10 0,2 0-129,-2-16-129,6 1-387,-14-19-1677,17 0-2193,-15 5-387,15-5-129,0 0-387</inkml:trace>
  <inkml:trace contextRef="#ctx0" brushRef="#br1" timeOffset="640168.6156">782 4768 2193,'0'0'4773,"0"0"258,18-8-258,-18 8-1677,0 0-1032,17 20-645,-17-20-516,11 27 129,-7-12-516,6 13 0,-7-5-258,2 2 0,-5-1-129,0-4 0,-2 4-387,-12-8-258,7 6-645,-20-13-3612,9-1 0,-1-3-516,5-2-258</inkml:trace>
  <inkml:trace contextRef="#ctx0" brushRef="#br1" timeOffset="642111.7267">1387 4400 3870,'0'0'4128,"0"0"-129,0 0-1935,0 0-258,0 0-258,-21-3-387,17 11-258,-14 3-129,9 12-129,-10 0 0,9 8 0,-7 0-258,8 14 129,-5-1-258,11 3 0,-6 2 0,11-1-129,-2-5 0,0 0-129,4-8 0,4-6 0,-3-4 0,6-5-129,0-4-258,-11-16-645,24 14-2064,-24-14-1548,16 0 0,-16 0-645,17-19 388</inkml:trace>
  <inkml:trace contextRef="#ctx0" brushRef="#br1" timeOffset="642515.7498">1554 4607 3870,'0'0'4515,"8"14"0,-8-14-258,0 25-2838,0 5-645,0-8 0,0 14 0,0-7-258,0-1 0,0-1-129,10 3-129,-3-8-129,4-5 0,-11-17 0,24 17-129,-24-17 129,25 0-129,-8-6 0,-2-11 0,3-7 129,0-9-129,0 0 0,1-4 0,-1-2 0,0 3 0,-2 5 0,-3 1 0,0 9-258,-4 6-129,-9 15-774,17-16-1419,-17 16-1935,0 0-258,17 17-387</inkml:trace>
  <inkml:trace contextRef="#ctx0" brushRef="#br1" timeOffset="643096.7827">2081 4633 3354,'18'-6'4257,"-18"6"129,0 0-1806,-16-5-516,16 5-516,-15 3 0,15-3-645,-24 18-129,15-2 0,-9 0-387,8 4 129,-4 0-258,4 7 0,0-5-129,3 0 0,3-1 0,4 1 0,0-3 0,6-2-129,-6-17 129,22 16-129,-5-13 258,-2-3-258,3-2 129,5-10-129,-3-7 0,1-3 0,-3 0 0,1-3 0,-4-3 0,-3 0 0,-3 0 0,-5 6 0,-3 2 0,-1 20-129,0-24 129,0 24 0,0 0 0,-15 1 0,11 17 0,-4 6 0,2 1 0,6 6 0,0 2-258,0 0 258,0-1 0,4 0 0,2-12-129,2-3 0,2 3-387,-10-20-903,18 7-3096,-18-7-129,17 0-387,-17 0-387</inkml:trace>
  <inkml:trace contextRef="#ctx0" brushRef="#br1" timeOffset="643405.8008">2383 4267 5676,'3'-24'5031,"-3"24"-387,5 13-258,4 12-3483,-9 0-129,0 15 129,0-3-258,0 13-129,0 1-129,0 0 0,-6 3-258,5-2 258,-1-7-387,2 0 129,0-4-258,0-14-387,3 4-645,-3-13-3225,0-18-387,0 0-516,15 13 0</inkml:trace>
  <inkml:trace contextRef="#ctx0" brushRef="#br1" timeOffset="643891.8286">2549 4572 5160,'0'0'4902,"-7"11"-387,7 5 0,0 7-3483,0-4-258,0 16-258,0-8 0,4 2-129,0-1-258,9 0 129,-2-9-129,6 1 129,1-9-258,1-4 129,4-5-129,0-2 129,4-9-129,-4-5 129,0-3-129,-2-7 0,-6-1 0,-3-1 129,-3-2-129,-4-1 0,-5 2 0,0 0 0,0 8 0,0 19 0,-14-20 0,14 20 0,-18 0 0,18 0 0,-12 29 0,6-2 129,3 0 0,1 3 0,2 1 0,0-2 0,0-4 0,9-1-129,-2-7 0,-7-17-645,31 22-2967,-14-20-1032,-3-2-387,2 0-387</inkml:trace>
  <inkml:trace contextRef="#ctx0" brushRef="#br1" timeOffset="644491.8629">3024 4659 1419,'17'16'4644,"1"-16"387,-18 0-387,21-13-1677,1 13-1419,-15-12-516,14 8-129,-7-6-516,7 6 0,-7-6-258,2 2-129,-16 8 0,27-20 129,-27 20-129,16-16 0,-16 16 0,3-23 0,-3 23 129,-7-26-129,7 26 0,-22-14 0,7 6 129,-3 4-129,-1 2 0,-1 2 129,-4 0-129,7 6 129,-5 2 129,2 8 0,1 2 129,4 5 0,-2-1-129,8 6 129,2 1-129,10 1 0,-3 0 0,11-2-129,-1-1 0,10-5 0,1-6-129,1-2 129,2-5-129,3-3 0,0-6 0,1 0-129,0-3-258,-9-9-645,13 7-3870,-15-6-129,1 3-258,-18 8-516</inkml:trace>
  <inkml:trace contextRef="#ctx0" brushRef="#br1" timeOffset="644791.88">3439 4810 6837,'29'9'5289,"-12"-1"-258,-17-8-129,32 35-3483,-32-35-129,22 33-516,-17-13-258,3 4-129,-8-2-258,0 2-129,0-1-774,-14-13-2580,6 7-1548,-10-8-387,4-3-129,-4-5-516</inkml:trace>
  <inkml:trace contextRef="#ctx0" brushRef="#br1" timeOffset="627467.8892">-3990 4900 5934,'-18'20'5160,"18"-20"-258,11 17-258,-11-17-2967,45 0-387,-21-5-129,17 5-387,-6-6-129,7 3-387,-4-3-129,-8 0-387,5 7-1290,-20-1-3354,3 0 129,-18 0-516,0 0-387</inkml:trace>
  <inkml:trace contextRef="#ctx0" brushRef="#br1" timeOffset="627219.875">-3920 4752 4257,'-21'0'4902,"21"0"0,-14-5-387,-1-6-2838,15 11-258,0 0-258,0 0-516,0 0-129,0 0-129,14 0 0,0 4-129,2-4 0,8 3-129,-3-3 0,5 0-129,1 0 0,-5 0-129,6 3-387,-28-3-645,42 0-2838,-42 0-645,0 0-387,0 0-387</inkml:trace>
  <inkml:trace contextRef="#ctx0" brushRef="#br1" timeOffset="629911.0289">-3070 4408 1419,'0'0'3225,"0"0"-258,-9-22-387,9 22-387,-7-14-258,7 14-258,0 0-258,-16-9-258,0 4-258,16 5-129,-29 0-258,29 0 0,-31 3 129,15 7-258,2-3-129,14-7 0,-25 19 0,25-19-129,-13 27 0,9-12 0,3 5 0,1-5 0,0 4-129,0 0 129,2 0-129,5 3 129,2-3-129,-2 0 0,-7-19 0,15 28 129,-11-12-129,-1-1 0,-3-1 0,0-14 0,-3 26-129,-5-12 129,-5 3 0,-3-2-129,-3-4 129,0 0 0,2-3 0,-1-3-129,3 1 129,15-6 0,-20 2 0,20-2 0,0 0 0,0 0 0,0 0 0,0 0 0,16 7 0,-2-2 129,1 0-129,3 1 0,-4 5 0,0 5 0,-2-2 0,-5 10 0,3-2 0,-8 3 0,-2 0 0,0 2 0,0 0 0,-6-2 0,-2 0 0,1-4 0,-3-4 0,3 0 0,7-17 0,-10 22 0,10-22 0,0 0 0,0 19 0,0-19 129,17 6-129,-17-6 0,33 0 129,-16 0-258,5 0-129,-5 0-774,11-8-3096,-10 4-516,0-4-129,-4 0-516</inkml:trace>
  <inkml:trace contextRef="#ctx0" brushRef="#br1" timeOffset="630656.0715">-2662 4495 1677,'4'-17'3225,"-4"17"-387,0 0-516,0 0-516,7-16-258,-7 16-258,0 0-129,0 0-258,0 0-258,-8 0 0,8 0 0,-21 9-129,4-1 0,9 8-129,-9-1 129,5 10-129,-7 1 0,4 9 258,-2-4-258,5 12 129,-6-6-129,8 10 0,-4-8 0,13 1-129,-2-3 129,3-4-129,4-10 0,10-3 0,-4-5-129,9-7-129,-1-6 129,-5-2-387,5 0-516,-18 0-3354,18-10-516,-18 10-387,8-19-387</inkml:trace>
  <inkml:trace contextRef="#ctx0" brushRef="#br1" timeOffset="635527.3501">-2273 4591 2967,'0'0'3999,"-2"-17"129,2 17-1935,0 0-645,-12-19-129,12 19-258,0 0-387,-18-3-129,18 3-258,-16 0-129,16 0 0,-21 1-129,21-1 129,-23 13-129,23-13 0,-18 17 0,18-17 0,-14 14-129,14-14 129,0 0 0,-4 19 0,4-19 0,5 16-129,-5-16 129,21 14 0,-21-14 0,26 14 0,-10-3 129,-16-11-129,26 21 0,-26-21 0,17 29-129,-11-10 129,-5 5-129,-1-3 0,0-1 0,-7 2 0,0-2 0,-6 0 0,4-6 0,9-14 0,-27 19 129,27-19-129,-23 6 0,23-6 0,-23 0 0,23 0 0,-21-6 0,21 6 0,0 0-129,-9-18 0,9 18-516,0 0-1032,0 0-2580,9-10-258,-9 10-387,17-4 129</inkml:trace>
  <inkml:trace contextRef="#ctx0" brushRef="#br1" timeOffset="636164.3866">-2094 4594 3870,'10'11'4128,"-10"-11"-129,-8 13-2193,8 7-258,-13-5-129,13 10-258,-12-8-258,12 13-129,-7-12-258,7 7 0,0-8 0,3 2-129,-3-19 129,19 29-258,-19-29-129,31 18 129,-15-12-129,0-1-129,1-5 129,-1 0-129,-16 0 129,25-15-129,-25 15 0,24-28 0,-14 9 0,1-4 0,-4 0 129,1-2-129,1-3 0,-7 6 0,3-1 0,-3 0 129,-2 4-129,0 19 129,0-20 0,0 20-129,0 0 129,0 0 0,0 0 0,-2 11 129,-3 5-129,4 8 129,0 1-129,1 1 129,-5 6-129,5-3-129,0-4 129,0 0-129,5-2 129,-1-5-258,4 1 0,-8-19-129,18 28-645,-18-28-645,23 2-2967,-23-2-258,19 0-129,-19 0-387</inkml:trace>
  <inkml:trace contextRef="#ctx0" brushRef="#br1" timeOffset="636891.4282">-1713 4596 4386,'4'-14'4644,"-4"14"-258,0 0-1161,11 7-1677,-11-7 0,4 27-387,-4-10-387,0 9 0,0-3-387,0 6 0,0-6-129,3 6-129,-2-10 0,6-1 0,-4 0-129,-3-18 0,14 18 0,-14-18 0,17 5 0,-17-5 0,14-5-129,-14 5 129,22-31 0,-14 12-129,2-4 129,4-6 0,0 1 0,-1 1 0,-4-2 0,3 4 129,-5 10-129,-7 15 0,9-21 129,-9 21 0,0 0 0,4 8-129,-4 8 129,0 7 0,-2 0 129,0 2-129,1 0-129,1-2 129,0-3-129,0-1 129,0-19-129,17 12 0,-17-12 0,25 0 129,-25 0-129,30-17 0,-13 1 0,3 0 0,0-3 0,3-3 0,-1 5 0,2-2 0,-1 1 0,1 4 0,-4 5 0,-1 1 129,-4 3-129,-15 5 0,21 2 129,-21-2-129,6 33 0,-6-12 129,0 6 0,0 1-129,-2-2 0,-2 5 129,3-8-258,0-3 129,2-2-258,-1-18-516,3 29-1548,-3-29-2322,0 0-129,0 0-387,18-5-129</inkml:trace>
  <inkml:trace contextRef="#ctx0" brushRef="#br1" timeOffset="661686.8464">-4817 4560 3225,'0'0'3741,"0"0"-1290,0-20-129,0 20-516,0 0-129,0 0-387,0 0-387,0 0 129,0 0-387,0 0 0,-9 4-129,9 10 0,0-14-129,0 29 0,0-11 0,0 7 0,0 1-129,3 9 0,-2 2 0,1 3 0,-2 4 0,1 9-129,1-11 0,-2 7 129,5-8-258,-3 1 0,5-8 129,-5-4-129,4-7 0,-5-2 0,-1-21 0,9 24 0,-9-24 0,1 19-129,-1-19-258,0 0-129,4 23-1161,-4-23-2838,0 0-258,0 0-258,0 0-258</inkml:trace>
  <inkml:trace contextRef="#ctx0" brushRef="#br1" timeOffset="662775.9087">-4847 4576 1677,'0'0'2580,"-15"7"129,15-7-258,0 0-387,0 0-129,0 0-129,0 0-387,0 0-129,0 0-258,11 0-129,3 0-129,-14 0 0,28-1-129,-13-9-129,9 9 0,-2-5-129,6 3 0,-1-2-129,5 5 0,-6-6 0,5 2-129,-2 0 0,0 0 0,-2-4-129,-1 3 0,-3 2 129,-4 0-129,-4 1 0,-15 2 0,24-6 0,-24 6 0,0 0 0,0 0 0,14 0 0,-14 0 0,0 0 0,0 0 0,0 0 0,0 0 0,0 0 0,0 0 0,15 0 0,-15 0 0,0 0 0,0 0 0,0 0 0,16 0 0,-16 0 0,0 0 0,0 0 0,0 0 0,0 0-129,0 0 129,7 10 0,-7-10 0,4 17 0,-4-17 0,5 24 0,-5-24 129,7 28-258,-7-28 129,9 22 0,-9-22 129,5 19-258,-5-19 129,0 0-129,0 0-387,10 23-516,-10-23-2064,0 0-1548,0 0-258,0 0-516,0 0 258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37:53.23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 17 1,'0'0'1805,"0"0"-128,0 0-387,0 0-258,-10-12 0,10 12 129,0 0-258,0 0 0,0 0 0,0 0-258,0 0 129,0 0 129,0 0-387,0 0 258,0 0 0,0 0-129,0 0 129,10 0-258,-10 0 0,25 0 0,-25 0 0,35 0-129,-16-2 0,8 2-258,-1 0 129,-1 0-129,2 0 0,1 0 0,-5 0-129,1 0 0,-2 0 0,-5 2 129,-17-2-258,25 3-129,-25-3-516,9 14-3741,-9-14 129,0 0-774,0 0 387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49:05.738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1071-1481 1419,'0'0'2967,"0"0"-387,0 0-258,0-14-645,0 14-129,0 0 0,0 0-258,0 0-387,0 0 129,-11-5-516,11 5 258,0 0-258,0 0-129,-15 0 0,15 0 0,0 0-129,-14 0 0,14 0 129,0 0-129,-24-5 0,24 5 129,-17-1-258,17 1 129,-20-2-129,20 2 0,-23 0 0,23 0 0,-25 0 0,25 0-129,-25 5 129,25-5-129,-21 8 129,21-8-129,-16 11 129,16-11-129,-19 9 0,19-9 129,-16 11-129,16-11 0,-14 16 0,14-16 129,-17 11 0,17-11-129,-10 16 258,10-16-258,-16 17 258,16-17-258,-14 19 387,14-19-387,-13 22 0,13-22 129,-10 24-129,10-24 0,-11 22 0,11-22 0,-7 22 129,7-22-129,-3 22 0,3-22 129,0 22-129,0-22 0,0 24 0,0-24 129,3 21-129,-3-21 0,6 22 0,-6-22 0,4 19 129,-4-19-129,14 15 0,-14-15 0,10 21 0,-10-21 129,9 19-129,-9-19 0,12 19 0,-12-19 0,11 20 0,-11-20 0,14 18 0,-14-18 0,0 0 0,21 22 0,-21-22 0,0 0 0,18 21 0,-18-21 0,16 12 0,-16-12 129,14 14-258,-14-14 129,17 10 129,-17-10-129,24 6 0,-24-6 0,19 6 129,-19-6-129,21 0 0,-21 0 129,25 5-129,-25-5 0,16 0 0,-16 0 0,18-11 0,-18 11 0,19-11 0,-19 11 0,14-16 0,-14 16 0,18-14 0,-18 14 0,15-16 0,-15 16 0,16-16 0,-16 16 129,14-16-129,-14 16 0,14-14 0,-14 14 0,12-17 0,-12 17 0,16-16 0,-16 16-129,0 0 258,16-20-129,-16 20 0,0 0 0,11-20 0,-11 20 0,6-15 0,-6 15 129,3-17-129,-3 17 0,1-21 0,-1 21 0,2-20 0,-2 20 0,0-26 0,0 26 0,0-17 0,0 17 0,0-16 0,0 16 0,0-19 0,0 19 0,0-14 0,0 14 0,0-14 0,0 14 0,-2-16 0,2 16 129,-5-14-129,5 14 0,0 0 129,-9-22-129,9 22-129,-7-16 129,7 16-129,-12-14 129,12 14 0,0 0 0,-18-16-129,18 16 129,0 0 0,-18-15 0,18 15 0,-14-9 0,14 9-129,-17-11 129,17 11 129,-17-11-129,17 11 0,-15-9 0,15 9 0,-18-7 0,18 7 0,-16-3 0,16 3 0,-18 0-129,18 0-258,-22-3-1032,22 3-2967,0 0-258,-18 2-258,18-2-516</inkml:trace>
  <inkml:trace contextRef="#ctx0" brushRef="#br0" timeOffset="1719.0984">749-1232 516,'0'0'3483,"0"0"258,0 0-774,0 10-903,0-10-387,0 0 0,0 0-258,21 6-129,-21-6-129,18 0-258,-18 0 129,20 0-258,-20 0-129,24-4 0,-24 4-258,26-7 129,-9 5-258,2 1-129,-1-1 0,5 2-129,-1 0 0,2 0 0,2 0 0,-2-5-516,11 8-2064,-9-3-1935,-1 0-129,-2 0-387,-4 0-387</inkml:trace>
  <inkml:trace contextRef="#ctx0" brushRef="#br0" timeOffset="983.0563">957-1453 516,'-13'-16'2193,"13"16"-258,0 0-516,0 0 258,0 0-258,0 0-129,0 0 129,0 0 0,-4-14-258,4 14 129,0 0-129,0 0-258,0 0 0,0 0-258,0 0 0,0 0-129,0 0-129,2 11 0,-2-11 258,5 22-258,-5-8 0,3 7 0,-3-2 0,7 6-258,-6 0 258,1 3-387,3-2 129,-2 3 0,-1-1-129,-1-1 0,2 0 0,-2-5 0,1 0 0,-1-1 0,-1-2-129,0-4 129,0 1 0,0 0 0,0-2-129,0-14 0,1 24-258,-1-24-516,7 20-1806,-7-20-1548,0 0-387,0 0-387,0 0 258</inkml:trace>
  <inkml:trace contextRef="#ctx0" brushRef="#br0" timeOffset="3599.2059">989-1249 645,'17'-2'1548,"-17"2"-129,15-5-129,-15 5 129,0 0-258,17-3-387,-17 3-387,0 0 129,15 0-387,-15 0 0,0 0 0,17 0-129,-17 0 0,0 0 0,19 0 0,-19 0 0,0 0-129,23 2-129,-23-2-516,0 0-1290,21 3-903,-21-3 129</inkml:trace>
  <inkml:trace contextRef="#ctx0" brushRef="#br0" timeOffset="6667.3814">1634-1689 3225,'0'0'3483,"0"0"-645,0 0-387,0 0-516,0 0-258,0 0-258,-15-15 0,15 15-387,0 0-258,0 0-129,-27-15 0,27 15 0,-16-5-258,16 5-129,-21-7 0,21 7 0,-20-2-129,20 2 0,-21 0 0,21 0-129,-22 9 0,22-9 129,-21 16-129,21-16 0,-18 22 0,18-22 129,-14 25-129,9-10 129,3-1-129,2 3 129,0-17 0,4 28 129,-4-28-258,17 25 0,-7-9 129,-10-16-129,18 26 0,-18-26 129,17 23-258,-17-23 258,15 27-129,-15-27 129,8 25 0,-8-25-129,4 29 0,-4-29 0,0 23 129,0-23-129,-2 22 0,2-22 0,-20 21-129,20-21 129,-26 15 0,10-8 0,2-3 0,14-4 0,-23 6 0,23-6-129,-20 0 129,20 0 129,0 0-129,0 0 0,0 0 0,-15 0 0,15 0 0,0 0 0,0 0 0,11 1 0,-11-1 0,21 8 0,-6-2 0,1 5 0,-16-11 0,25 21 0,-25-21-129,19 28 129,-12-8 0,-5-3 0,0 3-129,-2-1 129,0 0 0,-2 0-129,-4-3 129,-1 4 0,1-4 0,6-16 0,-12 22 0,12-22 0,-7 22 0,7-22 0,0 16-129,0-16 129,0 0 0,6 22 0,-6-22 0,18 8 0,-18-8 0,23 8 0,-23-8 0,25 0-258,-9 5-645,-16-5-3354,16 0-258,-16 0-258,19-8-387</inkml:trace>
  <inkml:trace contextRef="#ctx0" brushRef="#br0" timeOffset="29039.661">1964-1603 903,'14'-15'1032,"-14"15"129,0 0-129,0 0 387,0 0 0,0 0 0,0 0 0,0 0-258,0 0 0,0 0 258,0 0-258,0 0 0,0 0-258,0 0-129,0-15 129,0 15-258,0 0-129,0 0 0,0 0-129,0 0 0,-16-2-129,16 2 0,0 0-129,0 0 0,-20 15 129,20-15-129,-17 21 0,10-6 0,7-15 0,-18 32 0,9-15 0,0 6 129,-1-5 0,6 6-129,-4-1 129,4 3-129,0-1 129,1 0-258,3 0 258,0 3-129,0-5-129,5-1 258,4 0-258,-2-1 129,1-3-129,2-3 129,-10-15-129,14 22 0,-14-22 0,0 0 129,16 14-129,-16-14 129,0 0-129,0 0 0,0 0 0,0 0-258,0 0-516,5-14-1419,-5 14-2322,0 0 0,0-14-387,0 14-387</inkml:trace>
  <inkml:trace contextRef="#ctx0" brushRef="#br0" timeOffset="30050.7188">2090-1295 4128,'-13'-17'4386,"13"17"129,0 0-387,0 0-2322,25-5-387,-25 5-258,39-4 0,-18-3-387,8 5-258,-2-4-129,2 3 129,-2-4-387,-2 3 0,1 2-129,-6-3-387,5 5-903,-25 0-2064,22 0-1161,-22 0-129,24-4-516</inkml:trace>
  <inkml:trace contextRef="#ctx0" brushRef="#br0" timeOffset="29750.7017">2446-1624 2709,'0'0'3741,"-1"-25"0,1 25-1548,0 0-129,-14-20-387,14 20-258,0 0-129,0 0-387,-18-20-129,18 20-129,-15-5 129,15 5-387,-23-3 0,23 3 0,-29 1-129,29-1-129,-26 14 129,26-14-129,-28 24 129,15-8-129,-1 3-129,5 3 129,-1-2-129,1 4 258,5-1-258,-1 3 129,5-2 0,0 1-129,5-3 129,1 4-129,4-6 0,1 0 0,-4 2 129,4-1-258,0-2 129,-7 0 0,2-2 0,1-3-129,-4 0 129,-3-14 0,0 25 0,0-25-129,0 19-516,0-19-258,-3 17-1677,3-17-1806,0 0-129,-24 8-387,24-8-258</inkml:trace>
  <inkml:trace contextRef="#ctx0" brushRef="#br0" timeOffset="30639.7525">2720-1476 3999,'0'0'4386,"0"0"-258,-10 0-645,-7 0-1677,16 14 0,-17-6-516,15 10-258,-14-6-129,11 10-387,-5-5 129,9 2-387,-4-2 129,7 6-258,-1-6 0,6 4 0,-6-21 0,26 22 0,-7-13 0,1-3 0,4-3-129,0-3 129,2 0 0,-1-3-129,0-6 0,-1-4 129,-2-2-129,-4-6 129,-5 0-258,-2-1 258,-5 0-129,-5 2 0,-1-2 0,-5 1 129,-5-4-258,-8 6 129,-2 2 0,-3 3 0,-1 3 0,-3 4 0,-1 7-129,2 0 129,0 10 0,2 5-129,7 3-129,-1-6-387,18 16-2322,0-10-1548,0 3-129,0-21-516,27 26 0</inkml:trace>
  <inkml:trace contextRef="#ctx0" brushRef="#br0" timeOffset="31270.7886">3104-1483 4644,'0'0'4644,"0"0"-129,0 0-129,-10-15-2322,10 15-645,0 0-129,-16 9-645,16-9-129,-13 19-258,13-19 258,-8 28-387,8-12 129,0 2-129,0-3 129,14 3-258,-14-18 258,23 26-129,-23-26-129,30 23 129,-12-20 0,3 2 0,-1-5-129,6 0 129,-4-3-129,2-9 129,-2 3-129,0-1 0,-4-1 0,-2-3 129,-16 14-258,22-28 258,-21 12-129,-1-2 0,0 1 0,-8-3 0,-7 2 0,-1 3 0,-2-1 0,-6 4 0,1 3 0,0 4 0,3 4-129,-3 1 129,5 1 0,0 5 0,1 4 0,17-10-129,-22 27-129,22-27-129,-8 33-1419,8-33-2709,0 31 0,0-31-645,7 29-129</inkml:trace>
  <inkml:trace contextRef="#ctx0" brushRef="#br0" timeOffset="31900.8247">3596-1310 1935,'0'0'4386,"0"0"258,15 6-258,-15-6-1806,0 0-387,0 0-645,23 16-258,-23-16-387,8 15-129,-8-15-387,1 19 0,-1-19-258,0 25 0,0-25 0,-15 24-129,15-24 0,-27 21-258,27-21 0,-30 11-258,30-11-774,-28 3-2064,28-3-1290,-15-2 0,15 2-645</inkml:trace>
  <inkml:trace contextRef="#ctx0" brushRef="#br0" timeOffset="-17319.9906">-20-1534 3096,'0'0'4515,"0"0"-129,0 0-903,-4-17-1290,4 17-258,0 0-516,0 0-258,0 0-387,0 16-258,0-16 0,4 23 129,-4-23-258,3 29-129,-3-10 129,3 6-258,-3 3 258,0 3-387,0-1 258,0 2-258,0 4 129,0-5-129,0 1 0,0-4-129,1-6 129,-1-4 0,0-18-129,0 23 0,0-23-129,0 0-387,0 0-903,0 0-2193,0 0-1032,3-19-129,-3 19-516</inkml:trace>
  <inkml:trace contextRef="#ctx0" brushRef="#br0" timeOffset="-14828.8481">0-1520 774,'0'0'3225,"0"0"-516,0 0-516,0 0-645,0 0 129,0 0-387,0 0-129,0 0 0,0 0-129,0 0-258,0 0 129,0 0-258,0 0-129,0 0 0,0 0 0,0 0-129,-8 19-129,8-19 129,-5 23 129,4-9-129,1 6-129,-1-4 129,1 5-129,0-3 0,0 0 0,0 3-129,0 1 0,0-4 0,0 5-129,0-4 258,0 0-258,0 0 129,0-3-129,0 0 0,0-2 129,0-14-129,-2 25 0,2-25 0,-1 23 129,1-23-129,-6 18 0,6-18 0,0 18 0,0-18 129,-3 14-129,3-14 0,0 0 0,0 0 0,0 15 0,0-15 129,0 0-129,0 0 0,0 0 0,0 0 0,0-9 0,0 9 0,0 0 0,13-17-129,-13 17 0,0 0-129,0 0 129,18-13-258,-18 13 129,0 0 0,0 0-387,10 17-1032,-10-17-2451,0 0-387,0 0-516,0 0 0</inkml:trace>
  <inkml:trace contextRef="#ctx0" brushRef="#br0" timeOffset="-16335.9343">3-1585 1419,'0'0'1935,"0"0"0,0 0 387,0 0-129,0 0-258,0 0-387,0 0 0,0 0-129,0 0 0,0 0-258,8-2-129,-8 2-258,0 0 0,0 0 0,15-6-129,-15 6-129,0 0-129,20-3 0,-20 3 129,24 0-258,-8 0 0,1 0-129,2 0 129,1 0-129,2 0-129,1 0 129,0 0-129,-2 1 0,-3 2 0,3-3 129,-3 4-129,-18-4 0,24 6 0,-24-6 129,0 0-129,17 1 129,-17-1-129,0 0 129,0 0-129,0 0 129,0 0 0,0 0-129,14 0 0,-14 0 129,0 0-129,0 0 0,0 0 0,0 0 0,16-1 0,-16 1 0,0 0 0,0 0 0,18-2 0,-18 2 0,0 0 0,14 0 0,-14 0 0,0 0 0,12 16 0,-12-16 0,4 23 0,-4-23 0,4 31 0,-3-15 0,-1-2 0,2 5 129,-1-2-129,-1-17 0,3 22-129,1-6-516,-4-16-1935,0 0-1935,0 0-258,0 0-516,0 0-258</inkml:trace>
  <inkml:trace contextRef="#ctx0" brushRef="#br0" timeOffset="32342.8499">3922-1535 8385,'10'-17'4773,"-10"17"-129,1-16-258,-1 16-2967,0 0-258,0 0-516,0 0 0,11 19-258,-11-19-129,4 27 0,-4-11 0,3 3-129,-1-2 129,2 5-258,-1-2 129,-3 3-129,2-6 129,2-1-258,-1 3 129,-3-19-258,9 25-129,-9-25-516,15 13-3225,-15-13-516,0 0-516,0 0 129</inkml:trace>
  <inkml:trace contextRef="#ctx0" brushRef="#br0" timeOffset="32574.8632">3965-1697 7998,'-4'-18'4902,"-3"-4"-387,7 22-258,-10-21-2709,10 21-774,0 0-129,0 0-645,6 22-1032,-6-22-2709,0 26-645,1-9-387,5-1-258</inkml:trace>
  <inkml:trace contextRef="#ctx0" brushRef="#br0" timeOffset="33178.8978">4163-1606 2580,'15'0'4773,"-15"0"-258,0 0-129,18 8-1290,-8 9-1419,-10-17-258,7 25-387,-7-9-387,3 4-129,-3 0-129,4-1-258,-3-3 129,2 1-129,0-3 0,-3-14 0,13 21 0,-13-21-129,14 8 129,-14-8-129,15 0 0,-15 0 129,17 0-129,-17 0 0,15-11-129,-15 11 258,22-21-258,-11 7 258,3-4-258,2 1 129,-2 0 0,2-7 0,-3 5 129,-1 0-129,-1 5 0,-11 14 0,16-20 0,-16 20 0,0 0 0,15 0 129,-15 0-129,10 15 0,-9 1 0,3 4 129,1 1-129,-5 5 0,1-3 129,2-1-258,-3-2 258,1 3-258,2-9 258,3 2-258,-6-16 129,9 17-516,-9-17-1548,20 9-2322,-20-9-516,17-3 129,-17 3-774</inkml:trace>
  <inkml:trace contextRef="#ctx0" brushRef="#br0" timeOffset="33883.9381">4605-1538 5676,'26'-19'5031,"-2"13"-516,6 2-129,-6-6-2580,18 10-387,-14-4-516,9 4-258,-9 0-129,0 0-645,0 7-1419,-9-6-2838,-2 2 0,-17-3-645,18 3 0</inkml:trace>
  <inkml:trace contextRef="#ctx0" brushRef="#br0" timeOffset="33614.9226">4789-1893 6063,'0'0'5031,"0"0"-387,0 0-258,-9 28-1935,2-11-1548,7 15-129,0 1 0,0 5-258,0 0-258,0 5 0,0-5-129,6-2 129,-2-3-129,3 1 0,0-9-129,3-2 129,1-2 0,-1-6-258,-10-15 258,22 28-258,-22-28 258,19 17-258,-19-17 258,18 11-258,-18-11 129,20 6-129,-20-6 0,24 0 0,-24 0-258,23 0-387,1 0-1677,-24 0-2193,20-2-129,-20 2-129,0 0-516</inkml:trace>
  <inkml:trace contextRef="#ctx0" brushRef="#br0" timeOffset="34670.9831">5156-1881 6837,'0'-18'4902,"0"18"-129,3-16-258,12 19-2451,-15-3-774,16 8-129,-16-8-516,19 31 0,-5-9-258,0 12-129,4-4 0,-1 2 0,-2 7-129,1 3 129,-2-1-129,-2 4-129,-2-3 129,-3-1-129,-2-5 129,-2 0-258,-3-3 258,2-8-258,-2-2 129,-2-7-129,2-16 0,-8 21 0,8-21 0,0 0-129,0 0-258,-18 5-774,18-5-3483,0 0 129,0 0-774,0-8 0</inkml:trace>
  <inkml:trace contextRef="#ctx0" brushRef="#br0" timeOffset="36595.0928">5556-1909 1677,'0'0'3870,"0"0"129,0 0-1032,0-14-387,0 14-645,0 0-258,0 0-387,6-20-258,-6 20 0,0 0-258,21-9-129,-21 9-129,0 0-129,18-8 129,-18 8-258,18 0 0,-18 0 0,24 7-129,-24-7-129,27 18 129,-13-1-129,0-3 0,-1 0 0,-2 6 0,2 1 0,-8 3 0,1-5 0,-2 1 0,-4-3 0,0 1 0,-4 2 0,-5 0 0,0 0 0,-1-4 0,0 1 0,3 3 0,3-3 0,1 1 0,3-2 129,7 0-129,-7-16 129,24 26-129,-9-16 129,6-4-129,0 1 129,0-5 0,-2-2-129,4 0 0,-5 0 0,-2-3 129,-16 3-129,21-14 0,-21 14 0,0 0 0,10-15 0,-10 15 129,0 0-129,0 0 0,-12-13-129,12 13 129,-21 3 0,21-3 0,-20 19 0,20-19 0,-18 29 0,8-12 0,6 2 0,1 3 129,2 1-258,1 2 258,0 0-258,6-3 258,-1-2-258,6 3 258,-4-1-129,2-3 0,-1-4 0,-7-1-129,-1 2 129,0-16 0,0 21 0,0-21 0,-18 19 129,18-19-129,-25 12 0,10-7 0,1-3 0,-3 2 0,17-4 0,-25 5 0,25-5-129,0 0-387,-25 0-2580,25 0-1419,0 0-258,0 0-516,0 0-258</inkml:trace>
  <inkml:trace contextRef="#ctx0" brushRef="#br0" timeOffset="38035.1755">6214-1794 2967,'0'0'4257,"0"0"-258,0 0-1032,0 0-129,0 0-903,0 0-516,4 8-387,6 13-129,-10-21-258,8 41-129,-8-21 0,6 12-258,-2-4 129,0 6-258,-3-1 0,4 1 0,-1 1 129,1 0-258,0 1 129,-1-3-129,0-4 129,0-3-258,-1-1 258,-2-10-258,1-1-258,-2-14-387,0 0-1806,0 0-1677,0 0-645,0 0 129,5-9-516</inkml:trace>
  <inkml:trace contextRef="#ctx0" brushRef="#br0" timeOffset="38727.2149">6250-1523 1032,'0'0'4128,"13"-11"129,-13 11 258,4-14-1935,11 14-516,-15 0-516,0 0-258,14-12-129,-14 12-387,15 0 0,-15 0-129,16 1-258,-16-1 0,23 8-129,-5-3 0,-1-5-129,7 1 0,-5-1 0,2 0-129,-1 0 129,-1-4-129,-1 1 0,-2-4 0,-16 7-129,18-8-387,-3 8-1548,-15 0-2451,0 0-258,0 0-387,0 0-129</inkml:trace>
  <inkml:trace contextRef="#ctx0" brushRef="#br0" timeOffset="43614.4946">7248-1745 645,'0'0'3483,"7"-14"516,-7 14-1677,0 0 0,-5-17-516,5 17-258,0 0-258,0 0-129,-26-15-258,26 15-129,-18-6 0,18 6-129,-20-5 129,20 5-387,-23-3 0,23 3 0,-28 0-129,14 5-129,-3-5 129,17 0-129,-28 14 129,28-14-258,-22 13 129,22-13-129,-10 15 0,10-15 129,0 16-129,0-16 0,14 23 0,-14-23 0,29 25 0,-15-10 0,2 1 0,2 3 0,-1-1 0,-2 2 129,0-2-129,-2 0 0,-2 3-129,-4-4 258,-4 1-129,1 1 0,-4-5 0,-4 0-129,-5 2 258,9-16 0,-23 18-129,7-13 0,0 2 0,-1-5 0,1-2 0,1 0 129,15 0-258,-25-12 0,25 12 129,-18-11 0,18 11 0,0 0 0,-7-16 0,7 16-258,0 0-387,3-15-903,12 13-2580,-15 2-516,24-3-129,-24 3-387</inkml:trace>
  <inkml:trace contextRef="#ctx0" brushRef="#br0" timeOffset="44147.5248">7412-1756 2580,'10'-25'4257,"-10"25"0,0 0-258,0 0-2838,0 0 0,-6 25 129,-5-8-387,11 12-258,-5-4-129,7 8 0,-4-4 129,2 4-258,2-10-129,5 4 129,3-7-129,0 0-129,-10-20 129,29 17-129,-15-15 0,4-2 0,0-5 0,0-7 0,0-7-129,1-4 129,-3 0-129,0-1 0,-1-3 258,-1-1-516,-4-1 516,-2 6-258,-4-1 0,-1 6 0,-3 1 0,0 17 129,0 0-129,0 0 0,0 0 129,-10 24-129,5 0 129,5 6 0,-2 4 0,2 1 0,0-5-129,4 1 129,6-5 0,4-1-129,0-7-129,-14-18-258,39 28-1161,-39-28-2967,32 0 0,-17 0-645,2-5 0</inkml:trace>
  <inkml:trace contextRef="#ctx0" brushRef="#br0" timeOffset="44831.5643">7896-1747 5160,'0'11'4902,"0"-11"-387,-3 28 0,3-28-3354,-3 40 0,2-24-129,2 10-387,5-10-129,5 4-258,-2-4 0,-9-16-129,21 22 0,-21-22 129,27 11-258,-27-11 0,23 1 0,-23-1 129,27-8-129,-13-6 129,1 0-129,-2-2 0,3-6 0,0-2 0,-4-2 129,-1 1-129,1 1 0,-5 6 0,0 2 0,-7 16 0,0 0 129,0 0-129,5 11 0,-5 12 0,0 2 129,0 5-129,0-2 0,0 1 129,0-4-129,3-6 0,5-2 0,-8-17 0,16 17 0,-16-17 0,18 1 129,-18-1-129,21-12 0,-13-3 0,2-1 0,-2-1 0,3 0 0,-1-4-129,-2 3 258,1 3-258,-9 15 129,12-15 0,-12 15 129,0 0-129,9 8 0,-9-8 0,2 32 0,0-11 0,-2-1-129,1-1 129,1 3 0,0-8 0,-2-14 0,17 24-258,-17-24-516,0 0-1677,18 5-2064,-18-5-387,15-3 0,-15 3-516</inkml:trace>
  <inkml:trace contextRef="#ctx0" brushRef="#br0" timeOffset="45419.5975">8548-1661 5547,'-2'17'5160,"2"-17"-387,9 6-129,-9-6-3096,23 5 0,-23-5-516,34 0-129,-18 0-387,8 0-129,-6 0 0,2 0-258,-2 0 0,-2 0-129,0 0-258,-16 0-1161,24 0-3225,-24 0-258,0 0-387,15-5-516</inkml:trace>
  <inkml:trace contextRef="#ctx0" brushRef="#br0" timeOffset="45132.5815">8488-1761 6321,'19'-14'5031,"1"8"-387,-20 6-129,15-16-3096,6 16-387,-21 0-258,35 0-387,-20 0-129,3 0 0,-1 0-129,0 0-258,1 10-645,-18-10-774,25 0-2838,-25 0-387,18 0-129,-18 0-387</inkml:trace>
  <inkml:trace contextRef="#ctx0" brushRef="#br0" timeOffset="47331.7072">9258-1811 3483,'-10'-21'4128,"10"21"-1419,0 0-258,-27-11-645,27 11-387,-21-2-258,21 2-258,-25 0-129,25 0-258,-24 0 0,24 0-129,-24 8 0,24-8 0,-22 15-129,22-15 0,-14 17 129,14-17-258,-7 25 0,7-25 0,0 27-129,8-10 129,2-2 0,3 2-129,2-1 0,2 0 0,-17-16 129,28 30-129,-16-14 0,-5-2 0,0 5 0,-7 0 0,0-2 0,-7 2 129,-3-3-129,-5 0 0,0-4 0,-9-1 0,4-4 0,1-4 0,1-3 0,1 0 0,3 0 0,14 0 0,-21-13 0,21 13-129,0 0-258,-1-28-1161,1 28-2451,17-16-645,-17 16-129,29-18-258</inkml:trace>
  <inkml:trace contextRef="#ctx0" brushRef="#br0" timeOffset="47827.7352">9346-1828 1677,'-13'34'4128,"4"-13"387,6-1-1290,3 20-1290,-9-16-258,15 10-129,-5-9-516,13 6-387,-1-13 0,5 3-258,-1-7-129,2-3 0,-1-8-129,0-3 0,-2 0 0,1-9-129,-17 9 129,26-30-129,-15 9 0,-1-5 129,0 2-129,-2-3 0,-1 3 0,-1-1 0,-4 1 129,1 7-129,-3 17 0,3-14 129,-3 14 0,0 0 0,-3 14-129,0 3 258,-1 9-129,1 2 0,1-3 0,2 5 0,0-3 0,0-2 0,2-3-129,5-3 0,4-2-387,-11-17-1032,23 4-2967,-23-4-387,28-1 0,-28 1-645</inkml:trace>
  <inkml:trace contextRef="#ctx0" brushRef="#br0" timeOffset="48470.7722">9739-1780 3999,'10'21'4902,"-10"12"-516,0-12 129,-7-4-3096,7 11-387,0-10-129,5 6-129,-2-5-387,8-5 0,-11-14-129,22 11-129,-22-11 129,23-3-258,-23 3 129,26-27-129,-15 3 129,2 0-129,-1 1 0,0-6 0,3 4 129,-7-4-129,2 7 0,0 5 0,-10 17 129,12-15-129,-12 15 0,7 7 129,-7 11-129,0 2 0,0 5 129,0 2-129,0 2 0,0-4 129,4-3-129,2-6 0,1 1 0,-7-17 0,19 10 129,-19-10-129,27-3 0,-12-12 0,2-3 0,2-2 0,0-2 0,-1 0 0,-3-1 0,2 0 0,-1 9 0,0 0 0,-16 14 0,19-10 0,-19 10 0,13 11 0,-8 7 0,-3 0 0,-1 5 0,1 1 0,0-1 0,-2-1 0,5-1 0,-3-4-258,7 2-387,-9-19-2451,0 0-1290,0 0-516,0 0-387,19 0 129</inkml:trace>
  <inkml:trace contextRef="#ctx0" brushRef="#br0" timeOffset="49004.8029">10334-1724 5547,'0'0'5160,"0"0"-387,18-10-258,-18 10-3225,43-10 0,-23 3-387,10 7-387,-5 0-129,5 0-129,-5 0-258,-6 0-516,8 15-1032,-13-13-3096,1 1-129,-15-3-258,24 4-516</inkml:trace>
  <inkml:trace contextRef="#ctx0" brushRef="#br0" timeOffset="48763.7892">10454-1957 3870,'15'0'4773,"-7"10"0,-5 8-258,-3 1-2838,1 15-516,-1-4-258,3 10 0,-3 1-516,0 0 0,2-8-258,-2 0 0,0-5-258,0-5 0,0-3-645,0-20-1548,0 0-2064,0 0-387,0 0-258,0 0-129</inkml:trace>
  <inkml:trace contextRef="#ctx0" brushRef="#br0" timeOffset="65778.762">10979-1617 2580,'-9'-15'5031,"9"15"-129,0-17 0,0-2-2451,21 19-774,-21 0-258,46-12-387,-22 4-258,12 7-387,-5-1-258,4 2 0,-5 0 0,0 0-258,-1 6-129,-7-6-645,13 11-1677,-10-9-2064,-4 1-258,-3-3-516,-1 0 129</inkml:trace>
  <inkml:trace contextRef="#ctx0" brushRef="#br0" timeOffset="65501.7465">11352-1939 3096,'0'-14'4257,"0"14"129,-22-19-2064,22 19-258,-15-11-387,15 11-387,-19-8-516,19 8 0,-22-8-258,22 8-129,-21-8 129,21 8-258,-25-1-129,25 1 0,-21 0 129,21 0-129,-19 12 0,19-12 0,-18 25 0,11-4 129,-3-4-129,4 9 0,1-3 0,-1 4 0,3 7 0,2-2 0,-2-3 129,3 4-129,0-3-129,0 0 129,4 1-129,2-3 0,-2-3 129,2 0-129,-1 1 0,1-1 0,-3-3-129,-2-4 258,-1 1 0,0-19-258,0 26 129,0-26-258,0 20-129,0-20-645,0 0-2322,0 0-1419,0 0-387,-5-14-129</inkml:trace>
  <inkml:trace contextRef="#ctx0" brushRef="#br0" timeOffset="66314.7926">11603-1762 4773,'-20'12'5031,"2"16"-387,9-14-129,-8-2-3096,17 16-258,-6-10-258,6 12-387,0-6-129,5-1-129,1 1-129,6-4 0,-1 0 0,3-5 0,2-5-129,0-2 129,5-4-129,0-4 0,1 0 0,0-1 0,0-12 0,2-1 0,-4-3 0,-2-3 0,-3-3 0,-5-2 0,-6-2 0,-4 1 0,0 1 0,-11 5 0,1-4 129,-9 9-129,2 3 0,-7 4 0,0 8 0,2 0 0,3 8 0,-1 2 0,8 1-129,12-11-129,-16 31-516,16-31-1290,0 0-2322,0 18-516,0-18-258,25 9-387</inkml:trace>
  <inkml:trace contextRef="#ctx0" brushRef="#br0" timeOffset="66930.8283">12114-1775 645,'0'0'4515,"0"0"258,3-14-258,-3 14-2064,0 0-516,-12-13-645,12 13-258,-14 4-258,14-4-129,-24 22-129,13-4 0,-7 1-258,8 5 129,-4 2-258,8 0 258,2-1-258,4 1 0,3-2 0,10-4-129,3-3 129,9-6-129,-2-5 129,2-1-129,-2-1 0,1-4 0,0-4 0,-2-2 0,-2-5 0,-1-5 0,-2 2 0,-2-3 129,-5-7-129,-3 3 0,-3-2 0,-4-4 0,-1 0 0,-12 3 129,-2 2-129,-3 3 0,-3 8 0,-3 0 0,2 11 0,-2 0-129,7 5-258,-4 3-645,21 8-3483,-9-2-387,5 0-258,4-14-387</inkml:trace>
  <inkml:trace contextRef="#ctx0" brushRef="#br0" timeOffset="141302.082">12606-1519 1,'0'0'3998,"0"0"1,-19-3-903,19 3-774,0 0-516,-23 0-387,23 0-387,-14 17-129,13-3-258,1-14-129,-10 27 0,10-27 0,0 22-258,0-22 0,6 16 0,-6-16 129,21 8-387,-21-8 129,25 0-129,-25 0-387,25-11 387,-25 11-129,14-15 129,-14 15-129,8-15 129,-8 15 0,0 0 0,0 0 0,-8-16 0,8 16 0,0 0 0,-18-3 0,18 3 0,0 0 0,0 0 0,-9 8 0,9-8 0,0 0 258,2 19-258,-2-19 0,0 0 0,22 15 516,-22-15-516,14 12 387,-14-12-258,10 17 0,-10-17 0,3 24 258,-3-12-258,0 4 0,-7 0 0,-3 3-258,-6-6-129,7 9-774,-16-13-1806,7 8-1806,-2-3 0,-1 1-516,4-1 130</inkml:trace>
  <inkml:trace contextRef="#ctx0" brushRef="#br0" timeOffset="140404.0307">12570-1731 1548,'-4'18'2322,"4"-18"-129,0 16-516,0-16-387,0 0-387,16 3 0,-16-3-387,20-10 0,-20 10-129,12-18 129,-10 1 0,-2 17 0,4-23 129,-4 23 0,-10-18 0,10 18 129,-19-3-129,19 3-129,-22 0 258,22 0-387,-19 14 0,19-14-129,-8 16-129,8-16 0,0 19-258,0-19-516,8 16-2193,-8-16-1419,17 8-129,-17-8-387</inkml:trace>
  <inkml:trace contextRef="#ctx0" brushRef="#br0" timeOffset="69926.9996">11355-941 903,'18'4'2580,"-3"-4"-387,-15 0-129,19-3-516,-19 3-129,16-1-387,-16 1 0,0 0 0,24 0-129,-24 0 129,14 0-129,-14 0-258,15 0 0,-15 0 129,24 0-258,-24 0-129,21 0 0,-21 0 0,23 1-129,-23-1 0,21 3-129,-21-3 129,17 0-129,-17 0 0,17 2 0,-17-2 258,18 0-258,-18 0 129,21 0-129,-21 0 129,22 0-129,-22 0 0,24 0 0,-24 0-129,23-2 129,-23 2-129,24-1 0,-24 1 129,24-3-129,-24 3 0,21-2 129,-21 2-129,25 0 129,-25 0-129,24 0 0,-24 0 0,22 0 129,-22 0-129,21 0 0,-21 0 0,22 0 0,-22 0 0,20 3 0,-20-3 0,18 2 0,-18-2 0,21 0 0,-21 0 0,22 1 0,-22-1 0,25 2 0,-25-2 0,25 0 0,-25 0 0,24 0 0,-24 0 0,22 1 129,-22-1-129,26 0-129,-26 0 129,21 4 0,-21-4 0,24 1 0,-24-1 0,18 0 0,-18 0 0,21 0 0,-21 0 0,18 0 129,-18 0-129,18 0 0,-18 0 0,20 0 0,-20 0 0,18 0 0,-18 0 0,18 0 0,-18 0 0,21 0 0,-21 0 0,18 0 0,-18 0 0,18 3 0,-18-3 0,18 0 0,-18 0 0,20 0 0,-20 0 0,19 0 0,-19 0 0,14 0 0,-14 0 0,17-1 0,-17 1 0,0 0 0,19-5 0,-19 5 0,17-5 0,-17 5 0,14-3 0,-14 3 0,18-1 0,-18 1 0,20-5 129,-20 5-129,14 0 0,-14 0 0,16 0 0,-16 0 0,17-2 0,-17 2 0,0 0 0,18 0 0,-18 0 0,0 0 0,15 0 0,-15 0 0,0 0 0,17 0 0,-17 0 0,0 0 0,14 0 0,-14 0 0,0 0 0,15 0 129,-15 0-129,0 0 0,0 0 0,0 0 0,17 0 0,-17 0-129,0 0-774,0 0-3483,0 0-258,0-9-387,0 9-258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47:55.038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-1 0 1161,'0'0'3741,"0"0"0,0 8-258,0-8-2580,0 15-387,0-15-258,0 19-2064,0-19-1548,1 14-387,-1-14 258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46:07.759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-54-567 3225,'0'0'3483,"0"0"-387,0 0-1419,22 5 129,-22-5-387,22 0 0,-22 0-387,27-3-129,-27 3 0,30-7-387,-10 3 0,5 2-129,-4-1-129,7 1 0,1 1-129,3 1 129,-3-2-129,5 2 0,0 0 0,3 0 129,-5 0-129,7 0 0,-3 0 0,3 0-129,-1 0 129,-1 0 0,1 2-129,-2-1 129,0 1 0,5-2-129,0 0 129,4 0 0,2 0-129,6 0 129,0 0 0,4 0-129,5-3 0,3 0 129,1 1-129,5 1 0,5-4 0,4 2 129,3-2-129,0 0 0,0 2 0,6-2 0,-4-2 0,2 1 0,-4 0 0,5 1 129,-3-1-129,4 0 0,2 1 0,-1 0 0,0 1 0,0 0 0,2 3 0,-4-1 0,0-1 0,-3 0 129,-5 0-258,3 1 258,-3 1-129,5-2 0,-2-1 0,2 3 0,2-2 0,-2 0 0,2 1 129,3-1-129,-3 0 0,0 0-129,3 0 129,2-1 0,0 0 129,8-2-258,0 0 258,-1 0-129,6 1 0,2 0 0,3-1 0,-7 0 0,6 1 0,-1 0 0,2 1 0,6-3 0,0 3 0,-1-4 0,5 3 0,3 0 0,-3 1 0,2-1 0,2 0 0,3 1 0,0 1-129,1-1 129,2 0 0,1 1 0,1 2 0,-1-2 0,0 4-129,0-2 129,0-2 0,1-1 0,-2 1 0,-2 0 0,1-2 0,1-1-129,-5 0 258,2 3-258,1-2 129,1-1 0,-3 1 0,1 4 0,1-6 0,3 6 0,-7-4 0,6 5 0,1-6-129,-4 4 129,1 1 0,-1-3 0,-3 4 0,0-1 0,-3-1 0,-1-1 0,-12 3 0,2 0 0,-9 0 0,-4 0 0,-6 0 0,-8 0 0,-5 0 0,-9 0 0,-5 0 0,-7 0-129,-8 0-387,-17 0-2967,0 3-1032,-9-1-258,-23-2-387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09:50:04.72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0C78645-3346-4A0D-AEE6-66FBEF6A8BF8}" emma:medium="tactile" emma:mode="ink">
          <msink:context xmlns:msink="http://schemas.microsoft.com/ink/2010/main" type="inkDrawing" rotatedBoundingBox="8325,9230 12096,9370 12092,9468 8322,9329" semanticType="underline" shapeName="Other">
            <msink:sourceLink direction="with" ref="{D512E41F-89B6-46F4-92B9-E2642C0A3AD9}"/>
          </msink:context>
        </emma:interpretation>
      </emma:emma>
    </inkml:annotationXML>
    <inkml:trace contextRef="#ctx0" brushRef="#br0">48 61 129,'0'0'1548,"0"0"-129,-15-7-258,15 7-129,0 0-258,0 0 0,0 0-258,0 0-387,0 0 129,-15-16 0,15 16-129,0 0 129,0 0 0,-3-16 258,3 16 129,0 0-129,0 0 129,0 0 129,0 0-258,0 0 129,-16-14-129,16 14 0,0 0-258,0 0 129,0 0-129,0 0 129,11-6 0,-11 6 0,21 0-129,-4 0 258,-5 0-258,8 4 129,-7-4-129,7 5 0,-5-4 0,5 2 129,-2-1-129,4 1 0,0-3 0,3 2 0,1-2-129,4 0 0,-1 0 0,2-2 0,2 0 0,2 2 0,-1-1-129,1 1 129,-5 0 0,2 0 0,1 0-129,-2 0 129,-5 0 0,2-2-129,-3-1 129,1 2-129,-2-2 129,2 1 0,-2-2-129,1 4 129,-1-2 0,-1 2-129,-1 0 258,0 0-258,3 0 129,0 0-129,-3 0 0,0 2 129,-1 1-129,1 0 0,-2 1 129,1-1-129,-4 2 0,5-1 0,-5 1 129,2-2 0,0-2 0,-1 1-129,2-1 129,-1-1-129,4 2 129,-1-1-129,3-1 0,1 3 0,3-2 129,1 1-129,3-1 0,-1 1 0,5-1 0,-4 1 129,0 1-129,-2 0 0,-2 1 0,2-2 0,-5 1 0,3-1 0,-3-1 129,2-1-129,1 0 0,0 0 0,1 0 0,1 0 0,-2-1 0,1 1 129,-3 0-129,2 0 0,-3 0 0,2 0 0,-1 0 0,-3 0 0,1 0 0,0 0 0,1 1 0,2-1 0,0 0 0,-1 1 0,3 1 0,2-1 0,3 1 0,-1 1 0,0-2 0,2 0 0,-2 1 0,2 1 0,-3-2 0,-2 0 0,-4 1 0,3-2 0,0 0 0,-3 0 0,0 0 0,-2 1 0,3-1 0,-3 2 0,2-1 0,-2 0 0,0 4 129,-1-3-129,-1 3 0,0-2 0,1-1 0,1 4 0,-5-1 0,3-2 0,-1 4 0,-2-1 0,3-3 0,-1 2 0,1-2 0,-1-2 0,2 3 0,-1-2 0,-2-2 0,0 0 0,2 0 0,0 0 0,-1 0 0,0 0 0,2 0 0,-2-3 0,3-1 0,-1 1 0,-1-2 0,2 1 0,-2-3 0,0 0 0,-2 2 0,-2 0 0,-2 2 0,0 2 0,-1-1 0,0 1 0,-1 1 0,-2 0 0,1-2 0,-14 2 0,23 0 0,-23 0 0,19-3-129,-19 3 129,15-1-258,-15 1-129,14 0-516,-14 0-2580,0 0-1161,0 0-129,0 0-387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8T21:46:09.286"/>
    </inkml:context>
    <inkml:brush xml:id="br0">
      <inkml:brushProperty name="width" value="0.05833" units="cm"/>
      <inkml:brushProperty name="height" value="0.05833" units="cm"/>
      <inkml:brushProperty name="color" value="#008000"/>
      <inkml:brushProperty name="fitToCurve" value="1"/>
    </inkml:brush>
  </inkml:definitions>
  <inkml:trace contextRef="#ctx0" brushRef="#br0">42 78 1548,'-5'-15'3999,"5"15"387,0 0-774,-18-30-1161,18 30-387,-8-17-387,8 17-387,0 0-129,0 0-387,-7-17-258,7 17-129,0 0-129,0 0 0,0 17 0,0 3-129,0 8 0,0 11 0,0 6 0,0 9 129,0 4-258,0 6 129,0-6 0,0 4 0,1-5-129,-1-7 129,5-7-129,-1-7 0,0-9 129,2-7-129,-1 0 129,-5-20-258,10 18 0,-10-18-387,0 0-645,0 0-1548,0 0-1806,8-14-387,-8 14-258,0-30-129</inkml:trace>
  <inkml:trace contextRef="#ctx0" brushRef="#br0" timeOffset="853.0488">11 17 3096,'0'0'3741,"0"0"-1032,0 0-129,0 0-516,0 0-387,0 0-258,10-3 0,6 3-387,-16 0-258,28-9-129,-11-1-129,7 9 0,-1-7-258,7 5 0,-2-3-129,4 3 0,-2 0 0,2 2-129,-2 1 0,-3 0 0,0 0 129,-3 0-129,-6 0 0,0 0 0,-1 4 129,-2-2-129,-15-2 0,19 5 129,-19-5-129,16 3 0,-16-3 129,0 0-129,14 5 0,-14-5 129,0 0-129,8 17 0,-8-17 129,6 21-129,-5-7 129,-1 6 0,3-1-129,-2 4 0,-1 0 0,3-2 129,-2-3-258,-1-2-387,11 8-1032,-11-24-2709,0 0-387,17 13-129,-17-13-387</inkml:trace>
  <inkml:trace contextRef="#ctx0" brushRef="#br0" timeOffset="66295.7919">921 25 3096,'0'0'3354,"0"0"-645,10-1-516,-10 1-258,0 0-387,0 0-129,0 0-258,0 0-387,0 0 129,1-18-387,-1 18 0,0 0-129,0 0 0,0 0-129,0 0 0,0 0 0,0 0 129,3 19-258,2-3 129,-5 3-129,4 11 0,-1-2 129,1 5-129,-4 7 0,7 3 0,-5-1-129,-2-1 129,3 0-129,1-2 129,-1-5-129,1-3 0,-1-6 0,4-5 129,-7-20-129,5 27 0,-5-27 0,0 0 0,0 0 0,0 0-129,0 0-129,0 0-387,18 0-645,-18-16-1677,0 16-1290,0-22-516,0 22 0,0-23 130</inkml:trace>
  <inkml:trace contextRef="#ctx0" brushRef="#br0" timeOffset="67468.859">984 237 516,'0'0'903,"0"0"129,0 0 516,0 0 0,0 0 258,0 0 0,-3 14-129,3-14-258,0 0 129,0 0-258,0 0-387,0 0 129,0 0-129,0 0 0,0 0-258,0 0 0,0 0-129,0 0 0,0 0 0,0 0 0,0 0 0,8-10-129,-8 10 0,18-4-129,-18 4 0,24-3 0,-7 1-129,-2 2 129,0 0-258,6 0 129,-3 0-129,0 0 0,0 0 0,1 3 0,-1 0 0,-3-3 0,0 2 0,-15-2 129,21 0-129,-21 0 0,0 0 0,0 0-129,9-13-258,-9 13 0,0 0-645,0 0-3225,-12-14-258,12 14-387,-15 0-258</inkml:trace>
  <inkml:trace contextRef="#ctx0" brushRef="#br0" timeOffset="99119.6694">1865 139 1,'0'0'3611,"0"0"388,-13-13-903,13 13-258,0 0-129,0 0-903,0-23-129,0 23-516,0 0 0,0 0-516,0 0 0,11-5-258,-11 5-258,0 0 129,18 16-129,-8 1 0,-2 2 129,3 3-258,-1 5 129,4 1-129,-5 1 0,8-3 129,-3 2-129,3-8 0,-2-6 0,-15-14 129,27 13-129,-27-13 0,21-8 129,-14-11-129,-2-1 0,1-9 0,-5 0 129,3-2-129,-2 0 0,-1 0 0,-1 5 129,0 5-258,0 4 258,0 17-258,3-24 129,-3 24-129,0 0-258,0 0-516,19 0-1806,-19 0-1677,17 6-387,-17-6-387,20 16 0</inkml:trace>
  <inkml:trace contextRef="#ctx0" brushRef="#br0" timeOffset="99583.6959">2366 31 4644,'0'0'4386,"0"0"0,0 0-129,-9 13-2967,9-13-387,-12 31 129,3-11-258,9 10-129,-2-5-258,4 6 0,1-2-129,10 1 129,-4-7-129,10 5 0,0-17-129,6 0 258,0-8-258,7-3 129,-2-14-129,3-4 0,-4-7-129,0-2 129,-9-3-129,-2 0 129,-10-3-129,-3 3 0,-8 1 129,-7 4-258,-9 3 258,-5 3-129,-7 5 0,-4 6-129,1 5 129,-5 3 0,2 6 129,4 9-129,5 0-129,4 4 129,8 3-258,5-2-258,11 8-1290,0-28-2709,16 29-129,2-22-387,5 1-387</inkml:trace>
  <inkml:trace contextRef="#ctx0" brushRef="#br0" timeOffset="99864.7119">2764-16 7353,'0'0'4773,"0"0"-129,8 11-129,-3 10-3354,-5-2-387,2 10 129,0-3-129,6 7-258,-1-6-258,7-2 0,-1 1-258,1-9-129,2-1-516,-16-16-2580,18 0-1290,-18 0-387,14-21-258,-12-2-258</inkml:trace>
  <inkml:trace contextRef="#ctx0" brushRef="#br0" timeOffset="100067.7236">2855-262 5031,'-18'-10'5160,"18"10"-774,-17 0 129,15 11-1677,2-11-2709,0 21-516,10-3-1032,0-1-2709,7 2-258,-1-2-387,4-1 0</inkml:trace>
  <inkml:trace contextRef="#ctx0" brushRef="#br0" timeOffset="100683.7588">3154-236 9288,'2'-18'5031,"-2"18"-387,0 0-516,0 0-3096,1 9 0,7 14-387,-5 0-258,4 7 0,3-2-129,-2 7 0,1-2-129,-1 5 0,0-4-129,2 0 0,0-7 0,-2-1 129,-2-6-129,-6-20 0,12 25 0,-12-25 0,0 0-129,0 0 129,2-8 0,-2 8 0,-6-28-129,-4 11 0,-1-1 0,-6 0 0,1 7 129,-4 2-129,-1 9 0,-2 0 0,-1 3 129,-4 10 0,3 6 0,1-1-129,6 10 129,4-3 129,5-5-129,9 4 0,0 0 129,9-7-129,11 0 129,2-4 0,3-10 0,7 0 0,-2-3 0,-1-1 0,-3-9-129,-1 1 129,-5-4 0,-3-1-129,-17 14 0,20-19-129,-20 19 0,3-18 0,-3 18-258,0 0-387,0 0-903,-21 0-2838,21 0-258,-18 10-387,18-10-387</inkml:trace>
  <inkml:trace contextRef="#ctx0" brushRef="#br0" timeOffset="102259.849">3922 33 2580,'15'-22'4128,"-11"8"0,-4 14-258,0-16-2064,-5-2-387,5 18 0,-22-18-516,22 18 0,-34-15-129,20 15-129,-11-3-129,4 3 0,-2 7-258,2 7 129,-2 4-258,7 8 258,2-1-258,4 7 129,3-3-129,7 5 0,3-4 0,11 0 0,5-4 0,5-6 0,0-9-129,3-5 129,-3-6-129,1-6 129,-3-10-129,-3-1 0,-4-7 0,0-1 0,-8-5 0,-1 5 0,-6-3 0,0 3 0,0 2 0,-7 6 0,7 17 129,-17-18-129,17 18 0,-14 2-129,10 15 129,1 7 129,3 4-258,0 2 129,3 3 0,5-1 0,5 2 0,-1-5 0,7-5-258,-19-24-516,43 29-2193,-25-29-1677,4-1-129,-2-15-387,3-3-258</inkml:trace>
  <inkml:trace contextRef="#ctx0" brushRef="#br0" timeOffset="102791.8794">4249-245 5160,'3'38'4902,"-1"-13"-387,-2 2-129,6 15-3225,-6-11 0,9 10 0,-8-8-516,6 2-258,3-7-258,0-3 0,-2-2-129,2-8 0,-10-15-129,10 16-129,-10-16-129,0 0-129,0 0-258,0 0 129,0 0 0,-10-14 129,10 14 0,-24-19 0,24 19 258,-24-15 129,8 7-129,0 4 258,1-1 0,15 5 258,-29 0-129,29 0 129,-25 8 0,14 10 129,11-18 129,-14 30 0,8-18 0,6 10 129,0-22 0,10 34 0,-10-34-258,30 26 129,-11-18-129,3 0 0,0-5-258,2-1 0,2-1-387,-6-7-903,10 1-3096,-14-7-387,2-1-129,-4-2-645</inkml:trace>
  <inkml:trace contextRef="#ctx0" brushRef="#br0" timeOffset="103579.9244">4549-242 1161,'4'-17'4386,"-4"17"387,1-19-516,-3-1-1290,2 20-516,0-16-903,0 16-129,0 0-516,0 0-129,0 16-258,1 7-129,3 2-129,-1 9 0,-2 4-129,5 7 0,-3-4 0,2 2 0,1 5 0,2-9-129,3-3 0,2-4 129,0-7-129,-2-9 0,-11-16-129,22 11 129,-22-11-129,0 0 0,11-19 0,-11 3-129,-10-4 0,-4-3 0,-1 6 129,-3-5-129,0 5 129,0 3 0,-2 4 0,1 2 129,2 4 0,2 4 0,-1 1 0,2 10 0,-1 0 129,3 3-129,-2 2 129,4 4 0,2-3 0,3 3 0,3-1 0,2 1 129,0-4-129,9 0 129,7-4-129,2-2 0,1-3 129,6-1-129,2-6-129,1 0-387,5 5-1935,-11-10-2193,2-1-387,-9-5-258,-1 2-387</inkml:trace>
  <inkml:trace contextRef="#ctx0" brushRef="#br0" timeOffset="105528.0359">5200-311 1161,'4'-21'4128,"-7"7"387,3 14-387,-14-14-1935,14 14-387,-25 1-129,15 21-645,-16-1-129,10 12 0,-12-4-129,15 15-129,-10 0-129,12 7 129,6-4-258,5 4-129,2-7 0,12-3-129,9-2-129,2-10-129,5 0-387,-6-22-1419,8 1-2451,-8-8-387,-1 0-387,-4-15-129</inkml:trace>
  <inkml:trace contextRef="#ctx0" brushRef="#br0" timeOffset="106068.0667">5360-135 1161,'29'8'4128,"-29"-8"129,0 0 129,0 0-2064,0 0-129,0 0-645,0 0-516,4 18 0,-4-18-258,0 32-129,0-17-129,4 7-129,-2-3 0,5 2-258,-4-2 0,1-2 0,1-1-129,-5-16-258,9 26-387,-9-26-903,0 0-2709,0 0-387,0 0-258,0 0-387</inkml:trace>
  <inkml:trace contextRef="#ctx0" brushRef="#br0" timeOffset="106272.0785">5371-330 3096,'0'0'3225,"0"0"258,0 0-1290,0 0-5160,-1 18-387,1-18 0</inkml:trace>
  <inkml:trace contextRef="#ctx0" brushRef="#br0" timeOffset="106728.1045">5556-180 3999,'16'17'4515,"-9"8"0,-3-9-258,-2 8-2451,-2-10-645,7 11-258,-7-6-387,7 2 0,-4-2-129,3-3-129,-6-16-129,12 17 129,-12-17-129,20 0 0,-5 0 0,0-11-129,-1-5 0,5-1 129,-3-2-129,0-3 0,-3 4 0,0 1 0,-13 17 0,14-23 0,-14 23 0,0 0 0,0 0 0,0 0 129,11 14-129,-7 1 0,-2 4 129,3 0-129,-1 1 0,5 3 0,1-4-258,-10-19-516,25 22-3483,-25-22-129,22 9-387,-22-9-387</inkml:trace>
  <inkml:trace contextRef="#ctx0" brushRef="#br0" timeOffset="107276.1359">5909-66 4773,'0'0'4773,"0"0"0,12-2-129,13 2-2451,-2-5-1032,17 5-258,-12-1-258,4-1-645,4 2-1032,-14 0-3096,2 0-387,-10 0-387,-14 0-258</inkml:trace>
  <inkml:trace contextRef="#ctx0" brushRef="#br0" timeOffset="107052.1231">6026-338 5289,'14'-14'5031,"-12"21"-129,3 8-516,-5-15-1548,2 32-2193,-2-10 129,7 7-258,-7 5-129,2 2-129,-1-6-129,3 5 0,-1 0-129,3-3 129,-2 2-129,1-2 0,4-4 0,-4-5 0,5-2-129,-10-21-387,22 30-1161,-22-30-2709,0 0-258,0 0-258,14-8-258</inkml:trace>
  <inkml:trace contextRef="#ctx0" brushRef="#br0" timeOffset="110352.3118">6559 2 5160,'-14'-23'4644,"14"23"-387,14-19-1032,9 19-1677,-23 0-258,36-9-387,-14 7-258,10 2-258,2 0-774,-5 0-903,13 0-2838,-6 2-129,3-1-387,1-1-258</inkml:trace>
  <inkml:trace contextRef="#ctx0" brushRef="#br0" timeOffset="110131.2992">6929-343 2709,'14'2'3741,"-14"-2"-774,0-8-258,0 8-516,0 0-516,-2-24-258,2 24-129,0 0-516,0 0 0,-11-20-258,11 20 0,0 0-129,-18-9 129,18 9-258,-22-8 0,22 8-129,-24-3 129,9 3-129,15 0 129,-32 0-129,32 0 129,-33 12 0,18 1 0,1 5 129,3 6-258,0 1 129,8 4 0,0 5-129,3 2 0,0 3-129,11 0 129,1-2 0,3-1-129,-3 1 129,4 2-129,-5-5 0,-4-2 0,3-5 0,-3-2 0,-3-3-258,-4-22-387,1 30-774,-9-27-2580,8-3-645,-24 0-258,24 0-387</inkml:trace>
  <inkml:trace contextRef="#ctx0" brushRef="#br0" timeOffset="110792.337">7153-128 3225,'-27'8'4386,"27"-8"258,-23 25-258,7-18-2451,16 16-387,0-23-258,-8 39-258,7-19-387,3 2-129,8-5-129,7 3 0,-3-7-129,7-4-129,0-2 0,4-3 0,0-4-129,0-9 0,-3-5 0,-2-3 0,-2-2 0,-7 0 0,-3-3 0,-5 1 0,-6-3 0,-9 4 0,-6 0 129,-7 2-129,-3 4 0,-3 1 0,-4 7 129,2 3-129,2 3-129,5 3 129,8 5-258,1 1-516,17 15-1935,0-24-1548,21 25-645,0-17 0,11-2-516</inkml:trace>
  <inkml:trace contextRef="#ctx0" brushRef="#br0" timeOffset="117751.7351">7664-158 645,'0'0'3483,"0"0"-258,0-16-516,0 16-774,0 0-387,0 0 0,-15-11-516,15 11 0,0 0-129,-21 0-129,21 0-258,-20 0 0,20 0-258,-22 14 129,22-14-129,-22 22-129,11-4 129,2 0-129,-2 0 129,4 4 129,-1 0-129,5 5-129,2-3 129,1 1-129,0 0 129,3 0-129,6-4 129,8-3-129,1-4 0,2-5 0,3-3 0,0-6-129,2 0 129,-4-10-129,2-6 0,-3-3 0,-2-8 0,-7-3 0,-4 3 0,-4-1 0,-3-1 0,-4 2 0,-16 2 129,-5 5-129,-1 4 0,-8 3-129,1 7 129,-1 3 0,2 3 0,7 1 0,6 9-129,3-1-258,15 9-1032,1-18-2967,0 20-129,0-20-258,24 11-387</inkml:trace>
  <inkml:trace contextRef="#ctx0" brushRef="#br0" timeOffset="118866.7988">7926-412 1161,'0'0'4128,"0"0"0,15-5-1161,-15 5-129,0 0-645,0 0-387,19-8-516,-19 8-258,0 0 0,0 0-387,18 5 0,-18-5-258,14 18 129,-14-18-258,19 32 0,-9-7-129,4 1 0,-6-1 0,3 5-129,-2 3 0,0 2 0,-2 3 0,-2-2 0,-3 2 0,-2-3 0,0 3-129,-8-5 129,-2-3 0,1-7 0,-3-2 0,1-6 0,11-15 0,-18 20 0,18-20 0,0 0 0,0 0-387,-14 0-1290,14 0-2709,0 0-387,10-16-258,-10 16-387</inkml:trace>
  <inkml:trace contextRef="#ctx0" brushRef="#br0" timeOffset="122856.027">8578-417 2193,'0'-16'2580,"0"16"0,0 0-387,0 0-258,-12-11-258,12 11-258,0 0-129,0 0-258,-14-8-258,14 8-258,0 0 129,0 0-258,-24-1 0,24 1-129,-17 0 0,17 0 129,-19 4-129,19-4 0,-18 13 0,18-13 0,-14 16-129,14-16 258,-9 21-258,9-21-129,-1 20 129,1-20-129,0 22 129,0-22 0,3 23 0,-3-23-129,7 26 129,-7-26 0,7 27-129,-7-27 129,8 20-129,-8-20 129,7 24-129,-7-24 0,1 21 0,-1-21 0,0 20 0,0-20 0,-9 22 0,9-22 0,-23 19 0,9-10 0,-2-1 0,-2-3 0,5 0 129,-4-2-129,17-3 0,-25 1 0,25-1 129,-14 0-129,14 0 129,0 0-129,0 0 0,0 0 129,0 0-129,12-14 129,-12 14 0,20 0 0,-20 0 0,26 8-129,-26-8 129,23 20 129,-23-20-258,20 28 0,-12-14 0,-1 2 0,-3 2 0,-1 2 0,-3 0 0,0 1 0,0-2 0,0-1-258,0 4 258,-3-7 0,3-15 0,-1 25 0,1-25 0,0 17 258,0-17-258,0 16 0,0-16 0,0 0 0,18 21 0,-18-21 0,12 14 0,-12-14 0,14 19 0,-14-19-258,10 19-129,-10-19-1419,0 0-2709,0 0-129,0 0-387,20 6-387</inkml:trace>
  <inkml:trace contextRef="#ctx0" brushRef="#br0" timeOffset="128931.3745">2713 731 903,'0'0'2064,"0"0"-258,16 9-129,-16-9 0,0 0-516,0 0 258,17 7-258,-17-7-129,0 0 0,0 0-129,0 0 0,0 0 0,0 0-129,0 0-129,0 0 0,0 0-129,-10 0-129,10 0 0,-21 0-129,21 0 0,-23 3 0,5 3 0,18-6-129,-28 9 0,28-9 0,-25 15 129,25-15-258,-24 16 258,24-16-129,-18 17 0,18-17 0,-11 16-129,11-16 129,0 17-129,0-17 129,11 10-129,-11-10 129,23 14 0,-4-10-129,-4 3 0,3-1 0,2 1 0,-2 1 129,-2 3-129,-2-3 0,-14-8 0,24 28 129,-17-9-129,-3-2 0,-4 6 0,0-6 0,-4 3 0,-9-1 0,1-5 0,-3 2 129,-1-6-129,0-7 0,-3-3 129,3 0-129,-1-2 129,17 2-129,-25-18 0,25 18 0,-15-15 129,15 15-258,0 0-129,0-17-387,0 17-774,0 0-2322,18 0-774,-18 0-129,29-7-387</inkml:trace>
  <inkml:trace contextRef="#ctx0" brushRef="#br0" timeOffset="129572.4111">2995 756 3354,'0'0'3999,"0"0"0,0 0-1548,0 0-645,0 0-258,-12 5-258,12-5-387,-7 17-258,7 4-129,0-21 0,-7 35-129,4-18 129,3 9-129,-1-4-129,1 4 0,0-4 0,3-1-129,6-7 129,5 2-129,0-8-129,4-2 129,-2-6 0,2 0-129,0-1 129,-1-9-129,-17 10 129,26-27 0,-18 10-129,-1-1 0,2 1 129,-7-5-129,1 3 0,-1 1 0,-2 3 258,0 15-258,0-22 0,0 22 129,0 0-129,0 0 0,0 0 0,-7 12 129,7 4-129,0 7 0,0 0 0,0 4 129,0-4-129,7 2 0,1-2 0,3-6 0,-11-17 0,21 22-129,-21-22-387,20 2-645,-1-1-3096,-19-1-387,18-4-258,-18 4-258</inkml:trace>
  <inkml:trace contextRef="#ctx0" brushRef="#br0" timeOffset="130472.4624">3345 780 4128,'0'0'4386,"0"0"-129,0 0-1161,0 0-1290,0 0-258,7 10-387,-7-10-387,6 23 0,-6-23-258,7 28 0,-7-13-129,5 3-129,-2 0-129,3 3 129,-1-7-129,-5-14 0,15 25 0,-15-25-129,19 17 258,-19-17-258,20 0 129,-20 0-129,21-6 0,-21 6 0,17-27 0,-7 13 129,-5-3-129,0-4 0,3 4 0,-2-9 0,3 5 0,0-1 129,0 0-129,1 4 0,0 0 0,-10 18 129,19-25-129,-19 25 0,18 0 129,-18 0-129,16 16 0,-12 3 0,2 0 0,-2 6 0,0 1 0,0-3 0,2 4 0,-1-3 0,1-5-129,1-5 258,-7-14-258,10 19 129,-10-19 0,0 0 0,0 0 0,16 1 0,-16-1 0,0 0 0,10-17 0,-10 17 0,10-30 0,-5 15 0,4 0 0,0-6 0,3 1 0,-1 3 129,0-1-129,0 4 0,-11 14 0,20-22 0,-20 22 0,18-10 129,-18 10-129,0 0 0,18 16-129,-18-16 129,12 29 0,-6-13 0,1 4 0,-2 0 0,1 1-129,1-6 258,-1 0-129,-1 1 0,1 0 0,-6-16 0,8 20 0,-8-20-129,4 16 0,-4-16-258,0 0-645,0 0-1161,0 0-2193,0 0-387,0 15-129,0-15-258</inkml:trace>
  <inkml:trace contextRef="#ctx0" brushRef="#br0" timeOffset="132036.5521">4145 783 1806,'0'0'4128,"-4"15"387,4-15-258,0 0-2322,0 0-387,9 3-129,10 0-129,-19-3-258,33-6-387,-19 1-129,5 2-129,-2-1-129,0-1-129,0 5-129,-17 0-129,26 7-258,-26-7-387,13 10-516,-13-10-1032,0 0-2193,0 15 0,0-15-516,0 0 258</inkml:trace>
  <inkml:trace contextRef="#ctx0" brushRef="#br0" timeOffset="132311.5678">4173 933 2709,'0'19'4644,"0"-19"-129,0 0-258,0 0-2322,25 0-129,-25 0-516,25-5-129,-25 5-387,28-3-258,-28 3-258,25 0 0,-25 0-129,28 0-129,-28 0 0,23 3-258,-5 2-516,-18-5-2709,27-2-903,-27 2-516,26-12-258</inkml:trace>
  <inkml:trace contextRef="#ctx0" brushRef="#br0" timeOffset="133515.6367">4910 712 129,'0'0'3483,"0"0"645,0 0-387,-13-11-1806,13 11 0,0 0-516,0 0-258,-23-22-129,23 22-258,-14-5-129,14 5 0,-20-3-258,20 3 129,-22 0-258,22 0-129,-25 1 0,25-1-129,-24 11 129,24-11-129,-22 17 129,22-17-129,-11 15 129,11-15-129,-2 22 129,2-8 0,0-14 0,11 25-129,-11-25 129,23 28 0,-23-28 0,25 26 0,-10-16 0,-1-1-129,-14-9 129,31 21-129,-31-21 0,26 22 0,-26-22 0,21 25 0,-21-25 0,14 27 0,-11-11 0,-3-16 0,0 23 0,0-23-129,-20 23 129,3-14 0,2-4 0,-4 0 0,2-5 0,2 0 0,-2 0 0,17 0 0,-25-13 0,25 13 0,0 0 0,-14-24-129,14 24-258,0 0-645,7-9-2064,-7 9-1290,15-5-387,-15 5-258,21-8 129</inkml:trace>
  <inkml:trace contextRef="#ctx0" brushRef="#br0" timeOffset="134288.6809">5089 704 774,'0'25'3870,"0"-25"-258,-2 27-1161,2 0-387,0-27-387,-6 37-258,6-37-387,-1 32-129,1-32-129,0 33-129,0-33-129,9 25-129,-9-25 0,16 18-129,-16-18-129,14 11 129,-14-11 0,23 7-129,-23-7-129,20 3 129,-20-3 129,15 0-129,-15 0 0,13 0-129,-13 0 129,0 0-129,19-13 129,-19 13 0,16-17-129,-16 17 0,11-24 129,-11 24-129,11-22 129,-4 5-129,-7 17 129,7-26-129,-7 12 129,4-1 0,-3 0 0,-1 15 129,3-24-129,-3 24 129,0-20-129,0 20 0,0 0 0,0 0 129,0 0-258,0 0 129,0 0-129,0 0 129,0 0-129,0 0 0,0 0 0,0 17 0,0 0 0,0 0 0,2 2 0,-1-1 0,5 3 0,-2-1 0,3-4 0,-2 3 0,2-3 0,-7-16 0,16 24 0,-16-24 0,15 17 0,-15-17 0,0 0 0,17 12-129,-17-12-387,0 0-387,16 2-2838,-16-2-774,0 0-387,5-11-258</inkml:trace>
  <inkml:trace contextRef="#ctx0" brushRef="#br0" timeOffset="135092.7269">5461 711 4644,'6'-16'4644,"-6"16"-129,0 0-258,0-16-2580,0 16-516,0 0 0,0 13-516,0-13-129,0 20-129,0-4 0,7 6-258,-3-3 129,0 6 0,3-3-258,2 2 129,-4-4-129,4 2 0,-4-7 0,-5-15 0,13 22 0,-13-22 0,15 8 0,-15-8 0,15 0 0,-15 0 0,14-13 0,-14 13 0,16-30 0,-11 5-129,2 3 129,2-2 129,0-3-129,1 0 0,-2 5 0,1-3 129,2 6-129,-11 19 0,21-21 0,-21 21 0,14-4 0,-14 4 0,8 7 129,-8-7-258,7 34 258,-6-9-258,1 0 258,1 4-258,1-1 129,-3-3 0,5-4 0,-3 2 0,-3-23-129,12 23 129,-12-23 0,15 0 0,-15 0 0,19-11 0,-11-4 129,3-7-258,0-3 258,5 3-129,-7-3 0,5 2 0,-4 5 129,4 2-129,-14 16 0,19-22 129,-19 22-129,21 0 0,-21 0 0,17 14 0,-6 2 0,-5 3 0,1 4 0,0 1 0,-3 3 0,0-2-129,-1-1 129,0 0 0,-1-8-387,-2-16-1032,6 14-2967,-6-14-129,0 0-516,0 0-258</inkml:trace>
  <inkml:trace contextRef="#ctx0" brushRef="#br0" timeOffset="136698.8188">6154 821 3354,'0'0'4644,"0"0"-258,0-19 129,0 19-2580,7-9-387,12 9 0,-19 0-645,31-9-129,-14 0-387,5 7 0,-2-6 0,3 7-258,-2-1-129,-3 2-129,0 0-258,-18 0-387,38 8-1935,-38-8-1548,25 5-645,-25-5-129,17 3-258</inkml:trace>
  <inkml:trace contextRef="#ctx0" brushRef="#br0" timeOffset="136401.8014">6293 664 1677,'0'0'4257,"0"0"516,0 0-387,2-17-1935,-2 17-645,0 0-387,7 19-516,-7-19-129,0 27-258,0-11-129,1 8-129,-1-3 0,3 5-258,-3-2 129,3 2-129,-2-4 0,0 2 0,-1-5 0,0-3-258,3 0-129,-3-16-516,6 20-1677,-6-20-1806,0 0-387,0 0-258,0 0 0</inkml:trace>
  <inkml:trace contextRef="#ctx0" brushRef="#br0" timeOffset="279370.9792">6676 843 3999,'-1'-17'4902,"1"-2"-387,3 3 129,20 13-2709,-14-21-387,19 19-129,-10-10-645,12 10 129,-3-8-645,8 10 129,-6 0-258,2 3-129,-1 0 0,-3 2 0,-2 4-258,1-5-258,1 15-1032,-12-11-2838,7 3-258,-5-7-387,3-1-387</inkml:trace>
  <inkml:trace contextRef="#ctx0" brushRef="#br0" timeOffset="279102.9638">7112 565 2451,'0'0'3999,"0"0"258,0 0-1677,0 0-129,0 0-516,0 0-387,0-14-516,0 14-129,0 0 0,0 0-258,0 0-129,0-16 0,0 16-129,-15-11-129,15 11 129,-18-6-258,18 6 129,-26-3-129,10 3-129,1 0 129,-2 0 0,0 4-129,1 1 0,2 5 0,-3-3 129,17-7-129,-28 24 129,19-10-129,-1 4 0,3-1 0,4 5 129,2 3-129,1 3 0,1 1-129,5 0 129,2 0-129,0 4 129,2-4 0,0 1-129,0-1 129,-1-2 0,-3-5-129,-2 0 129,0-4 0,-2 0 0,-2-18-129,0 25 0,0-25 0,0 0-516,-16 10 0,16-10-774,-23 0-1935,23 0-1290,-27-10-258,12 3-258</inkml:trace>
  <inkml:trace contextRef="#ctx0" brushRef="#br0" timeOffset="279994.0148">7372 711 1677,'0'0'4386,"0"0"258,-14 1-129,14-1-2322,-27 3-516,27-3-129,-26 22-516,15 0-129,-6-6-258,9 8-258,-2-3 0,6 4-129,2-2 129,2 4-258,9-8 0,6 2-129,2-7 129,-1 0-129,5-3 0,-1-3 0,1-7 0,-2-1 0,3-1 0,-2-10 0,-1-5 0,2-1 0,0-4 0,-5-5 0,-2-5 0,-1 5 129,-8-1-129,-4 0 0,-1 1 129,-8 3-129,-9 1 0,-1 8 129,-3 4-129,-3 2 0,3 6 0,0 2 0,3 7 0,3 3-129,7 9-129,8-19-903,-9 40-2193,9-22-1290,0 4-258,6-8-387</inkml:trace>
  <inkml:trace contextRef="#ctx0" brushRef="#br0" timeOffset="280575.0476">7845 660 3354,'-14'-2'4902,"-2"2"-129,16 0-258,-25 11-2451,2-11-645,21 16-258,-18-8-258,14 11-258,-9 3-129,8 3-129,0-1 0,7 5-258,-1-7 129,1 4-258,7-2 129,8-6-129,5-4 129,3-5-129,2-2 0,2-4 0,5-3 0,-1 0 0,-2-8 129,-1-5-129,-3-2 0,0-3 0,-4-6 0,-6 2 129,-5-6-129,-5 4 0,-5-3 0,-2 4 129,-14-1-129,-2 2 129,-4 6-129,-3 3 129,-4 7-129,-1 1 0,2 5-129,3 0 129,2 3-129,2 0-387,19 18-1419,2-21-2709,-2 21-258,2-21-129,13 14-516</inkml:trace>
  <inkml:trace contextRef="#ctx0" brushRef="#br0" timeOffset="282142.1376">8325 887 1548,'0'0'4515,"0"0"258,0 0-258,-10-13-2064,10 13-645,0 0-516,0 0-129,0 0-387,0 0-129,0 0-258,0 0 0,0 0 0,0 0-258,0 0 129,0 0-258,0 0 129,14 11-129,-14-11 0,0 0 129,15 14-129,-15-14 0,0 0 0,17 7 0,-17-7 0,0 0 0,0 0 0,0 0 129,0 0-129,0 0 0,8-11 0,-8 11 0,0 0 129,0-18-129,0 18 0,0 0 0,0 0 0,-17-9 0,17 9 0,0 0 0,0 0 0,-9 14 0,9-14 129,0 18-129,0-18 0,5 17 0,-5-17-129,16 13 129,-16-13 0,0 0 0,18 5 0,-18-5 0,0 0 0,0 0 0,0 0 0,0-8 129,0 8-129,0 0 0,0 0 0,-11-13 0,11 13 0,0 0 129,0 0-129,0 0 0,0 0 0,-2 11 0,2-11 129,0 14-129,0-14 0,2 24 129,-2-24-129,0 23 0,0-6 0,0-17 0,-12 28-129,-1-12 129,0 2-129,-8-5-645,14 10-3870,-17-14-129,8 10-387,-7-10-258</inkml:trace>
  <inkml:trace contextRef="#ctx0" brushRef="#br0" timeOffset="281295.0892">8329 627 4773,'0'0'4773,"-4"12"-258,4-12-129,0 0-2838,0 0-258,0 0-516,-5 19-387,5-19-258,0 0 0,0 0 0,17 10-129,-17-10 0,0 0 129,15 0-129,-15 0 129,0 0-129,0 0 129,0 0 0,0 0-129,3-13 0,-3 13 129,0 0 0,-12-3 0,12 3 0,-17-2 0,17 2 0,-15 0 129,15 0-258,0 0 258,0 0-516,-14 0 0,14 0-645,0 0-2838,0 14-1032,0-14 0,0 0-516</inkml:trace>
  <inkml:trace contextRef="#ctx0" brushRef="#br0" timeOffset="262531.016">2066 1555 2967,'0'0'2967,"0"0"129,0 0-774,0 0 129,-12-5-516,12 5-129,0 0-387,0 0-387,0 0-129,0 0-129,0 0 0,0 0-129,0 0-258,0 0 0,5-15-129,-5 15 0,20 0 129,-20 0-258,29 4 0,-14 1-129,-15-5 129,28 17-129,-14-7 129,-14-10-129,24 26 0,-24-26 129,18 23-129,-14-7 0,-3-1 0,-1 1 0,0 4 129,-2 0-258,-8-1 258,0 1-129,-5 1 0,4-1-129,1-2 258,3 1-258,1-5 129,6-14 0,-2 26 0,2-26-129,5 18 258,-5-18-129,20 15 129,-20-15-129,26 4 129,-12-2-129,1-2 129,1-2 0,0-4-129,-16 6 129,21-15-129,-21 15 129,17-17 0,-17 17 0,0 0-129,0-17 129,0 17-129,-14-5 129,14 5-129,-19 0-129,19 0 129,-19 9-129,19-9 129,-16 27 0,13-11-129,3 3 129,0 2 0,0 2 0,0 4 0,3 0 0,2-5 0,-3 2 0,0-1 0,3 0 129,-5-8-129,0 4 129,0-19-129,-5 21 129,5-21 0,-12 12-129,12-12 0,-20 2 129,20-2-129,-20 0 0,20 0 0,-19 0 0,19 0-129,0 0 0,0 0-258,-15 0-1290,15 0-2967,3 14-129,-3-14-387,24 19-516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9T11:00:04.7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15437 8230 1677,'0'0'1677,"0"0"-258,9-11-387,5 11 0,2 0-258,13 0-129,3 1 129,13 4 129,3-5 0,12 1 0,0-1 129,9-1 0,-2-9-258,5 7 258,-12-7-387,-2 5 258,-12-4-387,-8 4-129,-14 0-387,-13 3-129,-11 2-774,-11 10-2967,-4-1-387,0 5-516</inkml:trace>
  <inkml:trace contextRef="#ctx0" brushRef="#br0" timeOffset="1204.0689">15282 6046 2322,'-10'0'3612,"10"0"-516,0 0-903,10-10-387,9 10-516,4-6-387,14 3-258,4-4-258,11 2 258,7-1-258,5 2-129,1-1 0,2 2 0,-7-2-129,-6 3 258,-10-1-129,-8 0-258,-12 3-129,-14-1-903,-10 1-3096,-7 8-258,-10-7-645</inkml:trace>
  <inkml:trace contextRef="#ctx0" brushRef="#br0" timeOffset="3404.1947">8371 8541 129,'31'-17'2193,"-14"11"-1032,3 1-387,1 1-258,4 0-129,2 2-258,3 2 129,1 0-258,4 0 0,2 1 129,6 3-129,9 0 129,6 1 129,5-2 387,9 2-129,8-1 0,12-1 129,11 1 0,9 0-129,7-1 129,5 0-129,6-1-258,10 1-129,4-1 0,3 1 0,8-2-129,2-1 0,8 0 0,8 1 0,3-1 0,5 0 0,4 0 129,5 0 129,38 0-129,-29 0-129,-2 0 258,2 3-258,-2 0 129,2 2 0,-7-1-129,-2 0 0,-47-3 129,29 1 129,-10-2-129,-8 0-129,-12 0 129,-10 0-129,-19 0 0,-15-2-774,-12 0-2580,-20 2-774,-30-1 387</inkml:trace>
  <inkml:trace contextRef="#ctx0" brushRef="#br0" timeOffset="5364.3068">6455 4481 3612,'8'-38'3999,"-6"10"-258,3-1-2322,-7-5-129,1 2-516,-5-7 0,1 7-387,-2-6-129,1 5 0,2 0-129,-1 1-129,3-1-129,2 2 129,3 4-258,4 1 258,1 3-129,2 4 129,1 3-129,3 4 129,-2 4-129,0 4 129,5 4-129,-1 3 0,5 6 0,4 1-129,6 1 258,3 2-129,6 1 258,4-1-258,4 0 258,3-2-129,5-3 129,5 1-129,5-3 0,5 0 0,0-1 0,1-1-129,3 1 129,2-2 0,1 2 0,2-3 0,0 1 0,6-2-129,4 0 129,9-1 0,5-1 0,6-2 0,5 1 0,5-4-258,1 3 516,6-2-258,5 1-258,-1 0 258,6 2 0,2-1-129,2 3 0,0-3 0,2 3 0,-4 0 129,1 0-129,-1-1 0,-4 1 0,-3-1 129,-1 1-129,-4 0 129,1 1-258,-2 2 258,-3 1-129,-1-1 129,0 2 0,-5-1-129,-3 1 129,3 2 0,-3-1 0,3-1 0,0 1 129,-3-1-129,-1 0 0,3 1 129,-2-2-129,-4-1 258,-4 0-258,1 0 0,-4-1 129,-4 2-129,-2-2 0,-6-1 0,-5 1 0,-4-1 0,-14-1 0,-4 0 129,-9 0-129,-7 0 0,-11 0 0,-2-1 0,-10 1 0,-4 1 0,-2 1 0,-2-1 0,-4 3 0,0-1 0,-5 2 0,1-2 0,-2 2 0,-7-5 0,16 10 0,-16-10 0,13 20 0,-5-5 129,1 6-129,2 7 0,0 5 0,3 7 129,2 4-258,4 3 129,1 3-258,0 0-3354,2-1 0,8-6-645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9T09:39:10.6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4678 4513 1677,'9'-2'3612,"-9"2"-258,9-5-645,-9 5-645,0 0-387,0 0-516,2 8-129,-2-8-258,0 28-129,-2-11-387,2 6 129,-2 3-387,2 1 0,0 0 0,0-1 0,0-3 129,1-3-258,2 2-258,-3-22-1548,3 17-1935,-3-17-387,0 0-258,0 0 130</inkml:trace>
  <inkml:trace contextRef="#ctx0" brushRef="#br0" timeOffset="508.0291">4685 4506 2193,'-24'23'3096,"14"-13"-258,1-4-774,3 5-516,6-11-258,-8 8-129,8-8-129,0 0-258,0 0 258,0 0-258,7-18 129,4 10-129,-3-7-258,2 2-129,0-1 0,1 3-258,-11 11 129,14-11-258,-14 11 129,10 0 0,-10 0 0,8 15 0,-3-4-129,3 3 258,-1 1-258,3-4-516,9 1-3354,-5-1-516,3 0-129,-2-3-516</inkml:trace>
  <inkml:trace contextRef="#ctx0" brushRef="#br0" timeOffset="6448.3688">7250 4768 258,'-3'46'1677,"1"-29"0,0-1-129,2-16 0,-3 18-258,3-18-387,0 0-1290,0 0-2322,0 0 0,0-7-386</inkml:trace>
  <inkml:trace contextRef="#ctx0" brushRef="#br0" timeOffset="6983.3994">7280 4634 903,'0'0'1032,"-5"-5"-387,5 5-129,0 0-129,0 0 387,-8 0 258,8 0 516,0 0 129,0 0 0,0 0 129,0 0 0,0 0-258,0 0-258,0 0-387,0 0 0,0 0-516,0 0 0,-5 10 0,5-10-129,0 22 0,0-6 0,0 2 0,0 2 129,2 2-129,-2-3 129,3 0-387,-2-5 516,2-1-387,-3-13 129,0 18-129,0-18 0,0 0-129,0 0 129,0 0 0,0 0 0,0 10-129,0-10 0,0 0-129,0 0 0,0 0-129,0 0-387,0 0-2064,0 0-1548,0 0-387,0 0-129,0-10-129</inkml:trace>
  <inkml:trace contextRef="#ctx0" brushRef="#br0" timeOffset="7403.4235">7301 4654 1419,'-2'-16'3870,"-1"5"258,3 11-387,0 0-1548,-10 0-645,10 0-645,-14 13-516,4 0 0,-2-3-129,0 5 0,-1-3 129,0 4-129,1-7 258,4-2-129,0-6 0,8-1 0,-10 0-129,10 0 258,0-8-387,0 8 129,7-20-129,2 9-129,-9 11 0,15-20 0,-6 12 0,-9 8 0,13-7 0,-13 7 0,11 0 0,-11 0 129,10 7-129,-10-7 129,14 17-129,-4-6 0,0 4-129,1-8-2709,6 8-1290,0-5-645,4-2-258,5-4-258</inkml:trace>
  <inkml:trace contextRef="#ctx0" brushRef="#br0" timeOffset="11475.6564">15357 3994 7224,'7'-12'4515,"2"2"0,-9 10 0,0 0-3741,0 15 129,0 13-129,0 2 0,0 12 129,0 0-387,-1 7-258,1-2-129,0 2 0,0-3-258,0-8-258,6 5-1032,-5-17-2967,9-3-387,-10-23-258,17 5-387</inkml:trace>
  <inkml:trace contextRef="#ctx0" brushRef="#br0" timeOffset="11731.671">15577 3912 9804,'15'-7'5031,"-15"7"-387,10 12-258,-6 9-3870,3 10-129,-3 6 129,3 8-258,-4 10 0,2 2-129,0 3-129,-2-4 0,0-2-387,-2-8-129,9 2-1935,-7-18-2193,3-3-129,-6-27-387,5 12-258</inkml:trace>
  <inkml:trace contextRef="#ctx0" brushRef="#br0" timeOffset="12083.6912">15640 4018 10191,'-7'-45'5160,"7"33"-387,0 0 0,5 7-3999,-5 5-258,25 2 0,-9 10 0,9 4-258,-1 5 0,7 8-129,-1 2 0,1 7-129,-3 2 0,-7 2-129,-6 3 0,-5-1 129,-8 2-129,-2-4 0,-11-5 129,-4-5 0,-4-4 129,-5-7 0,-1-6 0,4-3 129,1-6-129,5-3 0,3-3 0,12 0-129,0 0-387,-1-14-645,15 12-3741,0-12-258,10 5-258,1-10-645</inkml:trace>
  <inkml:trace contextRef="#ctx0" brushRef="#br0" timeOffset="12367.7074">16242 4253 10449,'0'0'5289,"5"12"-387,9-13-129,11 1-4257,3-4-129,5 4 0,1-1-129,-1 1-129,1 0-387,-7 0-516,7 0-3999,-16-1 0,2 1-516,-10-9-387</inkml:trace>
  <inkml:trace contextRef="#ctx0" brushRef="#br0" timeOffset="12683.7255">16899 4008 11094,'6'-12'5160,"-6"12"-129,4 9-129,-1 1-4386,1 14 0,-2 4 0,3 8-129,-2 5 0,1 5-258,2 2-129,-2-3 0,-1 3-129,-1-10-258,1 0-258,-3-23-1419,2 7-2967,-2-22 0,0 0-387,5-7-516</inkml:trace>
  <inkml:trace contextRef="#ctx0" brushRef="#br0" timeOffset="12915.7388">17109 3996 10707,'11'-2'5160,"-4"15"-129,1 11-129,-3-2-4386,0 17 0,1-2-129,2 11 0,-1 1-387,2 1 0,-2 1-129,2-9-258,2 2-516,-11-17-3999,3 3 129,-3-17-645,1-1-387</inkml:trace>
  <inkml:trace contextRef="#ctx0" brushRef="#br0" timeOffset="13271.7591">17099 4022 10191,'-2'-17'5289,"13"0"-387,8 17 0,3 0-4257,11 8-129,1 2 0,5 9 0,-3 1-129,0 4-258,-5 7 129,-4 1-258,-6 0 0,-9 5-129,-3 0 0,-9-1 129,0 1-129,-10-6 129,-4-1 0,-2-6 129,-6-4-129,3-4 129,0-5 0,2-1 0,5-7-129,3 2 0,9-5-387,0 0-1161,0 11-3483,0-11-129,18 4-387,-4-6-516</inkml:trace>
  <inkml:trace contextRef="#ctx0" brushRef="#br0" timeOffset="13580.7768">17783 4289 9288,'31'11'5418,"-4"-10"-129,0-7-258,8 6-4128,-1-3-258,6 0-129,-6 3-258,-2-3-516,-2 9-1677,-6-6-2967,-3 0-258,-11 0-516,1 0-387</inkml:trace>
  <inkml:trace contextRef="#ctx0" brushRef="#br0" timeOffset="14195.812">18396 4092 10062,'22'-9'5418,"-22"9"-387,14-3-258,-14 3-4257,0 0-129,0 19-129,2 3 0,-2 6-129,2 5 0,0 8 0,0 1 0,1 4-258,0-7 0,1 1-129,-1-9-387,6 2-645,-6-19-3612,8-4-129,-11-10-387,20-14-387</inkml:trace>
  <inkml:trace contextRef="#ctx0" brushRef="#br0" timeOffset="14420.8248">18647 3979 9417,'26'36'5418,"-14"-6"-129,-7-1-258,2 10-4257,-1 4-387,2 7 129,-3 2-258,0-2-258,0-3-129,-2-3-387,4-5-258,-7-17-2967,5 2-1290,-5-24-387,0 0-258</inkml:trace>
  <inkml:trace contextRef="#ctx0" brushRef="#br0" timeOffset="14755.844">18650 4001 10965,'-5'-16'5547,"12"2"-516,12 15-129,5 3-4128,8 8-387,6 4 129,4 6-129,2 7-129,-3 6-129,-3 4 0,-4 0-258,-15-1 129,-12 3 0,-12-1-129,-15 1 258,-10-6-129,-6-1 0,-5-4 129,3-4-129,7-3 0,3-8-258,18 8-1548,10-23-3483,0 0 129,23 4-1032,10-8-258</inkml:trace>
  <inkml:trace contextRef="#ctx0" brushRef="#br0" timeOffset="28987.658">8187 10511 516,'0'-12'1419,"0"12"129,0 0-129,-3-11 0,3 11-129,0 0-258,-9-9-129,9 9-129,0 0-129,0 0-387,0 0 0,0 0 129,0-13-258,0 13-129,6-4 129,-6 4 0,14-2 0,-4 0 258,0 1-129,2 1-129,-2 0 129,3 0 129,1 0-258,0 0 0,3 0 0,1 0 0,2 0 129,1-2-129,3-2 258,3 0-129,-1-1 0,3 1-129,-1-2 129,4 2-129,-3-1 0,7 1-129,-5-1 0,4 2 0,-1-1 258,3 1-516,0-2 516,0 3-258,2-1 0,1 1 0,0 1 129,-1 1-129,2 0 0,2 0 129,-2 0-129,0 1 0,3 1 0,0 1 0,-1-1 0,3 3 0,0-3 0,2 0 0,0 1 0,1-2 0,-1-1 0,0 1 129,-1 0-129,1-1 0,0 0 0,1 0 0,-2 0 0,0 1 0,2-1-129,2 0 129,2 0 0,0 0 0,0 0 0,1 0 0,-1 2 0,0 0 0,0-1 0,2 2 0,-1-1 0,0 1 0,4 1 0,2-1 0,-1 0 0,4-1 0,-2 2-129,1-1 129,0 0 0,-2 0 0,0-1 0,-2 3 0,2-3 0,2 0 0,-4 0 0,1-1 0,0 1 129,3 0-129,0 1 0,0-2 0,2 0 0,2-1 129,0 0-129,3 0 0,0 0 0,0 0 0,2-2 0,-2-4 129,1 4-129,0 0 0,1-2 0,1 1 0,-5 0 0,2 2 0,1 0 0,-3 1 0,-1 0 129,-2 0-129,-3 0 0,-2 0 0,0 2 0,0-1 129,-4-1-129,-1 2 129,-2-2-129,0 1 129,-6-1 0,-3 2 0,-3-2 129,-1 0-129,-4 0 129,-2 0-129,-5-2 0,-3 2-129,-2 0-129,-7 0-645,3 0-3096,-8 4-516,-11-4-258,0 13 0</inkml:trace>
  <inkml:trace contextRef="#ctx0" brushRef="#br0" timeOffset="32523.8603">15220 3724 3096,'-28'22'4257,"5"-4"-129,0 13 129,-5-2-2064,5 23-903,-4 0-258,8 16-258,0 7 129,12 14-387,4-2-129,6 7-258,13-5-258,8-6-1548,8 6-2580,3-16-516,10-13-387,4-14-258</inkml:trace>
  <inkml:trace contextRef="#ctx0" brushRef="#br0" timeOffset="33311.9053">17530 3775 6063,'0'-15'4773,"0"15"-387,0 0-258,0 0-3225,15 27-516,-8 4 0,3 16-387,2 6 258,0 15-258,0 10 129,-5 8-258,-3 7 129,-3-1-258,-1 11-1290,-14-6-2709,-7-3-258,-9-6-387,-9-6 0</inkml:trace>
  <inkml:trace contextRef="#ctx0" brushRef="#br0" timeOffset="163263.3381">15399 5214 2451,'8'-30'4902,"-8"30"0,2-14-258,-2 14-1677,0 0-1161,0 5-387,-3 8-645,3 12 0,-2 2-387,0 8 0,-1 6-258,3 5 129,-1 1-258,1 0 0,1-1 0,-1-5-129,0 0 0,0-10-387,5 3-129,-5-16-903,7-2-3096,-7-16-258,5 12-387,-5-12-258</inkml:trace>
  <inkml:trace contextRef="#ctx0" brushRef="#br0" timeOffset="163511.3523">15609 5253 8256,'14'-11'4902,"-7"26"-258,-5 10-129,-2 0-4128,0 10-129,0 4-129,1 5 129,-1-3 0,3 6-258,-1-7-129,0-1-387,5 4-774,-7-14-3225,7-4-387,-5-10 0,-2-15-516</inkml:trace>
  <inkml:trace contextRef="#ctx0" brushRef="#br0" timeOffset="163831.3706">15586 5286 9417,'-4'-59'5289,"7"37"-258,6-2-387,10 13-3870,5 6-258,7 7 0,0 15-258,4 6 0,-1 13-258,-1 6 129,-5 7-258,-8-1 129,-6 1-129,-7-5 0,-7 5 129,-5-9-129,-5 1 129,-6-9-129,-2-5 258,-1-7-129,-2-4 129,7-6 0,0-8-129,6-2 0,8 0-129,-10-13-1161,10 13-3612,8-18-129,6 8-645,-2-7-258</inkml:trace>
  <inkml:trace contextRef="#ctx0" brushRef="#br0" timeOffset="164147.3884">16321 5488 10965,'40'14'5547,"-19"-9"-516,-5-5-129,0 0-4515,7 0 129,3 2-258,-2 2-258,-2-4-1032,6 1-3612,-9-1-645,0 0-129,-8-14-774</inkml:trace>
  <inkml:trace contextRef="#ctx0" brushRef="#br0" timeOffset="164635.4166">17099 5104 6708,'-9'40'5160,"-5"-9"-258,-9 7-387,1 4-3225,-1 4-774,8 12 129,0-5 0,8 6-258,5-4 0,6-3-387,12-2-774,-3-11-3612,16-4-258,-2-12-645,4-6-387</inkml:trace>
  <inkml:trace contextRef="#ctx0" brushRef="#br0" timeOffset="164906.4321">17416 5364 10062,'11'12'5418,"-11"-3"-387,0 13 0,-4 6-4644,-1 2-387,-4 5 387,3 5-129,-3 0 0,3 1-258,3-1 0,1-6-516,4 0-387,-2-10-3999,10-6 0,1-11-516,3-7-516</inkml:trace>
  <inkml:trace contextRef="#ctx0" brushRef="#br0" timeOffset="165155.4463">17644 5371 9804,'4'7'5289,"-4"22"-387,-4-11-129,1 11-4257,-1 1 0,2 6-258,-1-1 0,3 2-258,0-2 0,0-5-258,0-1-258,1-13-1161,6 5-3096,-7-21-258,6 11-516,-6-11 0</inkml:trace>
  <inkml:trace contextRef="#ctx0" brushRef="#br0" timeOffset="165470.4643">17612 5402 10320,'0'-25'5418,"12"18"-258,1-4-129,10 8-4257,4 1-129,6 3-129,1 11-129,1 7-129,-5 8-258,-2 4-129,-6 3 129,-7 4-129,-10 3 0,-5 1-129,-11-2 258,-8-2-258,-6-6 258,-3-2 0,0-8 129,1-4 0,3-10 0,6-4 0,5-4 0,13 0-129,0-16-516,0-4-2451,15 9-2193,1-6-129,9 0-645,-2-3-129</inkml:trace>
  <inkml:trace contextRef="#ctx0" brushRef="#br0" timeOffset="165687.4768">18138 5561 11481,'-10'0'5676,"19"0"-516,9 0-258,7-1-4773,4 1-258,8 1-645,-7 0-4257,7 5 129,-6-6-645,-2 3-387</inkml:trace>
  <inkml:trace contextRef="#ctx0" brushRef="#br0" timeOffset="165994.4943">18675 5386 11094,'-9'0'5805,"-3"-3"-516,12 3-258,0 0-4386,-5 16-387,5 2 129,0 6-129,0 5-129,0 4-129,0 6 258,0 3-387,0-2 129,-2-1-387,0 1-387,-3-14-1677,5 3-2709,0-10-258,0-4-258,0-15-516</inkml:trace>
  <inkml:trace contextRef="#ctx0" brushRef="#br0" timeOffset="166226.5076">18916 5417 10707,'0'0'5418,"0"0"-129,0 12-129,0 7-4515,-3 10-258,1 5-129,-3 4 129,2 6-258,-1-2 0,1-2-258,3 1-129,-2-12-258,2 6-1290,0-15-3225,1-6-258,-1-14-387,0 0-516</inkml:trace>
  <inkml:trace contextRef="#ctx0" brushRef="#br0" timeOffset="166558.5263">18851 5432 10449,'-10'-19'5547,"4"1"-258,13 16 0,2 1-4644,18 1-129,1 6-258,8 7 129,1 4-258,0 4 0,2 4-129,-3 6 129,-11 0-129,-7 3 0,-8-3 0,-10 4 0,-4 0 0,-10-3-129,-9-1 129,-3-6 129,-7-2-129,3-3 0,0-4 129,3-9-129,5-1 129,5-6 0,8 0-258,9 0-387,0 0-2322,7-4-2451,10-3-258,-3-9-258,10-6-645</inkml:trace>
  <inkml:trace contextRef="#ctx0" brushRef="#br0" timeOffset="166783.5393">19213 5239 10836,'28'9'5934,"-5"14"-387,-1 1-258,8 8-3999,1 15-1032,-1 14 129,-6 7 0,-8 4-258,-7 8 0,-9-1-387,-9 3-516,-19-13-3741,-3 7-903,-13-16-516,3-2-387</inkml:trace>
  <inkml:trace contextRef="#ctx0" brushRef="#br0" timeOffset="169286.6827">13688 2919 9030,'1'-10'4515,"-1"10"-387,0 20-129,-8 6-3483,5 13-129,-1 11-258,4 6 0,-3 5 129,3 0-129,3 1-129,1-7-258,12 3-2451,-5-19-1677,6-10-129,-3-18 0,6-9-516</inkml:trace>
  <inkml:trace contextRef="#ctx0" brushRef="#br0" timeOffset="169482.6939">13882 2914 10191,'0'0'4515,"12"22"-129,-9 0-387,2 16-3612,2 11-258,4 1-129,2 3-129,-2 0-258,7 3-1935,-7-17-1677,4-4-387,-9-14-516,0-8 0</inkml:trace>
  <inkml:trace contextRef="#ctx0" brushRef="#br0" timeOffset="169750.7092">13892 3069 8643,'-10'-65'4773,"15"38"-258,15 17 0,1-3-3354,15 13-516,1 7-129,11 12-129,-1 5-129,4 9 129,-6 8-258,-7 3-129,-10 2 129,-13-2-129,-14 5 129,-11-6-129,-13-1 0,-9-8-258,-6-6 258,-1-6 0,3-9 0,7-7-129,8-4-387,8-7-3354,16-7-516,12-11-387,18-1-516</inkml:trace>
  <inkml:trace contextRef="#ctx0" brushRef="#br0" timeOffset="169935.7198">14622 3148 11223,'7'16'5418,"-7"-16"-903,24-1 0,-7-8-4386,17-2-645,13 7-1677,1-12-2322,10 6 0,-5-11-645,8 8-129</inkml:trace>
  <inkml:trace contextRef="#ctx0" brushRef="#br0" timeOffset="170134.7312">15306 2950 12513,'0'0'4902,"0"0"-129,-5 5-387,5 12-3870,1 4-258,3 9 129,3 4-387,-3 1-129,6 6-516,-3-11-1032,9 9-2967,-7-18 0,10-2-258,-8-16-903</inkml:trace>
  <inkml:trace contextRef="#ctx0" brushRef="#br0" timeOffset="170330.7424">15536 2854 10965,'4'38'4773,"-4"-7"-516,2 18 516,2 0-4644,1 11 129,2-4-129,-2-3-258,2-1-258,-5-12-645,8 0-3096,-10-19-387,0-6-258,-7-15-258</inkml:trace>
  <inkml:trace contextRef="#ctx0" brushRef="#br0" timeOffset="170638.76">15483 3098 5289,'-29'-130'4902,"12"65"0,13 19-516,-3 1-1677,16 29-774,1 6-516,16 18-516,1 13-387,5 12-129,3 9-258,4 4 516,-1 4-516,-7-1 258,-4-2-258,-8-6-129,-8-2 129,-7-7-129,-4-4 0,-11-6-387,-3-2 387,-5-5-258,-3-2 129,1-5 129,1-1 0,4-2 0,4-3 0,-1 2 0,13-4-129,-14 0-387,14 0-1290,0 0-2838,0 11-258,0-11-258,10-4-645</inkml:trace>
  <inkml:trace contextRef="#ctx0" brushRef="#br0" timeOffset="171030.7824">15978 3238 13029,'0'0'5160,"4"0"-258,7-7-258,9 0-4128,10-1-516,2 3-129,9 5-2064,-6-9-2451,6 6-129,-8-10-387,-1 3-645</inkml:trace>
  <inkml:trace contextRef="#ctx0" brushRef="#br0" timeOffset="171246.7948">16440 3025 11868,'0'0'5160,"0"0"-516,11 5 129,-11 9-4128,2 11 0,-1 4-258,0 7-129,2 4-129,-1 2-258,1 4-129,-3-10-516,11 9-3870,-10-22-387,8 1-258,-9-24-129</inkml:trace>
  <inkml:trace contextRef="#ctx0" brushRef="#br0" timeOffset="171458.8069">16678 2944 10191,'11'0'5160,"1"35"129,-11-9-516,9 12-2967,-5 6-1419,5 6 0,-3 1-129,0-1-387,0 2-258,-2-13-1032,7 3-3354,-12-20-129,4-1-387,-4-21-258</inkml:trace>
  <inkml:trace contextRef="#ctx0" brushRef="#br0" timeOffset="171758.8239">16657 3044 9159,'-25'-89'5289,"25"65"-129,5 1-516,20 22-1935,4 1-1935,17 16-129,4 8-258,6 9 258,-2 5-258,-4 5 0,-5 3-258,-14 0-129,-10-3 129,-17-3-129,-10-4 129,-13-2-387,-10-5 258,-4-6-387,2 0-258,-7-11-2709,16 5-1806,3-16-258,19-1-516,5-14-516</inkml:trace>
  <inkml:trace contextRef="#ctx0" brushRef="#br0" timeOffset="190018.8683">21880 4618 4773,'0'0'5160,"0"0"-258,10 0-258,9 0-2580,6-5-903,8 2-258,3-4-129,7 3 0,0-1-258,1 5 0,-4 0-258,-2 0 0,-6 2-258,-5 1-129,-6 4-258,-9-5-516,3 8-3870,-15-10-129,2 11-516,-9-8-516</inkml:trace>
  <inkml:trace contextRef="#ctx0" brushRef="#br0" timeOffset="190650.9043">21709 5096 5289,'8'-14'5160,"-8"14"-387,0 0-258,0 0-3096,-4 13-387,1 15-258,-9-1-258,0 10-129,-4 5-129,-2 8-129,-5-2 0,-4 3 129,0-4 0,-2-2-258,-1-4 0,6-6 0,0-3 258,4-7-387,6-4 0,3-10-645,11 7-2967,0-18-1032,8 0-516,2-10-129</inkml:trace>
  <inkml:trace contextRef="#ctx0" brushRef="#br0" timeOffset="191182.9351">22398 5253 1032,'-2'-15'5031,"2"15"387,0 0-258,0 0-1935,0 18-1032,0-7-774,7 16-258,0-4-516,10 12 0,3-8-129,9 11-258,1-4 0,1 3-129,4-1 129,0 0-129,-1-2 0,0 0 0,-6-3-129,-3-6 129,-4-3-129,-1-5-129,-4 2-774,-16-19-3999,5 11-387,-5-11-387,-9 0-645</inkml:trace>
  <inkml:trace contextRef="#ctx0" brushRef="#br0" timeOffset="192090.987">22771 6426 3870,'-5'13'5289,"5"-13"-129,9 6 0,6 0-3096,1-6-645,14 0-258,-3 0 0,15 0-387,-1 0-129,7 0-129,0 0-258,0 2-129,-3-2 0,-4 0-129,-4 1-258,-9-1-645,-1 2-3354,-18-2-903,-9 0-516,0 0-258</inkml:trace>
  <inkml:trace contextRef="#ctx0" brushRef="#br0" timeOffset="192638.0183">22597 6972 7482,'16'-22'5418,"-12"10"-387,-4 12-129,0-12-3999,0 12 0,-13 5-387,2 12 0,-6 7-258,-3 7 0,-2 7 0,-3 8-129,-3 2 129,1 4-129,3-3 0,-3 3-129,6-8 0,0-4 0,8-3-258,1-11-387,12 5-1290,0-21-2967,9-3-258,8-12-516,12-8-258</inkml:trace>
  <inkml:trace contextRef="#ctx0" brushRef="#br0" timeOffset="193023.0403">23270 7037 8256,'-13'-29'5676,"9"16"-516,4 13-129,0 0-3870,22 17-387,-1 6 0,11 14-129,5 7 0,10 11-129,6 4-129,6 8-129,2 1 0,-4-4-258,-4-2-129,-5-6 0,-10-7-387,-14-18-1161,-7 1-3483,-19-20-516,-13-10-129,-11-5-516</inkml:trace>
  <inkml:trace contextRef="#ctx0" brushRef="#br0" timeOffset="195819.2002">20965 6177 1548,'13'-6'3612,"-4"-5"387,-9 11-2193,0 0-903,12-7 0,-12 7 129,0 0-258,7 1 129,-2 15 129,-5-4-387,4 14 129,-4-2-129,4 10-129,-4-2 0,0 9-129,0-5-129,0 6 0,-3-7-129,2-6-258,-1 2-387,-2-16-1935,4 0-2064,0-15-129,0 0-387</inkml:trace>
  <inkml:trace contextRef="#ctx0" brushRef="#br0" timeOffset="196043.213">21191 6111 6450,'12'6'4773,"-5"10"-129,-4 5-1677,2 18-2580,-4-1 0,3 13 0,-4 1 0,2 3-129,-2 1-129,2-5-258,3-2-516,-5-17-2064,5-3-1806,0-11-258,-5-18-516</inkml:trace>
  <inkml:trace contextRef="#ctx0" brushRef="#br0" timeOffset="196335.2297">21213 6126 5547,'10'-24'5289,"4"17"-387,9 7-258,2 2-3999,9 17 0,1 3 0,1 10-129,-4 3-258,-1 5 0,-6 2-129,-7 3 0,-11 0 0,-7-2 0,-7-3 0,-10-2-129,-9-6 258,-4-2-258,-4-3 129,-1-7-129,2-5-129,4-5-258,12 6-3225,3-8-1290,14-8-258,0 14-645</inkml:trace>
  <inkml:trace contextRef="#ctx0" brushRef="#br0" timeOffset="196930.2638">21873 7966 5031,'19'0'5418,"-8"6"-258,-5 7-387,6 11-3225,-12-1-387,2 12-129,-2 3-387,-3 7-129,-4 3-258,3 2-129,-1-1-129,3-2 0,2-5-387,0-9-516,9 2-1935,1-19-1935,6-8-516,-4-9-387,6-15 129</inkml:trace>
  <inkml:trace contextRef="#ctx0" brushRef="#br0" timeOffset="197155.2766">22151 7898 7998,'10'-4'5289,"4"8"-387,-11 8 0,2 14-4386,-3 5 0,2 14 0,-4 4-129,0 9-129,0 2-129,-1 2-129,0 1-129,1-9-258,2 2-903,-2-15-3483,5-8-129,0-16-645,-5-17 129</inkml:trace>
  <inkml:trace contextRef="#ctx0" brushRef="#br0" timeOffset="197470.2947">22153 7965 5805,'-2'-18'5676,"18"0"-129,4 16-387,2-6-1935,10 11-2709,1 9 0,8 13-129,-3 4 0,3 6-129,-5 8-258,-1 4-129,-10 2 0,-9 6 0,-11-1-129,-10-5 258,-12-2-129,-14-7 0,-4-3 0,-8-9 258,1-7-129,2-9 0,7-9 0,9-3-129,14 0-903,10 0-3999,3-15 129,17-1-774,15 0-258</inkml:trace>
  <inkml:trace contextRef="#ctx0" brushRef="#br0" timeOffset="197950.3221">23721 8117 9030,'13'17'5418,"-12"5"-129,2 13-129,-6 6-4515,1 8-129,-5 4-129,4 2 0,-1 3-129,4 0-129,-2-6 0,2-5-129,4-7 0,1-12-774,12 5-2580,-8-20-1806,8-8-129,-7-12-516,7-11-387</inkml:trace>
  <inkml:trace contextRef="#ctx0" brushRef="#br0" timeOffset="198174.3346">23948 8328 8643,'16'-10'5676,"2"16"-387,-13 8-129,5 6-4515,-5 10-258,3 9 129,-6 2-258,1 7-129,-3 4 0,0-5-129,2 1-129,-2-6-645,5 5-1032,-5-17-3225,0-5-129,0-25-516,2 13-387</inkml:trace>
  <inkml:trace contextRef="#ctx0" brushRef="#br0" timeOffset="198498.3532">23937 8182 10062,'19'-40'5547,"-1"29"-258,12 15-129,4 1-4515,12 10-129,7 4 0,6 13 0,-1 7-258,-5 7 129,0 2-258,-16 3-129,-7 2 0,-21 2-129,-9-1 258,-13-5 0,-21-3 0,-3-7 0,-13-6 129,-1-7-258,-1-6 129,10-5 129,3-8-258,2-5-129,14-1-258,6-3-1806,17 2-3225,0 0 129,11 5-903,7 9-129</inkml:trace>
  <inkml:trace contextRef="#ctx0" brushRef="#br0" timeOffset="208242.9108">20503 3751 1,'16'-25'3869,"-8"13"517,-1-2-1161,5 10-1161,-11-11-129,7 15-258,-8 0-645,0 0-129,-2 16-387,-4 9-129,-9 4-129,-5 14 129,-7 8-258,-7 12 129,-9 9 0,-9 11-129,-5 7 0,-4 3-129,-3 4 0,-1 3 0,3-4 0,1-4 0,9-9 129,6-8-258,5-8 258,10-10-129,7-14 258,4-8-516,9-12 129,1-6-258,10-1-774,0-16-3096,4-10-387,2-7-387,3 0 129</inkml:trace>
  <inkml:trace contextRef="#ctx0" brushRef="#br0" timeOffset="208506.9259">19732 4840 5289,'0'0'4902,"-16"0"-258,16 0-387,-18 17-3354,9 6-258,-5 3-129,1 8-129,-1 5 129,7 2-129,0 0-129,5 0 129,2-7-129,7-4 0,4-9 0,6-4 0,2-5-387,-2-11-645,7 2-3612,-10-3-516,-4 0-516,-10 0-387</inkml:trace>
  <inkml:trace contextRef="#ctx0" brushRef="#br0" timeOffset="224553.8438">20519 5902 1419,'0'0'3225,"0"0"-1935,0 0 387,0 0-129,3 12-258,-3 2 0,2 15-258,-2-2 0,5 18-258,-5-2 0,0 13 0,0 3-258,0 8-129,-2 3-129,-1 5 0,-2 3 0,2-2-129,-2-1 129,0-4-387,2-4 129,0-7 0,3-5-258,-1-15-387,4-1-1806,-1-10-1806,1-9-258,2-8 129</inkml:trace>
  <inkml:trace contextRef="#ctx0" brushRef="#br0" timeOffset="224902.8637">20522 6991 645,'14'11'4386,"-6"-11"516,6 0-516,5 6-2709,-3-10-129,10 4-516,1 0-516,8 0-129,2 0-258,6 0 0,3 0-129,5 0 0,7 0 129,6-3 129,1-3-129,10 1 129,-1-2-129,5-2 129,-3-1 0,2 2-129,-5 2 0,-8 0 0,-4 3-129,-13-3-129,-8 4 0,-9-2-258,-4 4-2064,-12 0-2193,-15 0-258,5-12-387</inkml:trace>
  <inkml:trace contextRef="#ctx0" brushRef="#br0" timeOffset="225645.9062">20586 5757 1806,'37'0'4257,"-12"0"129,5 0-258,1 0-3483,14 2-129,3 2 0,12 1 0,8-3-129,8 0-129,10-3 129,6 2-258,3-1 129,2 0 129,-5-2-258,-4 0 129,-7-1-129,-8 2-129,-18 0 0,-10-3 0,-15 2 0,-7 2 0,-8 0 129,-6 7 0,-9-7-129,0 18 258,0-1-258,-2 5 129,-1 4 0,3 4 0,0 3-129,0 2 0,1 4 0,3 2 0,1 2 0,-3 2 129,0 2-129,1 1 129,0 0 0,-1 6 0,3-2 0,-1 3 0,-4 0 0,4-5-129,-4 3 129,0-4-129,-4-6 0,-6 0 129,-4-9 0,-3-2 0,-7-9 0,1-1 0,-6-3-129,3-4 0,-3 3-516,-5-4-3870,9-5-387,1-1-516,4-8 0</inkml:trace>
  <inkml:trace contextRef="#ctx0" brushRef="#br0" timeOffset="228026.0424">23987 6250 1419,'0'0'3870,"0"0"774,-4-13-3096,4 13 0,-7-12-129,7 12-129,-17-13-258,9 8-258,-13-7-129,2 4-129,-10-1-258,-3-2-129,-8 1 0,-2 2 0,-7 0 0,-2-1 0,-4 2 0,-5-2-258,-2 0 129,1 2 0,-2 0 0,-1-1 0,2 2 0,2 2 0,2 2-129,8 0 258,2 2 0,3 0-129,6 0 129,3 0-129,3 0-129,2 0 129,4 0-129,1 1 129,5 0-129,1 0 129,1 3-129,4 0 129,-2 0 0,3 0 0,-3 2 129,0 1-129,-2 1 0,-3-1 0,1 0 0,0 0 129,1 2-129,1-1 0,-1 0 0,4 6 129,4 3-129,-2 7 129,-1 5 129,3 7-129,-2 8 129,-1 12 0,-2 9 0,1 10 0,-6 5-129,-1 4 0,-3 11 0,-2 0 129,-3 3-258,-1 3 129,-3 2-258,-6-3 258,0 3-129,-2-2 0,-3-4 129,-2-1-129,-2-6 129,-1-6-129,-1-4 129,-2-6-129,2-2 129,4-1-129,0-6-129,7-1 129,3-5 0,5-2 0,9-6-129,7-4 129,7-2 0,8-4 0,4-7 129,8 3 0,7-6-129,2 2 0,7-2 129,2-3 0,5 1 0,2-3 0,6-1-129,4-3 0,6 3 0,4-4 129,7-3-129,3 3 0,5-5 0,7 3 129,-1 0-129,6 1 129,5-3-129,1 4 0,6 0 129,4-2 0,5 1 0,6-3 129,1-1-129,2 3 258,-3-4-129,1 2-129,1 1 0,-3 1 0,0-1-129,-5 1 0,5 2 129,-3-1-129,7 1-129,3 4 258,-5-4 258,-9-3-129,-1-1 129,-9-2-129,-13-6-129,-12-1 258,-15-8-129,-51 0 0,55-27-129,-55 27 129,0 0-129,29-58 129,-29 58 0,0 0-129,-4-58 0,4 58 0,0 0 0,0 0-129,-13-52 0,13 52 0,0 0 0,0 0 0,0 0 0,0 0 0,7-62 129,-7 62-129,0 0 0,17-58 0,-17 58 0,9-71 0,-6 22 0,2-11 0,-3-10-129,3-11 129,-5-13-129,0-11 129,0-10 0,0-5-129,-5-5 0,3-2 129,2-4-129,0 1 129,2 8 0,3 4 0,-3 12-129,2 5 129,6 10-129,0 7 129,-7 6-129,-3 10 0,3 3 129,-1 5 0,0 7-129,-2 53 129,1-89 0,-1 89 129,-1-68-129,1 68 0,-3-49 0,3 49 0,0 0 0,-6-59 0,6 59 0,0 0 0,-1-63 0,1 63 0,0 0 0,0-63 0,0 63 0,0 0 0,-38-41 129,38 41-129,-38-13 0,38 13 129,-63-7-129,27 3-129,-13-1-129,-15 1 129,-3-6 0,-10-2-258,-15-2 0,-8-4 129,-8-3-129,-8-1 258,4-2 0,10-2 129,2 3-387,8 2 129,17 14-1548,4-5-3225,23 4-387,13 3-645</inkml:trace>
  <inkml:trace contextRef="#ctx0" brushRef="#br0" timeOffset="230818.2021">4775 15724 4128,'-9'-3'4386,"9"3"0,-10-7-1290,10 7-1161,-11-5-516,11 5-516,0 0-258,0 0-129,0 0 0,6 0 0,7 0 0,11 0-129,4 0 129,8 0-129,4-2 0,3 1-129,4-3 0,1 1-129,-3 1-258,-2-4-387,0 6-3354,-10 0-645,-5 0-258,-8 0-387</inkml:trace>
  <inkml:trace contextRef="#ctx0" brushRef="#br0" timeOffset="231862.2618">14896 15767 2967,'-11'0'4773,"11"0"-129,8 1 129,11 4-2580,-2-11-774,18 6 129,-3-9-387,15 7-258,-4-7-129,10 7-129,-4-2-387,3 4 0,-6 0 0,2 0-258,-4 5-129,-9-3-387,0 13-2709,-14-12-1677,-5 1 0,-16-4-774,11 0-129</inkml:trace>
  <inkml:trace contextRef="#ctx0" brushRef="#br0" timeOffset="241882.8349">15402 14387 774,'-24'-14'1032,"9"4"-129,-1 4 0,-4-1 258,2 1-129,-5-3 129,0 2-129,-4-2-516,-1 5 0,-2 3-258,-2 1 0,-1 6-258,-2 7 258,-1 4-516,-2 4 258,2 7 0,-4 3 0,5 5 0,-1 3 0,0 7 0,6 0 0,0 6 258,3 4-129,2 1 0,5 5 129,-1 3 258,6 4-129,0 3 258,8 4 0,0-2 129,7 5 0,3-6-129,10-3 258,5-5-258,9-3 129,6-15-387,5 1 129,6-8 0,6-6-129,-1-8 129,3 3-387,1-10 129,1-4-258,-3-1 258,0-4-387,-1-7 258,-2-2-258,2-1 129,-4-3 0,0-7-129,-2-5 258,-3-4-258,-2-5 129,-2-5-129,-2-2 129,-1-7-129,-1-3 0,-1-7 258,-2-2-258,-2-4 258,-3-6-258,2-4 258,-8-3-129,-6-4 129,-4 1 0,-7-4-129,-6-6 0,-11-2 129,-6-1 0,-11-1-129,-5 2 129,-9 1-129,-7 7 0,-6 6 129,-2 12-129,-4 13 0,-3 7 0,1 14 0,-2 8-129,3 10 0,0 3-516,6 9-2193,0 7-1290,1 3-129,9 7-516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2-10-24T00:13:58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12668 12414,'0'0,"0"32,16-32,-16 16,0 16,16-16,-16-1,0 1,0 0,0 0,0 16,0-16,0-16,0 15,0 1,0-16,0 32,0-16,0-16,0 16,0 0,0 0,-16-16,-32 0,16 0,1 0,-1 0,-16 0,17 0,-17 0,0 0,17 0,31 0,-32 0,16 0,0 0,0 0,0 0,16 0,-31 0,-1 0,16 0,0 0,0 0,-16 0,17 0,-1 0,-16 0,16 0,0 0,-31 0,31 0,0 0,-16 0,0 0,32 0,-16 0,-15 0,15 0,0 0,-16 0,32 0,-31 0,15 0,0 0,-16 0,16 0,0 0,-16 0,32 16,-15-16,-17 0,16 0,-16 0,1 0,31 0,-16 0,-16 15,16-15,-16 0,-15 0,31 0,-16 0,-16 0,33 0,-17 0,-16 0,32 0,0 0,-15-15,15 15,-16 0,16 0,16 0,-16 0,-15 0,15 0,-16 0,0 0,32 0,-32 0,16 0,1 0,-17 0,-16 0,32 0,-31 0,15 0,0 0,-15 0,15 0,16 0,-16 0,1 0,15 0,-16 0,16 0,16 0,-32 0,16 0,-15 0,15 0,0 0,0 0,0 0,0 0,0 0,-15 0,15 0,-16 0,16 0,16 0,-16 0,0 0,0 0,1 0,-1 0,0 0,0 0,-16 0,1 0,15 0,0 0,0 0,0 0,0 0,0 0,0-16,-15 16,31 0,-32 0,16 0,0 0,16 0,-16 0,0 0,1 0,-1 0,0 0,16 0,-16 0,-16 0,32 0,-32 0,16 0,1-16,-1 16,-16 0,16 0,-16 0,17 0,15 0,-32 0,16 0,0 0,0 0,0 0,0 0,-15 0,15 0,-16 0,-16 0,33 0,15 0,-16 0,-16 0,16 0,0 0,0 0,0 0,0 0,1 0,-1 0,0 0,0 0,16 0,-32 0,16 0,16 0,-15 0,-1 0,0 0,16 0,-16 0,-16 0,32 0,0-16,0 0,0 16,0-16,0 0,0 0,0 0,0 1,0-1,0 0,0 0,0 0,0 16,0-16,0 0,0 1,0-17,16 16,-16 0,0 16</inkml:trace>
  <inkml:trace contextRef="#ctx0" brushRef="#br0" timeOffset="2560.1465">8858 12414,'0'0,"0"0,-16 16,0-16,-16 32,17-16,-1 0,16-16,0 0,16-16,-1 16,17-16,-16 0,0 16,0 0,-16 0,16 0,0 0,0 0,-16 0,15 16,1 0,0-16,-16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2-10-24T00:14:26.64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14462 12478,'0'16,"0"15,0-15,0 16,0-16,-16 0,16 15,0 1,-16-16,16 16,0-16,0 0,0 0,0-1,-16 17,16-16,0 0,0-16,0 32,0-1,0-31,0 16,-16 16,16-16,0 16,0-1,0-15,0 16,16-16,-32 0,-31-16,-1 0,-15 0,-17 0,17 0,-17 0,17 0,-1 0,17 0,-1 0,-15 0,31 0,0 0,0 0,-15 0,15 0,0 0,1 0,-1 0,0 0,-32 0,17 0,-1 0,1 0,-17 0,1 0,-17 0,17 0,-1 0,-15 0,15 0,-15-32,15 32,-15 0,16 0,31 0,-32 0,17 0,-1 0,1 0,-1 0,-16 0,17 16,31-16,-48 0,17 0,-17 0,17 16,15-16,-16 0,-15 0,15 0,-15 0,31 0,-32 0,1 0,15 0,16 0,-31 0,31 0,-31 0,47 16,-16-16,-16 0,33 0,-17 15,-16-15,32 0,1 0,-17 16,0-16,16 0,0 0,-16 0,17 16,-17-16,16 0,0 0,-31 0,15 0,16 0,-32 0,16 0,1 0,-17 0,16 0,-31 0,31 0,-16 0,1-16,31 16,-32 0,17 0,-1 0,16-16,-16 16,0 0,17 0,-1 0,0-15,16 15,-16 0,-32-16,48 16,-31 0,-1 0,16 0,-16 0,16 0,16-16,-31 16,15 0,0 0,0-16,0 16,0 0,-15 0,31 0,-32 0,16 0,16 0,-32 0,16 0,0 0,0 0,16-16,0-16,0 17,0 15,0-32,0-16,0 32,0-16,0 1,0 15,0 16,16-16,-16 0,0 16,0-16,0 0,0 1,0-1,0-16,0 16,0 0,0 0,0 0,16 16,-16-16,0 1,0 15,0-16,0 0,0 0,0 16,0-16,0 0,0 0,0-15,0 15,0 16,0-16,0 16,-16 0,-15 16,15-16,16 16,-16 0,0-16,32 0,0 0,0-16,15 0,1 0,-32 16,16-32,16 32,-16 16,-16-16,16 16,-1 0,-15 0,16-16,-16 16,0-1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9T09:16:24.0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16851 11427 129,'27'-41'3870,"-20"26"258,-7 3-516,-6-3-1161,-5 15-645,-12-6-258,-4 13-258,-16 5-387,-5 10-258,-10 4-258,-9 12 0,-10 5 0,-7 4 0,-11 2-129,-2 5 0,-1-3 0,2 4 0,2-4 129,9-2-258,9-7 129,10 1-258,17-7 0,13-1-258,14-5-516,10-13-645,13 6-1032,-1-23-2064,21 12 0,-4-12-516,2-8 259</inkml:trace>
  <inkml:trace contextRef="#ctx0" brushRef="#br0" timeOffset="248.0142">15654 11864 2193,'-32'-18'4128,"18"15"387,-2 3-516,-4 0-1935,9 10-516,-10 0-387,5 12-387,-1 1-387,2 12 0,4-5-129,6 8 0,5-7 0,12 1 0,12 1-129,8-4-129,8 0-387,6-12-2451,6-2-1419,3-3-129,0-9-516,-1-3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hyperlink" Target="http://scala-lang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hyperlink" Target="http://lara.epfl.ch/w/cc10:too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customXml" Target="../ink/ink21.x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image" Target="../media/image41.emf"/><Relationship Id="rId7" Type="http://schemas.openxmlformats.org/officeDocument/2006/relationships/image" Target="../media/image60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11" Type="http://schemas.openxmlformats.org/officeDocument/2006/relationships/image" Target="../media/image20.emf"/><Relationship Id="rId5" Type="http://schemas.openxmlformats.org/officeDocument/2006/relationships/image" Target="../media/image50.emf"/><Relationship Id="rId10" Type="http://schemas.openxmlformats.org/officeDocument/2006/relationships/customXml" Target="../ink/ink26.xml"/><Relationship Id="rId4" Type="http://schemas.openxmlformats.org/officeDocument/2006/relationships/customXml" Target="../ink/ink23.xml"/><Relationship Id="rId9" Type="http://schemas.openxmlformats.org/officeDocument/2006/relationships/image" Target="../media/image7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130.emf"/><Relationship Id="rId18" Type="http://schemas.openxmlformats.org/officeDocument/2006/relationships/customXml" Target="../ink/ink35.xml"/><Relationship Id="rId3" Type="http://schemas.openxmlformats.org/officeDocument/2006/relationships/image" Target="../media/image80.emf"/><Relationship Id="rId21" Type="http://schemas.openxmlformats.org/officeDocument/2006/relationships/image" Target="../media/image21.emf"/><Relationship Id="rId7" Type="http://schemas.openxmlformats.org/officeDocument/2006/relationships/image" Target="../media/image100.emf"/><Relationship Id="rId12" Type="http://schemas.openxmlformats.org/officeDocument/2006/relationships/customXml" Target="../ink/ink32.xml"/><Relationship Id="rId17" Type="http://schemas.openxmlformats.org/officeDocument/2006/relationships/image" Target="../media/image150.emf"/><Relationship Id="rId2" Type="http://schemas.openxmlformats.org/officeDocument/2006/relationships/customXml" Target="../ink/ink27.xml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11" Type="http://schemas.openxmlformats.org/officeDocument/2006/relationships/image" Target="../media/image120.emf"/><Relationship Id="rId5" Type="http://schemas.openxmlformats.org/officeDocument/2006/relationships/image" Target="../media/image90.emf"/><Relationship Id="rId15" Type="http://schemas.openxmlformats.org/officeDocument/2006/relationships/image" Target="../media/image140.emf"/><Relationship Id="rId10" Type="http://schemas.openxmlformats.org/officeDocument/2006/relationships/customXml" Target="../ink/ink31.xml"/><Relationship Id="rId19" Type="http://schemas.openxmlformats.org/officeDocument/2006/relationships/image" Target="../media/image160.emf"/><Relationship Id="rId4" Type="http://schemas.openxmlformats.org/officeDocument/2006/relationships/customXml" Target="../ink/ink28.xml"/><Relationship Id="rId9" Type="http://schemas.openxmlformats.org/officeDocument/2006/relationships/image" Target="../media/image110.emf"/><Relationship Id="rId14" Type="http://schemas.openxmlformats.org/officeDocument/2006/relationships/customXml" Target="../ink/ink3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13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190.emf"/><Relationship Id="rId12" Type="http://schemas.openxmlformats.org/officeDocument/2006/relationships/customXml" Target="../ink/ink42.xml"/><Relationship Id="rId17" Type="http://schemas.openxmlformats.org/officeDocument/2006/relationships/image" Target="../media/image24.emf"/><Relationship Id="rId2" Type="http://schemas.openxmlformats.org/officeDocument/2006/relationships/customXml" Target="../ink/ink37.xml"/><Relationship Id="rId16" Type="http://schemas.openxmlformats.org/officeDocument/2006/relationships/customXml" Target="../ink/ink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11" Type="http://schemas.openxmlformats.org/officeDocument/2006/relationships/image" Target="../media/image210.emf"/><Relationship Id="rId5" Type="http://schemas.openxmlformats.org/officeDocument/2006/relationships/image" Target="../media/image180.emf"/><Relationship Id="rId15" Type="http://schemas.openxmlformats.org/officeDocument/2006/relationships/image" Target="../media/image23.emf"/><Relationship Id="rId10" Type="http://schemas.openxmlformats.org/officeDocument/2006/relationships/customXml" Target="../ink/ink41.xml"/><Relationship Id="rId4" Type="http://schemas.openxmlformats.org/officeDocument/2006/relationships/customXml" Target="../ink/ink38.xml"/><Relationship Id="rId9" Type="http://schemas.openxmlformats.org/officeDocument/2006/relationships/image" Target="../media/image200.emf"/><Relationship Id="rId14" Type="http://schemas.openxmlformats.org/officeDocument/2006/relationships/customXml" Target="../ink/ink4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28.emf"/><Relationship Id="rId3" Type="http://schemas.openxmlformats.org/officeDocument/2006/relationships/image" Target="../media/image230.emf"/><Relationship Id="rId7" Type="http://schemas.openxmlformats.org/officeDocument/2006/relationships/image" Target="../media/image25.emf"/><Relationship Id="rId12" Type="http://schemas.openxmlformats.org/officeDocument/2006/relationships/customXml" Target="../ink/ink50.xml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.xml"/><Relationship Id="rId11" Type="http://schemas.openxmlformats.org/officeDocument/2006/relationships/image" Target="../media/image27.emf"/><Relationship Id="rId5" Type="http://schemas.openxmlformats.org/officeDocument/2006/relationships/image" Target="../media/image240.emf"/><Relationship Id="rId15" Type="http://schemas.openxmlformats.org/officeDocument/2006/relationships/image" Target="../media/image29.emf"/><Relationship Id="rId10" Type="http://schemas.openxmlformats.org/officeDocument/2006/relationships/customXml" Target="../ink/ink49.xml"/><Relationship Id="rId4" Type="http://schemas.openxmlformats.org/officeDocument/2006/relationships/customXml" Target="../ink/ink46.xml"/><Relationship Id="rId9" Type="http://schemas.openxmlformats.org/officeDocument/2006/relationships/image" Target="../media/image26.emf"/><Relationship Id="rId14" Type="http://schemas.openxmlformats.org/officeDocument/2006/relationships/customXml" Target="../ink/ink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lorado.edu/~martin/SLP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2.emf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689874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using CYK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84" y="879322"/>
            <a:ext cx="8229600" cy="4568658"/>
          </a:xfrm>
        </p:spPr>
        <p:txBody>
          <a:bodyPr/>
          <a:lstStyle/>
          <a:p>
            <a:r>
              <a:rPr lang="en-US" sz="2200" dirty="0" smtClean="0">
                <a:solidFill>
                  <a:srgbClr val="333399"/>
                </a:solidFill>
              </a:rPr>
              <a:t>Transform grammar into Chomsky Form:</a:t>
            </a:r>
            <a:endParaRPr lang="en-US" sz="2200" dirty="0">
              <a:solidFill>
                <a:srgbClr val="333399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remove </a:t>
            </a:r>
            <a:r>
              <a:rPr lang="en-US" sz="2200" dirty="0">
                <a:solidFill>
                  <a:srgbClr val="000000"/>
                </a:solidFill>
              </a:rPr>
              <a:t>unproductive 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r</a:t>
            </a:r>
            <a:r>
              <a:rPr lang="en-US" sz="2200" dirty="0" smtClean="0">
                <a:solidFill>
                  <a:srgbClr val="000000"/>
                </a:solidFill>
              </a:rPr>
              <a:t>emove unreachable </a:t>
            </a:r>
            <a:r>
              <a:rPr lang="en-US" sz="2200" dirty="0">
                <a:solidFill>
                  <a:srgbClr val="000000"/>
                </a:solidFill>
              </a:rPr>
              <a:t>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remove epsilons </a:t>
            </a:r>
            <a:r>
              <a:rPr lang="en-US" sz="2200" dirty="0">
                <a:solidFill>
                  <a:srgbClr val="000000"/>
                </a:solidFill>
              </a:rPr>
              <a:t>(no non-start </a:t>
            </a:r>
            <a:r>
              <a:rPr lang="en-US" sz="2200" dirty="0" err="1">
                <a:solidFill>
                  <a:srgbClr val="000000"/>
                </a:solidFill>
              </a:rPr>
              <a:t>nullable</a:t>
            </a:r>
            <a:r>
              <a:rPr lang="en-US" sz="2200" dirty="0">
                <a:solidFill>
                  <a:srgbClr val="000000"/>
                </a:solidFill>
              </a:rPr>
              <a:t> symbols)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remove single non-terminal productions </a:t>
            </a:r>
            <a:r>
              <a:rPr lang="en-US" sz="2200" dirty="0">
                <a:solidFill>
                  <a:srgbClr val="000000"/>
                </a:solidFill>
              </a:rPr>
              <a:t>X::=</a:t>
            </a:r>
            <a:r>
              <a:rPr lang="en-US" sz="2200" dirty="0" smtClean="0">
                <a:solidFill>
                  <a:srgbClr val="000000"/>
                </a:solidFill>
              </a:rPr>
              <a:t>Y</a:t>
            </a:r>
            <a:endParaRPr lang="en-US" sz="2200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transform productions </a:t>
            </a:r>
            <a:r>
              <a:rPr lang="en-US" sz="2200" dirty="0">
                <a:solidFill>
                  <a:srgbClr val="000000"/>
                </a:solidFill>
              </a:rPr>
              <a:t>of </a:t>
            </a:r>
            <a:r>
              <a:rPr lang="en-US" sz="2200" dirty="0" err="1">
                <a:solidFill>
                  <a:srgbClr val="000000"/>
                </a:solidFill>
              </a:rPr>
              <a:t>arity</a:t>
            </a:r>
            <a:r>
              <a:rPr lang="en-US" sz="2200" dirty="0">
                <a:solidFill>
                  <a:srgbClr val="000000"/>
                </a:solidFill>
              </a:rPr>
              <a:t> more than two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make terminals occur </a:t>
            </a:r>
            <a:r>
              <a:rPr lang="en-US" sz="2200" dirty="0">
                <a:solidFill>
                  <a:srgbClr val="000000"/>
                </a:solidFill>
              </a:rPr>
              <a:t>alone on right-hand </a:t>
            </a:r>
            <a:r>
              <a:rPr lang="en-US" sz="2200" dirty="0" smtClean="0">
                <a:solidFill>
                  <a:srgbClr val="000000"/>
                </a:solidFill>
              </a:rPr>
              <a:t>side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Have only rules X ::= Y Z,  X ::= t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333399"/>
                </a:solidFill>
              </a:rPr>
              <a:t>Apply CYK dynamic programming algorithm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/>
                </a:solidFill>
              </a:rPr>
              <a:t>Questions:</a:t>
            </a:r>
          </a:p>
          <a:p>
            <a:pPr lvl="1"/>
            <a:r>
              <a:rPr lang="en-US" sz="2200" dirty="0" smtClean="0"/>
              <a:t>With steps in the order above, what is the worst-case increase in grammar size, in each step and overall?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Does any step break the effect of a previous one?</a:t>
            </a:r>
          </a:p>
          <a:p>
            <a:pPr lvl="1"/>
            <a:r>
              <a:rPr lang="en-US" sz="2200" dirty="0" smtClean="0"/>
              <a:t>Propose alternative step order and answer again the above.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Which steps could we omit and still have CYK working?</a:t>
            </a:r>
          </a:p>
        </p:txBody>
      </p:sp>
    </p:spTree>
    <p:extLst>
      <p:ext uri="{BB962C8B-B14F-4D97-AF65-F5344CB8AC3E}">
        <p14:creationId xmlns:p14="http://schemas.microsoft.com/office/powerpoint/2010/main" val="21222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Parser Generators:</a:t>
            </a:r>
            <a:br>
              <a:rPr lang="en-US" dirty="0" smtClean="0"/>
            </a:br>
            <a:r>
              <a:rPr lang="en-US" dirty="0" smtClean="0"/>
              <a:t>	Attribute Grammar -&gt;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0992"/>
            <a:ext cx="8433227" cy="34314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1) Embedded: parser </a:t>
            </a:r>
            <a:r>
              <a:rPr lang="en-US" dirty="0" err="1" smtClean="0"/>
              <a:t>combinators</a:t>
            </a:r>
            <a:r>
              <a:rPr lang="en-US" dirty="0" smtClean="0"/>
              <a:t> (</a:t>
            </a:r>
            <a:r>
              <a:rPr lang="en-US" dirty="0" err="1" smtClean="0"/>
              <a:t>Scala</a:t>
            </a:r>
            <a:r>
              <a:rPr lang="en-US" dirty="0" smtClean="0"/>
              <a:t>, Haskell)</a:t>
            </a:r>
            <a:br>
              <a:rPr lang="en-US" dirty="0" smtClean="0"/>
            </a:br>
            <a:r>
              <a:rPr lang="en-US" dirty="0" smtClean="0"/>
              <a:t>They </a:t>
            </a:r>
            <a:r>
              <a:rPr lang="en-US" b="1" i="1" dirty="0" smtClean="0"/>
              <a:t>are</a:t>
            </a:r>
            <a:r>
              <a:rPr lang="en-US" dirty="0" smtClean="0"/>
              <a:t> code in some (functional) language </a:t>
            </a: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  <a:hlinkClick r:id="rId2"/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ID : Parser = "x" | "y" | "z"  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  <a:hlinkClick r:id="rId2"/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>
                <a:solidFill>
                  <a:schemeClr val="tx1"/>
                </a:solidFill>
              </a:rPr>
              <a:t> : Parser = factor ~ (( "+" ~ factor | "-" ~ factor )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                          | epsilon)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  <a:hlinkClick r:id="rId2"/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factor : Parser = term ~ (( "*" ~ term | "/" ~ term )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                            | </a:t>
            </a:r>
            <a:r>
              <a:rPr lang="en-US" sz="2400" dirty="0">
                <a:solidFill>
                  <a:schemeClr val="tx1"/>
                </a:solidFill>
              </a:rPr>
              <a:t>epsilon)  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  <a:hlinkClick r:id="rId2"/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term : Parser = ( "(" ~ </a:t>
            </a: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>
                <a:solidFill>
                  <a:schemeClr val="tx1"/>
                </a:solidFill>
              </a:rPr>
              <a:t> ~ ")" | ID | NUM 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implementation in </a:t>
            </a:r>
            <a:r>
              <a:rPr lang="en-US" sz="2400" dirty="0" err="1" smtClean="0">
                <a:solidFill>
                  <a:schemeClr val="tx1"/>
                </a:solidFill>
              </a:rPr>
              <a:t>Scala</a:t>
            </a:r>
            <a:r>
              <a:rPr lang="en-US" sz="2400" dirty="0" smtClean="0">
                <a:solidFill>
                  <a:schemeClr val="tx1"/>
                </a:solidFill>
              </a:rPr>
              <a:t>: use </a:t>
            </a:r>
            <a:r>
              <a:rPr lang="en-US" sz="2400" b="1" dirty="0" smtClean="0">
                <a:solidFill>
                  <a:schemeClr val="tx1"/>
                </a:solidFill>
              </a:rPr>
              <a:t>overloading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b="1" dirty="0" err="1" smtClean="0">
                <a:solidFill>
                  <a:schemeClr val="tx1"/>
                </a:solidFill>
              </a:rPr>
              <a:t>implicits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883" y="5058809"/>
            <a:ext cx="8164286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3200" kern="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2) Standalone </a:t>
            </a:r>
            <a:r>
              <a:rPr lang="en-US" sz="3200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tools: </a:t>
            </a:r>
            <a:r>
              <a:rPr lang="en-US" sz="3200" kern="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JavaCC</a:t>
            </a:r>
            <a:r>
              <a:rPr lang="en-US" sz="3200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kern="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Yacc</a:t>
            </a:r>
            <a:r>
              <a:rPr lang="en-US" sz="3200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kern="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ANTLR, CUP</a:t>
            </a:r>
            <a:endParaRPr lang="en-US" sz="3200" kern="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800" b="1" i="1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generate </a:t>
            </a:r>
            <a:r>
              <a:rPr lang="en-US" sz="28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code in a conventional programming languages (e.g. Java)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098880" y="2464920"/>
              <a:ext cx="1234800" cy="1204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6640" y="2452680"/>
                <a:ext cx="1256760" cy="12189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3820986" y="2318653"/>
            <a:ext cx="4021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implicit conversion: string s to skip(s)</a:t>
            </a:r>
            <a:endParaRPr lang="en-US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4524" y="2517428"/>
            <a:ext cx="1671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concatenation</a:t>
            </a:r>
            <a:endParaRPr lang="en-US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96" y="3157696"/>
            <a:ext cx="4952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&lt;- often not really LL(1) but "try one by one",  must put first non-empty, then epsilon</a:t>
            </a:r>
            <a:endParaRPr lang="en-US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 CUP - LALR(1) (not LL(1)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9553"/>
            <a:ext cx="8229600" cy="499661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precedence left PLUS, MINUS; </a:t>
            </a:r>
            <a:r>
              <a:rPr lang="en-US" sz="2400" dirty="0" smtClean="0">
                <a:solidFill>
                  <a:schemeClr val="tx1"/>
                </a:solidFill>
              </a:rPr>
              <a:t>              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precedence </a:t>
            </a:r>
            <a:r>
              <a:rPr lang="en-US" sz="2400" dirty="0">
                <a:solidFill>
                  <a:schemeClr val="tx1"/>
                </a:solidFill>
              </a:rPr>
              <a:t>left TIMES, DIVIDE, MOD;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/>
              <a:t>// priorities disambiguate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precedence </a:t>
            </a:r>
            <a:r>
              <a:rPr lang="en-US" sz="2400" dirty="0">
                <a:solidFill>
                  <a:schemeClr val="tx1"/>
                </a:solidFill>
              </a:rPr>
              <a:t>left UMINUS;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expr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::= </a:t>
            </a: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>
                <a:solidFill>
                  <a:schemeClr val="tx1"/>
                </a:solidFill>
              </a:rPr>
              <a:t> PLUS </a:t>
            </a: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dirty="0"/>
              <a:t> // </a:t>
            </a:r>
            <a:r>
              <a:rPr lang="en-US" sz="2400" dirty="0" smtClean="0"/>
              <a:t>ambiguous grammar works here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      | </a:t>
            </a: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>
                <a:solidFill>
                  <a:schemeClr val="tx1"/>
                </a:solidFill>
              </a:rPr>
              <a:t> MINUS </a:t>
            </a: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      | </a:t>
            </a: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>
                <a:solidFill>
                  <a:schemeClr val="tx1"/>
                </a:solidFill>
              </a:rPr>
              <a:t> TIMES </a:t>
            </a: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      | </a:t>
            </a: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>
                <a:solidFill>
                  <a:schemeClr val="tx1"/>
                </a:solidFill>
              </a:rPr>
              <a:t> DIVIDE </a:t>
            </a: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      | </a:t>
            </a: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>
                <a:solidFill>
                  <a:schemeClr val="tx1"/>
                </a:solidFill>
              </a:rPr>
              <a:t> MOD </a:t>
            </a: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      | </a:t>
            </a:r>
            <a:r>
              <a:rPr lang="en-US" sz="2400" dirty="0">
                <a:solidFill>
                  <a:schemeClr val="tx1"/>
                </a:solidFill>
              </a:rPr>
              <a:t>MINUS </a:t>
            </a: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>
                <a:solidFill>
                  <a:schemeClr val="tx1"/>
                </a:solidFill>
              </a:rPr>
              <a:t> %</a:t>
            </a:r>
            <a:r>
              <a:rPr lang="en-US" sz="2400" dirty="0" err="1">
                <a:solidFill>
                  <a:schemeClr val="tx1"/>
                </a:solidFill>
              </a:rPr>
              <a:t>prec</a:t>
            </a:r>
            <a:r>
              <a:rPr lang="en-US" sz="2400" dirty="0">
                <a:solidFill>
                  <a:schemeClr val="tx1"/>
                </a:solidFill>
              </a:rPr>
              <a:t> UMINUS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      | </a:t>
            </a:r>
            <a:r>
              <a:rPr lang="en-US" sz="2400" dirty="0">
                <a:solidFill>
                  <a:schemeClr val="tx1"/>
                </a:solidFill>
              </a:rPr>
              <a:t>LPAREN </a:t>
            </a: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>
                <a:solidFill>
                  <a:schemeClr val="tx1"/>
                </a:solidFill>
              </a:rPr>
              <a:t> RPAREN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      | </a:t>
            </a:r>
            <a:r>
              <a:rPr lang="en-US" sz="2400" dirty="0">
                <a:solidFill>
                  <a:schemeClr val="tx1"/>
                </a:solidFill>
              </a:rPr>
              <a:t>NUMBER 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17240" y="1009440"/>
              <a:ext cx="7467840" cy="1497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440" y="999360"/>
                <a:ext cx="7481520" cy="151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49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Java Actions to CUP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7345"/>
            <a:ext cx="8229600" cy="508881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>
                <a:solidFill>
                  <a:schemeClr val="tx1"/>
                </a:solidFill>
              </a:rPr>
              <a:t> ::= expr</a:t>
            </a:r>
            <a:r>
              <a:rPr lang="en-US" sz="2400" dirty="0"/>
              <a:t>:e1</a:t>
            </a:r>
            <a:r>
              <a:rPr lang="en-US" sz="2400" dirty="0">
                <a:solidFill>
                  <a:schemeClr val="tx1"/>
                </a:solidFill>
              </a:rPr>
              <a:t> PLUS expr</a:t>
            </a:r>
            <a:r>
              <a:rPr lang="en-US" sz="2400" dirty="0"/>
              <a:t>:e2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{: </a:t>
            </a:r>
            <a:r>
              <a:rPr lang="en-US" sz="2400" dirty="0"/>
              <a:t>RESULT = new Integer(e1.intValue() + e2.intValue()); </a:t>
            </a:r>
            <a:r>
              <a:rPr lang="en-US" sz="2400" dirty="0" smtClean="0"/>
              <a:t>:}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| </a:t>
            </a:r>
            <a:r>
              <a:rPr lang="en-US" sz="2400" dirty="0">
                <a:solidFill>
                  <a:schemeClr val="tx1"/>
                </a:solidFill>
              </a:rPr>
              <a:t>expr</a:t>
            </a:r>
            <a:r>
              <a:rPr lang="en-US" sz="2400" dirty="0"/>
              <a:t>:e1</a:t>
            </a:r>
            <a:r>
              <a:rPr lang="en-US" sz="2400" dirty="0">
                <a:solidFill>
                  <a:schemeClr val="tx1"/>
                </a:solidFill>
              </a:rPr>
              <a:t> MINUS expr</a:t>
            </a:r>
            <a:r>
              <a:rPr lang="en-US" sz="2400" dirty="0"/>
              <a:t>:e2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/>
              <a:t>	{: </a:t>
            </a:r>
            <a:r>
              <a:rPr lang="en-US" sz="2400" dirty="0"/>
              <a:t>RESULT = new Integer(e1.intValue() - e2.intValue()); :}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| </a:t>
            </a:r>
            <a:r>
              <a:rPr lang="en-US" sz="2400" dirty="0">
                <a:solidFill>
                  <a:schemeClr val="tx1"/>
                </a:solidFill>
              </a:rPr>
              <a:t>expr</a:t>
            </a:r>
            <a:r>
              <a:rPr lang="en-US" sz="2400" dirty="0"/>
              <a:t>:e1</a:t>
            </a:r>
            <a:r>
              <a:rPr lang="en-US" sz="2400" dirty="0">
                <a:solidFill>
                  <a:schemeClr val="tx1"/>
                </a:solidFill>
              </a:rPr>
              <a:t> TIMES expr</a:t>
            </a:r>
            <a:r>
              <a:rPr lang="en-US" sz="2400" dirty="0"/>
              <a:t>:e2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dirty="0" smtClean="0"/>
              <a:t>{: </a:t>
            </a:r>
            <a:r>
              <a:rPr lang="en-US" sz="2400" dirty="0"/>
              <a:t>RESULT = new Integer(e1.intValue() * e2.intValue()); </a:t>
            </a:r>
            <a:r>
              <a:rPr lang="en-US" sz="2400" dirty="0" smtClean="0"/>
              <a:t>:}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| </a:t>
            </a:r>
            <a:r>
              <a:rPr lang="en-US" sz="2400" dirty="0">
                <a:solidFill>
                  <a:schemeClr val="tx1"/>
                </a:solidFill>
              </a:rPr>
              <a:t>expr</a:t>
            </a:r>
            <a:r>
              <a:rPr lang="en-US" sz="2400" dirty="0"/>
              <a:t>:e1</a:t>
            </a:r>
            <a:r>
              <a:rPr lang="en-US" sz="2400" dirty="0">
                <a:solidFill>
                  <a:schemeClr val="tx1"/>
                </a:solidFill>
              </a:rPr>
              <a:t> DIVIDE expr</a:t>
            </a:r>
            <a:r>
              <a:rPr lang="en-US" sz="2400" dirty="0"/>
              <a:t>:e2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dirty="0" smtClean="0"/>
              <a:t>{: </a:t>
            </a:r>
            <a:r>
              <a:rPr lang="en-US" sz="2400" dirty="0"/>
              <a:t>RESULT = new Integer(e1.intValue() / e2.intValue()); :}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| </a:t>
            </a:r>
            <a:r>
              <a:rPr lang="en-US" sz="2400" dirty="0">
                <a:solidFill>
                  <a:schemeClr val="tx1"/>
                </a:solidFill>
              </a:rPr>
              <a:t>expr</a:t>
            </a:r>
            <a:r>
              <a:rPr lang="en-US" sz="2400" dirty="0"/>
              <a:t>:e1</a:t>
            </a:r>
            <a:r>
              <a:rPr lang="en-US" sz="2400" dirty="0">
                <a:solidFill>
                  <a:schemeClr val="tx1"/>
                </a:solidFill>
              </a:rPr>
              <a:t> MOD expr</a:t>
            </a:r>
            <a:r>
              <a:rPr lang="en-US" sz="2400" dirty="0"/>
              <a:t>:e2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/>
              <a:t>	{: </a:t>
            </a:r>
            <a:r>
              <a:rPr lang="en-US" sz="2400" dirty="0"/>
              <a:t>RESULT = new Integer(e1.intValue() % e2.intValue()); :} 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| </a:t>
            </a:r>
            <a:r>
              <a:rPr lang="en-US" sz="2400" dirty="0" err="1">
                <a:solidFill>
                  <a:schemeClr val="tx1"/>
                </a:solidFill>
              </a:rPr>
              <a:t>NUMBER</a:t>
            </a:r>
            <a:r>
              <a:rPr lang="en-US" sz="2400" dirty="0" err="1"/>
              <a:t>:n</a:t>
            </a:r>
            <a:r>
              <a:rPr lang="en-US" sz="2400" dirty="0"/>
              <a:t> </a:t>
            </a:r>
            <a:r>
              <a:rPr lang="en-US" sz="2400" dirty="0" smtClean="0"/>
              <a:t>  {: </a:t>
            </a:r>
            <a:r>
              <a:rPr lang="en-US" sz="2400" dirty="0"/>
              <a:t>RESULT = n; :}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| </a:t>
            </a:r>
            <a:r>
              <a:rPr lang="en-US" sz="2400" dirty="0">
                <a:solidFill>
                  <a:schemeClr val="tx1"/>
                </a:solidFill>
              </a:rPr>
              <a:t>MINUS </a:t>
            </a: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 err="1"/>
              <a:t>:e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{: </a:t>
            </a:r>
            <a:r>
              <a:rPr lang="en-US" sz="2400" dirty="0"/>
              <a:t>RESULT = new Integer(0 - </a:t>
            </a:r>
            <a:r>
              <a:rPr lang="en-US" sz="2400" dirty="0" err="1"/>
              <a:t>e.intValue</a:t>
            </a:r>
            <a:r>
              <a:rPr lang="en-US" sz="2400" dirty="0"/>
              <a:t>()); :} </a:t>
            </a:r>
            <a:r>
              <a:rPr lang="en-US" sz="2400" dirty="0" smtClean="0">
                <a:solidFill>
                  <a:schemeClr val="tx1"/>
                </a:solidFill>
              </a:rPr>
              <a:t>%</a:t>
            </a:r>
            <a:r>
              <a:rPr lang="en-US" sz="2400" dirty="0" err="1">
                <a:solidFill>
                  <a:schemeClr val="tx1"/>
                </a:solidFill>
              </a:rPr>
              <a:t>prec</a:t>
            </a:r>
            <a:r>
              <a:rPr lang="en-US" sz="2400" dirty="0">
                <a:solidFill>
                  <a:schemeClr val="tx1"/>
                </a:solidFill>
              </a:rPr>
              <a:t> UMINUS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| </a:t>
            </a:r>
            <a:r>
              <a:rPr lang="en-US" sz="2400" dirty="0">
                <a:solidFill>
                  <a:schemeClr val="tx1"/>
                </a:solidFill>
              </a:rPr>
              <a:t>LPAREN </a:t>
            </a: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 err="1"/>
              <a:t>:e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RPAREN</a:t>
            </a:r>
            <a:r>
              <a:rPr lang="en-US" sz="2400" dirty="0"/>
              <a:t> {: RESULT = e; :} 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20480" y="1379160"/>
              <a:ext cx="4423320" cy="4017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4000" y="1368720"/>
                <a:ext cx="4432320" cy="40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174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scalac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gcc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                 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2504946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Id3 =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while (id3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alibri"/>
                <a:cs typeface="+mn-cs"/>
              </a:rPr>
              <a:t>println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(“”,id3);</a:t>
            </a:r>
            <a:b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  <a:cs typeface="+mn-cs"/>
              </a:rPr>
              <a:t>  id3 = id3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1182" y="461665"/>
            <a:ext cx="1689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98" y="951746"/>
            <a:ext cx="471307" cy="885634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227321" y="166916"/>
            <a:ext cx="1649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Compiler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277547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d3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FFFF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endParaRPr lang="en-US" sz="1600" dirty="0" smtClean="0">
              <a:solidFill>
                <a:srgbClr val="FFFFFF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w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574415" y="1924191"/>
            <a:ext cx="1763052" cy="2308324"/>
            <a:chOff x="1719555" y="1924191"/>
            <a:chExt cx="176305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1955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characters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1197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ords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(tokens)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trees</a:t>
            </a:r>
            <a:endParaRPr lang="en-US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743010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/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>
              <a:endCxn id="92" idx="1"/>
            </p:cNvCxnSpPr>
            <p:nvPr/>
          </p:nvCxnSpPr>
          <p:spPr bwMode="auto">
            <a:xfrm>
              <a:off x="6617497" y="3034654"/>
              <a:ext cx="753456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Freeform 217"/>
          <p:cNvSpPr/>
          <p:nvPr/>
        </p:nvSpPr>
        <p:spPr>
          <a:xfrm>
            <a:off x="8085237" y="2014984"/>
            <a:ext cx="604004" cy="557547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004" h="557547">
                <a:moveTo>
                  <a:pt x="405517" y="557547"/>
                </a:moveTo>
                <a:cubicBezTo>
                  <a:pt x="645380" y="410117"/>
                  <a:pt x="655982" y="97696"/>
                  <a:pt x="500932" y="24810"/>
                </a:cubicBezTo>
                <a:cubicBezTo>
                  <a:pt x="345882" y="-48076"/>
                  <a:pt x="192157" y="42040"/>
                  <a:pt x="0" y="263348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8" name="Freeform 227"/>
          <p:cNvSpPr/>
          <p:nvPr/>
        </p:nvSpPr>
        <p:spPr>
          <a:xfrm>
            <a:off x="4838022" y="3820694"/>
            <a:ext cx="476246" cy="486946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  <a:gd name="connsiteX0" fmla="*/ 518739 w 576962"/>
              <a:gd name="connsiteY0" fmla="*/ 346830 h 458755"/>
              <a:gd name="connsiteX1" fmla="*/ 34732 w 576962"/>
              <a:gd name="connsiteY1" fmla="*/ 447835 h 458755"/>
              <a:gd name="connsiteX2" fmla="*/ 113222 w 576962"/>
              <a:gd name="connsiteY2" fmla="*/ 52631 h 458755"/>
              <a:gd name="connsiteX0" fmla="*/ 601202 w 659425"/>
              <a:gd name="connsiteY0" fmla="*/ 294199 h 406124"/>
              <a:gd name="connsiteX1" fmla="*/ 117195 w 659425"/>
              <a:gd name="connsiteY1" fmla="*/ 395204 h 406124"/>
              <a:gd name="connsiteX2" fmla="*/ 195685 w 659425"/>
              <a:gd name="connsiteY2" fmla="*/ 0 h 406124"/>
              <a:gd name="connsiteX0" fmla="*/ 635311 w 684617"/>
              <a:gd name="connsiteY0" fmla="*/ 285145 h 400289"/>
              <a:gd name="connsiteX1" fmla="*/ 87930 w 684617"/>
              <a:gd name="connsiteY1" fmla="*/ 395204 h 400289"/>
              <a:gd name="connsiteX2" fmla="*/ 166420 w 684617"/>
              <a:gd name="connsiteY2" fmla="*/ 0 h 400289"/>
              <a:gd name="connsiteX0" fmla="*/ 635311 w 635311"/>
              <a:gd name="connsiteY0" fmla="*/ 285145 h 452180"/>
              <a:gd name="connsiteX1" fmla="*/ 87930 w 635311"/>
              <a:gd name="connsiteY1" fmla="*/ 395204 h 452180"/>
              <a:gd name="connsiteX2" fmla="*/ 166420 w 635311"/>
              <a:gd name="connsiteY2" fmla="*/ 0 h 452180"/>
              <a:gd name="connsiteX0" fmla="*/ 590314 w 590314"/>
              <a:gd name="connsiteY0" fmla="*/ 384733 h 558240"/>
              <a:gd name="connsiteX1" fmla="*/ 42933 w 590314"/>
              <a:gd name="connsiteY1" fmla="*/ 494792 h 558240"/>
              <a:gd name="connsiteX2" fmla="*/ 211957 w 590314"/>
              <a:gd name="connsiteY2" fmla="*/ 0 h 558240"/>
              <a:gd name="connsiteX0" fmla="*/ 618742 w 618742"/>
              <a:gd name="connsiteY0" fmla="*/ 384733 h 558240"/>
              <a:gd name="connsiteX1" fmla="*/ 71361 w 618742"/>
              <a:gd name="connsiteY1" fmla="*/ 494792 h 558240"/>
              <a:gd name="connsiteX2" fmla="*/ 240385 w 618742"/>
              <a:gd name="connsiteY2" fmla="*/ 0 h 558240"/>
              <a:gd name="connsiteX0" fmla="*/ 580140 w 580140"/>
              <a:gd name="connsiteY0" fmla="*/ 357572 h 544811"/>
              <a:gd name="connsiteX1" fmla="*/ 68973 w 580140"/>
              <a:gd name="connsiteY1" fmla="*/ 494792 h 544811"/>
              <a:gd name="connsiteX2" fmla="*/ 237997 w 580140"/>
              <a:gd name="connsiteY2" fmla="*/ 0 h 544811"/>
              <a:gd name="connsiteX0" fmla="*/ 553445 w 553445"/>
              <a:gd name="connsiteY0" fmla="*/ 357572 h 500054"/>
              <a:gd name="connsiteX1" fmla="*/ 96599 w 553445"/>
              <a:gd name="connsiteY1" fmla="*/ 404257 h 500054"/>
              <a:gd name="connsiteX2" fmla="*/ 211302 w 553445"/>
              <a:gd name="connsiteY2" fmla="*/ 0 h 500054"/>
              <a:gd name="connsiteX0" fmla="*/ 517522 w 517522"/>
              <a:gd name="connsiteY0" fmla="*/ 357572 h 500054"/>
              <a:gd name="connsiteX1" fmla="*/ 60676 w 517522"/>
              <a:gd name="connsiteY1" fmla="*/ 404257 h 500054"/>
              <a:gd name="connsiteX2" fmla="*/ 238753 w 517522"/>
              <a:gd name="connsiteY2" fmla="*/ 0 h 500054"/>
              <a:gd name="connsiteX0" fmla="*/ 490454 w 490454"/>
              <a:gd name="connsiteY0" fmla="*/ 357572 h 486946"/>
              <a:gd name="connsiteX1" fmla="*/ 87929 w 490454"/>
              <a:gd name="connsiteY1" fmla="*/ 368043 h 486946"/>
              <a:gd name="connsiteX2" fmla="*/ 211685 w 490454"/>
              <a:gd name="connsiteY2" fmla="*/ 0 h 486946"/>
              <a:gd name="connsiteX0" fmla="*/ 486858 w 486858"/>
              <a:gd name="connsiteY0" fmla="*/ 357572 h 486946"/>
              <a:gd name="connsiteX1" fmla="*/ 84333 w 486858"/>
              <a:gd name="connsiteY1" fmla="*/ 368043 h 486946"/>
              <a:gd name="connsiteX2" fmla="*/ 208089 w 486858"/>
              <a:gd name="connsiteY2" fmla="*/ 0 h 486946"/>
              <a:gd name="connsiteX0" fmla="*/ 476246 w 476246"/>
              <a:gd name="connsiteY0" fmla="*/ 357572 h 486946"/>
              <a:gd name="connsiteX1" fmla="*/ 73721 w 476246"/>
              <a:gd name="connsiteY1" fmla="*/ 368043 h 486946"/>
              <a:gd name="connsiteX2" fmla="*/ 197477 w 476246"/>
              <a:gd name="connsiteY2" fmla="*/ 0 h 48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46" h="486946">
                <a:moveTo>
                  <a:pt x="476246" y="357572"/>
                </a:moveTo>
                <a:cubicBezTo>
                  <a:pt x="317757" y="608494"/>
                  <a:pt x="120182" y="427638"/>
                  <a:pt x="73721" y="368043"/>
                </a:cubicBezTo>
                <a:cubicBezTo>
                  <a:pt x="27260" y="308448"/>
                  <a:pt x="-117360" y="249473"/>
                  <a:pt x="197477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Up Arrow 84"/>
          <p:cNvSpPr/>
          <p:nvPr/>
        </p:nvSpPr>
        <p:spPr bwMode="auto">
          <a:xfrm>
            <a:off x="5997365" y="4454632"/>
            <a:ext cx="450145" cy="800947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4484" y="5293164"/>
            <a:ext cx="3220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kern="0" dirty="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rPr>
              <a:t>Name Analysis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4748798" y="5900333"/>
            <a:ext cx="3767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(step towards type checking)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682190"/>
          </a:xfrm>
        </p:spPr>
        <p:txBody>
          <a:bodyPr/>
          <a:lstStyle/>
          <a:p>
            <a:r>
              <a:rPr lang="en-US" dirty="0" smtClean="0"/>
              <a:t>Name </a:t>
            </a:r>
            <a:r>
              <a:rPr lang="en-US" dirty="0" smtClean="0"/>
              <a:t>Analysis: </a:t>
            </a:r>
            <a:r>
              <a:rPr lang="en-US" dirty="0" smtClean="0"/>
              <a:t>Problems </a:t>
            </a:r>
            <a:r>
              <a:rPr lang="en-US" dirty="0" smtClean="0"/>
              <a:t>it Detects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3035"/>
            <a:ext cx="9144000" cy="5296290"/>
          </a:xfrm>
        </p:spPr>
        <p:txBody>
          <a:bodyPr/>
          <a:lstStyle/>
          <a:p>
            <a:r>
              <a:rPr lang="en-US" sz="1800" dirty="0" smtClean="0"/>
              <a:t>a </a:t>
            </a:r>
            <a:r>
              <a:rPr lang="en-US" sz="1800" dirty="0"/>
              <a:t>class is defined more than </a:t>
            </a:r>
            <a:r>
              <a:rPr lang="en-US" sz="1800" dirty="0" smtClean="0"/>
              <a:t>once: </a:t>
            </a:r>
            <a:r>
              <a:rPr lang="en-US" sz="1800" b="1" dirty="0"/>
              <a:t>class A { ...} class B { ... } class A { ... } </a:t>
            </a:r>
          </a:p>
          <a:p>
            <a:r>
              <a:rPr lang="en-US" sz="1800" dirty="0"/>
              <a:t>a variable is defined more than once: </a:t>
            </a:r>
            <a:r>
              <a:rPr lang="en-US" sz="1800" b="1" dirty="0" err="1"/>
              <a:t>int</a:t>
            </a:r>
            <a:r>
              <a:rPr lang="en-US" sz="1800" b="1" dirty="0"/>
              <a:t> x; </a:t>
            </a:r>
            <a:r>
              <a:rPr lang="en-US" sz="1800" b="1" dirty="0" err="1"/>
              <a:t>int</a:t>
            </a:r>
            <a:r>
              <a:rPr lang="en-US" sz="1800" b="1" dirty="0"/>
              <a:t> y; </a:t>
            </a:r>
            <a:r>
              <a:rPr lang="en-US" sz="1800" b="1" dirty="0" err="1"/>
              <a:t>int</a:t>
            </a:r>
            <a:r>
              <a:rPr lang="en-US" sz="1800" b="1" dirty="0"/>
              <a:t> x; </a:t>
            </a:r>
          </a:p>
          <a:p>
            <a:r>
              <a:rPr lang="en-US" sz="1800" dirty="0"/>
              <a:t>a class member is overloaded </a:t>
            </a:r>
            <a:r>
              <a:rPr lang="en-US" sz="1800" dirty="0" smtClean="0"/>
              <a:t>(forbidden in </a:t>
            </a:r>
            <a:r>
              <a:rPr lang="en-US" sz="1800" dirty="0">
                <a:hlinkClick r:id="rId2" tooltip="cc10:tool"/>
              </a:rPr>
              <a:t>Tool</a:t>
            </a:r>
            <a:r>
              <a:rPr lang="en-US" sz="1800" dirty="0"/>
              <a:t>, requires </a:t>
            </a:r>
            <a:r>
              <a:rPr lang="en-US" sz="1800" b="1" dirty="0"/>
              <a:t>override</a:t>
            </a:r>
            <a:r>
              <a:rPr lang="en-US" sz="1800" dirty="0"/>
              <a:t> keyword in </a:t>
            </a:r>
            <a:r>
              <a:rPr lang="en-US" sz="1800" dirty="0" err="1"/>
              <a:t>Scala</a:t>
            </a:r>
            <a:r>
              <a:rPr lang="en-US" sz="1800" dirty="0"/>
              <a:t>):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b="1" dirty="0" smtClean="0"/>
              <a:t>class </a:t>
            </a:r>
            <a:r>
              <a:rPr lang="en-US" sz="1800" b="1" dirty="0"/>
              <a:t>A { </a:t>
            </a:r>
            <a:r>
              <a:rPr lang="en-US" sz="1800" b="1" dirty="0" err="1"/>
              <a:t>int</a:t>
            </a:r>
            <a:r>
              <a:rPr lang="en-US" sz="1800" b="1" dirty="0"/>
              <a:t> x; ... } class B extends A { </a:t>
            </a:r>
            <a:r>
              <a:rPr lang="en-US" sz="1800" b="1" dirty="0" err="1"/>
              <a:t>int</a:t>
            </a:r>
            <a:r>
              <a:rPr lang="en-US" sz="1800" b="1" dirty="0"/>
              <a:t> x; ... } </a:t>
            </a:r>
          </a:p>
          <a:p>
            <a:r>
              <a:rPr lang="en-US" sz="1800" dirty="0"/>
              <a:t>a method is overloaded (forbidden in </a:t>
            </a:r>
            <a:r>
              <a:rPr lang="en-US" sz="1800" dirty="0">
                <a:hlinkClick r:id="rId2" tooltip="cc10:tool"/>
              </a:rPr>
              <a:t>Tool</a:t>
            </a:r>
            <a:r>
              <a:rPr lang="en-US" sz="1800" dirty="0"/>
              <a:t>, requires </a:t>
            </a:r>
            <a:r>
              <a:rPr lang="en-US" sz="1800" b="1" dirty="0"/>
              <a:t>override</a:t>
            </a:r>
            <a:r>
              <a:rPr lang="en-US" sz="1800" dirty="0"/>
              <a:t> keyword in </a:t>
            </a:r>
            <a:r>
              <a:rPr lang="en-US" sz="1800" dirty="0" err="1"/>
              <a:t>Scala</a:t>
            </a:r>
            <a:r>
              <a:rPr lang="en-US" sz="1800" dirty="0"/>
              <a:t>):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b="1" dirty="0" smtClean="0"/>
              <a:t>class </a:t>
            </a:r>
            <a:r>
              <a:rPr lang="en-US" sz="1800" b="1" dirty="0"/>
              <a:t>A { </a:t>
            </a:r>
            <a:r>
              <a:rPr lang="en-US" sz="1800" b="1" dirty="0" err="1"/>
              <a:t>int</a:t>
            </a:r>
            <a:r>
              <a:rPr lang="en-US" sz="1800" b="1" dirty="0"/>
              <a:t> x; ... } class B extends A { </a:t>
            </a:r>
            <a:r>
              <a:rPr lang="en-US" sz="1800" b="1" dirty="0" err="1"/>
              <a:t>int</a:t>
            </a:r>
            <a:r>
              <a:rPr lang="en-US" sz="1800" b="1" dirty="0"/>
              <a:t> x; ... } </a:t>
            </a:r>
          </a:p>
          <a:p>
            <a:r>
              <a:rPr lang="en-US" sz="1800" dirty="0"/>
              <a:t>a method argument is shadowed by a local variable declaration (forbidden in Java, Tool):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b="1" dirty="0" err="1" smtClean="0"/>
              <a:t>def</a:t>
            </a:r>
            <a:r>
              <a:rPr lang="en-US" sz="1800" b="1" dirty="0" smtClean="0"/>
              <a:t> </a:t>
            </a:r>
            <a:r>
              <a:rPr lang="en-US" sz="1800" b="1" dirty="0"/>
              <a:t>(</a:t>
            </a:r>
            <a:r>
              <a:rPr lang="en-US" sz="1800" b="1" dirty="0" err="1"/>
              <a:t>x:Int</a:t>
            </a:r>
            <a:r>
              <a:rPr lang="en-US" sz="1800" b="1" dirty="0"/>
              <a:t>) { </a:t>
            </a:r>
            <a:r>
              <a:rPr lang="en-US" sz="1800" b="1" dirty="0" err="1"/>
              <a:t>var</a:t>
            </a:r>
            <a:r>
              <a:rPr lang="en-US" sz="1800" b="1" dirty="0"/>
              <a:t> x : </a:t>
            </a:r>
            <a:r>
              <a:rPr lang="en-US" sz="1800" b="1" dirty="0" err="1"/>
              <a:t>Int</a:t>
            </a:r>
            <a:r>
              <a:rPr lang="en-US" sz="1800" b="1" dirty="0"/>
              <a:t>; ...} </a:t>
            </a:r>
          </a:p>
          <a:p>
            <a:r>
              <a:rPr lang="en-US" sz="1800" dirty="0"/>
              <a:t>two method arguments have the same name: </a:t>
            </a:r>
            <a:r>
              <a:rPr lang="en-US" sz="1800" dirty="0" smtClean="0"/>
              <a:t>	</a:t>
            </a:r>
            <a:r>
              <a:rPr lang="en-US" sz="1800" b="1" dirty="0" err="1" smtClean="0"/>
              <a:t>def</a:t>
            </a:r>
            <a:r>
              <a:rPr lang="en-US" sz="1800" b="1" dirty="0" smtClean="0"/>
              <a:t> </a:t>
            </a:r>
            <a:r>
              <a:rPr lang="en-US" sz="1800" b="1" dirty="0"/>
              <a:t>(</a:t>
            </a:r>
            <a:r>
              <a:rPr lang="en-US" sz="1800" b="1" dirty="0" err="1"/>
              <a:t>x:Int,y:Int,x:Int</a:t>
            </a:r>
            <a:r>
              <a:rPr lang="en-US" sz="1800" b="1" dirty="0"/>
              <a:t>) { ... } </a:t>
            </a:r>
          </a:p>
          <a:p>
            <a:r>
              <a:rPr lang="en-US" sz="1800" dirty="0"/>
              <a:t>a class name is used as a symbol (as parent class or type, for instance) but is not declared: </a:t>
            </a:r>
            <a:r>
              <a:rPr lang="en-US" sz="1800" dirty="0" smtClean="0"/>
              <a:t>	</a:t>
            </a:r>
            <a:r>
              <a:rPr lang="en-US" sz="1800" b="1" dirty="0" smtClean="0"/>
              <a:t>class </a:t>
            </a:r>
            <a:r>
              <a:rPr lang="en-US" sz="1800" b="1" dirty="0"/>
              <a:t>A extends </a:t>
            </a:r>
            <a:r>
              <a:rPr lang="en-US" sz="1800" b="1" dirty="0" err="1"/>
              <a:t>Objekt</a:t>
            </a:r>
            <a:r>
              <a:rPr lang="en-US" sz="1800" b="1" dirty="0"/>
              <a:t> {} </a:t>
            </a:r>
          </a:p>
          <a:p>
            <a:r>
              <a:rPr lang="en-US" sz="1800" dirty="0"/>
              <a:t>an identifier is used as a variable but is not declared: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b="1" dirty="0" err="1" smtClean="0"/>
              <a:t>def</a:t>
            </a:r>
            <a:r>
              <a:rPr lang="en-US" sz="1800" b="1" dirty="0" smtClean="0"/>
              <a:t>(</a:t>
            </a:r>
            <a:r>
              <a:rPr lang="en-US" sz="1800" b="1" dirty="0" err="1" smtClean="0"/>
              <a:t>amount:Int</a:t>
            </a:r>
            <a:r>
              <a:rPr lang="en-US" sz="1800" b="1" dirty="0"/>
              <a:t>) { total = total + </a:t>
            </a:r>
            <a:r>
              <a:rPr lang="en-US" sz="1800" b="1" dirty="0" err="1"/>
              <a:t>ammount</a:t>
            </a:r>
            <a:r>
              <a:rPr lang="en-US" sz="1800" b="1" dirty="0"/>
              <a:t> } </a:t>
            </a:r>
          </a:p>
          <a:p>
            <a:r>
              <a:rPr lang="en-US" sz="1800" dirty="0"/>
              <a:t>the inheritance graph has a cycle: </a:t>
            </a:r>
            <a:r>
              <a:rPr lang="en-US" sz="1800" dirty="0" smtClean="0"/>
              <a:t> </a:t>
            </a:r>
            <a:r>
              <a:rPr lang="en-US" sz="1800" b="1" dirty="0" smtClean="0"/>
              <a:t>class </a:t>
            </a:r>
            <a:r>
              <a:rPr lang="en-US" sz="1800" b="1" dirty="0"/>
              <a:t>A extends B {} class B extends C {} class C extends A </a:t>
            </a:r>
          </a:p>
          <a:p>
            <a:pPr marL="0" indent="0">
              <a:buNone/>
            </a:pPr>
            <a:r>
              <a:rPr lang="en-US" sz="1800" dirty="0"/>
              <a:t>To make it efficient and clean to check for such errors, we associate mapping from each identifier to the symbol that the identifier represents. </a:t>
            </a:r>
          </a:p>
          <a:p>
            <a:r>
              <a:rPr lang="en-US" sz="1800" dirty="0"/>
              <a:t>We use Map data structures to maintain this </a:t>
            </a:r>
            <a:r>
              <a:rPr lang="en-US" sz="1800" dirty="0" smtClean="0"/>
              <a:t>mapping</a:t>
            </a:r>
            <a:r>
              <a:rPr lang="en-US" sz="1800" dirty="0"/>
              <a:t> </a:t>
            </a:r>
            <a:r>
              <a:rPr lang="en-US" sz="1800" dirty="0" smtClean="0"/>
              <a:t>(Map, what else?)</a:t>
            </a:r>
            <a:endParaRPr lang="en-US" sz="1800" dirty="0"/>
          </a:p>
          <a:p>
            <a:r>
              <a:rPr lang="en-US" sz="1800" dirty="0"/>
              <a:t>The rules that specify how declarations are used to construct such maps are given by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i="1" dirty="0" smtClean="0"/>
              <a:t>scoping</a:t>
            </a:r>
            <a:r>
              <a:rPr lang="en-US" sz="1800" b="1" dirty="0" smtClean="0"/>
              <a:t> rules of the programming language.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168080" y="4702680"/>
              <a:ext cx="395280" cy="31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7280" y="4696200"/>
                <a:ext cx="410400" cy="5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47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349"/>
            <a:ext cx="9144000" cy="728294"/>
          </a:xfrm>
        </p:spPr>
        <p:txBody>
          <a:bodyPr/>
          <a:lstStyle/>
          <a:p>
            <a:r>
              <a:rPr lang="en-US" sz="3200" dirty="0" smtClean="0"/>
              <a:t>Example: program result, symbols, scopes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5871"/>
            <a:ext cx="8229600" cy="5670817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class </a:t>
            </a:r>
            <a:r>
              <a:rPr lang="en-US" sz="1800" dirty="0"/>
              <a:t>Example {</a:t>
            </a:r>
          </a:p>
          <a:p>
            <a:pPr marL="0" indent="0">
              <a:buNone/>
            </a:pPr>
            <a:r>
              <a:rPr lang="en-US" sz="1800" b="1" dirty="0"/>
              <a:t>    </a:t>
            </a:r>
            <a:r>
              <a:rPr lang="en-US" sz="1800" b="1" dirty="0" err="1"/>
              <a:t>boolean</a:t>
            </a:r>
            <a:r>
              <a:rPr lang="en-US" sz="1800" b="1" dirty="0"/>
              <a:t> </a:t>
            </a:r>
            <a:r>
              <a:rPr lang="en-US" sz="1800" dirty="0"/>
              <a:t>x;</a:t>
            </a:r>
          </a:p>
          <a:p>
            <a:pPr marL="0" indent="0">
              <a:buNone/>
            </a:pPr>
            <a:r>
              <a:rPr lang="en-US" sz="1800" b="1" dirty="0"/>
              <a:t>    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y;</a:t>
            </a:r>
          </a:p>
          <a:p>
            <a:pPr marL="0" indent="0">
              <a:buNone/>
            </a:pPr>
            <a:r>
              <a:rPr lang="en-US" sz="1800" b="1" dirty="0"/>
              <a:t>    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z</a:t>
            </a:r>
            <a:r>
              <a:rPr lang="en-US" sz="1800" dirty="0" smtClean="0"/>
              <a:t>; 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    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compute(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x, 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y) {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z = 3;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/>
              <a:t>return </a:t>
            </a:r>
            <a:r>
              <a:rPr lang="en-US" sz="1800" dirty="0"/>
              <a:t>x + y + z;</a:t>
            </a:r>
          </a:p>
          <a:p>
            <a:pPr marL="0" indent="0">
              <a:buNone/>
            </a:pPr>
            <a:r>
              <a:rPr lang="en-US" sz="1800" dirty="0"/>
              <a:t>    }</a:t>
            </a:r>
          </a:p>
          <a:p>
            <a:pPr marL="0" indent="0">
              <a:buNone/>
            </a:pPr>
            <a:r>
              <a:rPr lang="en-US" sz="1800" b="1" dirty="0"/>
              <a:t>    public void </a:t>
            </a:r>
            <a:r>
              <a:rPr lang="en-US" sz="1800" dirty="0"/>
              <a:t>main() {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 err="1"/>
              <a:t>int</a:t>
            </a:r>
            <a:r>
              <a:rPr lang="en-US" sz="1800" b="1" dirty="0"/>
              <a:t> </a:t>
            </a:r>
            <a:r>
              <a:rPr lang="en-US" sz="1800" dirty="0"/>
              <a:t>res;</a:t>
            </a:r>
          </a:p>
          <a:p>
            <a:pPr marL="0" indent="0">
              <a:buNone/>
            </a:pPr>
            <a:r>
              <a:rPr lang="en-US" sz="1800" dirty="0"/>
              <a:t>	x = </a:t>
            </a:r>
            <a:r>
              <a:rPr lang="en-US" sz="1800" b="1" dirty="0"/>
              <a:t>true</a:t>
            </a:r>
            <a:r>
              <a:rPr lang="en-US" sz="1800" dirty="0" smtClean="0"/>
              <a:t>;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y = 10;</a:t>
            </a:r>
          </a:p>
          <a:p>
            <a:pPr marL="0" indent="0">
              <a:buNone/>
            </a:pPr>
            <a:r>
              <a:rPr lang="en-US" sz="1800" dirty="0"/>
              <a:t>	z = 17;</a:t>
            </a:r>
          </a:p>
          <a:p>
            <a:pPr marL="0" indent="0">
              <a:buNone/>
            </a:pPr>
            <a:r>
              <a:rPr lang="en-US" sz="1800" dirty="0" smtClean="0"/>
              <a:t>	res = compute(z, z+1);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System.out.println</a:t>
            </a:r>
            <a:r>
              <a:rPr lang="en-US" sz="1800" dirty="0"/>
              <a:t>(res);</a:t>
            </a:r>
          </a:p>
          <a:p>
            <a:pPr marL="0" indent="0">
              <a:buNone/>
            </a:pPr>
            <a:r>
              <a:rPr lang="en-US" sz="1800" dirty="0"/>
              <a:t>    }</a:t>
            </a:r>
          </a:p>
          <a:p>
            <a:pPr marL="0" indent="0">
              <a:buNone/>
            </a:pPr>
            <a:r>
              <a:rPr lang="en-US" sz="1800" dirty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2800830" y="1015405"/>
            <a:ext cx="6289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Scope of a variable</a:t>
            </a:r>
            <a:r>
              <a:rPr lang="en-US" sz="1800" dirty="0"/>
              <a:t> = part of program where </a:t>
            </a:r>
            <a:r>
              <a:rPr lang="en-US" sz="1800" dirty="0" smtClean="0"/>
              <a:t>it </a:t>
            </a:r>
            <a:r>
              <a:rPr lang="en-US" sz="1800" dirty="0"/>
              <a:t>is visible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78932" y="1508730"/>
            <a:ext cx="3503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Draw an arrow from occurrence of each identifier to the point of its declaration.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1156" y="3666654"/>
            <a:ext cx="41301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Name analysis: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compute those arrows</a:t>
            </a:r>
          </a:p>
          <a:p>
            <a:pPr lvl="1"/>
            <a:r>
              <a:rPr lang="en-US" sz="1800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maps, partial functions (math)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dirty="0">
                <a:latin typeface="Calibri" pitchFamily="34" charset="0"/>
                <a:cs typeface="Calibri" pitchFamily="34" charset="0"/>
              </a:rPr>
              <a:t>= environments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(PL theory)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1800" dirty="0" smtClean="0">
                <a:latin typeface="Calibri" pitchFamily="34" charset="0"/>
                <a:cs typeface="Calibri" pitchFamily="34" charset="0"/>
              </a:rPr>
              <a:t>= symbol table (implementation)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report some simple semantic errors</a:t>
            </a:r>
          </a:p>
          <a:p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Usually introduce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symbols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for things denoted by identifiers. </a:t>
            </a:r>
            <a:br>
              <a:rPr lang="en-US" sz="1800" dirty="0" smtClean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</a:rPr>
              <a:t>Symbol tables map identifiers to symbols.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23756" y="2501216"/>
            <a:ext cx="3503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For each declaration of identifier, identify where the identifier can be referred to (its scope).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58840" y="1551960"/>
              <a:ext cx="2697840" cy="4075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800" y="1538640"/>
                <a:ext cx="2724120" cy="41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548280" y="1258920"/>
              <a:ext cx="3488040" cy="4521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5040" y="1245600"/>
                <a:ext cx="3504960" cy="454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5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510337" cy="1143000"/>
          </a:xfrm>
        </p:spPr>
        <p:txBody>
          <a:bodyPr/>
          <a:lstStyle/>
          <a:p>
            <a:pPr algn="l"/>
            <a:r>
              <a:rPr lang="en-US" dirty="0" smtClean="0"/>
              <a:t>Usual </a:t>
            </a:r>
            <a:r>
              <a:rPr lang="en-US" b="1" dirty="0" smtClean="0"/>
              <a:t>static</a:t>
            </a:r>
            <a:r>
              <a:rPr lang="en-US" dirty="0" smtClean="0"/>
              <a:t> scoping: What is the result?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3348" y="1090864"/>
            <a:ext cx="3473116" cy="15961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class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World </a:t>
            </a:r>
            <a:r>
              <a:rPr lang="en-US" sz="1600" b="1" dirty="0" smtClean="0">
                <a:solidFill>
                  <a:schemeClr val="tx1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void </a:t>
            </a:r>
            <a:r>
              <a:rPr lang="en-US" sz="1600" dirty="0" smtClean="0">
                <a:solidFill>
                  <a:schemeClr val="tx1"/>
                </a:solidFill>
              </a:rPr>
              <a:t>add()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 sum = sum + value;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value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}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368" y="2780079"/>
            <a:ext cx="59596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 void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()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sum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value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10;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add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if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(sum % 3 == 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value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   value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add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("inner value = ", value);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("sum = ", sum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); </a:t>
            </a:r>
            <a:br>
              <a:rPr lang="en-US" sz="1600" dirty="0" smtClean="0"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("outer value = ", value);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2872" y="1625917"/>
            <a:ext cx="46762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Identifier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refers to the symbol that was declared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closest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to the place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program </a:t>
            </a:r>
            <a:r>
              <a:rPr lang="en-U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text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(thus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"static").</a:t>
            </a:r>
          </a:p>
          <a:p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We will assume static scoping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unless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otherwise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specified. </a:t>
            </a:r>
          </a:p>
          <a:p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Cool property: we could always rename variables to avoid any shadowing (make all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vars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unique).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7890" y="47221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4232" y="496279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5318" y="545208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en-US" sz="1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53320" y="3744360"/>
              <a:ext cx="335520" cy="114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560" y="3731400"/>
                <a:ext cx="365040" cy="1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241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510337" cy="1143000"/>
          </a:xfrm>
        </p:spPr>
        <p:txBody>
          <a:bodyPr/>
          <a:lstStyle/>
          <a:p>
            <a:r>
              <a:rPr lang="en-US" dirty="0" smtClean="0"/>
              <a:t>Renaming Statically Scoped Program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3348" y="1090864"/>
            <a:ext cx="3473116" cy="15961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class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World </a:t>
            </a:r>
            <a:r>
              <a:rPr lang="en-US" sz="1600" b="1" dirty="0" smtClean="0">
                <a:solidFill>
                  <a:schemeClr val="tx1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void </a:t>
            </a:r>
            <a:r>
              <a:rPr lang="en-US" sz="1600" dirty="0" smtClean="0">
                <a:solidFill>
                  <a:schemeClr val="tx1"/>
                </a:solidFill>
              </a:rPr>
              <a:t>add(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foo)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 sum = sum + value;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value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}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368" y="2780079"/>
            <a:ext cx="59596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 void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()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sum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value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10;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add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if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(sum % 3 == 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value1;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   value1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add();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// cannot change value1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("inner value = ",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value1);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("sum = ", sum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); </a:t>
            </a:r>
            <a:br>
              <a:rPr lang="en-US" sz="1600" dirty="0" smtClean="0"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("outer value = ", value);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2872" y="1625917"/>
            <a:ext cx="46762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Identifier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refers to the symbol that was declared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closest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to the place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program </a:t>
            </a:r>
            <a:r>
              <a:rPr lang="en-U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text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(thus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"static").</a:t>
            </a:r>
          </a:p>
          <a:p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We will assume static scoping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unless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otherwise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specified. </a:t>
            </a:r>
          </a:p>
          <a:p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Cool property: we could always rename variables to avoid any shadowing (make all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vars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unique).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6016" y="47221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4232" y="496279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5318" y="545208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en-US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510337" cy="1143000"/>
          </a:xfrm>
        </p:spPr>
        <p:txBody>
          <a:bodyPr/>
          <a:lstStyle/>
          <a:p>
            <a:r>
              <a:rPr lang="en-US" b="1" dirty="0" smtClean="0"/>
              <a:t>Dynamic </a:t>
            </a:r>
            <a:r>
              <a:rPr lang="en-US" dirty="0" smtClean="0"/>
              <a:t>scoping: What is the result?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3348" y="1090864"/>
            <a:ext cx="3473116" cy="15961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class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World </a:t>
            </a:r>
            <a:r>
              <a:rPr lang="en-US" sz="1600" b="1" dirty="0" smtClean="0">
                <a:solidFill>
                  <a:schemeClr val="tx1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void </a:t>
            </a:r>
            <a:r>
              <a:rPr lang="en-US" sz="1600" dirty="0" smtClean="0">
                <a:solidFill>
                  <a:schemeClr val="tx1"/>
                </a:solidFill>
              </a:rPr>
              <a:t>add()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 sum = sum + value;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value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}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368" y="2780079"/>
            <a:ext cx="59596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 void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()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sum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value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10;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add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if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(sum % 3 == 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value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   value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add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("inner value = ", value);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("sum = ", sum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); </a:t>
            </a:r>
            <a:br>
              <a:rPr lang="en-US" sz="1600" dirty="0" smtClean="0"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("outer value = ", value);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7460" y="1625917"/>
            <a:ext cx="46762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Symbol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refers to the variable that was most </a:t>
            </a:r>
            <a:r>
              <a:rPr lang="en-US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recently declared within program execution. </a:t>
            </a:r>
            <a:endParaRPr lang="en-US" b="1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Views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variable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declarations as executable statements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that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establish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which symbol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is considered to be the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‘current one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’.</a:t>
            </a: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(Used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 old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LISP interpreters.)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Translation to normal code: access through a dynamic environment.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7890" y="47221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</a:rPr>
              <a:t>0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4232" y="496279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11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5318" y="546812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en-US" sz="18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01480" y="2266920"/>
              <a:ext cx="2809800" cy="2471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240" y="2256840"/>
                <a:ext cx="2827080" cy="248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975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202"/>
            <a:ext cx="8454190" cy="1143000"/>
          </a:xfrm>
        </p:spPr>
        <p:txBody>
          <a:bodyPr/>
          <a:lstStyle/>
          <a:p>
            <a:r>
              <a:rPr lang="en-US" sz="3200" b="1" dirty="0" smtClean="0"/>
              <a:t>Dynamic </a:t>
            </a:r>
            <a:r>
              <a:rPr lang="en-US" sz="3200" dirty="0" smtClean="0"/>
              <a:t>scoping translated </a:t>
            </a:r>
            <a:br>
              <a:rPr lang="en-US" sz="3200" dirty="0" smtClean="0"/>
            </a:br>
            <a:r>
              <a:rPr lang="en-US" sz="3200" dirty="0" smtClean="0"/>
              <a:t>using global map, working like stack</a:t>
            </a:r>
            <a:endParaRPr 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3348" y="1090864"/>
            <a:ext cx="3473116" cy="15961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class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World </a:t>
            </a:r>
            <a:r>
              <a:rPr lang="en-US" sz="1600" b="1" dirty="0" smtClean="0">
                <a:solidFill>
                  <a:schemeClr val="tx1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void </a:t>
            </a:r>
            <a:r>
              <a:rPr lang="en-US" sz="1600" dirty="0" smtClean="0">
                <a:solidFill>
                  <a:schemeClr val="tx1"/>
                </a:solidFill>
              </a:rPr>
              <a:t>add()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 sum = sum + value;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value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}</a:t>
            </a:r>
          </a:p>
        </p:txBody>
      </p:sp>
      <p:sp>
        <p:nvSpPr>
          <p:cNvPr id="5" name="Rectangle 4"/>
          <p:cNvSpPr/>
          <p:nvPr/>
        </p:nvSpPr>
        <p:spPr>
          <a:xfrm>
            <a:off x="521368" y="2780079"/>
            <a:ext cx="34089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 void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()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sum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value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10;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add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if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(sum % 3 == 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value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   value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add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("inner value = ", value);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("sum = ", sum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); </a:t>
            </a:r>
            <a:br>
              <a:rPr lang="en-US" sz="1600" dirty="0" smtClean="0"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("outer value = ", value);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7890" y="472216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</a:rPr>
              <a:t>0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4232" y="496279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11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5318" y="546812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0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716352" y="1243264"/>
            <a:ext cx="4339415" cy="159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class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World {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</a:rPr>
              <a:t>pushNewDeclaration</a:t>
            </a:r>
            <a:r>
              <a:rPr lang="en-US" sz="1600" dirty="0" smtClean="0">
                <a:solidFill>
                  <a:schemeClr val="tx1"/>
                </a:solidFill>
              </a:rPr>
              <a:t>('sum); 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</a:rPr>
              <a:t>pushNewDeclaration</a:t>
            </a:r>
            <a:r>
              <a:rPr lang="en-US" sz="1600" dirty="0" smtClean="0">
                <a:solidFill>
                  <a:schemeClr val="tx1"/>
                </a:solidFill>
              </a:rPr>
              <a:t>('value);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void </a:t>
            </a:r>
            <a:r>
              <a:rPr lang="en-US" sz="1600" dirty="0" smtClean="0">
                <a:solidFill>
                  <a:schemeClr val="tx1"/>
                </a:solidFill>
              </a:rPr>
              <a:t>add(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foo) {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    update('sum, lookup('sum) + lookup('value)); 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update('value, 0);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373" y="2932479"/>
            <a:ext cx="43313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 void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main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()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update('sum, 0);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update('value,10);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add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if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(lookup('sum)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% 3 == 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pushNewDeclaration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('value);</a:t>
            </a:r>
            <a:endParaRPr lang="en-US" sz="1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   update('value, 1);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add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("inner value = ",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lookup('value));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("sum = ",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lookup('sum));</a:t>
            </a:r>
            <a:br>
              <a:rPr lang="en-US" sz="1600" dirty="0" smtClean="0">
                <a:latin typeface="Calibri" pitchFamily="34" charset="0"/>
                <a:cs typeface="Calibri" pitchFamily="34" charset="0"/>
              </a:rPr>
            </a:b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</a:t>
            </a:r>
            <a:r>
              <a:rPr lang="en-US" sz="16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popDeclaration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('value)</a:t>
            </a:r>
            <a:b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("outer value = ",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lookup('value));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67880" y="1125360"/>
              <a:ext cx="8228520" cy="3285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5640" y="1114920"/>
                <a:ext cx="8255520" cy="330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89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Removing epsilons (3) can increase grammar size exponentially</a:t>
            </a:r>
          </a:p>
          <a:p>
            <a:r>
              <a:rPr lang="en-US" dirty="0" smtClean="0"/>
              <a:t>This problem is avoided if we make rules binary first (5).</a:t>
            </a:r>
          </a:p>
          <a:p>
            <a:r>
              <a:rPr lang="en-US" dirty="0" smtClean="0"/>
              <a:t>Removing epsilons can make some symbols unreachable, so we can repeat 2</a:t>
            </a:r>
          </a:p>
          <a:p>
            <a:r>
              <a:rPr lang="en-US" dirty="0" smtClean="0"/>
              <a:t>Resulting order:</a:t>
            </a:r>
          </a:p>
          <a:p>
            <a:pPr marL="457200" lvl="1" indent="0">
              <a:buNone/>
            </a:pPr>
            <a:r>
              <a:rPr lang="en-US" dirty="0" smtClean="0"/>
              <a:t>1,2,5,3,4,2,6</a:t>
            </a:r>
          </a:p>
        </p:txBody>
      </p:sp>
    </p:spTree>
    <p:extLst>
      <p:ext uri="{BB962C8B-B14F-4D97-AF65-F5344CB8AC3E}">
        <p14:creationId xmlns:p14="http://schemas.microsoft.com/office/powerpoint/2010/main" val="281756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4568" y="-40105"/>
            <a:ext cx="4676273" cy="238225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/>
                </a:solidFill>
              </a:rPr>
              <a:t>class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World </a:t>
            </a:r>
            <a:r>
              <a:rPr lang="en-US" sz="1600" b="1" dirty="0" smtClean="0">
                <a:solidFill>
                  <a:schemeClr val="tx1"/>
                </a:solidFill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sum;  </a:t>
            </a:r>
            <a:r>
              <a:rPr lang="en-US" sz="1600" b="1" dirty="0" err="1" smtClean="0">
                <a:solidFill>
                  <a:srgbClr val="0070C0"/>
                </a:solidFill>
              </a:rPr>
              <a:t>int</a:t>
            </a:r>
            <a:r>
              <a:rPr lang="en-US" sz="1600" dirty="0" smtClean="0">
                <a:solidFill>
                  <a:srgbClr val="0070C0"/>
                </a:solidFill>
              </a:rPr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dirty="0" smtClean="0"/>
              <a:t>// value </a:t>
            </a:r>
            <a:r>
              <a:rPr lang="en-US" sz="1600" dirty="0" smtClean="0">
                <a:sym typeface="Symbol"/>
              </a:rPr>
              <a:t> </a:t>
            </a:r>
            <a:r>
              <a:rPr lang="en-US" sz="1600" dirty="0" err="1" smtClean="0"/>
              <a:t>int</a:t>
            </a:r>
            <a:r>
              <a:rPr lang="en-US" sz="1600" dirty="0" smtClean="0"/>
              <a:t>, sum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 smtClean="0"/>
              <a:t>int</a:t>
            </a: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</a:t>
            </a:r>
            <a:r>
              <a:rPr lang="en-US" sz="1600" b="1" dirty="0" smtClean="0">
                <a:solidFill>
                  <a:schemeClr val="tx1"/>
                </a:solidFill>
              </a:rPr>
              <a:t>void </a:t>
            </a:r>
            <a:r>
              <a:rPr lang="en-US" sz="1600" dirty="0" smtClean="0">
                <a:solidFill>
                  <a:schemeClr val="tx1"/>
                </a:solidFill>
              </a:rPr>
              <a:t>add(</a:t>
            </a:r>
            <a:r>
              <a:rPr lang="en-US" sz="1600" b="1" dirty="0" err="1" smtClean="0">
                <a:solidFill>
                  <a:schemeClr val="tx1"/>
                </a:solidFill>
              </a:rPr>
              <a:t>int</a:t>
            </a:r>
            <a:r>
              <a:rPr lang="en-US" sz="1600" dirty="0" smtClean="0">
                <a:solidFill>
                  <a:schemeClr val="tx1"/>
                </a:solidFill>
              </a:rPr>
              <a:t> foo)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       </a:t>
            </a:r>
            <a:r>
              <a:rPr lang="en-US" sz="1600" dirty="0" smtClean="0"/>
              <a:t>// foo </a:t>
            </a:r>
            <a:r>
              <a:rPr lang="en-US" sz="1600" dirty="0">
                <a:sym typeface="Symbol"/>
              </a:rPr>
              <a:t> </a:t>
            </a:r>
            <a:r>
              <a:rPr lang="en-US" sz="1600" dirty="0" err="1" smtClean="0"/>
              <a:t>int</a:t>
            </a:r>
            <a:r>
              <a:rPr lang="en-US" sz="1600" dirty="0" smtClean="0"/>
              <a:t>, value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 smtClean="0"/>
              <a:t>int</a:t>
            </a:r>
            <a:r>
              <a:rPr lang="en-US" sz="1600" dirty="0" smtClean="0"/>
              <a:t>, sum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 smtClean="0"/>
              <a:t>int</a:t>
            </a:r>
            <a:endParaRPr lang="en-US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       string </a:t>
            </a:r>
            <a:r>
              <a:rPr lang="en-US" sz="1600" dirty="0">
                <a:solidFill>
                  <a:schemeClr val="tx1"/>
                </a:solidFill>
              </a:rPr>
              <a:t>z;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   </a:t>
            </a:r>
            <a:r>
              <a:rPr lang="en-US" sz="1600" dirty="0" smtClean="0">
                <a:solidFill>
                  <a:schemeClr val="tx1"/>
                </a:solidFill>
              </a:rPr>
              <a:t>   </a:t>
            </a:r>
            <a:r>
              <a:rPr lang="en-US" sz="1600" dirty="0" smtClean="0"/>
              <a:t>// </a:t>
            </a:r>
            <a:r>
              <a:rPr lang="en-US" sz="1600" dirty="0"/>
              <a:t>z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/>
              <a:t>string, foo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/>
              <a:t>int</a:t>
            </a:r>
            <a:r>
              <a:rPr lang="en-US" sz="1600" dirty="0"/>
              <a:t>, value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/>
              <a:t>int</a:t>
            </a:r>
            <a:r>
              <a:rPr lang="en-US" sz="1600" dirty="0"/>
              <a:t>, sum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smtClean="0"/>
              <a:t> </a:t>
            </a:r>
            <a:r>
              <a:rPr lang="en-US" sz="1600" dirty="0" err="1"/>
              <a:t>int</a:t>
            </a: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   </a:t>
            </a:r>
            <a:r>
              <a:rPr lang="en-US" sz="1600" dirty="0" smtClean="0">
                <a:solidFill>
                  <a:schemeClr val="tx1"/>
                </a:solidFill>
              </a:rPr>
              <a:t>   sum </a:t>
            </a:r>
            <a:r>
              <a:rPr lang="en-US" sz="1600" dirty="0">
                <a:solidFill>
                  <a:schemeClr val="tx1"/>
                </a:solidFill>
              </a:rPr>
              <a:t>= sum + value</a:t>
            </a:r>
            <a:r>
              <a:rPr lang="en-US" sz="1600" dirty="0" smtClean="0">
                <a:solidFill>
                  <a:schemeClr val="tx1"/>
                </a:solidFill>
              </a:rPr>
              <a:t>; value </a:t>
            </a:r>
            <a:r>
              <a:rPr lang="en-US" sz="1600" dirty="0">
                <a:solidFill>
                  <a:schemeClr val="tx1"/>
                </a:solidFill>
              </a:rPr>
              <a:t>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  </a:t>
            </a:r>
            <a:r>
              <a:rPr lang="en-US" sz="1600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4568" y="2140008"/>
            <a:ext cx="595964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// value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sum</a:t>
            </a:r>
            <a:r>
              <a:rPr lang="en-US" sz="1600" dirty="0">
                <a:sym typeface="Symbol"/>
              </a:rPr>
              <a:t>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>
                <a:sym typeface="Symbol"/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 void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main(string bar)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bar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string,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  </a:t>
            </a:r>
            <a:r>
              <a:rPr lang="en-US" sz="16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sum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 </a:t>
            </a:r>
            <a:r>
              <a:rPr lang="en-US" sz="16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b="1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bar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string, value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sum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sum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value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10;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add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bar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string, value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sum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if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(sum % 3 == 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string </a:t>
            </a:r>
            <a:r>
              <a:rPr lang="en-US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  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string, y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bar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string,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sum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value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=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add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("inner value = ", value);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("sum = ", sum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);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bar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string, value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6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sum </a:t>
            </a:r>
            <a:r>
              <a:rPr lang="en-US" sz="1600" dirty="0">
                <a:solidFill>
                  <a:srgbClr val="008000"/>
                </a:solidFill>
                <a:sym typeface="Symbol"/>
              </a:rPr>
              <a:t></a:t>
            </a:r>
            <a:r>
              <a:rPr lang="en-US" sz="16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print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("outer value = ", value);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} }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69" y="3171743"/>
            <a:ext cx="32003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Outer 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declaration 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value 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is 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shadowed 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by 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inner declaration </a:t>
            </a:r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string </a:t>
            </a:r>
            <a:r>
              <a:rPr lang="en-US" sz="1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value</a:t>
            </a:r>
          </a:p>
          <a:p>
            <a:endParaRPr lang="en-US" sz="18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Map 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becomes bigger as 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we 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enter more scopes, 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later 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becomes smaller again</a:t>
            </a:r>
          </a:p>
          <a:p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Imperatively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need 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to make 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maps bigger, later 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smaller 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again.</a:t>
            </a:r>
          </a:p>
          <a:p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Functionally:</a:t>
            </a: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immutable maps,</a:t>
            </a:r>
            <a:b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keep old versions.</a:t>
            </a:r>
            <a:endParaRPr lang="en-US" sz="18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185" y="278505"/>
            <a:ext cx="25099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How map changes</a:t>
            </a:r>
            <a:b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with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static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scoping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674160" y="699120"/>
              <a:ext cx="1589040" cy="4413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1280" y="690840"/>
                <a:ext cx="1594440" cy="442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92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Abstract Trees of Simple Language with Arbitrarily Nested Blocks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390"/>
            <a:ext cx="8625328" cy="477377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program ::= </a:t>
            </a:r>
            <a:r>
              <a:rPr lang="en-US" sz="2400" b="1" dirty="0" smtClean="0">
                <a:solidFill>
                  <a:schemeClr val="tx1"/>
                </a:solidFill>
              </a:rPr>
              <a:t>class World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{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varDecl</a:t>
            </a:r>
            <a:r>
              <a:rPr lang="en-US" sz="2400" dirty="0">
                <a:solidFill>
                  <a:schemeClr val="tx1"/>
                </a:solidFill>
              </a:rPr>
              <a:t>* method* </a:t>
            </a:r>
            <a:r>
              <a:rPr lang="en-US" sz="2400" b="1" dirty="0" smtClean="0">
                <a:solidFill>
                  <a:schemeClr val="tx1"/>
                </a:solidFill>
              </a:rPr>
              <a:t>}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method  </a:t>
            </a:r>
            <a:r>
              <a:rPr lang="en-US" sz="2400" dirty="0">
                <a:solidFill>
                  <a:schemeClr val="tx1"/>
                </a:solidFill>
              </a:rPr>
              <a:t>::= </a:t>
            </a:r>
            <a:r>
              <a:rPr lang="en-US" sz="2400" dirty="0" err="1">
                <a:solidFill>
                  <a:schemeClr val="tx1"/>
                </a:solidFill>
              </a:rPr>
              <a:t>varDecl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varDecl</a:t>
            </a:r>
            <a:r>
              <a:rPr lang="en-US" sz="2400" dirty="0">
                <a:solidFill>
                  <a:schemeClr val="tx1"/>
                </a:solidFill>
              </a:rPr>
              <a:t>* 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{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thing* </a:t>
            </a:r>
            <a:r>
              <a:rPr lang="en-US" sz="2400" b="1" dirty="0" smtClean="0">
                <a:solidFill>
                  <a:schemeClr val="tx1"/>
                </a:solidFill>
              </a:rPr>
              <a:t>return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}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varDecl</a:t>
            </a:r>
            <a:r>
              <a:rPr lang="en-US" sz="2400" dirty="0" smtClean="0">
                <a:solidFill>
                  <a:schemeClr val="tx1"/>
                </a:solidFill>
              </a:rPr>
              <a:t>   ::= </a:t>
            </a:r>
            <a:r>
              <a:rPr lang="en-US" sz="2400" dirty="0">
                <a:solidFill>
                  <a:schemeClr val="tx1"/>
                </a:solidFill>
              </a:rPr>
              <a:t>type </a:t>
            </a:r>
            <a:r>
              <a:rPr lang="en-US" sz="2400" dirty="0" smtClean="0">
                <a:solidFill>
                  <a:schemeClr val="tx1"/>
                </a:solidFill>
              </a:rPr>
              <a:t>ID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type         ::= </a:t>
            </a:r>
            <a:r>
              <a:rPr lang="en-US" sz="2400" b="1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| </a:t>
            </a:r>
            <a:r>
              <a:rPr lang="en-US" sz="2400" b="1" dirty="0" err="1" smtClean="0">
                <a:solidFill>
                  <a:schemeClr val="tx1"/>
                </a:solidFill>
              </a:rPr>
              <a:t>boolean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| </a:t>
            </a:r>
            <a:r>
              <a:rPr lang="en-US" sz="2400" b="1" dirty="0" smtClean="0">
                <a:solidFill>
                  <a:schemeClr val="tx1"/>
                </a:solidFill>
              </a:rPr>
              <a:t>void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thing        ::= </a:t>
            </a:r>
            <a:r>
              <a:rPr lang="en-US" sz="2400" dirty="0" err="1">
                <a:solidFill>
                  <a:schemeClr val="tx1"/>
                </a:solidFill>
              </a:rPr>
              <a:t>varDecl</a:t>
            </a:r>
            <a:r>
              <a:rPr lang="en-US" sz="2400" dirty="0">
                <a:solidFill>
                  <a:schemeClr val="tx1"/>
                </a:solidFill>
              </a:rPr>
              <a:t> | </a:t>
            </a:r>
            <a:r>
              <a:rPr lang="en-US" sz="2400" dirty="0" err="1" smtClean="0">
                <a:solidFill>
                  <a:schemeClr val="tx1"/>
                </a:solidFill>
              </a:rPr>
              <a:t>stmt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stmt</a:t>
            </a:r>
            <a:r>
              <a:rPr lang="en-US" sz="2400" dirty="0" smtClean="0">
                <a:solidFill>
                  <a:schemeClr val="tx1"/>
                </a:solidFill>
              </a:rPr>
              <a:t>         ::= </a:t>
            </a: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>
                <a:solidFill>
                  <a:schemeClr val="tx1"/>
                </a:solidFill>
              </a:rPr>
              <a:t> | if | while | block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if               ::= </a:t>
            </a:r>
            <a:r>
              <a:rPr lang="en-US" sz="2400" b="1" dirty="0" smtClean="0">
                <a:solidFill>
                  <a:schemeClr val="tx1"/>
                </a:solidFill>
              </a:rPr>
              <a:t>if (</a:t>
            </a:r>
            <a:r>
              <a:rPr lang="en-US" sz="2400" dirty="0" err="1" smtClean="0">
                <a:solidFill>
                  <a:schemeClr val="tx1"/>
                </a:solidFill>
              </a:rPr>
              <a:t>expr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stmt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else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stmt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while       ::= </a:t>
            </a:r>
            <a:r>
              <a:rPr lang="en-US" sz="2400" b="1" dirty="0" smtClean="0">
                <a:solidFill>
                  <a:schemeClr val="tx1"/>
                </a:solidFill>
              </a:rPr>
              <a:t>while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expr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stmt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block       ::= </a:t>
            </a:r>
            <a:r>
              <a:rPr lang="en-US" sz="2400" b="1" dirty="0" smtClean="0">
                <a:solidFill>
                  <a:schemeClr val="tx1"/>
                </a:solidFill>
              </a:rPr>
              <a:t>{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thing* </a:t>
            </a:r>
            <a:r>
              <a:rPr lang="en-US" sz="2400" b="1" dirty="0" smtClean="0">
                <a:solidFill>
                  <a:schemeClr val="tx1"/>
                </a:solidFill>
              </a:rPr>
              <a:t>}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expr</a:t>
            </a:r>
            <a:r>
              <a:rPr lang="en-US" sz="2400" dirty="0" smtClean="0">
                <a:solidFill>
                  <a:schemeClr val="tx1"/>
                </a:solidFill>
              </a:rPr>
              <a:t>         ::= </a:t>
            </a:r>
            <a:r>
              <a:rPr lang="en-US" sz="2400" b="1" dirty="0">
                <a:solidFill>
                  <a:schemeClr val="tx1"/>
                </a:solidFill>
              </a:rPr>
              <a:t>ID</a:t>
            </a:r>
            <a:r>
              <a:rPr lang="en-US" sz="2400" dirty="0">
                <a:solidFill>
                  <a:schemeClr val="tx1"/>
                </a:solidFill>
              </a:rPr>
              <a:t> | </a:t>
            </a: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+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>
                <a:solidFill>
                  <a:schemeClr val="tx1"/>
                </a:solidFill>
              </a:rPr>
              <a:t> | </a:t>
            </a: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&lt;=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expr</a:t>
            </a:r>
            <a:r>
              <a:rPr lang="en-US" sz="2400" dirty="0" smtClean="0">
                <a:solidFill>
                  <a:schemeClr val="tx1"/>
                </a:solidFill>
              </a:rPr>
              <a:t>| </a:t>
            </a:r>
            <a:r>
              <a:rPr lang="en-US" sz="2400" dirty="0">
                <a:solidFill>
                  <a:schemeClr val="tx1"/>
                </a:solidFill>
              </a:rPr>
              <a:t>assign | call | </a:t>
            </a:r>
            <a:r>
              <a:rPr lang="en-US" sz="2400" dirty="0" err="1">
                <a:solidFill>
                  <a:schemeClr val="tx1"/>
                </a:solidFill>
              </a:rPr>
              <a:t>condExpr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assign      ::= </a:t>
            </a:r>
            <a:r>
              <a:rPr lang="en-US" sz="2400" b="1" dirty="0">
                <a:solidFill>
                  <a:schemeClr val="tx1"/>
                </a:solidFill>
              </a:rPr>
              <a:t>ID </a:t>
            </a:r>
            <a:r>
              <a:rPr lang="en-US" sz="2400" b="1" dirty="0" smtClean="0">
                <a:solidFill>
                  <a:schemeClr val="tx1"/>
                </a:solidFill>
              </a:rPr>
              <a:t>=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expr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condExpr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::= </a:t>
            </a: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expr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call            ::= </a:t>
            </a:r>
            <a:r>
              <a:rPr lang="en-US" sz="2400" b="1" dirty="0">
                <a:solidFill>
                  <a:schemeClr val="tx1"/>
                </a:solidFill>
              </a:rPr>
              <a:t>ID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expr</a:t>
            </a:r>
            <a:r>
              <a:rPr lang="en-US" sz="2400" dirty="0">
                <a:solidFill>
                  <a:schemeClr val="tx1"/>
                </a:solidFill>
              </a:rPr>
              <a:t>* 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4" y="713874"/>
            <a:ext cx="8974693" cy="547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2240" y="1483200"/>
              <a:ext cx="6251040" cy="2288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00" y="1472400"/>
                <a:ext cx="6264000" cy="23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793960" y="2668680"/>
              <a:ext cx="4793400" cy="3383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91440" y="2653920"/>
                <a:ext cx="4810320" cy="340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02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to check that each variable used in a statement is declared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209007" y="1388668"/>
              <a:ext cx="8096040" cy="51055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687" y="1382548"/>
                <a:ext cx="8115120" cy="51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" name="Ink 70"/>
              <p14:cNvContentPartPr/>
              <p14:nvPr/>
            </p14:nvContentPartPr>
            <p14:xfrm>
              <a:off x="1396647" y="2053228"/>
              <a:ext cx="361440" cy="3765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2607" y="2038108"/>
                <a:ext cx="39096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9" name="Ink 108"/>
              <p14:cNvContentPartPr/>
              <p14:nvPr/>
            </p14:nvContentPartPr>
            <p14:xfrm>
              <a:off x="6188967" y="1899868"/>
              <a:ext cx="2507040" cy="38916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74207" y="1890499"/>
                <a:ext cx="2538000" cy="411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0" name="Ink 109"/>
              <p14:cNvContentPartPr/>
              <p14:nvPr/>
            </p14:nvContentPartPr>
            <p14:xfrm>
              <a:off x="2529927" y="2058988"/>
              <a:ext cx="378000" cy="37080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4807" y="2043868"/>
                <a:ext cx="407160" cy="399960"/>
              </a:xfrm>
              <a:prstGeom prst="rect">
                <a:avLst/>
              </a:prstGeom>
            </p:spPr>
          </p:pic>
        </mc:Fallback>
      </mc:AlternateContent>
      <p:sp>
        <p:nvSpPr>
          <p:cNvPr id="161" name="TextBox 160"/>
          <p:cNvSpPr txBox="1"/>
          <p:nvPr/>
        </p:nvSpPr>
        <p:spPr>
          <a:xfrm>
            <a:off x="385767" y="3975422"/>
            <a:ext cx="5886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e uses only variables declared in </a:t>
            </a:r>
            <a:r>
              <a:rPr lang="en-US" sz="3200" dirty="0" smtClean="0">
                <a:latin typeface="Calibri" pitchFamily="34" charset="0"/>
                <a:cs typeface="Calibri" pitchFamily="34" charset="0"/>
                <a:sym typeface="Symbol"/>
              </a:rPr>
              <a:t>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1674000" y="1307880"/>
              <a:ext cx="6890760" cy="2908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60680" y="1293120"/>
                <a:ext cx="6916680" cy="29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04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Checking Variable Use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524727" y="1826778"/>
              <a:ext cx="2077560" cy="35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647" y="1812378"/>
                <a:ext cx="20952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/>
              <p14:cNvContentPartPr/>
              <p14:nvPr/>
            </p14:nvContentPartPr>
            <p14:xfrm>
              <a:off x="534807" y="1309098"/>
              <a:ext cx="5956200" cy="4327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967" y="1294698"/>
                <a:ext cx="597780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/>
              <p14:cNvContentPartPr/>
              <p14:nvPr/>
            </p14:nvContentPartPr>
            <p14:xfrm>
              <a:off x="3904047" y="1787898"/>
              <a:ext cx="2699280" cy="554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92527" y="1784298"/>
                <a:ext cx="27244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4" name="Ink 63"/>
              <p14:cNvContentPartPr/>
              <p14:nvPr/>
            </p14:nvContentPartPr>
            <p14:xfrm>
              <a:off x="4494087" y="2019738"/>
              <a:ext cx="1839960" cy="2714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89767" y="2004978"/>
                <a:ext cx="184788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9" name="Ink 78"/>
              <p14:cNvContentPartPr/>
              <p14:nvPr/>
            </p14:nvContentPartPr>
            <p14:xfrm>
              <a:off x="2248767" y="3229698"/>
              <a:ext cx="5814720" cy="29883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35087" y="3215658"/>
                <a:ext cx="5833440" cy="30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1" name="Ink 100"/>
              <p14:cNvContentPartPr/>
              <p14:nvPr/>
            </p14:nvContentPartPr>
            <p14:xfrm>
              <a:off x="795807" y="2037018"/>
              <a:ext cx="1660320" cy="34056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2927" y="2021538"/>
                <a:ext cx="16686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4" name="Ink 103"/>
              <p14:cNvContentPartPr/>
              <p14:nvPr/>
            </p14:nvContentPartPr>
            <p14:xfrm>
              <a:off x="2317527" y="3695898"/>
              <a:ext cx="3118680" cy="3420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13207" y="3682938"/>
                <a:ext cx="3128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" name="Ink 114"/>
              <p14:cNvContentPartPr/>
              <p14:nvPr/>
            </p14:nvContentPartPr>
            <p14:xfrm>
              <a:off x="2066967" y="5597058"/>
              <a:ext cx="2497320" cy="8568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4087" y="5593098"/>
                <a:ext cx="25066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4" name="Ink 173"/>
              <p14:cNvContentPartPr/>
              <p14:nvPr/>
            </p14:nvContentPartPr>
            <p14:xfrm>
              <a:off x="6159807" y="6293658"/>
              <a:ext cx="1503000" cy="27000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45047" y="6278178"/>
                <a:ext cx="15242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/>
              <p14:cNvContentPartPr/>
              <p14:nvPr/>
            </p14:nvContentPartPr>
            <p14:xfrm>
              <a:off x="601920" y="1658520"/>
              <a:ext cx="7318080" cy="2670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5440" y="1654560"/>
                <a:ext cx="7338960" cy="268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585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Block Declarations Change </a:t>
            </a:r>
            <a:r>
              <a:rPr lang="en-US" dirty="0" smtClean="0">
                <a:sym typeface="Symbol"/>
              </a:rPr>
              <a:t>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00647" y="2165188"/>
              <a:ext cx="2671920" cy="52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7047" y="2151868"/>
                <a:ext cx="26841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k 31"/>
              <p14:cNvContentPartPr/>
              <p14:nvPr/>
            </p14:nvContentPartPr>
            <p14:xfrm>
              <a:off x="1109007" y="1630588"/>
              <a:ext cx="2391840" cy="12261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4327" y="1615468"/>
                <a:ext cx="2410200" cy="12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Ink 39"/>
              <p14:cNvContentPartPr/>
              <p14:nvPr/>
            </p14:nvContentPartPr>
            <p14:xfrm>
              <a:off x="2206287" y="1722748"/>
              <a:ext cx="0" cy="176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6" name="Ink 125"/>
              <p14:cNvContentPartPr/>
              <p14:nvPr/>
            </p14:nvContentPartPr>
            <p14:xfrm>
              <a:off x="1560587" y="3708868"/>
              <a:ext cx="4761220" cy="127584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49427" y="3693748"/>
                <a:ext cx="4788219" cy="13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7" name="Ink 126"/>
              <p14:cNvContentPartPr/>
              <p14:nvPr/>
            </p14:nvContentPartPr>
            <p14:xfrm>
              <a:off x="2608907" y="5323828"/>
              <a:ext cx="3300340" cy="34416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95588" y="5308708"/>
                <a:ext cx="3326259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9" name="Ink 128"/>
              <p14:cNvContentPartPr/>
              <p14:nvPr/>
            </p14:nvContentPartPr>
            <p14:xfrm>
              <a:off x="2329907" y="5005588"/>
              <a:ext cx="4911120" cy="16668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26307" y="4992268"/>
                <a:ext cx="49219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583920" y="1017360"/>
              <a:ext cx="8123040" cy="3416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6360" y="1003680"/>
                <a:ext cx="8145360" cy="343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/>
              <p14:cNvContentPartPr/>
              <p14:nvPr/>
            </p14:nvContentPartPr>
            <p14:xfrm>
              <a:off x="294120" y="3429360"/>
              <a:ext cx="5805360" cy="1321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1520" y="3420000"/>
                <a:ext cx="5827320" cy="133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90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Parameters are Similar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64106" y="2409111"/>
            <a:ext cx="5441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  <a:sym typeface="Symbol"/>
              </a:rPr>
              <a:t> 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  T m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3200" baseline="-25000" dirty="0" smtClean="0">
                <a:latin typeface="Calibri" pitchFamily="34" charset="0"/>
                <a:cs typeface="Calibri" pitchFamily="34" charset="0"/>
              </a:rPr>
              <a:t>1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3200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,...,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3200" baseline="-25000" dirty="0" err="1">
                <a:latin typeface="Calibri" pitchFamily="34" charset="0"/>
                <a:cs typeface="Calibri" pitchFamily="34" charset="0"/>
              </a:rPr>
              <a:t>n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sz="3200" baseline="-25000" dirty="0" err="1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{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s 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8978" y="1612827"/>
            <a:ext cx="4541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  <a:sym typeface="Symbol"/>
              </a:rPr>
              <a:t>                                      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s 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109272" y="2329855"/>
            <a:ext cx="5336498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235326" y="1732718"/>
              <a:ext cx="5409416" cy="1982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446" y="1720118"/>
                <a:ext cx="5432456" cy="20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/>
              <p14:cNvContentPartPr/>
              <p14:nvPr/>
            </p14:nvContentPartPr>
            <p14:xfrm>
              <a:off x="5604438" y="2569718"/>
              <a:ext cx="122400" cy="82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93998" y="2557478"/>
                <a:ext cx="142560" cy="3024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5813190" y="3184351"/>
            <a:ext cx="3102216" cy="267502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class</a:t>
            </a:r>
            <a:r>
              <a:rPr lang="en-US" sz="2400" dirty="0"/>
              <a:t> </a:t>
            </a:r>
            <a:r>
              <a:rPr lang="en-US" sz="2400" b="1" dirty="0"/>
              <a:t>World </a:t>
            </a:r>
            <a:r>
              <a:rPr lang="en-US" sz="2400" b="1" dirty="0" smtClean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sum;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value;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  void </a:t>
            </a:r>
            <a:r>
              <a:rPr lang="en-US" sz="2400" dirty="0" smtClean="0"/>
              <a:t>add(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foo)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sum = sum + foo;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}</a:t>
            </a:r>
            <a:endParaRPr lang="en-US" sz="24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5" name="Ink 94"/>
              <p14:cNvContentPartPr/>
              <p14:nvPr/>
            </p14:nvContentPartPr>
            <p14:xfrm>
              <a:off x="504246" y="4640438"/>
              <a:ext cx="4565880" cy="39060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9486" y="4626758"/>
                <a:ext cx="459468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5" name="Ink 104"/>
              <p14:cNvContentPartPr/>
              <p14:nvPr/>
            </p14:nvContentPartPr>
            <p14:xfrm>
              <a:off x="2443926" y="5315438"/>
              <a:ext cx="0" cy="2052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5" name="Ink 204"/>
              <p14:cNvContentPartPr/>
              <p14:nvPr/>
            </p14:nvContentPartPr>
            <p14:xfrm>
              <a:off x="494526" y="5031758"/>
              <a:ext cx="4164120" cy="12744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6246" y="5017718"/>
                <a:ext cx="41799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6" name="Ink 205"/>
              <p14:cNvContentPartPr/>
              <p14:nvPr/>
            </p14:nvContentPartPr>
            <p14:xfrm>
              <a:off x="513966" y="5200958"/>
              <a:ext cx="3085920" cy="95688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8846" y="5188358"/>
                <a:ext cx="3109320" cy="9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2315520" y="1409040"/>
              <a:ext cx="3515040" cy="1680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05800" y="1399680"/>
                <a:ext cx="3534840" cy="169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35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CYK for Any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5" y="1263523"/>
            <a:ext cx="8479331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grammar G, non-terminals A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,...,A</a:t>
            </a:r>
            <a:r>
              <a:rPr lang="en-US" sz="2400" baseline="-25000" dirty="0" smtClean="0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</a:rPr>
              <a:t>, tokens t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,....</a:t>
            </a:r>
            <a:r>
              <a:rPr lang="en-US" sz="2400" dirty="0" err="1" smtClean="0">
                <a:solidFill>
                  <a:schemeClr val="tx1"/>
                </a:solidFill>
              </a:rPr>
              <a:t>t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L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input word: w </a:t>
            </a:r>
            <a:r>
              <a:rPr lang="en-US" sz="2400" dirty="0">
                <a:solidFill>
                  <a:schemeClr val="tx1"/>
                </a:solidFill>
              </a:rPr>
              <a:t>= w</a:t>
            </a:r>
            <a:r>
              <a:rPr lang="en-US" sz="2400" baseline="-25000" dirty="0">
                <a:solidFill>
                  <a:schemeClr val="tx1"/>
                </a:solidFill>
              </a:rPr>
              <a:t>(0)</a:t>
            </a:r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(1)</a:t>
            </a:r>
            <a:r>
              <a:rPr lang="en-US" sz="2400" dirty="0">
                <a:solidFill>
                  <a:schemeClr val="tx1"/>
                </a:solidFill>
              </a:rPr>
              <a:t> …</a:t>
            </a:r>
            <a:r>
              <a:rPr lang="en-US" sz="2400" dirty="0" smtClean="0">
                <a:solidFill>
                  <a:schemeClr val="tx1"/>
                </a:solidFill>
              </a:rPr>
              <a:t>w</a:t>
            </a:r>
            <a:r>
              <a:rPr lang="en-US" sz="2400" baseline="-25000" dirty="0" smtClean="0">
                <a:solidFill>
                  <a:schemeClr val="tx1"/>
                </a:solidFill>
              </a:rPr>
              <a:t>(N-1)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w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</a:rPr>
              <a:t>..q </a:t>
            </a:r>
            <a:r>
              <a:rPr lang="en-US" sz="2400" dirty="0">
                <a:solidFill>
                  <a:schemeClr val="tx1"/>
                </a:solidFill>
              </a:rPr>
              <a:t> = w</a:t>
            </a:r>
            <a:r>
              <a:rPr lang="en-US" sz="2400" baseline="-25000" dirty="0">
                <a:solidFill>
                  <a:schemeClr val="tx1"/>
                </a:solidFill>
              </a:rPr>
              <a:t>(p)</a:t>
            </a:r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(p+1) </a:t>
            </a:r>
            <a:r>
              <a:rPr lang="en-US" sz="2400" dirty="0">
                <a:solidFill>
                  <a:schemeClr val="tx1"/>
                </a:solidFill>
              </a:rPr>
              <a:t>…</a:t>
            </a:r>
            <a:r>
              <a:rPr lang="en-US" sz="2400" dirty="0" smtClean="0">
                <a:solidFill>
                  <a:schemeClr val="tx1"/>
                </a:solidFill>
              </a:rPr>
              <a:t>w</a:t>
            </a:r>
            <a:r>
              <a:rPr lang="en-US" sz="2400" baseline="-25000" dirty="0" smtClean="0">
                <a:solidFill>
                  <a:schemeClr val="tx1"/>
                </a:solidFill>
              </a:rPr>
              <a:t>(q-1)</a:t>
            </a:r>
            <a:br>
              <a:rPr lang="en-US" sz="2400" baseline="-250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Triple (A, p, q) means: A =&gt;</a:t>
            </a:r>
            <a:r>
              <a:rPr lang="en-US" sz="2400" baseline="30000" dirty="0" smtClean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..q    </a:t>
            </a:r>
            <a:r>
              <a:rPr lang="en-US" sz="2400" dirty="0" smtClean="0">
                <a:solidFill>
                  <a:schemeClr val="tx1"/>
                </a:solidFill>
              </a:rPr>
              <a:t>,   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can be: A</a:t>
            </a:r>
            <a:r>
              <a:rPr lang="en-US" sz="2400" baseline="-25000" dirty="0" smtClean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t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j</a:t>
            </a:r>
            <a:r>
              <a:rPr lang="en-US" sz="2400" dirty="0" smtClean="0">
                <a:solidFill>
                  <a:schemeClr val="tx1"/>
                </a:solidFill>
              </a:rPr>
              <a:t>, or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/>
              <a:t>P = {(w</a:t>
            </a:r>
            <a:r>
              <a:rPr lang="en-US" sz="2400" b="1" baseline="-25000" dirty="0" smtClean="0"/>
              <a:t>(</a:t>
            </a:r>
            <a:r>
              <a:rPr lang="en-US" sz="2400" b="1" baseline="-25000" dirty="0" err="1" smtClean="0"/>
              <a:t>i</a:t>
            </a:r>
            <a:r>
              <a:rPr lang="en-US" sz="2400" b="1" baseline="-25000" dirty="0" smtClean="0"/>
              <a:t>)</a:t>
            </a:r>
            <a:r>
              <a:rPr lang="en-US" sz="2400" b="1" dirty="0" smtClean="0"/>
              <a:t>,i,i+1)| 0 </a:t>
            </a:r>
            <a:r>
              <a:rPr lang="en-US" sz="2400" b="1" dirty="0">
                <a:sym typeface="Symbol"/>
              </a:rPr>
              <a:t>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&lt; N-1}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  repeat {</a:t>
            </a:r>
            <a:br>
              <a:rPr lang="en-US" sz="2400" b="1" dirty="0" smtClean="0"/>
            </a:br>
            <a:r>
              <a:rPr lang="en-US" sz="2400" b="1" dirty="0" smtClean="0"/>
              <a:t>     choose rule (A::=B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...</a:t>
            </a:r>
            <a:r>
              <a:rPr lang="en-US" sz="2400" b="1" dirty="0" err="1" smtClean="0"/>
              <a:t>B</a:t>
            </a:r>
            <a:r>
              <a:rPr lang="en-US" sz="2400" b="1" baseline="-25000" dirty="0" err="1" smtClean="0"/>
              <a:t>m</a:t>
            </a:r>
            <a:r>
              <a:rPr lang="en-US" sz="2400" b="1" dirty="0" smtClean="0"/>
              <a:t>)</a:t>
            </a:r>
            <a:r>
              <a:rPr lang="en-US" sz="2400" b="1" dirty="0" smtClean="0">
                <a:sym typeface="Symbol"/>
              </a:rPr>
              <a:t>G</a:t>
            </a:r>
            <a:r>
              <a:rPr lang="en-US" sz="2400" b="1" baseline="-25000" dirty="0" smtClean="0"/>
              <a:t/>
            </a:r>
            <a:br>
              <a:rPr lang="en-US" sz="2400" b="1" baseline="-25000" dirty="0" smtClean="0"/>
            </a:br>
            <a:r>
              <a:rPr lang="en-US" sz="2400" b="1" baseline="-25000" dirty="0" smtClean="0"/>
              <a:t>  </a:t>
            </a:r>
            <a:r>
              <a:rPr lang="en-US" sz="2400" b="1" dirty="0" smtClean="0"/>
              <a:t>   if ((</a:t>
            </a:r>
            <a:r>
              <a:rPr lang="en-US" sz="2400" b="1" dirty="0"/>
              <a:t>A,p</a:t>
            </a:r>
            <a:r>
              <a:rPr lang="en-US" sz="2400" b="1" baseline="-25000" dirty="0"/>
              <a:t>0</a:t>
            </a:r>
            <a:r>
              <a:rPr lang="en-US" sz="2400" b="1" dirty="0"/>
              <a:t>,p</a:t>
            </a:r>
            <a:r>
              <a:rPr lang="en-US" sz="2400" b="1" baseline="-25000" dirty="0"/>
              <a:t>m</a:t>
            </a:r>
            <a:r>
              <a:rPr lang="en-US" sz="2400" b="1" dirty="0"/>
              <a:t>)</a:t>
            </a:r>
            <a:r>
              <a:rPr lang="en-US" sz="2400" b="1" dirty="0">
                <a:sym typeface="Symbol"/>
              </a:rPr>
              <a:t></a:t>
            </a:r>
            <a:r>
              <a:rPr lang="en-US" sz="2400" b="1" dirty="0" smtClean="0"/>
              <a:t>P &amp;&amp;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         ((m=0 &amp;&amp; p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=p</a:t>
            </a:r>
            <a:r>
              <a:rPr lang="en-US" sz="2400" b="1" baseline="-25000" dirty="0" smtClean="0"/>
              <a:t>m</a:t>
            </a:r>
            <a:r>
              <a:rPr lang="en-US" sz="2400" b="1" dirty="0" smtClean="0"/>
              <a:t>) || (B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,p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,p</a:t>
            </a:r>
            <a:r>
              <a:rPr lang="en-US" sz="2400" b="1" baseline="-25000" dirty="0"/>
              <a:t>1</a:t>
            </a:r>
            <a:r>
              <a:rPr lang="en-US" sz="2400" b="1" dirty="0" smtClean="0"/>
              <a:t>), ...,(B</a:t>
            </a:r>
            <a:r>
              <a:rPr lang="en-US" sz="2400" b="1" baseline="-25000" dirty="0" smtClean="0"/>
              <a:t>m</a:t>
            </a:r>
            <a:r>
              <a:rPr lang="en-US" sz="2400" b="1" dirty="0" smtClean="0"/>
              <a:t>,p</a:t>
            </a:r>
            <a:r>
              <a:rPr lang="en-US" sz="2400" b="1" baseline="-25000" dirty="0" smtClean="0"/>
              <a:t>m-1</a:t>
            </a:r>
            <a:r>
              <a:rPr lang="en-US" sz="2400" b="1" dirty="0" smtClean="0"/>
              <a:t>,p</a:t>
            </a:r>
            <a:r>
              <a:rPr lang="en-US" sz="2400" b="1" baseline="-25000" dirty="0" smtClean="0"/>
              <a:t>m</a:t>
            </a:r>
            <a:r>
              <a:rPr lang="en-US" sz="2400" b="1" dirty="0" smtClean="0"/>
              <a:t>) </a:t>
            </a:r>
            <a:r>
              <a:rPr lang="en-US" sz="2400" b="1" dirty="0">
                <a:sym typeface="Symbol"/>
              </a:rPr>
              <a:t> </a:t>
            </a:r>
            <a:r>
              <a:rPr lang="en-US" sz="2400" b="1" dirty="0" smtClean="0"/>
              <a:t>P))</a:t>
            </a:r>
            <a:br>
              <a:rPr lang="en-US" sz="2400" b="1" dirty="0" smtClean="0"/>
            </a:br>
            <a:r>
              <a:rPr lang="en-US" sz="2400" b="1" dirty="0" smtClean="0"/>
              <a:t>         P := P U</a:t>
            </a:r>
            <a:r>
              <a:rPr lang="en-US" sz="2400" b="1" dirty="0"/>
              <a:t> {(A,p</a:t>
            </a:r>
            <a:r>
              <a:rPr lang="en-US" sz="2400" b="1" baseline="-25000" dirty="0"/>
              <a:t>0</a:t>
            </a:r>
            <a:r>
              <a:rPr lang="en-US" sz="2400" b="1" dirty="0"/>
              <a:t>,p</a:t>
            </a:r>
            <a:r>
              <a:rPr lang="en-US" sz="2400" b="1" baseline="-25000" dirty="0"/>
              <a:t>m</a:t>
            </a:r>
            <a:r>
              <a:rPr lang="en-US" sz="2400" b="1" dirty="0"/>
              <a:t>)}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 } until no more insertions possible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What is the maximal number of steps?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How long does it take to check step for a rule?</a:t>
            </a:r>
          </a:p>
        </p:txBody>
      </p:sp>
      <p:sp>
        <p:nvSpPr>
          <p:cNvPr id="5" name="Rectangle 4"/>
          <p:cNvSpPr/>
          <p:nvPr/>
        </p:nvSpPr>
        <p:spPr>
          <a:xfrm>
            <a:off x="6598261" y="5799642"/>
            <a:ext cx="2496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for grammar in </a:t>
            </a:r>
            <a:b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given normal form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6289482" y="5755197"/>
            <a:ext cx="218172" cy="919889"/>
          </a:xfrm>
          <a:prstGeom prst="rightBrace">
            <a:avLst>
              <a:gd name="adj1" fmla="val 52067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ways are there to split a string of length Q into m segments?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Exponential in m, so algorithm is exponential.</a:t>
            </a:r>
          </a:p>
          <a:p>
            <a:r>
              <a:rPr lang="en-US" dirty="0" smtClean="0"/>
              <a:t>For binary rules, m=2, so algorithm is efficient.</a:t>
            </a:r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314859" y="2869984"/>
              <a:ext cx="867240" cy="635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2619" y="2862424"/>
                <a:ext cx="893160" cy="6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1123339" y="2779264"/>
              <a:ext cx="110160" cy="8596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0739" y="2767744"/>
                <a:ext cx="129960" cy="88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2253019" y="2830024"/>
              <a:ext cx="142920" cy="765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1139" y="2818504"/>
                <a:ext cx="16776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2580979" y="2866744"/>
              <a:ext cx="1638000" cy="9212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69819" y="2857024"/>
                <a:ext cx="1662120" cy="9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/>
              <p14:cNvContentPartPr/>
              <p14:nvPr/>
            </p14:nvContentPartPr>
            <p14:xfrm>
              <a:off x="2997139" y="3337264"/>
              <a:ext cx="1357920" cy="568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87059" y="3323944"/>
                <a:ext cx="1381320" cy="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821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CYK Algorithm Producing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5" y="1048371"/>
            <a:ext cx="8479331" cy="543695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input </a:t>
            </a:r>
            <a:r>
              <a:rPr lang="en-US" sz="2400" dirty="0">
                <a:solidFill>
                  <a:schemeClr val="tx1"/>
                </a:solidFill>
              </a:rPr>
              <a:t>word: w = w</a:t>
            </a:r>
            <a:r>
              <a:rPr lang="en-US" sz="2400" baseline="-25000" dirty="0">
                <a:solidFill>
                  <a:schemeClr val="tx1"/>
                </a:solidFill>
              </a:rPr>
              <a:t>(0)</a:t>
            </a:r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(1)</a:t>
            </a:r>
            <a:r>
              <a:rPr lang="en-US" sz="2400" dirty="0">
                <a:solidFill>
                  <a:schemeClr val="tx1"/>
                </a:solidFill>
              </a:rPr>
              <a:t> …w</a:t>
            </a:r>
            <a:r>
              <a:rPr lang="en-US" sz="2400" baseline="-25000" dirty="0">
                <a:solidFill>
                  <a:schemeClr val="tx1"/>
                </a:solidFill>
              </a:rPr>
              <a:t>(N-1)</a:t>
            </a:r>
            <a:r>
              <a:rPr lang="en-US" sz="2400" dirty="0">
                <a:solidFill>
                  <a:schemeClr val="tx1"/>
                </a:solidFill>
              </a:rPr>
              <a:t>  ,  </a:t>
            </a:r>
            <a:r>
              <a:rPr lang="en-US" sz="2400" baseline="-250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</a:t>
            </a:r>
            <a:r>
              <a:rPr lang="en-US" sz="2400" baseline="-25000" dirty="0" err="1">
                <a:solidFill>
                  <a:schemeClr val="tx1"/>
                </a:solidFill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</a:rPr>
              <a:t>..q </a:t>
            </a:r>
            <a:r>
              <a:rPr lang="en-US" sz="2400" dirty="0">
                <a:solidFill>
                  <a:schemeClr val="tx1"/>
                </a:solidFill>
              </a:rPr>
              <a:t> = w</a:t>
            </a:r>
            <a:r>
              <a:rPr lang="en-US" sz="2400" baseline="-25000" dirty="0">
                <a:solidFill>
                  <a:schemeClr val="tx1"/>
                </a:solidFill>
              </a:rPr>
              <a:t>(p)</a:t>
            </a:r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(p+1) </a:t>
            </a:r>
            <a:r>
              <a:rPr lang="en-US" sz="2400" dirty="0">
                <a:solidFill>
                  <a:schemeClr val="tx1"/>
                </a:solidFill>
              </a:rPr>
              <a:t>…w</a:t>
            </a:r>
            <a:r>
              <a:rPr lang="en-US" sz="2400" baseline="-25000" dirty="0">
                <a:solidFill>
                  <a:schemeClr val="tx1"/>
                </a:solidFill>
              </a:rPr>
              <a:t>(q-1)</a:t>
            </a:r>
            <a:br>
              <a:rPr lang="en-US" sz="2400" baseline="-250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Non-terminals A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,...,A</a:t>
            </a:r>
            <a:r>
              <a:rPr lang="en-US" sz="2400" baseline="-25000" dirty="0" smtClean="0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</a:rPr>
              <a:t>, tokens t</a:t>
            </a:r>
            <a:r>
              <a:rPr lang="en-US" sz="2400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,....</a:t>
            </a:r>
            <a:r>
              <a:rPr lang="en-US" sz="2400" dirty="0" err="1" smtClean="0">
                <a:solidFill>
                  <a:schemeClr val="tx1"/>
                </a:solidFill>
              </a:rPr>
              <a:t>t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L</a:t>
            </a:r>
            <a:r>
              <a:rPr lang="en-US" sz="2400" baseline="-250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</a:t>
            </a:r>
            <a:endParaRPr lang="en-US" sz="2400" baseline="-25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Rule </a:t>
            </a:r>
            <a:r>
              <a:rPr lang="en-US" sz="2400" b="1" dirty="0"/>
              <a:t>(A::=B</a:t>
            </a:r>
            <a:r>
              <a:rPr lang="en-US" sz="2400" b="1" baseline="-25000" dirty="0"/>
              <a:t>1</a:t>
            </a:r>
            <a:r>
              <a:rPr lang="en-US" sz="2400" b="1" dirty="0"/>
              <a:t>...</a:t>
            </a:r>
            <a:r>
              <a:rPr lang="en-US" sz="2400" b="1" dirty="0" err="1"/>
              <a:t>B</a:t>
            </a:r>
            <a:r>
              <a:rPr lang="en-US" sz="2400" b="1" baseline="-25000" dirty="0" err="1"/>
              <a:t>m</a:t>
            </a:r>
            <a:r>
              <a:rPr lang="en-US" sz="2400" b="1" baseline="-25000" dirty="0"/>
              <a:t> 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chemeClr val="tx1"/>
                </a:solidFill>
              </a:rPr>
              <a:t>f</a:t>
            </a:r>
            <a:r>
              <a:rPr lang="en-US" sz="2400" b="1" dirty="0"/>
              <a:t>)</a:t>
            </a:r>
            <a:r>
              <a:rPr lang="en-US" sz="2400" b="1" dirty="0">
                <a:sym typeface="Symbol"/>
              </a:rPr>
              <a:t></a:t>
            </a:r>
            <a:r>
              <a:rPr lang="en-US" sz="2400" b="1" dirty="0" smtClean="0">
                <a:sym typeface="Symbol"/>
              </a:rPr>
              <a:t>G </a:t>
            </a:r>
            <a:r>
              <a:rPr lang="en-US" sz="2400" dirty="0" smtClean="0">
                <a:solidFill>
                  <a:schemeClr val="tx1"/>
                </a:solidFill>
              </a:rPr>
              <a:t>with semantic action f. </a:t>
            </a:r>
            <a:r>
              <a:rPr lang="en-US" sz="2400" b="1" dirty="0" smtClean="0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 - result (e.g. tree)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b="1" dirty="0" smtClean="0">
                <a:solidFill>
                  <a:schemeClr val="tx1"/>
                </a:solidFill>
              </a:rPr>
              <a:t>f : ((A </a:t>
            </a:r>
            <a:r>
              <a:rPr lang="en-US" sz="2400" dirty="0" smtClean="0">
                <a:solidFill>
                  <a:schemeClr val="tx1"/>
                </a:solidFill>
              </a:rPr>
              <a:t>x </a:t>
            </a:r>
            <a:r>
              <a:rPr lang="en-US" sz="2400" b="1" dirty="0" smtClean="0">
                <a:solidFill>
                  <a:schemeClr val="tx1"/>
                </a:solidFill>
              </a:rPr>
              <a:t>N </a:t>
            </a:r>
            <a:r>
              <a:rPr lang="en-US" sz="2400" dirty="0" smtClean="0">
                <a:solidFill>
                  <a:schemeClr val="tx1"/>
                </a:solidFill>
              </a:rPr>
              <a:t>x</a:t>
            </a:r>
            <a:r>
              <a:rPr lang="en-US" sz="2400" b="1" dirty="0" smtClean="0">
                <a:solidFill>
                  <a:schemeClr val="tx1"/>
                </a:solidFill>
              </a:rPr>
              <a:t> N) </a:t>
            </a:r>
            <a:r>
              <a:rPr lang="en-US" sz="2400" dirty="0" smtClean="0">
                <a:solidFill>
                  <a:schemeClr val="tx1"/>
                </a:solidFill>
              </a:rPr>
              <a:t>x</a:t>
            </a:r>
            <a:r>
              <a:rPr lang="en-US" sz="2400" b="1" dirty="0" smtClean="0">
                <a:solidFill>
                  <a:schemeClr val="tx1"/>
                </a:solidFill>
              </a:rPr>
              <a:t> (R</a:t>
            </a:r>
            <a:r>
              <a:rPr lang="en-US" sz="2400" dirty="0" smtClean="0">
                <a:solidFill>
                  <a:schemeClr val="tx1"/>
                </a:solidFill>
              </a:rPr>
              <a:t>U</a:t>
            </a:r>
            <a:r>
              <a:rPr lang="en-US" sz="2400" b="1" dirty="0" smtClean="0">
                <a:solidFill>
                  <a:schemeClr val="tx1"/>
                </a:solidFill>
              </a:rPr>
              <a:t>T))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</a:rPr>
              <a:t> -&gt; R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Useful parser: </a:t>
            </a:r>
            <a:r>
              <a:rPr lang="en-US" sz="2400" dirty="0" smtClean="0">
                <a:solidFill>
                  <a:schemeClr val="tx1"/>
                </a:solidFill>
              </a:rPr>
              <a:t>returning a set of result </a:t>
            </a:r>
            <a:r>
              <a:rPr lang="en-US" sz="2400" dirty="0">
                <a:solidFill>
                  <a:schemeClr val="tx1"/>
                </a:solidFill>
              </a:rPr>
              <a:t>(e.g. syntax </a:t>
            </a:r>
            <a:r>
              <a:rPr lang="en-US" sz="2400" dirty="0" smtClean="0">
                <a:solidFill>
                  <a:schemeClr val="tx1"/>
                </a:solidFill>
              </a:rPr>
              <a:t>trees)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((A, p, q),</a:t>
            </a:r>
            <a:r>
              <a:rPr lang="en-US" sz="2400" b="1" dirty="0" smtClean="0">
                <a:solidFill>
                  <a:schemeClr val="tx1"/>
                </a:solidFill>
              </a:rPr>
              <a:t>r</a:t>
            </a:r>
            <a:r>
              <a:rPr lang="en-US" sz="2400" dirty="0" smtClean="0">
                <a:solidFill>
                  <a:schemeClr val="tx1"/>
                </a:solidFill>
              </a:rPr>
              <a:t>):   A =&gt;</a:t>
            </a:r>
            <a:r>
              <a:rPr lang="en-US" sz="2400" baseline="30000" dirty="0" smtClean="0">
                <a:solidFill>
                  <a:schemeClr val="tx1"/>
                </a:solidFill>
              </a:rPr>
              <a:t>*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400" baseline="-25000" dirty="0" smtClean="0">
                <a:solidFill>
                  <a:schemeClr val="tx1"/>
                </a:solidFill>
              </a:rPr>
              <a:t>..q   </a:t>
            </a:r>
            <a:r>
              <a:rPr lang="en-US" sz="2400" dirty="0" smtClean="0">
                <a:solidFill>
                  <a:schemeClr val="tx1"/>
                </a:solidFill>
              </a:rPr>
              <a:t>and the result can be interpreted as </a:t>
            </a:r>
            <a:r>
              <a:rPr lang="en-US" sz="2400" b="1" dirty="0" smtClean="0">
                <a:solidFill>
                  <a:schemeClr val="tx1"/>
                </a:solidFill>
              </a:rPr>
              <a:t>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Let </a:t>
            </a:r>
            <a:r>
              <a:rPr lang="en-US" sz="2400" b="1" dirty="0" smtClean="0">
                <a:solidFill>
                  <a:schemeClr val="tx1"/>
                </a:solidFill>
              </a:rPr>
              <a:t>f</a:t>
            </a:r>
            <a:r>
              <a:rPr lang="en-US" sz="2400" dirty="0" smtClean="0">
                <a:solidFill>
                  <a:schemeClr val="tx1"/>
                </a:solidFill>
              </a:rPr>
              <a:t> be </a:t>
            </a:r>
            <a:r>
              <a:rPr lang="en-US" sz="2400" b="1" dirty="0" smtClean="0">
                <a:solidFill>
                  <a:schemeClr val="tx1"/>
                </a:solidFill>
              </a:rPr>
              <a:t>partial </a:t>
            </a:r>
            <a:r>
              <a:rPr lang="en-US" sz="2400" dirty="0" smtClean="0">
                <a:solidFill>
                  <a:schemeClr val="tx1"/>
                </a:solidFill>
              </a:rPr>
              <a:t>function, we apply it only if the result is defined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/>
              <a:t>P = {((w</a:t>
            </a:r>
            <a:r>
              <a:rPr lang="en-US" sz="2400" b="1" baseline="-25000" dirty="0" smtClean="0"/>
              <a:t>(</a:t>
            </a:r>
            <a:r>
              <a:rPr lang="en-US" sz="2400" b="1" baseline="-25000" dirty="0" err="1" smtClean="0"/>
              <a:t>i</a:t>
            </a:r>
            <a:r>
              <a:rPr lang="en-US" sz="2400" b="1" baseline="-25000" dirty="0" smtClean="0"/>
              <a:t>)</a:t>
            </a:r>
            <a:r>
              <a:rPr lang="en-US" sz="2400" b="1" dirty="0" smtClean="0"/>
              <a:t>,i,i+1),</a:t>
            </a:r>
            <a:r>
              <a:rPr lang="en-US" sz="2400" b="1" dirty="0" smtClean="0">
                <a:solidFill>
                  <a:schemeClr val="tx1"/>
                </a:solidFill>
              </a:rPr>
              <a:t>w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(</a:t>
            </a:r>
            <a:r>
              <a:rPr lang="en-US" sz="2400" b="1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)</a:t>
            </a:r>
            <a:r>
              <a:rPr lang="en-US" sz="2400" b="1" dirty="0" smtClean="0"/>
              <a:t>)| 0 </a:t>
            </a:r>
            <a:r>
              <a:rPr lang="en-US" sz="2400" b="1" dirty="0">
                <a:sym typeface="Symbol"/>
              </a:rPr>
              <a:t>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</a:t>
            </a:r>
            <a:r>
              <a:rPr lang="en-US" sz="2400" b="1" dirty="0" smtClean="0"/>
              <a:t> &lt; N-1}   </a:t>
            </a:r>
            <a:r>
              <a:rPr lang="en-US" sz="2400" dirty="0" smtClean="0">
                <a:solidFill>
                  <a:srgbClr val="0070C0"/>
                </a:solidFill>
              </a:rPr>
              <a:t>// set of ((</a:t>
            </a:r>
            <a:r>
              <a:rPr lang="en-US" sz="2400" dirty="0" err="1" smtClean="0">
                <a:solidFill>
                  <a:srgbClr val="0070C0"/>
                </a:solidFill>
              </a:rPr>
              <a:t>A,p,q</a:t>
            </a:r>
            <a:r>
              <a:rPr lang="en-US" sz="2400" dirty="0" smtClean="0">
                <a:solidFill>
                  <a:srgbClr val="0070C0"/>
                </a:solidFill>
              </a:rPr>
              <a:t>), r) </a:t>
            </a:r>
            <a:r>
              <a:rPr lang="en-US" sz="2400" dirty="0">
                <a:solidFill>
                  <a:srgbClr val="0070C0"/>
                </a:solidFill>
              </a:rPr>
              <a:t/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b="1" dirty="0" smtClean="0"/>
              <a:t>  repeat {</a:t>
            </a:r>
            <a:br>
              <a:rPr lang="en-US" sz="2400" b="1" dirty="0" smtClean="0"/>
            </a:br>
            <a:r>
              <a:rPr lang="en-US" sz="2400" b="1" dirty="0" smtClean="0"/>
              <a:t>    choose rule (A::=B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...</a:t>
            </a:r>
            <a:r>
              <a:rPr lang="en-US" sz="2400" b="1" dirty="0" err="1" smtClean="0"/>
              <a:t>B</a:t>
            </a:r>
            <a:r>
              <a:rPr lang="en-US" sz="2400" b="1" baseline="-25000" dirty="0" err="1" smtClean="0"/>
              <a:t>m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, </a:t>
            </a:r>
            <a:r>
              <a:rPr lang="en-US" sz="2400" b="1" dirty="0" smtClean="0">
                <a:solidFill>
                  <a:schemeClr val="tx1"/>
                </a:solidFill>
              </a:rPr>
              <a:t>f</a:t>
            </a:r>
            <a:r>
              <a:rPr lang="en-US" sz="2400" b="1" dirty="0" smtClean="0"/>
              <a:t>)</a:t>
            </a:r>
            <a:r>
              <a:rPr lang="en-US" sz="2400" b="1" dirty="0" smtClean="0">
                <a:sym typeface="Symbol"/>
              </a:rPr>
              <a:t>G</a:t>
            </a:r>
            <a:br>
              <a:rPr lang="en-US" sz="2400" b="1" dirty="0" smtClean="0">
                <a:sym typeface="Symbol"/>
              </a:rPr>
            </a:br>
            <a:r>
              <a:rPr lang="en-US" sz="2400" b="1" dirty="0" smtClean="0">
                <a:sym typeface="Symbol"/>
              </a:rPr>
              <a:t>    choose (</a:t>
            </a:r>
            <a:r>
              <a:rPr lang="en-US" sz="2400" b="1" dirty="0" smtClean="0"/>
              <a:t>(</a:t>
            </a:r>
            <a:r>
              <a:rPr lang="en-US" sz="2400" b="1" dirty="0"/>
              <a:t>B</a:t>
            </a:r>
            <a:r>
              <a:rPr lang="en-US" sz="2400" b="1" baseline="-25000" dirty="0"/>
              <a:t>1</a:t>
            </a:r>
            <a:r>
              <a:rPr lang="en-US" sz="2400" b="1" dirty="0"/>
              <a:t>,p</a:t>
            </a:r>
            <a:r>
              <a:rPr lang="en-US" sz="2400" b="1" baseline="-25000" dirty="0"/>
              <a:t>0</a:t>
            </a:r>
            <a:r>
              <a:rPr lang="en-US" sz="2400" b="1" dirty="0"/>
              <a:t>,p</a:t>
            </a:r>
            <a:r>
              <a:rPr lang="en-US" sz="2400" b="1" baseline="-25000" dirty="0"/>
              <a:t>1</a:t>
            </a:r>
            <a:r>
              <a:rPr lang="en-US" sz="2400" b="1" dirty="0" smtClean="0"/>
              <a:t>),</a:t>
            </a:r>
            <a:r>
              <a:rPr lang="en-US" sz="2400" b="1" dirty="0" smtClean="0">
                <a:solidFill>
                  <a:schemeClr val="tx1"/>
                </a:solidFill>
              </a:rPr>
              <a:t>r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1</a:t>
            </a:r>
            <a:r>
              <a:rPr lang="en-US" sz="2400" b="1" dirty="0" smtClean="0"/>
              <a:t>), ..., ((</a:t>
            </a:r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b="1" dirty="0"/>
              <a:t>,p</a:t>
            </a:r>
            <a:r>
              <a:rPr lang="en-US" sz="2400" b="1" baseline="-25000" dirty="0"/>
              <a:t>m-1</a:t>
            </a:r>
            <a:r>
              <a:rPr lang="en-US" sz="2400" b="1" dirty="0"/>
              <a:t>,p</a:t>
            </a:r>
            <a:r>
              <a:rPr lang="en-US" sz="2400" b="1" baseline="-25000" dirty="0"/>
              <a:t>m</a:t>
            </a:r>
            <a:r>
              <a:rPr lang="en-US" sz="2400" b="1" dirty="0" smtClean="0"/>
              <a:t>),</a:t>
            </a:r>
            <a:r>
              <a:rPr lang="en-US" sz="2400" b="1" dirty="0" smtClean="0">
                <a:solidFill>
                  <a:schemeClr val="tx1"/>
                </a:solidFill>
              </a:rPr>
              <a:t>r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400" b="1" dirty="0" smtClean="0"/>
              <a:t>) </a:t>
            </a:r>
            <a:r>
              <a:rPr lang="en-US" sz="2400" b="1" dirty="0">
                <a:sym typeface="Symbol"/>
              </a:rPr>
              <a:t> </a:t>
            </a:r>
            <a:r>
              <a:rPr lang="en-US" sz="2400" b="1" dirty="0" smtClean="0"/>
              <a:t>P</a:t>
            </a:r>
            <a:r>
              <a:rPr lang="en-US" sz="2400" b="1" baseline="-25000" dirty="0" smtClean="0"/>
              <a:t/>
            </a:r>
            <a:br>
              <a:rPr lang="en-US" sz="2400" b="1" baseline="-25000" dirty="0" smtClean="0"/>
            </a:br>
            <a:r>
              <a:rPr lang="en-US" sz="2400" b="1" dirty="0" smtClean="0"/>
              <a:t>    P := P U </a:t>
            </a:r>
            <a:r>
              <a:rPr lang="en-US" sz="3000" b="1" dirty="0" smtClean="0"/>
              <a:t>{(</a:t>
            </a:r>
            <a:r>
              <a:rPr lang="en-US" sz="2400" b="1" dirty="0" smtClean="0"/>
              <a:t> (A,p</a:t>
            </a:r>
            <a:r>
              <a:rPr lang="en-US" sz="2400" b="1" baseline="-25000" dirty="0" smtClean="0"/>
              <a:t>0</a:t>
            </a:r>
            <a:r>
              <a:rPr lang="en-US" sz="2400" b="1" dirty="0" smtClean="0"/>
              <a:t>,p</a:t>
            </a:r>
            <a:r>
              <a:rPr lang="en-US" sz="2400" b="1" baseline="-25000" dirty="0" smtClean="0"/>
              <a:t>m</a:t>
            </a:r>
            <a:r>
              <a:rPr lang="en-US" sz="2400" b="1" dirty="0" smtClean="0"/>
              <a:t>), </a:t>
            </a:r>
            <a:r>
              <a:rPr lang="en-US" sz="3000" b="1" dirty="0" smtClean="0">
                <a:solidFill>
                  <a:schemeClr val="tx1"/>
                </a:solidFill>
              </a:rPr>
              <a:t>f</a:t>
            </a:r>
            <a:r>
              <a:rPr lang="en-US" sz="3000" b="1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B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,p</a:t>
            </a:r>
            <a:r>
              <a:rPr lang="en-US" sz="2400" baseline="-25000" dirty="0">
                <a:solidFill>
                  <a:schemeClr val="tx1"/>
                </a:solidFill>
              </a:rPr>
              <a:t>0</a:t>
            </a:r>
            <a:r>
              <a:rPr lang="en-US" sz="2400" dirty="0">
                <a:solidFill>
                  <a:schemeClr val="tx1"/>
                </a:solidFill>
              </a:rPr>
              <a:t>,p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r>
              <a:rPr lang="en-US" sz="2400" b="1" dirty="0">
                <a:solidFill>
                  <a:schemeClr val="tx1"/>
                </a:solidFill>
              </a:rPr>
              <a:t>,r</a:t>
            </a:r>
            <a:r>
              <a:rPr lang="en-US" sz="2400" b="1" baseline="-25000" dirty="0">
                <a:solidFill>
                  <a:schemeClr val="tx1"/>
                </a:solidFill>
              </a:rPr>
              <a:t>1</a:t>
            </a:r>
            <a:r>
              <a:rPr lang="en-US" sz="2400" b="1" dirty="0">
                <a:solidFill>
                  <a:schemeClr val="tx1"/>
                </a:solidFill>
              </a:rPr>
              <a:t>), ...,(</a:t>
            </a:r>
            <a:r>
              <a:rPr lang="en-US" sz="2400" dirty="0">
                <a:solidFill>
                  <a:schemeClr val="tx1"/>
                </a:solidFill>
              </a:rPr>
              <a:t>(B</a:t>
            </a:r>
            <a:r>
              <a:rPr lang="en-US" sz="2400" baseline="-25000" dirty="0">
                <a:solidFill>
                  <a:schemeClr val="tx1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,p</a:t>
            </a:r>
            <a:r>
              <a:rPr lang="en-US" sz="2400" baseline="-25000" dirty="0">
                <a:solidFill>
                  <a:schemeClr val="tx1"/>
                </a:solidFill>
              </a:rPr>
              <a:t>m-1</a:t>
            </a:r>
            <a:r>
              <a:rPr lang="en-US" sz="2400" dirty="0">
                <a:solidFill>
                  <a:schemeClr val="tx1"/>
                </a:solidFill>
              </a:rPr>
              <a:t>,p</a:t>
            </a:r>
            <a:r>
              <a:rPr lang="en-US" sz="2400" baseline="-25000" dirty="0">
                <a:solidFill>
                  <a:schemeClr val="tx1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r>
              <a:rPr lang="en-US" sz="2400" b="1" dirty="0">
                <a:solidFill>
                  <a:schemeClr val="tx1"/>
                </a:solidFill>
              </a:rPr>
              <a:t>,r</a:t>
            </a:r>
            <a:r>
              <a:rPr lang="en-US" sz="2400" b="1" baseline="-25000" dirty="0">
                <a:solidFill>
                  <a:schemeClr val="tx1"/>
                </a:solidFill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3000" b="1" dirty="0" smtClean="0">
                <a:solidFill>
                  <a:schemeClr val="tx1"/>
                </a:solidFill>
              </a:rPr>
              <a:t>) </a:t>
            </a:r>
            <a:r>
              <a:rPr lang="en-US" sz="3000" b="1" dirty="0" smtClean="0"/>
              <a:t>)}</a:t>
            </a:r>
            <a:br>
              <a:rPr lang="en-US" sz="3000" b="1" dirty="0" smtClean="0"/>
            </a:br>
            <a:r>
              <a:rPr lang="en-US" sz="2400" b="1" dirty="0" smtClean="0">
                <a:solidFill>
                  <a:srgbClr val="0070C0"/>
                </a:solidFill>
              </a:rPr>
              <a:t>      </a:t>
            </a:r>
            <a:r>
              <a:rPr lang="en-US" sz="2400" dirty="0" smtClean="0">
                <a:solidFill>
                  <a:srgbClr val="0070C0"/>
                </a:solidFill>
              </a:rPr>
              <a:t>// do nothing if </a:t>
            </a:r>
            <a:r>
              <a:rPr lang="en-US" sz="2400" b="1" dirty="0" smtClean="0">
                <a:solidFill>
                  <a:schemeClr val="tx1"/>
                </a:solidFill>
              </a:rPr>
              <a:t>f</a:t>
            </a:r>
            <a:r>
              <a:rPr lang="en-US" sz="2400" dirty="0" smtClean="0">
                <a:solidFill>
                  <a:srgbClr val="0070C0"/>
                </a:solidFill>
              </a:rPr>
              <a:t> is not defined on those </a:t>
            </a:r>
            <a:r>
              <a:rPr lang="en-US" sz="2400" dirty="0" err="1" smtClean="0">
                <a:solidFill>
                  <a:srgbClr val="0070C0"/>
                </a:solidFill>
              </a:rPr>
              <a:t>args</a:t>
            </a: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en-US" sz="2400" b="1" dirty="0" smtClean="0"/>
              <a:t>  } until no more insertions into P possible</a:t>
            </a:r>
          </a:p>
        </p:txBody>
      </p:sp>
    </p:spTree>
    <p:extLst>
      <p:ext uri="{BB962C8B-B14F-4D97-AF65-F5344CB8AC3E}">
        <p14:creationId xmlns:p14="http://schemas.microsoft.com/office/powerpoint/2010/main" val="35830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Application: Associativity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52605"/>
            <a:ext cx="8463963" cy="49735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 ::= e </a:t>
            </a:r>
            <a:r>
              <a:rPr lang="en-US" b="1" dirty="0" smtClean="0"/>
              <a:t>-</a:t>
            </a:r>
            <a:r>
              <a:rPr lang="en-US" dirty="0" smtClean="0"/>
              <a:t> e | ID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abstract class</a:t>
            </a:r>
            <a:r>
              <a:rPr lang="en-US" sz="2400" dirty="0" smtClean="0">
                <a:solidFill>
                  <a:schemeClr val="tx1"/>
                </a:solidFill>
              </a:rPr>
              <a:t> Tree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case class </a:t>
            </a:r>
            <a:r>
              <a:rPr lang="en-US" sz="2400" dirty="0" smtClean="0">
                <a:solidFill>
                  <a:schemeClr val="tx1"/>
                </a:solidFill>
              </a:rPr>
              <a:t>ID(</a:t>
            </a:r>
            <a:r>
              <a:rPr lang="en-US" sz="2400" dirty="0" err="1" smtClean="0">
                <a:solidFill>
                  <a:schemeClr val="tx1"/>
                </a:solidFill>
              </a:rPr>
              <a:t>s:String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r>
              <a:rPr lang="en-US" sz="2400" b="1" dirty="0" smtClean="0">
                <a:solidFill>
                  <a:schemeClr val="tx1"/>
                </a:solidFill>
              </a:rPr>
              <a:t>extends </a:t>
            </a:r>
            <a:r>
              <a:rPr lang="en-US" sz="2400" dirty="0" smtClean="0">
                <a:solidFill>
                  <a:schemeClr val="tx1"/>
                </a:solidFill>
              </a:rPr>
              <a:t>Tree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case class </a:t>
            </a:r>
            <a:r>
              <a:rPr lang="en-US" sz="2400" dirty="0" smtClean="0">
                <a:solidFill>
                  <a:schemeClr val="tx1"/>
                </a:solidFill>
              </a:rPr>
              <a:t>Minus(e1:Tree,e2:Tree) </a:t>
            </a:r>
            <a:r>
              <a:rPr lang="en-US" sz="2400" b="1" dirty="0" smtClean="0">
                <a:solidFill>
                  <a:schemeClr val="tx1"/>
                </a:solidFill>
              </a:rPr>
              <a:t>extends </a:t>
            </a:r>
            <a:r>
              <a:rPr lang="en-US" sz="2400" dirty="0" smtClean="0">
                <a:solidFill>
                  <a:schemeClr val="tx1"/>
                </a:solidFill>
              </a:rPr>
              <a:t>Tree</a:t>
            </a:r>
          </a:p>
          <a:p>
            <a:pPr marL="0" indent="0">
              <a:buNone/>
            </a:pPr>
            <a:r>
              <a:rPr lang="en-US" sz="2600" dirty="0" smtClean="0"/>
              <a:t>Define rules that will return only </a:t>
            </a:r>
          </a:p>
          <a:p>
            <a:pPr marL="0" indent="0">
              <a:buNone/>
            </a:pPr>
            <a:r>
              <a:rPr lang="en-US" sz="2600" dirty="0" smtClean="0"/>
              <a:t>Suppose minus is </a:t>
            </a:r>
            <a:r>
              <a:rPr lang="en-US" sz="2600" b="1" dirty="0" smtClean="0"/>
              <a:t>left associative</a:t>
            </a:r>
          </a:p>
          <a:p>
            <a:pPr marL="0" indent="0">
              <a:buNone/>
            </a:pPr>
            <a:r>
              <a:rPr lang="en-US" sz="2600" dirty="0" smtClean="0"/>
              <a:t>Result attribute type: </a:t>
            </a:r>
            <a:r>
              <a:rPr lang="en-US" sz="2600" dirty="0" smtClean="0">
                <a:solidFill>
                  <a:schemeClr val="tx1"/>
                </a:solidFill>
              </a:rPr>
              <a:t>Tree</a:t>
            </a:r>
            <a:r>
              <a:rPr lang="en-US" sz="2600" dirty="0" smtClean="0"/>
              <a:t>. Defining semantic action:</a:t>
            </a:r>
          </a:p>
          <a:p>
            <a:pPr marL="0" indent="0">
              <a:buNone/>
            </a:pPr>
            <a:r>
              <a:rPr lang="en-US" sz="2600" dirty="0" smtClean="0"/>
              <a:t>General rule: if can parse </a:t>
            </a:r>
            <a:r>
              <a:rPr lang="en-US" sz="2600" dirty="0" smtClean="0">
                <a:solidFill>
                  <a:schemeClr val="tx1"/>
                </a:solidFill>
              </a:rPr>
              <a:t>e</a:t>
            </a:r>
            <a:r>
              <a:rPr lang="en-US" sz="2600" dirty="0" smtClean="0"/>
              <a:t> from </a:t>
            </a:r>
            <a:r>
              <a:rPr lang="en-US" sz="2600" dirty="0" err="1" smtClean="0">
                <a:solidFill>
                  <a:schemeClr val="tx1"/>
                </a:solidFill>
              </a:rPr>
              <a:t>i</a:t>
            </a:r>
            <a:r>
              <a:rPr lang="en-US" sz="2600" dirty="0" smtClean="0"/>
              <a:t> to </a:t>
            </a:r>
            <a:r>
              <a:rPr lang="en-US" sz="2600" dirty="0" smtClean="0">
                <a:solidFill>
                  <a:schemeClr val="tx1"/>
                </a:solidFill>
              </a:rPr>
              <a:t>j</a:t>
            </a:r>
            <a:r>
              <a:rPr lang="en-US" sz="2600" dirty="0" smtClean="0"/>
              <a:t>, then minus, then another </a:t>
            </a:r>
            <a:r>
              <a:rPr lang="en-US" sz="2600" dirty="0" smtClean="0">
                <a:solidFill>
                  <a:schemeClr val="tx1"/>
                </a:solidFill>
              </a:rPr>
              <a:t>e</a:t>
            </a:r>
            <a:r>
              <a:rPr lang="en-US" sz="2600" dirty="0" smtClean="0"/>
              <a:t> from </a:t>
            </a:r>
            <a:r>
              <a:rPr lang="en-US" sz="2600" dirty="0" smtClean="0">
                <a:solidFill>
                  <a:schemeClr val="tx1"/>
                </a:solidFill>
              </a:rPr>
              <a:t>j+1</a:t>
            </a:r>
            <a:r>
              <a:rPr lang="en-US" sz="2600" dirty="0" smtClean="0"/>
              <a:t> to </a:t>
            </a:r>
            <a:r>
              <a:rPr lang="en-US" sz="2600" dirty="0" smtClean="0">
                <a:solidFill>
                  <a:schemeClr val="tx1"/>
                </a:solidFill>
              </a:rPr>
              <a:t>k</a:t>
            </a:r>
            <a:r>
              <a:rPr lang="en-US" sz="2600" dirty="0" smtClean="0"/>
              <a:t>, then can parse </a:t>
            </a:r>
            <a:r>
              <a:rPr lang="en-US" sz="2600" dirty="0" smtClean="0">
                <a:solidFill>
                  <a:schemeClr val="tx1"/>
                </a:solidFill>
              </a:rPr>
              <a:t>e</a:t>
            </a:r>
            <a:r>
              <a:rPr lang="en-US" sz="2600" dirty="0" smtClean="0"/>
              <a:t> from </a:t>
            </a:r>
            <a:r>
              <a:rPr lang="en-US" sz="2600" dirty="0" err="1" smtClean="0">
                <a:solidFill>
                  <a:schemeClr val="tx1"/>
                </a:solidFill>
              </a:rPr>
              <a:t>i</a:t>
            </a:r>
            <a:r>
              <a:rPr lang="en-US" sz="2600" dirty="0" smtClean="0"/>
              <a:t> to </a:t>
            </a:r>
            <a:r>
              <a:rPr lang="en-US" sz="2600" dirty="0" smtClean="0">
                <a:solidFill>
                  <a:schemeClr val="tx1"/>
                </a:solidFill>
              </a:rPr>
              <a:t>k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f</a:t>
            </a:r>
            <a:r>
              <a:rPr lang="en-US" sz="2600" dirty="0">
                <a:solidFill>
                  <a:schemeClr val="tx1"/>
                </a:solidFill>
                <a:sym typeface="Symbol"/>
              </a:rPr>
              <a:t>( </a:t>
            </a:r>
            <a:r>
              <a:rPr lang="en-US" sz="2600" dirty="0" smtClean="0">
                <a:solidFill>
                  <a:schemeClr val="tx1"/>
                </a:solidFill>
                <a:sym typeface="Symbol"/>
              </a:rPr>
              <a:t>(</a:t>
            </a:r>
            <a:r>
              <a:rPr lang="en-US" sz="2600" dirty="0" smtClean="0">
                <a:solidFill>
                  <a:schemeClr val="tx1"/>
                </a:solidFill>
              </a:rPr>
              <a:t>(</a:t>
            </a:r>
            <a:r>
              <a:rPr lang="en-US" sz="2600" dirty="0" err="1" smtClean="0">
                <a:solidFill>
                  <a:schemeClr val="tx1"/>
                </a:solidFill>
              </a:rPr>
              <a:t>e,i,j</a:t>
            </a:r>
            <a:r>
              <a:rPr lang="en-US" sz="2600" dirty="0" smtClean="0">
                <a:solidFill>
                  <a:schemeClr val="tx1"/>
                </a:solidFill>
              </a:rPr>
              <a:t>),t</a:t>
            </a:r>
            <a:r>
              <a:rPr lang="en-US" sz="2600" baseline="-25000" dirty="0" smtClean="0">
                <a:solidFill>
                  <a:schemeClr val="tx1"/>
                </a:solidFill>
              </a:rPr>
              <a:t>1</a:t>
            </a:r>
            <a:r>
              <a:rPr lang="en-US" sz="2600" dirty="0" smtClean="0">
                <a:solidFill>
                  <a:schemeClr val="tx1"/>
                </a:solidFill>
              </a:rPr>
              <a:t>),  ((</a:t>
            </a:r>
            <a:r>
              <a:rPr lang="en-US" sz="2600" b="1" dirty="0" smtClean="0">
                <a:solidFill>
                  <a:schemeClr val="tx1"/>
                </a:solidFill>
              </a:rPr>
              <a:t>-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en-US" sz="2600" dirty="0">
                <a:solidFill>
                  <a:schemeClr val="tx1"/>
                </a:solidFill>
              </a:rPr>
              <a:t>j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en-US" sz="2600" dirty="0">
                <a:solidFill>
                  <a:schemeClr val="tx1"/>
                </a:solidFill>
              </a:rPr>
              <a:t>j</a:t>
            </a:r>
            <a:r>
              <a:rPr lang="en-US" sz="2600" dirty="0" smtClean="0">
                <a:solidFill>
                  <a:schemeClr val="tx1"/>
                </a:solidFill>
              </a:rPr>
              <a:t>+1), _), ((e,j+1,k), t</a:t>
            </a:r>
            <a:r>
              <a:rPr lang="en-US" sz="2600" baseline="-25000" dirty="0" smtClean="0">
                <a:solidFill>
                  <a:schemeClr val="tx1"/>
                </a:solidFill>
              </a:rPr>
              <a:t>2</a:t>
            </a:r>
            <a:r>
              <a:rPr lang="en-US" sz="2600" dirty="0" smtClean="0">
                <a:solidFill>
                  <a:schemeClr val="tx1"/>
                </a:solidFill>
              </a:rPr>
              <a:t>) = Minus(t</a:t>
            </a:r>
            <a:r>
              <a:rPr lang="en-US" sz="2600" baseline="-25000" dirty="0" smtClean="0">
                <a:solidFill>
                  <a:schemeClr val="tx1"/>
                </a:solidFill>
              </a:rPr>
              <a:t>1</a:t>
            </a:r>
            <a:r>
              <a:rPr lang="en-US" sz="2600" dirty="0" smtClean="0">
                <a:solidFill>
                  <a:schemeClr val="tx1"/>
                </a:solidFill>
              </a:rPr>
              <a:t>,t</a:t>
            </a:r>
            <a:r>
              <a:rPr lang="en-US" sz="2600" baseline="-25000" dirty="0" smtClean="0">
                <a:solidFill>
                  <a:schemeClr val="tx1"/>
                </a:solidFill>
              </a:rPr>
              <a:t>2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C00000"/>
                </a:solidFill>
              </a:rPr>
              <a:t>Restriction:</a:t>
            </a:r>
            <a:r>
              <a:rPr lang="en-US" sz="2600" dirty="0" smtClean="0"/>
              <a:t> only if </a:t>
            </a:r>
            <a:r>
              <a:rPr lang="en-US" sz="2600" dirty="0" smtClean="0">
                <a:solidFill>
                  <a:schemeClr val="tx1"/>
                </a:solidFill>
              </a:rPr>
              <a:t>t</a:t>
            </a:r>
            <a:r>
              <a:rPr lang="en-US" sz="2600" baseline="-25000" dirty="0" smtClean="0">
                <a:solidFill>
                  <a:schemeClr val="tx1"/>
                </a:solidFill>
              </a:rPr>
              <a:t>2</a:t>
            </a:r>
            <a:r>
              <a:rPr lang="en-US" sz="2600" baseline="-25000" dirty="0" smtClean="0"/>
              <a:t> </a:t>
            </a:r>
            <a:r>
              <a:rPr lang="en-US" sz="2600" dirty="0" smtClean="0"/>
              <a:t>is not </a:t>
            </a:r>
            <a:r>
              <a:rPr lang="en-US" sz="2600" dirty="0" smtClean="0">
                <a:solidFill>
                  <a:schemeClr val="tx1"/>
                </a:solidFill>
              </a:rPr>
              <a:t>Minus(...,...) </a:t>
            </a:r>
            <a:r>
              <a:rPr lang="en-US" sz="2600" dirty="0" smtClean="0"/>
              <a:t>otherwise undefined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Discuss: right associativity, priority of * over - , parentheses.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666080" y="1002960"/>
              <a:ext cx="7288200" cy="4690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6000" y="989280"/>
                <a:ext cx="7313040" cy="471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600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819878"/>
          </a:xfrm>
        </p:spPr>
        <p:txBody>
          <a:bodyPr/>
          <a:lstStyle/>
          <a:p>
            <a:r>
              <a:rPr lang="en-US" sz="2800" dirty="0" smtClean="0"/>
              <a:t>In addition to the tree, return the priority of the tree</a:t>
            </a:r>
          </a:p>
          <a:p>
            <a:pPr lvl="1"/>
            <a:r>
              <a:rPr lang="en-US" dirty="0" smtClean="0"/>
              <a:t>usually the priority is the top-level operator</a:t>
            </a:r>
          </a:p>
          <a:p>
            <a:pPr lvl="1"/>
            <a:r>
              <a:rPr lang="en-US" dirty="0" smtClean="0"/>
              <a:t>parenthesized expressions have high priority, as do other 'atomic' expressions (identifiers, literals)</a:t>
            </a:r>
          </a:p>
          <a:p>
            <a:r>
              <a:rPr lang="en-US" sz="2800" dirty="0" smtClean="0"/>
              <a:t>Disallow combining trees if the priority of current right-hand-side is higher than priority of results being combining</a:t>
            </a:r>
          </a:p>
          <a:p>
            <a:r>
              <a:rPr lang="en-US" sz="2800" dirty="0" smtClean="0"/>
              <a:t>Given: </a:t>
            </a:r>
            <a:r>
              <a:rPr lang="en-US" sz="2800" dirty="0" smtClean="0">
                <a:solidFill>
                  <a:schemeClr val="tx1"/>
                </a:solidFill>
              </a:rPr>
              <a:t>x - y * z  </a:t>
            </a:r>
            <a:r>
              <a:rPr lang="en-US" sz="2800" dirty="0" smtClean="0"/>
              <a:t>with priority of </a:t>
            </a:r>
            <a:r>
              <a:rPr lang="en-US" sz="2800" dirty="0" smtClean="0">
                <a:solidFill>
                  <a:schemeClr val="tx1"/>
                </a:solidFill>
              </a:rPr>
              <a:t>* </a:t>
            </a:r>
            <a:r>
              <a:rPr lang="en-US" sz="2800" dirty="0" smtClean="0"/>
              <a:t>higher than of </a:t>
            </a:r>
            <a:r>
              <a:rPr lang="en-US" sz="2800" dirty="0" smtClean="0">
                <a:solidFill>
                  <a:schemeClr val="tx1"/>
                </a:solidFill>
              </a:rPr>
              <a:t>-</a:t>
            </a:r>
          </a:p>
          <a:p>
            <a:pPr lvl="1"/>
            <a:r>
              <a:rPr lang="en-US" sz="2400" dirty="0" smtClean="0">
                <a:solidFill>
                  <a:srgbClr val="008000"/>
                </a:solidFill>
              </a:rPr>
              <a:t>disallow combining </a:t>
            </a:r>
            <a:r>
              <a:rPr lang="en-US" sz="2400" dirty="0" smtClean="0">
                <a:solidFill>
                  <a:schemeClr val="tx1"/>
                </a:solidFill>
              </a:rPr>
              <a:t>x-y </a:t>
            </a:r>
            <a:r>
              <a:rPr lang="en-US" sz="2400" dirty="0" smtClean="0">
                <a:solidFill>
                  <a:srgbClr val="008000"/>
                </a:solidFill>
              </a:rPr>
              <a:t>and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z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using</a:t>
            </a:r>
            <a:r>
              <a:rPr lang="en-US" sz="2400" dirty="0" smtClean="0"/>
              <a:t> *</a:t>
            </a:r>
          </a:p>
          <a:p>
            <a:pPr lvl="1"/>
            <a:r>
              <a:rPr lang="en-US" sz="2400" dirty="0" smtClean="0">
                <a:solidFill>
                  <a:srgbClr val="008000"/>
                </a:solidFill>
              </a:rPr>
              <a:t>allow combining </a:t>
            </a:r>
            <a:r>
              <a:rPr lang="en-US" sz="2400" dirty="0" smtClean="0"/>
              <a:t>x </a:t>
            </a:r>
            <a:r>
              <a:rPr lang="en-US" sz="2400" dirty="0" smtClean="0">
                <a:solidFill>
                  <a:srgbClr val="008000"/>
                </a:solidFill>
              </a:rPr>
              <a:t>and</a:t>
            </a:r>
            <a:r>
              <a:rPr lang="en-US" sz="2400" dirty="0" smtClean="0"/>
              <a:t> y*z </a:t>
            </a:r>
            <a:r>
              <a:rPr lang="en-US" sz="2400" dirty="0" smtClean="0">
                <a:solidFill>
                  <a:srgbClr val="008000"/>
                </a:solidFill>
              </a:rPr>
              <a:t>using </a:t>
            </a:r>
            <a:r>
              <a:rPr lang="en-US" sz="2400" dirty="0" smtClean="0"/>
              <a:t>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934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97" y="155370"/>
            <a:ext cx="8859690" cy="1143000"/>
          </a:xfrm>
        </p:spPr>
        <p:txBody>
          <a:bodyPr/>
          <a:lstStyle/>
          <a:p>
            <a:r>
              <a:rPr lang="en-US" sz="3200" dirty="0" smtClean="0"/>
              <a:t>Probabilities: Natural Language Processing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95" y="1263523"/>
            <a:ext cx="8479331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Represent the set of tuples </a:t>
            </a:r>
            <a:r>
              <a:rPr lang="en-US" sz="2400" dirty="0">
                <a:solidFill>
                  <a:schemeClr val="tx1"/>
                </a:solidFill>
              </a:rPr>
              <a:t>((A, p, q),</a:t>
            </a:r>
            <a:r>
              <a:rPr lang="en-US" sz="2400" b="1" dirty="0" smtClean="0">
                <a:solidFill>
                  <a:schemeClr val="tx1"/>
                </a:solidFill>
              </a:rPr>
              <a:t>r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),..., </a:t>
            </a:r>
            <a:r>
              <a:rPr lang="en-US" sz="2400" dirty="0">
                <a:solidFill>
                  <a:schemeClr val="tx1"/>
                </a:solidFill>
              </a:rPr>
              <a:t>((A, p, q),</a:t>
            </a:r>
            <a:r>
              <a:rPr lang="en-US" sz="2400" b="1" dirty="0" err="1" smtClean="0">
                <a:solidFill>
                  <a:schemeClr val="tx1"/>
                </a:solidFill>
              </a:rPr>
              <a:t>r</a:t>
            </a:r>
            <a:r>
              <a:rPr lang="en-US" sz="2400" b="1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as a map from (</a:t>
            </a:r>
            <a:r>
              <a:rPr lang="en-US" sz="2400" dirty="0" err="1" smtClean="0">
                <a:solidFill>
                  <a:schemeClr val="tx1"/>
                </a:solidFill>
              </a:rPr>
              <a:t>A,p,q</a:t>
            </a:r>
            <a:r>
              <a:rPr lang="en-US" sz="2400" dirty="0" smtClean="0">
                <a:solidFill>
                  <a:schemeClr val="tx1"/>
                </a:solidFill>
              </a:rPr>
              <a:t>) to ranked priority queue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r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</a:rPr>
              <a:t> ,..., </a:t>
            </a:r>
            <a:r>
              <a:rPr lang="en-US" sz="2400" b="1" dirty="0">
                <a:solidFill>
                  <a:schemeClr val="tx1"/>
                </a:solidFill>
              </a:rPr>
              <a:t>r</a:t>
            </a:r>
            <a:r>
              <a:rPr lang="en-US" sz="2400" b="1" baseline="-25000" dirty="0">
                <a:solidFill>
                  <a:schemeClr val="tx1"/>
                </a:solidFill>
              </a:rPr>
              <a:t>1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Example application: probabilistic context-free grammars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(can be learned from corpus).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Each rule has a probability </a:t>
            </a:r>
            <a:r>
              <a:rPr lang="en-US" sz="2400" b="1" dirty="0">
                <a:solidFill>
                  <a:schemeClr val="tx1"/>
                </a:solidFill>
              </a:rPr>
              <a:t>p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This assigns probability to the space of all possible parse trees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r  </a:t>
            </a:r>
            <a:r>
              <a:rPr lang="en-US" sz="2400" dirty="0" smtClean="0">
                <a:solidFill>
                  <a:schemeClr val="tx1"/>
                </a:solidFill>
              </a:rPr>
              <a:t>stores pointers to sub-trees and probability of the parse tree </a:t>
            </a:r>
            <a:r>
              <a:rPr lang="en-US" sz="2400" b="1" dirty="0" smtClean="0">
                <a:solidFill>
                  <a:schemeClr val="tx1"/>
                </a:solidFill>
              </a:rPr>
              <a:t>q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f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( (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B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,p</a:t>
            </a:r>
            <a:r>
              <a:rPr lang="en-US" sz="2400" baseline="-25000" dirty="0">
                <a:solidFill>
                  <a:schemeClr val="tx1"/>
                </a:solidFill>
              </a:rPr>
              <a:t>0</a:t>
            </a:r>
            <a:r>
              <a:rPr lang="en-US" sz="2400" dirty="0">
                <a:solidFill>
                  <a:schemeClr val="tx1"/>
                </a:solidFill>
              </a:rPr>
              <a:t>,p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),(_,</a:t>
            </a:r>
            <a:r>
              <a:rPr lang="en-US" sz="2400" b="1" dirty="0" smtClean="0">
                <a:solidFill>
                  <a:schemeClr val="tx1"/>
                </a:solidFill>
              </a:rPr>
              <a:t>q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)), ..., ((</a:t>
            </a:r>
            <a:r>
              <a:rPr lang="en-US" sz="2400" dirty="0">
                <a:solidFill>
                  <a:schemeClr val="tx1"/>
                </a:solidFill>
              </a:rPr>
              <a:t>B</a:t>
            </a:r>
            <a:r>
              <a:rPr lang="en-US" sz="2400" baseline="-25000" dirty="0">
                <a:solidFill>
                  <a:schemeClr val="tx1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,p</a:t>
            </a:r>
            <a:r>
              <a:rPr lang="en-US" sz="2400" baseline="-25000" dirty="0">
                <a:solidFill>
                  <a:schemeClr val="tx1"/>
                </a:solidFill>
              </a:rPr>
              <a:t>m-1</a:t>
            </a:r>
            <a:r>
              <a:rPr lang="en-US" sz="2400" dirty="0">
                <a:solidFill>
                  <a:schemeClr val="tx1"/>
                </a:solidFill>
              </a:rPr>
              <a:t>,p</a:t>
            </a:r>
            <a:r>
              <a:rPr lang="en-US" sz="2400" baseline="-25000" dirty="0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),(_,</a:t>
            </a:r>
            <a:r>
              <a:rPr lang="en-US" sz="2400" b="1" dirty="0" err="1" smtClean="0">
                <a:solidFill>
                  <a:schemeClr val="tx1"/>
                </a:solidFill>
              </a:rPr>
              <a:t>q</a:t>
            </a:r>
            <a:r>
              <a:rPr lang="en-US" sz="2400" b="1" baseline="-25000" dirty="0" err="1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)) 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	= (  (</a:t>
            </a:r>
            <a:r>
              <a:rPr lang="en-US" sz="2400" dirty="0">
                <a:solidFill>
                  <a:schemeClr val="tx1"/>
                </a:solidFill>
              </a:rPr>
              <a:t>B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,p</a:t>
            </a:r>
            <a:r>
              <a:rPr lang="en-US" sz="2400" baseline="-25000" dirty="0">
                <a:solidFill>
                  <a:schemeClr val="tx1"/>
                </a:solidFill>
              </a:rPr>
              <a:t>0</a:t>
            </a:r>
            <a:r>
              <a:rPr lang="en-US" sz="2400" dirty="0">
                <a:solidFill>
                  <a:schemeClr val="tx1"/>
                </a:solidFill>
              </a:rPr>
              <a:t>,p</a:t>
            </a:r>
            <a:r>
              <a:rPr lang="en-US" sz="2400" baseline="-25000" dirty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)...(</a:t>
            </a:r>
            <a:r>
              <a:rPr lang="en-US" sz="2400" dirty="0">
                <a:solidFill>
                  <a:schemeClr val="tx1"/>
                </a:solidFill>
              </a:rPr>
              <a:t>B</a:t>
            </a:r>
            <a:r>
              <a:rPr lang="en-US" sz="2400" baseline="-25000" dirty="0">
                <a:solidFill>
                  <a:schemeClr val="tx1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,p</a:t>
            </a:r>
            <a:r>
              <a:rPr lang="en-US" sz="2400" baseline="-25000" dirty="0">
                <a:solidFill>
                  <a:schemeClr val="tx1"/>
                </a:solidFill>
              </a:rPr>
              <a:t>m-1</a:t>
            </a:r>
            <a:r>
              <a:rPr lang="en-US" sz="2400" dirty="0">
                <a:solidFill>
                  <a:schemeClr val="tx1"/>
                </a:solidFill>
              </a:rPr>
              <a:t>,p</a:t>
            </a:r>
            <a:r>
              <a:rPr lang="en-US" sz="2400" baseline="-25000" dirty="0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) , </a:t>
            </a:r>
            <a:r>
              <a:rPr lang="en-US" sz="2400" b="1" dirty="0">
                <a:solidFill>
                  <a:schemeClr val="tx1"/>
                </a:solidFill>
              </a:rPr>
              <a:t>p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sym typeface="Symbol"/>
              </a:rPr>
              <a:t> </a:t>
            </a:r>
            <a:r>
              <a:rPr lang="en-US" sz="2400" b="1" dirty="0" smtClean="0">
                <a:solidFill>
                  <a:schemeClr val="tx1"/>
                </a:solidFill>
              </a:rPr>
              <a:t>q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 ... </a:t>
            </a:r>
            <a:r>
              <a:rPr lang="en-US" sz="2400" b="1" dirty="0">
                <a:solidFill>
                  <a:schemeClr val="tx1"/>
                </a:solidFill>
                <a:sym typeface="Symbol"/>
              </a:rPr>
              <a:t> </a:t>
            </a:r>
            <a:r>
              <a:rPr lang="en-US" sz="2400" b="1" dirty="0" err="1" smtClean="0">
                <a:solidFill>
                  <a:schemeClr val="tx1"/>
                </a:solidFill>
              </a:rPr>
              <a:t>q</a:t>
            </a:r>
            <a:r>
              <a:rPr lang="en-US" sz="2400" b="1" baseline="-25000" dirty="0" err="1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))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For binary rules: how we split it, and what probability we got.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more (optional) in book:</a:t>
            </a:r>
            <a:r>
              <a:rPr lang="en-US" sz="2200" b="1" dirty="0" smtClean="0">
                <a:solidFill>
                  <a:schemeClr val="tx1"/>
                </a:solidFill>
              </a:rPr>
              <a:t> Daniel </a:t>
            </a:r>
            <a:r>
              <a:rPr lang="en-US" sz="2200" b="1" dirty="0" err="1" smtClean="0">
                <a:solidFill>
                  <a:schemeClr val="tx1"/>
                </a:solidFill>
              </a:rPr>
              <a:t>Jurafsky</a:t>
            </a:r>
            <a:r>
              <a:rPr lang="en-US" sz="2200" b="1" dirty="0" smtClean="0">
                <a:solidFill>
                  <a:schemeClr val="tx1"/>
                </a:solidFill>
              </a:rPr>
              <a:t>, James H. Martin: </a:t>
            </a:r>
            <a:br>
              <a:rPr lang="en-US" sz="2200" b="1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tx1"/>
                </a:solidFill>
              </a:rPr>
              <a:t>Speech and Language Processing, Pearson (2nd edition),  (Part III)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	</a:t>
            </a:r>
            <a:r>
              <a:rPr lang="en-US" sz="2200" dirty="0">
                <a:solidFill>
                  <a:schemeClr val="tx1"/>
                </a:solidFill>
                <a:hlinkClick r:id="rId2"/>
              </a:rPr>
              <a:t>http://www.cs.colorado.edu/~martin/SLP</a:t>
            </a:r>
            <a:r>
              <a:rPr lang="en-US" sz="2200" dirty="0" smtClean="0">
                <a:solidFill>
                  <a:schemeClr val="tx1"/>
                </a:solidFill>
                <a:hlinkClick r:id="rId2"/>
              </a:rPr>
              <a:t>/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1944"/>
            <a:ext cx="8229600" cy="4655172"/>
          </a:xfrm>
        </p:spPr>
        <p:txBody>
          <a:bodyPr/>
          <a:lstStyle/>
          <a:p>
            <a:r>
              <a:rPr lang="en-US" sz="2600" dirty="0" smtClean="0"/>
              <a:t>They extend context-free grammars to give parameters to non-terminals, have rules to combine attributes</a:t>
            </a:r>
          </a:p>
          <a:p>
            <a:r>
              <a:rPr lang="en-US" sz="2600" dirty="0" smtClean="0"/>
              <a:t>Attributes can have any type, but often they are trees</a:t>
            </a:r>
          </a:p>
          <a:p>
            <a:r>
              <a:rPr lang="en-US" sz="2600" dirty="0" smtClean="0"/>
              <a:t>Example:</a:t>
            </a:r>
          </a:p>
          <a:p>
            <a:pPr lvl="1"/>
            <a:r>
              <a:rPr lang="en-US" sz="2600" dirty="0" smtClean="0"/>
              <a:t>context-free grammar rule:  </a:t>
            </a:r>
            <a:br>
              <a:rPr lang="en-US" sz="2600" dirty="0" smtClean="0"/>
            </a:br>
            <a:r>
              <a:rPr lang="en-US" sz="2600" dirty="0" smtClean="0"/>
              <a:t>		A ::= B C</a:t>
            </a:r>
          </a:p>
          <a:p>
            <a:pPr lvl="1"/>
            <a:r>
              <a:rPr lang="en-US" sz="2600" dirty="0" smtClean="0"/>
              <a:t>attribute grammar rules:</a:t>
            </a:r>
            <a:br>
              <a:rPr lang="en-US" sz="2600" dirty="0" smtClean="0"/>
            </a:br>
            <a:r>
              <a:rPr lang="en-US" sz="2600" dirty="0"/>
              <a:t>		A ::= B C  </a:t>
            </a:r>
            <a:r>
              <a:rPr lang="en-US" sz="2600" b="1" dirty="0"/>
              <a:t>{ </a:t>
            </a:r>
            <a:r>
              <a:rPr lang="en-US" sz="2600" b="1" dirty="0" smtClean="0"/>
              <a:t>Plus($1</a:t>
            </a:r>
            <a:r>
              <a:rPr lang="en-US" sz="2600" b="1" dirty="0"/>
              <a:t>, $</a:t>
            </a:r>
            <a:r>
              <a:rPr lang="en-US" sz="2600" b="1" dirty="0" smtClean="0"/>
              <a:t>2</a:t>
            </a:r>
            <a:r>
              <a:rPr lang="en-US" sz="2600" b="1" dirty="0"/>
              <a:t>) </a:t>
            </a:r>
            <a:r>
              <a:rPr lang="en-US" sz="2600" b="1" dirty="0" smtClean="0"/>
              <a:t>}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/>
              <a:t>or, </a:t>
            </a:r>
            <a:r>
              <a:rPr lang="en-US" sz="2600" dirty="0" smtClean="0"/>
              <a:t>e.g.</a:t>
            </a:r>
            <a:br>
              <a:rPr lang="en-US" sz="2600" dirty="0" smtClean="0"/>
            </a:br>
            <a:r>
              <a:rPr lang="en-US" sz="2600" dirty="0" smtClean="0"/>
              <a:t>		A ::= B</a:t>
            </a:r>
            <a:r>
              <a:rPr lang="en-US" sz="2600" b="1" dirty="0" smtClean="0"/>
              <a:t>:x</a:t>
            </a:r>
            <a:r>
              <a:rPr lang="en-US" sz="2600" dirty="0" smtClean="0"/>
              <a:t> C</a:t>
            </a:r>
            <a:r>
              <a:rPr lang="en-US" sz="2600" b="1" dirty="0" smtClean="0"/>
              <a:t>:y</a:t>
            </a:r>
            <a:r>
              <a:rPr lang="en-US" sz="2600" dirty="0" smtClean="0"/>
              <a:t> </a:t>
            </a:r>
            <a:r>
              <a:rPr lang="en-US" sz="2600" b="1" dirty="0" smtClean="0"/>
              <a:t>{: RESULT := new Plus(</a:t>
            </a:r>
            <a:r>
              <a:rPr lang="en-US" sz="2600" b="1" dirty="0" err="1" smtClean="0"/>
              <a:t>x.v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y.v</a:t>
            </a:r>
            <a:r>
              <a:rPr lang="en-US" sz="2600" b="1" dirty="0" smtClean="0"/>
              <a:t>) :}</a:t>
            </a:r>
          </a:p>
          <a:p>
            <a:pPr marL="0" indent="0">
              <a:buNone/>
            </a:pPr>
            <a:r>
              <a:rPr lang="en-US" sz="2600" b="1" dirty="0" smtClean="0"/>
              <a:t>Semantic actions </a:t>
            </a:r>
            <a:r>
              <a:rPr lang="en-US" sz="2600" dirty="0" smtClean="0"/>
              <a:t>indicate how to compute attributes</a:t>
            </a:r>
          </a:p>
          <a:p>
            <a:r>
              <a:rPr lang="en-US" sz="2600" dirty="0" smtClean="0"/>
              <a:t>attributes computed bottom-up, or in more general way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154680" y="4830188"/>
              <a:ext cx="1417680" cy="131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5320" y="4820828"/>
                <a:ext cx="14364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417480" y="4835948"/>
              <a:ext cx="1789200" cy="268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08120" y="4826588"/>
                <a:ext cx="18079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571360" y="4081680"/>
              <a:ext cx="507600" cy="315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9480" y="4071600"/>
                <a:ext cx="527040" cy="33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66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26767</TotalTime>
  <Words>1623</Words>
  <Application>Microsoft Office PowerPoint</Application>
  <PresentationFormat>On-screen Show (4:3)</PresentationFormat>
  <Paragraphs>356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Symbol</vt:lpstr>
      <vt:lpstr>Default Design</vt:lpstr>
      <vt:lpstr>Parsing using CYK Algorithm</vt:lpstr>
      <vt:lpstr>Suggested Order</vt:lpstr>
      <vt:lpstr>A CYK for Any Grammar</vt:lpstr>
      <vt:lpstr>Observation</vt:lpstr>
      <vt:lpstr>A CYK Algorithm Producing Results</vt:lpstr>
      <vt:lpstr>Simple Application: Associativity</vt:lpstr>
      <vt:lpstr>Priorities</vt:lpstr>
      <vt:lpstr>Probabilities: Natural Language Processing</vt:lpstr>
      <vt:lpstr>Attribute Grammars</vt:lpstr>
      <vt:lpstr>Parser Generators:  Attribute Grammar -&gt; Parser</vt:lpstr>
      <vt:lpstr>Example in CUP - LALR(1) (not LL(1) )</vt:lpstr>
      <vt:lpstr>Adding Java Actions to CUP Rules</vt:lpstr>
      <vt:lpstr>PowerPoint Presentation</vt:lpstr>
      <vt:lpstr>Name Analysis: Problems it Detects</vt:lpstr>
      <vt:lpstr>Example: program result, symbols, scopes</vt:lpstr>
      <vt:lpstr>Usual static scoping: What is the result?</vt:lpstr>
      <vt:lpstr>Renaming Statically Scoped Program</vt:lpstr>
      <vt:lpstr>Dynamic scoping: What is the result?</vt:lpstr>
      <vt:lpstr>Dynamic scoping translated  using global map, working like stack</vt:lpstr>
      <vt:lpstr>PowerPoint Presentation</vt:lpstr>
      <vt:lpstr>Abstract Trees of Simple Language with Arbitrarily Nested Blocks</vt:lpstr>
      <vt:lpstr>PowerPoint Presentation</vt:lpstr>
      <vt:lpstr>Rules to check that each variable used in a statement is declared</vt:lpstr>
      <vt:lpstr>Rules for Checking Variable Use</vt:lpstr>
      <vt:lpstr>Local Block Declarations Change </vt:lpstr>
      <vt:lpstr>Method Parameters are Similar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sysadmin</cp:lastModifiedBy>
  <cp:revision>3515</cp:revision>
  <dcterms:created xsi:type="dcterms:W3CDTF">2005-06-07T20:03:32Z</dcterms:created>
  <dcterms:modified xsi:type="dcterms:W3CDTF">2013-10-13T19:50:05Z</dcterms:modified>
</cp:coreProperties>
</file>