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140" r:id="rId2"/>
    <p:sldId id="1141" r:id="rId3"/>
    <p:sldId id="1142" r:id="rId4"/>
    <p:sldId id="1143" r:id="rId5"/>
    <p:sldId id="1144" r:id="rId6"/>
    <p:sldId id="1145" r:id="rId7"/>
    <p:sldId id="1146" r:id="rId8"/>
    <p:sldId id="1147" r:id="rId9"/>
    <p:sldId id="1073" r:id="rId10"/>
    <p:sldId id="1076" r:id="rId11"/>
    <p:sldId id="1110" r:id="rId12"/>
    <p:sldId id="1069" r:id="rId13"/>
    <p:sldId id="1064" r:id="rId14"/>
    <p:sldId id="1070" r:id="rId15"/>
    <p:sldId id="1071" r:id="rId16"/>
    <p:sldId id="1072" r:id="rId17"/>
    <p:sldId id="1112" r:id="rId18"/>
    <p:sldId id="1111" r:id="rId19"/>
    <p:sldId id="1109" r:id="rId20"/>
    <p:sldId id="1113" r:id="rId21"/>
    <p:sldId id="1114" r:id="rId22"/>
    <p:sldId id="1115" r:id="rId23"/>
    <p:sldId id="1116" r:id="rId24"/>
    <p:sldId id="1117" r:id="rId25"/>
    <p:sldId id="1118" r:id="rId26"/>
    <p:sldId id="1119" r:id="rId27"/>
    <p:sldId id="1120" r:id="rId28"/>
    <p:sldId id="1121" r:id="rId29"/>
    <p:sldId id="1122" r:id="rId30"/>
    <p:sldId id="1123" r:id="rId31"/>
    <p:sldId id="1124" r:id="rId32"/>
    <p:sldId id="1125" r:id="rId33"/>
    <p:sldId id="1126" r:id="rId34"/>
    <p:sldId id="1127" r:id="rId35"/>
    <p:sldId id="1128" r:id="rId36"/>
    <p:sldId id="1129" r:id="rId37"/>
    <p:sldId id="1130" r:id="rId38"/>
    <p:sldId id="1131" r:id="rId39"/>
    <p:sldId id="1132" r:id="rId40"/>
    <p:sldId id="1133" r:id="rId41"/>
    <p:sldId id="1134" r:id="rId42"/>
    <p:sldId id="1135" r:id="rId43"/>
    <p:sldId id="1136" r:id="rId44"/>
    <p:sldId id="1137" r:id="rId45"/>
    <p:sldId id="1138" r:id="rId46"/>
    <p:sldId id="1139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15" autoAdjust="0"/>
    <p:restoredTop sz="92609" autoAdjust="0"/>
  </p:normalViewPr>
  <p:slideViewPr>
    <p:cSldViewPr snapToGrid="0">
      <p:cViewPr>
        <p:scale>
          <a:sx n="62" d="100"/>
          <a:sy n="62" d="100"/>
        </p:scale>
        <p:origin x="-1256" y="-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2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5T08:16:35.6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14725 9923 4128,'25'-7'4902,"-17"5"-387,-8 2 129,0 0-2838,10-1-129,-10 1 129,0 0-645,0 0-387,0 0-129,-7-1-258,7 1 0,-12 1-129,0 4-129,-5-1 0,0 3 0,-9 0 0,-2 3 0,-4-2 0,-3 3 129,-3 0-258,-2 1 258,0 1-129,1 1 0,9-6 0,4 4 0,6-7 0,7 3 0,13-8 129,0 0-258,19 7 129,5-7 0,6 0-129,5 0 129,1 0-129,2 2 0,-4 6 0,-3-2 0,-2 5 129,-8 1 0,-7 7 0,-8 1-129,-6 6 129,-6 0-129,-12 3 129,-3 3-258,-9 3 129,-1 2-129,-5 2 129,0 1 0,-1 5-129,3-7 129,5-1 0,7-4 129,5-2-129,10-5 129,7-4 0,7-6 0,11-6 129,7-1 0,6-2-129,6-2 0,1-3 129,2 2-129,-1-3 0,-1 1 0,0 0-129,-4 0-129,-2-1 0,-8 0-258,0-1-516,-12-7-2322,6 3-1935,-9-9-258,3 0-258,-6-11-516</inkml:trace>
  <inkml:trace contextRef="#ctx0" brushRef="#br0" timeOffset="308.0176">15244 10125 9933,'-24'8'5547,"24"-8"-387,-14 0 0,14 0-2451,0 0-2322,11 0 129,3-4-387,3-1 0,4 0-129,2 1 0,3 0-387,-1-2 0,2 6-516,-10-12-3354,7 12-516,-12-2-645,-2 2-129</inkml:trace>
  <inkml:trace contextRef="#ctx0" brushRef="#br0" timeOffset="515.0294">15196 10288 10449,'-2'16'5547,"6"1"-387,5-16 129,7 5-3741,-1-6-516,8 3-258,-3-2-516,0 2-387,3 2-516,-8-5-4257,11 0-129,-6-4-258,4-3-516</inkml:trace>
  <inkml:trace contextRef="#ctx0" brushRef="#br0" timeOffset="1216.0695">16116 9890 5676,'-2'-15'5160,"-7"9"-387,-5 2-258,-3 5-2322,-5-1-774,5 3-258,-6-1-387,3 5-258,-4-1-129,7 6 0,-3-1 0,5 4-129,2-2-129,6 3 129,3 3 0,4 7-129,0-3 129,10 4 0,1 2-129,3-1 0,1 1 0,-1 0 0,-2 0 0,-2-4-129,-6-1 0,-4-1 0,-4 3-129,-8-4 129,-5-2 0,-5-3-129,-3 0 129,-2-4 0,3-3 0,0-3 0,5-4 0,3-2 0,5 0 0,11-1 129,0 0 0,0 0 0,4-8 0,9 4 0,-2 3 0,2 1 0,0 3 0,-2 6-129,-1 5 129,-4 6-129,-3 8-129,-3 2 0,0 9 129,-4-1-129,-3 4 129,-1 5-129,-2 1 258,3-2-129,1-6 129,3-1-129,3-5 258,3-3-387,5-4 0,5-20-1806,5 4-2967,1-11-258,10 0-258,-1-15-387</inkml:trace>
  <inkml:trace contextRef="#ctx0" brushRef="#br0" timeOffset="2911.1665">16783 10016 2709,'0'0'4902,"0"0"-129,0 0 0,0 0-2064,0 0-516,-16 6-516,7 12-645,-8-1-258,0 9-129,-4-1-129,0 8-258,-4 2 129,0 4-129,0 4-129,3 10 129,1 1-129,4 4 129,4 2-129,2 0 0,5-3 0,5-1 0,-2-7 129,3-5-258,3-8 258,1-8-258,0-7 258,1-7-258,-5-14 258,0 0-258,8 0 129,-5-11-258,-1-12 0,-2-5 129,3-8-258,-3-10 129,2-1-129,2-6 129,1 0-129,3 0 129,1 0 129,6-1 0,1 6 0,5 2 0,2 0 129,3 6-129,2 0 0,-1 0 0,-1 5 129,0 4-129,-4 2 0,0 4 0,-7 8 0,-1 1 0,-4 7 0,-10 9 0,11-5 0,-11 5 0,0 0 0,0 14 0,0-14 0,-5 19 129,-1-8-129,-4 3 0,0 2 129,-4 0-129,0-2 129,-1 1-129,-2 0 129,1 1-129,1 5 129,-4-8 0,2 4-129,2 5 0,-1 6 0,-2 1 0,3 8 0,0 6 0,0 4 0,4 2 0,1 5 0,0-6 129,3 1-129,2-1 0,2-7 0,1-4 0,-1-9 129,3 1 0,-1-12-129,1 5 0,-3-10 129,3 0-129,0-12 129,0 0 0,0 0-387,0 0 258,0-10 0,3-15-129,4 0 0,0-15 0,5-5-129,0-12 0,5-2 129,1-7-129,3 4 258,1-1-258,1 3 258,1 3-129,0 3 0,-4 8 129,1 6-129,-4 5 129,-3 5 0,-4 5-129,-1 4 129,-4 5 0,-5 16 0,0-11 0,0 11 0,-10 0 0,-2 14 0,-2 7 0,-5 7 129,-3 9-129,-2 5 0,-6 7 129,0 10-129,-1 6 129,2-3 0,3 2-129,4-7 129,3 0-129,5-6 129,6-5-129,4-7 129,4-9 0,2-6 0,5 0-129,5-1-258,-5-19-2451,10 6-2193,0-10 0,2 0-516,3-15-645</inkml:trace>
  <inkml:trace contextRef="#ctx0" brushRef="#br0" timeOffset="3656.2091">17409 10742 7482,'11'56'5031,"-11"-21"-129,-2 4-387,-5-1-2709,2 9-1290,-9-7 129,1 1-258,-3-1-387,-3-7-516,3 2-1161,-9-13-2709,0-8-258,-1-10-258,-3-5-387</inkml:trace>
  <inkml:trace contextRef="#ctx0" brushRef="#br0" timeOffset="4879.2791">18189 9969 6708,'16'3'4773,"-8"7"387,-1 5-774,7 11-2580,-8-6-645,8 10-129,-6 3-516,5 8 0,-6 1-129,3 10-129,-5-3 0,-1 6-129,-4 1-129,0 3 0,-5-4 0,-4-3 0,-6-4 0,-3-1 0,-2-6 129,-4-5-129,0-7 129,-2-3-258,4-3 258,2-5-129,4-2 0,2-7 0,4-5-129,10-4 129,0 0-129,0 0 129,0 0 0,0-6-129,10-4 129,-1-4-129,3-2-129,2-2 129,2 1-129,2-2 258,1 0-258,3-1 129,-1 5 0,1-4 129,0 2 0,0-3-129,-3-3 258,-3 0-129,0-3 0,-5-5 0,-4-2 0,-4-4 0,-3-2 129,-3-5-129,-4 1 0,0 0 0,-6 2 129,2 3-129,-1 2 0,0 6 0,2 2 0,0 3 129,3 2-129,-3 4 0,1 1-129,2 3 258,-2 1-258,3 1 258,6 13-129,-9-14 129,9 14-129,0 0 0,0 0 258,0 0-129,8 9 0,3 6 0,-1 6 0,0 7 0,1 5 129,-1 3-129,-3 5 0,0 6-129,-4 0 0,-3 2 129,0 3-129,-7-2 0,-3 2 0,-4-3 129,-3 0-129,-5-4 0,0-5 258,-3-2-129,2-1 0,-1-7 0,0-3 129,2-2-258,1-7 387,2 1-387,4-5 129,1-4-258,7-6-129,7-4-258,0 0-3741,0 0-645,14-11-387,1-13-516</inkml:trace>
  <inkml:trace contextRef="#ctx0" brushRef="#br0" timeOffset="5827.3332">18784 9845 10449,'0'0'5289,"5"-13"-387,-5 13-129,0 0-4257,14 0-129,-4 0-129,1 1-129,4 9-129,1 1 129,-1 3-129,2 2 129,-5 4-129,-2 1 0,-6 1 0,-2 9 0,-2-1 0,-11 2 0,1 3 0,-6 0 0,0 1 129,0 0-129,0-2 0,3-3 129,4-4-129,4-1 129,0-4 0,5 0 0,2-6 0,6 1 0,4-7-129,5-1 129,0-5-129,3 0 129,1-4-129,0 0 0,-2-3 0,-3-1 0,-3 0 0,-4 1 0,-9 3 129,0 0-129,0 0-129,-7 0 129,-5 6 0,-5 8 0,0 2 0,-2 5-129,-1 6 0,2 4 129,3-1 0,1 8 0,3-3 0,3 3 0,5 2 0,0-1 0,3-3 129,0 1-129,4-5 129,0 0-258,1-1 258,-3-8-129,1-3 129,-3 0-129,0-1 129,-7-7-129,-3 2 0,-2 0 129,-4-1 0,0-3-129,1 2 0,-2-4 0,3 0 0,1 0-129,13-8-258,-15 0-1935,15 0-2838,0 0 129,0 0-645,6-5-129</inkml:trace>
  <inkml:trace contextRef="#ctx0" brushRef="#br0" timeOffset="56114.2095">12742 12238 5934,'10'-2'5160,"-10"2"-645,0 0-129,0 0-3096,0 6-129,0-6-258,0 19-258,0 2 0,0 8-258,0 5 0,0 6-129,0 2 0,0 6 0,0 2-129,-3 0 0,3-3-129,-2-1 0,-1-3 0,1-5 0,0-3-258,1-5 0,1-2-903,-6-16-2838,6 0-516,0-12-387,0 0-129</inkml:trace>
  <inkml:trace contextRef="#ctx0" brushRef="#br0" timeOffset="56753.2461">12689 12210 5676,'-4'-40'5160,"4"24"-258,0-3-387,0 19-1419,9-28-2451,6 17 258,1-5-258,6 8-129,4-1-129,6 9-129,0 0 0,6 5-129,-3 5 0,3 6 0,-4 4-258,-3 6 258,-9 5-258,-5 1 0,-8 2 258,-9 1-258,-6 3 258,-12-1-129,-8 2 0,-5-4 0,-4-1 129,-4-6-129,1-4 0,1-7 0,8-5 0,3-10 0,11-2 129,6-10 0,9-6 0,10-3 0,10 0 129,10 0-129,1 2 129,8 4-129,3 8-129,2 3 0,-3 4 0,-4 10-129,-3 8 129,-6 4-129,-7 6 0,-8 2 0,-10 0 129,-5 2 0,-15-4 0,-8 2 129,-7 1-129,-7-9 0,-2-5 129,-7-4 129,0-4-258,4-4 258,3-6-129,6-1 129,4 0-129,9-3 0,7 0 0,15 3-258,0 0-258,0 0-645,25 3-3741,-3-2-129,7 8-387,4-7-258</inkml:trace>
  <inkml:trace contextRef="#ctx0" brushRef="#br0" timeOffset="57390.2825">13619 12532 11094,'0'0'5160,"4"6"-387,-4-6 129,28 0-3999,-10-4-258,8 0-129,2-2 0,4 2-258,4-1-129,3-1 129,1 1-129,-3 0-129,0 2 129,-3 0-129,0 2 0,-6 1 0,-1 0 0,-5 0 0,-3 4-129,-7-2-129,0 4 0,-12-6-387,11 12-1548,-11-12-2709,0 0-129,-12-3-129,3 0-516</inkml:trace>
  <inkml:trace contextRef="#ctx0" brushRef="#br0" timeOffset="57781.3049">14017 12352 11352,'0'0'5160,"6"-7"-387,-6 7-129,10-11-4128,0 10-129,2 1 0,2 1 0,1 7-258,0 0 129,3 1 0,-3 4-129,4 0 0,-5 4 0,-1 1 0,-4 3-129,-2 1 129,-4 0-258,-3 5 258,0-2-129,-4-2 0,-2 1 129,-3-3 0,1-6-129,-1 0 258,-1-3-129,2-3 0,8-9 0,-13 16 0,13-16-129,0 0-129,-3 14-645,3-14-3999,5 5-129,-5-5-516,18 2-258</inkml:trace>
  <inkml:trace contextRef="#ctx0" brushRef="#br0" timeOffset="60877.482">15061 12018 2580,'0'0'4386,"0"0"129,0 0-516,-14 0-1290,10 11-387,-12-9-516,9 20-516,-10-10-129,5 15-387,-5-5-258,3 9 0,-2-1-258,1 6 0,2 4 129,4 2-129,2 4-129,3 2 129,1 2 0,3-1-129,3 3 0,1-2 129,3-3-258,2 0 129,2-8-129,0-3 129,2-5-129,-2-5 129,1-9-129,-2-2 0,1-7 0,-3-3 129,-8-5-258,14 2 0,-14-2-387,7-7-903,1 5-3096,-6-9-387,-2 11-387,13-23-258</inkml:trace>
  <inkml:trace contextRef="#ctx0" brushRef="#br0" timeOffset="61246.5031">15418 12232 11094,'10'-9'5031,"-4"17"-387,-3 10 0,-5 3-3741,2 13-387,-7 0 258,5 12-387,-3 0 129,3 7-258,-1 1 0,1-4 0,2-5-258,0-2 129,0-7-516,2-12-129,7 2-903,-9-26-3225,0 0-129,0 0-387,12-20-129</inkml:trace>
  <inkml:trace contextRef="#ctx0" brushRef="#br0" timeOffset="61837.5369">15339 12196 11481,'-2'-34'5160,"3"21"-258,0-5 0,14 7-3999,-4-3-129,11 7 0,0-2-387,6 6 0,3 3-129,2 1-129,-1 10 0,0 0-129,-3 7 0,-6 6 0,-7 5-129,-5-1 0,-6 3 0,-5 1 0,-7 0 0,-8-2 0,-6-1 129,-4-3-129,-3-5 258,-1-3-129,1-4 258,1-4-258,5-6 129,5-3 0,17-1 0,0 0 0,0 0-129,21-7 129,2 6 0,5 1-129,3 0 129,1 0-129,-1 5 0,0 2 0,-7 7 0,-3 2 0,-6 4 0,-4 5 0,-5 2-129,-6 2 129,-2 3 0,-8 0 0,-5-1 0,-4-2 0,-2-3 0,-3-5 0,-4-6 129,1-2-129,-1-8 129,3-3-129,1-2 0,4 0 0,6-8 129,6 1-129,8 7-129,0-15-129,11 11-387,0-8-2193,13 7-2064,0-7-129,5 5-516,-2-12-258</inkml:trace>
  <inkml:trace contextRef="#ctx0" brushRef="#br0" timeOffset="62333.5653">15995 11929 11868,'7'0'5289,"3"4"-258,1 7-258,-11-11-3870,21 28-129,-6-5-129,6 9-129,1 3-129,0 9-258,2 2 0,-4 9 0,-4 3 0,-4 4 0,-5-2 0,-7 2 0,-4 1-129,-6-1 129,-8-5 0,-2-3 0,-2-9-129,1-6 129,0-9-129,3-6 129,3-8-129,4-7-129,11-9-516,-11 0-3096,17 0-1161,-6 0-387,21-18-516,-9 5-516</inkml:trace>
  <inkml:trace contextRef="#ctx0" brushRef="#br0" timeOffset="64965.7158">6764 11460 258,'71'-5'774,"-38"-1"-129,1 5-387,0 0 129,-2 1-258,1 0 0,3 0-129,-3 0 0,3 0 0,-2 1 129,2-1-129,0 0 258,-1 0-129,0 0 129,-3 0 258,1 0 0,-2 0 0,-3 0 129,-1-1-129,-2 1 129,-2 0-387,1 0 129,-4 1-258,0 1-258,-4 3-516,2 2-1419,-6-6-129,3 8 0</inkml:trace>
  <inkml:trace contextRef="#ctx0" brushRef="#br0" timeOffset="70170.0134">16547 12500 10191,'28'-2'5031,"-11"-7"-258,9 4-129,-6-5-3612,8 6 0,-3-5-387,3 9-129,-3-1-129,-1 1-258,-2 4 0,1 2 0,-1-2-129,-1 1 0,-2-1 0,-2 1 0,0-2 0,-3-3-258,1 2-387,-15-2-1032,13-2-3096,-13 2 258,1-10-774,-1 10-129</inkml:trace>
  <inkml:trace contextRef="#ctx0" brushRef="#br0" timeOffset="70486.0316">16879 12348 10320,'27'-20'4902,"-12"20"-129,-4-3-387,8 3-3354,-10 1-258,7 7-258,-1 5 0,-1 3-387,-2 3 258,2 1-258,-1-1 129,-3-1-258,-1 2 258,-3-3-258,-3-1 0,-1-2 129,-2-2-129,-3 0 0,-3 0 0,-1-4-129,-3 1 129,1-2-258,9-7-258,-17 12-516,17-12-3612,0 0 0,-10 8-516,10-8-129</inkml:trace>
  <inkml:trace contextRef="#ctx0" brushRef="#br0" timeOffset="70982.0599">17627 11986 11868,'-7'10'5031,"7"-10"-258,-14 9-903,7 7-2967,-6-2-258,5 8-129,-3 8-129,1 3 0,0 3-129,0 8 0,-2 3 129,1 5-129,1 1 129,-1 2-129,1-3 0,4 4 0,0-5 0,3 2 0,3-7-129,5-3 0,5-6-129,3-5 129,0-5 0,4-6-129,2-4 0,-3-7 129,1-4-129,-2-3 129,-3-1-258,-3-2 0,-9 0-258,10-4-516,-2 4-3870,-8 0-387,0 0-129,-12-7-645</inkml:trace>
  <inkml:trace contextRef="#ctx0" brushRef="#br0" timeOffset="73930.2285">17937 12107 7482,'4'-28'4773,"-4"28"129,0 0-516,19 0-2580,-19 0-387,12 34-258,-7-5-516,3 12-129,-1 0 0,-3 9-129,-1-2-129,-1 3-129,-2-6 0,0-4 0,0-8-129,-4-5-258,3-5-387,1-23-1548,-9 8-2709,9-8 129,-10-13-645,3-12 0</inkml:trace>
  <inkml:trace contextRef="#ctx0" brushRef="#br0" timeOffset="74454.2585">17901 12078 9417,'5'-37'5289,"6"25"-129,2-4-129,12 10-2967,-4-3-1290,9 1 0,4 5-387,-2 4-129,1 9-129,-2 5-129,-7 4-129,-6 5 0,-5 4 0,-8 2 0,-5 1 0,-12-1 0,-7-1-129,-6-2 129,-4-4 129,-4 0 0,2-7 0,2-2 0,5-4 129,5-5 129,9-1 0,10-4 0,7 0-129,13 0 0,6-1 0,5 1 0,3 0 0,2 1-129,-1 6 129,-3 8-258,-8 4 258,-4 3 0,-9 3-129,-8 0 129,-3 4 0,-10-4-129,-9-1 0,-3-4 129,-4-5-129,-3-4 129,-2-4 0,2-4 0,2-3 0,1-3 0,4-4 0,4 0-129,5 1 0,13 6-129,0 0-129,0 0-645,10-1-3870,5 1-387,8 1-258,4-1-387</inkml:trace>
  <inkml:trace contextRef="#ctx0" brushRef="#br0" timeOffset="74734.2745">18500 12065 12384,'-1'-27'5160,"1"27"0,0 0-387,4 17-4386,-4 12-129,7 5 0,-3 13 129,1 5-258,-4 5 0,2 1 0,-3 2 129,0-4-258,-4-6-258,-2-9-129,6-3-903,-10-18-3483,10-20-258,0 0-258,0 0-387</inkml:trace>
  <inkml:trace contextRef="#ctx0" brushRef="#br0" timeOffset="75266.305">18467 12029 11739,'-2'-42'5418,"6"26"-129,9 11-258,-2-8-3870,9 13-516,6 0-129,3 1-129,2 5-258,0 8 0,-2 5-129,-3 2-129,-5 5 0,-7 2 0,-9 3 0,-5-5-129,-9 5 129,-9-3 129,-5 1-129,-3-3 129,-3-5 0,-1-2 0,3-3 129,5-4 0,5-2 0,7-5 0,10-5 0,0 0 129,16 0-129,5 0 0,5 0-129,3 0 129,1 5 0,0-1-129,-3 7 0,-4 3 0,-2 5 0,-10 3 0,-6 2 129,-5 2-258,-2 1 129,-11-1 0,-5 1 0,-5-5 129,-3-5-129,-1-2 129,-2-6-129,1-8 129,1-1-129,4-1 0,1-5 129,7 0-258,4-1 0,11 7-129,0 0-516,0 0-2580,0 0-1935,16 2 129,3 6-387,3-5-774</inkml:trace>
  <inkml:trace contextRef="#ctx0" brushRef="#br0" timeOffset="75805.3358">19127 11736 11352,'-11'-7'5547,"11"7"-387,-2 9 0,2-9-4128,1 24-258,10-6-129,7 9-258,1 2 0,6 7-129,0 5-129,4 7 129,-3 6-258,-1 3 0,-6-1 129,-8 6-129,-5 2 0,-6-1 129,-8-1-129,-8-5 129,-5-5 0,-2-3 0,-2-8-129,2-5 129,2-8 0,4-5-129,3-10 129,6-3-129,8-10 0,0 0-258,0 13-258,1-21-1806,8 8-2967,-9 0 0,22-9-774,-8-3-387</inkml:trace>
  <inkml:trace contextRef="#ctx0" brushRef="#br0" timeOffset="94469.4031">16509 14072 1,'-20'29'3482,"7"-21"388,2 2-129,2 2-2064,-3-11-258,12-1 129,-10 8 129,10-8-258,0 0-258,0 0-129,8 2-129,5 1-129,-3-3-129,13 0-258,-1 0 129,8 0 0,1-3-258,4 2 0,3-1-129,0-2 129,1 0-129,0 1 0,-3-1 0,-2 1-129,-5 1 0,-3 0 0,-5-2 0,-2 4 0,-4 0 0,-7 0-129,-8 0 129,11 8-129,-11-8-258,0 0-645,12 17-1677,-12-17-1677,0 0-387,7-10-258,-7 10-129</inkml:trace>
  <inkml:trace contextRef="#ctx0" brushRef="#br0" timeOffset="94861.4257">16923 13955 7224,'-14'7'4644,"14"-7"0,-12 4-387,12-4-3354,0 0 129,0 0-258,0 0-258,12 8-129,2 0 129,1 0-387,4 3 0,-1-3 129,3 2-258,-2 1 129,3 0-129,-6 1 0,0 1 0,-3 0 0,-5 4 0,-4 1 0,-4 2 0,-2-1 0,-5 6 129,-6-5-129,1-3 0,0-1 0,1-3 129,1-4-258,10-9 129,-10 14-129,10-14-387,5 10-1419,4-10-2451,7 0-258,-1-4-387,6-1-387</inkml:trace>
  <inkml:trace contextRef="#ctx0" brushRef="#br0" timeOffset="95701.4737">17692 13738 4644,'-9'1'4515,"1"4"-129,-6-1 0,1 11-2709,-8-8-387,8 14 0,-7-3-516,4 11-129,-3 3-129,5 10-258,-1 3 258,5 8-258,3 2 0,3 7-129,2 4 129,2 0-129,6-6 0,4 1 129,3-7-129,3-3 0,-1-8 0,3-5-129,0-10 129,-4-3 0,1-7-129,-3-6 0,-3-3 129,-9-9-129,10 7 0,-10-7 0,0 0-129,5-7-258,-5 7-1806,0 0-2451,14-14-387,-13 3-258,-1 11-516</inkml:trace>
  <inkml:trace contextRef="#ctx0" brushRef="#br0" timeOffset="98317.6234">17944 13854 7224,'4'-14'4902,"-4"14"-129,0 0-516,13 14-2838,-13 6-516,6 15-129,-3 2-129,4 9-258,-2 5-129,0 3-129,0-3-129,-1 1 0,-3-5-258,-1-12-129,4 4-1290,-8-22-2709,3-4-258,1-13-387,-11-5-258</inkml:trace>
  <inkml:trace contextRef="#ctx0" brushRef="#br0" timeOffset="98849.6539">17932 13862 7611,'2'-39'5160,"1"20"-387,6 2-258,-2-8-3225,15 11-258,-1-3-129,8 9-387,0 2-129,3 6-129,-2 2-129,-1 10 0,-6 7-258,-6 5 129,-8 6-129,-7 0 0,-5 3 129,-12 2-129,-8 1 0,-4-1 0,-3-5 0,-2-3 129,4-7 0,5-4 0,4-4 129,10-6-129,9-6 129,8 1 0,10-1 0,7 0 0,5 0-129,6 3 0,0 4 129,2 3-129,-6 4-129,-3 8 129,-7 4-129,-7 2 129,-9 4-129,-6 4 129,-10-2 0,-8 3 0,-6-7 0,-6-2 0,-5-7 258,1-3-129,0-7 129,3-4 0,3-4-129,5-2 129,4-1-258,5-1 0,14 1-516,0 0-645,10-10-3483,4-1-258,13 4-258,1-9-645</inkml:trace>
  <inkml:trace contextRef="#ctx0" brushRef="#br0" timeOffset="99197.6738">18563 13820 11223,'2'-14'5289,"-2"14"-516,0 0 0,0 18-4128,-4 6-258,1 14-129,-1 4 0,-1 12-258,0 7 0,1 1 0,1 0 0,3-3-129,0-9 0,0-11-258,2-4-516,-2-35-1806,10 9-1935,-6-17-516,4-10-129,-6-19-387</inkml:trace>
  <inkml:trace contextRef="#ctx0" brushRef="#br0" timeOffset="99693.7021">18487 13840 9288,'-15'-33'5289,"12"18"-516,3 15 129,11-25-3225,8 16-903,2 1-129,8 6-258,0 2-129,3 0 0,0 11-129,-6 4-129,-2 6-129,-7 1 0,-5 1 0,-7 3 0,-5 0 0,-12-1 0,-5 3 129,-5-4-129,-3-2 129,-1 1 0,1-5 0,4-4 0,6 0 129,15-14 0,-7 17-129,12-10 129,12-1 0,7 0-129,4 0 129,1 3-129,2-1 0,-5 5-129,-2 4 0,-7 3 129,-9 2 0,-7 1 0,-5 3-129,-11 1 129,-7 0 0,-5-2 129,-1-7 0,-2-3 0,3-3 0,3-4 0,4-2 0,5-5 0,7-1-129,8 0-258,0 0-516,5-2-2193,14 2-2064,0-3-129,5 2-387,0-13-645</inkml:trace>
  <inkml:trace contextRef="#ctx0" brushRef="#br0" timeOffset="100193.7307">18981 13795 5805,'5'-18'5031,"-5"18"-129,0 0-258,19 8-2580,-19-8-516,7 38-258,-5-7-516,4 14-129,-5 1-258,3 6-258,-2-1 0,-2 2-258,0-8 0,0-4-129,0-7-129,0-13-387,0 4-1806,0-25-2064,0 0-516,-4-6-129,2-7-258</inkml:trace>
  <inkml:trace contextRef="#ctx0" brushRef="#br0" timeOffset="100757.7627">18968 13806 10449,'-7'-55'5160,"7"32"-258,0-15-1161,5 19-2451,4-4-387,8 9-387,0 3-129,8 5-129,-1 5 0,4 1-129,-2 12-129,-1 2 0,-2 4 0,-5 3 0,-2 2 0,-8 3 129,-7-1-258,-1 1 258,-9 0-258,-7-2 129,-4-3 0,-1 0-129,-3-5 129,2-4 0,3-3 0,5-2 0,14-7 129,-6 12 0,12-7-129,8-1 0,7-1 129,6 4-129,4 4 0,-2 1 129,1 2-258,-2 4 129,-5 1 0,-3 3-129,-9 5 129,-6 1-129,-6-1 129,-10-1 0,-6-2 0,-4-4 0,-6-1 0,-1-3 129,-2-7 0,2-7-129,2-2 129,5 0 0,5 0-129,3-3 0,13 3 0,0 0-258,0 0-258,8 0-645,15 8-3870,-9-1 129,9 9-516,-5-5-258</inkml:trace>
  <inkml:trace contextRef="#ctx0" brushRef="#br0" timeOffset="101405.8001">19541 13592 8385,'4'-38'5160,"-2"24"0,-2-3-387,0 17-3225,-3-17-516,3 17-258,1 7-258,6 12 0,2 8-258,5 9 0,2 8-129,4 7 129,1 7-129,2 3 129,-1 2-258,-5 0 0,-4 0 129,-4-1-129,-8 1 0,-1-1 0,-10-6 0,-6-1 0,-6-2 0,0-7 0,-4-8 129,2 0-129,0-13 0,7-4-129,6 2-258,11-23-1161,0 12-3354,9-12-387,13-6-387,2-20-645</inkml:trace>
  <inkml:trace contextRef="#ctx0" brushRef="#br0" timeOffset="104577.9815">16407 15601 8127,'-13'16'4902,"8"-1"-387,-3-11-129,7 6-3225,1-10-516,1 17 0,9-15 0,8 2-258,6-4 0,8 0-129,9-5 0,4 0 0,6-6 0,0 7-258,1-1 129,3 2-129,-5 3 0,-6 1 0,-7 3-129,-7 2 129,-4 4-129,-7-4 0,-7 1 0,-12-7-258,0 0-129,0 0-774,3 10-1806,-9-13-1419,6 3-387,-18-13-387,18 13 0</inkml:trace>
  <inkml:trace contextRef="#ctx0" brushRef="#br0" timeOffset="104929.0016">16926 15483 8256,'0'-13'5031,"0"13"-516,10 0-774,-10 0-2580,16 2-387,-6-1 0,10 9-258,0 2-129,5 2-129,-1 3 0,-1 1-129,-2 2 0,-3 5 0,-2-4-129,-7 2 129,-4-1-129,-5 0 129,-6-2 129,-6 1-129,-2-1 0,-3-3 0,0-3 0,0-1-129,1 3 0,0-5-129,7 3-258,9-14-1548,0 0-2838,0 0-258,8 6-387,6-17-516</inkml:trace>
  <inkml:trace contextRef="#ctx0" brushRef="#br0" timeOffset="124877.1424">17672 15132 2322,'13'-13'4128,"-13"13"387,2-14-1548,-2 14-645,0 0-387,0 0-387,0 0-387,0 0-129,-6 0-387,6 0 0,-11 16-258,4 1 0,-1 4-258,-1 5 129,-3 6 0,2 6-129,-2 5 129,3 5-258,-2 5 258,4 4-129,0 0 0,5 7 129,2-3-129,0 1 0,6-6 0,5-3 129,1-8-129,3-4 0,-1-5-129,3-8 129,-5-9 0,4-5-129,-1-1 0,-3-5 129,0-2-129,-3-5-129,-9-1-258,10-2-387,2 2-3999,-12 0-129,0-14-387,-2-2-774</inkml:trace>
  <inkml:trace contextRef="#ctx0" brushRef="#br0" timeOffset="133197.6184">17910 15326 6837,'7'-15'5160,"0"0"-387,-7 15-258,0 0-3483,10 8-258,-7 7-258,1 12-258,1 7 0,0 6-129,0 3 0,0 3-129,1-4 0,-1 2-129,-1-5-258,-1-14-387,5 8-2322,-8-33-1419,2 16-516,-2-16-258,0-11 130</inkml:trace>
  <inkml:trace contextRef="#ctx0" brushRef="#br0" timeOffset="133725.6486">17899 15289 10062,'8'-34'5289,"0"13"-645,6 13-903,-1-12-2709,10 10-516,1-1 0,3 8-258,1 3-129,0 10 0,-2 6 0,-4 5-129,-2 5-129,-8-3 129,-4 4-129,-8 0 129,-1-2-129,-10-2 0,-6-2 0,-5-3 0,-3-1 129,0-6-129,2-4 258,0-1 0,6-4-129,6-2 129,11 0 0,0 0 0,0 0 0,18-6 0,1 6-258,6 0 129,-1 6 0,2 6 0,-2 4 0,-1 2-129,-7 7 129,-5 4 0,-7 3 0,-4 3 0,-3-2 0,-9 0 0,-3-2 0,-2-4 129,-4-11-129,3-1 129,0-6-129,4-9 129,2 0-129,4-11 0,8 11-129,-3-23-516,9 23-2451,3-15-1806,6 9-129,-1-12-516,7 9-516</inkml:trace>
  <inkml:trace contextRef="#ctx0" brushRef="#br0" timeOffset="134161.6736">18661 15037 5934,'-21'21'5160,"11"-1"-387,-7 4-387,10 12-3225,-10 2-258,5 14-129,0 3-387,2 8 129,1-1-129,4 6 129,3-6-129,2 4-258,0-7 0,7-3-129,2-6 129,1-8-129,3-8-258,-1-11-258,7 5-2967,-8-27-1161,4 0-645,-6-16-258,3-6-129</inkml:trace>
  <inkml:trace contextRef="#ctx0" brushRef="#br0" timeOffset="134420.6883">18800 15303 9804,'0'0'5289,"0"8"-387,0-8-129,0 24-4386,3 0-258,-1 5-129,2 6 129,1 8-129,0-3 129,-1 2-258,0 0 129,-3-2-129,1 3-258,-2-14-516,7 7-3741,-7-22-258,0-1-387,0-13-258</inkml:trace>
  <inkml:trace contextRef="#ctx0" brushRef="#br0" timeOffset="134940.7181">18758 15330 9030,'-1'-42'5418,"4"20"-258,9 12-129,-2-6-4128,6 9-258,5 3-129,7 4-258,0 2 0,6 9-258,-1 3 129,0 0-129,-3 3-129,-4-1 129,-5 1-129,-8 1-129,-9 3 129,-6-1-129,-13-1 129,-10 2-129,-5-1 129,-6 1-129,2-5 258,2 0 0,2-6 129,12-1-129,8-7 0,10-2 129,10 0 0,11-2 0,6-3-129,5 3 129,2-1-258,1 3 129,-4 1 0,-3 8 0,-6 3-129,-10 5 129,-8 4-129,-4 4 129,-11-2 0,-7 2 0,-8 0 0,-3-1 129,-1-7-129,0-2 129,1-6 0,4-2-129,4-4 129,5-3-258,16 0 0,-7 0-387,11 6-1032,4-9-3225,12 3-387,-2-11-129,9 4-645</inkml:trace>
  <inkml:trace contextRef="#ctx0" brushRef="#br0" timeOffset="135324.7401">19237 15123 8901,'-9'-16'5547,"9"16"-387,7 0 0,-7 0-4257,14 15-258,-2 3-258,5 10 0,0 6-129,-3 6-129,-2 7 0,-2 1-258,-2 5 129,-4-2 0,-4-1 0,-2-3-129,-8-3 258,-2-4-258,-5-5 258,0-4-129,0-7-129,1-7 0,5-5-129,0-7-516,11-5-3483,0 0-903,5-1-387,4-21-516</inkml:trace>
  <inkml:trace contextRef="#ctx0" brushRef="#br0" timeOffset="135737.7637">19707 15269 8643,'8'-5'5418,"-8"5"-387,6 12-387,-2 15-3612,-2-3-516,1 12-258,0 2-129,1 9 0,0 2-129,-1 1 0,0-6 0,-1-2-258,0-3 0,0-12-129,3-2-516,-5-25-2967,0 0-1161,0 0-129,0-10-645</inkml:trace>
  <inkml:trace contextRef="#ctx0" brushRef="#br0" timeOffset="136268.7941">19682 15240 9030,'-5'-45'5418,"5"24"-258,8 12-129,-2-8-3999,9 9-387,1 3-258,8 5 0,0 3-258,5 7 0,-1 4 0,-1 3-129,-2 2-129,-4 7 129,-2-2 0,-9-1-129,-8 2 129,-4 3 0,-11-3-129,-6-1 129,-4 0 0,-6-5-258,2 1 258,1-4 0,4-5 129,5-4-258,8-2 258,9-5-129,0 0 129,17 2-129,3-2 0,5 3 0,5-2 0,0 2 0,2 5 0,-3 2-258,-5 4 258,-6 3 0,-5 1-129,-9 4 129,-4 7-129,-9 0 129,-8-2 0,-2 3 0,-8-5 0,-2 0 0,3-9 129,2-2 0,2-9 0,5-2 0,3-3-129,4-2 129,10 2-129,-4-12-129,4 12-258,10-14-387,6 21-3483,-4-10-645,6 3-645,-2-7-387</inkml:trace>
  <inkml:trace contextRef="#ctx0" brushRef="#br0" timeOffset="136753.8216">20174 14927 9933,'0'0'5547,"0"0"-387,5 1 0,-5-1-4257,21 29-129,-5-3-129,6 9-129,0 9-258,3 6 0,-2 6-129,-1 6-129,-3 5 129,-3 5-258,-7-1 129,-5 1-129,-4-2 129,-4-3 0,-7-5-129,-3-10 129,-1-7 0,-4-9 0,5-9-129,2-11 0,2-5-387,0-13-1548,10 2-3225,0 0-129,4-20-774,2-4-129</inkml:trace>
  <inkml:trace contextRef="#ctx0" brushRef="#br0" timeOffset="147145.4162">16909 17040 9546,'2'14'4902,"3"2"-129,-5-16-1290,0 0-3612,0 0-387,0 0-1806,0 0-2193,7 17-387,-7-17-258,0 15 1</inkml:trace>
  <inkml:trace contextRef="#ctx0" brushRef="#br0" timeOffset="147281.4239">16940 17258 7998,'0'39'2451,"3"-25"-2193,-3-14-258,0 11-4902,0-11-387</inkml:trace>
  <inkml:trace contextRef="#ctx0" brushRef="#br0" timeOffset="147469.4344">16930 17655 6450,'6'94'4902,"-6"-94"258,0 0-645,0 0-3612,0 0-903,0 0-387,24 36-387,-24-36-1032,11 4-2451,-11-4-645,0 0-258</inkml:trace>
  <inkml:trace contextRef="#ctx0" brushRef="#br0" timeOffset="148169.4748">16572 18324 7611,'30'58'5547,"7"-47"0,-37-11-774,54-21-4257,-54 21-129,65-23 387,-29 23-516,4-2 0,-1 2-129,4 6-129,-1-1 0,1-8 258,0-2-258,-5 13-258,-2-8 0,-36 0-129,60 10-645,-60-10-1548,0 0-2193,0 0-774,36 37-129,-36-37 130</inkml:trace>
  <inkml:trace contextRef="#ctx0" brushRef="#br0" timeOffset="148477.4924">17154 18287 6837,'0'0'5547,"0"0"-258,39-9-387,-39 9-4128,0 0-387,53-20 129,-53 20 0,0 0-387,52 25 0,-52-25 0,0 0 129,50 42-387,-50-42 129,0 0-129,0 0 129,0 0 129,0 0-129,33 56 129,-33-56-129,0 0 258,0 0-387,0 0-129,-34 47-2193,34-47-2838,0 0 0,0 0-516,0 0 0</inkml:trace>
  <inkml:trace contextRef="#ctx0" brushRef="#br0" timeOffset="149052.5253">18090 17738 4386,'0'0'5547,"-5"53"-258,5-53-129,0 0-4257,0 0 258,-48 66-387,48-66 129,-31 75-129,17-17 0,-3 7-258,4 9 0,2 0-129,4-19-129,3 5 0,4-9-387,0-51 258,15 77 0,-15-77-129,0 0-258,56 52 129,-56-52 0,45 10-258,-45-10-258,41 40-3612,-41-40-1161,0 0-387,0 0-258</inkml:trace>
  <inkml:trace contextRef="#ctx0" brushRef="#br0" timeOffset="150721.6208">18716 17844 3483,'0'0'5547,"0"0"-387,0 0-258,-18 52-2580,18-52-1806,0 0-129,0 0 129,0 0-129,-32 66 0,32-66 0,-17 76 258,17-76-258,-16 69 0,10-14-387,6-55 258,-4 94-258,4-94 258,5 49-129,-5-49 129,17 63-387,-17-63 258,0 0 129,38 54-258,-38-54-129,0 0-387,37 43-1677,-37-43-3096,0 0-129,41-20-387,-41 20-516</inkml:trace>
  <inkml:trace contextRef="#ctx0" brushRef="#br0" timeOffset="151268.6521">19351 17773 4128,'27'9'5805,"-12"-9"-645,-15 0-258,0 0-3483,39 10-774,-39-10-129,19 59-258,-12-7 387,0 6-258,-2-4 516,-1 7-387,0-8-387,-4-3 0,0 4 0,0-54-258,-4 78 516,4-78-387,-20 51 129,20-51-258,0 0 129,-39 22-129,39-22-129,0 0-516,-38 35-3612,38-35-903,0 0-516,0 0-387</inkml:trace>
  <inkml:trace contextRef="#ctx0" brushRef="#br0" timeOffset="152720.7351">19972 17742 129,'0'0'5418,"5"-12"-129,-5 12-129,0 0-3483,2-12-258,-2 12-774,10-8 129,-1 6 0,-9 2 0,0 0-258,32 30-129,-32-30 0,31 55-258,-31-55 645,36 68-774,-36-68 903,32 88-774,-32-88 258,23 98-258,-23-98 516,9 65-645,-9-17-129,0-48 258,-17 74-129,17-74 0,0 0 258,-52 75-129,52-75-387,-39 39 258,39-39 129,0 0-516,-43 38-774,43-38-4386,0 0 0,0 0-516,0 0-129</inkml:trace>
  <inkml:trace contextRef="#ctx0" brushRef="#br0" timeOffset="165977.4933">16511 16348 1806,'-5'-12'3741,"-5"2"0,-2 3-645,12 7-258,-21-1-903,16 6-258,-11-5-387,16 0-129,-18 11 0,18-11-258,-9 11 0,9-11-129,0 0-258,14 10 0,-1-4-258,5-4-129,1 2 129,8 4-129,3-1 0,2 2-129,2 0 129,2-2-129,1-2 129,1 1 0,-2-3-129,2-2-129,-2 2 129,-3-2-129,-1 2 129,-4 2-129,-4-1 0,-4 2 129,-4 2-129,-6-1 0,-10-7-129,12 16-129,-8-4-387,-4-12-1161,0 0-2838,0 0-129,0 0-516,0 0-129</inkml:trace>
  <inkml:trace contextRef="#ctx0" brushRef="#br0" timeOffset="166321.513">16981 16340 5031,'0'0'4902,"0"0"-129,0-15-387,0 15-3096,0 0-258,12 0 0,-12 0-387,19 15 0,-9-8-129,5 6-129,-1 0 0,2 3-258,-1-3 129,0 1-258,-3 5 129,2-3-129,-5-1 129,-1 2 0,-5-2-129,-3 2 0,0-2 0,-5 1 129,-3-5-129,-2 5 0,-1-4 0,1-4-129,10-8-258,-14 6-1935,14-6-2580,0 0 0,0 0-645,14-6-258</inkml:trace>
  <inkml:trace contextRef="#ctx0" brushRef="#br0" timeOffset="167028.5533">17740 16414 1548,'11'-13'4257,"-3"-2"387,-8 15-903,2-16-1677,-2 16-258,0 0-516,0 0-129,0 0 0,0 0-387,-7 3 0,0 8-387,-3 10 0,-3 3-129,-1-1 258,-2 14-258,-1 0 0,1 14-129,2 2 129,2 3-129,3-2 0,4 7 129,5-5-258,0-6 129,8-3 0,4-6 0,3-6 0,1-6-129,2-4 129,0-8-129,-3-2 0,2-1 129,-5-4-387,-3-4 0,3 0-387,-12-6-1548,10-2-2709,-10 2-516,6-17-129,-5-4-387</inkml:trace>
  <inkml:trace contextRef="#ctx0" brushRef="#br0" timeOffset="167661.5894">18447 16362 4902,'0'6'5160,"0"-6"-129,-13 9-387,13-9-3483,-20 12 0,13 1-387,-4-2-129,0 8-387,-2-2 129,2 13-258,1 4 258,-1 10-258,1-1 0,0 4 129,3 7-258,3 2 129,3-3-129,1-8 129,3-6-258,6-7 258,2-5-129,3-5 0,-2-6-129,2-6 0,1-2-258,-4-6-774,8 5-3612,-12-7-258,4 2-516,-11-2-258</inkml:trace>
  <inkml:trace contextRef="#ctx0" brushRef="#br0" timeOffset="168149.6176">18784 16457 4257,'0'18'5676,"-2"2"-774,2-20 129,0 34-3354,-4-15-774,4 15-129,0-5-516,4 5 0,-4 8-129,3-2 0,-2-4-129,2-4-129,-3-2-129,0-12-387,4 5-774,-4-23-2322,0 0-1161,-4-10-387,4-7-129</inkml:trace>
  <inkml:trace contextRef="#ctx0" brushRef="#br0" timeOffset="168680.648">18753 16532 6063,'-7'-42'5418,"4"22"0,3 20-645,-4-34-3225,11 19-516,1-1-129,10 4-387,3 1-129,3 3 0,3 1-258,1 6 0,1 1-129,-1 0 129,-5 4-129,-3 10 0,-6 2 0,-5-1-129,-8 5 129,-2-4-129,-12 9 258,-4-1-258,-3-8 0,-2-1 129,0 4-129,-1-1 129,5-13 0,2 4 0,6-5 0,10-4 0,0 0 0,0 0 0,13 3 129,3-3-129,6 1-129,1 3 129,2 1 0,-1 8 0,-2 1 0,-3 8-129,-5 3 129,-6 1 0,-5 5-129,-3 0 129,-9 1-129,-5-8 129,-5-2 0,-1-5 0,-1-12 0,-1-3 129,3-2 0,2-5-129,3-8 129,4-1-129,10 14-129,-5-16 0,5 16-387,5-14-903,15 14-3483,-6 0-258,7 0-516,-1 0-129</inkml:trace>
  <inkml:trace contextRef="#ctx0" brushRef="#br0" timeOffset="169140.6743">19235 16294 5805,'-2'-15'5676,"2"15"-387,2 7-387,-2-7-3225,10 9-903,-1 2-129,5 5-387,3 12 0,-2-3-258,-1 7 0,1-1-129,-5 10 129,-4-1 0,-4 2 129,-2-1-129,-4 3 0,-7-3 129,-2-5 0,-1-1 0,1-9-129,0-5 0,2-1-129,4-6-129,5 4-1161,2-18-3483,0 0-258,4-23-516,9 6-516</inkml:trace>
  <inkml:trace contextRef="#ctx0" brushRef="#br0" timeOffset="169561.6984">19720 16306 8127,'5'16'5160,"-5"12"0,0-11-516,0 10-4128,0-1-387,0 8-129,2 3 129,1 5-129,0-3 129,1-2-129,-1 1-129,-1-8-258,2 4-516,-4-34-2451,0 0-1677,0-6 0,0-9-774</inkml:trace>
  <inkml:trace contextRef="#ctx0" brushRef="#br0" timeOffset="170076.7278">19689 16322 8385,'-7'-27'5676,"7"8"-516,9 11 0,-6-6-4257,10 11-387,5-1 0,3 4-258,3 8-129,0 1-129,2 9 0,-2-3 0,0 4-129,-4-3 0,-8-1 0,-5 0 0,-5-1 0,-6-1 0,-9 3 0,-5-2-129,-5-7 258,-1 3-129,-1-3 129,3-3 0,3-2 0,7-2 129,12 0-129,0 0 129,5 0 0,11 0-129,6 0 129,-1 0-129,4 2 0,0 6 0,-4 4 0,-2 3 0,-9 2 0,-4 4-129,-5 1 129,-2 0 0,-11 4-129,-6-4 129,-5-8 0,0 8 129,-3-8-129,1-6 0,3-5 129,1-3 0,4 0-129,6 0 0,11 0 0,-8-19-258,8 19-129,4-22-1419,11 19-3096,-3-7-387,5 7-516,0-13 0</inkml:trace>
  <inkml:trace contextRef="#ctx0" brushRef="#br0" timeOffset="170440.7486">20003 16151 8514,'34'-6'5418,"-13"6"-258,-4 4-645,4 19-4128,-1 6-258,1 7 0,0 6-129,-2 11 0,-4 2 0,-4 7 0,-5 7 0,-3-7-129,-3-3 258,-7-8-129,-3-1 129,-2-7 129,-3-9-129,-1-11-129,6-8-129,-4-15-1032,14 0-3612,0 0-387,-8-19-387,6-8-516</inkml:trace>
  <inkml:trace contextRef="#ctx0" brushRef="#br1" timeOffset="180817.3421">20796 15137 3483,'6'3'5418,"5"-4"-387,3-12-258,7 8-2709,-2-17-645,15 8-387,0-11-258,7 4-387,4-5 258,2 4-516,1-3 129,7 4-258,-3 2 129,-6 1-129,-2 1 0,-6 4 0,-6 8-129,-9-1-258,-5 6-645,-18 0-1677,0 0-1935,-7 0-516,-8 3-258,-10-3 0</inkml:trace>
  <inkml:trace contextRef="#ctx0" brushRef="#br1" timeOffset="181108.3585">21223 14772 5934,'28'-26'5160,"-11"19"-387,3-1-258,5 4-3483,-3-3-129,2 7-387,0 0-129,-1 6 0,-2 2-129,-2 7 0,-4 1-129,1 3-129,-9-1 129,0 4-129,-5 2 0,-2 0 258,0 0-258,-6 1 129,-2-3-129,-1 0 129,-1 0-258,2-6 0,4 4-645,-5-11-3483,9-9-774,0 0-258,4 8-387</inkml:trace>
  <inkml:trace contextRef="#ctx0" brushRef="#br1" timeOffset="181972.4082">22110 14372 3999,'23'-10'5160,"-12"6"-129,-11 4-258,17-5-3096,-17 5-387,0 0-258,-7 16-387,-1 7-129,-8 6 0,-1 13-129,-4 3-129,1 7 0,-2 4 0,3 6-129,1 7 0,4 0 0,4 4-129,4-2 0,6-1 0,0-5-129,8-2 129,4-7 0,5-12 0,-1-6 0,2-11-129,1-9 258,-3-2-258,-2-6 0,-3-3-258,-11-7-774,13 0-3225,-13 0-774,-4-9-129,-9-3-645</inkml:trace>
  <inkml:trace contextRef="#ctx0" brushRef="#br1" timeOffset="182949.4639">22355 14698 2322,'17'-9'5031,"-3"-4"-258,-14 13-129,3-12-2967,-3 12-258,5 9-129,0 12-129,-5 1-387,0 13-258,0 1-129,0 7-129,0 1-258,0 4 0,-3 1-258,0-3 129,2-6-516,-2-12-645,3 2-2580,0-19-903,0 0-387,0-11-258</inkml:trace>
  <inkml:trace contextRef="#ctx0" brushRef="#br1" timeOffset="183453.4929">22327 14699 6837,'-3'-57'5418,"8"38"-387,2 1-129,8 8-3354,-1-2-645,10 9-387,3 1-258,3 2-129,-1 11-129,-3 4 0,0 4 0,-8 2 0,-2 0 0,-5 1-129,-4 0 129,-7-3-129,-7 0 129,-4-3 0,-7-1-129,2-2 129,-5-1 0,0-1 0,2-6 0,4-1 0,4 0 0,11-4 0,0 0 129,9 1-129,8 0 0,4 3-129,1 5 129,2 2 0,0 4-129,-4 6 129,-4 4 0,-5 1-129,-5 1 129,-6 5 0,-5-1 0,-8-1 129,-3-2 0,-6-6-129,-1-3 129,0-2 0,1-9 0,2-3-129,3-5 0,5-3 0,12 3-258,-12-23-258,12 23-1677,5-21-2838,5 7-129,-1-6-387,8 0-258</inkml:trace>
  <inkml:trace contextRef="#ctx0" brushRef="#br1" timeOffset="183829.5143">23069 14470 8901,'11'-12'5160,"-11"12"-129,0 0-903,-9 26-3354,-9-5 129,-2 14-387,-7 5 0,0 9-258,-2 2 129,2 6-129,2-1 0,8-1-258,6-2 129,10 1-129,4-6-129,8-5 0,8-4-129,3-9-129,6 2-903,-8-16-3354,7-2-387,-6-12-774,-1-2-129</inkml:trace>
  <inkml:trace contextRef="#ctx0" brushRef="#br1" timeOffset="184092.5293">23210 14709 8385,'10'-1'5418,"4"11"-645,-12 0-645,-2 16-3870,0 8-129,0 7 129,-2 3-129,-3 7 0,3-2 0,-2 0-129,3-7-129,-3-11-645,9 5-2580,-5-21-1548,0-15-387,0 0-387</inkml:trace>
  <inkml:trace contextRef="#ctx0" brushRef="#br1" timeOffset="184632.5603">23220 14684 7482,'2'-17'5418,"1"-4"-258,-3 21-258,6-23-4257,4 16 0,1-2 129,5 4-387,0 0 129,6 4-129,-1 0 0,1 1-129,0 4-129,-4 7-129,-4 2 0,-3 2-129,-6 3 129,-5 3-258,-5 0 258,-7-1-129,-2 1 129,-3-1-129,-5-1 0,5-5 129,-2-1-258,9-3 258,10-10 129,-11 18-129,11-18 0,0 0 129,16 16 0,-1-9 0,2 0 0,-1 3-129,1 0 0,-3 3 0,-2 6-258,-1 0 129,-8 2 0,-3 2 0,-3 2 0,-6-1 0,-3 1 0,-2-5 129,-7-6 0,1-2 0,-1-5-129,2-5 129,4-2 0,-1-2 0,1-5-129,4-1-129,11 8-129,-8-21-903,16 18-2838,-8 3-903,8-13-258,0 1-387</inkml:trace>
  <inkml:trace contextRef="#ctx0" brushRef="#br1" timeOffset="185020.5826">23486 14448 10449,'34'3'5676,"-18"5"-645,6 17 0,-1 1-4773,1 8 0,0 3-129,-5 10-129,-4 2 0,-1 0-129,-4 4 129,-5-2 0,-3-3 0,-7 4 0,-3-8 0,-3 1 0,-1-7-129,-4-5 258,4-10-129,0-3 0,5-5 0,0-9-129,9-6-129,0 0-903,0 0-3870,0-7-258,0 7-258,4-24-516</inkml:trace>
  <inkml:trace contextRef="#ctx0" brushRef="#br1" timeOffset="186112.645">23916 14401 4644,'0'-13'5805,"2"-4"-387,6 15-258,-8-18-2967,15 21-645,-7-1-387,12 12-387,-1 5-129,5 13-258,2 6 0,4 9-129,0 10 0,-5 2-129,-4 6-129,-2 3 0,-7 1 0,-10-2 0,-2-1 0,-9-3 0,-8-7 0,0-2 0,-2-9 0,-1-7 129,1-7-258,4-7 0,3-6 0,0-11-387,11 13-2322,1-18-2580,0 0-129,0 0-387,-3-13-516</inkml:trace>
  <inkml:trace contextRef="#ctx0" brushRef="#br1" timeOffset="191016.9253">21700 17289 2193,'10'5'5031,"-10"-5"0,0 0-516,0 0-3096,-4 13-516,-4-1-258,-11 15-387,-6 17-129,-6-2 0,-10 12-387,-7 8 516,-9 8-387,-3 7 387,-3-9-387,-1-5 258,4-7-258,2 5 129,6-19-258,11-10-258,41-32-903,-58 43-645,58-43-2838,0 0-387,-36-4 0</inkml:trace>
  <inkml:trace contextRef="#ctx0" brushRef="#br1" timeOffset="191283.9408">21004 17726 2322,'-24'85'4644,"24"-85"387,0 0 258,-40 54-4902,40-54 129,0 0 129,-17 72-387,17-72 258,0 0 258,0 49-387,0-49 0,0 0 0,31 51 0,-31-51-258,41 21-516,-3-14-4257,-38-7-903,77-22-129,-32-26 129</inkml:trace>
  <inkml:trace contextRef="#ctx0" brushRef="#br1" timeOffset="192405.0049">21021 17927 1419,'0'0'4515,"0"0"-258,0 0-1548,0 0-903,0 0-258,0 0-258,0 0-129,0 0-129,0 63-387,0-63-258,0 0 129,0 0-258,0 0-129,-48 56-129,48-56 387,-39 54-258,39-54-129,-38 25 258,38-25-129,0 0-129,0 0 129,-36 63 0,36-63-129,0 0 129,36 19-129,-36-19 258,58 10-129,-20-21 0,1 8 0,4-1-129,1 5-258,-4 19-1806,5-28-2709,-4 8-774,-4-20-516</inkml:trace>
  <inkml:trace contextRef="#ctx0" brushRef="#br1" timeOffset="193337.0582">22293 15805 6837,'-3'13'5160,"3"-13"-903,8 4-1161,-8-4-7224,14-4-645,-4-1-387,0 1 0</inkml:trace>
  <inkml:trace contextRef="#ctx0" brushRef="#br1" timeOffset="193489.0669">22339 15951 6063,'-3'53'5289,"3"-28"-1032,-2-9-3612,2-16-4386,0 18-1032,2-6-516</inkml:trace>
  <inkml:trace contextRef="#ctx0" brushRef="#br1" timeOffset="193629.0749">22323 16329 4902,'9'32'0,"-5"-20"129,-4-12-387,0 16-4514</inkml:trace>
  <inkml:trace contextRef="#ctx0" brushRef="#br1" timeOffset="193805.085">22336 16556 5547,'7'52'5160,"-2"-24"-258,0-3-516,-3 0-4773,3-3-3741,0-5-645,0-2-387,-5-15-258</inkml:trace>
  <inkml:trace contextRef="#ctx0" brushRef="#br2" timeOffset="209724.9956">5335 12102 5934,'12'14'5031,"-12"-14"-387,7 27-258,-7-27-1290,5 35-2193,-5-10 258,2 9-387,0 1-258,0 3-129,0-3-129,-1 1-129,2-2 0,-1-3-129,0-3-129,1-7-258,2 1-258,-5-22-1161,5 21-2580,-5-21-129,0 0-258,7-8-387</inkml:trace>
  <inkml:trace contextRef="#ctx0" brushRef="#br2" timeOffset="210281.0274">5378 12114 10062,'-7'-69'5031,"6"35"-387,2 9 0,6-7-2838,6 13-903,5-4-387,7 8-129,3 1-129,5 9 0,2 3-129,0 3 0,-1 11-129,0 5 129,-9 6-258,-4 2 129,-5 1 0,-9 5 0,-7 1 0,-3 0-129,-12-1 129,-5-2-129,-6-1 129,-3-7 0,1 1-129,0-7 129,5-4 0,5-1 129,8-6-129,10-4 129,0 0-129,19 8 129,3-5-129,4 1 129,4 5-129,0-1 0,-2 5 129,-2 3-129,-5 4 129,-6 2-129,-4 6 129,-7-3-129,-4 2 129,-4 1 0,-10-2-129,-2-2 0,-6-3 129,-2-6 0,-3-6 129,2 0 129,-3-6-129,7-3-129,0 0 129,4 0-129,4-3-258,6 2-129,7 1-516,0 0-2064,7 7-2064,1 1-129,10 8-387,-3-3-516</inkml:trace>
  <inkml:trace contextRef="#ctx0" brushRef="#br2" timeOffset="214433.2649">5194 12657 4128,'-26'15'4773,"10"-8"-387,-3 6 129,-7-4-1419,3 14-1548,-12-2-258,-1 10-129,-5-5-387,4 8-258,-4-6 0,4 1-129,1-5 0,7-6-129,3-5-129,9-4 0,3-4-129,3-1 129,11-4-129,-13 0-129,13 0-258,0 0-516,0 0-1677,0 0-1935,0 0-258,0 0-516,2 11 0</inkml:trace>
  <inkml:trace contextRef="#ctx0" brushRef="#br2" timeOffset="214860.2893">4315 13117 3999,'8'-10'4386,"-2"-4"0,-6 14-1032,0 0-516,-19-7-903,11 14-129,-16-1-516,8 16-258,-8-1-129,2 8-387,1 4 0,3 10 0,2 5-129,6 6-129,6 1-129,4 3 0,7-1 0,10-3-129,7-2-129,4-10-387,13-3-3741,0-14-387,7-8-258,-4-17-645</inkml:trace>
  <inkml:trace contextRef="#ctx0" brushRef="#br2" timeOffset="215840.3453">6093 12625 10836,'-6'13'4773,"5"10"-258,1-23-258,19 21-3225,2-12-387,10 6-129,4 1-129,10 3-129,3-3-129,5 4-129,2 1 129,0 3-129,-1-1 0,-4-2 129,-3 2-258,-8-5 129,-6 3-258,-11-9-645,0 5-3354,-22-17-387,10 17 0,-10-17-645</inkml:trace>
  <inkml:trace contextRef="#ctx0" brushRef="#br2" timeOffset="216312.3723">7083 12952 12513,'9'-4'4773,"3"15"0,-12-11-387,22 29-3741,-11-9-129,4 8-258,-1 4-129,1 3 0,-4 0 0,-3 0-129,-6 3 0,-2-3-129,-7 3 129,-5-6 0,-7-1 0,-3-3 0,-1 0-258,0-8-129,5 6-1548,-2-17-2709,5-3-129,0-6-258,4-9-516</inkml:trace>
  <inkml:trace contextRef="#ctx0" brushRef="#br2" timeOffset="217364.4325">5585 12933 5547,'-11'-2'4644,"11"2"-258,-10-5 0,10 5-2322,0 0-774,0 0-387,0 0-129,0 0-129,-3 10-129,3 4-129,0 10 0,0 0 129,2 7-258,-2 4 129,0 6-129,0 0 0,0 2-129,0-4 0,0-3 0,0-4-129,0-4 129,1-9-129,2-2 0,-3-17-129,0 0-387,9 16-1677,-9-16-2451,0 0 0,0-15-387,0 15-645</inkml:trace>
  <inkml:trace contextRef="#ctx0" brushRef="#br2" timeOffset="219596.5602">5486 13728 9030,'-8'46'4773,"1"-18"-516,7 2 0,-2 0-3483,2 4-516,5-1 129,3 0-387,1-4 0,0 0 0,-1-4-129,0-4-129,0-2-516,-8-19-1935,2 16-1548,-2-16-258,0 0-516,-3-14 387</inkml:trace>
  <inkml:trace contextRef="#ctx0" brushRef="#br2" timeOffset="220164.5927">5432 13698 11094,'-9'-22'5031,"9"-1"-387,11 11 0,0-6-3870,10 9-129,2-2-258,4 7-129,5 4-258,-2 0 129,3 6 0,-4 5-129,-4 5 0,-5 0 0,-5 5 0,-6 2 0,-5 0-129,-4-1 129,-9-1 0,-4-1 0,-5-1 0,-1-4 0,2-4 0,-2-2 129,3-2-129,3-4 0,2 0 0,11-3 0,0 0 0,-1 10 0,9-2 0,6-2 0,3 1 0,4 4 0,3-2 129,3 1-258,-2 0 258,-2 5-129,-2 0 129,-4 2-258,-5 0 129,-7 1 0,-5 3-129,-5-2 129,-10 0-129,-4-3 258,-7-1-129,-3-4 258,-5-1 0,1-3 129,-1-6 0,5 1 129,3-2-129,4 0-129,8-3-129,14 3-129,0 0-258,0-14-516,25 14-3741,-8 0-645,8 2-258,-3-1-258</inkml:trace>
  <inkml:trace contextRef="#ctx0" brushRef="#br2" timeOffset="224696.8519">5440 14317 9030,'7'0'4515,"-7"0"0,-4 19-129,-16-13-3354,6 14-387,-7 1 0,-2 8-129,-4-2 0,0 7-129,-2-5 0,2 6-129,0-5-129,4-2 0,2-1 0,1-1-129,4-7 129,4 2-129,2-5 0,3-3-258,4 0-129,3-13-1032,0 0-3096,0 0-129,0 14-387,0-14-387</inkml:trace>
  <inkml:trace contextRef="#ctx0" brushRef="#br2" timeOffset="225064.873">4791 14937 9933,'0'0'4644,"0"0"-129,-1 12-1290,-9-5-1935,10 15-258,-5-1-516,2 10-258,-1 5-129,2 5 0,-1 5 0,1-2 0,2 1-258,0-4 129,0-5-129,0-3-258,3-1-1290,-3-16-2580,3-2-258,-3-14-258,0 0-258</inkml:trace>
  <inkml:trace contextRef="#ctx0" brushRef="#br2" timeOffset="225644.9061">4736 15060 9804,'-14'-52'4773,"12"33"-129,-1-6-258,5 11-3096,3-6-645,11 9-129,0 0-258,8 4-129,3 4 0,4 3 0,2 5-129,-2 11 129,-1 2-129,-6 2 129,-6 7-129,-7 4 0,-7 1 0,-4 1 129,-12-1-129,-7-4 0,-2-3 0,-4-1 0,0-4 0,-1-6 129,3-6 0,3-2-129,6-3 129,3-3 0,11 0-129,0 0 129,5-5-129,10 4 0,8 1 0,1 1 0,5 6 0,1 5 0,1 1-129,-4 7 258,-3-2-258,-5 4 129,-4 2 0,-6-5 0,-6 2 0,-3-5 0,-10 0 0,-7-5 129,-2-4 0,-8-1 0,0-4-129,-4-2 129,0 0 0,0-2-129,4-3 0,4 2 0,4 0 0,5-1-129,6 3 129,8 1-258,0 0 0,0 0-516,22 0-2967,-5 0-903,8 0-387,3-10-258</inkml:trace>
  <inkml:trace contextRef="#ctx0" brushRef="#br2" timeOffset="226336.9457">5785 14424 5676,'6'0'5031,"1"10"-645,4 12 0,-1-2-1935,12 13-1419,-5-3 129,13 12-258,-5-7-258,11 6-258,-2-4 0,2-4-258,-1-2 129,-2-6-258,-4-8 0,-4-2-129,-4-2-129,-9-13-1032,-1 6-3354,-11-6 0,0 0-387,-11-2-258</inkml:trace>
  <inkml:trace contextRef="#ctx0" brushRef="#br2" timeOffset="226716.9674">6091 15081 10449,'4'-11'5160,"-4"11"-387,0 0 0,8 22-3483,-6-7-645,3 9-258,1 0-258,2 5 0,2 4 0,-3-1 0,2 6-129,-2-6 0,0 0-129,-3-3 0,0-2-258,-4-11-516,6 9-2064,-6-25-1677,0 13-258,0-13-387,-6-12 0</inkml:trace>
  <inkml:trace contextRef="#ctx0" brushRef="#br2" timeOffset="227280.9997">6099 15172 10449,'-15'-35'5289,"6"14"-516,9 21 0,-4-31-3612,12 18-516,2 0-129,9 5-387,5-1 0,5 6-129,2 2 0,2 1 0,-1 3 0,-1 9 0,-5 0-129,-2 2 258,-7 0-129,-5 0 0,-6 3 0,-6-2 0,-4 1 0,-8-2 0,-2-1 129,-6 0-129,-1-1 0,2 1 129,0-5 0,2-1 0,7-2-129,10-5 129,0 0 0,-4 9 0,9-7 0,9 1-129,2 0 0,7 0 0,-2 4 0,3 0 0,-3 2-129,1 0 129,-5 4-129,-3 1 0,-5 6-129,-7 1 387,-2-1-258,-9 1 0,-5 0 258,-5-1-258,-5-3 387,1-4-129,-2-8 258,2 2-258,0-7 258,7 0-129,1-1 0,5-3-129,10 4-129,-9-10-129,9 10-258,0 0-516,14 0-4128,-14 0 0,22 7-516,-13-6-129</inkml:trace>
  <inkml:trace contextRef="#ctx0" brushRef="#br2" timeOffset="232048.2724">4514 15684 6837,'12'0'5031,"-12"0"0,12 1-645,-12-1-2580,0 0-645,0 0-129,0 0-516,-10 0 0,10 0-129,-12 12-129,5-2 0,-3 2-129,-1 6 129,-4 1-258,-1 4 129,-4 3-129,-4 0 0,0 2 0,-4 0 0,0 0 0,0-2 0,1-3 0,4-7 0,4-2 0,4-2 0,3-5 0,12-7 0,-10 7-129,10-7-129,0 0 0,12-11-774,7 11-3096,-6-8-774,6 4-129,-7-3-645</inkml:trace>
  <inkml:trace contextRef="#ctx0" brushRef="#br2" timeOffset="232604.3042">3960 16241 8385,'0'0'5160,"0"0"-129,0 0-645,0 0-3225,0 0-258,0 15-387,0 5-258,0 5-129,0 7-129,0 3 0,0 5 129,-1-3-258,1 1 0,-2-5 0,2-1-387,-2-14-903,6 7-3096,-4-25-258,5 13-516,-5-13-258</inkml:trace>
  <inkml:trace contextRef="#ctx0" brushRef="#br2" timeOffset="233192.3378">3933 16283 8901,'1'-27'4902,"10"17"0,-2-13-387,6 8-3741,1-3-129,4 14-387,4-9 0,2 12 0,0 1-129,4 1 0,-4 12-129,1 2 129,-3 1-129,-3-4 129,-7 7 0,-4-2 0,-7-3-129,-6 5 0,-11 1 0,-6 0 0,-6 1 0,-3 0 0,-4 1 129,1-5-258,1 0 258,5-4 0,5-3-129,6 4 129,3-8-129,12-6 0,0 0 0,0 0 0,18 7 129,0-5-258,5 0 258,4-1-258,2 3 129,2 2 129,0-2-129,-4 4-129,-3 3 129,-7-4-129,-3 1 129,-14-8 0,8 16 0,-8-16 129,-18 16-129,-3-11 129,-9 1 0,0-2 0,-6-4 0,0 0-129,1 5 129,3-4-129,4-1-129,6 0-129,9 0-516,1-2-2064,12 2-1935,8-1-387,13-5-387,0-9-258</inkml:trace>
  <inkml:trace contextRef="#ctx0" brushRef="#br2" timeOffset="233808.3731">5038 15816 10062,'-13'-5'5160,"13"5"-387,0 0-129,0 0-3612,0 0-258,11 16-129,2-5-258,2 8 0,2 0-129,4 3 0,2-2-129,-1 0-129,-1 0 129,-1-2-258,0 0-387,-5-7-516,8 5-3741,-14-6-258,1 3-258,-10-13-645</inkml:trace>
  <inkml:trace contextRef="#ctx0" brushRef="#br2" timeOffset="234184.3943">5426 16238 10320,'2'-12'5289,"-2"12"-258,0 0-258,0 0-3612,0 0-774,0 0-129,0 15 0,0 2-129,3 3-129,0 1-129,2 3 258,-1 4-387,3-4 387,-4 1-516,4 1 0,-6-12-774,9 10-3096,-10-24-258,0 20-903,0-20 0</inkml:trace>
  <inkml:trace contextRef="#ctx0" brushRef="#br2" timeOffset="234760.4275">5379 16241 10062,'-6'-31'5289,"6"31"-258,0-34-258,8 30-3612,1-16-516,6 4-258,1 0-129,8 7-129,0-1 0,3 9-129,0 7 0,1 6 129,1 0 0,-5 2 0,-1 1-258,-6 3 258,-4 0-129,-4-8 0,-9-10 0,0 20 0,-9-5-129,-6-3 129,-4 1 0,-2-1 0,-3-2 129,3 0 0,3-1 0,3-2-258,6-2 258,9-5 0,0 0-129,6 9 129,8-3 0,4-1-387,3 0 387,4-1-129,-1 4 0,2 0-258,-4 3 258,-1-3 0,-7 1-129,-4 5 0,-6-1 0,-4 1 0,-6-3 129,-9 3 0,-3 2 129,-6-2 0,-3-4 129,3-4 0,0-1 0,3-2 129,-1-3-129,6-6 0,3 3-258,5-4 0,8 7-258,-7-13-387,7 13-1032,0 0-3354,10 1-387,-10-1-129,21 3-645</inkml:trace>
  <inkml:trace contextRef="#ctx0" brushRef="#br2" timeOffset="254836.5758">5236 16455 4386,'0'0'4644,"0"0"258,0 0-1290,3-23-1032,-3 23-645,0 0-645,0 0-387,0 0-129,0 0-258,0 0-258,0 0 0,2 11 0,-3 4-129,-5 9 0,-4 1 129,-4-5-129,-1 11 129,-4 2-258,-2-1 258,-2 2-129,-2-3 129,3-7-129,1 0 0,1-1-129,3-3 0,5-10 0,3-1 129,9-9-387,-7 17 0,7-17-387,5 5-645,7 2-3741,-1-7 129,9 0-516,-2-11-258</inkml:trace>
  <inkml:trace contextRef="#ctx0" brushRef="#br2" timeOffset="255375.6066">5970 16390 9804,'8'6'5418,"-8"-6"-774,0 0 258,7 18-3354,-7-18-903,12 14 0,-2-7-258,6 9-129,1-2 0,4 7 0,-1-2-129,2 3 0,-2 7-129,-2-2 129,-3-2-258,-3-4-129,0 5-387,-12-26-1935,9 27-2580,-9-27 129,0 0-516,0 0-258</inkml:trace>
  <inkml:trace contextRef="#ctx0" brushRef="#br2" timeOffset="256207.6542">5569 16691 5676,'0'-17'5418,"0"17"-258,0 0-258,0 0-1935,0 0-1548,0 0-387,0 0-387,0 25-258,0-4-129,0 6-129,1 6 0,1 3-129,0 0 129,0 1-129,-1-1-129,-1-2-129,0 0-129,0-6-129,0 2-774,-5-6-3612,5 1-129,-3-14-258,3 3-258</inkml:trace>
  <inkml:trace contextRef="#ctx0" brushRef="#br2" timeOffset="256548.6737">5556 17238 4902,'0'0'5031,"0"0"-129,-6 13-258,6 3-1806,-1 6-1677,3 12-258,-2 6-129,4 11-258,-3 6 0,1 3-774,1 6 516,-1-15-129,-1 2 129,0-1-258,-1-52 0,0 73-387,0-73-516,0 0-1290,0 0-2709,0 45-258,0-62-258,0-13 0</inkml:trace>
  <inkml:trace contextRef="#ctx0" brushRef="#br2" timeOffset="257155.7084">5508 17407 9159,'-6'-32'4902,"5"18"0,-2-5-516,6 5-3483,-2-1-129,9 2-258,0-3 0,7 3-258,0 3 0,4 6 0,1 0 0,3 2-129,0 2 0,1 7 0,-2 2 0,0 5 0,-4 5-129,-3 2 129,-1-5-129,-5 6 0,-5 5 0,-4-1 129,-2 0-129,-10-4 0,-6-2 0,-1-2 0,-5 8 129,-1-10 0,1-5-129,3-2 258,2-8-258,8 10 129,9-11 0,0 0 0,0 0-129,7 0 0,9 0 129,4-6-129,2 6 0,4 0 129,-2 2 0,1 12-387,-3 5 387,-22-19-645,32 54 516,-24-29-516,-8-25 774,0 70-516,0-70 387,-16 56 129,16-56-129,-41 22 516,41-22-516,-55 9 387,25-21-387,30 12-387,-56-3 387,34-18-129,22 21 129,0 0-129,-40 0-258,40 0-387,0 0-645,0 0-3612,0 0-387,0 58-516,0-58-387</inkml:trace>
  <inkml:trace contextRef="#ctx0" brushRef="#br2" timeOffset="257855.7485">4816 16950 5805,'0'0'5031,"7"-13"-258,-7 13-129,0 0-2451,-4-4-1161,-6 4-387,3 14 129,-5-1-387,-1 11 129,-3 8-129,4 11 129,-1 9-129,3 14 258,3 21-258,6-1-516,1 8 387,8-1 0,6-5 0,3-1-129,6-6 0,3-19-258,-26-62-258,61 51-387,-21-29-4386,-40-22-129,70-18-645,-36-26-258</inkml:trace>
  <inkml:trace contextRef="#ctx0" brushRef="#br2" timeOffset="258651.794">6616 16749 6708,'29'5'4644,"-17"-5"129,4 0-258,-8-5-3096,6 6-258,-14-1 0,14 5-129,-14-5-258,8 19 0,-6-6-129,4 9 0,-5-1-258,3 6 129,1 6-258,1 4 129,2-2-258,1 5 129,-4 8-258,2 4 0,-1 4 0,-2 1 129,-4 16-129,-5 0 0,-7-6 0,-3 1-645,-1 11 0,-14-7-2967,8-28-1548,-4-16 0,8-28-774,-2-21-516</inkml:trace>
  <inkml:trace contextRef="#ctx0" brushRef="#br1" timeOffset="276911.8384">3952 16851 774,'8'0'3225,"-8"0"258,0 0-258,0 0-2838,0 0-387,0 14 258,0-2 258,0-12 0,0 27 387,0-11 0,0 11 129,0-5-129,0 13 129,-3-10-258,3 10 0,-3-6-387,2 2-129,0-4-387,-1-2-645,2-4-1677,0-5-1677,0-3-129,0-13-387</inkml:trace>
  <inkml:trace contextRef="#ctx0" brushRef="#br1" timeOffset="277887.8943">3877 17519 129,'1'14'3354,"-1"-14"903,10 3-1032,-10-3-1032,2-6 0,-2 6-387,0 0-129,0 0-516,-5-15 129,5 15-387,-17-2-387,7 0-258,-6 3 0,-1 0 0,-3-1-129,0 9 0,-1-2-129,3-1 0,0 0 0,4 6 129,2-4-258,5 6 129,5 1 129,2-4-258,1 4 258,5 1-129,3 2 129,1-4-516,4-5 387,-1 1-258,-1 0 387,2-10 0,-14 0-387,22 18 645,-22-18-387,12 0 0,-12 0 129,0 18 387,0-18-516,0 0-129,0 0 516,-36 38-903,36-38 516,0 0 258,-40 48-258,40-48-387,0 0 387,-18 58 129,18-58 0,0 0 258,0 0-387,0 0 129,44 52 0,-44-52 0,0 0 0,49 30-129,-49-30 0,0 0-129,44 30-129,-44-30-645,0 0-2838,39 48-1032,-39-48-516,0 0-516</inkml:trace>
  <inkml:trace contextRef="#ctx0" brushRef="#br1" timeOffset="278711.9414">5679 18131 774,'0'0'4773,"0"0"387,0 0-387,0 0-1677,0 0-1161,0 0-258,0 0-774,0 0-387,0 0 0,0 0-258,0 0 129,0 0-516,11 52 129,-11-52-258,0 0 129,0 0-258,0 0-516,0 68-1548,0-68-2193,0 0-129,0 0-516,0 0 0</inkml:trace>
  <inkml:trace contextRef="#ctx0" brushRef="#br1" timeOffset="279387.9801">6009 18158 258,'37'41'3612,"-37"-41"-129,0 0-1032,0 0-387,0 0-387,0 0 258,0 0-129,0 0-129,0 0-516,0 0-129,0 0 0,-44 14-258,44-14-258,0 0 0,-38 12-258,38-12 129,0 0-129,-40 7 0,40-7-258,0 0 0,0 0 258,0 0-129,0 0 0,-15 49-129,15-49 258,0 0-258,0 0 129,42 37-129,-42-37 129,0 0-258,51 18 0,-51-18 129,0 0 0,43-12-129,-43 12 0,0 0 129,0 0 0,0 0 0,0 0 258,0 0-258,0 0 0,0 0-129,-40 33 387,40-33-387,0 0 129,-42 40 129,42-40-129,0 0 258,0 0-258,0 0 258,0 0 0,34 35 0,-34-35-258,49 3 129,-49-3 0,54-21-387,-54 21-387,50 12-3483,-50-12-903,0 0-258,42-15-645</inkml:trace>
  <inkml:trace contextRef="#ctx0" brushRef="#br1" timeOffset="280508.0441">6588 15563 5934,'0'25'5031,"4"-10"-387,1-3-129,7 6-2709,-2-9-645,10 19-129,-2-8-258,4 8-258,0-1-258,4 2 129,-4-1-258,1 1-129,-1-5-129,-7-7-516,6 12-1032,-11-19-2838,6 9-258,-7-11-258,7 0-387</inkml:trace>
  <inkml:trace contextRef="#ctx0" brushRef="#br1" timeOffset="281236.0858">7364 15969 2967,'0'0'4773,"0"0"-129,0 0-129,-15-5-1935,15 5-774,-22 4-516,10 6-258,-8-9-387,2 8 0,-2-4-387,1 7 129,-3-2-258,6 5 0,1-1 0,4-2 0,3 1-129,8 11 0,0-11 0,5 9 0,7-3 0,2 0 129,5-4-129,1 0 129,-1-2-129,0-11 129,1 7-129,-6-9 129,1 0-129,-15 0 0,9 0 0,-9 0 0,-7 6 0,-6 5 0,-4 0-129,-1 4 129,1 0 0,0 1-129,3 1 129,4 1 0,7 0 258,3-3-258,10-1 387,7-1-387,2-2 387,5-2-129,0 2 0,0-2-129,0-5 129,-4-2-387,-2 0 0,-5-2-774,4 5-3741,-17-5-258,10-4-387,-10 4-129</inkml:trace>
  <inkml:trace contextRef="#ctx0" brushRef="#br1" timeOffset="363615.7976">9444 14930 10320,'0'0'5160,"0"0"-387,12 6 0,-14 7-3999,3 15-129,2 4-129,5 12 129,-3 3-387,2 8 129,0 5-258,-2-2 129,0-1-129,-1-3 0,-1-10 0,-1-6-129,-2-10 129,0-8-129,0-20 129,-5 7 0,-4-14-258,-1-12 129,-2-8-129,-5-3 129,1-2-129,-3-2 129,1 3-129,-1 5 129,-1 7 0,1 7 0,-1 8 0,2 4 0,1 12 0,1 7 129,1 4-129,1 8 129,9 2-129,0 5 129,5-4 129,6 1-258,5-9 258,7 2-129,3-10 129,4-7-129,2-9 0,1-2-129,1-11 129,-1-5-129,-2-4-258,-1-2 0,-2 5-516,-9-13-2451,5 18-1935,-9-9 0,1 14-516,-5-7-258</inkml:trace>
  <inkml:trace contextRef="#ctx0" brushRef="#br1" timeOffset="363863.8116">9707 15303 11094,'0'0'5160,"0"0"-516,3 9 258,-3-9-4386,8 14-129,-1-2-129,2 6 0,-1 0 0,3 6-387,-3 1 129,-2-3-387,1 8-1161,-7-15-3225,2 0 0,-2-15-387,-2-7-516</inkml:trace>
  <inkml:trace contextRef="#ctx0" brushRef="#br1" timeOffset="364023.821">9728 14841 11094,'-5'29'4515,"5"-29"-2967,0 21-1548,0-21-4773,18 12-258,-1-12-129</inkml:trace>
  <inkml:trace contextRef="#ctx0" brushRef="#br1" timeOffset="364383.8415">10145 14816 8127,'-17'4'4902,"1"-15"0,3 4-387,-8-7-3354,10 11 0,-8-6-129,6 9-387,-2 2-129,2 13 0,0 6-258,4 9 129,1 1-129,3 11 129,4 4-258,1 6 0,1-1 0,7 2 129,1-3-129,2-2 0,-1 0-129,3-2 129,-3-11-129,-1-2-129,-2-8 0,-2-6-258,-3-2-129,-2-17-2064,0 0-2451,-12-12 0,5-2-516,-7-13-258</inkml:trace>
  <inkml:trace contextRef="#ctx0" brushRef="#br1" timeOffset="364556.8514">9917 15249 12384,'-11'0'5289,"11"0"-129,0 0-258,7-5-3999,4-6-387,4-2-387,7-2-129,4-2-516,10 6-1419,-5-15-3225,7 7 258,-4-6-645,4 9-387</inkml:trace>
  <inkml:trace contextRef="#ctx0" brushRef="#br1" timeOffset="364899.8711">10483 14826 9933,'-2'-36'5289,"-10"16"-387,3 8 129,-11-7-3741,6 13-258,-6 3-387,4 3-258,-3 9 0,3 14 0,1 5-129,2 9-129,2 5 0,6 8 0,2 1 0,3 5 0,6 1 0,5-3-129,-1-2 129,2-1-129,2-7 0,-2-2 0,-3-5-129,-1-7-258,-1-4-258,-7-15-387,5 7-2838,-5-18-1161,-10-3-258,-4-18-387,-2 3-258</inkml:trace>
  <inkml:trace contextRef="#ctx0" brushRef="#br1" timeOffset="365052.8798">10225 15276 11739,'-23'-11'5418,"23"11"-258,0 0-129,18-3-3870,-1-3-387,7-2-387,3 1-129,6-5-516,6 9-774,-9-10-3999,8 2 0,-9-7-645,2 7-258</inkml:trace>
  <inkml:trace contextRef="#ctx0" brushRef="#br1" timeOffset="365463.9033">10585 15187 12513,'0'18'5289,"9"5"0,-9-23-387,19-4-4515,-2 0 0,0-2-129,3-6 0,0 1-258,-3-4 0,-2 1 129,-1 1-129,-7-7 0,-4 1 0,-3 0 129,0-1-129,-10 1 0,-2 1 0,-5 7 0,-2 4 0,-4 7 0,1 1 0,-2 16 0,2 13 129,5 4 0,1 7 0,8 5 0,3 2 0,5-1 0,5-3 0,10-5-129,2-10 129,7-7-129,2-4 0,5-11 129,-2-7-258,2-1 0,-3-7-645,-6-23-2193,4 13-2193,-9-12-258,2 5-258,-9-10-645</inkml:trace>
  <inkml:trace contextRef="#ctx0" brushRef="#br1" timeOffset="365803.9228">10880 15124 11739,'-1'-12'5676,"1"12"-387,6 5-129,-6-5-3870,14 12-645,-4 4-258,4 2-387,0 7 0,0 1 129,1 2-258,-3 0 129,-2-3-129,-3-5 129,-3-8 0,-4-12-129,0 0 129,-4-10 0,-3-12 0,-1-7 0,1-6 0,0 1 129,5-2 0,2 8-129,0-1 129,10 8-129,1 5 129,6 8-129,0 8-258,1 0-258,5 7-774,-11-7-3870,9 14 0,-6-14-516,3 7-258</inkml:trace>
  <inkml:trace contextRef="#ctx0" brushRef="#br1" timeOffset="366567.9665">11220 15024 10320,'0'27'5289,"8"-14"-387,-8-13 0,19 20-3999,-6-18-516,5 2 0,-1-3 0,4 0-129,-4-1 0,1-2 0,-4-7-129,-2-1 0,-6-2 0,-3-6-129,-3-3 129,-8-2-129,-6-1 129,-5 4-129,-2 8 0,-4 5 129,2 7-129,1 10 129,2 13 0,6 12 129,7 5-129,6 8 258,5-3-258,10-1 0,4-2 0,7-5-129,1-8-129,1-15-258,4 1-1548,-7-19-3225,1-9-258,-8-17-129,1-4-645</inkml:trace>
  <inkml:trace contextRef="#ctx0" brushRef="#br1" timeOffset="366923.9868">11487 14990 11094,'-5'74'5547,"-2"-31"-645,7 9 258,-7-5-4386,7 1-258,5-12-129,4-2 0,3-12-129,3-6-129,3-9 129,-1-7-129,3-12 0,-1-11 0,-5-7 0,3-3 0,-5-2-129,0-2 129,-1 1 0,-4 8 0,-1 5-129,-1 10 129,-5 13-129,0 0 129,9 10-129,-7 14 258,2 6-258,0 5 0,1 7 0,-1-4-129,5 3 129,0-2-258,0-3-258,-1-21-1290,7 3-3354,-4-18-387,5-12-129,-3-19-387</inkml:trace>
  <inkml:trace contextRef="#ctx0" brushRef="#br1" timeOffset="367147.9996">11920 14674 14061,'-3'8'5676,"0"25"-129,-9 0-387,7 12-4515,0 4-516,5 6 129,3 3-258,7-1 0,-1-2 0,3 0 0,-2-4-258,-2-10 0,0-6-516,-8-21-1677,2 1-2838,-2-15-129,-5-6-516,-8-23-258</inkml:trace>
  <inkml:trace contextRef="#ctx0" brushRef="#br1" timeOffset="367312.009">11778 14982 14061,'-3'12'5676,"10"2"-129,12-14-258,10 0-4644,9-10-258,6-4-387,5-1-516,-8-20-2451,4 11-2451,-14-9-129,-10 11-516,-21-7-387</inkml:trace>
  <inkml:trace contextRef="#ctx0" brushRef="#br1" timeOffset="367892.0419">9749 15871 11223,'5'-27'5289,"-5"27"-516,0 0 129,2 11-4257,-1 8 0,3 10 0,-1 5-387,1 12 0,-1 5-129,1-2 129,-1 2-258,-3-3 258,2-5-258,3-3 258,-2-10-258,3-9 129,2-6 0,5-9 0,5-6-129,-2-3-258,6-4-774,-8-20-3870,7 12 0,-7-22-387,-2 7-516</inkml:trace>
  <inkml:trace contextRef="#ctx0" brushRef="#br1" timeOffset="368064.0517">9631 16070 10320,'-55'5'5805,"46"-5"-645,18 0 129,6-10-2709,16 4-1935,7-9-387,8 4-387,4 8-516,-4-13-1677,4 16-2967,-9-7 258,-1 7-645,-12-6-258</inkml:trace>
  <inkml:trace contextRef="#ctx0" brushRef="#br1" timeOffset="368364.0692">10010 15976 13416,'0'0'5547,"0"0"-516,0 0 129,8 0-4386,4 5-258,0 7-258,4 3-129,-1 7-129,0 7 0,-2 2 0,-5 4 0,-2-5 0,-4 1 0,-2-7 0,-4-4 129,-5-7-129,2-13 129,2-14 0,1-10-129,4-6 129,0-4 0,9-1-129,3 1 0,7 1 0,0 2-258,3 14-258,-1 4-645,11 13-3999,-13-6 0,5 7-516,-10 1-258</inkml:trace>
  <inkml:trace contextRef="#ctx0" brushRef="#br1" timeOffset="368724.0898">10350 16073 12255,'18'15'5418,"-18"-15"-258,24 5-129,-13-5-4257,7-2-258,-2-3-129,4-5-129,-1-3 0,0 1-129,2-7 0,-4-1 0,-2-4-129,0 0 129,-5-6-129,-4 4 0,-6 0 0,-4 7 0,-7 6 0,-7 7 0,-6 9 0,-3 12 0,-1 10 0,-1 5 0,7 8 0,5 7 129,6-5-129,8 6 129,3-3-129,16-6 258,5-3-258,4-7 129,6-3-258,4-14 0,2 6-645,-2-32-2451,7 2-2193,-9-11-129,2 3-258,-8-12-774</inkml:trace>
  <inkml:trace contextRef="#ctx0" brushRef="#br1" timeOffset="369088.1106">10784 16063 12126,'-8'6'5547,"8"-6"-129,7-4-387,10 2-3999,1-11-516,4-4-258,3-2 0,1-1-129,-1-3 0,-4 0 0,-4 2-129,-5 4 129,-7-2-129,-5 4 0,-5-3 129,-10 10-129,-3 6 0,-6 2 0,-3 4 0,-2 10 0,0 7 0,3 5 129,6 10-129,9-1 0,5 0 129,6 9-129,10-3 129,7-4-129,8 1 0,5-11 0,4-6-129,2-4-129,5-7-387,-7-28-903,15-3-3612,-10-15-387,5-1-129,-9-11-516</inkml:trace>
  <inkml:trace contextRef="#ctx0" brushRef="#br1" timeOffset="369380.1273">11317 15816 12126,'-3'-27'5676,"-7"27"-258,-11 0-129,2 5-4128,-5 9-645,2 2-129,3 1-258,5-1 129,7 3-258,7-2 0,4-4 129,12 1-129,5 0 0,4 1 0,2 1 0,-3-1 0,0 5-129,-6 7 129,-8-8 0,-1 8 129,-11-7-129,-3 5 0,-11-5 0,-5-1 129,-3-10-258,-3-4-258,5 12-903,-16-24-3870,22 9 0,-15-14-645,14 0-129</inkml:trace>
  <inkml:trace contextRef="#ctx0" brushRef="#br1" timeOffset="371100.2257">8988 13722 5934,'0'0'4773,"0"0"-258,0 0-129,-7 12-1677,-15-12-774,10 8-516,-9-7-516,6 7-258,-4-2-258,7 2 0,-2-3-129,6 3-129,8-8 0,-3 21-129,8-9 129,6 3-129,5-1 0,7 1 0,2 4 0,1 2 0,1-2 129,-3 1-258,-5-2 258,-6 0-129,-9 1 0,-4-1 129,-14-1-129,-7-5 0,-4-3 129,-5 2-129,2-2 0,0-5-258,8 0-387,1-7-2580,19 3-1677,0-12 129,15 4-645,6-12-258</inkml:trace>
  <inkml:trace contextRef="#ctx0" brushRef="#br1" timeOffset="371496.2483">9331 13823 12384,'-34'-5'4902,"13"14"-129,-6 2-387,4 5-3741,1 1 129,10 8-516,2 2 0,8 6-129,2-1 0,8 2 0,5-1 0,5-3 0,5-4 0,2-13-129,0-10 129,3-3 0,-2-18 0,-2-11 129,-6-5-129,-3-6 258,-6-4-129,-3 2 0,-6 6-129,-4 6 129,-5 13-129,-1 8-129,-1 9 0,0 18 0,2 13-129,4 8 129,3 8-129,2 0 0,5 0-258,5-3-129,9-3-774,-7-26-3612,18-2-129,-7-26-387,11-10-258</inkml:trace>
  <inkml:trace contextRef="#ctx0" brushRef="#br1" timeOffset="371980.276">9647 13753 12513,'-16'49'4902,"10"-5"-387,0 1-129,4 6-3999,2-6 0,9-1-258,3-9 129,7-6-129,2-19 129,2-8-129,-1-7 129,-1-18-129,-3-8 0,-2-7 129,-4-4 0,-3 1 0,1 1-129,-5 5 129,0 9-129,-1 13 129,-4 13-129,0 0-258,7 22 258,-4 8-258,-1 5 129,1 2 0,2-4-129,-1-1 0,3-6 129,2-10-129,-1-5 129,2-11-129,2-10 258,-1-7 0,1-8-129,-2-4 129,1 0 0,-1 1 129,-2 5-129,0 6 129,-8 17-129,0 0 129,5 10-258,-5 12 129,0 4-129,0 0-129,2 2-258,0-4-387,10 5-1548,-4-25-2709,9 2-258,-1-12-129,7-2-645</inkml:trace>
  <inkml:trace contextRef="#ctx0" brushRef="#br1" timeOffset="372324.2957">10172 13896 9804,'9'3'5289,"-2"18"-387,-7-21 0,12 22-2064,1-20-2322,3-1 0,1-1-258,5-7-129,-1-8 0,1 1 258,-3-3-387,0-6 129,-4 1 0,-6-2 0,-6-3-129,-3 2 129,-9 2 0,-8 5-129,-5 7 129,-5 11-129,-2 3 258,1 18-129,-1 10 0,6 15 0,8 4 129,9 7-129,6-3 0,12 1 0,5-6 0,12-4 0,3-8-129,-1-15-129,7-5-774,-12-20-3225,12-5-1290,-8-22 0,6-11-516</inkml:trace>
  <inkml:trace contextRef="#ctx0" brushRef="#br1" timeOffset="372844.3255">11022 13727 12126,'-3'-21'5031,"-10"21"0,-6 0-387,7 10-3741,-14 6-516,7 5 0,0 3 0,9 2-129,7-5 0,4 4-129,13-5 0,7 2-129,6-5 129,2 3-129,2-2 129,-5 4-258,-5 1 129,-7-1 0,-10 2 0,-5-3 0,-13 1-129,-5-3 129,-3-5-129,-6-8-129,6-4-129,-3-9-1032,14-1-3612,-1-16 0,12-1-387,0-13-516</inkml:trace>
  <inkml:trace contextRef="#ctx0" brushRef="#br1" timeOffset="373092.3396">11188 13477 14319,'0'-14'5418,"0"14"-258,-3 17-129,-4 10-4386,7 4-387,0 8 0,2 9 0,3 4-258,4 9 0,2 1 0,2 0-129,-1-8 129,2-1-258,-1-7-258,1-15-387,4 2-903,-10-28-3354,7-2-129,-11-13-129,1-9-645</inkml:trace>
  <inkml:trace contextRef="#ctx0" brushRef="#br1" timeOffset="373264.3495">11185 13790 9804,'-39'-15'5547,"31"17"-258,8-2 0,0 18-1548,8-16-2967,11 5-129,5-1-258,7 1-387,6-1-387,0-6-903,6 4-3483,-9-4-645,0 5 129,-10-5-645</inkml:trace>
  <inkml:trace contextRef="#ctx0" brushRef="#br1" timeOffset="373564.3666">11478 13810 13932,'16'8'5418,"-16"-8"-387,20 17 0,-11-6-4128,5 8-516,-2 0 0,3 2-387,-6 2 129,1-2-258,-5 1 129,1-6-129,-5-4 258,-1-12-129,0 0 0,-6-9 0,5-11 0,-2-6 258,3-8-258,5 0 258,4-4-258,5 4 129,-1 3-129,-1 8-129,5 9-258,-7-1-1419,6 15-3225,-7 0-129,5 8-129,-5-6-645</inkml:trace>
  <inkml:trace contextRef="#ctx0" brushRef="#br1" timeOffset="373760.3776">11844 13727 14706,'15'0'5418,"-10"10"0,-5-10-387,0 28-4128,0-8-258,0 7-387,0 2 0,0 0-258,0-3 0,0 0-387,3 0-258,-3-26-2064,4 16-2709,-4-16 0,7-16-387,-5-12-387</inkml:trace>
  <inkml:trace contextRef="#ctx0" brushRef="#br1" timeOffset="373900.3859">11871 13528 14319,'-12'-15'5418,"0"8"-387,12 7-387,0 0-4902,0 0-4515,22 7-129,-3-6-516,8 8-129</inkml:trace>
  <inkml:trace contextRef="#ctx0" brushRef="#br1" timeOffset="374232.4048">12039 13632 12513,'0'39'5418,"-2"-21"-258,2 8 0,0-7-3612,2 5-1032,3 2 0,2 2-387,1-1 129,1 3-258,-2-5 129,0-5-258,0-3 258,-7-17-129,13 9 129,-4-15-129,-2-12 0,2-11 129,1-9-129,4 2 129,1-4 0,-3 4-129,0 9 0,-1 7 129,-11 20-129,13-3 129,-10 13-258,-3 12-129,2 9-129,-2-1-516,9 14-2064,-4-16-2193,9 6-258,-4-20-387,9 0-258</inkml:trace>
  <inkml:trace contextRef="#ctx0" brushRef="#br1" timeOffset="374660.4293">12461 13774 13932,'10'-33'5547,"-10"17"-258,0 16-129,-24-8-4128,11 8-516,-1 12-387,0 4 0,3 6 0,3 6-258,7 0 129,2 1-129,8-1 129,8-5-129,4-9 129,4-1 0,1-13-129,1-6 129,-2-11 0,-4-12 0,-2-8-129,-6-2 258,-4-4-258,-5 1 129,-1 7 0,-3 8 0,0 6-129,0 21 129,0 0 0,0 0 0,2 27 0,5 7 0,0 8 0,1 10 0,1 5 0,-2 5 0,-2 3 129,-2 0-129,-6-1 129,-4-6-258,-7-8 129,-3-9 0,-6-9-516,-3-19-903,9-4-3741,-10-10-129,4-8-387,-1-12-258</inkml:trace>
  <inkml:trace contextRef="#ctx0" brushRef="#br1" timeOffset="375540.4797">8574 15176 11094,'-19'-17'5676,"15"5"-387,0-13-258,4 11-2322,4-8-1935,9 7-129,4 4-258,6 7-258,4 4 0,3 10-129,-1 9-129,-2 6 0,-4 11 0,-8 6 129,-6 4-129,-9 0 0,-11 5 129,-9-2 0,-6-2 0,-3-2 0,2-9 258,2-6-258,5-5 258,6-2-129,11-12 0,3-11 129,13 16 0,11-12-129,1-1 1,5 1-130,6 2 0,2-3 0,2 2 0,2-5-904,11 9-2966,-13-16-1548,7-3-387,-2-21-258,5-3-645</inkml:trace>
  <inkml:trace contextRef="#ctx0" brushRef="#br1" timeOffset="376047.5086">12892 13826 15609,'25'73'5418,"-20"-28"-258,0 13-645,0 11-6708,-5-12-2967,0 7-129,-12-19-516,2-12-387</inkml:trace>
  <inkml:trace contextRef="#ctx0" brushRef="#br1" timeOffset="376892.5567">8956 17432 12771,'48'34'5676,"-18"-25"-516,13-1 129,3-18-4386,12-6-129,6-5-258,8-4-129,3 3-129,4-1-258,-3 0 129,-3 0-129,-7 11 0,-8 4-129,-10-2-129,-14 9-387,-10 7-1032,-24-6-3483,12 2-129,-20-8-387,-3-7-387</inkml:trace>
  <inkml:trace contextRef="#ctx0" brushRef="#br1" timeOffset="377192.5742">9567 16996 13029,'21'30'5418,"-2"-6"-258,-2-9-129,16 11-4386,-2-3-258,8 7 0,-2 1-258,3-5 129,-1-3-129,-1 1 129,-6 4-258,-6-4 129,-8 5-129,-10 0 129,-8 15 0,-10-1-129,-8-1 129,-8 4-129,-1 9 0,27-55-129,-51 83-774,24-53-4128,20-29-129,3-13-516,12-21-258</inkml:trace>
  <inkml:trace contextRef="#ctx0" brushRef="#br1" timeOffset="377884.6137">10585 17107 10320,'-20'-16'5418,"2"16"-387,-10 0 0,4 17-3612,-4-11-645,4 11-129,2 9-129,5 9-129,5 7-129,5 14 129,7 1-258,3 5 0,11-11 0,5-11 0,3-2-129,5-23 258,2-15-258,2-25 129,-4-20 0,0-13 0,-8 2-129,1 2 0,-9-15 0,-5 10 0,-6 11 129,0 18-258,-8 10 129,-1 15 0,-2 9 129,2 20 0,1 8-129,5 18 129,2 18-129,1-5 129,7 1-258,2-6 0,9-6-387,-6-25-258,17 4-2709,-13-31-1935,8-32 0,-8-15-516,7-12-129</inkml:trace>
  <inkml:trace contextRef="#ctx0" brushRef="#br1" timeOffset="378371.6413">10824 17093 12513,'9'26'5418,"-9"-5"-387,0 16 0,-9-3-4257,9 7-258,0-5-387,5 1 129,3-5-258,3-11 129,4-13 0,1-8 129,4-20-258,-3-13 0,2-1 129,1-7-258,-2-4 258,-1 9-129,-5 2 0,-1 13-129,-11 21 258,0 0-129,0 0 129,0 24 0,-1 8-129,-7 3 129,6 9-129,2-10 0,0 10 0,7-6 129,3-9-129,1-10 0,3-17 0,-1-8 129,1-11-258,-1-9 129,1-16 0,-2-4 0,0 7 129,-4 0-129,1 13 0,-2 6 0,-7 20-129,0 0 258,5 15-129,-5 19 129,-3 7-129,1 11 129,0 8-129,-1-1 0,3 0-258,2-5-903,13-18-3096,-8-25-1161,8-15 0,-2-35-645</inkml:trace>
  <inkml:trace contextRef="#ctx0" brushRef="#br1" timeOffset="378843.6683">11437 16613 14061,'6'13'5547,"-6"8"0,0 22-645,0 7-4515,1 13-258,2 4-129,2 9 129,1-8-129,-1 5 129,0 2-258,-2-5 129,-3-13 129,-3-16-129,-4-2 0,-1-22 129,-1-10 0,1-12 0,1-19 0,2-7-129,4-4 129,1-3-129,8 1 129,4 8-129,4 5-129,5 9 129,1 1 0,6 14 129,-4 0-258,-3 14 129,-1 2 129,-6 6 0,-7 9-258,-4 3 258,-3-5 0,-13 2-129,-4-1 0,-4-6 258,-3-12-129,-2-6-129,1-6 129,3-2-129,2-2 0,5-8-129,15 12-129,-10-16-645,21 16-1935,-1 0-2580,15-1-129,-1-14-387,10 4-387</inkml:trace>
  <inkml:trace contextRef="#ctx0" brushRef="#br1" timeOffset="379031.6794">11740 17146 13932,'0'0'5547,"8"23"-129,-8-7-129,5 11-4773,-4 15-129,1 18-129,0-11-129,3-2 0,0 1-645,-5-13-2709,9-15-2064,-9-20-258,10-26-258,-9-36-645</inkml:trace>
  <inkml:trace contextRef="#ctx0" brushRef="#br1" timeOffset="379167.6871">11757 16936 14319,'-27'-11'5547,"15"12"-258,2 5-774,10-6-7353,0 0-2451,9-5 0,13-7-774,9-16-258</inkml:trace>
  <inkml:trace contextRef="#ctx0" brushRef="#br1" timeOffset="379911.7297">12111 17074 10836,'0'0'5289,"-5"0"0,-9-3-129,4 2-4128,-6-1-387,1 2-258,-2 0-129,3 9 0,0 1-129,-1 8 0,7 14-129,3 7 129,3-3-129,2 11 258,8 0-258,3-7 129,9-7-129,-1-19 258,3-14-258,-1-18 129,-3-14 0,-1-12-129,-6-5 129,-4-1 0,-4-6 0,-3 22-258,-3 3 258,-2 10-129,5 21 129,-14-2-129,14 2 0,-5 24 0,5 19-129,7 13 129,3 10 0,0 0 129,-1 17 0,0 7-516,-3-6 645,-6-1-258,-6-16 258,6-67-129,-30 85 129,30-85-258,-41 50 0,41-50 516,-40-7-774,26-20-387,10 8-645,-2-2-3999,14-22-129,2-19-516,12 4-129</inkml:trace>
  <inkml:trace contextRef="#ctx0" brushRef="#br1" timeOffset="380308.7524">12315 16983 10836,'0'0'5805,"0"0"-387,0 0-258,-9 13-3741,6 11-774,0 14-129,3 4 0,0 7-258,3 9 0,4-3-129,6-6 0,0-12 0,5-7 0,3-15 0,-1-15-258,1-19 129,3-25 0,-2 3 0,-1-4 129,-3-8 0,-5 6-129,-3 10 0,-3 11 129,-5 6 0,-2 20-129,0 0 0,-7 0 0,1 20-129,2 6 129,2 5 0,1 10 0,2 9-258,6-7 0,5 5-516,-2-11-1548,12-4-2967,-5-20-387,9-13-129,-7-19-645</inkml:trace>
  <inkml:trace contextRef="#ctx0" brushRef="#br1" timeOffset="380623.7704">12802 17015 11997,'-10'18'5676,"-4"-1"-258,4 13-258,-6 0-4386,6 6-387,7 1-258,3 0 129,5 5-129,8-9 0,3-1-129,3-5 0,5-7 0,-2-15 129,0-9-129,-4-20 0,-3-6 0,0-7 0,-6-2 0,-6-2 0,-3-4 129,-7 13-258,-4 12 0,-7 6 0,-2 7 0,-2 7-258,2 10-516,-5 4-1806,11 8-2580,2-3-129,10 2-387,2-21-258</inkml:trace>
  <inkml:trace contextRef="#ctx0" brushRef="#br1" timeOffset="381015.7928">13067 16989 11997,'-6'31'5547,"-7"-12"-258,6 10 0,-4 0-4773,6 5-129,5-1-129,3 2-129,4 5 0,8-6 0,-1 4 0,2-10-129,1-1 0,2-10 129,-2-17 0,3-10-258,-2-19 129,0-4 129,1-12-129,-3 0-129,-1-5 258,0 11-129,-6 4 0,-2 8 0,-2 12 129,-5 15 0,0 0 0,0 0-129,-10 19 129,6 2 0,1 11 0,1 7-129,2-2 0,2 4-129,8 3-516,-5-6-774,18-5-3612,-6-17-645,3-9 0,-2-23-645</inkml:trace>
  <inkml:trace contextRef="#ctx0" brushRef="#br1" timeOffset="381399.8148">13594 16946 11352,'0'0'5676,"0"0"-387,0 0-129,0-15-4386,0 15-258,-16 0-129,4 3 129,-5 4-129,-3 4-129,-1 8 0,-1 3-129,5 4 0,1 2-129,5 0 129,6-2-129,5 0 129,8-2-129,9-3 0,6 0-129,2 2 0,2 0 258,-1-2-129,-3 3 0,-5 7 0,-6-2 129,-8 0-129,-4-5 129,-8 2 0,-8-2-129,-2-3-129,-4-9-258,6 5-2064,-7-14-2967,5 1 0,-3-4-774,10-7-129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08:58:57.0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07T08:59:05.720"/>
    </inkml:context>
  </inkml:definitions>
  <inkml:trace contextRef="#ctx0" brushRef="#br0">18235 10764 3096,'0'0'4257,"0"0"-516,0 0-516,0 0-387,0 0-774,0 12-516,-5-5-387,-1 11-387,-4 1-258,-1 8-258,-6 6 0,0 4-129,-2 0 129,-3 0-258,1-3 258,2-3-258,2-6 387,3-3-387,4-13 129,10-9-129,0 0 0,-4-8 0,8-13-129,6-5 129,4-7-129,3-4 129,0-3-387,1-1 387,2-5-129,-3 4 129,-3 6 129,1 6-129,-4 7 129,-2 7 129,2 8-129,1 8-129,0 10 129,0 14 0,2 2 0,3 7 129,2 3 0,5 5-129,-2-4 129,4 1-129,-1-6 0,2-7 0,-3-1 0,1-8-258,1-1-387,-9-15-774,5 4-3612,-8-4 258,0 0-645,-5-4-387</inkml:trace>
  <inkml:trace contextRef="#ctx0" brushRef="#br0" timeOffset="872.0498">18721 11682 8643,'26'15'5289,"-1"2"-387,6 7-258,8 9-3870,9 2-258,13 9 0,4 4-129,10 7 0,1-4-258,4 8 129,0-2-129,1 4 129,-2 0-129,-7 2 0,-2-5 0,-8 6 0,-5-2 129,-4-5-129,-10-1 0,-4-9-129,-8-5 0,-4-8-258,-6 0-387,-8-22-2064,-2 5-2193,-11-17-129,10 10-645,-10-10-258</inkml:trace>
  <inkml:trace contextRef="#ctx0" brushRef="#br0" timeOffset="1959.112">19792 13564 5934,'0'0'4515,"7"0"-516,-7 0-387,12 0-4257,-12 0-129,25 0-258,-14 0 0,6 0 258,-4-1-258,3 0 129,0-4 387,-2 0 129,-3 1 258,0-1 0,-3 0-129,-8 5-1032,13-4-2064,-13 4 0</inkml:trace>
  <inkml:trace contextRef="#ctx0" brushRef="#br0" timeOffset="2823.1614">19742 13475 4644,'-1'-33'5289,"1"33"-645,0 0 129,0 8-2838,0 17-1032,3 24-387,0 13-258,-2 18 129,-1 11-387,0 17 129,-2 7-129,-2 8 0,2 2 0,-1 0 0,1-7 0,2-12-258,2-13 258,8-8-129,4-13 0,7-16-129,6-13 258,7-17-129,8-13 129,11-8-129,8-5 129,10-4 129,10-7 0,9-1 0,10-3-129,15 2 258,11-1-258,10 5 258,13 4-129,6 0 0,10 6 0,5-1 0,5 6-129,-8 6 129,-3 1 0,-9-4-258,-12-1 0,-11-5-129,-15-3-387,-26-13-645,-13-5-3354,-23-10-387,-24-6-258,-21-17-258</inkml:trace>
  <inkml:trace contextRef="#ctx0" brushRef="#br0" timeOffset="3336.1908">19540 13397 7740,'24'10'4773,"32"-19"-129,25-15-387,31-10-4128,26-6 0,29-8 129,21-4-129,11-2-129,9 4 0,4 2 258,-1 3-129,-11 10 0,-6 7 0,-15 11 129,-14 10 0,-15 7 0,-16 9 0,-18 14-129,-15 13 0,-18 5 0,-11 12-129,-19 13 0,-9 6-258,-13 8 0,-7 7-129,-6 10 129,-4 2-129,-2 7 129,-4 0 129,-1-3 0,-2-6 129,2-4 129,-2-7 0,-2-11 129,1-7 0,-3-11 0,2-8-258,1-8-129,-4-17-1806,0 0-2580,0-24-645,0 0-258,-17-6 0</inkml:trace>
  <inkml:trace contextRef="#ctx0" brushRef="#br0" timeOffset="4179.2389">17733 11874 3612,'21'-2'5031,"-21"2"129,12 0-258,-12 0-1677,12 0-1677,-12 0-258,5 16-258,-5-1-387,0 11-129,-5 4-258,-3 11 0,-5 5-258,-2 8 129,-7 2-258,-1 4 258,-4-3-129,1-2 0,-3-4 0,3-5 0,-3-7 129,7-10 0,2-4 0,4-6-129,3-7 129,2-7-258,11-5 0,0 0-258,0 0-516,0-11-645,10 5-3354,1-4 0,4 0-387,-1-3-387</inkml:trace>
  <inkml:trace contextRef="#ctx0" brushRef="#br0" timeOffset="5455.312">17240 13213 9546,'36'20'5031,"-14"-11"-516,2 1-129,-5-8-3870,8 3-129,0-5 129,3-2-129,-1-8-129,1-2 0,-5-7 0,2-5-129,-4-9 129,-1-1 0,-4-2-258,-7-1 129,-8-5-129,-7 3 0,-12 6 129,-8 11-129,-7 11 0,-8 11-129,-3 15 129,-6 20 0,2 17-129,3 12 0,7 13 0,9 0 0,8 1 0,11-3 129,8-8 129,11-9-129,13-15 258,7-10 0,8-16 0,4-11-129,4-7-258,-4-21-1935,9-2-2838,-3-15 0,-2-12-387,-5-14-516</inkml:trace>
  <inkml:trace contextRef="#ctx0" brushRef="#br0" timeOffset="7907.4522">16926 10255 5805,'-8'-19'5031,"13"16"-129,8 3-258,10 3-3612,-1 8-129,13 12-258,3-1 129,9 15-129,1 1-129,2 5-258,1 1-129,-5 5 0,-5-5-129,-2-1-129,-7-3-129,-11-10-387,2-3-645,-14-6-3225,-2-11-258,-7-10-516,0 0-129</inkml:trace>
  <inkml:trace contextRef="#ctx0" brushRef="#br0" timeOffset="8555.4893">16311 10065 6321,'7'12'4515,"-7"-12"0,-4 29-645,-8-4-3612,-2 5 0,-2 5-129,-5 2 129,0 2-129,-3-3 129,4-2 0,2-12 0,5-7 0,4-9-129,9-6 0,0-7 0,5-16 129,7-9-258,4-5 129,4-9-129,3-5 0,2-2 0,3 0 258,-4 1-129,0 14 129,-3 0 129,-3 15-129,-2 7 129,2 16-129,-7 5 0,2 17 129,2 8-387,3 9 129,0 9-129,5 0 0,-1 1 0,-1-2-387,6 2-645,-9-10-3354,4-5-258,-3-2-387,-1-8-258</inkml:trace>
  <inkml:trace contextRef="#ctx1" brushRef="#br0">21951 12750 0,'0'0'0,"0"0"0,0 0 0,0 0 0,-100 48 0,100-48 0</inkml:trace>
  <inkml:trace contextRef="#ctx0" brushRef="#br0" timeOffset="9007.5152">16148 10872 9159,'17'13'5160,"-17"13"-258,-14 17-387,-13 9-3870,-8 15-387,-9 13 0,-2 7-129,-6 4 0,-3-1-129,-1-9 0,5-7-129,6-11 129,9-13-387,7-11-516,1-18-2709,10-6-903,7-14-387,11-1-516</inkml:trace>
  <inkml:trace contextRef="#ctx0" brushRef="#br0" timeOffset="9847.5632">15320 12399 2451,'34'9'3354,"-23"-9"387,6-5-2451,5 2 0,-7-13 0,7 4 129,-4-14 0,4 5-129,-7-16-258,3 8-258,-8-2-258,-1 1-129,-6 1 0,-3 6-258,-7 2 129,-10 10 0,-6 8 0,-5 5 129,-3 9-258,-4 14 129,-1 9-129,4 12 129,-1 5-129,8 9 0,7 1 129,3 1 0,6-5 129,9-2 0,2-10 129,13-5-129,3-14 0,5-8 0,5-8 0,4-7-258,3-3-129,1-13-387,5 3-2838,-7-12-1548,-3-5-129,-5-5-645,-4-8-129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7T07:33:08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6206 3324 3354,'-10'-19'3612,"1"12"-129,-4 0 0,-5-4-1935,3 9-516,-5-6-258,0 6-129,-2-4 129,2 5-258,-1-3 0,2 4-258,-1 0 0,-1 5 0,1 3-258,2 8 129,-3 4-129,4 7 129,-3 5-129,1 7 129,4 5 0,3 8-129,0 1 0,5 1 129,4 3-129,-1-1 0,4-4-129,0-1 129,0-4 129,0-3-129,2-2 129,0-8-129,-2 1 129,0-9-129,0-2 129,0-5-258,0-5-387,0-14-1290,0 0-2064,0 0-129,0 0-387,-4-6 0</inkml:trace>
  <inkml:trace contextRef="#ctx0" brushRef="#br0" timeOffset="292.0166">5690 4008 4257,'-5'17'4128,"5"-17"-258,0 15-258,0-15-2580,-2 22-387,2-9-129,1 8 258,1-3-387,5 3 129,0-7 0,7 4 0,-5-10 129,8-1 0,-4-7 0,5-3-129,-1-9-129,4-5 0,-4-5-129,3-2-387,2 2-387,-7-6-2709,7 12-1032,-8-5-516,4 9-516</inkml:trace>
  <inkml:trace contextRef="#ctx0" brushRef="#br0" timeOffset="43941.5133">13669 3836 5934,'5'-12'4902,"2"-1"-903,-7 13 258,0 0-3225,-7 20 0,-6-1-129,3 16-387,-8 5-129,1 9-129,-7 6 0,2 8 0,-4-2-129,4-3-129,2-4 129,1-5-129,5-11 0,3-9 0,4-7 0,7-22 0,0 0 0,0 0 0,0-26 129,0-8 0,7-10 0,2-10-129,1-13 258,2-3-129,1-6-129,2 3 258,0-1-258,2 4 258,0 6-258,1 17 258,-2 8-129,3 11 0,-1 15 0,3 11-129,-3 10 129,6 18 0,-2 10-129,5 8 129,-2 9 0,2 8-129,-3 1 129,0-1-129,-2 0 129,0-2-258,-2-8 258,-5-2-258,1-5 0,-3-6-129,-2-2 0,-5-12-258,1 3-516,-7-27-387,2 26-2967,-2-26-258,-9 1-129,-3-10-258</inkml:trace>
  <inkml:trace contextRef="#ctx0" brushRef="#br0" timeOffset="44145.5248">13637 4213 6321,'-45'-2'4644,"32"-3"-129,13 5-258,3-13-2967,19 9-129,4-10-129,12 7-129,2-8-129,7 6-387,-1 3-258,3 1-645,0 10-2709,-11-1-1161,0 10-387,-8-3-387,-5 7-387</inkml:trace>
  <inkml:trace contextRef="#ctx0" brushRef="#br0" timeOffset="46149.6395">15493 3682 5289,'-20'-38'4257,"20"38"129,-12-6-387,12 21-2451,0 1-387,10 21-258,-5 1 0,10 15-387,-6 3 0,3 9-129,-4-2-129,1 3-129,-2-2-129,-2-6-129,1-5-387,-6-15-516,6 3-2580,-6-23-903,0-4-129,0-14-387</inkml:trace>
  <inkml:trace contextRef="#ctx0" brushRef="#br0" timeOffset="46705.6712">15393 3771 8256,'4'-56'4644,"8"34"-129,0-6-387,7 8-3096,2-8-129,9 12 0,-4-3-258,8 7-258,-2 5 0,5 7-129,-3 5-129,-2 13 0,-2 8 0,-3 4-129,-8 4 0,-3 4 0,-9 1-129,-4-3 129,-6-3 0,-7-2 0,-6-8-129,-4-2 258,-3-6-129,0-2 0,0-6 0,4-2 129,1-5-129,7 0 0,11 0 0,0 0 0,0 0 0,15 1 129,7 8 0,5 4-258,3 6 258,5 5-258,-1 4 258,-2-1-258,-3 8 129,-10-3-129,-7 4 129,-7-2 0,-6 2-129,-13-3 129,-11 4 0,-5-5 129,-4-2-129,-5-4 129,2-2-129,3-8 129,2-2 0,7-3 0,6-8-129,6-2 0,13-1-129,0 0-645,0 0-3870,10 5 0,4 0-387,3-5-774</inkml:trace>
  <inkml:trace contextRef="#ctx0" brushRef="#br0" timeOffset="48877.7954">13706 5239 4773,'-11'-6'4386,"-1"-6"-258,12 12-1161,-19-5-1548,19 5-129,-20 0-645,10 7-258,-1 3-258,-1 9 129,-3 2-129,4 8 0,-1 4 0,0 6 0,3 4 0,3 0-258,1 1 258,3-2-258,2-3 129,1-6-129,5-3 129,5-3-129,0-5 258,1-6-129,2-4 129,1-1 0,1-3-129,1-2 129,-1-3 0,0-1-129,0-2 129,2-2-129,-3-2 129,0-6-129,1-2 129,-1-4-129,-2-5 258,2-1 0,-2-5-129,-1-3 258,-3-6-258,-1 0 258,-4-6-258,-3-1 258,-2-4-258,-6 4 0,-7-5 129,-4 7-258,-4 5 129,-4 4-129,-1 10 258,-1 7-258,1 9-258,-1 7 258,5 19-258,0 5 0,8 10-129,2 0-258,7 14-774,-4-7-2838,10 4-387,0-11-387,3-6 129</inkml:trace>
  <inkml:trace contextRef="#ctx0" brushRef="#br0" timeOffset="49861.852">15603 5277 3096,'0'-17'4257,"-8"10"-516,-2 0-903,10 7-774,-21 6-387,12 9-387,-10 0-387,5 11-129,-6 0-258,6 8 0,-1 2 0,3 4-258,4 0 0,5 4-258,3-4 129,4-1-258,6-1 129,7-7 0,2-5 129,3-6-129,3-8 129,0-10 0,2-3 0,1-16 0,-1-5 0,-1-5 129,-2-8-129,-5-3 129,-3-8-129,-4 2 258,-9-4-258,-3 0 0,-10 0 0,-6 2-129,-5 7 0,-6 7-129,1 11 0,-4 4-258,5 20-258,-4-7-1419,12 16-2322,-3 3-516,11 7-129,2-2-387</inkml:trace>
  <inkml:trace contextRef="#ctx0" brushRef="#br0" timeOffset="52850.0228">15570 6674 129,'0'0'3999,"0"0"-774,0 0-645,0 0-258,0 0-387,0 0-516,0 0-258,0 0-258,0 0 0,0 12-387,0-12 129,0 0-129,0 0 0,5-9-129,-2-3 0,-3 12 129,14-24-129,-5 9 0,-4-6-129,5 0 0,-3-2 129,2 3-258,-1-1 129,1 1 0,-4 1 0,2 2-129,-2 4 0,-1 2 0,-4 11-129,5-16 129,-5 16-129,0 0 129,0 0-129,0 0 0,0 0 0,0 0-129,4 9 129,-3 9 0,1 5 0,-2 3-129,3 8 129,-1 5 0,0 3-129,1-2 258,0 0-258,0-2 258,-2-4-258,4-2 258,-4-3-258,3-6 258,-4-5-129,0 0 0,0-4 0,0-1-129,0-13-129,-5 17-258,5-17-129,-4 14-258,4-2-387,0-12-645,0 0-1161,-8 8-1419,8-8-516,-10 6 0</inkml:trace>
  <inkml:trace contextRef="#ctx0" brushRef="#br0" timeOffset="53174.0413">15613 6998 4128,'-10'4'4128,"3"13"-1032,7-17-516,-4 11-645,4-11-387,0 0-258,0 0-387,7 11-129,-7-11-129,14 3-129,-7-3 129,5 0-258,3-2 0,6 0-129,-2-7 0,7 5 0,-4-8 0,4 6-258,-2-7 258,0 4-258,-6 1 0,-1 1 129,-6 2-258,-3 2 0,-8 3-129,0 0-129,0 0-129,0 0-387,0 20-774,-12-16-2967,3 0-129,-3-1-516,1-1 258</inkml:trace>
  <inkml:trace contextRef="#ctx0" brushRef="#br0" timeOffset="59694.4144">13786 6424 1419,'0'0'2193,"0"0"-129,0 0 0,0-11-258,0 11-258,0 0-258,0 0-129,0-18-129,0 18-258,0 0-258,0 0-129,-2-15 129,2 15-258,0 0-129,0 0 129,0 0-258,0 0 129,-8-6 0,8 6 0,0 0-129,-9 0 0,9 0 0,-9 0 0,9 0 129,-10 0-129,10 0 0,-8 0 129,8 0 0,0 0-129,-10 3 258,10-3-258,0 0 258,0 0-258,-9 4 129,9-4-129,0 0 0,0 0-129,0 0 129,-9 8 0,9-8 0,0 0 0,-7 6 0,7-6 0,0 0 0,-13 11 0,13-11 0,-9 7-129,9-7 129,-9 10 0,9-10 0,-10 10 0,10-10 0,-10 14 0,10-14 0,-10 17 0,10-17 0,-9 17 0,4-3 0,1-3 0,1 3 0,-2 2 0,1 2 0,2 3 0,-1 1-129,1 3 258,2 1-129,-1 3 0,1-3 0,0-2 0,3 4-129,2 0 258,4-6-129,-4 2 0,4 0 0,1-3 0,1 0 0,0-2 0,-2-2 0,3 1 0,-1-5 0,0-1 129,-1-1-129,1-2 129,-1-1-129,1-2 258,-3-1-129,1-1 0,-9-4 0,15 4 129,-15-4-129,15 0 0,-15 0 0,12-8-129,-12 8 129,10-16-129,-3 4 129,-7 12-129,15-22 129,-9 11-129,1-3 129,0 0-129,-1-1 129,1-2-129,-3 1 129,1-1-129,-3-4 129,2 0-129,-3-1 129,2 1-129,-3-2 0,0 0 0,0 1 129,0 1-129,0-1 0,-2 1 0,2 0 0,-2-2 0,0 0 0,-2 4 0,2 2 129,-3-3-129,0 1 0,1 1 0,-1 5 0,0-4 0,-2 5-129,0-2 258,-2 1-258,2 0 129,-1-1-129,0 1 258,-1 0-258,0 4 129,0 0 0,0 3 129,0 2-258,-1 3 129,-2 1 0,0 4 0,0 3 0,0 3-129,1 4 129,-5 0-516,9 11-516,-7-6-3354,7 1-387,-4-4-258,2 0 0</inkml:trace>
  <inkml:trace contextRef="#ctx0" brushRef="#br0" timeOffset="64581.6936">16103 3179 645,'-18'-33'2838,"1"14"-258,3 7 387,-5-2-2580,-4-4 129,-2 4 387,-5 0 0,0 6-129,-7-3 129,2 7 0,-6-2-387,0 6 258,-6 0-387,0 6-129,-3 6 129,-3 1-258,1 2 0,-3 6 387,5 5-387,-1 1 0,3 6 0,0 3-129,6 10 0,2 7 0,7 16-129,2 11-258,4 4 258,6 11 0,7 7 0,6 11 0,8 3 0,2 4 0,15-5-129,8-4 129,12-3 0,4-6 0,14-14 129,8-16-129,6-19 258,7-14-129,5-21 258,7-12-258,4-12 0,5-16 387,-2-9-258,-2-9 0,0-9 0,-4-9 0,-6-11 129,-7-7 0,-11-11 258,-10-8-129,-14-15 129,-14-9 0,-20-14 0,-10 2 0,-25-4-129,-16 9 0,-19 5-258,-13 13 129,-10 15 0,-2 24-516,3 17 258,3 20-258,15 15-645,2 5-1677,25 17-1290,12 7-387,19 10-516,10 3 645</inkml:trace>
  <inkml:trace contextRef="#ctx0" brushRef="#br0" timeOffset="64965.7159">16585 3785 5676,'73'-21'5031,"-14"-10"-387,7-13-516,12 6-2322,4-14-774,6 10-387,-6-4-258,0 10-258,-11 4 0,-10 9-129,-7 8-258,-15 4 129,-10 9-258,-14-1-129,-2 10-1032,-13-7-1935,-2 11-903,-9-4-258,-4 4-258</inkml:trace>
  <inkml:trace contextRef="#ctx0" brushRef="#br0" timeOffset="65317.736">16835 3446 516,'36'-28'3870,"-23"17"258,-5 7-258,-8 4-1806,0 0 0,-7 19-645,-14-1-387,1 16-258,-13-1-129,3 11-129,-5-5 0,2 7 129,3-9-258,9 2-129,6-8 0,11-3 0,5-7-129,15-5 0,10-6-129,9-4-129,7 1-387,3-8-2064,8 1-1677,-5-8-516,2 0-129,-4-6-516</inkml:trace>
  <inkml:trace contextRef="#ctx0" brushRef="#br0" timeOffset="65993.7747">17813 3258 4257,'10'-54'4644,"-6"35"-258,-4 19-387,0 0-3225,0 0 0,4 24-129,-4 2-258,0 9-129,0 5-129,3 3-258,-3-6 258,4-5-129,1-7 129,2-3-129,1-11 129,0-6 0,2-5-129,3-13 129,-2-6 129,1-2-129,-2-5 0,2-5-129,-2 3 129,1 2 0,-4-1 258,3 10-129,-5 1 0,-5 16 0,13-8 0,-13 8 0,11 14-129,-6 5 0,-3 3 0,1 6-129,2-3 0,-3 0-258,3 4-258,-3-15-903,10 4-2967,-12-18-258,17 9-387,-7-10-129</inkml:trace>
  <inkml:trace contextRef="#ctx0" brushRef="#br0" timeOffset="66408.7984">18147 3226 7353,'11'18'4386,"-9"1"-258,2 9-1161,-3-5-2838,3 8 0,1-5 129,-1 2-129,4-3 129,2-6 0,-3-6-129,5-5 129,0-8 129,2-2-129,-1-13 0,3-2 0,-4-8 129,2-2-129,-2-4 0,-2-3-129,-1 1 0,-3 3 258,-2 3-258,-3 5 258,1 3-258,-2 19 129,0 0-258,0 0 0,0 14 0,0 9-258,2 5 129,3 4-129,2 1 129,0-2-387,5 0 129,1-10-258,5 3-516,-8-21-1290,6 3-2064,-3-7-129,1-9-387</inkml:trace>
  <inkml:trace contextRef="#ctx0" brushRef="#br0" timeOffset="66641.8117">18489 2759 5547,'14'-16'4902,"-12"33"-258,6 24-258,-8 0-3483,4 24 129,0-4-129,2 13-645,-3-5 0,1-5-258,1-4-129,-3-10-258,5-3-258,-4-18-774,9 2-1935,-12-31-1161,17 13-258,-8-18-258</inkml:trace>
  <inkml:trace contextRef="#ctx0" brushRef="#br0" timeOffset="66873.825">18642 2617 4386,'0'0'4773,"10"34"0,-8 11-645,5 17-2451,-2 1-903,6 16 129,-5-1-258,4 2-516,-3-9 129,0-6-258,0-10 0,-1-13-387,3 2-516,-7-24-1806,6 3-1806,-8-23-129,14 14-387</inkml:trace>
  <inkml:trace contextRef="#ctx0" brushRef="#br0" timeOffset="67361.8529">19000 3037 5289,'0'-16'4902,"-19"16"-645,3 8 258,-9 1-3612,5 19 129,-5 0-516,2 8-258,2 2 129,4 3-258,5-3 129,7 1-129,5-5-129,7-5-258,9-12 387,4-4 0,3-5 0,3-8 0,2-5 0,-1-8 0,-3-5 129,-1-8-129,-7-5 0,-2-6 0,-8 1-129,-6-2 129,0 2-258,-4 6 129,-5 1-129,-2 8 129,2 13-258,0 8 258,9 0 0,-13 22 258,12 3-258,1 2 0,1 3 0,4 3 0,3-1 129,3-4-129,2 1-129,-1-10-387,2-1 0,-4-10-387,9 7-1806,-9-15-1806,4-2-387,-5-12 0</inkml:trace>
  <inkml:trace contextRef="#ctx0" brushRef="#br0" timeOffset="67888.8831">19151 2582 7482,'7'-6'4773,"0"24"-258,-2 10-1290,5 25-2451,-3 3-258,5 13 258,-5 2-516,5 8 258,-4-1-516,-1-10 0,0-9 129,-3-10-258,1-8 129,-4-9 0,1-9-258,0-9-129,-2-14 258,0 0-258,0 0 258,5-9-129,-3-13 129,0-6 0,-1-2 129,0-3-129,2 2 0,2 4 258,-1 0-258,3 7 258,0 5-129,5 9 258,1 2-258,5 4 258,-1 6 258,1 8 0,0 2-129,1 8-258,-6 0 258,-2 5-258,-6-1 129,-5 2-129,-1-2 0,-7-4-258,-5-4 258,-2 0 0,-1-6 0,-1-1 0,-1-6-129,5-4 0,0-1 0,3-2-129,10 0-387,-14-12-258,14 12-2967,0-19-1032,7 6-258,-2-8-258</inkml:trace>
  <inkml:trace contextRef="#ctx0" brushRef="#br0" timeOffset="68148.8979">19502 2575 7611,'0'0'4902,"-6"26"0,5-4-387,5 19-3741,3 9-387,2 15 258,-1 4-387,-2 7 387,0 3-645,-1-7-387,0-3 0,-3-11-258,5 1-516,-7-24-2193,5 0-1419,0-19-645,4-4 258</inkml:trace>
  <inkml:trace contextRef="#ctx0" brushRef="#br0" timeOffset="68584.9227">19710 3195 5805,'23'-8'5031,"-10"7"-129,-1-11-645,8 6-3225,-2-8-516,4 4 129,3-5-516,0 1 129,-1-4-258,0 3-129,-2-3 129,-5-1-258,-4-3 387,-6 4 0,-5-1-129,-2-2 0,-12 6-129,-7 4 0,-4 7 129,-5 4-258,-6 5 0,3 12 258,0 8 258,4 6 129,4 3-129,9 5 258,5 1-129,9 1 129,1-5 129,13 1-129,1-5-129,10-1-258,-3-6 129,8-6-258,-6-7 258,4-4 0,-3-3-129,1-5 0,-4 0-258,-1-10-129,-1 10-1290,-9-13-3354,4 4-258,-10-5-258,2 2-645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08:51:31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16974 11446 7353,'24'-6'5031,"-9"-1"-129,1-7-258,4 2-1548,-1-10-2193,7 1-516,0-7-129,5 2 0,0-2-129,1-4 0,0-4 0,-2 4 0,-5-9 129,-6 5-258,-10-1 0,-9 7 0,-12 5 0,-12 9 0,-10 15 0,-9 5 0,-2 24 0,-4 9 0,3 12 129,4 12-129,10 8 129,8 8 129,11-8-129,9 1 129,4-7 0,15-5 0,3-6 0,9-11 0,3-11 0,2-8-129,3-9 0,3-10-129,-3-3-258,0-9-258,0-2-1419,-5-15-2967,-4-6-129,-4-9-387,0-3-516</inkml:trace>
  <inkml:trace contextRef="#ctx0" brushRef="#br0" timeOffset="263.015">17646 11046 10062,'0'0'5418,"0"6"-387,-2 16 0,-5-4-2967,3 10-1290,-2 8-258,5 15 0,-4 4 0,4 13-129,-3 1-258,3 4 129,-1 1-129,-1-8-129,3-5-258,-1-15-516,5-4-4128,-2-24-129,9-8-258,-3-13-387</inkml:trace>
  <inkml:trace contextRef="#ctx0" brushRef="#br0" timeOffset="615.035">18153 11319 13029,'43'16'5676,"-9"-14"-387,11 10-129,3-9-4257,10 4-258,-2-3-129,5-1-387,-3 0-387,-3-3-129,-1 12-2322,-12-17-2451,2 3-258,-11-12-258,0 3-516</inkml:trace>
  <inkml:trace contextRef="#ctx0" brushRef="#br0" timeOffset="1255.0718">19355 11236 8514,'12'21'5031,"3"-10"-129,-1-8-387,5 7-3612,3-10 129,8 0-387,2-12 0,6-3-258,-2-10-129,4-4 0,-5-11 0,-1 1-129,-9-6-129,-10 5 0,-11 0-129,-13 5 0,-15 6-129,-12 13 129,-9 16 129,-6 9-129,-2 26 258,-1 11-258,6 20 387,7 16-129,14 4 129,10 9 0,10-3-129,9-9 258,12-9-129,11-8 129,9-16-129,9-14 0,3-11 129,5-11-258,5-11-387,0-11-903,9-12-3741,-8-10-516,6-11-258,-8-13-387</inkml:trace>
  <inkml:trace contextRef="#ctx0" brushRef="#br0" timeOffset="1719.0983">20123 11025 9288,'19'-58'5805,"-9"24"-645,12 10 0,-6-3-2967,8 13-1548,-1 4-129,0 10-258,1 7-129,-3 16 129,0 5 129,-3 10-258,-2 2 0,-3 9 0,-6 2 0,-7 1-129,-4 3 129,-10 0-258,-7 0 0,-8 1 0,-3 2-129,-2-4 258,1-3-129,4-5 0,6-4 129,9-7 0,14-7 0,7-8 129,17-8 0,11-4 0,5-4 0,7-3 0,2-1-129,-1 0-129,-1 0-516,-12-14-3096,2 13-1419,-8-9-258,3 2-387,-8-12-516</inkml:trace>
  <inkml:trace contextRef="#ctx0" brushRef="#br0" timeOffset="2123.1214">21044 11222 10965,'-13'3'5805,"13"-3"-387,16 17-258,3-17-3870,17 9-516,3-3-258,11 4 0,1-2-258,6-2-258,-2-2 0,0-4-258,-6 0-258,-6-15-645,3 1-3999,-13-13 0,-4-1-516,-8-15-387</inkml:trace>
  <inkml:trace contextRef="#ctx0" brushRef="#br0" timeOffset="2863.1637">22041 11113 8901,'50'13'5160,"-25"-13"-129,-1 0-387,-4-16-3354,7 3-516,-8-9-387,2 4 0,-5-8-258,-2-1 129,-3-6-258,-5-2 258,-6 1-387,-2-3 258,-11 5-129,-2 2 0,-3 6 129,-5 10-258,-2 10 258,-2 10-129,-1 15 0,1 12 0,6 6 387,-1 11-258,3 4 129,5 6-129,6-2 258,8 3-129,6-2 0,10 3 0,3-1-258,8-5 129,6-4 0,2-3 0,5-7 0,-1-8-129,1-8 129,-4-9-129,-1-8 0,-3-9-129,-6-9-258,-5-16-774,2-2-3870,-14-14-129,2 1-258,-9-7-516</inkml:trace>
  <inkml:trace contextRef="#ctx0" brushRef="#br0" timeOffset="3539.2024">22751 10819 9159,'-26'7'5289,"11"0"-387,6 8-774,9-15-2967,0 0-258,0 0-258,25 9 0,-2-9 0,10 0-129,5-1-129,4 1-129,-1 0 129,2 0-258,-4 0 0,-6 5-129,-7 3 0,-6 6 0,-10 0-129,-9 4 129,-4 2 129,-11 8-129,-4 0 129,-6 2-258,1 1 387,0-2-387,1 0 387,3 0-258,7-3 0,6-3 0,6-3 0,6 1 129,11-1-129,9 1 0,3-2 0,7 2 0,-1 2 0,-3 5 0,2 1-129,-9 5 129,-7-3-129,-8 2 129,-10 4 0,-3-2 0,-16 1 0,-7-3 0,-6 2 0,-9 0 129,2 0 0,-1-2 0,5-1 0,4-2-129,6-1 0,9-2-129,6 1-258,2-16-1161,8 3-3612,0-15 0,13 7-516,-4-11-387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05.1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6605 7298 18,'10'9'15,"-10"-9"0,13-1 0,-13 1 0,22-5 0,-9 2-4,3-4-1,0 1-1,1-3-2,2 2-2,-1-7-1,1 5-1,-3-5-1,3 1 0,-4-1-1,2-1 1,-4-1-1,-1 0 0,-3 1 0,-2-2-1,-5 0 1,-2 0-1,-5 1 1,-3 3-1,-5 3 0,-2 0 0,-3 5 0,-2 4 0,-2 4 0,-1 6 0,-2 3 0,3 3 0,-1 1-1,2 5 1,0-1 0,4 2 0,1 0 0,5 1 1,3 0 1,3 3-1,2-1 2,5 1-1,1-2 1,5 1 0,2-1 1,5 0-1,1-6 0,5-1-1,1-6 1,3-2-1,3-4 0,3-3 0,0-6-1,0 1 0,-2-3-1,-2-4-2,1 2-4,-7-3-14,-6-3-14,4 5 1,-10-6-3,3 5 3</inkml:trace>
  <inkml:trace contextRef="#ctx0" brushRef="#br0" timeOffset="403.0229">7322 7103 11,'0'0'26,"-6"11"0,-5-4 1,2 6-12,-2 6-2,-2 5-4,-1 2-2,-1-1-3,-1 3-1,2-3 0,0-2-2,2-4 0,1-5-2,11-14-4,-16 13-4,16-13-5,0 0-5,-13-17-6,13 8-3,-9-11 0</inkml:trace>
  <inkml:trace contextRef="#ctx0" brushRef="#br0" timeOffset="644.0368">7042 7097 11,'0'0'25,"0"0"3,15 0-6,-6 5-3,5 3-1,4 6-3,-1 0-3,6 4-2,-3-1-3,5 4-1,-1-2-3,1 0-1,-3-1-2,0-3-2,2 1-3,-5-6-6,4 1-9,-2 0-12,-6-7-1,3 4 1,-18-8 1</inkml:trace>
  <inkml:trace contextRef="#ctx0" brushRef="#br0" timeOffset="946.0541">7522 7132 21,'1'11'28,"9"10"1,-8-3 1,3 8-16,0 7-2,-2-1-2,3 3-4,-2 0-3,2 0-2,1-2 0,-2-3-1,0-4-3,-2-6-1,0-3-4,-2-3-4,1-5-5,-2-9-6,0 0-7,0 0 2,-13-14 1</inkml:trace>
  <inkml:trace contextRef="#ctx0" brushRef="#br0" timeOffset="1351.0773">7478 7174 10,'-2'-23'28,"12"10"1,-7-9 2,5 5-10,5 3-3,-2-2-5,8 8-3,-5 0-2,6 6-2,-3 0-2,4 7-1,-2 2-1,0 3 0,-2 3-1,0 1 0,-2 3-1,-3 0 0,-3 2-1,-1-1 1,-4 0-2,-2 0 1,-3 1 1,-3-3-1,-2-1-1,-5-2 1,-1-2 1,-3-4-1,-2-1 1,-2-4 0,0-4-1,-3-1 1,3 0 0,2 0 0,2 0-2,3-2-1,12 5-7,0 0-13,-6-11-8,17 10-3,-3-10 3</inkml:trace>
  <inkml:trace contextRef="#ctx0" brushRef="#br0" timeOffset="1967.1125">7874 7051 14,'17'1'26,"-17"-1"1,11 11 2,-7 2-14,2 1-1,0 8-4,0-2-3,1 4-2,-2-1-3,2 3 0,-3-3 0,0-4-2,-2-3 1,1-6-1,-3-10-1,1 9 0,-1-9 1,0-11-2,0-5 1,-3 0-1,1-5-1,-2-4 1,2 2 0,-3 0 0,3 3 0,-2 2 0,4 4 1,1 2 1,-1 12-1,12-10 1,-1 8 1,3 1-1,2 0 1,2 0 0,0-1 0,3 0 1,0-1 0,-2-3 0,-2-2 0,-3 0 0,-4 0 0,-4-1 1,-3-1-2,-4 1 1,1 9-1,-16-13 0,3 11 1,2 2-1,-4 1 0,5 4 0,0 2-1,3 2 1,3 2-1,5 0-1,3 0-6,4 4-18,-8-15-5,18 18-2,-18-18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24.0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7232 7635 6,'0'0'22,"0"0"-3,0 0-2,0 0-1,-5 10-2,5-10-2,-4 10-3,3 1-1,-1-1-1,2 4 0,-2 0-2,3 7 0,-2-2-1,1 7 0,-2-1-1,2 4 0,-4 2-1,2 5 0,-2-1-1,1-1 0,0 0 0,0 0-1,1 0 2,2-3-2,1-4 0,0-2 1,2-3-1,0 0 0,-1-5 0,0-3 1,0-3-1,-2-11 1,2 13-1,-2-13 1,0 0 0,0 0-1,0 0-1,-2-15-5,2 15-5,-1-12-13,-2-1-8,3 13-1,-3-15 1</inkml:trace>
  <inkml:trace contextRef="#ctx0" brushRef="#br0" timeOffset="882.0505">7117 8742 10,'0'-11'22,"11"6"-3,-1-5 0,3 0-1,4-5-3,-2-3-2,5 1-1,-2-4-3,7 1-1,-2 0-2,2 0-2,-2-2-1,2 6 0,0-1-1,-1 2-1,-3 1 0,-3 3 0,-5 3 0,-1 2 0,-12 6-1,0 0-1,0 0-3,0 0-11,-21 13-16,9 1 0,-11-8-1,4 6 0</inkml:trace>
  <inkml:trace contextRef="#ctx0" brushRef="#br0" timeOffset="2077.1187">6512 7692 18,'0'0'24,"0"0"-5,-12 9-1,12-9-1,0 0-4,-13 10-2,13-10-3,-12 14-1,6-4-2,-3-1-2,-1 2 0,-3 1-1,0 3-1,-3 3 1,-2 1-1,-2-1-1,-2 5 1,-4 1 0,-2 3-1,-3-1 1,-2 1 0,-1-1 1,0 3-1,-1-3 1,1 1 0,1-4-1,2 0 1,2-3 0,4 0 1,0-4-2,5-1 1,3-4-1,3-2 1,3-1 0,11-8-1,-13 7 0,13-7 0,0 0 0,0 0-1,0 0 0,0 0-1,0 0-3,9-11-3,0 8-14,3 1-12,-12 2-1,14-13 1,-13 1 0</inkml:trace>
  <inkml:trace contextRef="#ctx0" brushRef="#br0" timeOffset="4257.2432">4862 8657 11,'19'2'23,"-3"-10"-4,2 2-2,0-2 0,0-1-5,0-1 0,-2-3-3,0 4-1,-3-6-3,0 5 0,-3-3-2,0-1 1,-4 2-2,0 0 1,-3 2-1,-2 1 0,-3-2-1,2 11 1,-11-15-2,2 12 1,-3 0 0,-3 1-1,-2 1 0,0 3 0,-2 2 0,-1 3 0,2 3-1,-1 4 1,3 1 0,-1 5 0,5 5 0,1 0 0,4 0 0,5 2 0,3-3 1,5 0-1,4-3 1,3-2 0,2-5 1,5-1-1,-1-3 1,1-2 0,-1-2 0,2-1 0,-3-2-1,3 0-1,-1-3-1,-3-3-5,7 0-9,-1 1-15,-5-11-3,7 5 1,-6-7-1</inkml:trace>
  <inkml:trace contextRef="#ctx0" brushRef="#br0" timeOffset="4566.2612">5511 8495 7,'12'0'23,"-12"0"2,0 0-8,0 0-1,-8 13-3,2-2-2,-8 4-3,3 2-1,-8 3-2,2 4-2,-6 0 0,0-1-2,-2 1 1,3-2-2,2-5 0,1-1-1,5-6-4,2-4-6,12-6-6,-11 4-10,7-14-2,4 10 2</inkml:trace>
  <inkml:trace contextRef="#ctx0" brushRef="#br0" timeOffset="4813.2752">5275 8531 15,'0'0'26,"0"0"1,0 0-6,14 2-4,-4 5-2,4 4-2,2 2-3,6 5-3,-4 1-2,6 3-2,-1-1-1,-2 0-3,3 0-2,-4-3-4,3 0-4,-7-7-8,-1-6-12,3 4-1,-6-12 2</inkml:trace>
  <inkml:trace contextRef="#ctx0" brushRef="#br0" timeOffset="5100.2918">5685 8506 28,'11'14'27,"-11"-14"1,1 24-8,-1-1-5,0 3-2,0 6-4,-2 0-3,2 5-2,-3-1-1,1 1 0,0-2-2,-1-5 0,1-2-2,1-4-1,1-2-2,-2-8-4,3 0-6,-2-4-9,1-10-8,0 0 1,0 0 1</inkml:trace>
  <inkml:trace contextRef="#ctx0" brushRef="#br0" timeOffset="5534.3166">5642 8551 22,'1'-18'30,"8"6"0,-4-5 2,2 2-14,5 6-4,0-3-3,4 4-3,-1-2-2,3 5-3,2 0 0,4 4-1,-2 2 0,0 3-1,0 2-1,-3 4 0,-1 3 0,-4 2 0,-4 3-1,-4 0 0,-3 3 0,-4 0 0,-2 0 0,-4-3 0,-3-1 1,-3-3-1,-3 0 1,-1-3 0,-1-4 0,1-2-1,-1-4 1,2 0 0,1-2 0,5-2-1,10 3-2,-13-9-5,13 9-8,0 0-16,4-19-1,7 12 1,-4-9 1</inkml:trace>
  <inkml:trace contextRef="#ctx0" brushRef="#br0" timeOffset="6093.3486">6018 8458 47,'0'0'30,"10"7"1,-10-7-5,3 16-14,3 0-3,-3 0-3,3 4-2,-2 3-1,1 2-1,-1 1-1,-2-2-1,0-2-1,-2-4-2,1 0 2,-3-6-2,2-12 0,-2 10 1,2-10-1,0 0 1,-7-17 0,4 2 0,4-3 0,0-1 1,2 0 0,2-1 0,2 0 0,2 2 1,0 0 0,6 6 2,-3 1 0,1 1 0,1 2 0,2 2 0,-2 0 0,2 2-1,-1-1 1,-2 1-1,-1-2 0,0 0-1,-12 6 1,17-15 0,-13 4-1,-2 2 1,-3-1-1,1 10 0,-8-15 0,-3 10 1,0 2-1,-1 4 0,-1 2-1,1 0 0,3 5-3,-2-2-11,2-3-15,11 8-2,-2-11 1,0 0 0</inkml:trace>
  <inkml:trace contextRef="#ctx0" brushRef="#br0" timeOffset="6976.3991">8059 7543 11,'7'19'25,"-6"-9"1,8 7-7,3 3-1,6 4-3,8 6-1,1 1-3,8 7-3,1-1-3,5 10 0,2-2-2,1 3 0,-4-2-1,0 2-1,-3-4 1,-3-2-2,-2-3 2,-4-6-1,-5-7-1,-3-5 0,-2-4-3,-6-8-3,2-2-10,-3-5-15,-9-11-2,-2 9 2,3-20 0</inkml:trace>
  <inkml:trace contextRef="#ctx0" brushRef="#br0" timeOffset="7712.4412">8709 8628 7,'29'-4'21,"-7"-10"2,8 6-9,-3-3-1,1-1-1,-1 3-3,-2-4-1,-2 1-3,-4 0-1,-1-2 0,-6 0 0,-3 2-1,-5-2 0,-3 2 0,-6-1 0,-5 3 0,-7 2-1,-3 4 0,-7 2 0,-2 6 1,-2 0-1,-1 9 1,0 3 0,3 5 1,2 4 0,8 5-1,4-2 2,7 2-3,5-2 1,7-2 0,4-3-1,6-3 0,7-5-1,3-5 0,2-3 0,3-1 0,0-4-2,0-3 0,2 0-2,-4-4-4,2 2-9,-4-2-9,-4-5-9,5 3 0,-7-9 1</inkml:trace>
  <inkml:trace contextRef="#ctx0" brushRef="#br0" timeOffset="8006.458">9352 8429 25,'0'0'27,"1"19"-1,-10-10 4,0 7-18,1 5-1,-5 1-2,2 6-3,-6 0 0,4 3-1,-6-4 0,5 4-1,-5-5 1,2 0-3,0-7-2,2-3-2,3-5-6,-1-7-6,13-4-11,-10-6-7,2-9-1,8 1 1</inkml:trace>
  <inkml:trace contextRef="#ctx0" brushRef="#br0" timeOffset="8258.4724">9073 8445 35,'0'0'30,"10"0"3,0 8 0,2 4-16,0-3-3,7 7-2,-1-2-6,6 7-1,-2-1-1,5 2-2,-2 0 0,2-2-1,0 1-1,0 0-2,-1-1 0,-4-3-4,3-1-5,-9-4-8,1-4-14,0 2-1,-17-10-1,19 4 3</inkml:trace>
  <inkml:trace contextRef="#ctx0" brushRef="#br0" timeOffset="8555.4894">9611 8485 36,'1'12'31,"7"8"0,-6 1 1,0 4-18,5 9-1,-3-1-3,3 6-3,-3 1-2,3 3-2,-1-2-1,2 0 0,-3-2-2,0-5 0,0-2-2,-2-7-1,2-4-4,-6-11-4,4-1-7,-3-9-11,-7-10-6,4-1 3,-8-14 0</inkml:trace>
  <inkml:trace contextRef="#ctx0" brushRef="#br0" timeOffset="8934.5111">9497 8535 25,'6'-17'30,"-4"-3"2,11 2 1,2 2-13,2-4-3,9 6-2,-4-1-6,9 6-2,0 0-2,5 7-2,-5 4-1,1 6 0,-3 2-1,-4 5-1,-3 4 0,-3 3 0,-9 1 0,-4-2 1,-5 3-2,-5-1 1,-4-5 0,-7 1 0,-2-4 1,-4-2-1,-3-5 1,1-2-2,-1-4 2,0-5-1,3 2-2,4-5 0,5 3-3,-1-5-6,13 8-14,0 0-9,1-13-2,-1 13 0,14-10 2</inkml:trace>
  <inkml:trace contextRef="#ctx0" brushRef="#br0" timeOffset="9541.5458">9975 8376 37,'7'-11'32,"5"9"1,-12 2-3,16-7-9,-7 14-11,-3 3-1,6 6-3,-3 3-4,3 7 0,1 1 0,-1 9-2,-1 0 0,-1-1 0,-3-3 0,-1-1 0,-2-5 0,-4-7 0,-1-5-1,1-14 1,0 0-1,-10-6 0,4-11 0,-2-7-1,-1-4-2,0-5 1,2 0-1,-2-3 2,8 3-1,-2 2 0,5 5 2,4 5 0,3 4 1,4 5 1,3 2 0,3 6 0,1 1 0,2 2 0,-2 2 1,3 1-1,-2-1 0,-3 1 1,-2-3 0,-3-1-1,-2-3 1,-11 5-1,14-16 0,-10 5 0,-3-1-1,-1 1 1,-1-1 0,1 12-1,-8-16 1,8 16-1,-12-6 0,12 6-1,-12 6-2,12-6-9,-11 7-20,10 3 0,1-10-2,-6 17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00.61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5382 9036 1,'0'0'9,"0"0"-1,0 0-1,0 0 2,0 0 0,0 0 1,0 0-1,9-6 1,-9 6-1,0 0 1,0 0-2,0 0-2,0 0 0,0 0-1,5 10-1,-5-10 1,-1 12-1,2-1 0,-2 0 0,2 6 0,-2 0 0,2 7-1,-3 2 1,3 6 0,-2-2-1,2 3 0,-2-2-1,1 2 0,0-2 0,0-3 0,0-5-2,0-1 0,1-5 1,0-2-1,-1-4 1,0-11 0,1 12 0,-1-12-1,0 0 1,0 0-3,0 0-3,-2-10-5,2 10-14,0 0-8,3-14-2,-3 14 2</inkml:trace>
  <inkml:trace contextRef="#ctx0" brushRef="#br0" timeOffset="991.0567">5421 9761 19,'0'0'27,"0"0"3,0 0-5,0 0-6,5-12-4,-5 12-2,0 0-5,0 0-3,0 0-1,0 0-1,5 13 0,-5-13-2,3 19 0,-1-4 0,0 3 0,-1 4 0,-1 3 0,1 2-1,1 1 1,-1 0-1,0-1 1,-1 0-1,2-3 0,0-1 0,-3-7 0,3-3 0,-2-1-1,0-12-1,1 15 0,-1-15-5,0 0-2,0 0-8,0 0-12,-4-12-4,-3 0 1,7 12 1</inkml:trace>
  <inkml:trace contextRef="#ctx0" brushRef="#br0" timeOffset="1330.0761">5269 9944 16,'0'0'27,"0"0"2,16-1-6,-5-2-4,4-4-2,8 4-1,1-7-4,9 6-4,0-7-1,6 6-2,-2-3-2,3 4-1,-3 1 0,-2 0-2,-4 2 0,-4-1 0,-4 1 0,-5 1-1,-4 1 0,-5-2 0,-9 1-2,0 0-3,9 4-9,-9-4-18,-10 1 0,10-1-1,-17-4 1</inkml:trace>
  <inkml:trace contextRef="#ctx0" brushRef="#br0" timeOffset="2560.1463">4864 9057 21,'0'0'23,"0"0"-2,0 0-1,0 0-3,0 0-2,0 0-4,2 9-1,-2-9-3,-12 18-1,0-9-1,1 6-2,-7 1 0,-1 3-1,-6 0 0,-1 3 0,-5 2 1,1 2-1,-2-3-1,2 1 0,1 0 1,0-1-1,1-4 1,6 0-1,3-7 0,4 0 0,3-5 0,3-1 0,9-6 0,0 0-1,0 0 0,0 0-1,10 5-1,-10-5-3,14 0-7,-14 0-12,11-4-10,-2 5 0,-9-1 0</inkml:trace>
  <inkml:trace contextRef="#ctx0" brushRef="#br0" timeOffset="3497.2">3682 9823 12,'0'0'24,"19"-1"1,-19 1-8,11-8-2,-1 5-2,0 0-3,4-1-2,0-3-2,1 3 0,1-5-2,2 1-1,-3-2 0,1-1-1,-4-1 0,-1 0 0,-3-1 1,-1 0-2,-5-1 2,-3 1-1,-3 0-1,-6 1 1,-2 2 0,-4 1-1,-3 1 0,-2 4-1,-3 4 2,1 4-2,-3 5 0,2 4 1,0 4-1,3 5 1,0 4-1,4 3 1,3 1 1,6 1-1,1 1 0,8-3 1,3-1-1,5-1 0,3-4 0,3-3 0,1-3 0,2-3 0,-2-5 0,1 2-1,-3-5 1,1-3-1,-3 0 1,1-3-2,-1-2-1,-1-2-1,5 0-4,-2-10-5,6 7-9,1-1-13,-2-11 0,7 4 0,-4-9 2</inkml:trace>
  <inkml:trace contextRef="#ctx0" brushRef="#br0" timeOffset="3770.2157">4256 9737 21,'0'0'27,"0"0"0,-5 13-7,-5-3-3,-5 4-3,-6 0-2,3 4-4,-7 0-1,1 4-2,-3 2-1,5 1-2,-2-2 0,6-2-1,3-2-2,2-6-5,6 0-4,7-13-9,0 0-10,0 0-4,-1-26 1,8 11 2</inkml:trace>
  <inkml:trace contextRef="#ctx0" brushRef="#br0" timeOffset="4006.2292">4006 9739 20,'0'0'28,"0"0"2,11-6-4,-1 11-7,-1 0-4,7 9-2,-1-2-4,7 9-2,-2-1-2,4 4-1,-2 1-2,1 4 0,-2-2-2,-1-3-2,0 1-2,-7-7-8,3-1-7,-4-2-10,-3-13-5,4 0 1,-13-2 1</inkml:trace>
  <inkml:trace contextRef="#ctx0" brushRef="#br0" timeOffset="4271.2442">4388 9780 34,'0'0'30,"0"0"2,0 0-3,4 18-11,-7-2-7,3 10-4,-3 3-2,3 7-1,-1 1-1,2 2-1,-1-2 1,1 1-2,1-4 0,-1-7-1,1-4-1,0-9-2,-2-14-2,0 0-4,0 0-4,0-13-6,-5-11-8,3-1-6,-8-14 2,4 2 0</inkml:trace>
  <inkml:trace contextRef="#ctx0" brushRef="#br0" timeOffset="4577.2618">4321 9730 11,'-1'-32'29,"10"10"1,-2 1-4,6 3-4,5 6-4,2-1-3,7 12-5,-2 1-3,4 8-1,-3 4-3,2 5-1,-5 4 0,0 0-2,-8 4 1,-4-1 0,-5-1-1,-5-2 0,-4-1 0,-4-4 1,-5-3-1,-5-2 0,-2-3 0,0-3 0,-1-3 0,2-3 0,1-3-1,1-2-1,5 1-2,2-5-6,9 10-7,-2-13-11,3 1-6,9 5 0,-4-5 2</inkml:trace>
  <inkml:trace contextRef="#ctx0" brushRef="#br0" timeOffset="4905.2806">4625 9668 44,'0'0'31,"23"6"0,-15 3-8,2 0-10,3 9-4,-4 1-3,1 4-2,-1 2-2,-4 0-1,-2-2-1,-3-1 0,-1-4 1,-2-6-1,3-12 0,0 0 1,-12 4-1,10-14 1,2-6 0,1-4 1,4-5 0,3 0 1,1-2 0,6 0-1,-1 1 1,5 4-1,-2 4 0,3 3-4,1 11-9,-3 4-23,-9-4 0,4 7-1,-13-3 0</inkml:trace>
  <inkml:trace contextRef="#ctx0" brushRef="#br0" timeOffset="5607.3207">6154 9014 18,'17'5'28,"-17"-5"2,22 15 1,-5 0-13,-1 0-4,10 11-1,-3 0-4,9 11-2,-3 1 0,3 2-4,0 0 0,-1 1-1,-5-4 0,-1-2-1,-5-3 0,-3-7-1,-4-4-1,-4-7-2,-3 0-5,-6-14-10,0 0-16,0 0 0,-2-17 0,2 17 0</inkml:trace>
  <inkml:trace contextRef="#ctx0" brushRef="#br0" timeOffset="6136.351">6522 9747 43,'17'0'30,"-7"-6"2,6-3-9,1 0-7,-2-3-4,5 3-5,-3-4-2,3 2-1,-2 0-2,0 0 0,-2 0-1,-3 1 1,-4 0-1,-9 10 0,6-15 0,-6 15 1,-13-11-1,0 6-1,-7 1 1,-1 1-1,-4 1 0,-1 2 0,0 4 0,-1 3 1,2 4-1,3 4 1,5 5 0,5 3 0,6 2 1,7 2 0,4-2-1,9 2 1,2-2 0,6 0 0,1-4-1,3 0 0,-1-4-1,-2-1 0,0 1-1,-2-9-3,0 3-5,-4-10-12,-3-4-15,5-1 1,-5-8-1,4-3 0</inkml:trace>
  <inkml:trace contextRef="#ctx0" brushRef="#br0" timeOffset="6389.3655">7083 9620 53,'0'0'30,"-4"25"2,-7-11-5,-1 3-18,2 6 0,-9-2-1,3 7-1,-4-4-3,1 0 0,0-5-2,2 0 0,2-5-2,1-5-4,14-9-4,-16 3-11,16-3-9,1-18-6,-2 1-1,4-2 2</inkml:trace>
  <inkml:trace contextRef="#ctx0" brushRef="#br0" timeOffset="6578.3763">6840 9612 26,'0'0'30,"0"0"3,5 13 0,7 4-11,0-2-6,10 9-2,-5-3-5,8 8-2,-3-5-2,2 3-3,0-2-4,-4-5-3,2 0-9,-7-5-18,1-8-2,4 0-3,-5-10 2</inkml:trace>
  <inkml:trace contextRef="#ctx0" brushRef="#br0" timeOffset="6831.3907">7258 9723 65,'0'0'35,"0"0"-1,7 12-1,-7 5-20,-5 1-6,3 8-2,-2 5-1,1 4-2,0 1 0,0 2-1,0 0 0,0-1-1,1-3 0,0-5-3,3-6-3,-4-11-7,3-12-12,6 10-10,-6-10-2,1-21 2,-5-5 1</inkml:trace>
  <inkml:trace contextRef="#ctx0" brushRef="#br0" timeOffset="7158.4094">7219 9715 47,'4'-26'33,"6"8"3,-2-4 0,-1 0-16,12 12-6,-5-2-3,9 8-4,-3 1-1,3 8-3,1 1 0,-1 5-2,-3 3 0,-4 2-1,-3 3-1,-5 2 0,-4 2 0,-7 0 0,-7 0 0,-3-1 1,-5-1-1,-2-1 0,-2-4 1,0-3 1,1-6-2,1-2 1,6-4 0,2-4-2,12 3-4,-7-17-6,13 5-19,3 1-6,1-6 1,4 2-2</inkml:trace>
  <inkml:trace contextRef="#ctx0" brushRef="#br0" timeOffset="7606.4351">7571 9682 63,'16'-3'36,"-16"3"-1,17-1 1,-7 5-24,-10-4-4,13 15-3,-7-4-3,0 4 0,-3 3-2,0 0 0,-2-1 0,-1-1-1,-1-4 1,1-12-1,-5 13 1,5-13-1,0 0 1,-7-12 0,6-1 0,0-5 0,2-2 0,2-1-1,2-2 2,2-1-1,3 4 0,2 0 0,2 3 1,2 5-1,0 4 1,1 2-1,2 3 0,0 3 1,-3 0-1,-3 4 0,-2-2 0,-1 1 0,-10-3 0,9 2 0,-9-2-3,0 0-7,-12-3-26,12 3 1,-19-9-1,19 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31.74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9497 9079 13,'0'0'16,"0"-12"0,0 12-1,0 0 0,2-11-2,-2 11-1,0 0-2,0 0-2,0 0-2,0 0-1,3 12-1,-1 0 0,-2 1-1,1 7 0,-1 2 1,2 5-1,-3 4 0,3 4 0,-1 1 0,4 1-1,-4-1-1,2-3 1,-1-4-2,0-2 1,1-9 0,-1-3-1,-1-5 1,-1-10-2,0 0-1,0 0-6,0 0-9,0 0-14,3-18-1,-3 18 1,0-18-1</inkml:trace>
  <inkml:trace contextRef="#ctx0" brushRef="#br0" timeOffset="467.0266">9765 9552 13,'10'0'27,"-10"-9"0,0 9 2,0 0-12,1 18-4,-3 1-3,-4 4-3,3 5-2,-2 2-2,5 9 1,-5-1-2,7 0 1,1-1-1,1 2 0,1-8-1,-1-2 0,1-8-1,-2-3-2,2-6-2,-5-12-4,4 11-7,-4-11-10,-10-15-7,9 6 1,-11-8 1</inkml:trace>
  <inkml:trace contextRef="#ctx0" brushRef="#br0" timeOffset="722.0413">9640 9810 9,'5'-9'28,"-5"9"1,12-9 3,-12 9-12,21-11-2,-8 4-3,6 4-4,2-3-2,3 3-4,-1-2-1,3 1-2,-1 1-1,-1 0-1,-2 2-2,-3-4-4,-1 5-8,-9 0-13,-9 0-6,9 0-1,-9 0 1</inkml:trace>
  <inkml:trace contextRef="#ctx0" brushRef="#br0" timeOffset="1477.0845">9168 9017 8,'0'0'11,"0"0"1,0 0 1,0-12-1,0 12 1,0 0-1,-6 13 1,0-1-3,0 3-2,-1 8-2,-6 2-1,2 8-2,-7 4 0,3 5 0,-5-2-1,3 1 0,-3-4 0,4-2 0,2-5 0,2-5-1,3-7 0,3-5-2,3-3-2,3-10-5,0 0-7,5 10-8,-5-10-6,0 0 1,0 0 0</inkml:trace>
  <inkml:trace contextRef="#ctx0" brushRef="#br0" timeOffset="2191.1253">8494 9976 5,'2'-10'23,"-2"10"1,10-5-7,-1-1-1,1-4-4,0-2-2,0 3-2,3-4-3,-1 0 0,0-2-2,1 2 1,-3 0 0,0 1 0,-2 0-1,-3 1 1,-4 0-2,-1 11 0,-3-16 0,3 16-1,-15-16-1,6 11 1,-4 1-1,0 2 1,-1 3-1,-2 1 0,3 3 0,-3 5 0,5 4 0,0 2 0,2 5 0,2 2 0,4 4 1,4 2 0,0-1 1,5-1-1,0-1 1,4-1 0,-2-3-1,3-4 1,-1-6-2,0-3 2,-1-4-2,1-3-2,0-3-1,-1-5-3,4 1-6,-2-5-6,2-6-10,6 5-3,-2-11 0,7 4 1</inkml:trace>
  <inkml:trace contextRef="#ctx0" brushRef="#br0" timeOffset="2411.1379">8912 9799 23,'0'0'26,"0"0"-3,-12 20-3,1 0-4,-6 4-4,-4 4-4,2 5-2,-4-1-1,3 2-2,-1-4 0,4-1-1,0-7-1,6-4-3,3-3-4,8-15-5,-10 6-7,10-6-8,0-14-4,9 2 2</inkml:trace>
  <inkml:trace contextRef="#ctx0" brushRef="#br0" timeOffset="2639.151">8711 9828 4,'-1'-17'24,"1"17"2,11 6-3,-1 5-5,2 2-3,3 7-2,4 8-3,-1 0-2,4 4-3,-3 1 0,1 1-2,-2-3-1,-2-1-4,-1-4-6,-6-9-6,-1-6-12,3 0-5,-11-11 1,10-5 0</inkml:trace>
  <inkml:trace contextRef="#ctx0" brushRef="#br0" timeOffset="3174.1816">8970 9905 2,'0'0'25,"12"7"1,-12-7 1,13 19-9,-5 2-5,-1 4-1,3 5-5,-3 2-1,1 2-2,-4-3-2,2 0-1,-1-6-2,-3-6-1,1-1-3,-3-8-2,0-10-2,0 0-2,0 0 0,-10-21-1,3 3-1,-2-6 3,-2-7 3,-1-1 3,1-1 3,0 0 5,4 0 3,3 1 4,4 1 2,5 2 1,4 2 0,5 3-1,0 0-1,6 5-3,1 1-3,2 9-2,-4 3-1,1 8-1,-4 5 0,-3 6-1,-6 4-1,-6 4 1,-6 2-1,-4 1 1,-5 0 0,-1-1-1,-3-5 2,0-1-2,1-6 1,2-5 0,4 0-2,0-8-2,11 2-3,-11-18-4,13 9-7,3-3-10,1-6-6,8 7 1,-2-9 2</inkml:trace>
  <inkml:trace contextRef="#ctx0" brushRef="#br0" timeOffset="3493.1998">9224 9782 11,'18'3'25,"-18"-3"2,15 10-7,-7 1-1,-1 4-6,-1 1-2,-2 3-5,0 1-2,0 1-2,-3 0-1,-1-4 1,-1-5-1,0-3 1,1-9-2,0 0 0,-6-9 1,4-6-1,1-3 0,2-3 0,2 0 2,0-4-1,5 2 1,0-1 1,2 5-1,3 4 0,1 0-2,3 7-5,-2 4-14,-2 0-11,7 9-1,-20-5 0,24 9 1</inkml:trace>
  <inkml:trace contextRef="#ctx0" brushRef="#br0" timeOffset="4249.2429">10209 8975 5,'26'29'25,"-3"-2"2,10 11 1,-2-2-13,4 4-1,2 2-2,-4-2-3,0 3-4,-5-3-1,-1-3-2,-6-3-1,-3-3-2,-3-6-5,-7-7-7,-2-9-16,3 1 0,-9-10 0,0 0 0</inkml:trace>
  <inkml:trace contextRef="#ctx0" brushRef="#br0" timeOffset="4752.2716">10594 9789 34,'15'-1'27,"13"4"-1,-7-4-8,6-4-6,-1-1-1,3-1-5,-1 1-2,-2-2-1,-2-2-1,-4-1 0,-4 1-1,-3-1 0,-5-1-1,-6 1 0,-7 0-1,-7 1 0,-4-1 0,-5 6-1,-6 1 1,-1 5-1,-2 4 1,-1 4 1,4 5 0,2 3 1,4 4 1,4 2 0,7 4 1,2-3 0,8 2 1,2-5 0,7 4 0,4-4 0,3 0 1,4-4-1,1-4-1,3-2 0,0-6-2,3-1-1,-2-7-4,3-3-9,-4-6-11,-1-5-9,5 2-1,-8-8 1</inkml:trace>
  <inkml:trace contextRef="#ctx0" brushRef="#br0" timeOffset="5072.2901">11196 9704 34,'0'0'29,"-6"13"-4,0 1-3,-3 1-3,-3 6-3,-5-2-5,1 6-3,-4-2-2,4 3-2,-2-1-1,4-2-1,-1-3-1,6-3-3,3-4-3,6-13-6,0 0-8,0 0-12,-9-5-2,13-5 0,-5-11 1</inkml:trace>
  <inkml:trace contextRef="#ctx0" brushRef="#br0" timeOffset="5298.3031">10960 9694 29,'0'0'31,"0"0"2,8 12-1,0 0-12,0-1-6,10 9-1,-4-2-5,7 8-3,1-4-1,3 4-1,-2 0-2,1 0 0,0-3-1,-2-6-3,0 1-5,-5-13-13,-2-5-13,3-1-2,-6-11 1,3-3 1</inkml:trace>
  <inkml:trace contextRef="#ctx0" brushRef="#br0" timeOffset="5559.318">11431 9718 54,'1'11'34,"4"8"-2,-4-1 1,-7 5-23,7 10-1,-4 0-3,4 5-3,-3 0-1,2 2-1,-1-1 0,2-3 0,-1-4-1,-2-9-1,4-4-3,-3-9-3,1-10-5,0 0-5,0 0-7,1-21-8,-8-4-2,3-2 3</inkml:trace>
  <inkml:trace contextRef="#ctx0" brushRef="#br0" timeOffset="5881.3364">11339 9761 27,'1'-23'31,"-1"-5"3,8 6-1,2 2-11,2-5-5,11 8-3,-3-3-5,9 9-3,-1 1-1,3 8-2,-2 2-1,0 7-1,-2 4 0,-5 2-1,-6 4-1,-4 0 1,-4 2-1,-6 1 0,-7 0 0,-6-3 1,-5-1-1,-5-1 1,-4-2 0,-4-4 0,-1-2 0,4-2 0,2-3-1,2-2-1,5 1-2,6-7-4,11 6-14,0 0-13,13-9 0,0 4-1,0-5 1</inkml:trace>
  <inkml:trace contextRef="#ctx0" brushRef="#br0" timeOffset="6300.3604">11685 9614 43,'10'-2'33,"-10"2"1,17-1 0,-8 7-16,1-1-6,5 11-5,-4 0-4,3 8-1,-3 1-1,1 1-1,-3-1-1,-1 0 0,-5-4 1,-2-5-1,-1-4 0,0-12 0,0 0 1,0 0-1,-10-7 1,8-9 0,2-3 0,2 0 0,2-4 1,4-2 0,5-1 1,2 4 0,3-1 0,4 4 1,-3 3 0,3 4 0,-2 3-1,-2 7-1,-4 2 1,-4 5-1,-4 5-2,-6-10-3,1 24-11,-2-11-22,1-13 2,-15 12-2,3-15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8:00.9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4093 10260 4,'0'0'10,"0"0"0,0 0 0,0 0 0,0-9 1,0 9-1,0 0-1,-2-10 0,2 10 1,0 0-3,0 0 0,0 0 0,-1 17-2,2-2 0,-2 5-1,1 5-1,-2 3 0,2 4 1,-3 1-2,0 2 1,-1-2-1,2-2 0,-1-4 0,0-4 0,1-5 0,2-5 0,-1-4 0,1-9-1,0 0-2,0 0-3,6-15-6,-6 15-15,1-25-5,5 15-2,-10-5 1</inkml:trace>
  <inkml:trace contextRef="#ctx0" brushRef="#br0" timeOffset="21780.2458">3356 10783 17,'0'0'25,"5"17"1,-11-1-5,4 4-8,-1 3-1,-1 3-2,1 6-2,-2-3-1,4 3-2,-2-6 0,3-1-1,-2-6-2,2-1-1,-1-6-2,1-12-2,0 12-6,0-12-9,-8-12-13,8 12-1,-4-26 2,3 8 0</inkml:trace>
  <inkml:trace contextRef="#ctx0" brushRef="#br0" timeOffset="21966.2564">3340 10569 26,'1'-18'28,"-1"18"0,0 0 0,0 0-15,-2 13-15,1-3-8,2 7-9,-4-6-9,10 8 1,-7-8-1</inkml:trace>
  <inkml:trace contextRef="#ctx0" brushRef="#br0" timeOffset="22535.289">3619 10572 44,'6'-19'30,"-6"19"2,0 0-2,0 0-20,0 0-3,1 13-2,2 7-3,0 4 0,3 6-1,-1 5 0,3 5 0,0 0 0,0 3-1,1-2 0,0-6 0,-1-1-1,-2-6-1,1-7 1,-3-6 0,-1-6-1,-3-9 1,0-9 0,-4-2 0,-1-7 0,-3-3 1,-2 0 0,-4-2 0,0 1 0,-3 4 0,1 2 1,-3 3-1,0 4 1,2 5 0,-1 4 0,3 5 0,-1 6 1,6 4 0,0 3-1,3 6 1,4 1 1,5 2-1,2 1 0,5 0 0,1-4 0,5-1-1,0-5 1,5-2-1,0-7 1,3-2-1,-1-4-1,-1-4-2,4 1-7,-5-7-15,0-5-10,1 3-1,-5-6 1</inkml:trace>
  <inkml:trace contextRef="#ctx0" brushRef="#br0" timeOffset="23016.3164">3887 10949 27,'16'-2'29,"-16"2"2,20-10-1,-8 4-14,-1-6-6,6 7-2,-3-5-3,3 1-2,-2 0 0,1 0 0,-3 0 0,-2 0 0,-2 0-1,-3-1 0,-6-2 0,0 12-1,-8-19 0,-2 10 1,-4 1-1,-1 1 0,-3 0 0,0 4 0,1 2 0,0-1 1,2 6 0,2 4-1,3 2 1,3 6 0,2 1 0,5 6 1,0 3-2,6 5 1,1 0 0,2 1-1,3-1 0,1-1 0,0-2 0,1-4 0,1-6-2,-1-4 0,2-4-3,-4-10-4,7 1-8,-6-8-18,1-8-3,3-2-1,-5-9 2</inkml:trace>
  <inkml:trace contextRef="#ctx0" brushRef="#br0" timeOffset="23430.3402">4176 10855 48,'9'25'31,"-11"-15"1,7 6-8,0 9-11,-5-4-3,7 6-2,-3-4-2,7 2-2,-4-5 0,4 0 0,0-8-1,3-4-1,-1-7 0,2-6-1,1-7 0,-1-5 0,1-7 0,0-3 0,-1-2-1,-1 0 1,-3 1-1,0 3 1,-4 5 0,-1 7-1,-6 13 1,0 0 0,0 0 0,3 17 0,-4 3 0,1 6-1,1 3 1,1 1-1,2 0 0,2 0 0,0 0-1,0-9-1,2-3-4,-8-18-7,16 7-20,-16-7-4,13-20 0,-4-2 1</inkml:trace>
  <inkml:trace contextRef="#ctx0" brushRef="#br0" timeOffset="23731.3574">4600 10584 53,'6'11'33,"-2"9"-1,-5 1-3,1 1-15,2 11-7,-2 1 0,4 9-3,-1 0-1,2 0 0,-1-1-1,3-1 1,1-6-1,0-3-1,1-9 0,1-4 0,2-6 0,1-5-1,3-4-1,-4-7-3,4 2-5,-5-11-11,-2-2-15,3 0 0,-8-8-1,-2 3 1</inkml:trace>
  <inkml:trace contextRef="#ctx0" brushRef="#br0" timeOffset="23945.3694">4481 10797 63,'-6'10'35,"6"-10"1,-1 11 0,17-6-24,-5-10-3,13 3-3,1-5-1,6 1-2,1-1-3,0-4-5,2 2-30,-7 3-1,-9-1-2,-2 3 1</inkml:trace>
  <inkml:trace contextRef="#ctx0" brushRef="#br0" timeOffset="25962.485">6986 10144 14,'0'0'27,"12"1"2,-12-1 1,-2-11-11,2 11-5,0-10-2,0 10-3,0 0-2,0 0-2,0 0 0,0 0-1,0 15-1,1-2-1,-2 4-1,2 5 1,-2 5-1,2 9 1,-1 1 0,0 3-1,1 0 1,0 2-1,-1-1 0,3-5 0,-2-5-1,0-5 1,1-6-1,0-7-1,-1-3-1,-1-10-5,0 0-10,5-11-19,-9-2 2,3 1-2,-6-3 2</inkml:trace>
  <inkml:trace contextRef="#ctx0" brushRef="#br0" timeOffset="27782.5891">6126 10875 27,'0'0'28,"0"0"0,3 12-3,-4-1-10,2 5-4,-4 2-1,3 5-3,-4 2-2,3 2-1,-3-1-2,4 0 1,-2-6-2,2 0-2,1-5-2,-1-6-3,0-9-6,8 10-14,-9-19-5,1 9-2,2-26 2</inkml:trace>
  <inkml:trace contextRef="#ctx0" brushRef="#br0" timeOffset="27955.599">6103 10721 29,'0'0'24,"0"0"0,12 17 0,-12-17-26,6 16-14,3-1-8,-9-15 0,7 23-1</inkml:trace>
  <inkml:trace contextRef="#ctx0" brushRef="#br0" timeOffset="28370.6227">6343 10856 32,'3'13'26,"5"11"2,-8 3-5,0-3-14,3 5-1,-2 0-2,1 0-1,0-3-2,2-2 0,-1-6-1,1-5 0,-4-13-1,0 0 1,14 4-1,-8-16 0,2-4 0,-1-5-1,3-3 1,0-1-1,1 1 0,-2 1 0,2 3 0,-4 6-1,1 4 1,-8 10 0,10-1 0,-10 1 0,11 22 0,-5-4 0,-2 1 0,2 1-1,0 1-1,1-1-4,0-1-4,-2-4-10,-5-15-9,10 12-2,-10-12 2</inkml:trace>
  <inkml:trace contextRef="#ctx0" brushRef="#br0" timeOffset="28682.6406">6666 10705 56,'13'19'29,"-12"-6"-2,7 14-7,-6 2-17,-1 4 0,2 5-1,-1 3-1,1-1 0,0-2 0,4-2 0,-1-7 0,2-3 0,-1-6 0,5-6 0,-3-5 0,2-4 0,1-4 1,1-4-2,1-3 0,-2-5-5,4 2-6,-5-4-10,-5-4-9,6 5-1,-13-8 1</inkml:trace>
  <inkml:trace contextRef="#ctx0" brushRef="#br0" timeOffset="28896.6528">6614 10927 30,'-14'7'27,"14"-7"2,0 0 0,19-3-17,-5 2-4,5-6-2,2 7-1,2-2-3,2-2-6,1 1-14,4 5-11,-12-9-2,7 9 2,-10-10-1</inkml:trace>
  <inkml:trace contextRef="#ctx0" brushRef="#br0" timeOffset="29365.6794">7056 10659 59,'0'0'32,"0"0"-2,-1 23 0,5-8-24,-6 3-2,4 3-2,-1 7 0,1 4-1,0 2-1,1 3 0,-1-1 0,0-1 1,0-2-2,1-3 1,-1-6 0,0-5-1,1-3 1,1-6 0,-4-10 0,12 11 0,-2-11 1,1 0 0,-1-2-1,4-1 0,-1-1 0,2-1-1,-3 1-3,3-4-5,-1 1-11,1 2-11,-5-6-1,3 5 1,-7-10 0</inkml:trace>
  <inkml:trace contextRef="#ctx0" brushRef="#br0" timeOffset="29586.6923">7362 10855 43,'5'26'30,"-6"-11"1,7 9 0,-5 0-20,-1-2-4,3 3-2,-2-4-3,2 1-2,2-3-2,-2-6-3,2-2-7,-5-11-12,0 0-6,0 0-2,0-10 2</inkml:trace>
  <inkml:trace contextRef="#ctx0" brushRef="#br0" timeOffset="29771.7029">7368 10707 62,'0'0'30,"9"6"0,-9-6-9,0 0-21,-1 14-8,1-14-18,12 20-4,-12-20 0,9 22 1</inkml:trace>
  <inkml:trace contextRef="#ctx0" brushRef="#br0" timeOffset="30107.7221">7589 10687 50,'-1'-10'32,"1"10"2,0 0-1,0 0-18,-3 21-5,1-9-4,5 8-3,-1 2-1,1 4 0,0 2-1,2 4-1,-2 2 0,1 0 0,0-1 0,-1-2 0,1-1-1,0-4 0,1-4 0,0-4 0,0-5-1,-1-3-1,-4-10-1,11 6-8,-11-6-13,16-5-8,-15-9-1,3 4 2</inkml:trace>
  <inkml:trace contextRef="#ctx0" brushRef="#br0" timeOffset="30326.7346">7508 10896 53,'1'13'33,"-1"-13"-1,16 5 1,1-4-23,-5-5-3,9 3-1,-3-1-4,2-4-7,2 4-14,0 2-13,-7-7-1,2 5-1,-7-6 0</inkml:trace>
  <inkml:trace contextRef="#ctx0" brushRef="#br0" timeOffset="30794.7614">7848 10918 37,'0'0'31,"17"8"2,-17-8 1,12-5-17,-2 3-4,-10 2-1,17-13-5,-9 1-1,3 3-2,-3-1-2,2-3 0,-3 2-1,-2 1-1,-1-1 0,-4 11 0,3-17-1,-5 7 1,2 10-1,-11-16 0,11 16-1,-19-16 1,7 9-1,-2 3 1,1 3-1,-2 4 1,3 5 1,-2 5-1,3 4 1,2 5 0,4 4 1,0 1 0,5 3 1,2 1-1,2-3 0,4 0 1,-1-5-1,5-1 1,-3-4 0,6-3-1,-3-4 0,0-3-1,2-5-1,-2-4-1,4 0-5,-6-11-7,3 0-22,1 0 0,-6-8 0,2 0 0</inkml:trace>
  <inkml:trace contextRef="#ctx0" brushRef="#br0" timeOffset="31121.7801">8082 10872 58,'5'20'34,"-2"-9"-2,7 1 0,-4 6-22,-2-2-2,4 3-4,1-1-2,-2 1 0,0-1-2,-4-3-1,1-3 1,-2-2-1,-2-10-1,0 0 1,0 0 0,0 0 0,-8-14 0,4 3 1,3-3 0,-1-2 0,2 1 0,2-1 0,2 4-1,1 2-4,5 4-4,-10 6-14,15-17-9,0 17-1,-15 0 1</inkml:trace>
  <inkml:trace contextRef="#ctx0" brushRef="#br0" timeOffset="31542.8042">8326 10909 57,'0'0'31,"-7"18"-2,-4-12-4,0 2-18,4 3-2,0 3-2,2-3-1,0 2 1,6 1-1,0-3 1,5 2 1,-6-13-1,13 15-1,-13-15 0,18 3 0,-9-5-1,1-3 0,-10 5 0,16-20 0,-10 8-1,-1-2 1,-1 1-1,-1-1 0,-2 1 0,-1 13 0,1-15 0,-1 15 0,0 0 0,0 0 0,0 0 0,-1 16 0,2-4 0,0 0 0,1 3-1,0-1-1,3 2-2,-3-6-4,4 1-9,-1 0-16,-5-11 0,9 0-1,-9-11 1</inkml:trace>
  <inkml:trace contextRef="#ctx0" brushRef="#br0" timeOffset="31790.8184">8498 10785 51,'-2'9'32,"6"12"1,-4-3 0,1 4-18,2 10-7,-1-2-2,5 5-1,-3-2-1,4 1-1,-2-4-1,0-3-2,1-4-4,-3-7-6,6-7-23,-1 0-2,-9-9 0,10-2 0</inkml:trace>
  <inkml:trace contextRef="#ctx0" brushRef="#br0" timeOffset="32598.8646">9224 10392 45,'0'0'31,"4"14"1,-4-14 0,-1 21-17,7 2-5,-4 2-2,6 8-2,-2 2-2,2 5 0,-1 0-1,1 1-1,-3-2 0,-1-2 0,-3-6-2,-1-3 1,-1-6-1,-2-5 0,1-4 0,2-13-1,-6 12-2,6-12-7,-3-9-26,3 9 2,-5-9-2,5 9 1</inkml:trace>
  <inkml:trace contextRef="#ctx0" brushRef="#br0" timeOffset="34691.9843">9159 10977 26,'-3'13'27,"11"10"1,-12-7 1,3 4-15,-2 5-6,1-3-2,1 1-3,0-5-3,0-1-4,2-3-7,2-1-15,-3-13-3,0 0 0,1-16 1</inkml:trace>
  <inkml:trace contextRef="#ctx0" brushRef="#br0" timeOffset="34864.9942">9091 10779 45,'0'0'28,"0"0"2,0 0-3,-8 12-24,8-2-8,0-10-15,16 26-8,-13-16 0,11 6 0</inkml:trace>
  <inkml:trace contextRef="#ctx0" brushRef="#br0" timeOffset="35419.0248">9512 10905 27,'0'0'29,"12"-7"2,-12 7-1,0 0-14,-4 16-3,0 1-3,5 5-3,-4 3-2,4 5-1,0 2-1,2 0-1,1-3 0,1-3-1,1-5 0,-1-4-1,2-4 0,-7-13 0,0 0-1,11 2 0,-9-12 1,-2-2-1,-1-2 0,-2-4 1,-3-1-1,-5 2 0,-1 1 1,-5 3 0,0 5 0,-4 4 0,-1 7 0,-1 5 0,1 2 1,2 7 0,1 1 1,4 4 0,1-2 1,5 0-1,2-3 0,8-1 0,4-4 0,5-3 0,4-4-1,6-4 0,4-3-2,3-5-3,5 1-4,-3-7-16,-2 0-10,3 0-1,-7-5-1,1 4 2</inkml:trace>
  <inkml:trace contextRef="#ctx0" brushRef="#br0" timeOffset="35841.05">9699 11095 53,'0'0'33,"12"6"0,-12-6-3,13-9-16,2 5-3,-2-8-3,7 5-1,-2-6-2,2 0-2,-3-1 0,0-1-1,-2-1 0,-3 0-1,-5 2 0,-4-1 0,-5 3 0,-3 0-1,-3 0 0,-5 4 1,-4 3-1,0 2 0,-3 2 0,1 6 0,2 3 0,0 6 0,3 5 0,4 3 1,4 4-1,3 2 1,3 2 0,3-2 0,4-1 0,3-1 0,4-2-1,3-5 0,0-3-2,0-5-1,2-1-5,-4-10-9,4-3-21,-1-4 0,-5-7 1,2-2 0</inkml:trace>
  <inkml:trace contextRef="#ctx0" brushRef="#br0" timeOffset="36241.0729">10039 10957 65,'-4'12'34,"4"10"0,-5-1-2,-2 1-18,6 8-7,-3-4-1,4 5-2,0-5-1,3-2 0,0-6 0,3-5-1,-6-13-1,17 6 0,-9-16 0,4-5-1,-1-6 0,1-4 0,2-2 0,-2-2 0,2 3 0,-4 1 0,0 5 0,-1 7 0,-9 13 0,9-7 1,-9 7-1,2 19 0,-3 0 0,2 2 1,0 6-1,0 0 0,2 1-1,1-2 0,3 0-3,-2-10-2,6 1-7,-11-17-17,13 0-6,-1-9-2,-4-14 2</inkml:trace>
  <inkml:trace contextRef="#ctx0" brushRef="#br0" timeOffset="36483.0867">10350 10741 67,'5'10'35,"-6"4"-1,4 10 2,-1 6-24,-6 1-6,5 8-1,-2 3-1,1 3-2,-1 1-1,1-3 0,0-3-1,0-6-2,3-2-1,-1-13-2,5-3-7,-7-16-18,10 1-5,-1-9-2,-5-10 3</inkml:trace>
  <inkml:trace contextRef="#ctx0" brushRef="#br0" timeOffset="36676.0968">10308 10917 72,'-11'7'37,"11"-7"0,0 0 1,21 7-20,-6-4-14,3-2-3,0-3-4,7 7-10,-2 0-24,-3-5 1,-3 2-2,-7-4 1</inkml:trace>
  <inkml:trace contextRef="#ctx0" brushRef="#br0" timeOffset="38489.2008">11689 10124 22,'0'0'30,"4"-10"1,-4 10 4,7 14-12,-7-14-7,2 28 0,-4-5-6,5 11-2,-6 3-2,5 6-1,-4-1-3,1 4 0,-2-3-2,0-1 0,0-4-3,-1-10-3,4-1-8,-3-7-23,3-20 1,0 12-1,0-12 2</inkml:trace>
  <inkml:trace contextRef="#ctx0" brushRef="#br0" timeOffset="38929.2265">11345 10867 51,'0'0'32,"12"25"2,-8-9-1,3-2-17,-3 13-9,-3-2-3,3 2 0,-3-1-3,1-5-2,1-3-2,-3-8-8,0-10-14,11 4-9,-11-16 0,4-1 1</inkml:trace>
  <inkml:trace contextRef="#ctx0" brushRef="#br0" timeOffset="39111.2368">11345 10637 55,'0'0'32,"0"0"-1,16 2 0,-19 7-20,8 1-11,0-1-7,3 3-14,5 4-9,-3-6-3,6 5 3</inkml:trace>
  <inkml:trace contextRef="#ctx0" brushRef="#br0" timeOffset="39670.2688">11842 10689 58,'13'5'32,"-13"-5"-2,4 16 2,-4-1-26,-4 2 0,4 7 0,-4 1-4,4 6 1,-1 0-1,1 1 0,0-2 0,1-2-1,-1-4-1,2-5 0,0-3 0,-1-7-1,-1-9 0,0 0 0,0 0-1,1-9 0,-3-1 0,-3-4 1,0-2-1,-2 1 0,-2 1 1,-4 0 0,-1 3 1,-2 7 1,-1 2 0,-1 4 1,-2 6 0,-1 4 0,-1 4 0,5 5 1,-2 0-1,5 1 1,1 0 0,7 0 0,5-3 0,6-1 0,4-7 0,8-3-1,5-5 0,3-1 0,3-4-1,1-2-1,0-1-2,-2-2-4,3 5-5,-9-7-13,-5 3-12,1 1 0,-7-3-1,2 4 2</inkml:trace>
  <inkml:trace contextRef="#ctx0" brushRef="#br0" timeOffset="40113.2927">11989 11012 65,'10'-3'34,"5"0"-1,-2 0-7,1-7-13,7 3-2,-3-4-3,6 3-3,-6-3-2,1 1 0,-4 0-1,1-1-1,-6-1 0,0 1 0,-5-2 0,-3 1-1,-4 0 1,-2-1-1,-5 1 1,-3 0-1,-3 2 0,0 4 0,-3 2 0,-1 4 0,0 4 0,-1 5 0,3 2 0,1 7 1,3 3 0,2 2 1,2 2-1,5 2 0,4-2 1,5 0-1,5-3 0,3-1 0,4-3 0,4-4-1,3-4-1,1-2-2,2-3-3,-5-9-5,6 4-13,-1-6-15,-3-7 1,-2-1 0,-6-8 2</inkml:trace>
  <inkml:trace contextRef="#ctx0" brushRef="#br0" timeOffset="40520.3177">12371 10833 64,'0'0'35,"2"19"-1,-6-3-1,0 0-18,4 11-8,-2-2-2,4 6 0,0-3-2,3 0 0,0-6 0,4-1-1,0-10 1,4-7-1,0-9-1,1-6 0,1-7 0,0-3-1,1-5 1,-1-2-1,-1-1 0,-1 3 1,-2 3-1,-2 4 0,-2 6 1,-7 13-1,13-7 1,-13 7-1,6 18 1,-3-3-1,0 6 1,-1 3-1,1 2 0,-2-2 0,1 1-1,1-2-1,0-4-1,-3-6-4,7-2-6,-7-11-14,4-9-12,2-3 1,-1-9 0</inkml:trace>
  <inkml:trace contextRef="#ctx0" brushRef="#br0" timeOffset="40828.3353">12749 10583 60,'0'0'36,"10"19"0,-6-1 0,1 3-11,-1 12-19,-5-1 1,4 11-3,-4-1-1,2 4-1,0 0-1,-1-2 0,1-2-1,2-6 1,0-6-2,2-5 2,1-7-1,2-5 0,4-6 0,0-5 0,3-4 0,-1-3-3,4 0-3,-6-11-9,3-1-23,-1 1 0,-8-6 0,-2 3 1</inkml:trace>
  <inkml:trace contextRef="#ctx0" brushRef="#br0" timeOffset="41021.3463">12638 10774 77,'0'0'38,"-7"11"0,7-11 1,22 4-24,-1 0-8,6-5-2,4 3-2,3-2-4,-3-4-9,3 0-27,-3-2-2,-8-6 1,-2-1-2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0-07T08:52:18.7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07T08:52:54.633"/>
    </inkml:context>
    <inkml:context xml:id="ctx2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2" timeString="2013-10-07T08:53:03.060"/>
    </inkml:context>
  </inkml:definitions>
  <inkml:trace contextRef="#ctx0" brushRef="#br0">23541 11511,'-25'49,"0"-49,25 0,-74 25,-75-25</inkml:trace>
  <inkml:trace contextRef="#ctx1" brushRef="#br0">17082 7867 516,'0'43'3354,"-3"-11"258,-7 3-258,4 2-2322,1 11-645,-5-2 387,8 3 0,-2-1-129,6 1 258,-2-5-258,3-1 258,1-5-387,3-4 0,3-7-258,1-3 129,4-6-258,4-4 129,3-6 0,7-1 0,6-5 129,6 0 0,3-2 0,9-2 0,2-2 0,5 0 129,4-1-258,9 1 0,3-1 0,6 3-129,1-1 0,7 3 129,5-3-129,6-1-129,5 2 129,2-2 0,2 1 0,6-1 0,3 1 0,2-2-129,-2-1 129,-2 2-129,-5-2 129,3 0-129,-5-4 0,-1 3 0,-9 1 0,-3 0 0,-4 0 0,-4 0-129,-3 6 129,-8 0-129,-3 2 0,-7 7 0,-5 0 0,-6 0 0,-7 7-129,-9-5 129,-5 2-129,-9-1 129,-4 0-129,-5-5 129,-6 1 0,-12-8 258,11 8 0,-11-8 0,0 0 258,0-17 0,-4-9 129,2-8 0,-2-14 0,4-4-129,-1-5-129,2 2-129,3 3 0,2 2-516,8 10-4386,-6 9 0,2 14-387,-1-1-516</inkml:trace>
  <inkml:trace contextRef="#ctx1" brushRef="#br0" timeOffset="4187.2395">18519 9485 903,'-11'11'4257,"11"-11"387,-2 11-258,2-11-1935,0 0-645,9 14-516,-9-14-258,22 5-387,-8-5 0,3 0-258,2-5-129,3-3 0,2-3-129,-3-2 0,0-7-129,1-1 258,-3-1-258,-4 0 129,-7-2-129,-2 2 0,-6 0 0,-4 2 0,-8 2 0,-6 6-129,-2 6 0,-3 3 0,-3 3 129,-1 11-129,1 8 0,2 9 129,8 2 0,4 6 0,5-3 129,7 4-129,0-3 258,14-3-129,5-8 0,5-5-129,4-4 129,1-9-258,2 1-774,-1-6-3354,2-8-387,-2-7-258,3-4-516</inkml:trace>
  <inkml:trace contextRef="#ctx1" brushRef="#br0" timeOffset="4424.253">19141 9262 9159,'3'25'4773,"-13"-1"-258,-3 7-387,-5 0-3870,1 10-129,-7-4 0,3-1 0,-1-3-129,0-7-129,4-1-774,-3-19-1806,7-3-1677,0-3-387,4-13-387,3-8 258</inkml:trace>
  <inkml:trace contextRef="#ctx1" brushRef="#br0" timeOffset="4616.264">18865 9314 6708,'-2'-13'5160,"7"13"-258,5 14-258,4-1-2838,7 14-774,0-3 129,6 9-774,2-2 0,0 2-387,-1 2-129,0-9-387,3 6-645,-11-19-1161,5 2-2451,-6-7-258,3-6-387,-1-4 129</inkml:trace>
  <inkml:trace contextRef="#ctx1" brushRef="#br0" timeOffset="4828.2762">19331 9279 9546,'0'0'5031,"0"0"0,3 25-516,1 7-3741,-3 7-387,3 10 0,-2 6-258,0 3-129,2 2 0,-3-2-258,1-3-129,-1-9-774,5-3-2709,-6-12-903,1-15-387,-1-16-258</inkml:trace>
  <inkml:trace contextRef="#ctx1" brushRef="#br0" timeOffset="5137.2937">19252 9275 10449,'27'-48'5289,"-9"27"-387,5 9 0,2-2-4128,7 11-387,-3 3 0,2 3-258,-3 10 0,-1 5-129,-6 8-129,-7 5 0,-7 5-129,-7 0 129,-12 1-129,-8 2 129,-6-1 0,-6-5 0,-2-4 129,1-7-129,1-7 129,6-8-258,12-6-387,2-10-3096,12-7-774,7-11-516,12-3-387</inkml:trace>
  <inkml:trace contextRef="#ctx1" brushRef="#br0" timeOffset="5535.3166">19740 9016 10449,'1'39'5418,"2"-8"-516,-3-2 0,4 10-4257,1 1-258,4 7-129,-3 3-258,1-2-129,0-3-129,-2-6 0,-3-6 129,-2-5-129,0-6 129,-4-12-129,4-10 129,-11 0 258,5-8-258,1-14 258,3-6-258,2-5 258,4-4 0,7-1 129,7 4 0,5 6-129,4 5 129,10 11 0,-2 6 0,4 5-129,2 7-129,-4 7-129,-2 4-129,-7-3-774,-1 12-3741,-14-3-258,-2 3-516,-11-6 0</inkml:trace>
  <inkml:trace contextRef="#ctx1" brushRef="#br0">13899 7087 1548,'14'-178'1806,"-9"89"129,-4 3 258,1 14-258,-4 5-258,-1 11-387,-6 2-387,6 17 0,-6 8-645,5 9-129,0 5-258,4 15 0,0-17-129,0 17 129,15-3 0,-3 3-129,7 0 516,7 1-258,4 4 129,9-4-129,10 0 258,6-1-258,7 0 0,5 0 0,10-6-129,5-1 129,11-4-129,7-5 258,7-1-129,6-4 0,10-3 258,7 0-129,6-7 258,1 4 0,0 1 0,5 4 0,-2-1 129,-1 5-258,1-2 129,2 5-258,-1 3 0,3 3 0,0 2-129,3 0 129,1-1-129,1 3 0,-2-1-129,-3 1 129,-1 0 129,-1-2-258,-2 1 258,-9 1-258,1 0 129,-1 2 0,-7 0-129,-4 3 129,-6 0-129,-2 0 0,0 4 0,-8 2 0,-6-3 0,-2 2 129,-5-3 0,-2-1-129,0-1 129,-7 1 0,-6-1 0,-6-1 0,-4 1-129,-9 0 258,-2 3-258,-7 0 129,-10-1 129,-3 1-129,-8-2 0,-1 0 0,-1-1 129,-2 0-129,-2-2 0,0-2 0,-1 2 0,3 0 0,1 2 0,0 0 0,1 0 0,2 7 0,0-2 0,-1 5 0,1 0 0,0 0 0,1 1 0,-2-2 0,3 1 0,0 0 0,0-5 0,-1 1 0,-4 3 0,0-2 0,0 1 0,-4 1 129,-2-3-129,-3 5 0,4-2 0,-3 1 0,3-1 0,2-4 0,0-2 0,-1 1 0,6 0 129,-4 0 0,2-3-129,-1 3 0,-3-1 129,-1 1 0,-2 3-129,0-2 129,-3-1-129,-4 1 129,2 3-129,0 1 129,-3-1-129,4 1 0,-2-2 129,2 2-129,-2 0 129,2 7 258,2 0 0,-2 8-129,1 2 258,-4 12-129,0 4 129,-4 7-258,-5 3 258,2 3-387,-3 0-258,-4-9-903,2 1-3354,2-10-387,0-12-387,0-8 0</inkml:trace>
  <inkml:trace contextRef="#ctx2" brushRef="#br0">19572 11414 0,'0'0'0</inkml:trace>
  <inkml:trace contextRef="#ctx1" brushRef="#br0" timeOffset="11875.6792">19953 9805 4257,'1'16'4773,"18"7"-387,-3-8-129,1 2-3483,11 13-258,5-4 129,10 8-129,3 1-258,5 3 129,4 2-129,6 3-129,-2-3 129,1 1-258,-5-4 129,-4-3-129,-3-4 129,-7-5-129,-6-8 0,-8-7-387,-2 3-645,-12-12-1935,2 1-1548,-6-2-258,-9 0-645</inkml:trace>
  <inkml:trace contextRef="#ctx1" brushRef="#br0" timeOffset="12259.7012">20834 10594 5934,'7'-1'5031,"5"9"-258,-10 13-258,-2 5-3741,0 12-516,0 6 129,-1 13 0,-2 5-129,-1 4-129,1 0 129,-2-3-129,2-7 0,-1-6-258,3-5-258,-3-23-1419,-1-4-2709,5-18-129,0 0-516,-10 0 0</inkml:trace>
  <inkml:trace contextRef="#ctx1" brushRef="#br0" timeOffset="12467.7131">20582 10947 7740,'0'0'5418,"7"4"-516,14-4 129,10-4-4257,13-3-258,6-4 0,7-2-258,3 3-645,1-9-387,2 7-2709,-8-9-1419,-5 1-258,-9-4-516</inkml:trace>
  <inkml:trace contextRef="#ctx1" brushRef="#br0" timeOffset="13083.7483">20450 9651 6837,'112'4'5289,"-46"7"-258,5 3-258,7 6-3999,4 1-129,14 13-129,3-6-258,7 7-129,1-1 258,1-3-258,-1 2-129,0-3 129,-1-5 0,-7 0-129,-6-3-129,-8-7-645,-3 0-3741,-13-2-387,-12-5-258,-13-2-516</inkml:trace>
  <inkml:trace contextRef="#ctx1" brushRef="#br0" timeOffset="13763.7872">22658 10515 2967,'-10'-10'4644,"-8"10"-258,-12 0-258,-9 3-3225,5 15-129,-10 3 129,8 14-258,-5 0 0,14 12-129,1-1-129,14 3 0,7-9 0,10 0 0,9-15-258,11-6 0,7-15-129,3-6 129,3-19 129,-2-6-129,-6-11 258,-2-2-258,-11-9 258,-6 1-129,-11-2 0,-1 6-129,-12 8 258,-1 3-387,-6 14 0,4 10 129,3 9-129,5 19 129,8 16-258,4 5 258,8 11-129,8 2 0,3-3 0,3-1-129,1-3-516,-3-20-516,5-5-3354,-10-10-645,0-8 0,-7-8-516</inkml:trace>
  <inkml:trace contextRef="#ctx1" brushRef="#br0" timeOffset="14099.8065">22850 10423 9933,'50'56'5289,"-26"-21"-516,-5 2-129,-4 6-4644,-1 0-258,-7 0 129,-2-3-129,-5-7 129,0-6 0,-5-10 0,5-17 258,-11 6-129,11-6 129,-8-20 0,6-6 0,2-6 0,0-6 0,10 2 258,-1-4 0,8 8-129,2-3 0,7 10-129,1 12-129,2 3-645,6 18-1935,-8 0-2322,2 5-258,-5 1-387,0 4-387</inkml:trace>
  <inkml:trace contextRef="#ctx1" brushRef="#br0" timeOffset="14623.8364">23561 10626 8385,'11'-8'5031,"-5"-9"-258,-6 17-258,-15-12-3999,2 12 0,-7 5-129,-4 10 129,-6 4-258,2 8-129,0 2 129,4 4-129,3 0-129,10-3 0,5-2 129,6-9-129,11-7 129,8-5 0,1-7 0,3-12 129,2-9-129,0-6 129,-7-5-129,-2-2 0,-4-4-129,-5 4 129,-3 3 0,-1 8 0,-3 9 0,0 14-129,0 0 129,0 21-129,0 10-129,7 12 129,2 5-387,2 2 0,3 11 0,-3-5 0,2 2 129,-6-8-129,-3-1 387,-5-8-129,-9-3 516,-7-7-129,-7-8 0,-3-6 0,-4-7-129,-1-4-258,0 2-516,-5-8-3741,11 0-645,2 0-258,8-5-645</inkml:trace>
  <inkml:trace contextRef="#ctx1" brushRef="#br0" timeOffset="16175.9252">18892 10130 5805,'9'-1'5160,"-1"24"-516,-8 12-387,-10 13-3354,3 19-129,-10 9-129,0 13-129,-8 6-258,0 0-129,-4-6 0,2-8-258,4-8-516,-3-20-3612,9-14 0,2-12-387,3-13-516</inkml:trace>
  <inkml:trace contextRef="#ctx1" brushRef="#br0" timeOffset="16739.9575">18317 11239 5934,'-6'16'4773,"6"-1"-387,0-15-387,2 13-3354,7-4-258,0-4 0,5 1 0,2-6-258,1 0 129,3 0-129,1-7-129,-1-5 129,0-2 0,-1-5 129,-4-1-129,-5-2 0,-1 2 0,-8 0 0,-2 5 0,-11 1 0,-9 5-129,-5 7 129,-4 2-129,-5 11 0,-2 6 0,2 7 0,4 3 0,2 8 0,12 4 0,5 3 0,9-1 129,3 2-258,9-4 258,5 0-258,4-9 258,2-6-129,-1-3-129,4-6-516,-5-14-2193,3-1-1419,2-1-516,-3-10 0,5-5-258</inkml:trace>
  <inkml:trace contextRef="#ctx1" brushRef="#br0" timeOffset="16963.9703">18863 11226 7353,'15'-3'4644,"-5"4"-129,-10-1-516,-10 29-3612,-3-4-258,-1 7 129,-7 9-129,0 1-129,-2 0 129,1 1-387,-1-10-387,7-4-2709,-2-8-903,4-15-258,4-6-387</inkml:trace>
  <inkml:trace contextRef="#ctx1" brushRef="#br0" timeOffset="17167.9819">18637 11255 7482,'0'-13'4773,"15"27"-129,1 2-387,6 13-3096,-3-4-516,10 7-258,-1-2-129,2-1-258,1-4-387,-4-7-258,8 2-1032,-8-15-2580,4-5-387,-6-14-387,2-7-129</inkml:trace>
  <inkml:trace contextRef="#ctx1" brushRef="#br0" timeOffset="17387.9945">19202 11216 9288,'2'20'5031,"-2"6"-387,0 6-258,0 10-3870,0 8-387,2 3 129,-2 5-258,0 2 0,0-2 0,0-7-129,0-4-387,0-19-2451,0-2-1419,-3-10-387,3-16-258,0 0-258</inkml:trace>
  <inkml:trace contextRef="#ctx1" brushRef="#br0" timeOffset="17704.0125">19122 11257 10062,'17'-41'5160,"-2"31"-645,3-6-129,4 11-4128,2-2 0,5 7-258,0 1-258,-3 9 258,-1 7-129,-2 0 0,-6 3 0,-2 4 129,-8 5-258,-5-2 258,-4 2-129,-9-2 129,-5 0 0,-3-4 0,-4 2 0,2-11 0,0-6 0,2-5-387,5 1-387,0-12-1290,14 8-2322,-1-25-387,6 7-129,5-3-258</inkml:trace>
  <inkml:trace contextRef="#ctx1" brushRef="#br0" timeOffset="18048.0323">19482 11206 6837,'29'13'4902,"-11"-1"-516,0 6-129,-4 2-3612,6 9-258,-4 4-387,-7 4 0,-1 0-129,-4-1 0,-4-3 0,0-8 0,-4-6 129,4-19 0,-10 13 129,10-13-129,-5-22 258,5-1-129,4-14 387,6 1-129,1-9 258,8 7 0,-2-3 0,8 9 129,-5 6-258,2 12-129,-1 11-387,-1 3-774,4 10-3870,-13 4-258,-1 8-387,-3-3-258</inkml:trace>
  <inkml:trace contextRef="#ctx1" brushRef="#br0" timeOffset="22127.2656">18366 12054 5676,'39'-43'5031,"-26"29"-387,-13 14-258,0 0-3225,0 0-516,-18 29 129,-11 0-387,-5 12-258,-7 10-129,-7 6 129,-2 3-129,-1 1 0,1-6 129,2-5-516,10 2-645,-4-17-1419,13-5-1677,4-10-516,10-5-129,0-5 0</inkml:trace>
  <inkml:trace contextRef="#ctx1" brushRef="#br0" timeOffset="22916.3106">17576 13084 1032,'6'-45'4128,"-6"24"516,-1 1-387,-4 8-1548,-6-9-774,3 15-645,-9-6-387,3 12-258,-5 0 0,3 2-387,-3 14 0,4 6 0,-2 7-129,6 7 129,0 3-129,6 5-129,1 0-129,4 4 129,0 0-129,6 0 0,2-2-258,-2-8-258,3 5-903,-7-11-2709,2-4-129,-4-6-516,0-12 129</inkml:trace>
  <inkml:trace contextRef="#ctx1" brushRef="#br0" timeOffset="23104.3214">17289 13375 6966,'9'-16'5160,"3"7"-129,5 7-645,0-3-2580,4 5-1161,2 0-387,2 0-774,5 0-3741,-5 4-129,2-1-645,-3-3-258</inkml:trace>
  <inkml:trace contextRef="#ctx1" brushRef="#br0" timeOffset="23463.342">17869 13193 8514,'-1'24'4257,"-13"-6"-129,-4 14-516,-2 3-3225,-1 3-258,-1 3-129,3 1 129,7-3-129,3-6 129,7-4 129,5-11 129,10-5-258,8-9-129,3-4 129,3-14-129,4-5 0,-3-5 0,-1-8 0,-5 0 0,-3-2 258,-7 0 0,-5 3-129,-7 0 129,-4 5 0,-13 3-129,-7 7 129,-4 6-129,-4 7-258,4 3-258,-4 3-516,12 9-3354,3 6-129,6-3-516,10-4-387</inkml:trace>
  <inkml:trace contextRef="#ctx1" brushRef="#br0" timeOffset="23847.364">18091 13298 6966,'-8'52'4386,"0"-21"0,1 1-516,0-1-3741,7 2-129,0-3 129,7-2 129,8-13-129,4 1 258,-1-12 0,9-3 0,-5-5-129,5-9 258,-3-8-129,0 1 0,-6-5-129,0-4 0,-6 1 0,-5 1 0,-7-3 0,-2 5 258,-10-2-258,-5 5 129,-7 4-129,-1 4 0,-1 6-258,-3 4 258,4 4-516,2 5-258,11 12-645,-3-9-3225,14 6-387,1-14-387,5 10-387</inkml:trace>
  <inkml:trace contextRef="#ctx1" brushRef="#br0" timeOffset="24575.4056">19099 12026 8385,'23'23'5031,"-17"5"-387,-2 12-129,-4 8-3870,0 16-129,0 0 129,-2 11-258,-5-1-129,3-1-129,-2-9 0,1-5 0,0-8-129,0-16-774,5 0-3096,0-13-645,0-12-516,0-10-258</inkml:trace>
  <inkml:trace contextRef="#ctx1" brushRef="#br0" timeOffset="24963.4278">19110 13077 10062,'0'-13'5031,"0"13"-387,-4 16-258,-2 9-3870,0 8-387,3 8 0,-2 5-129,1 2 0,2 0 0,0-1-129,2-6 129,0-1-129,0-8-129,0 0 0,1-8-387,-3-11-516,3 8-2451,-1-21-1032,-4 15-387,4-15-129</inkml:trace>
  <inkml:trace contextRef="#ctx1" brushRef="#br0" timeOffset="25219.4425">18916 13395 6321,'-13'-17'5418,"13"17"-387,-4-12-258,4 12-2193,10-3-1677,10 3-258,2 0-129,8 1-129,1 1-258,8-1 129,1-1-258,6-1 129,-1-6-258,-3-4 0,2 1-258,-7-6-516,9 2-3741,-13-1-258,-2 1-258,-9-2-516</inkml:trace>
  <inkml:trace contextRef="#ctx1" brushRef="#br0" timeOffset="28323.62">19765 11956 5031,'0'25'5031,"13"-11"0,5 2-516,4-3-3225,17 8 0,3-8-258,17 14-258,6-10-387,8 5 129,2 7-387,4-1 129,-2 1-129,0 6 0,-5-1 0,-7 4-129,-12-1 129,-6 3-129,-7-6 129,-8-2-129,-8-7 129,-5-1-258,-7-6 258,-4-6-258,-8-12 0,0 0-387,10 13-903,-10-13-3225,0-6-258,0-4-387,0-3-387</inkml:trace>
  <inkml:trace contextRef="#ctx1" brushRef="#br0" timeOffset="29579.6919">20488 13077 3096,'19'33'4515,"1"-16"-387,-4-10-129,6-7-3225,4 0-516,0-7 0,3-7 129,-2-10-129,-1-2 129,-4-5 0,-1-1 0,-9-2 0,-5 6 0,-7 0-129,-5 7-129,-11 5 0,-8 9-129,-5 7 0,-4 6 129,-2 17-129,0 8 0,2 8 258,5 11 0,5-2 0,12 6 258,4-7 0,7 1-129,6-17 0,11-1-258,8-14-258,2-16-2064,5 0-2193,4-10-387,2-10-258,1-7-258</inkml:trace>
  <inkml:trace contextRef="#ctx1" brushRef="#br0" timeOffset="29795.7042">21287 12842 8385,'3'31'4773,"-11"-5"-258,-6 7-258,-10 1-4515,3 6 0,-3 2 129,-3-2 0,-1-5-258,6 3-903,-4-10-2967,4-14-129,5-5-645,3-9 387</inkml:trace>
  <inkml:trace contextRef="#ctx1" brushRef="#br0" timeOffset="29991.7154">20992 12929 7740,'0'0'5418,"10"4"-387,4 13-258,-1-3-3612,8 11-387,-1-3-258,3 6-387,4 0-258,-3-9-645,9 9-2322,-7-18-1548,4-3-516,-2-7-516,3-13 387</inkml:trace>
  <inkml:trace contextRef="#ctx1" brushRef="#br0" timeOffset="30199.7273">21532 12796 7611,'10'40'5547,"-5"-9"-258,-5 9-516,4 12-1935,-1-3-2709,1 6 0,1 2-129,-1-6-258,0 6 0,-4-15-387,3-3-387,-5-19-2451,-1-4-1419,3-16-516,0 0 0</inkml:trace>
  <inkml:trace contextRef="#ctx1" brushRef="#br0" timeOffset="30515.7454">21445 12889 9030,'6'-69'5289,"8"39"-258,6 11-258,-2-5-3612,16 8-387,-2-1-258,5 6-258,0 6-129,1 1 129,-3 4-258,-3 6 129,-5 7-129,-8 2-129,-6 5 129,-7 6-129,-6-1 129,-5 4 0,-10-4 0,-3 3 0,-3-3 0,-3-4 0,1-7-129,2-5 0,7-4-258,-2-6-516,16 1-2064,-2-13-1935,5-2-258,7-6-129,8-2-516</inkml:trace>
  <inkml:trace contextRef="#ctx1" brushRef="#br0" timeOffset="30823.763">21909 12698 9417,'34'4'5418,"-16"9"-516,-2-1 0,2 9-4128,-3 5-387,-1 3-258,0 6-129,-6 4 0,-3-3-258,-3 1 258,-2-5-129,-2-5 129,-3-8-129,5-19 129,-12 11 0,12-11 0,-9-22 129,8-4 0,1-8 0,5-2 0,5-1 129,5 2-129,6 0 129,0 6-129,8 7-129,-3 7-645,8 13-4257,-10 2 0,-4 15-387,-6 5-516</inkml:trace>
  <inkml:trace contextRef="#ctx1" brushRef="#br0" timeOffset="31471.8001">21247 13550 4257,'11'-22'5547,"-11"22"-516,11-15-129,-11 15-2967,10 3-645,0 12-258,-7 0-258,2 14-258,-3 8-258,0 11 0,-2 6-258,1 6 129,-4 3-258,-4-4 0,4 4-387,-6-17-774,9 1-3483,-6-11-129,4-7-645,-3-12 0</inkml:trace>
  <inkml:trace contextRef="#ctx1" brushRef="#br0" timeOffset="31923.8259">21560 14348 1806,'0'0'5418,"1"12"-258,-1-12-129,-5 34-2322,-10-24-903,8 14-387,-13-3-387,2 13-129,-6-3-387,-2 10-129,-3 1-258,-3 6 129,1-3-258,0 3 0,0-1 0,7-9 0,0-3 0,3-6-258,4-7 258,3-9-516,6-2 0,-3-11-774,11 0-3483,0-11-387,6 1-387,-1-10-258</inkml:trace>
  <inkml:trace contextRef="#ctx1" brushRef="#br0" timeOffset="32899.8818">20619 13806 1677,'0'0'4773,"0"0"258,0 8-258,-4 15-2064,-10-14-1161,7 21-387,-12-3-129,-1 12-516,-4-1-129,-3 6-129,-5 2 0,1-2-258,-4 1 129,-1-6-129,5-4 129,2-8-258,8-7 129,1-8-129,10-6 0,10-6-129,0 0 0,0-16-387,14 9-258,-3-14-645,13 7-2709,-5-2-516,0 2-516,-2 2 258</inkml:trace>
  <inkml:trace contextRef="#ctx1" brushRef="#br0" timeOffset="38111.1798">19686 14571 3870,'13'-10'5031,"-13"10"-387,8-7-129,-8 7-2709,0 0-1161,0 0 0,0 0-129,-1 12 129,1-12-387,-5 16 129,5-16 0,-3 28-129,-2-11 0,3 6 0,-5 1-258,0 6 129,-3-4-129,-2-1 129,2 3-258,-4-8 258,2 0-129,3-3-129,-1-4 129,10-13 0,-5 15 0,5-15-129,8 14 129,3-11-129,5-3 129,2 2-129,5-2 129,-1 0 0,0 0 0,0 0 0,-4 0 129,-3-2-129,0 2 129,-6 5-129,-9-5 129,15 18-258,-11-3 129,-1 0-129,-1 3 129,-2 3-129,2-2 129,-2 1-129,0-2 129,0 0 0,0-1-129,0-3-129,0 0-258,0-14-645,2 23-1419,-2-23-2193,0 0-387,0 0-129</inkml:trace>
  <inkml:trace contextRef="#ctx1" brushRef="#br0" timeOffset="38727.215">20061 14587 7998,'4'-14'5031,"4"-8"-258,-8 22-1290,9-24-2580,1 13-129,-5-5-258,7 7 0,-1-4-258,3 4 258,-1 0-258,3 7-129,-2 2 0,1 6-129,-1 11 0,-1 3-129,-3 8 0,-3 6-129,-5 4-129,-2 3 129,-4-1 0,-7 1 0,-5-2 129,-1-7-129,1 2 129,-6-6 129,3-8 0,2 1-129,2-5 258,3-3-258,1-3 387,6 1-129,5-11 129,0 15 0,0-15 0,14 11 258,0-6-258,5 1 0,3-6-129,2 1 0,0 1 0,0-2-129,1 0-387,-5-8-1161,0 3-3354,-3-3-258,-1 0-258,-5-10-387</inkml:trace>
  <inkml:trace contextRef="#ctx1" brushRef="#br0" timeOffset="39327.2493">22024 13960 4902,'-17'-53'5160,"10"30"-129,4 2-387,3 21-3354,0-24-129,10 24-258,3 3-387,6 17 0,2 2 0,5 9-129,4 5-129,1 2 129,4 4-258,0-2 129,0 1-258,1-4-129,0-1 0,-6-11-903,5 4-3741,-12-12-387,-1 2-387,-10-10-258</inkml:trace>
  <inkml:trace contextRef="#ctx1" brushRef="#br0" timeOffset="39900.2822">22841 14215 1,'10'-12'5159,"-10"12"130,0 0 0,3 21-1677,-3-21-1032,2 42-516,-6-17-645,4 21-387,0 4-516,9 11-129,0 3-258,3 4 0,2 0-258,0-4-129,-2-2-129,2-13-129,-6-4-645,-8-24-2322,2-2-1548,-2-19-516,-7-2-258,-3-20 517</inkml:trace>
  <inkml:trace contextRef="#ctx1" brushRef="#br0" timeOffset="40251.3022">22836 14597 7353,'0'-15'5547,"9"15"-387,-9 0-129,27-2-3096,-16-7-1161,11 9-129,0-4-129,4 0-258,3-1-129,3 3 0,1 2-129,2 3 0,-3 7 0,-4 1-129,-1 3 0,-10 7 129,-3 5-129,-9-3 0,-5 3 129,-9 2-129,-11 1 129,-7 3 0,-8 1 129,-5-3-129,-2-4 129,-1 1-129,2-5 129,6-5-129,6-7 0,10-5-129,10-5 0,9 0-258,3-13-645,5-7-3612,14 2-516,2-6-387,11 3-387</inkml:trace>
  <inkml:trace contextRef="#ctx1" brushRef="#br0" timeOffset="40823.335">23539 14567 2967,'-19'-21'5160,"8"19"0,-5-4-258,7 7-2451,-15-5-645,8 7-774,-7 1-387,5 13 0,0 1-387,4 10-129,1 8-129,3-1-129,4 5 0,8-3 258,8 1-129,4-8 0,4-4 129,2-12-129,3-8 129,2-6 0,-2-8 0,-4-10-129,0-8 129,-4-5-129,-6-11 129,-2 3 0,-5-9 0,-2 5 0,-4-1 0,-3 6 129,-3 7-129,0 12 0,2 11 0,8 8 0,-11 5 0,10 14-129,1 8 0,1 9 0,5 1-129,1 3 129,4-6-129,-2 2 129,1-3-258,1-5 129,0-3-258,-2-12-129,6 3-1161,-15-16-3354,12 6-129,-12-6-516,12-14-129</inkml:trace>
  <inkml:trace contextRef="#ctx1" brushRef="#br0" timeOffset="41371.3663">23682 14509 9933,'22'-9'5676,"-12"9"-387,4 10-129,-14-10-4515,20 31-258,-5-4-129,1 4-129,2 6-129,-4 3-129,-1 2-129,2 0 0,-3-5 0,-2-8 0,-3-7 0,-5-9-129,-2-13 0,0 0 129,0 0 0,-13-15-129,2-8 258,-3-6 0,2 1 0,1-1 258,2 0 0,8 4 0,1 2 258,6 8-258,9 6 0,2 2 0,4 1 0,3 2 0,-5-2-129,3-2 0,-1-2 0,-3 0 0,-4-2 129,-5-1-129,-5 0 129,-3-1-129,-2-2 129,-7 2-129,-6 1 129,-2 0 0,2 3-129,0 3 0,2 6 129,4 1-258,8 0 129,-3 17 0,4-5-129,9 2-129,5 0-129,-4-7-903,10 5-3354,-11-6-645,4 2-387,-14-8-129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08:56:33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6289 645,'-4'-28'2451,"4"16"-774,0-2-516,0 14-387,3-20-516,-3 20-258,7-14 0,-7 14 258,8-9-129,-8 9 129,12-7 129,-12 7 0,15-8 129,-8 4-129,3 2 129,0-3-129,3 4 129,0-5-258,-1 3 0,2 3 0,-1 0 129,3 0-129,-4 0-129,5 3 0,-3 4 0,1 0 258,1 1-258,4-1 0,1 5 0,1-5 0,5 2 0,0-1 129,4 3 0,1-6-129,3 2 0,-2-5 0,1 2 0,-1-4 0,-4 2 0,-1-2-129,-2 1 0,-3-1 258,-6 0-516,0 5-774,-3 1-2838,-14-6-258,9 14-129</inkml:trace>
  <inkml:trace contextRef="#ctx0" brushRef="#br0" timeOffset="48295.7623">18995 10462 2193,'0'-11'5031,"-11"6"0,11 5-258,-18-8-1677,18 8-774,-12 0-516,12 0-387,0 0-387,12 4-258,5-4-129,7 0-129,6 0-129,5 0-258,3-2 0,8-2-129,2-2 129,4 0-129,1-3 0,5 2 0,0 3-129,-3-4 129,-5 1 0,-4 4 0,-10 1 0,-7 2 0,-9 0 0,-6 0-129,-14 0-258,0 0-387,0 0-4128,-8 5-258,-2-2-387,-3-3-129</inkml:trace>
  <inkml:trace contextRef="#ctx0" brushRef="#br0" timeOffset="49691.8422">18830 11013 4902,'0'0'4515,"-3"18"0,-5 9-387,-4 1-2322,-2 18-1290,-12 4-129,2 18 258,-10 3-387,0 4 387,-6-2-258,-1 1 0,-5-6 129,3-3-129,0-7-129,10-12 129,2-12-258,6-12-129,9-8-387,6-14-645,10 0-3354,7-15-258,5-5-258,5-1-387</inkml:trace>
  <inkml:trace contextRef="#ctx0" brushRef="#br0" timeOffset="50347.8798">17962 12640 9159,'7'19'4644,"6"-7"0,0-10-516,1-3-3483,8-4-129,1-7 129,7-1-129,-1-7-258,5 1 129,-3-9-129,4 2-129,-9-3 129,-3 0-129,-5 1 0,-6 0 0,-9 2 0,-6 3 0,-12 7-129,-8 3 0,-11 9 0,-8 4 0,-2 13 0,-5 9 0,-1 12 129,3 8 0,3 10 0,7 6 0,12 2 129,9 6-129,12-7 129,7-3-129,14-6 129,6-5 129,6-14-129,6-5 0,2-11 0,-3-6-129,-2-8 129,-2-1-129,-4-3 0,0-5-516,-2-1-516,-9-6-3870,7 5-129,-2-10-258,3 2-645</inkml:trace>
  <inkml:trace contextRef="#ctx0" brushRef="#br0" timeOffset="51291.9338">19991 11226 9288,'9'49'5289,"16"-17"-258,6 10-258,12 7-3870,5 7-516,14 7 129,4 2-258,1 0-129,4-1 0,-1-4 0,-5-7-129,-3-7-258,-5-3-129,-9-11-3483,-2 0-1032,-10-13-129,-6-10-387</inkml:trace>
  <inkml:trace contextRef="#ctx0" brushRef="#br0" timeOffset="51811.9635">21193 12028 6450,'20'-16'5547,"-10"16"-387,-10 0-387,14 31-1548,-14-4-2967,2 14 129,-2 9-387,1 7 0,0 10-129,0-2 129,1 2 0,5-1-129,2-6 129,-1-8 0,4-9 0,2-4-129,2-14-258,-2-11-1032,6-7-3096,-3-7-258,-2-10-516,-1-16-129</inkml:trace>
  <inkml:trace contextRef="#ctx0" brushRef="#br0" timeOffset="52014.975">21072 12457 10836,'0'0'5160,"4"12"-129,19-18-258,15-4-4257,7-4-258,3-1-387,5 2-387,-2-7-774,5 11-1677,-10-10-1806,-3 5-258,-7-7-516,-2 7 258</inkml:trace>
  <inkml:trace contextRef="#ctx0" brushRef="#br0" timeOffset="52419.9983">21501 12475 6966,'22'24'4773,"-4"-19"-258,6-5-258,7-7-3612,-4-8-129,6-3 129,-4-8-258,-1-1 0,-5-6 0,-4 0-129,-6-3 0,-9 2-129,-4 5 0,-7 1 0,-12 6-129,-3 8 0,-6 10-129,-4 7 129,1 12 0,-3 11 129,4 5-129,5 8 0,2 7 0,9-2 258,7-2 0,7 0-258,1-4 129,14-5 0,6-5 0,5-6 129,6-5-129,2-9-129,2-4-258,-2-4-129,6-7-903,-13-12-3225,5-3-258,-7-4-387,-6-1-258</inkml:trace>
  <inkml:trace contextRef="#ctx0" brushRef="#br0" timeOffset="52760.0176">21858 12235 10449,'34'18'5289,"-13"-1"-387,-1-1-258,1 8-4257,-1-1-129,-3 5-258,-1 5-129,-3-5 0,-6-2 0,0-3 0,-4-9 129,-3-14 0,4 11 0,-4-11 0,2-12 129,-2-5 0,0-11 0,0-3-129,1-5 129,1-2 0,5 1 0,0 0 0,4 9 0,0 3-129,3 14-258,0 0-903,1 12-3612,-3 8-129,0 6-387,-3 0-516</inkml:trace>
  <inkml:trace contextRef="#ctx0" brushRef="#br0" timeOffset="53276.0472">22257 12234 12126,'10'-3'5160,"-5"16"-258,-3 9-387,-1 7-4386,3 3 0,-1 3-258,-1 5 129,3-3-129,2-1 0,4-7 0,2-9 129,3-7 0,1-9 129,1-4 0,0-12-129,3-7 0,-4-5 129,-3-3 0,-1-5-129,-2 2 0,-4 0-129,-1 4 129,-4 7 0,-2 19-129,1-10 129,-1 10-129,0 16 129,1 9-129,-1 2 129,0 0-129,0-3 129,4 0-129,2-7 129,1-7 0,4-6 129,2-4 0,5-8 129,2-7 0,3-5 0,2-5 0,2 6 129,0-2-129,1 6 0,-2 11 0,-3 5 0,-3 16-258,-5 8 0,-4 14-258,-7 1-258,3 15-645,-7-14-3741,0 3-258,-2-13-516,3-8-258</inkml:trace>
  <inkml:trace contextRef="#ctx0" brushRef="#br0" timeOffset="54608.1233">20527 8895 5547,'-5'9'5160,"-7"20"-516,-6 8-129,-6 23-2967,-13 3-516,-2 19-258,-16 1-258,0 6-129,-3-5-129,5-3 129,4-12-387,7-13-387,9-11 0,9-20-516,18-13-3612,6-12-258,3-17-516,14-22-129</inkml:trace>
  <inkml:trace contextRef="#ctx0" brushRef="#br0" timeOffset="56087.208">20516 8619 5934,'34'-11'5160,"-9"7"-129,5-3-387,5 4-3096,0-6-774,11 9-258,-3-1 129,2 1-258,-2 2-129,-2 6-258,-4-2-129,-2-4-387,-4 11-645,-6-3-3354,-1-8-258,-1-2-516,1-2-129</inkml:trace>
  <inkml:trace contextRef="#ctx0" brushRef="#br0" timeOffset="56508.232">21532 8963 9159,'55'24'5160,"-16"-9"-129,9 11-258,0-6-4128,12 8-258,-1 3-129,-1-2-258,-5 0-387,-6-8-645,2 8-1935,-13-13-1935,-1-1-129,-8-4-516,-2 0 129</inkml:trace>
  <inkml:trace contextRef="#ctx0" brushRef="#br0" timeOffset="56855.252">22473 9398 9030,'22'12'5289,"-11"19"-258,0 15-387,5 13-3999,-11 9-258,2 11-258,-4 0 0,-2 2 0,0-1-258,1-8 129,2-7-387,-2-17-258,8-5-645,-10-18-3483,6-8-129,-6-17-387,5-17-129</inkml:trace>
  <inkml:trace contextRef="#ctx0" brushRef="#br0" timeOffset="57039.2625">22384 9874 7740,'-48'-21'5418,"35"16"-387,13 5 0,0 0-3870,22-1-258,10-2-258,7 0-516,9 2-258,-1-3-387,9 4-903,-10-15-1161,9 7-2064,-13-4-645,-4 3-258,-7 2 258</inkml:trace>
  <inkml:trace contextRef="#ctx0" brushRef="#br0" timeOffset="57455.2863">22850 9826 6837,'11'27'5160,"0"-15"-129,-1-11-1161,11 12-2322,-8-13-258,7 7-258,-6-7-516,4 0-129,-7-11-129,-1 1 0,-5-7-129,-3 0 0,-2-7 0,-9-3 0,-6 3 0,-4-4-129,-2 5 0,-4 7 0,4 2 0,0 7 0,0 7-129,5 3 0,7 14 129,2 0 0,4 9-129,3 2 129,0 4 0,3 6 129,4-5-129,4 2 129,0 0 0,2-1-129,5-5 0,1-7 0,3-6 0,2-2 0,2-6-129,-3-6 0,3-2-129,-6-9-645,6 5-903,-16-15-3096,7 4-258,-10-5-258,0 0-258</inkml:trace>
  <inkml:trace contextRef="#ctx0" brushRef="#br0" timeOffset="57771.3044">23124 9820 8256,'30'-1'5547,"-12"7"-387,2 7-258,-5-4-3741,10 16-129,-9-3-645,4 6 0,-4-1-387,-4 3 129,-2-4-129,-3-5 0,-2-2 0,-4-4 0,-1-15 0,0 0 129,0 0 0,0-7-129,-1-13 129,1-1-129,-1-1 0,1-5 0,1-2 129,8 4 0,1 3-129,2 2-258,5 15-1032,-8-3-3612,6 6 0,-2 0-258,5 2-645</inkml:trace>
  <inkml:trace contextRef="#ctx0" brushRef="#br0" timeOffset="58319.3357">23558 9812 11223,'7'7'5418,"-7"6"-516,3 9 129,-6-1-4515,1 11-129,-3 2-258,2 3-129,1-5-129,2-1 129,0-4 0,8-9 0,-1-7-129,9-4 129,-1-7 0,4-10 0,-3-4 0,3-2 0,-1-4 0,-1-3 0,-6 2 0,0 0 0,2 5 0,-3 1-129,-2 6 129,-8 9 0,14-7 0,-14 7 0,17 0 0,-8 3 0,3 2 0,1-1 0,3 1 0,-1-1 0,3 1 0,-1 0 129,-2-3-129,1 3 129,-2 0-129,-3 1 0,-2 1 0,2 0 0,-1-4-129,-2 0 129,4 0-258,-3-3 129,3 0 0,1-2 129,-1-4 0,0 0 0,0 2-129,-12 4-129,14-2 0,-14 2 0,0 0 0,-1 13-258,-5 2-516,-7-6-387,8 8-3225,-8-1-258,1-1-516,-3-2 129</inkml:trace>
  <inkml:trace contextRef="#ctx0" brushRef="#br0" timeOffset="58920.3701">21478 8127 7482,'0'0'5289,"0"0"-387,14-16-129,6-4-3999,5-12-129,11-6 129,4-11-516,6-1 129,5-7-387,4-5 129,0 0-258,-3 1 258,-5 8-258,-8 6 0,-5 15 0,-13-3-1161,0 18-3354,-17 4-258,-4 13-387,-4-21-387</inkml:trace>
  <inkml:trace contextRef="#ctx0" brushRef="#br0" timeOffset="59511.4039">22466 6904 7353,'-26'11'5160,"26"-11"129,6 0-516,15 0-3999,8-3-258,16-3-129,2 1 0,4-1-258,4-2-129,2-3 0,-2 8-387,-9-8-129,2 11-1161,-12 0-3096,-2 0-258,-10 1-387,-2 7-129</inkml:trace>
  <inkml:trace contextRef="#ctx0" brushRef="#br0" timeOffset="59879.4249">23080 7402 5031,'-45'5'5031,"38"9"-258,13 6-129,18 14-3870,8-10-258,23 11 129,2-4 0,9 7-129,-1-7-129,1 2-129,-3 5-516,-10-14-1032,2 8-3225,-14-5-387,-10-2-387,-5-3-129</inkml:trace>
  <inkml:trace contextRef="#ctx0" brushRef="#br0" timeOffset="60295.4487">23752 8044 7998,'5'-21'5160,"-5"21"-129,10 23-258,-14 12-4257,2 13-258,-3 6 0,3 10-129,-2 2-258,2 4 0,2 2 129,2-8 0,10-6-258,-2-10-387,9-1-1290,-7-17-2838,1-11-258,-2-15-258,-11-4 0</inkml:trace>
  <inkml:trace contextRef="#ctx0" brushRef="#br0" timeOffset="60459.4581">23640 8489 7482,'-58'-13'5547,"37"10"-516,11 3 129,10 0-3999,0 0-387,10-1-387,13-3-516,10 0-645,-3-10-3096,11 2-1032,4-6-645,-2-1-129</inkml:trace>
  <inkml:trace contextRef="#ctx0" brushRef="#br0" timeOffset="60919.4844">23990 8368 2709,'-1'45'5289,"0"-25"-258,1-2-258,7 4-2580,-7-22-1032,26 20 129,-13-20-387,13 1-129,-5-4 0,3-1-129,0-11 0,-2 0-129,-3-6-129,-5 0-129,-7-5 0,-7 0-129,-9-5 129,-7 0-387,-9 7 0,-1 1 0,-3 8-129,3 7 0,-1 8 129,6 12-129,5 14-129,8 6 258,3 8 0,5 3 0,0 4 0,6-2 0,4-2 0,3-5 129,-1-5 258,2-7-258,0-6 387,4-9-258,0-4 129,-1-7 129,7-4-387,-5-8 0,3-4-129,0 0 129,-1 1-258,-4-1 0,0 2-387,-4-8-1161,0 7-2967,-13 3-387,0 2-258,-7-3-387</inkml:trace>
  <inkml:trace contextRef="#ctx0" brushRef="#br0" timeOffset="61299.5062">24358 8355 9288,'41'27'5289,"-24"-8"-258,-9-1-258,-3 4-4257,0 2-387,-5 2-129,0 3 129,0 2-129,-3-3 0,2-6 0,1 0 129,0-5-129,0-17 129,-1 13 0,1-13-258,8-9 258,-6-9-129,3 0 129,1-9-129,0 2 129,2-8 0,0 4 0,-1 1 129,0 6-129,1 1-129,1 9 0,-9 12-129,13-14-645,-3 24-1290,-10-10-2580,13 17-774,-13-17-258,0 0 129</inkml:trace>
  <inkml:trace contextRef="#ctx0" brushRef="#br0" timeOffset="61787.5341">24636 8398 8127,'0'0'5418,"0"0"-129,0 0-387,0 0-3096,0 0-645,-7 46-645,7-46-258,-5 61 0,5-61-258,0 70 129,0-70-258,11 57 258,-11-57-258,0 0 258,46 40-258,-46-40 129,39-6 258,-39 6-387,43-39 258,-43 39-258,0 0 129,37-69-129,-37 69 129,0 0-129,20-49 0,-20 49 129,0 0 0,0 0-129,0 0 258,0 0 0,4 52-258,-4-52 129,0 0 0,9 59 129,-9-59-258,0 0 258,0 0-258,0 0 0,49 17 387,-49-17-387,0 0 387,0 0-258,48-42 258,-48 42-258,0 0 129,0 0 258,39 13-516,-39-13 387,7 61-387,-7-61 129,10 82-903,-10-82-4128,13 79-258,-13-79-258,0 0-516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20.emf"/><Relationship Id="rId7" Type="http://schemas.openxmlformats.org/officeDocument/2006/relationships/image" Target="../media/image90.emf"/><Relationship Id="rId12" Type="http://schemas.openxmlformats.org/officeDocument/2006/relationships/customXml" Target="../ink/ink7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10.emf"/><Relationship Id="rId5" Type="http://schemas.openxmlformats.org/officeDocument/2006/relationships/image" Target="../media/image80.emf"/><Relationship Id="rId15" Type="http://schemas.openxmlformats.org/officeDocument/2006/relationships/image" Target="../media/image3.emf"/><Relationship Id="rId10" Type="http://schemas.openxmlformats.org/officeDocument/2006/relationships/customXml" Target="../ink/ink6.xml"/><Relationship Id="rId9" Type="http://schemas.openxmlformats.org/officeDocument/2006/relationships/image" Target="../media/image100.emf"/><Relationship Id="rId1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Balanced </a:t>
            </a:r>
            <a:r>
              <a:rPr lang="en-US" dirty="0" smtClean="0"/>
              <a:t>Parentheses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that the following balanced parentheses grammar is ambiguous (by finding two parse trees for some input sequence) and find unambiguous grammar for the same language.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| B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29480" y="3539520"/>
              <a:ext cx="7374600" cy="313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6520" y="3525480"/>
                <a:ext cx="7402320" cy="31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br>
              <a:rPr lang="en-US" dirty="0" smtClean="0"/>
            </a:br>
            <a:r>
              <a:rPr lang="en-US" dirty="0" smtClean="0"/>
              <a:t>Left Recursive and Right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We call a production rule “left recursive” if it is of the </a:t>
            </a:r>
            <a:r>
              <a:rPr lang="en-US" sz="2800" dirty="0" smtClean="0"/>
              <a:t>form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A ::= A p</a:t>
            </a:r>
          </a:p>
          <a:p>
            <a:pPr marL="0" indent="0">
              <a:buNone/>
            </a:pPr>
            <a:r>
              <a:rPr lang="en-US" sz="2800" dirty="0" smtClean="0"/>
              <a:t>for some sequence of symbols </a:t>
            </a:r>
            <a:r>
              <a:rPr lang="en-US" sz="2800" dirty="0" smtClean="0">
                <a:solidFill>
                  <a:schemeClr val="tx1"/>
                </a:solidFill>
              </a:rPr>
              <a:t>p</a:t>
            </a:r>
            <a:r>
              <a:rPr lang="en-US" sz="2800" dirty="0" smtClean="0"/>
              <a:t>. Similarly, </a:t>
            </a:r>
            <a:r>
              <a:rPr lang="en-US" sz="2800" dirty="0"/>
              <a:t>a </a:t>
            </a:r>
            <a:r>
              <a:rPr lang="en-US" sz="2800" dirty="0" smtClean="0"/>
              <a:t>"right-recursive" </a:t>
            </a:r>
            <a:r>
              <a:rPr lang="en-US" sz="2800" dirty="0"/>
              <a:t>rule is </a:t>
            </a:r>
            <a:r>
              <a:rPr lang="en-US" sz="2800" dirty="0" smtClean="0"/>
              <a:t>of a form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chemeClr val="tx1"/>
                </a:solidFill>
              </a:rPr>
              <a:t>A ::= </a:t>
            </a:r>
            <a:r>
              <a:rPr lang="en-US" sz="2800" dirty="0" smtClean="0">
                <a:solidFill>
                  <a:schemeClr val="tx1"/>
                </a:solidFill>
              </a:rPr>
              <a:t>q 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Is every </a:t>
            </a:r>
            <a:r>
              <a:rPr lang="en-US" sz="2800" dirty="0"/>
              <a:t>context free grammar that contains both left and right recursive </a:t>
            </a:r>
            <a:r>
              <a:rPr lang="en-US" sz="2800" dirty="0" smtClean="0"/>
              <a:t>rule </a:t>
            </a:r>
            <a:r>
              <a:rPr lang="en-US" sz="2800" dirty="0"/>
              <a:t>for a </a:t>
            </a:r>
            <a:r>
              <a:rPr lang="en-US" sz="2800" dirty="0" smtClean="0"/>
              <a:t>some nonterminal </a:t>
            </a: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dirty="0" smtClean="0"/>
              <a:t> ambiguous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Answer: yes, if A is reachable from the top symbol and productive can produce a sequence of tokens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97"/>
            <a:ext cx="8229600" cy="1143000"/>
          </a:xfrm>
        </p:spPr>
        <p:txBody>
          <a:bodyPr/>
          <a:lstStyle/>
          <a:p>
            <a:r>
              <a:rPr lang="en-US" dirty="0" smtClean="0"/>
              <a:t>Making Grammars Unambiguous</a:t>
            </a:r>
            <a:br>
              <a:rPr lang="en-US" dirty="0" smtClean="0"/>
            </a:br>
            <a:r>
              <a:rPr lang="en-US" dirty="0" smtClean="0"/>
              <a:t>- some recipes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Ensure that there is always only one parse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Construct the correct abstract syntax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Build Expression Trees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4582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abstract class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Variable(id : Identifier)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Minus(e1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e2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(e1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e2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 </a:t>
            </a:r>
            <a:r>
              <a:rPr lang="en-US" sz="32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different order gives different results:</a:t>
            </a:r>
            <a:endParaRPr lang="en-US" sz="32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Minus(e1, Minus(e2,e3))		e1 - (e2 - e3)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Minus(Minus(e1,e2),e3)		(e1 - e2) - e3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105960" y="3873960"/>
              <a:ext cx="2238840" cy="42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1200" y="3859560"/>
                <a:ext cx="226908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Expression Grammar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79" y="5094788"/>
            <a:ext cx="8636983" cy="157788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Show that the input above has two parse trees!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192" y="4069822"/>
            <a:ext cx="6038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Each node in parse tree is given by </a:t>
            </a:r>
          </a:p>
          <a:p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one grammar alternative.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69520" y="2515680"/>
              <a:ext cx="559800" cy="194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8000" y="2504160"/>
                <a:ext cx="582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742040" y="2715480"/>
              <a:ext cx="1968480" cy="52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0880" y="2712600"/>
                <a:ext cx="19922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291680" y="3245040"/>
              <a:ext cx="1527120" cy="410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440" y="3240360"/>
                <a:ext cx="155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051360" y="3231000"/>
              <a:ext cx="1267200" cy="443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0200" y="3228480"/>
                <a:ext cx="12916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194480" y="3641040"/>
              <a:ext cx="3458160" cy="401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8000" y="3632040"/>
                <a:ext cx="34700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4999320" y="2149560"/>
              <a:ext cx="3637440" cy="329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0680" y="2139480"/>
                <a:ext cx="3659760" cy="33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2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Layer the grammar by priorities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2012" y="3581400"/>
            <a:ext cx="3678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term (- term)*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term ::= factor (^ factor)*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factor ::= id | (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3588603"/>
            <a:ext cx="3833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lower priority binds weaker, </a:t>
            </a:r>
          </a:p>
          <a:p>
            <a:r>
              <a:rPr lang="en-US" sz="2400" dirty="0" smtClean="0"/>
              <a:t>so it goes outside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95400" y="1676400"/>
            <a:ext cx="7186750" cy="5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-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|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^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 | (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Down Arrow 6"/>
          <p:cNvSpPr/>
          <p:nvPr/>
        </p:nvSpPr>
        <p:spPr>
          <a:xfrm>
            <a:off x="1981200" y="2438400"/>
            <a:ext cx="609600" cy="838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Building trees: left-associative "-"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LEFT-associative </a:t>
            </a:r>
            <a:r>
              <a:rPr lang="en-US" sz="2800" dirty="0" smtClean="0"/>
              <a:t>operator</a:t>
            </a:r>
          </a:p>
          <a:p>
            <a:pPr marL="0" indent="0">
              <a:buNone/>
            </a:pPr>
            <a:r>
              <a:rPr lang="en-US" sz="2400" dirty="0" smtClean="0"/>
              <a:t>x – y – z  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	(x – y) – z 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Minus(Minus(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(“x”),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(“y”)),   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(“z”))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200400"/>
            <a:ext cx="5173276" cy="279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/>
              <a:t>def</a:t>
            </a:r>
            <a:r>
              <a:rPr lang="en-US" sz="2200" dirty="0" smtClean="0"/>
              <a:t> </a:t>
            </a:r>
            <a:r>
              <a:rPr lang="en-US" sz="2200" dirty="0" err="1" smtClean="0"/>
              <a:t>expr</a:t>
            </a:r>
            <a:r>
              <a:rPr lang="en-US" sz="2200" dirty="0" smtClean="0"/>
              <a:t> : </a:t>
            </a:r>
            <a:r>
              <a:rPr lang="en-US" sz="2200" dirty="0" err="1" smtClean="0"/>
              <a:t>Expr</a:t>
            </a:r>
            <a:r>
              <a:rPr lang="en-US" sz="2200" dirty="0" smtClean="0"/>
              <a:t> = {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/>
              <a:t>   </a:t>
            </a:r>
            <a:r>
              <a:rPr lang="en-US" sz="2200" b="1" dirty="0" err="1" smtClean="0"/>
              <a:t>var</a:t>
            </a:r>
            <a:r>
              <a:rPr lang="en-US" sz="2200" b="1" dirty="0" smtClean="0"/>
              <a:t> e =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while</a:t>
            </a:r>
            <a:r>
              <a:rPr lang="en-US" sz="2200" dirty="0" smtClean="0"/>
              <a:t> (</a:t>
            </a:r>
            <a:r>
              <a:rPr lang="en-US" sz="2200" dirty="0" err="1" smtClean="0"/>
              <a:t>lexer.token</a:t>
            </a:r>
            <a:r>
              <a:rPr lang="en-US" sz="2200" dirty="0" smtClean="0"/>
              <a:t> == </a:t>
            </a:r>
            <a:r>
              <a:rPr lang="en-US" sz="2200" dirty="0" err="1" smtClean="0"/>
              <a:t>MinusToken</a:t>
            </a:r>
            <a:r>
              <a:rPr lang="en-US" sz="2200" dirty="0" smtClean="0"/>
              <a:t>) {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lexer.next</a:t>
            </a: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  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}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e</a:t>
            </a: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86440" y="4826795"/>
            <a:ext cx="2348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e = </a:t>
            </a:r>
            <a:r>
              <a:rPr lang="en-US" sz="2200" b="1" dirty="0" smtClean="0"/>
              <a:t>Minus(e</a:t>
            </a:r>
            <a:r>
              <a:rPr lang="en-US" sz="2200" b="1" dirty="0"/>
              <a:t>, term)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008" y="3591995"/>
            <a:ext cx="751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term</a:t>
            </a:r>
            <a:endParaRPr lang="en-US" sz="2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57720" y="2216160"/>
              <a:ext cx="5642280" cy="2461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2320" y="2208600"/>
                <a:ext cx="5657760" cy="24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1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Building trees: right-associative "^"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RIGHT-associative </a:t>
            </a:r>
            <a:r>
              <a:rPr lang="en-US" sz="2800" dirty="0" smtClean="0"/>
              <a:t>operator – using recursion </a:t>
            </a:r>
            <a:br>
              <a:rPr lang="en-US" sz="2800" dirty="0" smtClean="0"/>
            </a:br>
            <a:r>
              <a:rPr lang="en-US" sz="2800" dirty="0" smtClean="0"/>
              <a:t>			(or also loop and then reverse a list)</a:t>
            </a:r>
          </a:p>
          <a:p>
            <a:pPr marL="0" indent="0">
              <a:buNone/>
            </a:pPr>
            <a:r>
              <a:rPr lang="en-US" sz="2400" dirty="0" smtClean="0"/>
              <a:t>x ^ y ^ z  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	x ^ (y ^ z)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</a:t>
            </a:r>
            <a:r>
              <a:rPr lang="en-US" sz="2400" dirty="0" err="1" smtClean="0">
                <a:sym typeface="Wingdings" pitchFamily="2" charset="2"/>
              </a:rPr>
              <a:t>Exp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(“x”),   </a:t>
            </a:r>
            <a:r>
              <a:rPr lang="en-US" sz="2400" dirty="0" err="1" smtClean="0">
                <a:sym typeface="Wingdings" pitchFamily="2" charset="2"/>
              </a:rPr>
              <a:t>Exp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(“y”), 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(“z”))  )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7648" y="3781952"/>
            <a:ext cx="4468523" cy="2791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/>
              <a:t>def</a:t>
            </a:r>
            <a:r>
              <a:rPr lang="en-US" b="1" dirty="0" smtClean="0"/>
              <a:t> </a:t>
            </a:r>
            <a:r>
              <a:rPr lang="en-US" dirty="0" err="1" smtClean="0"/>
              <a:t>expr</a:t>
            </a:r>
            <a:r>
              <a:rPr lang="en-US" dirty="0" smtClean="0"/>
              <a:t> : </a:t>
            </a:r>
            <a:r>
              <a:rPr lang="en-US" dirty="0" err="1" smtClean="0"/>
              <a:t>Expr</a:t>
            </a:r>
            <a:r>
              <a:rPr lang="en-US" dirty="0" smtClean="0"/>
              <a:t> = {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val</a:t>
            </a:r>
            <a:r>
              <a:rPr lang="en-US" b="1" dirty="0" smtClean="0"/>
              <a:t> e = factor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   if </a:t>
            </a:r>
            <a:r>
              <a:rPr lang="en-US" dirty="0" smtClean="0"/>
              <a:t>(</a:t>
            </a:r>
            <a:r>
              <a:rPr lang="en-US" dirty="0" err="1" smtClean="0"/>
              <a:t>lexer.token</a:t>
            </a:r>
            <a:r>
              <a:rPr lang="en-US" dirty="0" smtClean="0"/>
              <a:t> == </a:t>
            </a:r>
            <a:r>
              <a:rPr lang="en-US" dirty="0" err="1" smtClean="0"/>
              <a:t>ExpToken</a:t>
            </a:r>
            <a:r>
              <a:rPr lang="en-US" dirty="0" smtClean="0"/>
              <a:t>) {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lexer.next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Exp</a:t>
            </a:r>
            <a:r>
              <a:rPr lang="en-US" dirty="0" smtClean="0"/>
              <a:t>(e, </a:t>
            </a:r>
            <a:r>
              <a:rPr lang="en-US" dirty="0" err="1" smtClean="0"/>
              <a:t>expr</a:t>
            </a:r>
            <a:r>
              <a:rPr lang="en-US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} </a:t>
            </a:r>
            <a:r>
              <a:rPr lang="en-US" b="1" dirty="0" smtClean="0"/>
              <a:t>else</a:t>
            </a:r>
            <a:r>
              <a:rPr lang="en-US" dirty="0" smtClean="0"/>
              <a:t> 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81720" y="3569760"/>
              <a:ext cx="2716920" cy="181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8760" y="3556800"/>
                <a:ext cx="2742120" cy="18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5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Construction of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one applies previous transformations to get a nice grammar</a:t>
            </a:r>
          </a:p>
          <a:p>
            <a:r>
              <a:rPr lang="en-US" dirty="0" smtClean="0"/>
              <a:t>Then we write recursive descent parser as set of mutually recursive procedures that check if input is well formed</a:t>
            </a:r>
          </a:p>
          <a:p>
            <a:r>
              <a:rPr lang="en-US" dirty="0" smtClean="0"/>
              <a:t>Then enhance such procedures to construct trees, paying attention to the associativity and priority of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Rules as Logic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087395"/>
            <a:ext cx="8785653" cy="50387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grammar G:   </a:t>
            </a:r>
            <a:r>
              <a:rPr lang="en-US" dirty="0" smtClean="0">
                <a:solidFill>
                  <a:schemeClr val="tx1"/>
                </a:solidFill>
              </a:rPr>
              <a:t>S ::= a | b 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L(_) - language of non-terminal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L(G) = L(S) where S is the start non-terminal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L(S) = L(G) = {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baseline="30000" dirty="0" err="1" smtClean="0">
                <a:solidFill>
                  <a:schemeClr val="tx1"/>
                </a:solidFill>
              </a:rPr>
              <a:t>n</a:t>
            </a:r>
            <a:r>
              <a:rPr lang="en-US" dirty="0" err="1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| n &gt;= 0}</a:t>
            </a:r>
          </a:p>
          <a:p>
            <a:pPr marL="0" indent="0">
              <a:buNone/>
            </a:pPr>
            <a:r>
              <a:rPr lang="en-US" dirty="0" smtClean="0"/>
              <a:t>From meaning of grammars: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w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 L(S)  w=a \/  w  L(b S)</a:t>
            </a:r>
          </a:p>
          <a:p>
            <a:pPr marL="0" indent="0">
              <a:buNone/>
            </a:pPr>
            <a:r>
              <a:rPr lang="en-US" dirty="0" smtClean="0"/>
              <a:t>To check left hand side, we need to check right hand side. Which of the two sides?</a:t>
            </a:r>
            <a:endParaRPr lang="en-US" dirty="0"/>
          </a:p>
          <a:p>
            <a:pPr lvl="1"/>
            <a:r>
              <a:rPr lang="en-US" dirty="0" smtClean="0"/>
              <a:t>restrict grammar, use current symbol to decide - LL(1)</a:t>
            </a:r>
          </a:p>
          <a:p>
            <a:pPr lvl="1"/>
            <a:r>
              <a:rPr lang="en-US" dirty="0" smtClean="0"/>
              <a:t>use dynamic programming (CYK) for any 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- LL(1)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wiki for</a:t>
            </a:r>
          </a:p>
          <a:p>
            <a:pPr lvl="1"/>
            <a:r>
              <a:rPr lang="en-US" dirty="0" smtClean="0"/>
              <a:t>computing first, nullable, follow for non-terminals of the grammar</a:t>
            </a:r>
          </a:p>
          <a:p>
            <a:pPr lvl="1"/>
            <a:r>
              <a:rPr lang="en-US" dirty="0" smtClean="0"/>
              <a:t>construction of parse table using this information</a:t>
            </a:r>
          </a:p>
          <a:p>
            <a:pPr lvl="1"/>
            <a:r>
              <a:rPr lang="en-US" dirty="0" smtClean="0"/>
              <a:t>LL(1) as an interpreter for the parse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parse tree can be derived using two different derivations, e.g.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B -&gt; (B) -&gt; (BB) -&gt; ((B)B) -&gt; ((B)) -&gt; (())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B </a:t>
            </a:r>
            <a:r>
              <a:rPr lang="en-US" dirty="0">
                <a:solidFill>
                  <a:schemeClr val="tx1"/>
                </a:solidFill>
              </a:rPr>
              <a:t>-&gt; (B) -&gt; (BB) -&gt; ((B)B) -&gt; </a:t>
            </a:r>
            <a:r>
              <a:rPr lang="en-US" dirty="0" smtClean="0">
                <a:solidFill>
                  <a:schemeClr val="tx1"/>
                </a:solidFill>
              </a:rPr>
              <a:t>(()B) </a:t>
            </a:r>
            <a:r>
              <a:rPr lang="en-US" dirty="0">
                <a:solidFill>
                  <a:schemeClr val="tx1"/>
                </a:solidFill>
              </a:rPr>
              <a:t>-&gt; </a:t>
            </a:r>
            <a:r>
              <a:rPr lang="en-US" dirty="0" smtClean="0">
                <a:solidFill>
                  <a:schemeClr val="tx1"/>
                </a:solidFill>
              </a:rPr>
              <a:t>(())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this correspond to different orders in which nodes in the tree are expanded</a:t>
            </a:r>
          </a:p>
          <a:p>
            <a:r>
              <a:rPr lang="en-US" dirty="0" smtClean="0"/>
              <a:t>Ambiguity refers to the fact that there are actually multiple </a:t>
            </a:r>
            <a:r>
              <a:rPr lang="en-US" i="1" dirty="0" smtClean="0"/>
              <a:t>parse trees</a:t>
            </a:r>
            <a:r>
              <a:rPr lang="en-US" dirty="0" smtClean="0"/>
              <a:t>, not just multiple derivations.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5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Grammar </a:t>
            </a:r>
            <a:r>
              <a:rPr lang="en-US" dirty="0" err="1" smtClean="0"/>
              <a:t>vs</a:t>
            </a:r>
            <a:r>
              <a:rPr lang="en-US" dirty="0" smtClean="0"/>
              <a:t> Recursive Descent Parser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9146" y="1105735"/>
            <a:ext cx="4293070" cy="38581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	    | 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term </a:t>
            </a:r>
            <a:r>
              <a:rPr lang="en-US" sz="2400" dirty="0" err="1">
                <a:solidFill>
                  <a:srgbClr val="008000"/>
                </a:solidFill>
              </a:rPr>
              <a:t>termList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Symbol"/>
              </a:rPr>
              <a:t>	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kern="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term ::= 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|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factor </a:t>
            </a:r>
            <a:r>
              <a:rPr lang="en-US" sz="2400" dirty="0" err="1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factor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name |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name ::=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79"/>
            <a:ext cx="4609395" cy="57522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 = { term;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 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(token==PLUS)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skip(PLUS); term;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 if</a:t>
            </a:r>
            <a:r>
              <a:rPr lang="en-US" sz="2400" dirty="0" smtClean="0">
                <a:solidFill>
                  <a:schemeClr val="tx1"/>
                </a:solidFill>
              </a:rPr>
              <a:t> (token==MINUS)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   skip(MINUS); </a:t>
            </a:r>
            <a:r>
              <a:rPr lang="en-US" sz="2400" dirty="0">
                <a:solidFill>
                  <a:schemeClr val="tx1"/>
                </a:solidFill>
              </a:rPr>
              <a:t>term;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term = { factor; </a:t>
            </a: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...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factor 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chemeClr val="tx1"/>
                </a:solidFill>
              </a:rPr>
              <a:t>(token==IDENT) name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 if </a:t>
            </a:r>
            <a:r>
              <a:rPr lang="en-US" sz="2400" dirty="0" smtClean="0">
                <a:solidFill>
                  <a:schemeClr val="tx1"/>
                </a:solidFill>
              </a:rPr>
              <a:t>(token==OPAR)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skip(OPAR);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; skip(CPAR)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error("expected </a:t>
            </a:r>
            <a:r>
              <a:rPr lang="en-US" sz="2400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 or )")</a:t>
            </a:r>
          </a:p>
        </p:txBody>
      </p:sp>
    </p:spTree>
    <p:extLst>
      <p:ext uri="{BB962C8B-B14F-4D97-AF65-F5344CB8AC3E}">
        <p14:creationId xmlns:p14="http://schemas.microsoft.com/office/powerpoint/2010/main" val="7919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Rough General Idea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9758" y="1766945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80"/>
            <a:ext cx="4609395" cy="31742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A =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2400" dirty="0" smtClean="0">
                <a:solidFill>
                  <a:schemeClr val="tx1"/>
                </a:solidFill>
              </a:rPr>
              <a:t>T1)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T2)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T3)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error("expected T1,T2,T3")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479" y="3878393"/>
            <a:ext cx="8445003" cy="19307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where: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T1 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T2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T3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first</a:t>
            </a:r>
            <a:r>
              <a:rPr lang="en-US" sz="2400" dirty="0">
                <a:solidFill>
                  <a:schemeClr val="tx1"/>
                </a:solidFill>
              </a:rPr>
              <a:t>(B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 = {a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</a:t>
            </a:r>
            <a:r>
              <a:rPr lang="en-US" sz="2400" dirty="0" smtClean="0">
                <a:solidFill>
                  <a:schemeClr val="tx1"/>
                </a:solidFill>
              </a:rPr>
              <a:t> | 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...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sz="2400" dirty="0" smtClean="0">
                <a:solidFill>
                  <a:schemeClr val="tx1"/>
                </a:solidFill>
              </a:rPr>
              <a:t>...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sz="2400" dirty="0" smtClean="0">
                <a:solidFill>
                  <a:schemeClr val="tx1"/>
                </a:solidFill>
              </a:rPr>
              <a:t>   aw }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T1, T2, T3 should be </a:t>
            </a:r>
            <a:r>
              <a:rPr lang="en-US" sz="2400" b="1" dirty="0" smtClean="0">
                <a:solidFill>
                  <a:srgbClr val="008000"/>
                </a:solidFill>
              </a:rPr>
              <a:t>disjoint </a:t>
            </a:r>
            <a:r>
              <a:rPr lang="en-US" sz="2400" dirty="0" smtClean="0">
                <a:solidFill>
                  <a:srgbClr val="008000"/>
                </a:solidFill>
              </a:rPr>
              <a:t>sets of tokens.</a:t>
            </a:r>
          </a:p>
        </p:txBody>
      </p:sp>
    </p:spTree>
    <p:extLst>
      <p:ext uri="{BB962C8B-B14F-4D97-AF65-F5344CB8AC3E}">
        <p14:creationId xmlns:p14="http://schemas.microsoft.com/office/powerpoint/2010/main" val="9824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b="1" dirty="0" smtClean="0"/>
              <a:t>first</a:t>
            </a:r>
            <a:r>
              <a:rPr lang="en-US" dirty="0" smtClean="0"/>
              <a:t> in the example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9146" y="1451515"/>
            <a:ext cx="4293070" cy="38427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	    | 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term </a:t>
            </a:r>
            <a:r>
              <a:rPr lang="en-US" sz="2400" dirty="0" err="1">
                <a:solidFill>
                  <a:srgbClr val="008000"/>
                </a:solidFill>
              </a:rPr>
              <a:t>termList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Symbol"/>
              </a:rPr>
              <a:t>	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kern="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term ::= 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|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factor </a:t>
            </a:r>
            <a:r>
              <a:rPr lang="en-US" sz="2400" dirty="0" err="1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factor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name |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name ::=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367758"/>
            <a:ext cx="4609395" cy="45643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first(name) = {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expr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chemeClr val="tx1"/>
                </a:solidFill>
              </a:rPr>
              <a:t>{ </a:t>
            </a:r>
            <a:r>
              <a:rPr lang="en-US" sz="2400" b="1" dirty="0">
                <a:solidFill>
                  <a:srgbClr val="000000"/>
                </a:solidFill>
              </a:rPr>
              <a:t>( 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first(factor) = first(name)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     U first(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expr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                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b="1" dirty="0" err="1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U{ </a:t>
            </a:r>
            <a:r>
              <a:rPr lang="en-US" sz="2400" b="1" dirty="0" smtClean="0">
                <a:solidFill>
                  <a:srgbClr val="000000"/>
                </a:solidFill>
              </a:rPr>
              <a:t>(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   = {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(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factor </a:t>
            </a: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}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err="1">
                <a:solidFill>
                  <a:schemeClr val="tx1"/>
                </a:solidFill>
              </a:rPr>
              <a:t>factorList</a:t>
            </a:r>
            <a:r>
              <a:rPr lang="en-US" sz="2400" dirty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}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first(term) = first(factor)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b="1" dirty="0" err="1">
                <a:solidFill>
                  <a:schemeClr val="tx1"/>
                </a:solidFill>
              </a:rPr>
              <a:t>ident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( 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 }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) = first(term)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b="1" dirty="0" err="1">
                <a:solidFill>
                  <a:schemeClr val="tx1"/>
                </a:solidFill>
              </a:rPr>
              <a:t>ident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(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13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b="1" dirty="0" smtClean="0"/>
              <a:t>first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308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an arbitrary context-free grammar with a set of rules of the form X ::= Y</a:t>
            </a:r>
            <a:r>
              <a:rPr lang="en-US" baseline="-25000" dirty="0" smtClean="0"/>
              <a:t>1 </a:t>
            </a:r>
            <a:r>
              <a:rPr lang="en-US" dirty="0" smtClean="0"/>
              <a:t>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compute first for each right-hand side and for each symbol.</a:t>
            </a:r>
          </a:p>
          <a:p>
            <a:pPr marL="0" indent="0">
              <a:buNone/>
            </a:pPr>
            <a:r>
              <a:rPr lang="en-US" dirty="0" smtClean="0"/>
              <a:t>How to handle</a:t>
            </a:r>
          </a:p>
          <a:p>
            <a:r>
              <a:rPr lang="en-US" dirty="0" smtClean="0"/>
              <a:t>alternatives for one non-terminal</a:t>
            </a:r>
          </a:p>
          <a:p>
            <a:r>
              <a:rPr lang="en-US" dirty="0" smtClean="0"/>
              <a:t>sequences of symbols</a:t>
            </a:r>
          </a:p>
          <a:p>
            <a:r>
              <a:rPr lang="en-US" dirty="0" err="1"/>
              <a:t>nullable</a:t>
            </a:r>
            <a:r>
              <a:rPr lang="en-US" dirty="0"/>
              <a:t> </a:t>
            </a:r>
            <a:r>
              <a:rPr lang="en-US" dirty="0" smtClean="0"/>
              <a:t>non-terminals</a:t>
            </a:r>
          </a:p>
          <a:p>
            <a:r>
              <a:rPr lang="en-US" dirty="0" smtClean="0"/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105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with Multiple Alternatives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39758" y="1766945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03977" y="1766945"/>
            <a:ext cx="427129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first(A) =  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      U first(C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U first(D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9707" y="31124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5183" y="4162337"/>
            <a:ext cx="2971160" cy="5095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p</a:t>
            </a:r>
            <a:r>
              <a:rPr lang="en-US" sz="2400" dirty="0" smtClean="0">
                <a:solidFill>
                  <a:srgbClr val="008000"/>
                </a:solidFill>
              </a:rPr>
              <a:t>) = 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)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04877" y="4162337"/>
            <a:ext cx="2971160" cy="5095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not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5182" y="4952512"/>
            <a:ext cx="4761541" cy="5095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p</a:t>
            </a:r>
            <a:r>
              <a:rPr lang="en-US" sz="2400" dirty="0" smtClean="0">
                <a:solidFill>
                  <a:srgbClr val="008000"/>
                </a:solidFill>
              </a:rPr>
              <a:t>) = 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) U ... U first(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k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320372" y="5651759"/>
            <a:ext cx="5164952" cy="5095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), ...,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k-1</a:t>
            </a:r>
            <a:r>
              <a:rPr lang="en-US" sz="2400" dirty="0" smtClean="0">
                <a:solidFill>
                  <a:schemeClr val="tx1"/>
                </a:solidFill>
              </a:rPr>
              <a:t>) and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not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) or k=p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Abstracting into Constraints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5250" y="1635931"/>
            <a:ext cx="4062548" cy="38427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	    | 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term </a:t>
            </a:r>
            <a:r>
              <a:rPr lang="en-US" sz="2400" dirty="0" err="1">
                <a:solidFill>
                  <a:srgbClr val="008000"/>
                </a:solidFill>
              </a:rPr>
              <a:t>termList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Symbol"/>
              </a:rPr>
              <a:t>	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kern="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term ::= 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|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factor </a:t>
            </a:r>
            <a:r>
              <a:rPr lang="en-US" sz="2400" dirty="0" err="1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factor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name |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name ::=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0924" y="1635930"/>
            <a:ext cx="4062548" cy="38427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' = term'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' =  {</a:t>
            </a:r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	    U {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term' = factor'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' = {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    U { 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}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factor' = name' U {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name' = {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303" y="1038955"/>
            <a:ext cx="2657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recursive grammar:</a:t>
            </a:r>
            <a:endParaRPr 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2570" y="1045359"/>
            <a:ext cx="6331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constraints over finite sets: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' is first(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863" y="5686515"/>
            <a:ext cx="369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termList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factorList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0924" y="5501848"/>
            <a:ext cx="3961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this nice grammar, there is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 recursion in constraints.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Solve by substitution.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Generate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2854618" cy="214723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/>
              <a:t>S ::= X </a:t>
            </a:r>
            <a:r>
              <a:rPr lang="es-ES" dirty="0" smtClean="0"/>
              <a:t>| Y </a:t>
            </a:r>
            <a:br>
              <a:rPr lang="es-ES" dirty="0" smtClean="0"/>
            </a:br>
            <a:r>
              <a:rPr lang="es-ES" dirty="0" smtClean="0"/>
              <a:t>X </a:t>
            </a:r>
            <a:r>
              <a:rPr lang="es-ES" dirty="0"/>
              <a:t>::=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S Y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Y</a:t>
            </a:r>
            <a:r>
              <a:rPr lang="es-ES" dirty="0" smtClean="0"/>
              <a:t> </a:t>
            </a:r>
            <a:r>
              <a:rPr lang="es-ES" dirty="0"/>
              <a:t>::= </a:t>
            </a:r>
            <a:r>
              <a:rPr lang="es-ES" dirty="0" smtClean="0"/>
              <a:t>Z X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Y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/>
              <a:t>Z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 </a:t>
            </a:r>
            <a:r>
              <a:rPr lang="es-ES" dirty="0" smtClean="0"/>
              <a:t>|</a:t>
            </a:r>
            <a:r>
              <a:rPr lang="es-ES" b="1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542339" y="2298361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6033" y="1453954"/>
            <a:ext cx="4285130" cy="25340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U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863" y="5294630"/>
            <a:ext cx="3987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reachable (from S):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productive: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39" y="3779594"/>
            <a:ext cx="32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terminals: 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non-terminals: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S, X, Y, Z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5670" y="5745426"/>
            <a:ext cx="32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First sets of terminals: 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S', X', Y', Z'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 {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to Generate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2854618" cy="214723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/>
              <a:t>S ::= X </a:t>
            </a:r>
            <a:r>
              <a:rPr lang="es-ES" dirty="0" smtClean="0"/>
              <a:t>| Y </a:t>
            </a:r>
            <a:br>
              <a:rPr lang="es-ES" dirty="0" smtClean="0"/>
            </a:br>
            <a:r>
              <a:rPr lang="es-ES" dirty="0" smtClean="0"/>
              <a:t>X </a:t>
            </a:r>
            <a:r>
              <a:rPr lang="es-ES" dirty="0"/>
              <a:t>::=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S Y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Y</a:t>
            </a:r>
            <a:r>
              <a:rPr lang="es-ES" dirty="0" smtClean="0"/>
              <a:t> </a:t>
            </a:r>
            <a:r>
              <a:rPr lang="es-ES" dirty="0"/>
              <a:t>::= </a:t>
            </a:r>
            <a:r>
              <a:rPr lang="es-ES" dirty="0" smtClean="0"/>
              <a:t>Z X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Y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/>
              <a:t>Z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 </a:t>
            </a:r>
            <a:r>
              <a:rPr lang="es-ES" dirty="0" smtClean="0"/>
              <a:t>|</a:t>
            </a:r>
            <a:r>
              <a:rPr lang="es-ES" b="1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542339" y="2298361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6034" y="1453953"/>
            <a:ext cx="3378414" cy="21729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U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 {b} U S'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Y' = Z' U </a:t>
            </a:r>
            <a:r>
              <a:rPr lang="es-ES" b="1" dirty="0" smtClean="0">
                <a:solidFill>
                  <a:schemeClr val="tx1"/>
                </a:solidFill>
              </a:rPr>
              <a:t>X' </a:t>
            </a:r>
            <a:r>
              <a:rPr lang="es-ES" dirty="0" smtClean="0">
                <a:solidFill>
                  <a:schemeClr val="tx1"/>
                </a:solidFill>
              </a:rPr>
              <a:t>  U Y'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Z' = {a}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863" y="5294630"/>
            <a:ext cx="3987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reachable (from S): S, X, Y, Z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productive: X, Z, S, Y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Z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39" y="3779594"/>
            <a:ext cx="32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terminals: 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non-terminals: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S, X, Y, Z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8009" y="3848413"/>
            <a:ext cx="4265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These constraints are recursive.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solve them?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S</a:t>
            </a:r>
            <a:r>
              <a:rPr lang="en-US" dirty="0">
                <a:latin typeface="Calibri" pitchFamily="34" charset="0"/>
                <a:cs typeface="Calibri" pitchFamily="34" charset="0"/>
              </a:rPr>
              <a:t>', X', Y', Z' 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 {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}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How many candidate solutions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in this case?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for k tokens, n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nonterminals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?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438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Solution of </a:t>
            </a:r>
            <a:r>
              <a:rPr lang="en-US" b="1" dirty="0" smtClean="0"/>
              <a:t>first</a:t>
            </a:r>
            <a:r>
              <a:rPr lang="en-US" dirty="0" smtClean="0"/>
              <a:t> Constraints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8066" y="1318540"/>
            <a:ext cx="26052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S' 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'    Y'        Z</a:t>
            </a:r>
            <a:r>
              <a:rPr lang="en-US" dirty="0">
                <a:latin typeface="Calibri" pitchFamily="34" charset="0"/>
                <a:cs typeface="Calibri" pitchFamily="34" charset="0"/>
              </a:rPr>
              <a:t>'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{}     {}     {}        {}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{}     {b}   {b}     {a}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  {b}   {b}  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  {a}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  {a}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{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>
                <a:latin typeface="Calibri" pitchFamily="34" charset="0"/>
                <a:cs typeface="Calibri" pitchFamily="34" charset="0"/>
              </a:rPr>
              <a:t>}   {a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6034" y="1453953"/>
            <a:ext cx="3378414" cy="21729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U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 {b} U S'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Y' = Z' U </a:t>
            </a:r>
            <a:r>
              <a:rPr lang="es-ES" b="1" dirty="0" smtClean="0">
                <a:solidFill>
                  <a:schemeClr val="tx1"/>
                </a:solidFill>
              </a:rPr>
              <a:t>X' </a:t>
            </a:r>
            <a:r>
              <a:rPr lang="es-ES" dirty="0" smtClean="0">
                <a:solidFill>
                  <a:schemeClr val="tx1"/>
                </a:solidFill>
              </a:rPr>
              <a:t>  U Y'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Z' = {a}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8009" y="3702417"/>
            <a:ext cx="4265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from all sets empty.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Evaluate right-hand side and assign it to left-hand side.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Repeat until it stabilizes.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114" y="1324774"/>
            <a:ext cx="42191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1.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2.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3.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4.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5.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588" y="5161102"/>
            <a:ext cx="826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Sets grow in each step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initially they are empty, so they can only grow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sets grow, the RHS grows (U is monotonic), and so does LHS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they cannot grow forever: in the worst case contain all tokens</a:t>
            </a:r>
          </a:p>
        </p:txBody>
      </p:sp>
    </p:spTree>
    <p:extLst>
      <p:ext uri="{BB962C8B-B14F-4D97-AF65-F5344CB8AC3E}">
        <p14:creationId xmlns:p14="http://schemas.microsoft.com/office/powerpoint/2010/main" val="32974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Computing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588329"/>
          </a:xfrm>
        </p:spPr>
        <p:txBody>
          <a:bodyPr/>
          <a:lstStyle/>
          <a:p>
            <a:r>
              <a:rPr lang="en-US" dirty="0" smtClean="0"/>
              <a:t>Non-terminal is </a:t>
            </a:r>
            <a:r>
              <a:rPr lang="en-US" dirty="0" err="1" smtClean="0"/>
              <a:t>nullable</a:t>
            </a:r>
            <a:r>
              <a:rPr lang="en-US" dirty="0" smtClean="0"/>
              <a:t> if it can derive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139503"/>
            <a:ext cx="2854618" cy="2147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/>
              <a:t>S ::= X | Y </a:t>
            </a:r>
            <a:br>
              <a:rPr lang="es-ES" dirty="0" smtClean="0"/>
            </a:br>
            <a:r>
              <a:rPr lang="es-ES" dirty="0" smtClean="0"/>
              <a:t>X ::=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| S Y </a:t>
            </a:r>
            <a:br>
              <a:rPr lang="es-ES" dirty="0" smtClean="0"/>
            </a:br>
            <a:r>
              <a:rPr lang="es-ES" dirty="0" err="1" smtClean="0"/>
              <a:t>Y</a:t>
            </a:r>
            <a:r>
              <a:rPr lang="es-ES" dirty="0" smtClean="0"/>
              <a:t> ::= Z X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| Y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/>
              <a:t>Z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 </a:t>
            </a:r>
            <a:r>
              <a:rPr lang="es-ES" dirty="0" smtClean="0"/>
              <a:t>|</a:t>
            </a:r>
            <a:r>
              <a:rPr lang="es-ES" b="1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480867" y="2966872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3059" y="2122464"/>
            <a:ext cx="4548948" cy="21642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|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 0 | (S' &amp; Y')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Y' = (Z' &amp; X' &amp; 0) | (Y' &amp; 0)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Z' = 1 | 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535190"/>
            <a:ext cx="2854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S', X', Y', Z'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 {0,1}</a:t>
            </a:r>
            <a:b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   0  - not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/>
              </a:rPr>
              <a:t>nullable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   1  -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/>
              </a:rPr>
              <a:t>nullable</a:t>
            </a:r>
            <a:endParaRPr lang="en-US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   |  - disjunction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    &amp; - conjunction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4904" y="4545834"/>
            <a:ext cx="2407556" cy="1575894"/>
            <a:chOff x="4944904" y="4684146"/>
            <a:chExt cx="2407556" cy="1575894"/>
          </a:xfrm>
        </p:grpSpPr>
        <p:sp>
          <p:nvSpPr>
            <p:cNvPr id="8" name="Rectangle 7"/>
            <p:cNvSpPr/>
            <p:nvPr/>
          </p:nvSpPr>
          <p:spPr>
            <a:xfrm>
              <a:off x="5061448" y="4684146"/>
              <a:ext cx="22910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S'    X'    Y'    Z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' 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0     0     0     0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0     0     0     1</a:t>
              </a:r>
              <a:br>
                <a:rPr lang="en-US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0     0     0     1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4904" y="4690380"/>
              <a:ext cx="42191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1.</a:t>
              </a:r>
            </a:p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2.</a:t>
              </a:r>
            </a:p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3.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84077" y="6243349"/>
            <a:ext cx="3787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again monotonically growing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036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(Note that we must preserve precisely the set of strings that can be derived)</a:t>
            </a:r>
          </a:p>
          <a:p>
            <a:r>
              <a:rPr lang="en-US" dirty="0" smtClean="0"/>
              <a:t>This grammar: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dirty="0">
                <a:solidFill>
                  <a:schemeClr val="tx1"/>
                </a:solidFill>
              </a:rPr>
              <a:t>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 A ::=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| (A)</a:t>
            </a:r>
          </a:p>
          <a:p>
            <a:pPr marL="0" indent="0">
              <a:buNone/>
            </a:pPr>
            <a:r>
              <a:rPr lang="en-US" dirty="0" smtClean="0"/>
              <a:t>solves the problem with multiple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symbols generating different trees, but it is still ambiguous: string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 has two different parse trees</a:t>
            </a:r>
          </a:p>
        </p:txBody>
      </p:sp>
    </p:spTree>
    <p:extLst>
      <p:ext uri="{BB962C8B-B14F-4D97-AF65-F5344CB8AC3E}">
        <p14:creationId xmlns:p14="http://schemas.microsoft.com/office/powerpoint/2010/main" val="2038318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first and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any grammar we can compute</a:t>
            </a:r>
          </a:p>
          <a:p>
            <a:pPr lvl="1"/>
            <a:r>
              <a:rPr lang="en-US" dirty="0"/>
              <a:t>for each </a:t>
            </a:r>
            <a:r>
              <a:rPr lang="en-US" dirty="0" smtClean="0"/>
              <a:t>non-terminal X whether </a:t>
            </a:r>
            <a:r>
              <a:rPr lang="en-US" dirty="0" err="1"/>
              <a:t>nullable</a:t>
            </a:r>
            <a:r>
              <a:rPr lang="en-US" dirty="0"/>
              <a:t>(X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using this, the set first(X) for each non-terminal X</a:t>
            </a:r>
          </a:p>
          <a:p>
            <a:r>
              <a:rPr lang="en-US" dirty="0" smtClean="0"/>
              <a:t>General approach:</a:t>
            </a:r>
          </a:p>
          <a:p>
            <a:pPr lvl="1"/>
            <a:r>
              <a:rPr lang="en-US" dirty="0" smtClean="0"/>
              <a:t>generate constraints over finite domains, following the structure of each rule</a:t>
            </a:r>
          </a:p>
          <a:p>
            <a:pPr lvl="1"/>
            <a:r>
              <a:rPr lang="en-US" dirty="0" smtClean="0"/>
              <a:t>solve the constraints iteratively</a:t>
            </a:r>
          </a:p>
          <a:p>
            <a:pPr lvl="2"/>
            <a:r>
              <a:rPr lang="en-US" dirty="0" smtClean="0"/>
              <a:t>start from least elements</a:t>
            </a:r>
          </a:p>
          <a:p>
            <a:pPr lvl="2"/>
            <a:r>
              <a:rPr lang="en-US" dirty="0" smtClean="0"/>
              <a:t>keep evaluating RHS and re-assigning the value to LHS</a:t>
            </a:r>
          </a:p>
          <a:p>
            <a:pPr lvl="2"/>
            <a:r>
              <a:rPr lang="en-US" dirty="0" smtClean="0"/>
              <a:t>stop when there is no more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Rough General Idea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9758" y="1766945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80"/>
            <a:ext cx="4609395" cy="31742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A =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2400" dirty="0" smtClean="0">
                <a:solidFill>
                  <a:schemeClr val="tx1"/>
                </a:solidFill>
              </a:rPr>
              <a:t>T1)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T2)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T3)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error("expected T1,T2,T3")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479" y="3878393"/>
            <a:ext cx="8445003" cy="19307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where: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T1 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T2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T3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</a:rPr>
              <a:t>T1, T2, T3 should be </a:t>
            </a:r>
            <a:r>
              <a:rPr lang="en-US" sz="3600" b="1" dirty="0" smtClean="0">
                <a:solidFill>
                  <a:srgbClr val="008000"/>
                </a:solidFill>
              </a:rPr>
              <a:t>disjoint </a:t>
            </a:r>
            <a:r>
              <a:rPr lang="en-US" sz="3600" dirty="0" smtClean="0">
                <a:solidFill>
                  <a:srgbClr val="008000"/>
                </a:solidFill>
              </a:rPr>
              <a:t>sets of tokens.</a:t>
            </a:r>
          </a:p>
        </p:txBody>
      </p:sp>
    </p:spTree>
    <p:extLst>
      <p:ext uri="{BB962C8B-B14F-4D97-AF65-F5344CB8AC3E}">
        <p14:creationId xmlns:p14="http://schemas.microsoft.com/office/powerpoint/2010/main" val="28981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::= B </a:t>
            </a:r>
            <a:r>
              <a:rPr lang="en-US" b="1" dirty="0" smtClean="0">
                <a:solidFill>
                  <a:schemeClr val="tx1"/>
                </a:solidFill>
              </a:rPr>
              <a:t>EOF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| B </a:t>
            </a:r>
            <a:r>
              <a:rPr lang="en-US" dirty="0" err="1"/>
              <a:t>B</a:t>
            </a:r>
            <a:r>
              <a:rPr lang="en-US" dirty="0" smtClean="0"/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Tokens: </a:t>
            </a:r>
            <a:r>
              <a:rPr lang="en-US" b="1" dirty="0">
                <a:solidFill>
                  <a:schemeClr val="tx1"/>
                </a:solidFill>
              </a:rPr>
              <a:t>EOF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Generate constraints and compute </a:t>
            </a:r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 and first for this grammar.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whether first sets for different alternatives are disjoint.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45880" y="927000"/>
              <a:ext cx="5167800" cy="160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440" y="919080"/>
                <a:ext cx="5182560" cy="16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2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 ::= B </a:t>
            </a:r>
            <a:r>
              <a:rPr lang="en-US" b="1" dirty="0" smtClean="0">
                <a:solidFill>
                  <a:schemeClr val="tx1"/>
                </a:solidFill>
              </a:rPr>
              <a:t>EOF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| B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Tokens: </a:t>
            </a:r>
            <a:r>
              <a:rPr lang="en-US" b="1" dirty="0">
                <a:solidFill>
                  <a:schemeClr val="tx1"/>
                </a:solidFill>
              </a:rPr>
              <a:t>EOF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Generate constraints and compute </a:t>
            </a:r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 and first for this grammar.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whether first sets for different alternatives are disjoint.</a:t>
            </a:r>
          </a:p>
        </p:txBody>
      </p:sp>
    </p:spTree>
    <p:extLst>
      <p:ext uri="{BB962C8B-B14F-4D97-AF65-F5344CB8AC3E}">
        <p14:creationId xmlns:p14="http://schemas.microsoft.com/office/powerpoint/2010/main" val="4549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817"/>
            <a:ext cx="8229600" cy="502734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Compute </a:t>
            </a:r>
            <a:r>
              <a:rPr lang="en-US" sz="2800" dirty="0" err="1" smtClean="0">
                <a:solidFill>
                  <a:srgbClr val="0070C0"/>
                </a:solidFill>
              </a:rPr>
              <a:t>nullable</a:t>
            </a:r>
            <a:r>
              <a:rPr lang="en-US" sz="2800" dirty="0" smtClean="0">
                <a:solidFill>
                  <a:srgbClr val="0070C0"/>
                </a:solidFill>
              </a:rPr>
              <a:t>, first for this grammar: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stmtList</a:t>
            </a:r>
            <a:r>
              <a:rPr lang="en-US" sz="2800" dirty="0" smtClean="0"/>
              <a:t> </a:t>
            </a:r>
            <a:r>
              <a:rPr lang="en-US" sz="2800" dirty="0"/>
              <a:t>::=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800" dirty="0" smtClean="0"/>
              <a:t> </a:t>
            </a:r>
            <a:r>
              <a:rPr lang="en-US" sz="2800" dirty="0"/>
              <a:t>| </a:t>
            </a:r>
            <a:r>
              <a:rPr lang="en-US" sz="2800" dirty="0" err="1" smtClean="0"/>
              <a:t>stmt</a:t>
            </a:r>
            <a:r>
              <a:rPr lang="en-US" sz="2800" dirty="0" smtClean="0"/>
              <a:t>  </a:t>
            </a:r>
            <a:r>
              <a:rPr lang="en-US" sz="2800" dirty="0" err="1" smtClean="0"/>
              <a:t>stmtList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stmt</a:t>
            </a:r>
            <a:r>
              <a:rPr lang="en-US" sz="2800" dirty="0" smtClean="0"/>
              <a:t> </a:t>
            </a:r>
            <a:r>
              <a:rPr lang="en-US" sz="2800" dirty="0"/>
              <a:t>::= assign | block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assign </a:t>
            </a:r>
            <a:r>
              <a:rPr lang="en-US" sz="2800" dirty="0"/>
              <a:t>::= </a:t>
            </a:r>
            <a:r>
              <a:rPr lang="en-US" sz="2800" b="1" dirty="0">
                <a:solidFill>
                  <a:schemeClr val="tx1"/>
                </a:solidFill>
              </a:rPr>
              <a:t>ID </a:t>
            </a:r>
            <a:r>
              <a:rPr lang="en-US" sz="2800" b="1" dirty="0" smtClean="0">
                <a:solidFill>
                  <a:schemeClr val="tx1"/>
                </a:solidFill>
              </a:rPr>
              <a:t> =  ID  ; </a:t>
            </a:r>
          </a:p>
          <a:p>
            <a:pPr marL="0" indent="0">
              <a:buNone/>
            </a:pPr>
            <a:r>
              <a:rPr lang="en-US" sz="2800" dirty="0" smtClean="0"/>
              <a:t>	block </a:t>
            </a:r>
            <a:r>
              <a:rPr lang="en-US" sz="2800" dirty="0"/>
              <a:t>::= </a:t>
            </a:r>
            <a:r>
              <a:rPr lang="en-US" sz="2800" b="1" dirty="0" err="1" smtClean="0">
                <a:solidFill>
                  <a:schemeClr val="tx1"/>
                </a:solidFill>
              </a:rPr>
              <a:t>beginof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ID</a:t>
            </a:r>
            <a:r>
              <a:rPr lang="en-US" sz="2800" dirty="0" smtClean="0"/>
              <a:t> </a:t>
            </a:r>
            <a:r>
              <a:rPr lang="en-US" sz="2800" dirty="0" err="1" smtClean="0"/>
              <a:t>stmtList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tx1"/>
                </a:solidFill>
              </a:rPr>
              <a:t>ID </a:t>
            </a:r>
            <a:r>
              <a:rPr lang="en-US" sz="2800" b="1" dirty="0" smtClean="0">
                <a:solidFill>
                  <a:schemeClr val="tx1"/>
                </a:solidFill>
              </a:rPr>
              <a:t>ends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Describe a parser for this grammar and explain how it behaves on this input: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</a:rPr>
              <a:t>beginof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myPrettyCode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x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</a:rPr>
              <a:t>u;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y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</a:rPr>
              <a:t>v;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</a:rPr>
              <a:t>myPrettyCode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ends</a:t>
            </a:r>
          </a:p>
        </p:txBody>
      </p:sp>
    </p:spTree>
    <p:extLst>
      <p:ext uri="{BB962C8B-B14F-4D97-AF65-F5344CB8AC3E}">
        <p14:creationId xmlns:p14="http://schemas.microsoft.com/office/powerpoint/2010/main" val="5277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88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stmtList</a:t>
            </a:r>
            <a:r>
              <a:rPr lang="en-US" dirty="0" smtClean="0"/>
              <a:t>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| </a:t>
            </a:r>
            <a:r>
              <a:rPr lang="en-US" dirty="0" err="1" smtClean="0"/>
              <a:t>stmt</a:t>
            </a:r>
            <a:r>
              <a:rPr lang="en-US" dirty="0" smtClean="0"/>
              <a:t>  </a:t>
            </a:r>
            <a:r>
              <a:rPr lang="en-US" dirty="0" err="1" smtClean="0"/>
              <a:t>stmtList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stmt</a:t>
            </a:r>
            <a:r>
              <a:rPr lang="en-US" dirty="0"/>
              <a:t> ::= assign | block </a:t>
            </a:r>
          </a:p>
          <a:p>
            <a:pPr marL="0" indent="0">
              <a:buNone/>
            </a:pPr>
            <a:r>
              <a:rPr lang="en-US" dirty="0"/>
              <a:t>	assign ::= </a:t>
            </a:r>
            <a:r>
              <a:rPr lang="en-US" b="1" dirty="0">
                <a:solidFill>
                  <a:schemeClr val="tx1"/>
                </a:solidFill>
              </a:rPr>
              <a:t>ID  =  ID  ; </a:t>
            </a:r>
          </a:p>
          <a:p>
            <a:pPr marL="0" indent="0">
              <a:buNone/>
            </a:pPr>
            <a:r>
              <a:rPr lang="en-US" dirty="0"/>
              <a:t>	block ::= </a:t>
            </a:r>
            <a:r>
              <a:rPr lang="en-US" b="1" dirty="0" err="1">
                <a:solidFill>
                  <a:schemeClr val="tx1"/>
                </a:solidFill>
              </a:rPr>
              <a:t>beginof</a:t>
            </a:r>
            <a:r>
              <a:rPr lang="en-US" dirty="0"/>
              <a:t> 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/>
              <a:t> </a:t>
            </a:r>
            <a:r>
              <a:rPr lang="en-US" dirty="0" err="1"/>
              <a:t>stmtList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ID ends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Problem </a:t>
            </a:r>
            <a:r>
              <a:rPr lang="en-US" dirty="0">
                <a:solidFill>
                  <a:srgbClr val="0070C0"/>
                </a:solidFill>
              </a:rPr>
              <a:t>parsing </a:t>
            </a:r>
            <a:r>
              <a:rPr lang="en-US" dirty="0" err="1" smtClean="0"/>
              <a:t>stmtList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b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could start </a:t>
            </a:r>
            <a:r>
              <a:rPr lang="en-US" dirty="0" smtClean="0"/>
              <a:t>alternative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stmtList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b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could </a:t>
            </a:r>
            <a:r>
              <a:rPr lang="en-US" b="1" dirty="0"/>
              <a:t>follow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/>
              <a:t>, </a:t>
            </a:r>
            <a:r>
              <a:rPr lang="en-US" dirty="0"/>
              <a:t>so we may wish to parse </a:t>
            </a:r>
            <a:r>
              <a:rPr lang="en-US" b="1" dirty="0" smtClean="0">
                <a:sym typeface="Symbol"/>
              </a:rPr>
              <a:t></a:t>
            </a:r>
            <a:r>
              <a:rPr lang="en-US" dirty="0" smtClean="0">
                <a:sym typeface="Symbol"/>
              </a:rPr>
              <a:t> that is, do nothing and return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 err="1" smtClean="0"/>
              <a:t>nullable</a:t>
            </a:r>
            <a:r>
              <a:rPr lang="en-US" dirty="0" smtClean="0"/>
              <a:t> non-terminals, we must also compute what follows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General Idea for </a:t>
            </a:r>
            <a:r>
              <a:rPr lang="en-US" dirty="0" err="1" smtClean="0"/>
              <a:t>nullable</a:t>
            </a:r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9757" y="1713157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</a:t>
            </a:r>
            <a:r>
              <a:rPr lang="en-US" sz="2400" dirty="0">
                <a:solidFill>
                  <a:srgbClr val="008000"/>
                </a:solidFill>
              </a:rPr>
              <a:t>C</a:t>
            </a:r>
            <a:r>
              <a:rPr lang="en-US" sz="2400" baseline="-25000" dirty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C</a:t>
            </a:r>
            <a:r>
              <a:rPr lang="en-US" sz="2400" baseline="-25000" dirty="0" err="1">
                <a:solidFill>
                  <a:srgbClr val="008000"/>
                </a:solidFill>
              </a:rPr>
              <a:t>q</a:t>
            </a:r>
            <a:r>
              <a:rPr lang="en-US" sz="2400" baseline="-25000" dirty="0">
                <a:solidFill>
                  <a:srgbClr val="008000"/>
                </a:solidFill>
              </a:rPr>
              <a:t/>
            </a:r>
            <a:br>
              <a:rPr lang="en-US" sz="2400" baseline="-25000" dirty="0">
                <a:solidFill>
                  <a:srgbClr val="008000"/>
                </a:solidFill>
              </a:rPr>
            </a:br>
            <a:r>
              <a:rPr lang="en-US" sz="2400" baseline="-25000" dirty="0" smtClean="0">
                <a:solidFill>
                  <a:srgbClr val="008000"/>
                </a:solidFill>
              </a:rPr>
              <a:t>          </a:t>
            </a:r>
            <a:r>
              <a:rPr lang="en-US" sz="2400" dirty="0" smtClean="0">
                <a:solidFill>
                  <a:srgbClr val="008000"/>
                </a:solidFill>
              </a:rPr>
              <a:t>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80"/>
            <a:ext cx="4609395" cy="31742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A =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2400" dirty="0" smtClean="0">
                <a:solidFill>
                  <a:schemeClr val="tx1"/>
                </a:solidFill>
              </a:rPr>
              <a:t>T1)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T2  U  T</a:t>
            </a:r>
            <a:r>
              <a:rPr lang="en-US" sz="2400" baseline="-25000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))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T3)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// no else error, just return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479" y="3786185"/>
            <a:ext cx="8445003" cy="19307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where: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T1 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T2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T3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T</a:t>
            </a:r>
            <a:r>
              <a:rPr lang="en-US" sz="2400" baseline="-25000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</a:rPr>
              <a:t>follow</a:t>
            </a:r>
            <a:r>
              <a:rPr lang="en-US" sz="2400" dirty="0" smtClean="0">
                <a:solidFill>
                  <a:schemeClr val="tx1"/>
                </a:solidFill>
              </a:rPr>
              <a:t>(A)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Only one of the alternatives can be </a:t>
            </a:r>
            <a:r>
              <a:rPr lang="en-US" sz="2800" dirty="0" err="1" smtClean="0">
                <a:solidFill>
                  <a:srgbClr val="008000"/>
                </a:solidFill>
              </a:rPr>
              <a:t>nullable</a:t>
            </a:r>
            <a:r>
              <a:rPr lang="en-US" sz="2800" dirty="0" smtClean="0">
                <a:solidFill>
                  <a:srgbClr val="008000"/>
                </a:solidFill>
              </a:rPr>
              <a:t> (e.g. second)</a:t>
            </a:r>
            <a:r>
              <a:rPr lang="en-US" sz="2800" dirty="0">
                <a:solidFill>
                  <a:srgbClr val="008000"/>
                </a:solidFill>
              </a:rPr>
              <a:t> T1, </a:t>
            </a:r>
            <a:r>
              <a:rPr lang="en-US" sz="2800" dirty="0" smtClean="0">
                <a:solidFill>
                  <a:srgbClr val="008000"/>
                </a:solidFill>
              </a:rPr>
              <a:t>T2, T3, </a:t>
            </a:r>
            <a:r>
              <a:rPr lang="en-US" sz="2800" dirty="0">
                <a:solidFill>
                  <a:srgbClr val="008000"/>
                </a:solidFill>
              </a:rPr>
              <a:t>T</a:t>
            </a:r>
            <a:r>
              <a:rPr lang="en-US" sz="2800" baseline="-25000" dirty="0">
                <a:solidFill>
                  <a:srgbClr val="008000"/>
                </a:solidFill>
              </a:rPr>
              <a:t>F </a:t>
            </a:r>
            <a:r>
              <a:rPr lang="en-US" sz="2800" dirty="0" smtClean="0">
                <a:solidFill>
                  <a:srgbClr val="008000"/>
                </a:solidFill>
              </a:rPr>
              <a:t> should </a:t>
            </a:r>
            <a:r>
              <a:rPr lang="en-US" sz="2800" dirty="0">
                <a:solidFill>
                  <a:srgbClr val="008000"/>
                </a:solidFill>
              </a:rPr>
              <a:t>be pairwise </a:t>
            </a:r>
            <a:r>
              <a:rPr lang="en-US" sz="2800" b="1" dirty="0">
                <a:solidFill>
                  <a:srgbClr val="008000"/>
                </a:solidFill>
              </a:rPr>
              <a:t>disjoint </a:t>
            </a:r>
            <a:r>
              <a:rPr lang="en-US" sz="2800" dirty="0">
                <a:solidFill>
                  <a:srgbClr val="008000"/>
                </a:solidFill>
              </a:rPr>
              <a:t>sets of tokens.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154"/>
            <a:ext cx="8229600" cy="1143000"/>
          </a:xfrm>
        </p:spPr>
        <p:txBody>
          <a:bodyPr/>
          <a:lstStyle/>
          <a:p>
            <a:r>
              <a:rPr lang="en-US" dirty="0"/>
              <a:t>LL(1) Grammar - good for </a:t>
            </a:r>
            <a:r>
              <a:rPr lang="en-US" dirty="0" smtClean="0"/>
              <a:t>building </a:t>
            </a:r>
            <a:r>
              <a:rPr lang="en-US" dirty="0"/>
              <a:t>recursive descent parsers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59428"/>
            <a:ext cx="8494699" cy="4166735"/>
          </a:xfrm>
        </p:spPr>
        <p:txBody>
          <a:bodyPr/>
          <a:lstStyle/>
          <a:p>
            <a:r>
              <a:rPr lang="en-US" dirty="0" smtClean="0"/>
              <a:t>Grammar is LL(1) if for each nonterminal X</a:t>
            </a:r>
          </a:p>
          <a:p>
            <a:pPr lvl="1"/>
            <a:r>
              <a:rPr lang="en-US" dirty="0" smtClean="0"/>
              <a:t>first sets of different alternatives of X are disjoint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nullable</a:t>
            </a:r>
            <a:r>
              <a:rPr lang="en-US" dirty="0" smtClean="0"/>
              <a:t>(X), first(X) must be disjoint from follow(X)</a:t>
            </a:r>
          </a:p>
          <a:p>
            <a:r>
              <a:rPr lang="en-US" dirty="0" smtClean="0"/>
              <a:t>For each LL(1) grammar we can build </a:t>
            </a:r>
            <a:br>
              <a:rPr lang="en-US" dirty="0" smtClean="0"/>
            </a:br>
            <a:r>
              <a:rPr lang="en-US" dirty="0" smtClean="0"/>
              <a:t>recursive-descent parser</a:t>
            </a:r>
          </a:p>
          <a:p>
            <a:r>
              <a:rPr lang="en-US" dirty="0" smtClean="0"/>
              <a:t>Each LL(1) grammar is unambiguous</a:t>
            </a:r>
          </a:p>
          <a:p>
            <a:r>
              <a:rPr lang="en-US" dirty="0" smtClean="0"/>
              <a:t>If a grammar is not LL(1), we can sometimes transform it into equivalent LL(1) grammar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73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if a token can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8386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first</a:t>
            </a:r>
            <a:r>
              <a:rPr lang="en-US" dirty="0">
                <a:solidFill>
                  <a:schemeClr val="tx1"/>
                </a:solidFill>
              </a:rPr>
              <a:t>(B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...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) = {a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</a:t>
            </a:r>
            <a:r>
              <a:rPr lang="en-US" dirty="0">
                <a:solidFill>
                  <a:schemeClr val="tx1"/>
                </a:solidFill>
              </a:rPr>
              <a:t> | B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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dirty="0">
                <a:solidFill>
                  <a:schemeClr val="tx1"/>
                </a:solidFill>
              </a:rPr>
              <a:t>   aw 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follow</a:t>
            </a:r>
            <a:r>
              <a:rPr lang="en-US" dirty="0" smtClean="0">
                <a:solidFill>
                  <a:schemeClr val="tx1"/>
                </a:solidFill>
              </a:rPr>
              <a:t>(X) </a:t>
            </a:r>
            <a:r>
              <a:rPr lang="en-US" dirty="0">
                <a:solidFill>
                  <a:schemeClr val="tx1"/>
                </a:solidFill>
              </a:rPr>
              <a:t>= {a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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dirty="0" smtClean="0">
                <a:solidFill>
                  <a:schemeClr val="tx1"/>
                </a:solidFill>
              </a:rPr>
              <a:t>S   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...</a:t>
            </a:r>
            <a:r>
              <a:rPr lang="en-US" dirty="0" err="1" smtClean="0">
                <a:solidFill>
                  <a:schemeClr val="tx1"/>
                </a:solidFill>
              </a:rPr>
              <a:t>Xa</a:t>
            </a:r>
            <a:r>
              <a:rPr lang="en-US" dirty="0" smtClean="0">
                <a:solidFill>
                  <a:schemeClr val="tx1"/>
                </a:solidFill>
              </a:rPr>
              <a:t>... 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exists a derivation from the start symbol that produces a sequence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 of the form  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r>
              <a:rPr lang="en-US" dirty="0" err="1" smtClean="0">
                <a:solidFill>
                  <a:schemeClr val="tx1"/>
                </a:solidFill>
              </a:rPr>
              <a:t>Xa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(the token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 follows the non-terminal 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181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for Computing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1"/>
            <a:ext cx="8229600" cy="5267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Given </a:t>
            </a:r>
            <a:r>
              <a:rPr lang="en-US" dirty="0" smtClean="0"/>
              <a:t>	X ::= YZ		</a:t>
            </a:r>
            <a:r>
              <a:rPr lang="en-US" dirty="0" smtClean="0">
                <a:solidFill>
                  <a:schemeClr val="tx1"/>
                </a:solidFill>
              </a:rPr>
              <a:t>(for reachable X)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</a:t>
            </a:r>
            <a:r>
              <a:rPr lang="en-US" dirty="0" smtClean="0"/>
              <a:t> </a:t>
            </a:r>
            <a:r>
              <a:rPr lang="en-US" b="1" dirty="0" smtClean="0"/>
              <a:t>first</a:t>
            </a:r>
            <a:r>
              <a:rPr lang="en-US" dirty="0" smtClean="0"/>
              <a:t>(Z) </a:t>
            </a:r>
            <a:r>
              <a:rPr lang="en-US" dirty="0" smtClean="0">
                <a:sym typeface="Symbol"/>
              </a:rPr>
              <a:t> </a:t>
            </a:r>
            <a:r>
              <a:rPr lang="en-US" b="1" dirty="0" smtClean="0"/>
              <a:t>follow</a:t>
            </a:r>
            <a:r>
              <a:rPr lang="en-US" dirty="0" smtClean="0"/>
              <a:t>(Y)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/>
              <a:t> </a:t>
            </a:r>
            <a:r>
              <a:rPr lang="en-US" b="1" dirty="0" smtClean="0"/>
              <a:t>follow</a:t>
            </a:r>
            <a:r>
              <a:rPr lang="en-US" dirty="0" smtClean="0"/>
              <a:t>(X) </a:t>
            </a:r>
            <a:r>
              <a:rPr lang="en-US" dirty="0">
                <a:sym typeface="Symbol"/>
              </a:rPr>
              <a:t> </a:t>
            </a:r>
            <a:r>
              <a:rPr lang="en-US" b="1" dirty="0" smtClean="0"/>
              <a:t>follow</a:t>
            </a:r>
            <a:r>
              <a:rPr lang="en-US" dirty="0" smtClean="0"/>
              <a:t>(Z)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now take care of </a:t>
            </a:r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 ones as well: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each rule</a:t>
            </a:r>
            <a:r>
              <a:rPr lang="en-US" dirty="0" smtClean="0"/>
              <a:t>	X ::= Y</a:t>
            </a:r>
            <a:r>
              <a:rPr lang="en-US" baseline="-25000" dirty="0" smtClean="0"/>
              <a:t>1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q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b="1" dirty="0" smtClean="0"/>
              <a:t>follow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tx1"/>
                </a:solidFill>
              </a:rPr>
              <a:t>should contain:</a:t>
            </a:r>
          </a:p>
          <a:p>
            <a:r>
              <a:rPr lang="en-US" b="1" dirty="0" smtClean="0"/>
              <a:t>first(</a:t>
            </a:r>
            <a:r>
              <a:rPr lang="en-US" dirty="0" smtClean="0"/>
              <a:t>Y</a:t>
            </a:r>
            <a:r>
              <a:rPr lang="en-US" baseline="-25000" dirty="0" smtClean="0"/>
              <a:t>p+1</a:t>
            </a:r>
            <a:r>
              <a:rPr lang="en-US" dirty="0" smtClean="0"/>
              <a:t>Y</a:t>
            </a:r>
            <a:r>
              <a:rPr lang="en-US" baseline="-25000" dirty="0" smtClean="0"/>
              <a:t>p+2</a:t>
            </a:r>
            <a:r>
              <a:rPr lang="en-US" dirty="0" smtClean="0"/>
              <a:t>...</a:t>
            </a:r>
            <a:r>
              <a:rPr lang="en-US" dirty="0" err="1" smtClean="0"/>
              <a:t>Y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also </a:t>
            </a:r>
            <a:r>
              <a:rPr lang="en-US" b="1" dirty="0" smtClean="0"/>
              <a:t>follow</a:t>
            </a:r>
            <a:r>
              <a:rPr lang="en-US" dirty="0" smtClean="0"/>
              <a:t>(X) if  </a:t>
            </a:r>
            <a:r>
              <a:rPr lang="en-US" dirty="0" err="1" smtClean="0"/>
              <a:t>nullable</a:t>
            </a:r>
            <a:r>
              <a:rPr lang="en-US" dirty="0" smtClean="0"/>
              <a:t>(Y</a:t>
            </a:r>
            <a:r>
              <a:rPr lang="en-US" baseline="-25000" dirty="0" smtClean="0"/>
              <a:t>p+1</a:t>
            </a:r>
            <a:r>
              <a:rPr lang="en-US" dirty="0"/>
              <a:t>Y</a:t>
            </a:r>
            <a:r>
              <a:rPr lang="en-US" baseline="-25000" dirty="0"/>
              <a:t>p+2</a:t>
            </a:r>
            <a:r>
              <a:rPr lang="en-US" dirty="0" smtClean="0"/>
              <a:t>Y</a:t>
            </a:r>
            <a:r>
              <a:rPr lang="en-US" baseline="-25000" dirty="0" smtClean="0"/>
              <a:t>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98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117"/>
            <a:ext cx="8229600" cy="4655172"/>
          </a:xfrm>
        </p:spPr>
        <p:txBody>
          <a:bodyPr/>
          <a:lstStyle/>
          <a:p>
            <a:r>
              <a:rPr lang="en-US" sz="2000" dirty="0" smtClean="0"/>
              <a:t>Proposed solution: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 </a:t>
            </a:r>
            <a:r>
              <a:rPr lang="en-US" sz="2000" dirty="0" smtClean="0">
                <a:solidFill>
                  <a:schemeClr val="tx1"/>
                </a:solidFill>
              </a:rPr>
              <a:t>B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000" dirty="0">
                <a:solidFill>
                  <a:schemeClr val="tx1"/>
                </a:solidFill>
              </a:rPr>
              <a:t> | 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this is very smart! How to come up with it?</a:t>
            </a:r>
          </a:p>
          <a:p>
            <a:r>
              <a:rPr lang="en-US" sz="2000" dirty="0" smtClean="0"/>
              <a:t>Clearly, rule 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 smtClean="0">
                <a:solidFill>
                  <a:schemeClr val="tx1"/>
                </a:solidFill>
              </a:rPr>
              <a:t>B </a:t>
            </a:r>
            <a:r>
              <a:rPr lang="en-US" sz="2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generates any sequence of B's. We can also encode it like this: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B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 smtClean="0">
                <a:solidFill>
                  <a:schemeClr val="tx1"/>
                </a:solidFill>
              </a:rPr>
              <a:t>C*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C ::= (B)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/>
              <a:t>Now we express sequence using recursive rule that does not create ambiguity: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1"/>
                </a:solidFill>
              </a:rPr>
              <a:t>B ::=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 </a:t>
            </a:r>
            <a:r>
              <a:rPr lang="en-US" sz="2000" dirty="0" smtClean="0">
                <a:solidFill>
                  <a:schemeClr val="tx1"/>
                </a:solidFill>
              </a:rPr>
              <a:t>| C B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C ::= (B)</a:t>
            </a:r>
          </a:p>
          <a:p>
            <a:pPr lvl="0"/>
            <a:r>
              <a:rPr lang="en-US" sz="2000" dirty="0" smtClean="0"/>
              <a:t>but now, look, we "inline"  </a:t>
            </a:r>
            <a:r>
              <a:rPr lang="en-US" sz="2000" dirty="0" smtClean="0">
                <a:solidFill>
                  <a:schemeClr val="tx1"/>
                </a:solidFill>
              </a:rPr>
              <a:t>C </a:t>
            </a:r>
            <a:r>
              <a:rPr lang="en-US" sz="2000" dirty="0" smtClean="0"/>
              <a:t>back into the rules for so we get exactly the rule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B </a:t>
            </a:r>
            <a:r>
              <a:rPr lang="en-US" sz="2000" dirty="0">
                <a:solidFill>
                  <a:prstClr val="black"/>
                </a:solidFill>
              </a:rPr>
              <a:t>::= </a:t>
            </a:r>
            <a:r>
              <a:rPr lang="en-US" sz="2000" dirty="0">
                <a:solidFill>
                  <a:prstClr val="black"/>
                </a:solidFill>
                <a:sym typeface="Symbol"/>
              </a:rPr>
              <a:t></a:t>
            </a:r>
            <a:r>
              <a:rPr lang="en-US" sz="2000" dirty="0">
                <a:solidFill>
                  <a:prstClr val="black"/>
                </a:solidFill>
              </a:rPr>
              <a:t> | B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This grammar is not ambiguous and is the solution. We did not prove this fact (we only tried to find ambiguous trees but did not find any).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88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</a:t>
            </a:r>
            <a:r>
              <a:rPr lang="en-US" dirty="0" err="1" smtClean="0"/>
              <a:t>nullable</a:t>
            </a:r>
            <a:r>
              <a:rPr lang="en-US" dirty="0" smtClean="0"/>
              <a:t>, first,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stmtList</a:t>
            </a:r>
            <a:r>
              <a:rPr lang="en-US" dirty="0"/>
              <a:t>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/>
              <a:t> | </a:t>
            </a:r>
            <a:r>
              <a:rPr lang="en-US" dirty="0" err="1"/>
              <a:t>stmt</a:t>
            </a:r>
            <a:r>
              <a:rPr lang="en-US" dirty="0"/>
              <a:t>  </a:t>
            </a:r>
            <a:r>
              <a:rPr lang="en-US" dirty="0" err="1"/>
              <a:t>stmtList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 smtClean="0"/>
              <a:t>stmt</a:t>
            </a:r>
            <a:r>
              <a:rPr lang="en-US" dirty="0" smtClean="0"/>
              <a:t> </a:t>
            </a:r>
            <a:r>
              <a:rPr lang="en-US" dirty="0"/>
              <a:t>::= assign | block </a:t>
            </a:r>
          </a:p>
          <a:p>
            <a:pPr marL="0" indent="0">
              <a:buNone/>
            </a:pPr>
            <a:r>
              <a:rPr lang="en-US" dirty="0" smtClean="0"/>
              <a:t>assign </a:t>
            </a:r>
            <a:r>
              <a:rPr lang="en-US" dirty="0"/>
              <a:t>::= </a:t>
            </a:r>
            <a:r>
              <a:rPr lang="en-US" b="1" dirty="0">
                <a:solidFill>
                  <a:schemeClr val="tx1"/>
                </a:solidFill>
              </a:rPr>
              <a:t>ID  =  ID  ; </a:t>
            </a:r>
          </a:p>
          <a:p>
            <a:pPr marL="0" indent="0">
              <a:buNone/>
            </a:pPr>
            <a:r>
              <a:rPr lang="en-US" dirty="0" smtClean="0"/>
              <a:t>block </a:t>
            </a:r>
            <a:r>
              <a:rPr lang="en-US" dirty="0"/>
              <a:t>::= </a:t>
            </a:r>
            <a:r>
              <a:rPr lang="en-US" b="1" dirty="0" err="1">
                <a:solidFill>
                  <a:schemeClr val="tx1"/>
                </a:solidFill>
              </a:rPr>
              <a:t>beginof</a:t>
            </a:r>
            <a:r>
              <a:rPr lang="en-US" dirty="0"/>
              <a:t> 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/>
              <a:t> </a:t>
            </a:r>
            <a:r>
              <a:rPr lang="en-US" dirty="0" err="1"/>
              <a:t>stmtList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ID </a:t>
            </a:r>
            <a:r>
              <a:rPr lang="en-US" b="1" dirty="0" smtClean="0">
                <a:solidFill>
                  <a:schemeClr val="tx1"/>
                </a:solidFill>
              </a:rPr>
              <a:t>ends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Is this grammar LL(1)?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95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grammar </a:t>
            </a:r>
            <a:r>
              <a:rPr lang="en-US" dirty="0" smtClean="0">
                <a:solidFill>
                  <a:schemeClr val="tx1"/>
                </a:solidFill>
              </a:rPr>
              <a:t>is not LL(1) because </a:t>
            </a:r>
            <a:r>
              <a:rPr lang="en-US" dirty="0">
                <a:solidFill>
                  <a:schemeClr val="tx1"/>
                </a:solidFill>
              </a:rPr>
              <a:t>we have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stmtList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first(</a:t>
            </a:r>
            <a:r>
              <a:rPr lang="en-US" dirty="0" err="1" smtClean="0">
                <a:solidFill>
                  <a:schemeClr val="tx1"/>
                </a:solidFill>
              </a:rPr>
              <a:t>stmt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 </a:t>
            </a:r>
            <a:r>
              <a:rPr lang="en-US" dirty="0" smtClean="0">
                <a:solidFill>
                  <a:schemeClr val="tx1"/>
                </a:solidFill>
              </a:rPr>
              <a:t>follow(</a:t>
            </a:r>
            <a:r>
              <a:rPr lang="en-US" dirty="0" err="1" smtClean="0">
                <a:solidFill>
                  <a:schemeClr val="tx1"/>
                </a:solidFill>
              </a:rPr>
              <a:t>stmtList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{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</a:rPr>
              <a:t>}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a recursive-descent parser </a:t>
            </a:r>
            <a:r>
              <a:rPr lang="en-US" dirty="0">
                <a:solidFill>
                  <a:schemeClr val="tx1"/>
                </a:solidFill>
              </a:rPr>
              <a:t>sees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</a:rPr>
              <a:t>, it does not know if it should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parsing </a:t>
            </a:r>
            <a:r>
              <a:rPr lang="en-US" dirty="0" err="1" smtClean="0">
                <a:solidFill>
                  <a:schemeClr val="tx1"/>
                </a:solidFill>
              </a:rPr>
              <a:t>stmtList</a:t>
            </a:r>
            <a:r>
              <a:rPr lang="en-US" dirty="0" smtClean="0">
                <a:solidFill>
                  <a:schemeClr val="tx1"/>
                </a:solidFill>
              </a:rPr>
              <a:t> or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parse another </a:t>
            </a:r>
            <a:r>
              <a:rPr lang="en-US" dirty="0" err="1" smtClean="0"/>
              <a:t>stmt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5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for LL(1) Parser: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7107"/>
            <a:ext cx="2898321" cy="20002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::= B </a:t>
            </a:r>
            <a:r>
              <a:rPr lang="en-US" b="1" dirty="0" smtClean="0">
                <a:solidFill>
                  <a:schemeClr val="tx1"/>
                </a:solidFill>
              </a:rPr>
              <a:t>EOF </a:t>
            </a:r>
            <a:r>
              <a:rPr lang="en-US" b="1" baseline="30000" dirty="0" smtClean="0">
                <a:solidFill>
                  <a:schemeClr val="tx1"/>
                </a:solidFill>
              </a:rPr>
              <a:t/>
            </a:r>
            <a:br>
              <a:rPr lang="en-US" b="1" baseline="30000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</a:t>
            </a:r>
            <a:r>
              <a:rPr lang="en-US" b="1" baseline="300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 ::=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| B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b="1" baseline="30000" dirty="0" smtClean="0">
                <a:solidFill>
                  <a:schemeClr val="tx1"/>
                </a:solidFill>
              </a:rPr>
              <a:t>(2)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1134"/>
              </p:ext>
            </p:extLst>
          </p:nvPr>
        </p:nvGraphicFramePr>
        <p:xfrm>
          <a:off x="4626428" y="4053659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{1,2}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9840" y="3703632"/>
            <a:ext cx="3186793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chemeClr val="tx1"/>
                </a:solidFill>
              </a:rPr>
              <a:t>nullable</a:t>
            </a:r>
            <a:r>
              <a:rPr lang="en-US" sz="2200" dirty="0" smtClean="0">
                <a:solidFill>
                  <a:schemeClr val="tx1"/>
                </a:solidFill>
              </a:rPr>
              <a:t>: B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first(S) = {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follow(S) = {}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first(B) = {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follow(B) = { </a:t>
            </a:r>
            <a:r>
              <a:rPr lang="en-US" sz="2200" b="1" dirty="0" smtClean="0">
                <a:solidFill>
                  <a:schemeClr val="tx1"/>
                </a:solidFill>
              </a:rPr>
              <a:t>)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b="1" dirty="0" smtClean="0">
                <a:solidFill>
                  <a:schemeClr val="tx1"/>
                </a:solidFill>
              </a:rPr>
              <a:t>EOF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980" y="3629926"/>
            <a:ext cx="17711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Parsing table: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49786" y="4816926"/>
            <a:ext cx="702128" cy="346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7392" y="5137599"/>
            <a:ext cx="4035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parse conflict - choice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ambiguity:</a:t>
            </a:r>
            <a:b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grammar not LL(1)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409902" y="4474028"/>
            <a:ext cx="542112" cy="278943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1416" y="2257082"/>
            <a:ext cx="19816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empty entry:</a:t>
            </a:r>
          </a:p>
          <a:p>
            <a:pPr lvl="0"/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when parsing S,</a:t>
            </a:r>
            <a:b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 we see ) ,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report error</a:t>
            </a:r>
            <a:endParaRPr lang="en-US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028216" y="3615655"/>
            <a:ext cx="436276" cy="1006679"/>
          </a:xfrm>
          <a:custGeom>
            <a:avLst/>
            <a:gdLst>
              <a:gd name="connsiteX0" fmla="*/ 318830 w 436276"/>
              <a:gd name="connsiteY0" fmla="*/ 0 h 1006679"/>
              <a:gd name="connsiteX1" fmla="*/ 352386 w 436276"/>
              <a:gd name="connsiteY1" fmla="*/ 41945 h 1006679"/>
              <a:gd name="connsiteX2" fmla="*/ 369164 w 436276"/>
              <a:gd name="connsiteY2" fmla="*/ 67112 h 1006679"/>
              <a:gd name="connsiteX3" fmla="*/ 411109 w 436276"/>
              <a:gd name="connsiteY3" fmla="*/ 117446 h 1006679"/>
              <a:gd name="connsiteX4" fmla="*/ 427887 w 436276"/>
              <a:gd name="connsiteY4" fmla="*/ 167780 h 1006679"/>
              <a:gd name="connsiteX5" fmla="*/ 436276 w 436276"/>
              <a:gd name="connsiteY5" fmla="*/ 192947 h 1006679"/>
              <a:gd name="connsiteX6" fmla="*/ 419498 w 436276"/>
              <a:gd name="connsiteY6" fmla="*/ 402672 h 1006679"/>
              <a:gd name="connsiteX7" fmla="*/ 394331 w 436276"/>
              <a:gd name="connsiteY7" fmla="*/ 486562 h 1006679"/>
              <a:gd name="connsiteX8" fmla="*/ 385942 w 436276"/>
              <a:gd name="connsiteY8" fmla="*/ 511728 h 1006679"/>
              <a:gd name="connsiteX9" fmla="*/ 377553 w 436276"/>
              <a:gd name="connsiteY9" fmla="*/ 536895 h 1006679"/>
              <a:gd name="connsiteX10" fmla="*/ 360775 w 436276"/>
              <a:gd name="connsiteY10" fmla="*/ 562062 h 1006679"/>
              <a:gd name="connsiteX11" fmla="*/ 343997 w 436276"/>
              <a:gd name="connsiteY11" fmla="*/ 612396 h 1006679"/>
              <a:gd name="connsiteX12" fmla="*/ 327219 w 436276"/>
              <a:gd name="connsiteY12" fmla="*/ 637563 h 1006679"/>
              <a:gd name="connsiteX13" fmla="*/ 318830 w 436276"/>
              <a:gd name="connsiteY13" fmla="*/ 662730 h 1006679"/>
              <a:gd name="connsiteX14" fmla="*/ 302052 w 436276"/>
              <a:gd name="connsiteY14" fmla="*/ 687897 h 1006679"/>
              <a:gd name="connsiteX15" fmla="*/ 293663 w 436276"/>
              <a:gd name="connsiteY15" fmla="*/ 713064 h 1006679"/>
              <a:gd name="connsiteX16" fmla="*/ 260107 w 436276"/>
              <a:gd name="connsiteY16" fmla="*/ 763398 h 1006679"/>
              <a:gd name="connsiteX17" fmla="*/ 243329 w 436276"/>
              <a:gd name="connsiteY17" fmla="*/ 788565 h 1006679"/>
              <a:gd name="connsiteX18" fmla="*/ 218162 w 436276"/>
              <a:gd name="connsiteY18" fmla="*/ 805343 h 1006679"/>
              <a:gd name="connsiteX19" fmla="*/ 151050 w 436276"/>
              <a:gd name="connsiteY19" fmla="*/ 864066 h 1006679"/>
              <a:gd name="connsiteX20" fmla="*/ 125883 w 436276"/>
              <a:gd name="connsiteY20" fmla="*/ 880844 h 1006679"/>
              <a:gd name="connsiteX21" fmla="*/ 83938 w 436276"/>
              <a:gd name="connsiteY21" fmla="*/ 922789 h 1006679"/>
              <a:gd name="connsiteX22" fmla="*/ 41993 w 436276"/>
              <a:gd name="connsiteY22" fmla="*/ 956345 h 1006679"/>
              <a:gd name="connsiteX23" fmla="*/ 25215 w 436276"/>
              <a:gd name="connsiteY23" fmla="*/ 981512 h 1006679"/>
              <a:gd name="connsiteX24" fmla="*/ 48 w 436276"/>
              <a:gd name="connsiteY24" fmla="*/ 1006679 h 10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6276" h="1006679">
                <a:moveTo>
                  <a:pt x="318830" y="0"/>
                </a:moveTo>
                <a:cubicBezTo>
                  <a:pt x="330015" y="13982"/>
                  <a:pt x="341643" y="27621"/>
                  <a:pt x="352386" y="41945"/>
                </a:cubicBezTo>
                <a:cubicBezTo>
                  <a:pt x="358435" y="50011"/>
                  <a:pt x="362709" y="59367"/>
                  <a:pt x="369164" y="67112"/>
                </a:cubicBezTo>
                <a:cubicBezTo>
                  <a:pt x="387979" y="89690"/>
                  <a:pt x="399207" y="90667"/>
                  <a:pt x="411109" y="117446"/>
                </a:cubicBezTo>
                <a:cubicBezTo>
                  <a:pt x="418292" y="133607"/>
                  <a:pt x="422294" y="151002"/>
                  <a:pt x="427887" y="167780"/>
                </a:cubicBezTo>
                <a:lnTo>
                  <a:pt x="436276" y="192947"/>
                </a:lnTo>
                <a:cubicBezTo>
                  <a:pt x="432053" y="264734"/>
                  <a:pt x="431194" y="332494"/>
                  <a:pt x="419498" y="402672"/>
                </a:cubicBezTo>
                <a:cubicBezTo>
                  <a:pt x="415272" y="428028"/>
                  <a:pt x="401790" y="464186"/>
                  <a:pt x="394331" y="486562"/>
                </a:cubicBezTo>
                <a:lnTo>
                  <a:pt x="385942" y="511728"/>
                </a:lnTo>
                <a:cubicBezTo>
                  <a:pt x="383146" y="520117"/>
                  <a:pt x="382458" y="529537"/>
                  <a:pt x="377553" y="536895"/>
                </a:cubicBezTo>
                <a:cubicBezTo>
                  <a:pt x="371960" y="545284"/>
                  <a:pt x="364870" y="552849"/>
                  <a:pt x="360775" y="562062"/>
                </a:cubicBezTo>
                <a:cubicBezTo>
                  <a:pt x="353592" y="578223"/>
                  <a:pt x="353807" y="597681"/>
                  <a:pt x="343997" y="612396"/>
                </a:cubicBezTo>
                <a:cubicBezTo>
                  <a:pt x="338404" y="620785"/>
                  <a:pt x="331728" y="628545"/>
                  <a:pt x="327219" y="637563"/>
                </a:cubicBezTo>
                <a:cubicBezTo>
                  <a:pt x="323264" y="645472"/>
                  <a:pt x="322785" y="654821"/>
                  <a:pt x="318830" y="662730"/>
                </a:cubicBezTo>
                <a:cubicBezTo>
                  <a:pt x="314321" y="671748"/>
                  <a:pt x="306561" y="678879"/>
                  <a:pt x="302052" y="687897"/>
                </a:cubicBezTo>
                <a:cubicBezTo>
                  <a:pt x="298097" y="695806"/>
                  <a:pt x="297957" y="705334"/>
                  <a:pt x="293663" y="713064"/>
                </a:cubicBezTo>
                <a:cubicBezTo>
                  <a:pt x="283870" y="730691"/>
                  <a:pt x="271292" y="746620"/>
                  <a:pt x="260107" y="763398"/>
                </a:cubicBezTo>
                <a:cubicBezTo>
                  <a:pt x="254514" y="771787"/>
                  <a:pt x="251718" y="782972"/>
                  <a:pt x="243329" y="788565"/>
                </a:cubicBezTo>
                <a:lnTo>
                  <a:pt x="218162" y="805343"/>
                </a:lnTo>
                <a:cubicBezTo>
                  <a:pt x="190199" y="847288"/>
                  <a:pt x="209773" y="824917"/>
                  <a:pt x="151050" y="864066"/>
                </a:cubicBezTo>
                <a:lnTo>
                  <a:pt x="125883" y="880844"/>
                </a:lnTo>
                <a:cubicBezTo>
                  <a:pt x="81142" y="947956"/>
                  <a:pt x="139865" y="866862"/>
                  <a:pt x="83938" y="922789"/>
                </a:cubicBezTo>
                <a:cubicBezTo>
                  <a:pt x="45993" y="960734"/>
                  <a:pt x="90988" y="940013"/>
                  <a:pt x="41993" y="956345"/>
                </a:cubicBezTo>
                <a:cubicBezTo>
                  <a:pt x="36400" y="964734"/>
                  <a:pt x="32344" y="974383"/>
                  <a:pt x="25215" y="981512"/>
                </a:cubicBezTo>
                <a:cubicBezTo>
                  <a:pt x="-2279" y="1009006"/>
                  <a:pt x="48" y="985666"/>
                  <a:pt x="48" y="1006679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0009" y="5907040"/>
            <a:ext cx="4408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follow(B)</a:t>
            </a:r>
            <a:b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first(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98171" y="1288254"/>
            <a:ext cx="3153743" cy="8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for LL(1)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07186" cy="11497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Tells which alternative to take, given current token: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 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Nonterminal x Token </a:t>
            </a:r>
            <a:r>
              <a:rPr lang="en-US" sz="2800" dirty="0">
                <a:solidFill>
                  <a:schemeClr val="tx1"/>
                </a:solidFill>
              </a:rPr>
              <a:t>-&gt; Set[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 smtClean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47923" y="2648688"/>
            <a:ext cx="2954606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</a:t>
            </a:r>
            <a:r>
              <a:rPr lang="en-US" sz="1800" b="1" dirty="0" smtClean="0">
                <a:solidFill>
                  <a:schemeClr val="tx1"/>
                </a:solidFill>
              </a:rPr>
              <a:t>(1)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</a:rPr>
              <a:t>(2) </a:t>
            </a:r>
            <a:r>
              <a:rPr lang="en-US" sz="2400" dirty="0" smtClean="0">
                <a:solidFill>
                  <a:srgbClr val="008000"/>
                </a:solidFill>
              </a:rPr>
              <a:t>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</a:t>
            </a:r>
            <a:r>
              <a:rPr lang="en-US" sz="1800" b="1" dirty="0" smtClean="0">
                <a:solidFill>
                  <a:prstClr val="black"/>
                </a:solidFill>
              </a:rPr>
              <a:t>(3)  </a:t>
            </a:r>
            <a:r>
              <a:rPr lang="en-US" sz="2400" dirty="0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146156"/>
            <a:ext cx="8229600" cy="17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For example, when </a:t>
            </a:r>
            <a:r>
              <a:rPr lang="en-US" sz="2800" dirty="0"/>
              <a:t>parsing A and seeing token </a:t>
            </a:r>
            <a:r>
              <a:rPr lang="en-US" sz="2800" dirty="0">
                <a:solidFill>
                  <a:schemeClr val="tx1"/>
                </a:solidFill>
              </a:rPr>
              <a:t>t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{2}  means: </a:t>
            </a:r>
            <a:r>
              <a:rPr lang="en-US" sz="2800" dirty="0" smtClean="0"/>
              <a:t>parse alternative 2   (C</a:t>
            </a:r>
            <a:r>
              <a:rPr lang="en-US" sz="2800" baseline="-25000" dirty="0" smtClean="0"/>
              <a:t>1 </a:t>
            </a:r>
            <a:r>
              <a:rPr lang="en-US" sz="2800" dirty="0"/>
              <a:t>...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q</a:t>
            </a:r>
            <a:r>
              <a:rPr lang="en-US" sz="2800" dirty="0" smtClean="0"/>
              <a:t> 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choice(</a:t>
            </a:r>
            <a:r>
              <a:rPr lang="en-US" sz="2800" dirty="0" err="1">
                <a:solidFill>
                  <a:schemeClr val="tx1"/>
                </a:solidFill>
              </a:rPr>
              <a:t>A,t</a:t>
            </a:r>
            <a:r>
              <a:rPr lang="en-US" sz="2800" dirty="0">
                <a:solidFill>
                  <a:schemeClr val="tx1"/>
                </a:solidFill>
              </a:rPr>
              <a:t>) = </a:t>
            </a:r>
            <a:r>
              <a:rPr lang="en-US" sz="2800" dirty="0" smtClean="0">
                <a:solidFill>
                  <a:schemeClr val="tx1"/>
                </a:solidFill>
              </a:rPr>
              <a:t>{1}  means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/>
              <a:t>parse alternative </a:t>
            </a:r>
            <a:r>
              <a:rPr lang="en-US" sz="2800" dirty="0" smtClean="0"/>
              <a:t>3   (</a:t>
            </a:r>
            <a:r>
              <a:rPr lang="en-US" sz="2800" dirty="0"/>
              <a:t>D</a:t>
            </a:r>
            <a:r>
              <a:rPr lang="en-US" sz="2800" baseline="-25000" dirty="0"/>
              <a:t>1 </a:t>
            </a:r>
            <a:r>
              <a:rPr lang="en-US" sz="2800" dirty="0"/>
              <a:t>...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{}    means: </a:t>
            </a:r>
            <a:r>
              <a:rPr lang="en-US" sz="2800" dirty="0" smtClean="0"/>
              <a:t>report syntax error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{2,3} : not LL(1) grammar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5022" y="2499009"/>
            <a:ext cx="4647335" cy="1713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if   </a:t>
            </a:r>
            <a:r>
              <a:rPr lang="en-US" sz="2400" dirty="0" smtClean="0">
                <a:solidFill>
                  <a:schemeClr val="tx1"/>
                </a:solidFill>
              </a:rPr>
              <a:t>t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 first(</a:t>
            </a:r>
            <a:r>
              <a:rPr lang="en-US" sz="2400" dirty="0">
                <a:solidFill>
                  <a:srgbClr val="008000"/>
                </a:solidFill>
              </a:rPr>
              <a:t>C</a:t>
            </a:r>
            <a:r>
              <a:rPr lang="en-US" sz="2400" baseline="-25000" dirty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C</a:t>
            </a:r>
            <a:r>
              <a:rPr lang="en-US" sz="2400" baseline="-25000" dirty="0" err="1">
                <a:solidFill>
                  <a:srgbClr val="008000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 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add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to choice(</a:t>
            </a:r>
            <a:r>
              <a:rPr lang="en-US" sz="2400" dirty="0" err="1" smtClean="0">
                <a:solidFill>
                  <a:schemeClr val="tx1"/>
                </a:solidFill>
              </a:rPr>
              <a:t>A,t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  t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follow(A) add K to choice(</a:t>
            </a:r>
            <a:r>
              <a:rPr lang="en-US" sz="2400" dirty="0" err="1" smtClean="0">
                <a:solidFill>
                  <a:schemeClr val="tx1"/>
                </a:solidFill>
              </a:rPr>
              <a:t>A,t</a:t>
            </a:r>
            <a:r>
              <a:rPr lang="en-US" sz="2400" dirty="0" smtClean="0">
                <a:solidFill>
                  <a:schemeClr val="tx1"/>
                </a:solidFill>
              </a:rPr>
              <a:t>) where K is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 alternative </a:t>
            </a:r>
          </a:p>
        </p:txBody>
      </p:sp>
    </p:spTree>
    <p:extLst>
      <p:ext uri="{BB962C8B-B14F-4D97-AF65-F5344CB8AC3E}">
        <p14:creationId xmlns:p14="http://schemas.microsoft.com/office/powerpoint/2010/main" val="16963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Transform Grammar for LL(1)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7108"/>
            <a:ext cx="2898321" cy="1543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::= B </a:t>
            </a:r>
            <a:r>
              <a:rPr lang="en-US" b="1" dirty="0" smtClean="0">
                <a:solidFill>
                  <a:schemeClr val="tx1"/>
                </a:solidFill>
              </a:rPr>
              <a:t>EOF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 ::=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| B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b="1" baseline="30000" dirty="0" smtClean="0">
                <a:solidFill>
                  <a:schemeClr val="tx1"/>
                </a:solidFill>
              </a:rPr>
              <a:t>(2)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58520"/>
              </p:ext>
            </p:extLst>
          </p:nvPr>
        </p:nvGraphicFramePr>
        <p:xfrm>
          <a:off x="4977480" y="1612623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{1,2}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8147" y="3083823"/>
            <a:ext cx="3186793" cy="11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Transform the grammar so that parsing table has no conflicts.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4032" y="1188890"/>
            <a:ext cx="2251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Old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arsing table: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00838" y="2375890"/>
            <a:ext cx="702128" cy="346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0780" y="2722872"/>
            <a:ext cx="3328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conflict - choice ambiguity:</a:t>
            </a:r>
            <a:b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grammar not LL(1)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41061" y="3466004"/>
            <a:ext cx="4408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follow(B)</a:t>
            </a:r>
            <a:b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first(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19834"/>
              </p:ext>
            </p:extLst>
          </p:nvPr>
        </p:nvGraphicFramePr>
        <p:xfrm>
          <a:off x="4991086" y="4932767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08903" y="4468587"/>
            <a:ext cx="3671211" cy="2030185"/>
            <a:chOff x="508903" y="4468587"/>
            <a:chExt cx="3671211" cy="203018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508903" y="4468587"/>
              <a:ext cx="2898321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8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dirty="0" smtClean="0"/>
                <a:t>S ::= B </a:t>
              </a:r>
              <a:r>
                <a:rPr lang="en-US" b="1" dirty="0" smtClean="0">
                  <a:solidFill>
                    <a:schemeClr val="tx1"/>
                  </a:solidFill>
                </a:rPr>
                <a:t>EOF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B ::=  </a:t>
              </a:r>
              <a:r>
                <a:rPr lang="en-US" dirty="0" smtClean="0">
                  <a:solidFill>
                    <a:schemeClr val="tx1"/>
                  </a:solidFill>
                  <a:sym typeface="Symbol"/>
                </a:rPr>
                <a:t></a:t>
              </a:r>
              <a:r>
                <a:rPr lang="en-US" dirty="0" smtClean="0"/>
                <a:t> | </a:t>
              </a:r>
              <a:r>
                <a:rPr lang="en-US" b="1" dirty="0" smtClean="0">
                  <a:solidFill>
                    <a:schemeClr val="tx1"/>
                  </a:solidFill>
                </a:rPr>
                <a:t>(</a:t>
              </a:r>
              <a:r>
                <a:rPr lang="en-US" dirty="0" smtClean="0"/>
                <a:t>B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  <a:r>
                <a:rPr lang="en-US" dirty="0"/>
                <a:t> B</a:t>
              </a:r>
              <a:r>
                <a:rPr lang="en-US" b="1" dirty="0" smtClean="0">
                  <a:solidFill>
                    <a:schemeClr val="tx1"/>
                  </a:solidFill>
                </a:rPr>
                <a:t/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         </a:t>
              </a:r>
              <a:r>
                <a:rPr lang="en-US" b="1" baseline="30000" dirty="0" smtClean="0">
                  <a:solidFill>
                    <a:schemeClr val="tx1"/>
                  </a:solidFill>
                </a:rPr>
                <a:t>(1)</a:t>
              </a:r>
              <a:r>
                <a:rPr lang="en-US" b="1" dirty="0" smtClean="0">
                  <a:solidFill>
                    <a:schemeClr val="tx1"/>
                  </a:solidFill>
                </a:rPr>
                <a:t>      </a:t>
              </a:r>
              <a:r>
                <a:rPr lang="en-US" b="1" baseline="30000" dirty="0" smtClean="0">
                  <a:solidFill>
                    <a:schemeClr val="tx1"/>
                  </a:solidFill>
                </a:rPr>
                <a:t>(2)</a:t>
              </a:r>
              <a:endParaRPr lang="en-US" baseline="30000" dirty="0" smtClean="0"/>
            </a:p>
            <a:p>
              <a:pPr marL="0" indent="0">
                <a:buFontTx/>
                <a:buNone/>
              </a:pPr>
              <a:endParaRPr lang="en-US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590546" y="5951764"/>
              <a:ext cx="3589568" cy="54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8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200" dirty="0" smtClean="0">
                  <a:solidFill>
                    <a:schemeClr val="tx1"/>
                  </a:solidFill>
                </a:rPr>
                <a:t>Left recursion is bad for LL(1)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060892" y="6225268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choice(</a:t>
            </a:r>
            <a:r>
              <a:rPr lang="en-US" sz="2000" dirty="0" err="1">
                <a:solidFill>
                  <a:prstClr val="black"/>
                </a:solidFill>
              </a:rPr>
              <a:t>A,t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08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59030"/>
          </a:xfrm>
        </p:spPr>
        <p:txBody>
          <a:bodyPr/>
          <a:lstStyle/>
          <a:p>
            <a:r>
              <a:rPr lang="en-US" dirty="0" smtClean="0"/>
              <a:t>Parse Table is Code for Generic Parser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00766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var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stack</a:t>
            </a:r>
            <a:r>
              <a:rPr lang="en-US" sz="1800" dirty="0">
                <a:solidFill>
                  <a:schemeClr val="tx1"/>
                </a:solidFill>
              </a:rPr>
              <a:t> : </a:t>
            </a:r>
            <a:r>
              <a:rPr lang="en-US" sz="1800" dirty="0" smtClean="0">
                <a:solidFill>
                  <a:schemeClr val="tx1"/>
                </a:solidFill>
              </a:rPr>
              <a:t>Stack[</a:t>
            </a:r>
            <a:r>
              <a:rPr lang="en-US" sz="1800" dirty="0" err="1" smtClean="0">
                <a:solidFill>
                  <a:schemeClr val="tx1"/>
                </a:solidFill>
              </a:rPr>
              <a:t>GrammarSymbol</a:t>
            </a:r>
            <a:r>
              <a:rPr lang="en-US" sz="1800" dirty="0" smtClean="0">
                <a:solidFill>
                  <a:schemeClr val="tx1"/>
                </a:solidFill>
              </a:rPr>
              <a:t>] </a:t>
            </a:r>
            <a:r>
              <a:rPr lang="en-US" sz="1800" dirty="0"/>
              <a:t>// </a:t>
            </a:r>
            <a:r>
              <a:rPr lang="en-US" sz="1800" dirty="0" smtClean="0"/>
              <a:t>terminal or non-terminal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err="1" smtClean="0">
                <a:solidFill>
                  <a:srgbClr val="C00000"/>
                </a:solidFill>
              </a:rPr>
              <a:t>stack.push</a:t>
            </a:r>
            <a:r>
              <a:rPr lang="en-US" sz="1800" dirty="0" smtClean="0">
                <a:solidFill>
                  <a:srgbClr val="C00000"/>
                </a:solidFill>
              </a:rPr>
              <a:t>(EOF);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err="1" smtClean="0">
                <a:solidFill>
                  <a:srgbClr val="C00000"/>
                </a:solidFill>
              </a:rPr>
              <a:t>stack.push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</a:rPr>
              <a:t>StartNonterminal</a:t>
            </a:r>
            <a:r>
              <a:rPr lang="en-US" sz="1800" b="1" dirty="0" smtClean="0">
                <a:solidFill>
                  <a:srgbClr val="C00000"/>
                </a:solidFill>
              </a:rPr>
              <a:t>);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err="1" smtClean="0">
                <a:solidFill>
                  <a:schemeClr val="tx1"/>
                </a:solidFill>
              </a:rPr>
              <a:t>var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lex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new </a:t>
            </a:r>
            <a:r>
              <a:rPr lang="en-US" sz="1800" dirty="0" err="1" smtClean="0">
                <a:solidFill>
                  <a:schemeClr val="tx1"/>
                </a:solidFill>
              </a:rPr>
              <a:t>Lexer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inputFile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while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(true) </a:t>
            </a:r>
            <a:r>
              <a:rPr lang="en-US" sz="1800" dirty="0" smtClean="0">
                <a:solidFill>
                  <a:schemeClr val="tx1"/>
                </a:solidFill>
              </a:rPr>
              <a:t>{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 = </a:t>
            </a:r>
            <a:r>
              <a:rPr lang="en-US" sz="1800" b="1" dirty="0" err="1" smtClean="0">
                <a:solidFill>
                  <a:srgbClr val="C00000"/>
                </a:solidFill>
              </a:rPr>
              <a:t>stack.pop</a:t>
            </a:r>
            <a:r>
              <a:rPr lang="en-US" sz="1800" b="1" dirty="0" smtClean="0">
                <a:solidFill>
                  <a:srgbClr val="C00000"/>
                </a:solidFill>
              </a:rPr>
              <a:t/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t = </a:t>
            </a:r>
            <a:r>
              <a:rPr lang="en-US" sz="1800" dirty="0" err="1" smtClean="0">
                <a:solidFill>
                  <a:schemeClr val="tx1"/>
                </a:solidFill>
              </a:rPr>
              <a:t>lex.curent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if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isTerminal</a:t>
            </a:r>
            <a:r>
              <a:rPr lang="en-US" sz="1800" dirty="0" smtClean="0">
                <a:solidFill>
                  <a:schemeClr val="tx1"/>
                </a:solidFill>
              </a:rPr>
              <a:t>(X))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</a:t>
            </a:r>
            <a:r>
              <a:rPr lang="en-US" sz="1800" b="1" dirty="0" smtClean="0">
                <a:solidFill>
                  <a:schemeClr val="tx1"/>
                </a:solidFill>
              </a:rPr>
              <a:t>if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(t==X) 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</a:rPr>
              <a:t>if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(X==EOF) </a:t>
            </a:r>
            <a:r>
              <a:rPr lang="en-US" sz="1800" b="1" dirty="0">
                <a:solidFill>
                  <a:schemeClr val="tx1"/>
                </a:solidFill>
              </a:rPr>
              <a:t>return </a:t>
            </a:r>
            <a:r>
              <a:rPr lang="en-US" sz="1800" dirty="0" smtClean="0">
                <a:solidFill>
                  <a:schemeClr val="tx1"/>
                </a:solidFill>
              </a:rPr>
              <a:t>success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                </a:t>
            </a:r>
            <a:r>
              <a:rPr lang="en-US" sz="1800" b="1" dirty="0" smtClean="0">
                <a:solidFill>
                  <a:schemeClr val="tx1"/>
                </a:solidFill>
              </a:rPr>
              <a:t>else </a:t>
            </a:r>
            <a:r>
              <a:rPr lang="en-US" sz="1800" dirty="0" err="1">
                <a:solidFill>
                  <a:schemeClr val="tx1"/>
                </a:solidFill>
              </a:rPr>
              <a:t>lex.next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// eat token </a:t>
            </a:r>
            <a:r>
              <a:rPr lang="en-US" sz="1800" dirty="0" smtClean="0"/>
              <a:t>t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</a:rPr>
              <a:t>else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parseError</a:t>
            </a:r>
            <a:r>
              <a:rPr lang="en-US" sz="1800" dirty="0">
                <a:solidFill>
                  <a:schemeClr val="tx1"/>
                </a:solidFill>
              </a:rPr>
              <a:t>("Expected " + X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else </a:t>
            </a:r>
            <a:r>
              <a:rPr lang="en-US" sz="1800" dirty="0" smtClean="0">
                <a:solidFill>
                  <a:schemeClr val="tx1"/>
                </a:solidFill>
              </a:rPr>
              <a:t>{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/>
              <a:t>// </a:t>
            </a:r>
            <a:r>
              <a:rPr lang="en-US" sz="1800" dirty="0" smtClean="0"/>
              <a:t>non-terminal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cs</a:t>
            </a:r>
            <a:r>
              <a:rPr lang="en-US" sz="1800" dirty="0">
                <a:solidFill>
                  <a:schemeClr val="tx1"/>
                </a:solidFill>
              </a:rPr>
              <a:t> = choice(X)(t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/>
              <a:t>// </a:t>
            </a:r>
            <a:r>
              <a:rPr lang="en-US" sz="1800" dirty="0" smtClean="0"/>
              <a:t>look up parsing table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cs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match </a:t>
            </a:r>
            <a:r>
              <a:rPr lang="en-US" sz="1800" dirty="0" smtClean="0">
                <a:solidFill>
                  <a:schemeClr val="tx1"/>
                </a:solidFill>
              </a:rPr>
              <a:t>{ </a:t>
            </a:r>
            <a:r>
              <a:rPr lang="en-US" sz="1800" dirty="0" smtClean="0"/>
              <a:t>// result is a set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  </a:t>
            </a:r>
            <a:r>
              <a:rPr lang="en-US" sz="1800" b="1" dirty="0">
                <a:solidFill>
                  <a:schemeClr val="tx1"/>
                </a:solidFill>
              </a:rPr>
              <a:t>case </a:t>
            </a:r>
            <a:r>
              <a:rPr lang="en-US" sz="1800" dirty="0">
                <a:solidFill>
                  <a:schemeClr val="tx1"/>
                </a:solidFill>
              </a:rPr>
              <a:t>{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} </a:t>
            </a:r>
            <a:r>
              <a:rPr lang="en-US" sz="1800" dirty="0" smtClean="0">
                <a:solidFill>
                  <a:schemeClr val="tx1"/>
                </a:solidFill>
              </a:rPr>
              <a:t>=&gt; { </a:t>
            </a:r>
            <a:r>
              <a:rPr lang="en-US" sz="1800" dirty="0"/>
              <a:t>// exactly one </a:t>
            </a:r>
            <a:r>
              <a:rPr lang="en-US" sz="1800" dirty="0" smtClean="0"/>
              <a:t>choice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n-US" sz="1800" dirty="0" err="1">
                <a:solidFill>
                  <a:schemeClr val="tx1"/>
                </a:solidFill>
              </a:rPr>
              <a:t>rhs</a:t>
            </a:r>
            <a:r>
              <a:rPr lang="en-US" sz="1800" dirty="0">
                <a:solidFill>
                  <a:schemeClr val="tx1"/>
                </a:solidFill>
              </a:rPr>
              <a:t> = p(</a:t>
            </a:r>
            <a:r>
              <a:rPr lang="en-US" sz="1800" dirty="0" err="1">
                <a:solidFill>
                  <a:schemeClr val="tx1"/>
                </a:solidFill>
              </a:rPr>
              <a:t>X,i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/>
              <a:t>// choose correct right-hand </a:t>
            </a:r>
            <a:r>
              <a:rPr lang="en-US" sz="1800" dirty="0" smtClean="0"/>
              <a:t>side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      </a:t>
            </a:r>
            <a:r>
              <a:rPr lang="en-US" sz="1800" b="1" dirty="0" err="1" smtClean="0">
                <a:solidFill>
                  <a:srgbClr val="C00000"/>
                </a:solidFill>
              </a:rPr>
              <a:t>stack.push</a:t>
            </a:r>
            <a:r>
              <a:rPr lang="en-US" sz="1800" b="1" dirty="0" smtClean="0">
                <a:solidFill>
                  <a:srgbClr val="C00000"/>
                </a:solidFill>
              </a:rPr>
              <a:t>(reverse(</a:t>
            </a:r>
            <a:r>
              <a:rPr lang="en-US" sz="1800" b="1" dirty="0" err="1" smtClean="0">
                <a:solidFill>
                  <a:srgbClr val="C00000"/>
                </a:solidFill>
              </a:rPr>
              <a:t>rhs</a:t>
            </a:r>
            <a:r>
              <a:rPr lang="en-US" sz="1800" b="1" dirty="0" smtClean="0">
                <a:solidFill>
                  <a:srgbClr val="C00000"/>
                </a:solidFill>
              </a:rPr>
              <a:t>)) </a:t>
            </a:r>
            <a:r>
              <a:rPr lang="en-US" sz="1800" dirty="0" smtClean="0">
                <a:solidFill>
                  <a:srgbClr val="C00000"/>
                </a:solidFill>
              </a:rPr>
              <a:t>}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</a:rPr>
              <a:t>case </a:t>
            </a:r>
            <a:r>
              <a:rPr lang="en-US" sz="1800" dirty="0">
                <a:solidFill>
                  <a:schemeClr val="tx1"/>
                </a:solidFill>
              </a:rPr>
              <a:t>{} =&gt; </a:t>
            </a:r>
            <a:r>
              <a:rPr lang="en-US" sz="1800" dirty="0" err="1">
                <a:solidFill>
                  <a:schemeClr val="tx1"/>
                </a:solidFill>
              </a:rPr>
              <a:t>parseError</a:t>
            </a:r>
            <a:r>
              <a:rPr lang="en-US" sz="1800" dirty="0">
                <a:solidFill>
                  <a:schemeClr val="tx1"/>
                </a:solidFill>
              </a:rPr>
              <a:t>("Parser expected an element of " + </a:t>
            </a:r>
            <a:r>
              <a:rPr lang="en-US" sz="1800" dirty="0" err="1">
                <a:solidFill>
                  <a:schemeClr val="tx1"/>
                </a:solidFill>
              </a:rPr>
              <a:t>unionOfAll</a:t>
            </a:r>
            <a:r>
              <a:rPr lang="en-US" sz="1800" dirty="0">
                <a:solidFill>
                  <a:schemeClr val="tx1"/>
                </a:solidFill>
              </a:rPr>
              <a:t>(choice(X</a:t>
            </a:r>
            <a:r>
              <a:rPr lang="en-US" sz="1800" dirty="0" smtClean="0">
                <a:solidFill>
                  <a:schemeClr val="tx1"/>
                </a:solidFill>
              </a:rPr>
              <a:t>)))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b="1" dirty="0">
                <a:solidFill>
                  <a:schemeClr val="tx1"/>
                </a:solidFill>
              </a:rPr>
              <a:t>case _</a:t>
            </a:r>
            <a:r>
              <a:rPr lang="en-US" sz="1800" dirty="0">
                <a:solidFill>
                  <a:schemeClr val="tx1"/>
                </a:solidFill>
              </a:rPr>
              <a:t> =&gt; crash</a:t>
            </a:r>
            <a:r>
              <a:rPr lang="en-US" sz="1800" dirty="0" smtClean="0">
                <a:solidFill>
                  <a:schemeClr val="tx1"/>
                </a:solidFill>
              </a:rPr>
              <a:t>(“parse table with conflicts - grammar was not </a:t>
            </a:r>
            <a:r>
              <a:rPr lang="en-US" sz="1800" dirty="0">
                <a:solidFill>
                  <a:schemeClr val="tx1"/>
                </a:solidFill>
              </a:rPr>
              <a:t>LL(1</a:t>
            </a:r>
            <a:r>
              <a:rPr lang="en-US" sz="1800" dirty="0" smtClean="0">
                <a:solidFill>
                  <a:schemeClr val="tx1"/>
                </a:solidFill>
              </a:rPr>
              <a:t>)")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}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}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994"/>
            <a:ext cx="8229600" cy="1143000"/>
          </a:xfrm>
        </p:spPr>
        <p:txBody>
          <a:bodyPr/>
          <a:lstStyle/>
          <a:p>
            <a:r>
              <a:rPr lang="en-US" dirty="0" smtClean="0"/>
              <a:t>What if we cannot transform the grammar into LL(1)?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 Redesign your language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Use a more powerful parsing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2: Dangling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dangling-else problem happens when the conditional statements are parsed using the following grammar.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	S ::= S 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dirty="0">
                <a:solidFill>
                  <a:schemeClr val="tx1"/>
                </a:solidFill>
              </a:rPr>
              <a:t>id </a:t>
            </a:r>
            <a:r>
              <a:rPr lang="en-US" b="1" dirty="0">
                <a:solidFill>
                  <a:schemeClr val="tx1"/>
                </a:solidFill>
              </a:rPr>
              <a:t>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S else 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Find </a:t>
            </a:r>
            <a:r>
              <a:rPr lang="en-US" dirty="0"/>
              <a:t>an unambiguous grammar that accepts the same conditional statements and matches the else statement with the nearest unmatched if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Dangling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if (x &gt; 0) then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if (y &gt; 0) then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z  = x + 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else x = - x</a:t>
            </a:r>
          </a:p>
          <a:p>
            <a:r>
              <a:rPr lang="en-US" dirty="0" smtClean="0"/>
              <a:t>This is a real problem languages like C, Java</a:t>
            </a:r>
          </a:p>
          <a:p>
            <a:pPr lvl="1"/>
            <a:r>
              <a:rPr lang="en-US" dirty="0" smtClean="0"/>
              <a:t>resolved by saying </a:t>
            </a:r>
            <a:r>
              <a:rPr lang="en-US" b="1" dirty="0" smtClean="0"/>
              <a:t>else </a:t>
            </a:r>
            <a:r>
              <a:rPr lang="en-US" dirty="0" smtClean="0"/>
              <a:t>binds to innermost </a:t>
            </a:r>
            <a:r>
              <a:rPr lang="en-US" b="1" dirty="0" smtClean="0"/>
              <a:t>if</a:t>
            </a:r>
          </a:p>
          <a:p>
            <a:r>
              <a:rPr lang="en-US" dirty="0" smtClean="0"/>
              <a:t>Can we design grammar that allows all programs as before, but only allows parse trees where else binds to innermost if?</a:t>
            </a:r>
          </a:p>
        </p:txBody>
      </p:sp>
    </p:spTree>
    <p:extLst>
      <p:ext uri="{BB962C8B-B14F-4D97-AF65-F5344CB8AC3E}">
        <p14:creationId xmlns:p14="http://schemas.microsoft.com/office/powerpoint/2010/main" val="383201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Ambiguity in this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1"/>
            <a:ext cx="8229600" cy="4922933"/>
          </a:xfrm>
        </p:spPr>
        <p:txBody>
          <a:bodyPr/>
          <a:lstStyle/>
          <a:p>
            <a:r>
              <a:rPr lang="en-US" dirty="0"/>
              <a:t>Ambiguity arises in this grammar here due to:</a:t>
            </a:r>
          </a:p>
          <a:p>
            <a:pPr lvl="1"/>
            <a:r>
              <a:rPr lang="en-US" dirty="0"/>
              <a:t>dangling </a:t>
            </a:r>
            <a:r>
              <a:rPr lang="en-US" b="1" dirty="0"/>
              <a:t>else</a:t>
            </a:r>
          </a:p>
          <a:p>
            <a:pPr lvl="1"/>
            <a:r>
              <a:rPr lang="en-US" dirty="0"/>
              <a:t>binary rule for </a:t>
            </a:r>
            <a:r>
              <a:rPr lang="en-US" dirty="0" smtClean="0"/>
              <a:t>sequence (</a:t>
            </a:r>
            <a:r>
              <a:rPr lang="en-US" b="1" dirty="0" smtClean="0"/>
              <a:t>;</a:t>
            </a:r>
            <a:r>
              <a:rPr lang="en-US" dirty="0" smtClean="0"/>
              <a:t>) as for parentheses</a:t>
            </a:r>
            <a:endParaRPr lang="en-US" dirty="0"/>
          </a:p>
          <a:p>
            <a:pPr lvl="1"/>
            <a:r>
              <a:rPr lang="en-US" dirty="0" smtClean="0"/>
              <a:t>priority between if-then-else and semicolon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;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(x &gt; 0)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if (y &gt; 0)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z  = x + </a:t>
            </a:r>
            <a:r>
              <a:rPr lang="en-US" dirty="0" smtClean="0">
                <a:solidFill>
                  <a:schemeClr val="tx1"/>
                </a:solidFill>
              </a:rPr>
              <a:t>y;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u = z + 1       </a:t>
            </a:r>
            <a:r>
              <a:rPr lang="en-US" dirty="0" smtClean="0">
                <a:solidFill>
                  <a:srgbClr val="C00000"/>
                </a:solidFill>
              </a:rPr>
              <a:t>// last assignment is not inside if</a:t>
            </a:r>
          </a:p>
          <a:p>
            <a:pPr marL="0" indent="0">
              <a:buNone/>
            </a:pPr>
            <a:r>
              <a:rPr lang="en-US" dirty="0" smtClean="0"/>
              <a:t>Wrong parse tree -&gt; wrong generated code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0"/>
            <a:ext cx="8229600" cy="1143000"/>
          </a:xfrm>
        </p:spPr>
        <p:txBody>
          <a:bodyPr/>
          <a:lstStyle/>
          <a:p>
            <a:r>
              <a:rPr lang="en-US" dirty="0" smtClean="0"/>
              <a:t>How we Solved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152"/>
            <a:ext cx="8229600" cy="51430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identified a wrong tree and tried to refine the grammar to prevent it, by making a copy of the rules. Also, we changed some rules to disallow sequences inside if-then-else and make sequence rule non-ambiguous. The end result is something like this: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::=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  </a:t>
            </a:r>
            <a:r>
              <a:rPr lang="en-US" sz="2000" dirty="0" smtClean="0">
                <a:solidFill>
                  <a:schemeClr val="tx1"/>
                </a:solidFill>
              </a:rPr>
              <a:t>|A S			</a:t>
            </a:r>
            <a:r>
              <a:rPr lang="en-US" sz="2000" dirty="0" smtClean="0"/>
              <a:t>// a way to write  </a:t>
            </a:r>
            <a:r>
              <a:rPr lang="en-US" sz="2000" dirty="0" smtClean="0">
                <a:solidFill>
                  <a:schemeClr val="tx1"/>
                </a:solidFill>
              </a:rPr>
              <a:t>S::=A*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::= id </a:t>
            </a:r>
            <a:r>
              <a:rPr lang="en-US" sz="2000" b="1" dirty="0">
                <a:solidFill>
                  <a:schemeClr val="tx1"/>
                </a:solidFill>
              </a:rPr>
              <a:t>:=</a:t>
            </a:r>
            <a:r>
              <a:rPr lang="en-US" sz="2000" dirty="0">
                <a:solidFill>
                  <a:schemeClr val="tx1"/>
                </a:solidFill>
              </a:rPr>
              <a:t> 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b="1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b="1" dirty="0">
                <a:solidFill>
                  <a:schemeClr val="tx1"/>
                </a:solidFill>
              </a:rPr>
              <a:t>then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b="1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b="1" dirty="0">
                <a:solidFill>
                  <a:schemeClr val="tx1"/>
                </a:solidFill>
              </a:rPr>
              <a:t>then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A' </a:t>
            </a:r>
            <a:r>
              <a:rPr lang="en-US" sz="2000" b="1" dirty="0">
                <a:solidFill>
                  <a:schemeClr val="tx1"/>
                </a:solidFill>
              </a:rPr>
              <a:t>else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A' ::= </a:t>
            </a:r>
            <a:r>
              <a:rPr lang="en-US" sz="2000" dirty="0">
                <a:solidFill>
                  <a:schemeClr val="tx1"/>
                </a:solidFill>
              </a:rPr>
              <a:t>id </a:t>
            </a:r>
            <a:r>
              <a:rPr lang="en-US" sz="2000" b="1" dirty="0">
                <a:solidFill>
                  <a:schemeClr val="tx1"/>
                </a:solidFill>
              </a:rPr>
              <a:t>:=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A'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b="1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b="1" dirty="0">
                <a:solidFill>
                  <a:schemeClr val="tx1"/>
                </a:solidFill>
              </a:rPr>
              <a:t>then</a:t>
            </a:r>
            <a:r>
              <a:rPr lang="en-US" sz="2000" dirty="0">
                <a:solidFill>
                  <a:schemeClr val="tx1"/>
                </a:solidFill>
              </a:rPr>
              <a:t> A' </a:t>
            </a:r>
            <a:r>
              <a:rPr lang="en-US" sz="2000" b="1" dirty="0">
                <a:solidFill>
                  <a:schemeClr val="tx1"/>
                </a:solidFill>
              </a:rPr>
              <a:t>else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A'</a:t>
            </a:r>
          </a:p>
          <a:p>
            <a:pPr marL="0" indent="0">
              <a:buNone/>
            </a:pPr>
            <a:r>
              <a:rPr lang="en-US" sz="2000" dirty="0" smtClean="0"/>
              <a:t>At some point we had a useless rule, so we deleted it.</a:t>
            </a:r>
          </a:p>
          <a:p>
            <a:pPr marL="0" indent="0">
              <a:buNone/>
            </a:pPr>
            <a:r>
              <a:rPr lang="en-US" sz="2000" dirty="0" smtClean="0"/>
              <a:t>We also looked at what a practical grammar would have to allow sequences inside if-then-else. It would add a case for blocks, like this: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A ::=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{ </a:t>
            </a:r>
            <a:r>
              <a:rPr lang="en-US" sz="2000" dirty="0" smtClean="0">
                <a:solidFill>
                  <a:schemeClr val="tx1"/>
                </a:solidFill>
              </a:rPr>
              <a:t>S </a:t>
            </a:r>
            <a:r>
              <a:rPr lang="en-US" sz="2000" b="1" dirty="0" smtClean="0">
                <a:solidFill>
                  <a:schemeClr val="tx1"/>
                </a:solidFill>
              </a:rPr>
              <a:t>}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A' ::= </a:t>
            </a:r>
            <a:r>
              <a:rPr lang="en-US" sz="2000" b="1" dirty="0" smtClean="0">
                <a:solidFill>
                  <a:schemeClr val="tx1"/>
                </a:solidFill>
              </a:rPr>
              <a:t>{ </a:t>
            </a:r>
            <a:r>
              <a:rPr lang="en-US" sz="2000" dirty="0" smtClean="0">
                <a:solidFill>
                  <a:schemeClr val="tx1"/>
                </a:solidFill>
              </a:rPr>
              <a:t>S </a:t>
            </a:r>
            <a:r>
              <a:rPr lang="en-US" sz="2000" b="1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000" dirty="0" smtClean="0"/>
              <a:t>We could factor out some common definitions (e.g. define A in terms of A'), but that is not important for this problem.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Unary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1) </a:t>
            </a:r>
            <a:r>
              <a:rPr lang="en-US" sz="2600" dirty="0" smtClean="0">
                <a:solidFill>
                  <a:schemeClr val="tx1"/>
                </a:solidFill>
              </a:rPr>
              <a:t>Show </a:t>
            </a:r>
            <a:r>
              <a:rPr lang="en-US" sz="2600" dirty="0">
                <a:solidFill>
                  <a:schemeClr val="tx1"/>
                </a:solidFill>
              </a:rPr>
              <a:t>that the grammar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A ::=  </a:t>
            </a:r>
            <a:r>
              <a:rPr lang="en-US" sz="2600" dirty="0">
                <a:solidFill>
                  <a:schemeClr val="tx1"/>
                </a:solidFill>
              </a:rPr>
              <a:t>− A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	A ::=  </a:t>
            </a:r>
            <a:r>
              <a:rPr lang="en-US" sz="2600" dirty="0">
                <a:solidFill>
                  <a:schemeClr val="tx1"/>
                </a:solidFill>
              </a:rPr>
              <a:t>A − id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	A ::=  id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is </a:t>
            </a:r>
            <a:r>
              <a:rPr lang="en-US" sz="2600" dirty="0">
                <a:solidFill>
                  <a:schemeClr val="tx1"/>
                </a:solidFill>
              </a:rPr>
              <a:t>ambiguous by finding a string that has two different syntax trees.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2)</a:t>
            </a:r>
            <a:r>
              <a:rPr lang="en-US" sz="2600" dirty="0" smtClean="0">
                <a:solidFill>
                  <a:schemeClr val="tx1"/>
                </a:solidFill>
              </a:rPr>
              <a:t> Make </a:t>
            </a:r>
            <a:r>
              <a:rPr lang="en-US" sz="2600" dirty="0">
                <a:solidFill>
                  <a:schemeClr val="tx1"/>
                </a:solidFill>
              </a:rPr>
              <a:t>two different unambiguous grammars for the same language: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a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 One where prefix minus binds stronger than infix minus.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b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 One where infix minus binds stronger than prefix minus.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3) </a:t>
            </a:r>
            <a:r>
              <a:rPr lang="en-US" sz="2600" dirty="0" smtClean="0">
                <a:solidFill>
                  <a:schemeClr val="tx1"/>
                </a:solidFill>
              </a:rPr>
              <a:t>Show </a:t>
            </a:r>
            <a:r>
              <a:rPr lang="en-US" sz="2600" dirty="0">
                <a:solidFill>
                  <a:schemeClr val="tx1"/>
                </a:solidFill>
              </a:rPr>
              <a:t>the syntax trees using the new grammars for the string you used to prove the original grammar ambiguous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28473</TotalTime>
  <Words>1680</Words>
  <Application>Microsoft Office PowerPoint</Application>
  <PresentationFormat>On-screen Show (4:3)</PresentationFormat>
  <Paragraphs>386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Symbol</vt:lpstr>
      <vt:lpstr>Wingdings</vt:lpstr>
      <vt:lpstr>Default Design</vt:lpstr>
      <vt:lpstr>Exercise: Balanced Parentheses</vt:lpstr>
      <vt:lpstr>Remark</vt:lpstr>
      <vt:lpstr>Towards Solution</vt:lpstr>
      <vt:lpstr>Solution</vt:lpstr>
      <vt:lpstr>Exercise 2: Dangling Else</vt:lpstr>
      <vt:lpstr>Discussion of Dangling Else</vt:lpstr>
      <vt:lpstr>Sources of Ambiguity in this Example</vt:lpstr>
      <vt:lpstr>How we Solved It</vt:lpstr>
      <vt:lpstr>Exercise: Unary Minus</vt:lpstr>
      <vt:lpstr>Exercise:  Left Recursive and Right Recursive</vt:lpstr>
      <vt:lpstr>Making Grammars Unambiguous - some recipes -</vt:lpstr>
      <vt:lpstr>Goal: Build Expression Trees</vt:lpstr>
      <vt:lpstr>Ambiguous Expression Grammar</vt:lpstr>
      <vt:lpstr>1) Layer the grammar by priorities</vt:lpstr>
      <vt:lpstr>2) Building trees: left-associative "-"</vt:lpstr>
      <vt:lpstr>3) Building trees: right-associative "^"</vt:lpstr>
      <vt:lpstr>Manual Construction of Parsers</vt:lpstr>
      <vt:lpstr>Grammar Rules as Logic Programs</vt:lpstr>
      <vt:lpstr>Recursive Descent - LL(1)</vt:lpstr>
      <vt:lpstr>Grammar vs Recursive Descent Parser</vt:lpstr>
      <vt:lpstr>Rough General Idea</vt:lpstr>
      <vt:lpstr>Computing first in the example</vt:lpstr>
      <vt:lpstr>Algorithm for first</vt:lpstr>
      <vt:lpstr>Rules with Multiple Alternatives</vt:lpstr>
      <vt:lpstr>Abstracting into Constraints</vt:lpstr>
      <vt:lpstr>Example to Generate Constraints</vt:lpstr>
      <vt:lpstr>Example to Generate Constraints</vt:lpstr>
      <vt:lpstr>Iterative Solution of first Constraints</vt:lpstr>
      <vt:lpstr>Constraints for Computing Nullable</vt:lpstr>
      <vt:lpstr>Computing first and nullable</vt:lpstr>
      <vt:lpstr>Rough General Idea</vt:lpstr>
      <vt:lpstr>Exercise 1</vt:lpstr>
      <vt:lpstr>Exercise 2</vt:lpstr>
      <vt:lpstr>Exercise 3</vt:lpstr>
      <vt:lpstr>Problem Identified</vt:lpstr>
      <vt:lpstr>General Idea for nullable(A)</vt:lpstr>
      <vt:lpstr>LL(1) Grammar - good for building recursive descent parsers </vt:lpstr>
      <vt:lpstr>Computing if a token can follow</vt:lpstr>
      <vt:lpstr>Rule for Computing Follow</vt:lpstr>
      <vt:lpstr>Compute nullable, first, follow</vt:lpstr>
      <vt:lpstr>Conclusion of the Solution</vt:lpstr>
      <vt:lpstr>Table for LL(1) Parser: Example</vt:lpstr>
      <vt:lpstr>Table for LL(1) Parsing</vt:lpstr>
      <vt:lpstr>Transform Grammar for LL(1)</vt:lpstr>
      <vt:lpstr>Parse Table is Code for Generic Parser</vt:lpstr>
      <vt:lpstr>What if we cannot transform the grammar into LL(1)?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3242</cp:revision>
  <dcterms:created xsi:type="dcterms:W3CDTF">2005-06-07T20:03:32Z</dcterms:created>
  <dcterms:modified xsi:type="dcterms:W3CDTF">2013-10-08T19:59:18Z</dcterms:modified>
</cp:coreProperties>
</file>