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1118" r:id="rId2"/>
    <p:sldId id="1114" r:id="rId3"/>
    <p:sldId id="1115" r:id="rId4"/>
    <p:sldId id="1116" r:id="rId5"/>
    <p:sldId id="1117" r:id="rId6"/>
    <p:sldId id="1120" r:id="rId7"/>
    <p:sldId id="1119" r:id="rId8"/>
    <p:sldId id="1113" r:id="rId9"/>
    <p:sldId id="1074" r:id="rId10"/>
    <p:sldId id="107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115" autoAdjust="0"/>
    <p:restoredTop sz="92609" autoAdjust="0"/>
  </p:normalViewPr>
  <p:slideViewPr>
    <p:cSldViewPr snapToGrid="0">
      <p:cViewPr>
        <p:scale>
          <a:sx n="62" d="100"/>
          <a:sy n="62" d="100"/>
        </p:scale>
        <p:origin x="-902" y="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2013-10-03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02T06:17:37.0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02T06:17:38.453"/>
    </inkml:context>
  </inkml:definitions>
  <inkml:trace contextRef="#ctx0" brushRef="#br0">12563 15773 0,'0'0'0</inkml:trace>
  <inkml:trace contextRef="#ctx1" brushRef="#br0">6998 7919 645,'-2'59'2709,"1"-21"-1419,-2 6-387,0 8 0,0 5-129,1 6-258,-1 5-129,1 7 0,0 6 129,-1 6-258,0 7-129,3 5 0,0 3 129,-3 12-129,1 5 129,-2 7-129,3 5 258,-1 5-129,0 5 129,-2 2 258,1 7-129,0 3 129,-1 6 129,-1 0 0,-2 6 0,-3-5 0,1 11 0,-5 0 0,4 3 0,-6-3-258,3 9 129,-3-7-258,3 4 0,-4 0-129,3 2 0,0 0-129,0-1 129,-2-3-258,2 1 0,-2-2 129,0-1 0,1-4-129,0-3 0,3-4 258,0-6-129,3-6-129,2-5 258,4-7-258,-2-11 0,4-6 0,1-7 0,0-7 0,3-5-129,0-5 0,-1-12 0,1-3 129,3-5 0,-3-2-258,2-11 516,-1-7-258,-1-7-258,-1-6 258,3-7-129,0-4 258,0-4-258,-3-5 129,3-4-258,1-5 258,-3-2-129,3 2 0,-6-15 0,11 19 129,-11-19-129,7 20 0,-7-20-129,8 21 0,-8-21-516,3 17-1161,-3-17-2064,0 18-258,0-18-129,0 0 129</inkml:trace>
  <inkml:trace contextRef="#ctx1" brushRef="#br0" timeOffset="403.023">6583 15801 4644,'0'0'4515,"-7"0"-129,7 0-129,-15-2-2709,15 2-516,0 0-258,0 0 0,0 0-258,0 16-258,7-1-129,3 3 0,3 4-129,0 2 129,2 4 0,3-2-129,-2 2 0,0-12 0,1-4 129,-2-11 0,1-7-129,1-15-129,3-10-1290,-4-17-2709,1-14-387,0-8-258,-3-20-645</inkml:trace>
  <inkml:trace contextRef="#ctx1" brushRef="#br0" timeOffset="3308.1893">7065 7122 5934,'0'0'4773,"9"-13"-387,-9 13-129,0 0-2967,0 0-258,0 0 129,1 13-645,-1-13 129,3 29 0,-3-12 0,2 10-387,-2 2 129,0 7-129,-2 0-258,-1 2 129,-2 2-129,-1-1 0,0 1 0,1-6-129,0-1 129,0-6 0,3-4 0,1-5-129,1-7 129,0-11 129,9 16-129,2-16 129,2-2 129,4-7-129,4 0 0,3-5 129,2-1 0,1 2 0,-3 0-129,2 0 0,-2 5-129,-4-2 0,-1 4-387,-6-3-387,5 9-2322,-11-7-1677,1 2-258,-8 5-387,7-17-258</inkml:trace>
  <inkml:trace contextRef="#ctx1" brushRef="#br0" timeOffset="3632.2078">7433 7090 8127,'0'0'4773,"12"13"-129,-10 5 0,1 8-3741,-3-4 129,2 14-129,-2 0-258,2 0-258,-2 6 0,0-3-258,2-2 0,0-1 0,-1-2-258,-1-5 0,2-3-129,-2-10-387,4-1-129,-4-15-903,0 0-2580,0 0-645,0 0-129,0-21-387</inkml:trace>
  <inkml:trace contextRef="#ctx1" brushRef="#br0" timeOffset="4036.2309">7433 7202 7353,'-5'-33'4773,"5"23"258,-4-5-516,4 15-2838,0-28-387,0 28-258,13-22-516,0 13 0,-2-6 0,5 9-387,2-3 129,-1 7-258,3 2 129,0 0 0,0 3-129,-4 5 0,3 6 0,-5-1 129,-1 3 0,-4-1 0,-3 2 0,-4-1-129,-2 2 129,-1-1-129,-8-1 129,-4 2-129,-3-4 0,-1 4 0,-1-7 129,1 1-129,0-2 129,3-4 0,1 0-129,6-4 0,7-2 0,0 0-129,0 0-258,7-13-1032,7 10-3483,1-11-129,0 5-387,2-5-516</inkml:trace>
  <inkml:trace contextRef="#ctx1" brushRef="#br0" timeOffset="14183.8113">364 5941 4257,'0'0'5160,"0"0"-129,0 0-387,0 0-2451,0 0-387,0 0-645,0 0-258,28 74-387,-28-74 129,6 87-387,-2-37-129,-4-50 129,8 95-258,-8-95 0,12 83 0,-12-83-129,11 59-387,-11-59-258,0 0-1677,0 0-2451,0 0-129,0 0-516,0 0-129</inkml:trace>
  <inkml:trace contextRef="#ctx1" brushRef="#br0" timeOffset="14439.826">519 5945 7740,'0'0'5031,"0"0"-258,0 0-129,10 48-3612,-10-48-258,9 79 0,-6-30-387,-3-49 0,10 92-258,-10-92-129,10 81-129,-10-81 0,9 55-516,-9-55-387,0 0-1419,0 0-2064,0 0-387,0 0-516,0 0 387</inkml:trace>
  <inkml:trace contextRef="#ctx1" brushRef="#br0" timeOffset="14747.8436">484 6021 5805,'-24'-76'5289,"13"25"-258,11 51-129,0 0-2580,0 0-774,46-46-516,-46 46-258,65-2-129,-25 2-129,4 14-129,7 5-129,-3 9 0,-1 10-258,-8 1 129,-10 12-129,-13 4 0,-9 1 0,-7 4-129,-16-5 129,-8-6 0,24-49 129,-56 77-129,56-77 129,-59 38-129,59-38 129,-50 2-258,50-2-645,0 0-4128,-39-24-516,39 24-258,25-51-516</inkml:trace>
  <inkml:trace contextRef="#ctx1" brushRef="#br0" timeOffset="15947.9122">8155 7051 4257,'9'-12'4773,"-9"12"-387,11-5-1032,-11 5-1161,0 10-387,-5 4-387,2 12-645,-4 2 129,2 16-129,0-1-258,1 7-129,1-1 0,1 0-258,2-2-129,0-2 0,5-8-129,2-10-258,0-1-129,-1-15-645,7-4-3354,-13-7-258,13-10-387,-11-10-129</inkml:trace>
  <inkml:trace contextRef="#ctx1" brushRef="#br0" timeOffset="16227.9282">8295 7100 6063,'9'-1'5160,"-1"15"-258,-4 8-258,-8 1-3096,5 10-645,-1 5 0,3 5-258,-2 2-258,1 3-258,2-4-129,-1-1 0,2-5-129,-3-7-129,7-5-516,-9-11-129,9 0-1806,-9-15-1935,0 0-129,5-21-516,-5 0 387</inkml:trace>
  <inkml:trace contextRef="#ctx1" brushRef="#br0" timeOffset="16554.9469">8292 7165 3354,'-5'-53'4902,"5"33"-129,5 0-129,5 11-2193,1-10-645,16 14-645,-6 1-129,8 10-258,-3 7-387,4 10 0,-1-1 0,-3 12-258,-4 2 0,-5 8 0,-6-1 0,-6 2-129,-5 1 129,-7 2-129,-5 1 0,-9-10 0,-1-3 0,-2-8 0,-3-10 129,4-9 0,2-6-129,5-3 129,2-10 0,14 10-129,-8-20-516,8 3-3741,8 4-645,4-1-387,6 5-258</inkml:trace>
  <inkml:trace contextRef="#ctx1" brushRef="#br0" timeOffset="20900.1954">8462 8946 645,'-26'234'903,"9"-114"-258,7 5-387,-1 3 0,1-2-258,0 1 258,1-5-129,-1 1 0,-2 4-129,3-3 129,-1-5 0,-5 3 0,1-2 258,-2 0-129,-2 5 129,2-1-387,-3 4 129,-2-3 0,0 4 129,3-1 387,-2 1 0,1-4 387,0-4-258,2 0 258,3-6-129,1 4-129,-1-6 0,4-5-387,1-2-129,4-2-129,-1-4 387,3-1-258,-1-3 258,3-2 0,-2-4 0,6 2 129,-6-4-129,3 2 0,0-5-258,-1-2-129,0-4 0,1-6 0,1 0-129,-1-5 0,0 0-129,0-1 129,0-2 0,0-1-129,1 0 258,-1-1-258,3-3 129,-3 1 0,2-6 0,-1-4 0,4 1-129,-1-1 129,3-6-129,-2 0-258,0-4 387,2 0-258,-2-1 129,-1-4-129,0 3 129,0-5-129,-2 0 258,1 2-129,-1 5-258,0-2 258,1 2 0,-1-3 0,3 4 0,-1-5 0,-1 3 0,2-5 0,-3-2-129,3 0 258,-3-1-129,3-1 0,-3 0 0,1 2 129,-2-1 0,3-1-129,-2-2 129,1-1-129,-1 4 258,0-8-258,1 2 129,-1-4 0,0 0 0,1 2 0,-1 1 0,-1-6-129,3 6-516,-4-6-516,3-4-2064,-1 1 129,-2-16-387</inkml:trace>
  <inkml:trace contextRef="#ctx1" brushRef="#br0" timeOffset="21287.2176">8037 15856 3354,'15'40'3999,"-4"-19"-387,3 6-129,0-1-2709,-1-9-387,3 2 0,0-10 258,-2 1-387,0-5-129,-1-2 129,-3-3-129,-1 0 129,-9 0 0,12 0 0,-12 0 129,0 0-129,9-6 0,-9 6-129,6-18 129,-3 4-258,1-3 0,-2-5-516,6 2-1677,-1-6-1548,0-4-387,0 0-129,3 0-129</inkml:trace>
  <inkml:trace contextRef="#ctx1" brushRef="#br0" timeOffset="24463.3992">9043 7053 1032,'-7'-12'4515,"7"12"-129,0 0-258,-12-14-2064,12 14-645,0 0-258,0 0-774,-10-2-129,10 2-129,-5 6 0,3 7 129,-1 5 0,1 1 0,0 3 258,2 6-258,-5-1 258,5 6-258,-2-3 129,1-2-129,-1 4 0,0-1-129,-3-4-129,3 0 129,-1-3-129,1-2 129,0-1-129,0-2 129,2-5-129,0-3 0,4 1 129,1-2-129,-5-10 129,16 15 0,-7-10 0,7-3 0,-5-2 129,6 0 129,1-7-258,2-2 129,-1 0 0,1 0-129,-3-2 0,1 3 0,-2 3-129,-5 3 0,-1 2-258,-10 0-258,17 2-1032,-17-2-2967,0 0-387,10 7-387,-10-7-129</inkml:trace>
  <inkml:trace contextRef="#ctx1" brushRef="#br0" timeOffset="24787.4178">9395 7088 4257,'10'-8'4644,"-10"8"0,0 0-258,11 15-2967,-11-15-129,5 22-387,-5-10 129,6 11-516,-6-6 129,5 8-387,-5-3 387,2 0-516,-2 0-129,1 2 129,-1-6-258,0-4 0,0 1-645,0-15-1161,0 0-2709,0 0-129,-5 2-387,2-9-258</inkml:trace>
  <inkml:trace contextRef="#ctx1" brushRef="#br0" timeOffset="25155.4389">9233 6991 6321,'-12'0'5031,"12"0"-258,0 0-258,5 5-3225,-5-5-387,26 0 0,-6-5-258,8-1 0,4-7 0,6 4-258,-3-3 0,4 2-129,-2-2-129,-4 6 0,-3 3 0,-3 3 0,-7 0-129,-5 1 0,-2 4 0,-13-5 129,12 12-258,-12-12 129,7 11 0,-7-11-129,0 0-258,0 13-387,3 3-1419,-3-16-2580,0 11-129,0-11-645,0 0 0</inkml:trace>
  <inkml:trace contextRef="#ctx1" brushRef="#br0" timeOffset="25823.4771">9440 6990 258,'0'0'3612,"0"0"129,0 0-1161,0 0-387,-1 11-516,1 0-258,0-11-387,0 25-258,-4-10-258,4 5 258,-2 2-387,1 4-129,-4-1 0,5 3-516,-2 3-2322,0 0-1677,-1-4 129,2 2-645</inkml:trace>
  <inkml:trace contextRef="#ctx1" brushRef="#br0" timeOffset="27459.5706">10041 6962 1806,'0'0'4515,"0"0"-129,0 0 0,0 0-2451,0 28-129,-2-5-516,2 15-516,0-1-129,0 10 0,0-4-129,0 6-129,0-12 0,1 0-258,0-6-129,0-8 0,1-5-387,-2-6-387,7 0-2580,-7-12-1290,0 0-258,0 0-258</inkml:trace>
  <inkml:trace contextRef="#ctx1" brushRef="#br0" timeOffset="27763.588">10246 6978 3483,'20'-19'5031,"-20"19"-258,13-3-129,-13 3-2838,9 11-387,-8 6-258,5 14-387,-5-4-129,3 12-258,-4-1 129,1 4-258,-1-2 0,0 2-129,0-8 129,0-1-258,0-5-258,-1-4 0,1-2-645,0-22-645,0 18-3225,0-18 0,0 0-258,1-7-387</inkml:trace>
  <inkml:trace contextRef="#ctx1" brushRef="#br0" timeOffset="28159.6107">10257 6984 6966,'7'-19'5031,"8"10"0,-6 2-774,6 8-3096,-2 1-258,8 11-258,-2 3-258,5 6 129,-2 1-387,-1 6 0,-1 2 0,-1 2 0,-3 1 0,-1 0-129,-6-1 129,-2-2-258,-3 2 129,-4-4 0,0-3-129,-8-1 129,-2-3-129,-7-3 0,-1-3 129,-2 0 0,-1-5 0,-2 0 0,2-3-129,2-2 129,4-2 0,4-1 0,11-3 0,-7 0-258,7 0-645,0 0-3483,12-2-258,0-3-258,5-3-645</inkml:trace>
  <inkml:trace contextRef="#ctx1" brushRef="#br0" timeOffset="29843.707">10933 6951 129,'0'0'3999,"0"0"258,0 0-1161,-3-16-516,3 16-645,0 0-258,0 0-258,0 0-387,0 0 0,0-11-129,0 11-258,0 0-129,0 10 0,0-10-129,3 22-129,-1-8 258,0 13-387,0 1 129,0 5-129,-1 3 129,1-1-258,-2 5 258,0 0-258,0-1 129,0 0-129,0-8 129,0-4-258,2 1 129,0-3 0,-1-8 0,4-1 0,-5-16-129,15 17 129,-2-14 0,1-1 0,6-3 0,-1-2 0,2-2 129,0 2-129,0 1 0,-2 2 0,0 0 0,-7 0-258,5 6-645,-17-6-3612,19 6-258,-10-6-387,1-2-387</inkml:trace>
  <inkml:trace contextRef="#ctx1" brushRef="#br0" timeOffset="30167.7255">11312 7084 5160,'4'-14'4773,"6"6"0,-10 8-258,14 2-3354,-14-2-129,9 21 129,-8-7-129,3 13-387,-4-5 258,3 6-387,-3 2 0,0 7-258,0-6 129,0 5-387,0-7 0,0-3 0,3 1-387,-2-13-129,1 3-516,-2-17-1032,0 0-2709,0 0-129,0-13-516,-6-2 0</inkml:trace>
  <inkml:trace contextRef="#ctx1" brushRef="#br0" timeOffset="30419.74">11195 7076 6708,'-7'-16'5160,"1"5"0,6 11-516,12 0-2967,1-4-387,8 7-387,0-4-129,8 3-258,0-2 0,2 2-258,1-2 0,-2 1-129,2 0 0,-3-1 0,-3 5-129,-1-5 0,-2 2-258,-1-4-516,1 3-3354,-8-4-903,-1 3-258,-4-7-645</inkml:trace>
  <inkml:trace contextRef="#ctx1" brushRef="#br0" timeOffset="31539.804">12016 7065 5289,'0'-12'5031,"0"12"-129,0-16-1032,0 16-2064,0 0-258,0 0-645,0 8-258,0 9-258,1 1 258,2 7-387,-1 8 258,2 4-258,1 2 129,0 6-258,0-1 129,0 4-129,-1-5-129,0 0 129,0-8-129,-1-3 0,-1-6-129,0-8 0,1-2-129,-3-16-129,2 13-258,-2-13-645,0 0-1548,0 0-1935,5-15-516,-5-3-129,2-5 129</inkml:trace>
  <inkml:trace contextRef="#ctx1" brushRef="#br0" timeOffset="31827.8205">12192 7088 4902,'20'-10'5160,"-20"10"-516,11 9 0,-11 5-2967,5 18-516,-4 2-129,3 15-387,-4-1 258,3 6-516,-3-2 129,2 1-258,0-7-129,0-2 0,-1-10-129,1-10 0,0-5-129,-2-19-129,7 15-387,-7-15-258,0 0-903,0-18-2967,1-2-129,-2-5-516,-3-5-129</inkml:trace>
  <inkml:trace contextRef="#ctx1" brushRef="#br0" timeOffset="32179.8406">12176 7129 5031,'0'-26'5160,"0"26"129,14-10-387,3 10-2709,-3 0-774,12 3-258,-3 3-258,10 8-516,-4 1 129,5 6-387,-1-2 258,-2 4-387,-4 3 0,-4 3 0,-7 5 129,-6 3-129,-9 2 0,-3 4 0,-11 1 0,-5-5 0,-4 3-129,-3-10 129,-3-3 0,4-11 0,-1-5 0,5-8 0,5-4 0,0-1 0,6-2 0,9 2-129,-6-10-387,6-7-903,7 12-3483,1-7-129,9 3-516,-2-6-258</inkml:trace>
  <inkml:trace contextRef="#ctx1" brushRef="#br0" timeOffset="35575.0348">13081 7100 2451,'8'-8'4902,"-8"8"-516,0-15-129,0 15-2322,0 0-1032,-18-15-129,18 15-258,-16 0-258,7 0-129,-5 0 129,2 4 0,-3 0-129,1 3 0,1-1 0,0 1 0,2-2 0,0 1 129,1 1-129,10-7-129,-10 14 0,10-14 0,-3 12 129,3-12 0,6 14 0,5-4-129,0-2 258,5 3-387,2 3 387,2 0-258,1 4 129,-4 1-129,0 1-129,-5 1 258,-3 0-129,-2 0 129,-7-1 0,0-1-129,-7-3 129,-3-1 0,-3-3 129,-1 2-129,-2-6 0,0 0 0,-1-3 0,3 4 0,1-6-129,-1-3-387,14 0-129,-14-10-1290,14 10-2709,0-21-258,4 5-387,3-6-387</inkml:trace>
  <inkml:trace contextRef="#ctx1" brushRef="#br0" timeOffset="36031.0608">13203 6776 7611,'0'12'5160,"0"16"-516,-2 7 0,2 10-4128,-3 9 0,3 7-129,0-1 0,1 2-258,4-4 129,4-4-129,0-8 258,0-14-387,1-9 0,1-5 0,0-11 129,-2-7 0,1-7-129,-3-9 129,3-4-129,0-2 129,-1-6 0,-1 1-129,1 4 0,2 0 129,-2 3-258,0 6 258,-9 14 0,12-8 0,-12 8-129,12 17 129,-10 1 0,3 8-129,0 0 258,-2 5-258,1-1 0,3-4 0,-2-5-129,0-7-258,2 4-645,-7-18-3741,13 0-129,-6-9-258,2-8-645</inkml:trace>
  <inkml:trace contextRef="#ctx1" brushRef="#br0" timeOffset="36252.0735">13506 7085 5676,'7'18'5289,"-7"0"-129,5 6-516,-3-7-2064,4 11-1935,-3 1 258,4 0-774,-2-3 129,0-1-516,3 0-387,-8-25-645,9 18-3354,-9-18-258,0 0-258,9-15-258</inkml:trace>
  <inkml:trace contextRef="#ctx1" brushRef="#br0" timeOffset="36440.0843">13511 6809 9159,'-3'-10'5289,"3"10"-516,0 0-258,-13 0-4128,13 0-516,7 10-1935,-7-10-2580,15 18-387,-15-18-258,20 18-129</inkml:trace>
  <inkml:trace contextRef="#ctx1" brushRef="#br0" timeOffset="37075.1205">13838 6822 8514,'0'-10'5289,"-6"-2"-516,6 12-1161,-15-8-2322,15 8-387,-16-11-258,7 9-258,-1-1-258,2 0 0,-1 3 0,2 0-129,-2 5 0,2 5 0,0 8 0,1 4 0,1 6 0,2 7 0,1 2 0,2 4 129,0 1 0,3 1 0,4-4 0,0-1-129,1-2 129,-1-6-129,0 1 0,-1-10-387,0 1-129,-6-22-903,9 21-3354,-9-21-129,0 0-387,0 0-387</inkml:trace>
  <inkml:trace contextRef="#ctx1" brushRef="#br0" timeOffset="37263.1313">13633 7191 6837,'-15'-20'5289,"15"20"-129,0-22-258,5 18-3354,4-13-903,9 8 258,0-4-645,2 3-645,7 10-1290,-2-6-3096,2 1 0,-3-2-774,3 1-129</inkml:trace>
  <inkml:trace contextRef="#ctx1" brushRef="#br0" timeOffset="37579.1493">14005 6794 9546,'-22'6'5547,"17"10"-645,-2 1-129,7 10-3999,0 4-258,-2 6-129,1 5-387,0 4 129,-2 0 0,3-1-129,0 0 129,0-5-258,0-1 258,0-5-129,3-4 129,1-5-129,5-4 0,-1-2 0,2-2-258,-1-9-387,4 4-1419,-4-12-2580,2 0-516,-11 0-129,15-14-516</inkml:trace>
  <inkml:trace contextRef="#ctx1" brushRef="#br0" timeOffset="37799.1619">13870 7149 8514,'-31'-12'5547,"19"4"-516,12 8-129,-2-20-3354,7 18-903,6-4 0,9 3-387,1-2 0,6 2-387,3 0-129,-1-6-645,10 8-3870,-8-11-258,1 7-129,-6-10-774</inkml:trace>
  <inkml:trace contextRef="#ctx1" brushRef="#br0" timeOffset="38099.1792">14264 6873 10707,'0'19'5289,"-2"-6"-516,2 21-1161,0-8-2967,0 11 0,0 2-129,0 6-258,-1-3 0,-1 3-129,1-4 129,0-7-258,-2-6 0,2-7-258,1-1-387,0-20-645,0 0-3612,0 0 0,8-5-645,-8-11 0</inkml:trace>
  <inkml:trace contextRef="#ctx1" brushRef="#br0" timeOffset="38655.2109">14187 6917 10191,'-9'-43'5418,"9"25"-258,-1-8-1161,6 15-2580,0-8-387,10 7-387,4-3-129,5 5-129,4 3-258,2 5 129,0 2-258,2 0 129,-1 2-129,-4 7 0,-3 5 0,-5 1-129,-5 4 129,-5 2 0,-3 4-129,-6 4 129,-3 0-129,-5 2 129,-5-1-129,-2-4 258,-4 0-258,-3-3 129,-2-4 0,2-6 129,-1 0-129,0-8 129,5 0-129,0-1 129,5-3-129,6 0 129,7-1 0,0 0 0,0 0 0,11 6-258,3-3 387,4 4-387,2 1 387,3 7-258,-1-2 129,2 1-258,-1 2 258,-4 3-129,1-4 0,1 3 129,-6-2-129,-1-3 0,-6-1 0,0-2 129,-3 2-129,-5-12 0,3 16-129,-3-16-129,0 0-387,-5 4-1419,5-4-3225,0 0 0,0 0-645,-12-5-129</inkml:trace>
  <inkml:trace contextRef="#ctx1" brushRef="#br0" timeOffset="58007.3179">14868 6888 2193,'-1'-20'2967,"1"4"129,0 16-645,2-11 0,-2 11-774,0 0-258,0 0-258,9 18-387,-9 0-129,3 14-129,-3 4-129,2 8 0,-2 4 0,2 3-129,-2-5 0,0 2 0,0-4-129,0-5 0,0-7 0,0-6-129,0-8-129,0-3-129,0-1-516,0-14-774,0 0-2838,8-4 0,-2-7-516,-3-5 387</inkml:trace>
  <inkml:trace contextRef="#ctx1" brushRef="#br0" timeOffset="58603.352">14896 6981 774,'9'-25'4386,"-2"12"258,3-1-258,-4-6-2322,12 9-516,-6-9-129,7 13-645,-4-5-129,6 9-258,-7 1 0,2 3-129,-3 7 129,-1 4-258,-5 3-129,3 0 129,-6 4-129,3-4 0,-4-1 0,-2 0 0,-1-2 129,0 1-129,-3-1 0,-5 1 0,-1 1 0,-3 0 129,-5 0-129,-1-2 129,0 1-258,0-3 387,0-1-258,3 0 129,2-7-129,2 1 0,11-3-129,0 0 129,-2 14 129,2-14-258,13 17 387,0-6-129,1 3 129,3 3-129,1-2 258,-1 7-258,0-3 387,0 1-387,-3 2-129,3-2 129,-3-3-129,-2-2 0,-3-1 0,1-3 0,-10-11 0,11 14 0,-11-14-129,0 0 0,0 0-387,0 0-258,8 5-1161,-8-5-2451,1-7-387,-1 7-258,4-19-258</inkml:trace>
  <inkml:trace contextRef="#ctx1" brushRef="#br0" timeOffset="59031.3764">15302 6943 2580,'11'-9'4128,"-11"9"0,0 0-2064,9 3-516,-9-3 0,5 26-129,-5-5-387,3 11-129,-2-1 0,-1 7-387,0 1 0,0 3-258,-4-2 129,4 2-258,-3-6 129,2-4-387,1-7 129,0-1-129,0-5-258,0-9 129,4 1-645,-4-11-903,0 0-2451,7-14-258,-4-1-387,-3-5 387</inkml:trace>
  <inkml:trace contextRef="#ctx1" brushRef="#br0" timeOffset="59443.4">15283 6944 1677,'-5'-41'4773,"4"23"0,1 3-129,0-7-2064,17 10-774,-8-5-516,12 6-129,0-3-516,9 8-129,-1 3-129,1 3 0,0 2-129,0 10-129,-4 1 0,-4 3-129,-3 4 0,-8 5 0,-5-3 0,-3 2 0,-3 0-129,-9 0 129,-3 4-129,-6-2 258,-5 1-129,-4-5 129,-1-1-129,-6-3 129,3 0-129,4-6 258,2-5-258,3-4 0,5 0 129,5-3-129,12 0 0,-10-1-129,10 1-129,0 0-387,17-4-516,-17 4-3354,26-3-258,-8-1-387,3 4 0</inkml:trace>
  <inkml:trace contextRef="#ctx1" brushRef="#br0" timeOffset="61391.5114">12209 15886 645,'6'-14'2580,"5"-6"-258,-9 5-129,6 2-387,-6-6-258,7 3-129,-6-8-129,5 3-258,-3-10-258,4 4-129,-2-13-258,6-1-129,1-12-258,4-7 0,3-10-129,4-12-129,6-9 258,5-14 0,5-16 0,5-17-258,7-9 516,4-15-129,5-17 0,13-13 0,7-12-129,4-12 129,8-6 0,6-6-129,8-11-129,6-1 0,3-6 129,0-5-129,-4-8 387,5-4-258,-1-6 129,4-5 0,-8-1 0,-2 0 0,-3 0 0,-3 10 129,0 8-129,-6 12 0,-9 14 258,-8 18 0,-2 16 0,-6 19-129,-7 11 0,-2 20-129,-9 13 0,-7 17-129,-3 18-258,-9 15-129,-4 18 0,-14 12-645,0 22-387,-12 13-2709,-5 4-129,-2 15-387</inkml:trace>
  <inkml:trace contextRef="#ctx1" brushRef="#br0" timeOffset="62171.5561">15881 7023 2709,'9'-5'3096,"-9"5"-1161,0 0-387,9-6 129,-9 6-387,0 0-258,0 0 0,0 0-129,0 0 0,0 0 129,0 0-258,0 0 0,0 8-129,2 7 0,-2 3-129,2 7 0,-2-1 129,0 12-258,0 0 0,0 7-258,-2 0 129,-3 1-258,1 0 129,1 1-129,0-4 0,3-7-129,0-5 129,3-6 129,5-9-129,5-4 129,0-7-129,4-3 0,4 0 129,0-3 0,1-4-129,0-1-129,2 7-516,-9-13-1677,1 9-2193,-3-2-129,-5-1-516,-8 8 0</inkml:trace>
  <inkml:trace contextRef="#ctx1" brushRef="#br0" timeOffset="62471.5732">16163 7018 3870,'16'-6'4773,"-6"6"0,-5 12-387,4 12-2967,-6-1 0,7 11-516,-8 0 0,5 7-387,-5 1-129,2 0-129,-3-7 129,3 1-258,-3-5-258,-1-7-129,3 0-129,-3-12-645,2 3-2193,-2-15-1419,0 0-258,0 0-387</inkml:trace>
  <inkml:trace contextRef="#ctx1" brushRef="#br0" timeOffset="62875.5963">16148 7095 516,'-9'-77'4386,"9"44"516,0 4-516,7 14-1806,-2-7-516,14 13-387,-5-7-516,8 10-129,-1-1-516,9 7 0,-3 0-258,2 2 129,-1 5-129,-2 5-129,-4 2-129,-2-1 129,-7 4-129,-6 1 0,-3 1 0,-4 7 0,-9-3 0,-2 3 0,-6 1 258,-5-2-258,0-1 258,-3 1-258,2-7 129,1-4 0,1-4 0,7-3-129,1-5 0,13-2 0,-14 0 0,14 0 0,0 0-129,0 0-129,0 0-258,7-12-1419,0 12-2580,-7 0-516,18-4-129,-9 0-387</inkml:trace>
  <inkml:trace contextRef="#ctx1" brushRef="#br0" timeOffset="63922.6562">16914 6923 4257,'11'-13'4773,"-11"13"-258,5 13-129,-5 7-2838,7 10-387,-6 1 129,6 14-258,-5-3-258,3 7-258,-2-1 129,0 2-387,-2-7 129,-1 0-387,0-7 0,0-3 0,0-3-387,-2-9-387,2 3-903,0-24-2967,0 0-129,0 0-258,9-3-516</inkml:trace>
  <inkml:trace contextRef="#ctx1" brushRef="#br0" timeOffset="64182.671">17154 6868 5676,'21'-5'5160,"-14"20"-258,-1 8-516,-1 19-2967,-3-6-387,5 15-258,-4-1 0,4 8-258,-3-2-258,1 0-129,1-2 0,-3-11-258,4 2-258,-5-15-129,5 2-645,-7-32-1161,4 18-2322,-4-18-258,0 0-258,2-17 129</inkml:trace>
  <inkml:trace contextRef="#ctx1" brushRef="#br0" timeOffset="64550.692">17135 7001 4128,'-1'-71'4902,"9"53"-129,6 3-387,15 14-2193,-5-4-903,13 9-129,-3 4-645,3 6-129,4 3-129,2 5 0,-7 6-258,-5 3 0,-4 5 129,-9 1-129,-5 5 258,-9 4-258,-4 4 0,-4-2 0,-11 0 129,-3-6-129,-4 1 0,-2-4 0,0-5 0,0-8 129,0-4-129,5-6 0,0-9 129,5-2-129,4-5 129,10 0-129,-12-9 0,11-4-258,1 13-1548,8-12-2709,1 3-258,1-5-516,2 0-129</inkml:trace>
  <inkml:trace contextRef="#ctx1" brushRef="#br0" timeOffset="65206.7296">18040 6924 4386,'0'-15'4902,"0"15"-129,0 0-387,2 29-2580,-4-4-645,2 20 0,0-1-387,0 12-129,0 5 0,0 6-258,0-5 0,0-2-258,0-8 0,0-7-129,-2-8-387,1-12 0,2-7-903,-1-18-903,2-6-2193,0-11-645,-2-5-129,0-9 0</inkml:trace>
  <inkml:trace contextRef="#ctx1" brushRef="#br0" timeOffset="65643.7547">17955 7015 6966,'13'-45'5160,"0"35"-258,2 0-387,9 10-3096,-2-5-387,7 5-129,-1 3-387,1 5-129,0 1-258,-2 4 0,-5 1-129,-4 5 129,-5-2-129,-6 2 129,-7 1-129,0 5 129,-10-4 0,-7 3 0,-4 0 0,-3-3 0,-4-2 0,0-1-129,5-4 129,2-2-129,3-4 0,7-2 129,11-6-129,0 0 0,0 11 129,14-8-129,4 5 129,4 5 0,2-2 0,5 7-129,-1-2 129,2 5-129,-1 2 0,-5 1 0,0 0-258,-3-4 0,-2-2-387,-4-7-387,10 5-3225,-12-15-516,2-1-645,-3-10-258</inkml:trace>
  <inkml:trace contextRef="#ctx1" brushRef="#br0" timeOffset="65895.7691">18537 6929 8256,'18'-8'5289,"-12"20"-258,-2 14-258,-4 6-3741,3 11-258,-3 4 0,0 5-258,0 3-129,0 0-129,0-1-129,0-10-258,0-4 0,-3-9-258,3-4-258,0-27-645,7 15-3612,-7-15-129,3-15-258,-3-9-258</inkml:trace>
  <inkml:trace contextRef="#ctx1" brushRef="#br0" timeOffset="66211.7871">18524 6912 8127,'2'-79'5160,"4"54"-258,8 11 0,-4 1-3612,11 13-387,-1 0-258,7 10-387,-1 4 0,2 5-129,0 4 0,-3 0-129,-3 1 0,-7-1 0,-4 3 0,-8 0 0,-6-1 0,-11 1 129,-7-1-129,-5 1 129,-2-1 0,-1-4 0,-1-4 0,5-4 0,6-4 0,2-4-387,17-5 0,-9 0-1032,13 0-3612,6-1-129,5-5-387,1-3-387</inkml:trace>
  <inkml:trace contextRef="#ctx1" brushRef="#br0" timeOffset="68914.9417">19162 6920 1935,'3'8'4773,"0"9"-387,-1 4 258,-2 1-3225,5 13 0,-2-3-258,6 9-387,-7 1-258,4 1-258,-2-2-129,-1-7-258,1 0-129,-4-13-774,4 3-1419,-1-11-1806,-3-13-516,0 0-129</inkml:trace>
  <inkml:trace contextRef="#ctx1" brushRef="#br0" timeOffset="69291.9632">19137 6922 4773,'14'-44'5031,"0"28"-258,4 8-129,1-4-3096,13 12-387,-2-6-258,8 6-387,1 10-129,-1 4-129,-4 3-129,0 9-129,-9 8-129,-5 2 129,-10 6 129,-8-1-129,-4 3 0,-11 2-129,-7-3 258,-7 3-129,-7-9 129,-2 2 0,-5-6-129,5-4 0,-3-7 0,9-7 258,3-8-258,11-7 0,16 0-258,-5-25-516,19-1-3741,7-3-258,9-3-258,2-4-387</inkml:trace>
  <inkml:trace contextRef="#ctx1" brushRef="#br0" timeOffset="69710.9872">19837 6806 6708,'-31'53'5160,"7"-15"-387,0 9-258,-2 3-3483,4 7-387,-2-5 0,13 5 0,2-11 0,9-2-129,13-16-129,7-7-129,6-10 0,5-10 0,0-6-129,0-11 0,0-5 0,-4-3 0,-5-2-258,-4-2 258,-4-3-129,-8-2 0,-6 0-129,-2-1 129,-14 2-129,-4 2 0,-3-1 129,-5 9-258,-2 8 129,-2 9 0,3 5-258,0 8 0,8 15-258,4-2-774,17 4-3225,0-1-387,9 0-129,8-8-516</inkml:trace>
  <inkml:trace contextRef="#ctx1" brushRef="#br0" timeOffset="69983.0027">20262 6895 8127,'6'26'5289,"-6"-8"-516,-1 7 129,-4 2-4257,3 9 0,0-3 0,-1 3-258,2-2 0,1-2-129,0 0 0,0-10-258,0-5-129,0-4 0,0-13-516,0 0-903,0 0-3225,0 0-129,-7-11-387,-2-5-387</inkml:trace>
  <inkml:trace contextRef="#ctx1" brushRef="#br0" timeOffset="70247.0178">20000 6929 6450,'-1'-10'5289,"19"-7"-129,6 9-387,11 8-3354,4-6-516,9 5 0,-1-2-258,3 3-258,-4-1 0,-1 1-129,-6 0-129,-8 0 0,-8 2-129,-6 1 129,-2-2-129,-7 0-129,-8-1-129,0 0-258,12 8-1419,-12-8-2967,0 0-258,2-6-516,-2 6-129</inkml:trace>
  <inkml:trace contextRef="#ctx1" brushRef="#br0" timeOffset="73551.2068">20948 6831 903,'8'-10'4902,"-8"10"129,5-13-387,-6 4-2322,1 9-645,0 0-516,0 0-258,0 0 0,0 0-516,1 13 0,-1 8-129,0 8-129,2 10 129,-2 4 0,2 7-129,1 0 258,0-1-258,-1-3 129,0-5-129,-1-5 0,2-10-129,-2-6 0,0-4 0,0-4 0,-1-12-258,0 0-129,0 0-387,3 12-774,-3-12-3096,0-8-258,0-8-387,0-2-258</inkml:trace>
  <inkml:trace contextRef="#ctx1" brushRef="#br0" timeOffset="73815.222">21102 6856 3483,'16'10'5031,"-7"7"-129,0 5-387,3 16-2967,-5-5-258,6 12-387,-4-2-129,3 1-516,-3-1 0,0-5 0,-2-3-258,-2-10-129,1-1-516,-6-24-903,3 25-3096,-3-25-129,0 0-387,0 0-129</inkml:trace>
  <inkml:trace contextRef="#ctx1" brushRef="#br0" timeOffset="74227.2456">21105 6912 3225,'11'-59'5160,"0"37"-258,3 7 0,2-8-2967,11 17-516,-5-5-129,13 9-516,2 2-258,4 5 0,-2 5-258,5 6-129,-3 6 0,-2 5 0,-5 4-129,-6 10 0,-9-2 0,-4 8 129,-11-1-129,-4 2 129,-4 1 0,-11-2-129,-4-1 258,-6-9 0,-3-2-129,-3-3 0,-4-3 129,2-7 0,2-5-129,4-4 129,2-7-129,5-3-129,6-1 129,6-6-129,8 4-258,-6-14-258,6 14-1548,11-11-2967,2 2-258,-1-4-258,11 1-645</inkml:trace>
  <inkml:trace contextRef="#ctx0" brushRef="#br0" timeOffset="77833.4518">18904 17655 0,'0'0'0,"0"0"0,0 0 0,0 0 0,0 0 0,0 0 0,0 0 0,0 0 0,0 0 0,0 0 0,0 0 0,0 0 0,0 0 0,0 0 0,0 0 0</inkml:trace>
  <inkml:trace contextRef="#ctx0" brushRef="#br0" timeOffset="79501.5471">21045 16902 0,'0'0'0,"0"0"0,0 0 0,0 0 0,0 0 0,0 0 0,0 0 0,0 0 0,0 0 0,0 0 0,0 0 0,0 0 0,0 0 0,0 0 0,0 0 0</inkml:trace>
  <inkml:trace contextRef="#ctx1" brushRef="#br0" timeOffset="82442.7154">21269 7233 1806,'0'0'2064,"0"0"-645,0 0 258,0 0-258,0 0 0,0 0-258,0 0-129,0 0-129,-4 10-387,4-10 129,-2 14-387,2-14 0,-1 19-129,1-19 0,-4 20 129,4-10-129,-4 2 0,4-12 0,-3 19 0,1-9 0,2-10 0,-2 18 0,2-18-129,-3 14 129,3-14-129,-4 11 0,4-11 0,0 0 0,-3 10 0,3-10 0,0 0 0,0 12 129,0-12-129,0 0 0,7 11 0,-7-11 258,10 7-258,-10-7 129,11 4-129,-11-4 0,15 0 129,-15 0-129,17 0 129,-6 0-129,1-3 0,-1-1-387,7 0-3096,-1 2-645,0-9-516,4 2 388</inkml:trace>
  <inkml:trace contextRef="#ctx0" brushRef="#br0" timeOffset="84001.8046">25291 9994 0,'-28'23'0,"1"1"0,27-24 0,0 0 0,0 0 0,-46 25 0,46-25 0,0 0 0,-26 24 0,26-24 0</inkml:trace>
  <inkml:trace contextRef="#ctx1" brushRef="#br0" timeOffset="88803.0793">12812 7803 1,'0'0'1934,"-11"-11"130,11 11-516,0 0-387,0 0-387,0 0 129,-5 11-258,5 7-258,1 1 129,5 6-129,-2 5 129,3 6 0,-2-1 129,2 4-258,-3-5 258,2 1-387,1-1 0,1-5 0,1-7 0,0-2-129,5-11 0,2-1 129,5-7 0,5-1 258,3-8-129,7 1-129,3-6 258,3 2-129,2 2-129,4 0 0,0-1 0,2 1-129,1 2 0,1 1-129,1 1 129,4 1-129,0 3 0,0 1 129,-2 3-258,0 3 129,-4 4 0,-4 0 0,-1-1 0,-3 2 129,-5-2-129,1 1 258,-3-5-129,0 2 0,-2-7 129,2 4-129,-4-4 0,0 1 0,0-1 0,-1 0-129,-3 0 129,1 0-129,-3 0 129,1 0-129,-5 0 129,0 0-129,-3 0 0,0 0 0,-2 5 0,-3 1 0,3-4 129,-3 1-129,-1-3 0,1 2 0,-1-2 0,0 0 0,-1-5 0,-1-2 129,-1 4-258,0-6 258,-10 9-129,14-12 0,-14 12 129,6-16-129,-6 16 129,2-20 0,-2 6 0,0 1 0,-2-5 0,-1 2-129,0-3 129,0-4-129,2 1-129,-2-1 129,3 4-258,0-3 258,0 8-645,0 14-3354,-2-13-516,2 13 0,-9 5-129</inkml:trace>
  <inkml:trace contextRef="#ctx1" brushRef="#br0" timeOffset="107312.1379">13224 8693 1161,'7'-11'3612,"-7"11"-645,0 0-645,6-17-516,-6 17-258,2-14-387,-2 14-129,4-18-387,-4 18 0,0-18 0,0 18-258,-2-20 258,2 20-258,-9-15 0,1 8-129,-3-1 0,-3 6-129,0 0 0,-2 2 0,-2 0 0,-3 4-129,0 3 129,2 2 0,0 4 0,0 5 129,1 0-129,3 5-129,1-2 129,2 3 0,4 3-129,1 2 0,1-2 0,4-1-129,2 0 129,0 2 0,5-3 0,2 2 0,5-6 0,3 3 129,2-6-129,5 2 129,1-1-129,3-6 0,-1-1 129,0-4-129,2 0 0,0-3 0,-4-3 0,-2-2 0,-1-1 258,0-6-258,-5-4 129,1 4-129,-4-7 129,0-2-129,0-2 129,-3-1 0,-3 1-129,-2 2 129,-1-1 0,-3-3-129,-3 3 0,-4 4 129,-3 3-129,-2 3 0,0 2 0,-2 4 0,-3 1 0,3 0-129,2 6 129,2-1-129,10-5 0,-14 11-258,14 0-1032,0-11-2322,0 0-903,9 3-129,3-3-258</inkml:trace>
  <inkml:trace contextRef="#ctx1" brushRef="#br0" timeOffset="107615.1553">13592 8601 1032,'7'-10'4257,"-7"10"387,0 0-258,0 0-2193,3 23-903,-5-6 387,2 13-774,0-2-258,2 8-258,1 0 258,1-1-387,1-4-129,1 0-129,1-4-129,-4-11-258,7 4-1032,-10-20-1935,0 0-1290,0 0 129,0 0-516</inkml:trace>
  <inkml:trace contextRef="#ctx1" brushRef="#br0" timeOffset="107863.1695">13463 8618 1935,'-23'-39'4773,"19"28"-129,4 11-129,0 0-2193,9 0-774,10 2-516,-4-2 129,9 6-516,0-4-258,3 3-258,1-2 0,3 1 0,-4 0-258,2-3-258,0 6-258,-6-7-645,5 0-2838,-5 2-645,-3-2-258,-2 2-129</inkml:trace>
  <inkml:trace contextRef="#ctx1" brushRef="#br0" timeOffset="108575.2101">14117 8619 3225,'8'-21'4773,"-3"3"-258,-5 18 0,0 0-2451,-10-18-774,10 18-387,-14-3-129,7 3-387,-7 5 0,3 8-258,-2 2 129,0 6-258,-4 4 258,5 4-258,-2 1 129,-1 2-129,5 3 0,3-2 129,2-3-258,5 0 258,0-3-258,6-4 129,5-1 0,5-4 0,2-10 0,1 0 0,3-2 0,-1-6 0,0 0 0,-1-2 0,-2-4 129,0-2-129,-1 0 0,-3-4 0,-3-1 0,0 0 129,-4-1-129,-4 0 0,2-2 0,-5 0 129,0-1-129,-6 4 0,-2 1 0,-2 4 0,-5 6 0,1 2 0,-2 5 0,0 8 0,0 0 0,1 4 0,4-2-129,1-1 129,4-3-387,6-11-258,1 12-1806,8-12-1935,4-2-387,1-4-387,2-3 129</inkml:trace>
  <inkml:trace contextRef="#ctx1" brushRef="#br0" timeOffset="108911.2294">14420 8612 4257,'0'0'4773,"9"-7"-387,-9 7 129,0 0-2967,1 9-645,-1-9 0,0 26-129,0-12-258,2 7-129,-1 0-129,2 3 0,-2-4-129,1-1-258,-1 2 129,0-5 0,2 0 0,-3-3-387,3 2-516,-3-15-1548,0 0-2064,0 0-258,0 0-387,-6 8 387</inkml:trace>
  <inkml:trace contextRef="#ctx1" brushRef="#br0" timeOffset="109251.2489">14242 8643 6708,'-10'-17'5031,"10"17"-129,10-18-387,6 16-3225,-3-9-387,8 10-129,1-5 0,4 2-387,1-3 0,2 0-129,-2-1-129,4 0-129,-3 0 129,-1-1-129,-1 2 129,-1 1-129,-4 1 0,-4 3-129,-2 1 129,-6 1 0,-9 0-129,11 1 0,-11-1-258,0 0-387,7 17-1290,-7-17-2709,0 0-129,0 0-516,0 0 129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2T06:21:27.02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02T06:21:39.581"/>
    </inkml:context>
  </inkml:definitions>
  <inkml:trace contextRef="#ctx0" brushRef="#br0">14019 11256 3870,'-10'-13'4257,"10"13"-516,-14-6-1032,-1 1-516,6 9-774,-8 3-129,5 13-387,-2-1-387,5 14 0,-1 6 0,5 5-258,3 4 0,4 5 129,7-5-258,8-3 129,5-5-129,4-9 0,5-13 0,4-7 0,0-11-129,6-13 0,-7-10 129,-1-9-129,-2-11 129,-8-6-129,-7-4 129,-12-2-129,-4 2 129,-19 1-129,-7 4 129,-5 10-129,-7 12 0,-5 8 0,1 14 0,4 4-129,6 11 0,8 7-258,14 15-903,0-5-3096,14-4-258,12-1-129,10-6-387</inkml:trace>
  <inkml:trace contextRef="#ctx0" brushRef="#br0" timeOffset="292.0166">14568 11171 9030,'0'-25'5031,"0"25"-387,0 0-129,0 0-3741,-2 19-129,3 12-129,1 6-258,4 12 0,-3 4-129,4 2 129,0 3-258,1-5 129,-1-5-258,0-8 0,0-5-387,-4-23-2064,6-1-2064,-9-11-258,11-8-129,-7-8-516</inkml:trace>
  <inkml:trace contextRef="#ctx0" brushRef="#br0" timeOffset="764.0437">14971 11179 6708,'-33'50'4773,"17"-9"-129,-3 7-258,12 9-2967,-4-3-387,11 5-258,5-10-258,12-5-129,4-12-129,9-9-129,-2-14 0,4-4 0,0-6 0,-2-13 0,-5-7 0,-4 2 0,-6-12 0,-2-2 0,-9-6 0,-5-10 0,-4-1-129,-7-4 129,-7-2-129,0 4 0,-5 7 0,0 7 0,-1 15 0,0 12 0,3 11-129,2 13-129,6 21-774,-1 0-3612,15 4 0,0-1-387,11 0-387</inkml:trace>
  <inkml:trace contextRef="#ctx0" brushRef="#br0" timeOffset="1072.0612">15627 11060 11481,'-19'-32'5418,"6"25"-387,0 8-129,1 5-3999,6 18-387,3 10-258,3 9 129,0 14-258,6 4 129,2-2-258,1 3 129,2-2-129,-2-9-129,2-7-129,-6-13-387,6-6-3354,-11-25-903,6 10-258,-6-18-258</inkml:trace>
  <inkml:trace contextRef="#ctx0" brushRef="#br0" timeOffset="1832.1048">16009 11074 9288,'-30'18'5160,"17"4"-387,-2 1-129,6 18-3225,-6 0-774,13 10 129,-1 1-387,4-1 0,12-2-129,8-4 0,4-11 0,7-10-129,4-14 0,-1-10-129,0-5 129,-1-14 0,-6-7 0,-2-10-129,-7-3 0,-4-6 0,-10-1 129,-5-4-129,-4-4 0,-12 1-129,-5 5 129,-11 2 0,-3 10-258,-4 5 258,-1 11-129,1 6 0,7 14 0,4 10-258,14 13-774,3-1-3612,12 8 0,11-1-387,11 7-387</inkml:trace>
  <inkml:trace contextRef="#ctx0" brushRef="#br0" timeOffset="2268.1297">16503 11024 7740,'24'-3'5418,"-15"14"0,2 18-387,-6-5-1419,7 24-2580,-8 2-129,7 15-129,-8-9-258,6 1-129,-5-7-129,1-3 0,-3-10-387,2-11-258,2 0-1806,-6-26-2967,11 0-258,-8-18-258,1-11-645</inkml:trace>
  <inkml:trace contextRef="#ctx0" brushRef="#br0" timeOffset="7032.4022">18759 11010 4644,'8'42'4515,"-3"-2"-129,-5 8 0,0 2-3483,0 17 0,0-7-129,0 2-129,0-7-387,0-4 258,0-13-387,0-6 0,0-11-387,0-21-1161,0 0-2838,0 0-129,10-16-258,-8-9-258</inkml:trace>
  <inkml:trace contextRef="#ctx0" brushRef="#br0" timeOffset="7440.4255">19002 11114 5160,'-6'61'4902,"-5"-15"-387,1 5 0,1 8-3483,-1-5-129,10 0 0,1-7-387,14-8-129,4-13 0,6-10-258,5-14 129,1-2-129,-1-12 0,2-10 0,-8-9 0,0 0 0,-8-7 0,-1 1 129,-7-7 0,-4 0-129,-4-3 0,-10 0 0,-7-4-129,-4 7 129,-6 5-258,-2 8 258,-5 12-129,0 12 0,-1 11-129,7 17-258,4 17-387,2 1-2451,8 14-1161,6 2-645,9 3-387,9-5 129</inkml:trace>
  <inkml:trace contextRef="#ctx0" brushRef="#br0" timeOffset="7996.4572">19482 11067 4902,'0'0'5289,"0"11"-258,0 4-258,3 18-3096,-3-6-516,7 12-129,-3 0-129,4 11-387,-3-2-387,3-1 129,-2-2-258,-1-4 0,-3-3-387,-2-14-1419,-2 3-2709,-8-11-387,3-6-516,-5-5-129</inkml:trace>
  <inkml:trace contextRef="#ctx1" brushRef="#br0">24917 14839 0,'0'0'0,"0"0"0,0 0 0,0 0 0,0 0 0,0 0 0,0 0 0,0 0 0,0 0 0,0 0 0</inkml:trace>
  <inkml:trace contextRef="#ctx0" brushRef="#br0" timeOffset="13275.7593">21131 11030 1548,'0'-11'3999,"0"11"387,-15-5-258,-1 5-2709,6 12-387,-6 4 0,1 7 0,-2 0-258,5 11 0,-2 2-258,9 12 0,0-5-387,5 1 129,7 2-129,11-6-129,2-2 0,8-13 0,3-9 0,5-11 258,0-7-129,2-12-129,-4-7 129,-3-5 0,-3-7 129,-6 1-129,-9-5 129,-7 3-129,-6-2 0,-7-4 129,-11-4-129,-7 6 0,-4-1-258,-4 8 129,-1 5-258,-2 6 258,2 8 0,1 12 0,7 15-258,1 7-258,19 15-1032,-1-2-2709,7 2-387,11 0-258,9-1-387</inkml:trace>
  <inkml:trace contextRef="#ctx0" brushRef="#br0" timeOffset="14679.8396">20754 10989 2451,'0'-11'4515,"0"11"-129,-11-11-1290,11 11-1032,0 0-645,-10 0-129,10 20-258,0 1-258,4 13-258,0-1 0,2 12-129,-3-1 0,1 1-258,0-3-129,1-7 0,-2 3 0,-1-10-258,5-2-516,-7-26-1548,8 20-2064,-8-20-516,15 0-258,-6-6 129</inkml:trace>
  <inkml:trace contextRef="#ctx0" brushRef="#br0" timeOffset="15279.8739">21578 10994 3483,'-4'-12'4773,"1"-8"0,3 20-903,0 0-1935,0 0-516,0 0-387,1 27 129,5 5-645,-4 5 129,5 9-387,-2 4 129,0 3-258,1-4-129,-1 0 0,-2-9-129,-1-7 0,5-4-258,-7-15-903,6-1-3225,-6-13-258,9 0-258,-4-9-387</inkml:trace>
  <inkml:trace contextRef="#ctx0" brushRef="#br0" timeOffset="15672.8964">21792 11014 6966,'-6'67'4902,"0"-24"-258,1-4-1290,1 15-2580,1-3-258,3 3 0,3-13-129,8-5-258,3-13 129,6-9-129,1-11 0,5-3 129,1-11 0,2-7 0,-5-11 0,1 1-129,-8-3 129,3-5 0,-5 1 0,-6-9-129,-4-1-258,-5 1 258,-3 1-258,-5 6 258,-5 3-129,-4 8 0,-4 8-129,1 14 258,1 12-129,-3 10-903,6 7-3483,1 5-516,7 1-129,4-3-645</inkml:trace>
  <inkml:trace contextRef="#ctx0" brushRef="#br0" timeOffset="125591.1834">7065 12823 1548,'0'0'2838,"0"0"0,0 0-774,-11-6-129,11 6-129,-8 0-387,8 0-129,-11 0 0,11 0-258,-13 0 129,13 0-387,-17 4-258,10 0 129,-5-1-258,0 6 129,-1-1-258,-1 0 0,0 3-129,-1 4 0,-1-4 0,2 1 0,-2 3-129,3 0 0,1 5 129,1 3-129,1 0 0,0 2 129,3 6-258,1 1 258,0 3-258,3 1 129,-1 0 0,3-1 0,1 2 0,1-1-129,1-1 258,3 0-129,2-2 0,2-3 129,0-1-129,2 0 129,3-8 0,0 0 0,2-5 0,2 0 0,-2-3 0,4-1 0,-3-8 0,2 1 129,1-3-258,-2-2 129,2 0 0,-1-3 0,1-5 0,-1-1 0,0-2-129,-1-1 0,2-2 129,-3 3-129,0-3 129,-1-2-129,-4 3 129,2-4-129,0 0 0,-4-3 0,-2-1 129,-1-2-129,0 1 0,-2 0 129,0-4 0,-3 2 0,-1-1-129,-1 1 129,-1 0 0,1 0 0,-3-1-129,-2 1 0,-1-1 0,-1 0 0,1 0 0,-1 4 0,-2-1 0,-1 0-129,0 5 258,-1 1-129,-3-2 0,4 6 0,-2-2 0,2 2 0,-2 4 129,0-1-129,0 0 0,2 3 0,-2 0-129,1 0 129,-1 4 0,-1-2 0,1 1 0,1 3 0,1-1 0,0-2 0,1 3 0,0 0 0,2 0 0,7 0 0,-14 1-129,14-1 0,-14 5 0,14-5-258,-11 12-387,3-12-1677,3 10-1935,-2 1-258,-1 7-258,-5 4-258</inkml:trace>
  <inkml:trace contextRef="#ctx0" brushRef="#br0" timeOffset="129038.3806">7910 12725 2322,'5'-17'2967,"-5"17"0,0 0-387,0 0-516,0 0-387,-5-2-129,5 2-129,-11 0-258,1 2-258,3 10-129,-5-5 0,2 8 0,-5-3-258,4 7 0,-4-2-129,2 7 0,-1-4-129,1 5 0,-1 3-129,3 9 258,-3 0-258,4 8 0,-1 1 0,5 2 129,1 5-258,1 4 0,4-3 0,2-3 0,2-2 0,3-1 129,2-7-129,2-1 0,-1-3 0,4-7 0,-3-3 129,2-4-129,-3-2 129,2-4-129,0-2 129,-2-4 0,-10-11-129,14 21 129,-14-21 0,11 12-129,-11-12 129,0 0 0,8 7-129,-8-7 129,0 0-129,0 0 0,0 0 0,0 0-258,0 0-258,0 0-516,0 0-2322,0-9-1161,0 9-258,0-15-258,0 15-387</inkml:trace>
  <inkml:trace contextRef="#ctx0" brushRef="#br0" timeOffset="129802.4243">8153 12900 1032,'-3'-20'3870,"3"6"258,0 14-258,0 0-1935,0 0-129,0 15-387,0-15-129,5 35-387,-3-12-129,5 18 129,-7-3-258,6 11-129,-4-3-129,1 4 0,-1 4-129,0-3-129,-2-5 258,0-1-258,0-8 0,0-4 0,0-5-129,0-5 129,-2-7 0,2-5-129,0-11 0,0 14 0,0-14-129,0 0-258,0 0-1032,0 0-2580,0 0-516,2-10-129,-2 10-645</inkml:trace>
  <inkml:trace contextRef="#ctx0" brushRef="#br0" timeOffset="130586.4691">8541 12927 4128,'0'0'4257,"0"0"-129,0 0 0,-14-2-2838,14 2 0,-8 4-129,4 9-258,-5-1 0,4 8-258,-5 0 0,3 6-129,-2 1-129,-2 3 129,2 0-258,4 5 129,-2-4-258,4 1 0,1-4 0,3 4 0,3-4-129,1-4 0,4-1 0,5-1 0,1-8 0,0-1 0,5-5 0,1-3 0,-1-4 0,3-1 0,-2 0 0,-1-5 0,-1 2 0,0-8 0,-2 2-129,-3-2 258,0-1-129,-1-5 129,-5-2-129,0 2 129,-2-7 0,0 3 0,-1-3 0,0-3-129,-3-2 0,0 3 0,-2-7 129,0-2-258,0 3 258,-7-3-129,0 3 0,-3 0 0,-1 1 0,-6 4 129,0 3 0,-1 7-129,-2 1 129,0 5-129,-1 4 129,2 3-129,0 4 129,2 0-129,2 6 0,-1 3 0,4 2 0,0 0-129,5 3-129,-1 0-387,5 5-774,-1-6-3096,4-2 0,0-11-387,10 19-387</inkml:trace>
  <inkml:trace contextRef="#ctx0" brushRef="#br0" timeOffset="131290.5093">8820 12653 3096,'-2'-11'4386,"2"11"129,0-11-258,0 11-1032,10-6-1806,-10 6 0,16 0-258,-6 0-387,7 9 0,-6 4-129,6 7-129,0 2-258,0 5 0,0 4 0,2 3-129,-5 0-129,1 3 129,-1 2-258,-2 3 258,-2 4-258,0 2 258,-6-1-258,0 0 129,-3 2 0,-1 0-129,-1-2 129,-5-3-129,-3-4 129,-2-5 0,-2 0 0,0-7-129,-2-5 258,0-3-129,1-6 129,0-1-129,2-4 0,1-3 129,-2-1-129,6-2 0,7-3 0,-10 0-129,10 0-258,0 0-516,0 0-2451,0-14-1161,3 3-387,4-7-258,0-1-258</inkml:trace>
  <inkml:trace contextRef="#ctx0" brushRef="#br0" timeOffset="132154.5588">9348 12532 3096,'9'-10'4257,"-9"10"-129,0 0-1032,0 0-516,7 17-645,-7-17-387,-3 26-258,-3-11-516,1 11-258,-4-5 0,4 6-129,-5 0-129,1 5 129,-2-5-129,0 2-129,0 0 129,-1-2-129,1-2 0,0-2 0,1-6 0,3 2 0,-2-7-129,9-12-129,-11 13 0,11-13-258,0 0-645,-9 0-1032,9 0-2451,0-13-129,0 13-258,0-23-129</inkml:trace>
  <inkml:trace contextRef="#ctx0" brushRef="#br0" timeOffset="132502.5787">9144 12551 7482,'-9'-7'4644,"9"7"-129,0 0-258,7 5-2967,5 7-645,-3-3 129,6 11 0,-1-1-129,4 4-258,-2-1-129,2 6 0,-1-3 0,-1 2-129,-2-1 0,0-1 0,-3 0 0,-1-3-129,-3 0 0,1-3 0,-3-2 0,-3-4-129,0 0-129,-2-13-258,2 18-645,-2-18-903,0 0-1806,-8 0-774,8 0-387,-13-2-129</inkml:trace>
  <inkml:trace contextRef="#ctx0" brushRef="#br0" timeOffset="132838.5979">9106 12774 4257,'-8'0'4644,"8"0"-129,0 0 0,8-12-1677,9 12-1419,-6-9-258,10 8 129,0-6-516,7 4 0,-3-5-258,5 5-129,-4-1-129,1 0 0,-1 1-129,1-3 0,-3-4 0,1 5 0,-4-5 0,0-1-129,-2 1 0,-4 3 0,-1 1-129,-2 1-258,-4 5-129,-8 0-516,0 0-1419,0 0-2064,6 9-516,-6-9-129,0 0-387</inkml:trace>
  <inkml:trace contextRef="#ctx0" brushRef="#br0" timeOffset="135314.7395">9996 12314 516,'0'0'4128,"0"0"129,0 0 0,-9 3-2193,9 9-129,0-12-258,-6 25-387,0-11-387,6 10 0,-4-2-129,4 9-387,-1 1 129,1 9-258,0 2 129,1 9 0,3 6 0,-1-1-129,0 7-129,2 8 0,-4-1 0,4 5 129,-4 4-258,1 1 129,-1-5-129,-1 5 129,0-6-129,0-2 129,0-1-129,0-1 129,0-10-129,-1-1 258,0-5-258,1-5 0,1-8 129,-1-6-129,0-9 129,0-7 0,0-4-129,0-16 129,1 15 0,-1-15 0,0 0-129,0 0 129,0 0-129,0 0 129,0 0-129,0 0 129,0 0-129,0 0-129,-5-6 0,5 6-258,0 0-516,-11-12-3741,11 12 129,0 0-645,-5-14-129</inkml:trace>
  <inkml:trace contextRef="#ctx1" brushRef="#br0" timeOffset="123072.0393">14585 13247 0</inkml:trace>
  <inkml:trace contextRef="#ctx0" brushRef="#br0" timeOffset="137518.8656">10714 12709 1677,'-8'-18'3483,"8"18"0,0 0-903,0 0-516,0 0-258,-9 13-645,9 10 129,0 0-387,0 11-258,2 3 0,5 8-129,-3 5 0,5 2 0,-5 3-129,6 0 258,-5-1-387,4 0-129,-6-4 129,3 0-129,-5-12 0,4 0 0,-5-7 0,3-3 0,-1-4-129,-1-3 258,0-7-258,1 1 129,-2-5-129,0-10 0,3 14-129,-3-14 0,0 0-516,0 0-903,0 0-2709,9 0-129,-9 0-516,3-13-129</inkml:trace>
  <inkml:trace contextRef="#ctx0" brushRef="#br0" timeOffset="139425.9747">11501 12578 516,'0'0'516,"0"0"129,0 0 129,0 0 129,0 0 0,0 0 0,0 0-129,0 0 0,0 0-258,0 0-258,0 0-129,0 0-129,0 0-129,0 0 129,0 0 0,0 0 0,0 0 129,0 0 258,0 0-258,0 0 129,0 0 0,0 0 129,0 0-129,0 0 0,0 0 129,0 0-258,0 0 129,0 0-129,0 0 258,0 0-258,0 0 129,0 0 258,0 0-129,0 0 0,0 0 258,0 0 0,0 0 0,0 0-258,0 0 258,-7 1-129,7-1 129,0 0-129,0 0 0,-9 12-129,9-12 258,-10 16-258,6-5 129,-4-2 0,1 9 0,-3-3-129,2 5 0,-1 1 129,0 6-129,-1 1-129,0 8 129,-2 0-129,6 6 0,0 4-129,1 4 129,1-3-129,4 7 129,0-4-129,4-1-129,4 3 258,1-2-129,3-5-129,1 1 0,-2-7 0,-1 1 0,1-5 0,0 1 0,-3-11 0,0-2 0,-1-2 0,0-5 129,-2-1-129,0-4 129,-5-11-129,7 17 0,-7-17 0,0 0 129,8 10-129,-8-10 0,0 0-129,0 0-258,0 0-258,0 0-516,0 0-3225,3-6-258,-3 6-258,2-20-387</inkml:trace>
  <inkml:trace contextRef="#ctx0" brushRef="#br0" timeOffset="140230.0207">11837 12849 3870,'-12'2'4257,"12"-2"0,-6 21-1806,-2-14-258,3 12-516,-5-3-516,6 12-129,-6 0-387,5 7 0,-4-1-258,4 7 0,0 2 0,5 0-258,0 0 129,3-5-258,4 1 129,3-3-129,3-6 129,5-7-129,0-3 0,4-8 0,2-2 0,-2-7 0,2-3 0,-3-8 0,1-6 0,-2-2 129,-3-2-129,0-1 0,-3-2 0,-3-1 129,-1-1-129,0-2 0,-5 1 0,0-2 129,-4-5-129,-1 1 0,-1-4 258,-7-1-258,-3-4 0,-2 3 0,-6 1 129,1 0-129,-5 6 0,2 9 129,-4 3-129,6 8 129,-3 8-129,1 1-129,-1 10 129,3 5-129,0 0 0,1-1-387,5 6 129,-2-12-387,11 12-903,-9-14-1419,13-6-1290,0 0-516,0 0 0</inkml:trace>
  <inkml:trace contextRef="#ctx0" brushRef="#br0" timeOffset="140787.0525">12344 12667 4773,'0'0'4773,"-5"-11"-258,5 11 0,0 0-3096,0 7-387,2 9 0,-2-2-258,5 11-258,-5 5-129,2 8 0,-2 8-129,0 4 129,0 6-387,2 2 258,-2 0-258,0 1 258,-2-8-129,0-3-129,2-4 129,0-6 0,0-8-129,0-4 0,0-8 129,0-6-258,0-12 0,0 0-387,0 11-1548,0-18-2709,4-3 0,0-8-387,1-2-129</inkml:trace>
  <inkml:trace contextRef="#ctx0" brushRef="#br0" timeOffset="141586.0982">12536 12534 4386,'-8'-17'4644,"2"6"-129,6 11-516,0 0-2709,0 0-258,0 0-258,4-1 129,12 8-258,-4 8-129,6 5 0,2 3-129,5 10 0,2-2 0,2 8 0,0 2-258,-1 4 129,-3-2-258,-2 4 129,-4 3-129,-4 3 129,-6-3-129,-8 4 0,-1-5 0,-6-1 0,-8-3 0,2 0 129,-5-4 0,-2-5 0,-2-6 0,0-4-129,0-2 129,3-2 0,1-6-129,1-3 129,5-4-258,2-3 129,9-6-258,-11 5 0,11-5-258,0-6-774,9 0-3225,-2-9-258,4-2-387,1-6-258</inkml:trace>
  <inkml:trace contextRef="#ctx0" brushRef="#br0" timeOffset="142138.1298">13217 12502 4386,'0'0'4515,"0"0"-258,6 10-129,-7 3-2967,-5 0-645,0 7 0,-3-3 258,1 11-129,-6-6 129,5 9 129,-7-6-387,4 5 0,-6-1-129,2 2 0,0-4-129,-1 4-129,2-7-129,-1 0-129,4-4-129,0-5 129,5-4-516,-2-10-258,9-1-1677,0 0-1935,-4-6-258,4-13-258,0-1 0</inkml:trace>
  <inkml:trace contextRef="#ctx0" brushRef="#br0" timeOffset="142458.1481">12994 12474 5547,'-5'-11'4773,"5"11"129,0 8-516,0 5-2838,0-13-645,11 26-387,-5-9 258,4 5-258,0-1 0,4 4 0,1-1-129,1 2-129,0-3-129,2 2 0,-2-3-129,-1-2 129,0 4-258,-4-5 129,-3 0-258,-3-1-129,-1 4-387,-4-9-129,0 7-645,-5-13-1161,3 3-1935,2-10-387,-11 11-129,11-11 775</inkml:trace>
  <inkml:trace contextRef="#ctx0" brushRef="#br0" timeOffset="142835.1697">12934 12689 7224,'0'0'4644,"5"0"258,-5 0-645,9-1-3096,6 1-258,-3 0-129,8 3 0,1-3-258,4 0-129,0 0-129,3 1 0,-1-1-129,3 0 0,-5 0 0,0 0-129,-3 0 0,-2 0 0,-4 0 0,-2 1-129,-2 4-129,-12-5-258,15 4-774,-15-4-1290,0 0-2064,0 0-258,0 0-516,0 0 129</inkml:trace>
  <inkml:trace contextRef="#ctx0" brushRef="#br0" timeOffset="149282.5385">8013 13170 2451,'0'0'3612,"0"0"645,0 0-1419,5 1-129,-5-1-387,10 0-516,-10 0-387,10-12-129,-5 1-387,4 5-129,-2-9-129,4 2-129,-2-6-129,3 2-129,-1-4-129,1 0 0,0 1-129,1 0 0,1 4-258,-3-12-1032,4 7-3096,0-3 0,1-3-516,1-5-258</inkml:trace>
  <inkml:trace contextRef="#ctx0" brushRef="#br0" timeOffset="150310.5973">10566 12989 3483,'0'0'4128,"4"-7"129,-4 7-1677,3-11-129,-3-3-387,0 14-645,2-19-387,-2 19 129,10-22-387,-1 8-129,-2-7 0,5 4-258,-2-3 0,2 0-258,2-1 129,1 0-258,-1 1-129,0 0-516,7 8-2064,-6-5-1677,0 3-387,-1 0 0,-3 3-645</inkml:trace>
  <inkml:trace contextRef="#ctx0" brushRef="#br0" timeOffset="151506.6657">12215 12919 2451,'0'0'3870,"0"0"129,0 10-1032,0-10-774,0 0-387,0 0-645,0 0-258,0 0-387,0 14 129,0-14-129,0 0 0,0 0 0,0 0-129,7-10 0,-1 0 0,-3-7 0,4 0 0,0-2 0,3 0 0,-3-4-129,2 5 0,-1-4 0,-1 7-129,-1 2 0,0 2-129,-6 11 0,8-15 0,-8 15-387,0 0-129,14 0-645,-14 0-1935,0 0-1548,6-5 0,-6 5-645,15-12 258</inkml:trace>
  <inkml:trace contextRef="#ctx0" brushRef="#br0" timeOffset="161650.2458">13738 12478 129,'0'0'1806,"-2"8"387,2 10 0,0 10 0,0 1-258,0 16-129,2 1 0,0 17-129,-2-3-387,5 16-129,-5-1-258,8 6-129,-6-2-258,5 3 0,-5-8 0,2-3-258,-2-10 258,2-7-129,-3-14-129,0-4 0,2-9-258,-3-10 129,3-2-129,-3-15-129,3 10-129,-3-10-387,0 0-645,0 0-1161,0 0-1935,8-9-258,-8 9-129,13-18 130</inkml:trace>
  <inkml:trace contextRef="#ctx0" brushRef="#br0" timeOffset="162626.3016">14576 12762 5160,'-10'7'4773,"1"-6"-129,0 0-258,-4-2-2709,13 1-645,-19-2 129,12 2-387,-10-1-129,5 1 0,-3 0-258,1 3-129,-1 3-129,-1 2 0,2 4 0,-1 3 0,0 3-129,3 1 0,3 0 129,0 1-129,3-1 0,4-2 0,2-2 0,2-1 129,-2-14-129,20 16 0,-8-10 0,2 0 0,3-1 0,0-4 0,2-1 129,0 1-129,-2 1-129,-1 0 129,-1-2 129,-3 1-129,-2 0 0,-1 0 0,1 1 0,-10-2 0,12 3 0,-12-3 0,0 0 129,0 0-129,0 0 0,-7 11 0,-4-5 129,0 2-129,-3 2 0,0 4 0,-1 4 0,1 1 0,-1 1 0,-2 6 0,5 1 0,1 0 0,1 2 129,3-4-129,5-3 129,2-1-129,0-2 129,9-4-129,3-2 129,0-4-129,5-4 129,0 1 0,3-2-129,0-2 129,0-2-129,0 0 0,-2 0 0,-1 0 0,0 0 129,-3 0-129,-3-3 0,-1 1 0,1 0 0,-11 2 0,14-5-387,-14 5-774,0 0-3612,6-11 0,-6 11-645,4-10-258</inkml:trace>
  <inkml:trace contextRef="#ctx1" brushRef="#br0" timeOffset="243950.9532">18575 15968 0</inkml:trace>
  <inkml:trace contextRef="#ctx1" brushRef="#br0" timeOffset="244028.9576">18876 15968 0,'0'0'0</inkml:trace>
  <inkml:trace contextRef="#ctx0" brushRef="#br0" timeOffset="257841.7477">15089 12472 129,'6'-17'3870,"-2"0"516,-4 17-258,0 0-1548,0-16-774,0 16-129,0 9-387,0 14-387,0 2 0,0 17 0,0 3-258,1 18-129,3 10-129,1 16 129,2 7-258,2 9 0,0 0-258,1 2 0,0-2 0,-2-4 0,1-9 0,-2-10 0,2-12 129,-4-8-129,-1-12 129,-2-9-129,0-10 129,0-5 0,-2-11 0,0-15 0,0 12-129,0-12 0,0 0-258,0-18-645,0 18-3354,1-26-387,3 13-258,-4-2-516</inkml:trace>
  <inkml:trace contextRef="#ctx0" brushRef="#br0" timeOffset="259021.8152">15862 12828 3870,'-16'9'4386,"3"7"-258,2 8 129,-2 6-2709,4 16-387,-2 0-258,7 14 0,-1-4 0,5 7-258,5-1-129,8-1 0,3-14-129,9-7-129,5-16 129,4-7-258,7-15-129,1-3 258,0-19-258,-1-7 129,-4-7 0,-4-5 0,-9-6 0,-5-6 0,-11-2 0,-8-3 0,-8-1 0,-13 0-129,-9 5 0,-5 10 0,-7 12 0,-3 15-129,1 15-258,-1 5-387,13 30-2193,4 0-1548,12 12-129,5-6-516,11 0-129</inkml:trace>
  <inkml:trace contextRef="#ctx0" brushRef="#br0" timeOffset="259313.8319">16614 12582 8385,'-34'16'4644,"15"11"-129,-5 13-129,3 13-3612,-3 11-258,7 14 129,2 3-129,8 7 129,5-3-258,5-1-258,11-8-387,5-14-1290,10-13-2967,4-12-258,0-15-387,-2-15 0</inkml:trace>
  <inkml:trace contextRef="#ctx0" brushRef="#br0" timeOffset="260297.8882">16686 12873 4386,'7'-8'5031,"-7"8"-129,0 0-258,9 19-1548,-9-1-1806,1 19-258,-1 5-129,4 9-258,-2 8-258,2 6-129,-1 0-258,4 1 129,-2-6-129,1-9-129,1-4 0,-2-11-129,2 0-258,-5-18-387,10 1-2451,-12-19-1161,11 0-387,-6-13-387,4-11-258</inkml:trace>
  <inkml:trace contextRef="#ctx0" brushRef="#br0" timeOffset="260753.9142">16996 12903 6450,'-10'35'4902,"2"-8"-258,1 6-129,1 0-3096,3 14-516,2-3 0,5 4-258,2-6-129,12 0-258,0-10-129,6-6-129,3-10 129,5-6-258,1-9 129,2-1 258,-3-11-129,-3-7 0,-3-4 129,-4-3-129,-7-8 129,-5-4 0,-10-3-129,-6-3 0,-15-1 0,-8 0-129,-7 6 129,-5 3-129,-1 10 0,-1 10 0,3 8 0,6 7 0,10 16-387,8 0-516,16 16-3612,0-6-129,14 3-258,8-3-516</inkml:trace>
  <inkml:trace contextRef="#ctx0" brushRef="#br0" timeOffset="261077.9328">17349 12754 11352,'-1'-60'5289,"9"46"-516,6 5 129,10 11-4128,0 12-387,9 13 0,0 9-129,-1 13-129,-2 11 0,-5 6 0,-3 7-129,-8 3-129,-11 1 0,-3-2 0,-5-6 129,-8-7-129,-8-12-129,2-8 0,-3-14-258,-1-14-258,12-3-1806,-5-17-2064,9-13-387,0-13-387,7-9 129</inkml:trace>
  <inkml:trace contextRef="#ctx0" brushRef="#br0" timeOffset="261369.9495">17900 12648 8901,'3'17'5031,"-3"4"-258,0-21-258,-5 28-3354,-4-15-258,5 10-258,-7 0-258,2 3-129,-4 5-129,-1-4 0,-1 1-129,4 1 0,-2-3-129,3-5 0,1-1-645,-3-17-1032,12-3-2580,-9 2-516,9-2 0,-5-19-516</inkml:trace>
  <inkml:trace contextRef="#ctx0" brushRef="#br0" timeOffset="261597.9625">17738 12647 8256,'-1'-36'5160,"1"36"-387,0 0-129,14 22-2709,-8 4-1032,9 14-129,-4 2-516,4 8 129,-1 5-258,0-2 0,0 2-258,-2-6 129,-3-5-258,-3-10-129,1-2-645,-7-32-1935,0 17-1677,0-17-258,-12-12-129,3-13-516</inkml:trace>
  <inkml:trace contextRef="#ctx0" brushRef="#br0" timeOffset="261769.9724">17663 12842 7998,'-10'-5'5160,"10"5"-258,12 0-129,22 6-2580,-4-6-1032,16 0-258,-2 0-645,3 0-258,2 1-1161,-11-1-3483,1 0-129,-9-6-516,-7 2-258</inkml:trace>
  <inkml:trace contextRef="#ctx0" brushRef="#br0" timeOffset="263106.0487">18361 12679 1935,'2'-20'4773,"-2"20"258,0 0-258,8-16-1548,2 21-1419,-10-5 0,11 26-516,-4-5-387,7 18-258,-4 2-129,5 11 0,-3 5-258,-1 2-129,0 5 0,-4 0 129,-2-6-258,-5-3-129,0-6 129,-2-3-129,-5-9 129,0-6-258,0-9 0,-1-8-258,7 3-1548,1-17-2709,0 0-387,-2-12-129,6-10-129</inkml:trace>
  <inkml:trace contextRef="#ctx0" brushRef="#br0" timeOffset="263866.0923">19216 12622 3870,'21'-57'4386,"-14"35"-129,-1 3 129,-6 19-3483,7-15 258,-1 21-129,-6 14 129,3 20-129,-3 11-129,10 24 0,-5 12 0,5 15-258,-2 10-387,5 7 129,-4-5-129,6 5-129,-8-9-129,1-7 0,-1-14-129,0-11 0,-3-15-258,-4-16-258,5-2-3096,-5-26-903,0-19-516,0 0-516</inkml:trace>
  <inkml:trace contextRef="#ctx0" brushRef="#br0" timeOffset="264638.1364">18320 12949 903,'-4'-1'3096,"4"1"-258,-10-13-258,10 13-2838,-7-22-516,4 7-645,-1 1-774,-3-7-903</inkml:trace>
  <inkml:trace contextRef="#ctx0" brushRef="#br0" timeOffset="265618.1925">18278 12845 516,'-10'9'2193,"9"4"-774,1-13 0,-5 12 258,5-12-258,0 0 258,-11 8 0,11-8-129,-7 9-387,7-9-129,-11 14-516,5-4 0,6-10-387,-14 18 0,14-18 0,-12 16 0,12-16 258,0 0 129,0 0 258,0 0-129,0-12 0,7 2 129,0-10 258,8 3-258,-3-8 0,4 5-129,0-6 129,2 4-258,-4-3 0,2 8-258,-3-1 0,1 3-129,-5 2-129,-1 2 0,-8 11-129,12-4-129,-12 4-387,0 0-387,17 7-2451,-17-7-1032,3 23-645,-3-7 0,2 3-129</inkml:trace>
  <inkml:trace contextRef="#ctx0" brushRef="#br0" timeOffset="266089.2194">18335 13414 2709,'0'0'4644,"0"-12"0,0 12-387,0-14-2064,0 14-903,0 0-129,0 0 0,7-19-387,-7 19-129,10-5 0,1 4 0,1-1-129,6 2-129,5 0 0,4 0-129,-1 0-129,8 0 129,-7 0-258,1 0 129,-1 0-129,-6-2-129,-2-1-129,-4-4-258,1 6-3354,-16 1-903,10-16-387,-10 16-258</inkml:trace>
  <inkml:trace contextRef="#ctx0" brushRef="#br0" timeOffset="266810.2607">16609 13009 2451,'0'0'2580,"0"0"0,0 0-2193,0 0-387,0 0 0,0 0 0,-7 7 129,7-7 0,-12 12 0,12-12 129,-15 18 0,8-8-129,7-10 129,-12 21 258,12-21 0,-9 21 387,9-21 258,-3 16 387,3-16 0,0 0 129,0 0 0,10 1-129,-5-10-258,11 2-129,-5-11-387,9 3-129,-5-4-129,3 0-516,2 7-516,-8-5-1806,6 11-2064,-8 1-129,-10 5-387,10 6-258</inkml:trace>
  <inkml:trace contextRef="#ctx0" brushRef="#br0" timeOffset="267246.2856">16644 13547 6708,'-1'-7'5031,"3"-3"-129,-2 10-387,8-16-2451,6 16-516,-3-5-516,9 5-258,-1 0-258,4 0-129,0 1-129,6 2-129,-3 0-129,3-3 0,-1 0-258,-3-9-516,5 2-3999,-5-5-129,-2-2-387,-3-7-645</inkml:trace>
  <inkml:trace contextRef="#ctx0" brushRef="#br0" timeOffset="270609.478">20382 12859 4644,'0'-28'4902,"0"18"-129,0 10-258,0 0-3225,0-11-258,3 19 0,-3 6-129,3 19-258,-3 2-129,4 14 129,-4 0-258,5 7 0,-1-3-258,-1-1 129,1-2-129,1-11 0,0-5-129,0-9 0,-1-4 0,-1-7-129,1-2-129,-4-12 0,4 10-516,-4-10-387,0 0-2451,0 0-1290,0 0-258,0 0-129</inkml:trace>
  <inkml:trace contextRef="#ctx0" brushRef="#br0" timeOffset="271601.5347">20310 12947 2451,'0'0'4257,"0"0"129,0 0-1290,-12 0-1419,12 0-258,0 0-258,0 0-129,0 0-129,3-11-258,-3 11 0,12-16-129,-5 2 0,5-1-129,-2-3-129,4-1 0,-1 1 0,0 2 0,-1-2 0,-2 6 0,-10 12-129,13-14 0,-13 14 0,0 0-129,0 0 129,0 13-129,-4 3 0,-3 7 0,2 3 0,0 10 0,1 2 0,0 5 0,3 4 0,1-1 0,0 4 0,1-6 0,1-4 0,0-5 0,0-3 0,0-8 0,-2-6 0,0-2 0,0-5-129,0-11 0,0 20-387,0-20 129,-8 16-129,8-16-129,-13 18 129,3-13-387,3 6 387,-5-2 0,1 2 129,-1-4 129,1-2 129,-1 1 129,1-3 129,2 1 258,-2-4-129,11 0 258,-11 2 0,11-2 258,0 0-129,7-5-129,5-6 0,5 1-129,2-2 129,5 3-258,4-2-129,3 6 0,-1-2 0,0 6-129,-2 1 0,1 0 129,-3 0-129,-3 0 0,-1 0-129,-6-2 0,-1 1-387,-5-6-387,2 7-2580,-12 0-1548,3-13 0,-4 1-387</inkml:trace>
  <inkml:trace contextRef="#ctx0" brushRef="#br0" timeOffset="271950.5547">21024 12621 6321,'12'-7'5031,"-12"7"-258,-1 7-129,-12 11-3999,-8 4 258,2 17-129,-5-2-258,0 17 258,0 3-258,8 6 0,2 0-258,9 3 129,5-2-387,2-4 129,12-7-258,2-6 0,5-2-129,0-11-258,3-2-258,-8-18-1290,6 1-2709,-3-10-387,-1-5-258,-2-3 129</inkml:trace>
  <inkml:trace contextRef="#ctx0" brushRef="#br0" timeOffset="272394.5801">21319 12836 4386,'4'-13'5031,"-8"24"-387,-9 11-129,-4 13-3096,-4 1-645,7 15 0,-6-4 0,9 10-258,1-4-129,10-2 0,1-9 0,13-6-258,6-9 129,7-10-258,4-8 258,1-5-258,2-8 0,-1-6 0,-1-8 0,-3-6 0,-3-3 0,-5-5 0,-4-7 0,-8-3 0,-6-5 129,-3 0-129,-14 0 129,-4-2 0,-6 9-129,-7 3 0,-1 11 129,-2 11-129,-1 9 0,2 6 0,4 12-258,2 4-387,11 13-1161,1-5-2838,11 2-258,1-8-387,9 2-129</inkml:trace>
  <inkml:trace contextRef="#ctx0" brushRef="#br0" timeOffset="272737.5997">21714 12736 8256,'0'0'5031,"2"13"-129,-2-13-129,9 25-3999,-5-10-258,3 7 129,-2 1-387,2 7 0,0 1 0,-1 1-129,-2 3 0,-1 2 0,-1-1-129,-2-2 0,0-3-129,-5-2 0,0-3-258,-1-9-258,4 6-645,-6-19-2322,8-4-1161,0 0-387,0 0-387</inkml:trace>
  <inkml:trace contextRef="#ctx0" brushRef="#br0" timeOffset="273705.6549">21640 12774 3612,'-5'10'4902,"5"-10"-387,0 0-774,0 0-1935,0 0-387,9 1-258,-9-1-258,10-8-258,-10 8-129,7-16-129,-1 4-129,-1 0 0,-5 12-129,9-19 258,-5 7-258,-4 12 0,8-14 0,-8 14 0,0 0-129,12-11 129,-12 11-129,0 0 129,9 0-129,-9 0 0,8 10 0,-8-10 129,9 20-129,-6-4 0,1 5 0,-1 4 0,2 5 0,-1 5 0,-1 1 0,-1 7 0,0 0-129,-2-1 129,0 2 0,0-4 0,0-2-129,-4-4 129,2-2-129,-3-5 129,0-6 0,1-5 0,1-3-129,3-13 0,-7 12 0,7-12-258,-10 0 258,10 0 0,-12-8 0,12 8-129,-12-12 258,12 12-129,-12-12 129,12 12 129,-9-4-129,9 4 129,0 0 0,0 0 0,4 0 129,6 0 129,2 0-258,7 0 129,0 0 0,4 0-129,2 0-129,-2 0 0,2 2-129,-4-2-129,1 2-774,-10-8-2193,0 3-1548,-3-7-258,0 0-387,-6-8-129</inkml:trace>
  <inkml:trace contextRef="#ctx0" brushRef="#br0" timeOffset="274005.6721">21849 12653 7353,'-7'-21'5160,"7"5"0,5 16-129,4 0-3354,8 16-645,2 0-387,4 13-129,2 2-129,-1 11 0,3 1-258,-3 8-129,-3 3 0,-6 2 0,-5-2-129,-5-1 129,-5-5-129,-5-6-129,-5-1 0,-7-13-258,5-2-516,-10-19-1548,10 0-2322,0-7-387,12 0-129,-8-26-387</inkml:trace>
  <inkml:trace contextRef="#ctx0" brushRef="#br0" timeOffset="274321.6903">22410 12492 10191,'31'-10'5289,"-31"10"-387,0 0 0,0 0-4386,0 17-129,-11 4-129,0 2 0,-5 1-129,-2 7 129,-1-2-129,1 3-129,2 0 129,-1-3-129,1-4 0,2-3-258,3-7-129,0-8-387,7 6-903,-7-17-1032,11 4-1806,0-20-645,0 5-387,2-14 1161</inkml:trace>
  <inkml:trace contextRef="#ctx0" brushRef="#br0" timeOffset="274549.7033">22272 12606 516,'5'-71'4386,"-3"38"645,1 14-903,-3-5-903,0 24-645,0 0-387,7 4-645,-6 9-258,5 13-645,-3 4 0,5 4-387,-3 7 0,3 0-129,-1 2 0,0 0-129,-2-1 0,1-4-129,-1-1-129,-3-11-258,4 0-645,-6-26-2322,-3 20-1419,3-20-387,-9-3-258,2-11 0</inkml:trace>
  <inkml:trace contextRef="#ctx0" brushRef="#br0" timeOffset="274757.7152">22151 12694 6321,'0'0'5418,"0"7"-387,5-4-129,18 7-3096,-5-10-645,13 2-258,-1-2-258,7-1-258,2-5-258,2-1-129,-2 3-645,-6-16-2709,3 8-1677,-4-5-258,-6 2-258,-4-1-387</inkml:trace>
  <inkml:trace contextRef="#ctx0" brushRef="#br0" timeOffset="276589.82">22893 12734 5676,'7'-14'4773,"2"-2"-129,-9 16-1161,0 0-2193,-12-2-258,3 13-258,-7 1 129,0 16-387,-4 0-129,4 11 129,-2 2-387,6 10 129,3-2-258,7 3 0,2-2 0,8-3 258,7-4-258,5-10 0,6-6 0,2-10 0,2-8 0,1-6 0,0-3-258,0-2 258,-4-8 0,0-4 0,-5-5 258,-3-5-129,-4-1 0,-3-7 0,-5-10 129,-5-4-129,-3-4 129,-8-3 0,-9 1 0,-3 3 0,-6 2 0,-4 13-129,-3 7 0,-2 10-129,1 9-129,0 8 0,4 2-129,2 6-258,7 9-645,-4-11-1548,15 11-2322,0-5-129,9-2-645,2-10 387</inkml:trace>
  <inkml:trace contextRef="#ctx0" brushRef="#br0" timeOffset="286278.3742">1853 14163 2451,'-20'-6'4386,"10"6"258,0-1-387,-1-2-2451,0 7-516,-9 3-387,8 9-129,-7 0-129,5 14-258,-4 0 0,4 12 0,-3 4-258,7 7 129,3 3-258,7 1 129,0 0 0,7-4 0,11-7-129,6-7 129,11-13 0,3-10 0,8-14 129,4-5-258,-2-17 258,0-11-258,-2-7 258,-3-3-129,-11-8 258,-4 1-129,-8-2 0,-4 0 0,-9 0 129,-5 3-129,-3 0 0,-9 0 0,-7 5-129,-7 4 0,-5 1-129,-4 7 0,-4 7-129,-1 9 129,5 8-387,-1 6-258,15 15-1032,-6 5-2967,17 6-258,7 1-387,6 2-129</inkml:trace>
  <inkml:trace contextRef="#ctx0" brushRef="#br0" timeOffset="286614.3934">2366 13939 9288,'0'-46'5031,"-1"33"-258,1 13-258,-9 9-3999,4 16 0,4 20-129,-2 8 0,3 12-258,-3 12 0,2 9 0,0-2 0,-1 5 0,1-4-129,-2-9 0,3-4-129,-4-10 0,4-11-516,-5-17-1161,5-3-2709,-1-14-516,1-17-129,0 0-387</inkml:trace>
  <inkml:trace contextRef="#ctx0" brushRef="#br0" timeOffset="287074.4197">2698 14390 8643,'0'0'5289,"0"0"-387,6-5-258,6-11-3225,-5-14-645,6 3 0,-2-15-258,4 5 129,-4-5-258,4 2-129,-3 2 129,0 6-129,-3 3-129,-2 9 0,-7 20 0,7-12-129,-7 12 0,0 24 0,1 10-129,-1 7 0,-3 13 129,-1 8-129,3 7 129,-3 5 0,4 0-258,0-10 0,0-3-129,0-15-258,5 1-1419,-5-22-2838,4-10-129,-4-15-516,0 0-258</inkml:trace>
  <inkml:trace contextRef="#ctx0" brushRef="#br0" timeOffset="287313.4334">2679 14629 9933,'1'24'5418,"9"-19"-516,6 3 129,-4-8-3870,13 0-387,-1 0-258,5 0-129,1 0-129,1-2-258,-3-2-129,2-5-129,2 9-1161,-8-11-3612,7 1 258,-8-6-774,2 3-129</inkml:trace>
  <inkml:trace contextRef="#ctx0" brushRef="#br0" timeOffset="288373.494">4775 14200 10062,'13'13'5031,"-6"8"-387,-7-7-129,-3 14-3741,-9 2-258,-3 13-129,-6 6 0,-6 7 0,-1 4-258,-5 3 0,0-4-129,3-5 0,3-7-387,1-14-387,14-5-3354,-3-19-516,8-9-387,-1-12-258</inkml:trace>
  <inkml:trace contextRef="#ctx0" brushRef="#br0" timeOffset="288657.5102">4454 14229 10191,'0'0'5160,"0"0"-516,3 15 129,10-3-3870,0 8-387,8 9 0,3 5 0,5 8-129,6 5 0,3 6-129,2-5-129,3 4 0,0-9-129,1-5-129,-3-6-129,-6-17-774,5-3-3741,-13-12-129,0-5-387,-12-20-387</inkml:trace>
  <inkml:trace contextRef="#ctx0" brushRef="#br0" timeOffset="289717.5709">4999 13913 9933,'-5'-25'5160,"3"6"-645,2 2 0,0-3-3741,2 6-258,5-1-129,1 6-129,2 2-129,4 4 0,-3 3 0,2 7 0,-2 4 0,2 5-129,1 3 129,-5 3-129,-4 0 129,0 4-129,-5-1 0,0 3 129,-5-4-129,-2 4 0,-7-3 129,0 0 0,-1-3 0,3 0 0,0-3 0,2-3-129,3-3 129,0 2-129,7-15-129,-2 14 0,2-14-387,0 0-387,10 12-2580,-10-12-1161,12 4-387,-12-4-258,12 1-129</inkml:trace>
  <inkml:trace contextRef="#ctx0" brushRef="#br0" timeOffset="290017.588">5044 14355 8643,'0'10'5160,"0"-10"-387,0 0-387,0-7-2709,0 7-1161,0 0 0,0 0-387,0 0 0,0 0 0,7-8 0,-7 8-129,0 0 0,10 0 0,-10 0 0,11 1 0,-11-1 0,13 0 0,-13 0-129,0 0-129,10-6 0,-10 6-387,0 0-1161,-5-3-2580,5 3-387,-13 0-258,13 0-387</inkml:trace>
  <inkml:trace contextRef="#ctx1" brushRef="#br0" timeOffset="280411.0386">13871 16246 0,'0'0'0,"0"0"0,0 0 0</inkml:trace>
  <inkml:trace contextRef="#ctx1" brushRef="#br0" timeOffset="281751.1152">15546 15530 0,'0'0'0</inkml:trace>
  <inkml:trace contextRef="#ctx0" brushRef="#br0" timeOffset="304557.4197">10296 15848 2580,'-5'18'3870,"5"-18"129,-2 11-1935,2-11-516,0 0-129,0 0-129,0 0-387,0 0 129,0 0-258,0 0 0,7-4-258,-7 4 0,7-16 129,-3 4-258,-4 12 0,13-24 0,-3 5-129,-3-1 0,3 4 129,-1-9-129,1 4 258,-1 0-387,1 0 129,-3 0-129,3 2 129,-2 0 0,1 2-258,-2 3 129,0 2-129,-2 0 129,-5 12-129,12-14 129,-12 14-129,0 0 129,12 7-129,-10 9 0,3 8 0,-3 8 129,1 5-129,0 11 0,-2 5 0,0 2 0,-1 4 0,2-2 0,-2-3 0,0-5 0,0-7 0,1-6 0,-1-7 0,0-6-129,0-10-129,0 0-129,0-13-258,-1 11-645,1-11-258,0 0-903,-9-8-1677,9 8-774,0 0-516,-8-16 645</inkml:trace>
  <inkml:trace contextRef="#ctx0" brushRef="#br0" timeOffset="304901.4393">10319 16196 3225,'-14'15'4257,"14"-15"129,-5 15-1677,5-15-516,0 0-258,0 0-645,11 1-129,-11-1-129,24-2-129,-11-5-129,10 5-258,-2-4 129,3 2-387,0 1 0,5 3 0,-3-2-129,1 2 0,-3 0 0,-2 1-129,-1 1 129,-3 2-129,-2-2 0,-4 0 0,0-2-129,-12 0-129,14 1-774,-14-1-3741,0 0-129,-5-13-387,5 13-387</inkml:trace>
  <inkml:trace contextRef="#ctx0" brushRef="#br0" timeOffset="306069.5062">10657 15347 3612,'-8'2'4515,"8"-2"-387,0 0-1935,0-8-516,0 8-129,0-18-258,8 11-387,-6-10-129,6 7 0,-2-10 0,3 9-258,-1-5-129,4 3-129,0 0 0,2 2 0,-2-2-129,2 3-129,1 4 129,0 0-129,-1 3 0,1 3 0,-4 0 0,-2 6 0,2 8 0,-5-2 0,1-1 0,-3 7 0,-4-2-129,0 3 258,-3 5-129,-5-5 0,-1-1 0,-1 0 0,-3 5 0,-1-3 0,1-1 0,-2-1 0,1-1 0,2-1 0,2-2 0,3 0 0,0-1 129,4-1-129,3-12 0,0 16 0,0-16-129,7 17 129,-7-17-129,8 14-129,-8-14-258,9 11-645,2 4-2322,-11-15-1290,5 15-129,-5-15-516</inkml:trace>
  <inkml:trace contextRef="#ctx0" brushRef="#br0" timeOffset="306677.5408">10757 15720 3999,'4'16'4386,"-4"-16"0,0 0-1806,0 0-1032,3 10-516,-3-10 129,0 0-645,0 0 0,0 0-129,0 0 129,0 0-258,8 12 0,-8-12 129,0 0-387,0 0 129,0 0 0,0 0 0,0 0 0,0 0 0,0 0 0,0 0 0,0 0 0,0 0 0,-3-6 0,3 6 0,-7-3 0,7 3-129,0 0 0,-11 6 129,11-6-129,-4 12 0,4-12 0,0 10 0,0-10-129,0 0 258,3 11-129,-3-11 0,0 0 129,8 6-129,-8-6 129,0 0 0,0 0-129,0 0 129,0 0 0,5-10-129,-5 10 129,0 0-129,-2-10 258,2 10-258,0 0-258,0 0 0,0 0-645,-14-6-3483,14 6-387,0 0-258,0 0-645</inkml:trace>
  <inkml:trace contextRef="#ctx0" brushRef="#br0" timeOffset="307989.616">11445 15285 903,'0'0'3096,"0"0"-387,-4 12-516,4-12-258,0 0-387,0 0-129,0 0-387,-9 5 129,9-5-129,0 0-258,-3 13 129,3-13-129,0 0-258,-11 8 129,11-8-258,-8 11 129,8-11 0,-10 17-129,5-5-129,-4-2 0,4 8 0,-5-2 0,1 7 0,-3 1-129,2 2 129,-4 7-129,2 3 258,-1 4-129,1 3-258,3 1 129,0 4-129,4 0 129,5 6-258,0-6 258,3 4-258,4-2 129,2-4 0,1 0 0,4-5 0,-4-6 0,1-4 0,-3-5 0,1-9 0,-2-1 0,-7-16 0,11 17-129,-11-17 0,0 0 0,0 0-258,0 0-387,0 0-1032,0 0-2709,0 0-516,-4-7-258,4 7 0</inkml:trace>
  <inkml:trace contextRef="#ctx0" brushRef="#br0" timeOffset="309553.7054">11770 15544 2451,'0'0'2838,"0"0"0,0 0-645,-12-8-258,12 8-129,-10 0-387,10 0 0,-11 8-258,8 6 0,-5-10-258,4 6-129,-7-2 0,6 7 0,-6-5-129,1 5-258,-1 1 129,2 3-258,-1-3 258,0 4-387,1 0 258,3 5-387,0 1 258,5 5-258,-1 2 129,2 6 0,0 0-129,7 2 0,1-2 0,6-2 0,1-2-129,2-7 129,1-3 0,4-7 0,-3-4-129,1-6 129,-3-5 129,0-1-129,-1-2 0,-1-3 0,-2-6 0,1-4 0,0-8 129,-3-4-129,1-2 0,0-6-129,-2-4 258,-1-2-129,-2 0 129,-2-6 0,-5 5-129,0-6 258,-4 7-387,-6 0 387,-3 3-387,-4-3 258,-1 11-258,-4 3 129,0 5 129,-2 9-258,1 7 129,0 4-129,-2 6 129,1 11-258,0 4-258,2-5-516,9 10-2838,-3-9-1032,7 1-258,1-6-387</inkml:trace>
  <inkml:trace contextRef="#ctx0" brushRef="#br0" timeOffset="310769.775">12176 15770 645,'2'16'4515,"-2"-16"-129,0 0 258,7 16-2064,-7-16-1548,0 0 258,7-7-129,2 7-129,-9 0 0,11-19-258,-10 3-129,6 3 258,-4-5-645,3-2 258,-2 1-387,1-3 387,1-2-387,0 4 129,1 0 0,0 3-129,-2 0 0,2 5 0,-7 12-129,9-15 129,-9 15-129,8 0 0,-3 11 0,-3 6 129,4 7-129,-4 3-129,0 8 258,1 5-258,0-1 258,-1 5-258,0-1 129,-2 0 0,0-1-129,0-4 129,2 0 0,-2-7-129,0-5 0,0-5-129,0 0-129,0-21-129,1 23-903,-1-23-1677,0 0-1935,-8-10-129,8 10-516,-9-10 388</inkml:trace>
  <inkml:trace contextRef="#ctx0" brushRef="#br0" timeOffset="311109.7944">12164 16129 5547,'-9'11'5289,"9"-11"-258,6 0-129,1-15-3225,6 11-774,-2-10-129,6 11 129,-2-10-258,4 6-258,0-2 0,0 6-129,0-4-129,1 5 0,-2 0 0,-2 1-129,-2 1 0,-2 1 129,-5 0-129,-7-1 0,14 10-258,-14-10 0,0 0-258,0 0-645,0 0-2451,0 0-1290,0 0-516,0 0-387,-7-16 517</inkml:trace>
  <inkml:trace contextRef="#ctx0" brushRef="#br0" timeOffset="311733.8301">12492 15234 5805,'-2'10'5289,"2"-10"-258,0 0-129,13 20-3225,-13-20-516,20 21 0,-10-7-516,8 6 0,-1 1-258,3 10 0,-2 0-258,3 4 129,-3 3-258,-2 4 0,-2 2 129,-4 4-258,-2 6 258,-7-1-258,-1 7 258,-1 5-258,-7-4 258,-2 0-129,0-3 0,-1-7 0,-3-5 0,4-8 0,0-10 0,0-7 0,3-6-129,7-15-129,-11 5-258,4-17-2322,7 12-2064,0-30-516,8 5-129,-1-11-516</inkml:trace>
  <inkml:trace contextRef="#ctx0" brushRef="#br0" timeOffset="312785.8903">12992 15303 2322,'17'-27'4902,"-10"14"0,0 0 0,-5-7-2580,6 19-774,-8-12-258,0 13-387,0 0-129,7 7-258,-7-7 0,-5 24-129,-2-2-129,0 5-129,-3 6 0,-2 3 0,-3 0-129,1 4 129,-2 2-129,0-2 0,2-4-129,3-1 129,0-7-129,0-8 0,4-4-258,7-16-129,-7 13-645,1-21-1677,4-6-1935,2-5-387,0-7-129,0-5-129</inkml:trace>
  <inkml:trace contextRef="#ctx0" brushRef="#br0" timeOffset="313077.907">12847 15184 7998,'-3'38'5160,"3"-27"-258,3 7-129,-3-4-3999,8 9-129,-1-7 0,5 9-258,-3-2-258,5 3 0,-1 1 0,1 1 0,1-2-129,0-2 0,-4 4-129,-1-8-129,0 3-129,-6-8-516,6 12-903,-10-17-3096,0-10-129,0 13-516,0-13 258</inkml:trace>
  <inkml:trace contextRef="#ctx0" brushRef="#br0" timeOffset="313345.9223">12803 15474 6708,'0'0'5160,"0"0"0,0 0-516,5 0-2709,-5 0-1290,23-4 258,-10-1-258,6 2-258,0-1-129,5-1 0,0-1-129,4 0-129,-1 1-129,-1-7-516,5 12-1419,-7-4-2709,0-2-387,-6 0-387,0-1-258</inkml:trace>
  <inkml:trace contextRef="#ctx0" brushRef="#br0" timeOffset="315910.069">13492 15509 645,'0'0'4128,"0"0"129,-8-5-1548,-1-4-645,9 9 0,-13-5-387,13 5-129,-17-1-387,17 1-129,-19 0 0,19 0-387,-17 7-129,7 3-129,-4 0-129,4 3-129,-1 3 0,1 5 258,0 3-258,1 3-129,2 3 129,2 3 0,5 1 0,0 7-129,0 0 129,7 5-129,3-4 129,4-1-129,3 2 0,0-7 0,2-8 0,3-5 0,2-5 0,-2-11 0,0-4 0,3-3 0,-1-8 0,-2-4 0,2-1 0,-3-6 0,-1-6 129,0 0 0,-2-4-129,-4-1 0,-3-2 129,1-4-129,-4 2 0,-3-5 129,-5 1-129,0-5 129,-9 1-129,-3 0 129,-6-3-129,0 7 129,-6 2 0,0 8-129,1 7 0,0 7 0,2 7 0,-3 7 0,5 6-129,-1 3 0,4 9-129,-1-4-258,4 8-387,-4-14-903,14 8-3096,-5-6-129,6 1-258,2-11-387</inkml:trace>
  <inkml:trace contextRef="#ctx0" brushRef="#br0" timeOffset="316834.1218">13897 15162 3096,'-13'-2'4386,"4"-5"-129,2-7-2451,7 14 0,0-15 0,0 15-258,0-12-258,0 12-129,7-13 0,0 8-387,-2-5-129,5 4 0,-5-6-129,5 8-129,-10 4-129,16-13-129,-7 10 0,4 3 0,-4 0 0,0 2-129,1 7 0,0-1-129,2 6 129,-5-2 0,0-1 0,-1 3 0,-2 3-129,0-3 129,-3-1 0,-1 2 0,0-1-129,-1 0 129,-5 4 0,0-8-129,-2 2 129,-2 3 0,-3-2 0,2 0 0,1 0-129,-2 1 129,1-5 0,3 9 129,1-5-258,2-2 129,4-1 0,1 3 129,0-13-258,0 20 129,3-10 0,-3-10-129,12 17 0,-12-17-129,12 9-516,-12-9-387,12 13-1290,-12-13-2322,9 5-258,-9-5-516,0 0 388</inkml:trace>
  <inkml:trace contextRef="#ctx0" brushRef="#br0" timeOffset="317338.1506">13961 15566 774,'0'0'4386,"-7"15"387,7-15-258,-7 17-1935,7-17-1548,0 0 258,-10 10-387,10-10-258,0 0-129,2 12 0,-2-12-129,11 3-129,-11-3 0,14 0 0,-14 0-129,14 0 0,-14 0 0,12-7 0,-12 7 0,0 0 0,8-12 0,-8 12 0,0 0 0,0 0 0,-8-6 129,8 6-129,-15 0 0,8 1-129,-2 3 129,2 1-129,7-5 0,-15 9 0,15-9-129,0 0 0,0 0 0,0 0-387,0 14-387,0-21-1290,0 7-2322,10-7-645,-10 7-258,12-13 129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2T06:29:50.5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26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02T06:32:15.337"/>
    </inkml:context>
  </inkml:definitions>
  <inkml:trace contextRef="#ctx0" brushRef="#br0">12250 8416 2193,'0'0'2193,"3"-10"-129,-3 10-129,0 0-129,0 0 0,0 0-774,-6-8-129,6 8-258,-9 0 129,9 0-129,-12 9 0,3-3-129,1 5 0,-4 3 0,2 3 0,-3 1-258,0 4 0,-1 3-129,0 3 129,1 3 0,0 3-129,2 1 129,2 5-129,2 2 129,4 5-129,3-2 129,0 6-129,2-1 0,4 0 0,2-1-129,3-2 258,1-4-258,0-5 258,2-2-258,1-6 129,1-6-129,-1-2 129,-1-4 0,0-3-129,-2-4 129,-3-2-129,-9-9 129,13 11-129,-13-11 0,0 0 0,8 6-129,-8-6-645,0 0-1677,0 0-1935,0 0-129,0 0-645,0-6 258</inkml:trace>
  <inkml:trace contextRef="#ctx0" brushRef="#br0" timeOffset="812.0464">12920 8391 2580,'-7'-11'4257,"-3"8"-129,2-1-1935,8 4 0,-17 0-387,17 0-387,-18 16-645,9 1 0,-6-2-258,2 11-129,-4 3-129,1 4 0,1 9 129,1 2-387,0 6 258,2 1-258,4 4 0,4-2 0,4 4 129,0-4-129,4-6 0,6-1 0,4-6-129,2-4 258,0-4-258,0-6 258,1-5-129,0-4 0,-3-2-129,1-3 129,-6 0-516,-9-12-129,17 18-1935,-17-18-1806,0 0-258,7 15-129,-7-15 130</inkml:trace>
  <inkml:trace contextRef="#ctx0" brushRef="#br0" timeOffset="1720.0984">13587 8370 3870,'-5'5'4515,"-7"1"0,3 1-1806,-5-7-903,8 10-258,-10-5-387,7 8-387,-6 0-258,4 6 129,-3 5-387,5 8 129,0 4-129,2 5 0,1 4 0,4 4-129,2 4 0,0 2 0,1-4 129,6-1-258,0-4 0,5-2 129,2 2-258,3-9 258,0-3-129,2-3 0,1-1-129,-2-5 0,1 0-387,-4-11-516,3 1-3354,-8-1-387,-10-14-129,13 13-387</inkml:trace>
  <inkml:trace contextRef="#ctx0" brushRef="#br0" timeOffset="5852.3348">13998 8329 4128,'11'-7'4515,"-1"12"129,2 5-387,8 6-2838,-4-2-516,12 12 129,-6-5-258,5 13-129,0-3-258,-1 12-258,-4 5 129,-2 5 0,-7 6-129,-6 4-129,-7 3 129,0 1-129,-12 1 129,-5-7 129,-2-3-387,-3-4 258,1-8-129,2-6 129,0-8-129,4-9 129,3-7-129,4-2 129,8-14-258,0 0-258,0 0-3354,0 0-645,14-2-387,-3-12-645</inkml:trace>
  <inkml:trace contextRef="#ctx0" brushRef="#br0" timeOffset="8195.4687">15125 8340 2193,'-19'20'2967,"8"-7"0,-2 8-258,-6-1-258,5 14 0,-10-1-516,9 17-387,-7-1-387,6 17-129,-1 0-129,6 6-258,3 1-258,8 1-129,1-7-129,11-3 0,7-11 0,4-9-129,6-9 0,1-6 0,0-11 0,-1-2 0,-5-8-258,-3-6-516,-1 1-3483,-9-3-387,-11 0-258,0 0-258</inkml:trace>
  <inkml:trace contextRef="#ctx0" brushRef="#br0" timeOffset="9087.5198">15520 8277 4257,'4'-19'4902,"-4"19"-258,6-13-258,-6 0-2967,6 13-387,-6 0 0,22 26-129,-10-4-516,8 13 129,-1 6-258,4 10 0,3 7 0,-2 6-129,-2-2 258,-1 3-258,-6 1 0,-3-5 0,-5-4 0,-7 3 0,-2-6-129,-10-6 129,-3-5-129,-3-2 129,-4-8-129,0-1 0,3-11 129,-3-2-258,8-6 0,-2-5-258,16-8-774,-15 10-3354,15-10-258,1-13-387,10-4-258</inkml:trace>
  <inkml:trace contextRef="#ctx0" brushRef="#br0" timeOffset="11027.6308">16391 8281 2322,'0'0'3612,"-13"7"-1419,13-7-129,-9 9 0,9-9-516,-7 7-516,7-7 0,0 0-387,0 0-258,0 0 0,-9 9-258,9-9 0,0 0 0,0 0-129,0 0 129,0 0 0,0 0-129,0 0 129,0 0-129,0 0 0,0 0 0,0 0 129,-7 10-129,7-10 0,0 0 0,0 0-129,0 0 129,0 0 0,0 0 129,0 0-129,0 0 0,0 0 0,0 0 0,0 0 0,0 0 0,0 0 0,0 0 0,0 0-129,0 0 129,0 0 0,0 0 0,0 0 0,0 0 0,0 0 0,0 0 0,0 0 129,0 0-258,0 0 129,0 0 0,0 0 0,0 0 0,0 13-258,0-13-1548,0 0-2322,0 0-129,-6 1-129</inkml:trace>
  <inkml:trace contextRef="#ctx0" brushRef="#br0" timeOffset="13883.7941">16422 8315 4257,'-10'0'5160,"0"4"-258,-3 9-258,2 11-3096,-8 4-516,5 15 0,-8 6-387,10 14-129,-4 6-129,6 9 129,3-3-258,7 2 0,6-6-129,8-3 129,4-8-387,9-11 0,1-10-258,3-10-387,11 1-1161,-12-17-2838,5-10-129,-4-4-258,-5-13-387</inkml:trace>
  <inkml:trace contextRef="#ctx0" brushRef="#br0" timeOffset="14263.8158">16735 8263 7353,'13'-39'4902,"-6"28"-129,1 6-387,4 7-3612,1 3-387,5 9 0,3 9 0,2 10 0,-1 6-258,2 10 129,-4 7 258,1 5-387,-6 2 0,-2 0 0,-7 0 0,-2-1 0,-4-6 0,-6-1 0,-3-5 0,-5-1 0,-5-6 0,1-3 0,1-5-129,0-3 129,0-3-129,2-7-129,3-4-258,1-9-516,11-9-3612,0 0-387,0 0-258,7 0-387</inkml:trace>
  <inkml:trace contextRef="#ctx0" brushRef="#br0" timeOffset="15347.8778">17341 8284 1419,'8'-5'4515,"5"-4"258,-13 9-258,17 0-2451,-1 16-645,-5 2-129,10 18 0,-1-2-387,4 13-258,-3 2 0,3 7-258,-4 1 0,-2 5 0,-3-2-129,-8 1-258,-5-1 129,-2-2 0,-7-2-129,-5-3 0,-4-5 0,-4-6 0,1-6 0,-2-4 0,2-5-129,2-6 129,3-5-129,1-2 0,4-5-258,1-3 0,8-6-258,0 0-774,0 0-3096,0 0-387,0 0 0,8-4-387</inkml:trace>
  <inkml:trace contextRef="#ctx0" brushRef="#br0" timeOffset="16307.9328">17975 8232 4902,'24'12'5031,"-13"2"-387,4 6-129,0 9-3354,-1 0-516,7 10 129,-4-3 129,3 7-387,-5 3-129,3 1 0,-5 3-129,-4 0 0,-2 0 129,-5 4-258,0-3 0,-6-2 0,-5 0-129,-4-1 0,-2-5 0,-3-2 129,1-5-258,-2-6 258,4-1-129,1-2 0,0-5-258,1-9-516,9 0-2838,-2-2-1032,6-11-258,-8 14-516</inkml:trace>
  <inkml:trace contextRef="#ctx0" brushRef="#br0" timeOffset="40159.2969">6430 5345 6837,'0'0'5031,"0"0"-129,0 0-516,0 10-2064,0-10-903,0 0-516,0 0-258,6 12-129,-6-12-129,14 9 0,-3-6-129,-1 2-129,4 2 129,0 0 0,2-2 0,4 4-129,-1 0 129,8-3-129,-4 2 129,4-2-129,-1-1 0,5 0 0,-5-4 0,0 1-129,-3-2 129,-1 0 0,-4 0-129,-3 0 0,0 0 129,-1 0-129,-7 0 0,0 0 129,-7 0-129,11 6 0,-11-6 129,0 0-129,9 4 129,-9-4-129,0 0 0,0 0 129,0 0-129,0 0 0,0 0 0,0 0-129,0 0 129,0 0-258,0 0 0,0 0-387,0 22-1677,0-22-2709,0 0-258,-10 1-516,10-1-387</inkml:trace>
  <inkml:trace contextRef="#ctx0" brushRef="#br1" timeOffset="114283.5367">4036 11678 1806,'6'-12'3870,"-6"12"516,4-15-1935,-4 15 258,4-18-645,-4 18-258,1-22-387,-1 22 0,0-22-387,0 22-258,-8-20-258,8 20 0,-21-12-258,8 12-129,-5 0 0,0 7 129,-3 6-129,-3 7 0,-2 9 129,1 13 0,-3 9-129,-1 12-129,3 10 129,-1 3-129,2 5 0,5 1 0,5-2 0,8-8 0,5-5 0,4-8 0,13-9 129,6-2 0,6-7 0,6-3 0,0-9 0,4-2-129,3-6 129,0-4-129,-1-7 129,-1-6-258,0-4 258,-2-3-129,-1-9 0,-1-6 129,-1-4-258,-4-6 258,-3 3-258,-2-3 258,-7-1-258,0 3 129,-3-1-129,-5 2 129,-3 0 0,-1-1 0,-2 2 0,-2-5 0,0 0 129,1-3-129,-1 1 0,0-1 0,-1 0 0,0-2 0,-1 4 129,-3 0-129,-2-1 0,-2 4 0,1-2 129,-3 1-129,1-2 0,0 4 0,-3-2 129,-1 2-129,1-2-129,-2 3 129,-3 3 0,-2 2 0,2 4 0,-7-2-129,0 4 129,-2 1 0,-5 5-129,-4 0 129,2 1 0,1 0-645,8 3-3870,1 3-258,1 1-516,4 7-516</inkml:trace>
  <inkml:trace contextRef="#ctx0" brushRef="#br1" timeOffset="116690.6744">5815 11632 1419,'0'0'3612,"0"0"0,6-6-258,-6 6-903,0-13-903,-5 0-129,5 13-129,-11-21-258,11 21-129,-11-17 0,11 17 0,-20-11-129,6 11-258,-3 0 0,-1 5 0,-5 4-129,2 9-129,-3 3-129,0 7 129,-5 8-129,5 8 0,-1 7 0,0 7-129,0 9 129,5-1-129,1 9 129,5 2 0,7-2-129,3-4 0,4-4 0,9-6 129,5-9 0,7-3 0,2-9 0,4-8-129,-1-7 129,2-6-129,2-4 129,1-6-129,2-5 0,-4-4 0,2-5 0,1-10 0,0-6 0,2-4 0,-5-5 0,2-4 0,-4-7 0,-3-3 0,-2-3 0,-3 1 0,-5-7 129,-3 1-258,-6-3 258,-5 0-129,0-5 0,-14 4 0,-2-2 0,-9 2 0,-1 1 0,-8 6 0,0 2-129,-3 7 129,1 12-129,-1 3 0,6 15-645,-2 4-2967,7 16-903,-1 8-129,3 20-774</inkml:trace>
  <inkml:trace contextRef="#ctx0" brushRef="#br1" timeOffset="119563.8387">2802 10992 129,'-9'-49'4515,"4"35"387,4-3-387,1 17-1677,-5-18-774,5 18-645,0 0-258,11 9-258,-6 6-258,9 10-129,0 1 129,9 12 0,2 5-129,6 4-129,6 11-129,6 8 0,1-5 0,5 8-129,2-3-129,-2-1 0,2-5 0,-2-4 0,-6-11-129,-3-8 258,-3-9-129,-7-5 129,-4-7-129,-3-3 129,-6-6 0,-3-2-129,-5-1 258,-1 1-258,-8-5 0,12 9 0,-12-9 129,8 9-129,-8-9 0,12 11 0,-12-11 0,16 10 0,-5-6 0,0 7 129,5 0-129,1 0 0,3 3 129,1 0-129,-1 3 0,1-2 0,-3 0 0,1-4 0,-6-4 0,-3 0 129,-10-7-129,9 9 0,-9-9 129,0 0-129,0 0 129,0 0-129,0 0 0,0 0 129,0 0-258,0 0-387,0 0-1419,0 0-2838,0 0-129,-7 0-258,-1-1-645</inkml:trace>
  <inkml:trace contextRef="#ctx0" brushRef="#br1" timeOffset="120111.87">3549 11600 3612,'-9'-10'4644,"-5"1"0,14 9-1290,0 0-1032,-13-16-774,13 16-258,0 0 0,10 5-645,-2 6-129,6 11 0,2 4 0,5 10 0,6 3-258,4 5 0,-2-2 0,4-3-129,-4-6 0,0-9-129,-5-6 129,-4-7-129,-7-5 129,-3-6-129,-10 0 129,0 0-129,0 0 129,-1-9-129,-7 7 0,-4 0 0,-2 2 129,-8 3-129,-1 4 0,-8 4 0,0 3 0,-4 0 0,-1-1 0,1 0 0,5 1 0,4-7-129,6 1-258,5-8-129,15 0-387,-12 0-903,17 0-2709,-5 0-258,22-6-387,-7 0-258</inkml:trace>
  <inkml:trace contextRef="#ctx0" brushRef="#br1" timeOffset="121138.9288">4046 12056 3225,'-13'-11'4386,"13"11"-129,0 0-258,-10-7-2322,10 7-516,0 0-387,0 0-129,0 0-129,0 0-129,0 0-129,3-2 0,-3 2 258,0 0-129,0 0-129,0 0 0,0 0 0,0 0 0,0 0 0,-10-2 0,1 2 0,-2 6-129,-2 1 258,1 6-258,0 6-129,0-1 129,1 1-129,3 3 0,3 1 129,5 0-129,0 0 0,9-2 0,5-6 129,4-6-129,6-3 0,3-6 129,4 0-129,-3-11 0,0-1 0,-5-2 0,-3-2 129,-6 1-129,-6 1 0,-4-5 0,-4 1 129,-8 0-129,-4-1 129,-7-1-129,-3 0 0,-1 1 0,-4 5 129,0 6-129,1 2 0,0 6-258,7 9-645,-3-1-3483,9 12-258,2 1-258,8 0-645</inkml:trace>
  <inkml:trace contextRef="#ctx0" brushRef="#br1" timeOffset="122266.9932">5630 12157 5676,'0'0'4644,"0"0"-387,0 0 0,0 0-2967,0 0-516,3-5 0,-3 5-129,14-21-258,-4 7 0,1-1 0,6-3-129,-2-6 129,1 3-258,-1 0 0,0 3 129,-4-1-129,1 4 0,-6 3 129,-6 12-129,6-14 129,-6 14-129,0 0 0,0 0 129,0 0-129,-5 13 0,3 4-129,-3 3 129,0 11-129,1 3 129,-2 8-258,2-2 129,2 2-645,-1-10-3741,5-11-129,-2-21-516,17 6-516</inkml:trace>
  <inkml:trace contextRef="#ctx0" brushRef="#br1" timeOffset="124399.1153">8532 11864 2193,'0'0'3741,"2"-16"387,-2 16-129,0 0-2064,0 0-645,0 0-387,3-17 258,-3 17-258,4-15 0,-4 15 0,3-17-258,-3 17-129,0-24 0,0 24-129,-5-20 129,-7 13-129,-5 1-129,-1 6-129,-8 3 129,-4 17-258,-4 12 258,-4 13-258,0 12 129,4 12-129,0 8 0,9 2 129,8 1-258,11-6 258,11-10-129,17-11 0,12-17 0,8-11 129,13-17 0,2-8-129,7-17 129,2-17-258,-2-7 129,-5-11 0,-7-5 0,-10-4 0,-11-2 0,-9-1-129,-17 2 258,-9 6-129,-19 5 129,-8 10-129,-12 11 0,-8 5 0,-1 21-903,-7-1-3483,7 8-129,5 9-258,12 4-516</inkml:trace>
  <inkml:trace contextRef="#ctx0" brushRef="#br1" timeOffset="126699.2467">8447 12017 1677,'-15'-5'3483,"15"5"645,-13-8-129,3 0-1935,10 8-387,-5-14-129,5 14-258,0 0 0,0 0-129,0 0-129,10-7-387,-10 7 0,19 0-258,-7 0-258,3 2 129,2 0-258,-2 1 129,-1 1 0,0 0-129,-4 6 0,-10-10 129,7 19 0,-7-4 0,-9 1-129,-4 4 129,-3-4-129,-2 0 129,-4-5 0,1-1 0,1-2 0,4-3 0,0-4 0,5 0 0,11-1 0,-9 0-129,9 0 129,0 0-129,12-4 0,-2 2 0,4 2-129,0 0 129,0 2 0,2 3 0,-2 3 0,1-2 0,-2 3 0,-2-1 0,-1 1 0,-10-9 0,12 16 0,-10-5 0,-2 0 0,-7 3 0,-3-1 129,-2 1-129,-2-1 0,-2-2 129,2 2-129,-2-3 0,2-4 0,1-5 0,3-1-129,-3-7-645,13 7-1677,-13-8-2064,13 8-258,-12-17-258,12 17-516</inkml:trace>
  <inkml:trace contextRef="#ctx0" brushRef="#br1" timeOffset="133571.6399">7147 12042 516,'-12'0'4128,"-7"-1"258,11 0 0,-3 1-1290,1-8-903,10 8-516,-7-13-129,7 13-516,0-17-258,0 17-258,12-23 129,-2 14-387,-3-4 129,3 5-258,1-2 129,-1 3-129,0 0 129,1 0-129,-2 3 0,2 3 0,-1 0 0,-1 0-129,0 1 129,1 2 0,-2 2-129,-8-4 129,14 18-129,-14-18 129,9 17-129,-6-4 129,-3 1-129,0 3 129,-5 1-129,-3 3 129,-5 2-129,0 4 129,-1 1-129,2 1 129,-4-1 0,3-1-129,1 1 129,0-2 0,-1-5-129,1 0 0,-1-2 129,1 0-129,-3-3 0,2-1 129,0 1-129,3-5 0,1 2 0,1 0 0,3-1 0,1-1 129,4-11-129,-7 16 0,7-16 0,-5 13 129,5-13-129,0 0 0,-8 11 129,8-11-129,0 0 0,0 0 129,-7 10-129,7-10 0,0 0 0,0 0 0,0 0 0,0 0 0,0 10 0,0-10 0,12 6 129,-3-5-129,6 1 129,2-2-129,3 0 129,2 0-129,3 0 0,4-3 129,0-1-129,0 3 0,-3 0 0,-2-1 0,-2 2-129,-7 0 0,-2 0-258,-13 0-2322,8-1-2064,-8 1-258,-9-5-387,-7 1-516</inkml:trace>
  <inkml:trace contextRef="#ctx0" brushRef="#br1" timeOffset="135351.7417">7149 11673 1,'0'0'3353,"0"0"517,0 0-258,0 0-1677,0 0-258,5 6-129,-5-6-129,0 0-258,7-9-258,-7 9-129,0-13-129,0 13 129,0 0 0,-7-8-129,-3 2 0,1 6-129,-8 0 129,3 0-258,-5 0 129,2 2-258,-3 3 0,0 1 0,0 1 0,0 2 0,0 1-129,0 6 0,-1 3 0,1 0-129,1 6 129,2 3 0,0 1-129,3 5 0,0-1 0,4 7 0,-2-2 0,3 4 129,-1-5-129,0 2-129,2 0 258,-1 2-129,4-7 0,0 3 0,1-3 0,1-2 0,2 1 0,2-1 129,-1-3-258,0-1 258,2 1-258,1-6 258,-1-2-129,0 2 0,2-3 0,-2-4 0,2-1 0,-1 0 0,2-1 0,1 0-129,0-2 129,3-1 0,-2 3 0,2-4 0,2-1 0,-1 2 0,0-4 0,1-2 0,-1 4 0,3-3 129,-2-1-129,3 2 0,-2 0 0,1-2 129,0-1-129,-3 4 0,1-3 0,-1-2 0,-3 1 0,-7-4 0,17 4 0,-9 0 0,-1-4 0,2 2 0,4 3 0,-3-3 0,4-1 0,0 3 0,3-2 0,0-2 0,1 1 0,0-1 0,-2 0 0,1-1 0,-2-1 0,1-4 0,-4 0 0,0 1 0,3 1 0,-5-1 0,1 2 0,0-6 0,1 4 0,-3-2 0,1-3 0,-1-1 0,0 2 0,1-1 0,0-1 0,-4-1 0,2 0 0,-1-1-129,3 4 129,-3-1 0,0-3 0,-7 13 0,14-22 0,-8 11 0,-6 11 0,11-18 0,-11 18 0,11-17 129,-11 17-258,9-21 258,-5 6-129,-1 3 129,2-4-129,0-1 129,-1 0-129,5-1 0,-2 0 0,-1 0 0,-1 0 0,2 1 0,-3 0 0,-1 2 0,0-2 0,-3-1 0,0 1 129,0 1-258,0 2 129,0-3 129,0 3-129,0 0 0,-1 1 0,-1 1 0,0 1 0,-1-3 0,-2-1 129,1 1-129,-1-1 0,0-6 0,0 3 0,0 2 0,2 0 0,-1 1 0,0 2-129,1-2 129,0 5 129,3 10-129,-8-18 0,8 18-129,-8-17 258,8 17-129,-10-23 0,10 23 0,-14-22 0,7 12 0,-1-3 0,-1 1 0,0-3 129,-1 3-129,-2 3 0,2-4 0,-2 4 0,-3-4 0,-1 3 129,-2 2-129,-3 1 0,-3 0 129,0 1-129,1 3 0,-2-2 0,4-1-129,4 6-1935,-2 0-2580,3 0-387,-7 0-258,2 4-774</inkml:trace>
  <inkml:trace contextRef="#ctx0" brushRef="#br1" timeOffset="138166.9027">4161 11719 1548,'0'0'3354,"0"0"258,-4-8-1677,4 8 0,0 0-387,0 0-129,-6-15-258,6 15-129,0 0 0,0 0-129,3-18-129,6 12-129,-1-9-129,6 2-258,3-5 258,2-3-258,1-2 129,3-2-129,0-3 0,0 0 0,1-4 0,2 4 0,-5 0 0,3-5 129,-2 5-129,7 0-129,-2-2 0,2 5 0,-1-2 0,1 2 0,2 3 0,-1 2-129,1 1 0,0 0 0,-4 7 129,1 0-129,2 2 0,-1 1 0,1 3 0,-2 1 129,1 1-129,0 3 129,-1-1-129,0 2 129,-1 0-129,1 0 129,-2 5-129,3-1 0,-5 0 0,0 1 129,-3 0-129,0-3 0,-3 3 0,-2 0 129,-2-3-129,-1-1 0,-2 2 0,-3-2 0,1 0 0,1 2 0,1-1 0,2 0 0,-1 1 0,5 1 0,2-1 0,-1 1 0,3-2 0,-3-1 0,1 2 0,-3 1 0,0 0 0,-2 2 0,-1-1 129,-2 2-258,-1 1 258,0 0-129,-2 0 0,1 3 0,-2-2 0,0 5 0,0 3 0,-2-2 0,4 1 0,-2 0 0,1 1 0,-1 0-129,3-1 129,-3-1 129,3-1-258,-3 0 129,3-1 0,-3 2 0,-2 2 0,4-2 129,-5-1-129,2-2 0,-2 1 0,-4-13 0,7 16 0,-7-16 0,4 12 0,-4-12 0,0 12 0,0-12 129,0 13-258,0-13 0,0 19-129,0-19-774,2 17-3354,-2-17-387,0 21-129,0-21-645</inkml:trace>
  <inkml:trace contextRef="#ctx0" brushRef="#br1" timeOffset="139090.9555">5643 11221 774,'0'0'3354,"1"-14"0,-1 14-1290,0 0 129,0-15-387,0 15 0,0 0-387,0 0-387,0 0 0,0 0-387,0 0 0,0 0-258,0 0-129,8-2-129,-8 2 129,0 0 129,0 0 0,0 0-129,0 0 0,9 3 0,-9-3 0,0 0-129,0 0 0,3 16 129,-3-16-129,2 22 0,-1-5 0,0 0 0,-1 4 0,3 5 0,-2 1-129,0-1 129,-1 1-129,1-1 258,-1-3-258,1-1 0,-1-5 0,0-1 0,0-3 0,0-13 0,0 17 0,0-17 0,0 12 0,0-12 0,0 0 0,0 0 0,0 0 129,0 0-129,0 0 0,0 0 129,0 0-129,0 0 0,0 0 0,0 0 0,0 0 129,0 0-129,0 0 0,0 0 0,0 0 0,0 15 0,0-15 0,-7 14 129,-2-4-258,-3 3 129,-2 2 0,-3 1 0,3 1-903,-5-5-3354,10 1-129,9-13-645,0 0-258</inkml:trace>
  <inkml:trace contextRef="#ctx0" brushRef="#br1" timeOffset="141479.0922">5001 10220 1161,'0'0'3612,"0"0"-1032,0 0-129,-5-12-516,5 12-129,0 0-129,0 0-129,0 0-516,0 0 258,-11 0-387,11 0-258,-8 11-129,3 0-129,-3-1 258,1 3-387,-2-4 129,0 5-129,-2-2 129,2 3-129,-2-3 129,1 3-129,0 2 0,0 4-129,0 0 0,2 2 0,0-2 0,-1 3 0,2 0-129,-1 3 129,1-2-129,2 0 129,0-1 0,1 3 0,2-3-129,-1 1 0,1-1 129,0-3-129,2 1 0,0-3 0,0-2 0,0 1 0,0-3 129,0 1-129,2-5 0,4 2 0,-3 0 0,-3-13 0,14 16 0,-14-16 0,13 16 0,-13-16 129,12 13-129,-12-13 0,9 15 129,-9-15-129,14 21-387,-14-21-3870,7 25-258,-7-25-774,0 0-516</inkml:trace>
  <inkml:trace contextRef="#ctx0" brushRef="#br1">5968 11701 2580,'-11'10'3741,"1"-2"258,10-8-258,0 0-2322,0 0-258,0 0-129,0 0 0,0 0-129,2-12-129,7 5 0,1-8 129,7 2-258,0-8-129,7 0 0,0-8 0,5 2 0,2-7-129,2 0-129,-2-3 129,1 3-129,0-2 0,1 3 0,-2 3-129,0 1 0,0 4 0,3 3-129,0 0 129,2 1-129,0 3 129,0 1-129,0 0 129,-1 6-129,-3 1 129,-1 3-129,-4 3 129,-1 4-129,-4-1 129,-1 1 0,-1 0-129,-4 0 129,1 0-129,0 1 129,-7 0-129,4 1 129,-2 2-129,0 0 129,-2 0 0,1 4-129,1-1 129,3 3-129,-4 4 0,1-1 129,0 1-129,1 3 129,-2 1-129,2-2 0,-2 1 0,4 0 0,0-4 0,-2 4 0,0-2 0,1-1 129,-4 1-129,1 5 0,-3-2 129,0 3-129,-4 2 0,-1 2 129,-1 1-129,-2-2 0,1-1 0,-1-4 0,1 2-129,-1-9-258,5 4-645,-5-16-2967,0 0-645,0 0-258,12-6-387</inkml:trace>
  <inkml:trace contextRef="#ctx1" brushRef="#br1">15354 19016 0,'0'0'0,"26"-25"0,-26 25 0,0 0 0,0 0 0,0 0 0,0 0 0,0 0 0,0 0 0,0 0 0,0 0 0,0 0 0,0 0 0,0 0 0,0 0 0,0 0 0,0 0 0,0 0 0,0 0 0,0 0 0,46-24 0,-46 24 0,0 0 0,0 0 0,0 0 0,0 0 0,0 0 0,0 0 0,28-24 0,-28 24 0,0 0 0,0 0 0,0 0 0,0 0 0,0 0 0,27 0 0,-27 0 0,0 0 0,0 0 0,0 0 0,0 0 0,28-13 0,-28 13 0,0 0 0,0 0 0,0 0 0,0 0 0,0 0 0,0 0 0,0 0 0,37 0 0,-37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1" timeOffset="147990.4645">6178 11517 3354,'0'0'3870,"-11"0"-903,11 0-387,0 0-774,0 0-129,0 0-387,0 0-129,0 0-258,-6-15 0,6 15-129,0-10-129,0 10 0,9-18-258,1 6-129,-1-4 129,6-1-258,1-6 129,2 5 0,2-5 129,1 2-258,-1 1 0,-1 4 129,-3 2-129,0 6 0,-4 3 0,0-1 0,-2 1 0,-3 2 0,-7 3 129,9-9-129,-9 9 0,0 0 0,0 0 0,0-10 0,0 10-129,0 0 0,-6-1-129,6 1 129,0 0 0,-8 2-129,8-2 129,0 0-129,0 0 129,0 0 0,-7 12-387,7-12-774,0 0-3354,0 0 0,0 10-387,0-10-516</inkml:trace>
  <inkml:trace contextRef="#ctx0" brushRef="#br1" timeOffset="148811.5116">6758 10636 129,'0'0'1677,"5"-10"129,-5 10 258,0 0 258,12-2-387,-12 2-387,10 0-129,-10 0-258,9 0 0,-2 4 129,-7-4-258,14 0 258,-14 0-258,16-7-129,-7-5-258,2 5-387,-1-3 129,3 1-258,-4 0-129,0 3 129,-9 6 0,8-14 0,-8 14 0,0 0 0,-12-5 0,1 5 0,-5 2 0,-1 3 0,-4 3-129,0 4 129,-3 0 0,-4 5 0,0 1 129,1 4-129,-4 2 0,8 3 258,-2 0-387,7 2 129,4 1-129,7-1 0,7-6 0,4 1 0,7-3 0,4-1 0,7-3 129,-1-2-129,3-1 0,1-1 129,-3 3-129,0-8-258,4 6-1032,-3-14-2967,5-13-387,-1-7-387,-4-6-258</inkml:trace>
  <inkml:trace contextRef="#ctx0" brushRef="#br1" timeOffset="150583.6129">7375 11265 2193,'0'0'3870,"0"0"516,-5-1-645,5 1-1161,0 0-645,-12-3-645,12 3-258,0 0 0,-7 6-258,7-6 0,-11 17-258,1-3 258,-1 13-258,-5 4-129,0 6 0,-7 3-129,2 5 0,-6 1 0,2-3 0,-1-5-129,1-6 129,3-8-129,1-4 129,4-4-258,5-5 129,2-5 0,10-6-129,-8 8 0,8-8 0,0 0-129,0 0 129,8 6 0,-8-6 0,0 0 0,11 1 0,-11-1 0,0 0 0,0 0 0,0 0 0,0 0 0,0 0 129,0 0-129,0 0 0,0 0 129,0 0-129,0 0 0,0 0 0,0 0 0,-6 5 0,6-5 0,-10 0 0,1 0 0,-1-2 0,-5-8 129,1-1-129,-7-4 0,-3-1 0,0 0 0,-3-4-129,1 1 129,0 1 0,4 6-129,0-2-258,8 10-516,0-3-3096,14 7-774,0 0-258,0 0-516</inkml:trace>
  <inkml:trace contextRef="#ctx0" brushRef="#br1" timeOffset="151995.6937">7497 11977 1677,'-14'-18'3096,"14"18"258,0 0-1935,-12-14-129,12 14-129,-3-15 129,3 15-129,0-20 0,0 20-129,6-26-129,5 13-258,-3-9 258,8 4-129,-1-7-129,6 5 0,1-13-129,6 7 129,0-6-258,3 0 129,2-1-129,3 1-129,0-3 0,0 1-129,1-1 258,-2-1-258,0 3 0,0 2 129,-1 4-129,-3 4 0,-2 3 129,1 7 0,-1 5-129,0 4 0,-2 4-129,2 0 129,-4 0-129,2 4 129,-1 3-129,-1 4 0,1 1 129,3 5-129,-3-3 0,0 4 129,-2 4-129,-1-2 0,-3-2 129,-2 2 0,-4-4-129,-4 1 129,-3-3 0,0 1-129,-3 0 129,3 3-129,-3-1 129,1 2-129,-1 1 0,1-1 129,-1 2 0,2-4-129,-2-5 0,2 2 129,-6-14-129,12 14 0,-12-14 0,9 3 0,-9-3 0,0 0 0,0 0 0,9 5 0,-9-5 0,0 0 0,0 0 0,0 0 0,0 0 0,0 0 0,5 10-516,-5-10-2967,0 0-1032,0 0-387,0-7-387,0 7-516</inkml:trace>
  <inkml:trace contextRef="#ctx0" brushRef="#br1" timeOffset="152714.7348">8650 11586 1935,'0'0'3741,"13"-11"0,-13 11-1290,6-14-387,-6 14-645,5-16-258,-5 16-258,2-19-129,-2 19 0,0-17-258,0 17 129,1-16-129,-1 16 0,4-21 0,-4 21-129,7-16-129,-7 16 0,7-15 0,-7 15 0,0 0 0,0 0 0,0 0 0,-4 20 129,-4-3 0,-1 7 0,-4-1-258,2 7 0,-3-4 0,4-1 0,0-3 0,3-3-129,2-5 0,3-3 0,2-11 0,1 17 0,-1-17 0,16 9 0,-5-6 0,1 1 0,-2-1-129,1 1 129,-2-4 129,-9 0-129,12 5 0,-12-5 0,0 0 129,-7 7-129,-3-5 129,-3 3 0,1-1-129,-4 2 0,0-1 129,1-1-129,-2-1 129,0 2-129,0 0 0,3-1 0,-1-3 0,1 1-129,6 0-258,-3-2-645,11 0-2838,0 0-516,0 0-645,0 0 0</inkml:trace>
  <inkml:trace contextRef="#ctx0" brushRef="#br1" timeOffset="153450.7769">8317 10731 516,'0'-13'3483,"0"13"129,0 0-1032,0 0-645,0 0-258,-11-6-258,11 6-129,-9-1-258,9 1 0,-14 0-258,14 0 129,-19 9-258,10 7 129,-6-3 0,5 7-258,-8 3 0,6 5-129,-2-2 0,5 0 129,-1-2-129,4 1-129,2-7-129,4 1 129,0-5 0,0 3-129,7-2 0,-1 3-129,1-2 0,-7-16-1548,17 24-2838,-8-14-258,0-1-645,2-9-129</inkml:trace>
  <inkml:trace contextRef="#ctx0" brushRef="#br1" timeOffset="155382.8873">8484 12472 4386,'7'-15'3741,"-7"15"-129,0 0-774,0 0-387,0-15-774,0 15-387,0 0-387,0 0 129,0 0-258,0 0 0,0 0-129,0 0 0,0 0 0,0 0-129,0 0-129,-5 3-129,5-3 0,-7 16-129,7-16 0,-9 22-129,5-9 129,0 7-129,-4 3 129,1 5-129,-2 2 129,-2 4-129,-2 1 258,1 0-258,-2-4 129,2 0 0,-3-8-129,3 1 129,-4-6-129,2 0 129,-4-1-129,-1-1 0,-2-2 129,1-1-129,-4 0 0,1-3 0,-1 0 0,-3-2 0,2-3 0,-3-2 129,-1-3-129,1 1 0,1-1 0,-1 0 129,-1 0-129,3 0 0,-1-1 0,3-2 0,-2 3 0,2-4 0,-3-1 0,4 1 0,-2 1 0,4-5 0,-2-1 0,2-1 0,2-6 0,-1 3 0,4-1 0,-3 1 0,6-2 0,-1 4 0,0 0 0,4 2 0,0 0 0,10 9 0,-13-13 0,13 13 0,-11-11 0,11 11 0,-11-15 0,11 15 0,-12-17 0,12 17 0,-12-17 0,12 17 0,-14-16 129,5 8-129,9 8 0,-13-12 0,13 12 0,-10-10-129,10 10 258,-9-7-129,9 7-129,0 0 129,0 0 0,0 0 129,0 0-129,0 0 0,0 0-129,0 0 129,0 0 0,0 0 0,0 0 129,0 0-129,0 0 0,4 6 0,-4-6 129,0 0-129,10 3 0,-10-3 129,0 0-129,7 0 0,-7 0 0,10-4 0,-10 4 0,13-10 0,-5 8-129,2-2 129,2 0 0,1 3 0,3 1 0,-2 0 0,7 0 0,1 0-129,0 0 129,2 0-258,0 1-258,-5-1-387,5 9-1419,-9-4-2451,-1 5 0,-14-10-516,5 25-387</inkml:trace>
  <inkml:trace contextRef="#ctx0" brushRef="#br1" timeOffset="155758.9089">7461 12655 1806,'0'0'3741,"0"-12"-258,0 12-774,0 0-387,0 0-387,-7 18-129,2-5-387,5 13-387,-7-3 0,7 10-129,-6-1-258,5 5-129,-3-2-258,3 3 0,0-1-258,0-2-258,3 3-1806,4-9-2064,5-10-258,0-8-516,2-11-129</inkml:trace>
  <inkml:trace contextRef="#ctx0" brushRef="#br1" timeOffset="156494.9509">8006 13110 1419,'0'0'2709,"0"0"-387,0 0 645,0 0-258,0 0 258,-7-18-903,7 18-387,0 0-387,0 0-258,-5-11-129,5 11-129,0 0-129,-9 3-258,9-3 0,-14 15 258,3-5-387,0 8 0,-1 3 0,1 4-129,-3 6 129,5 3-129,0 1 0,4 4-129,1-1 129,1 0 0,3-3 0,4-5-129,4-2 129,1 1-129,4-5 0,3-1 0,0-2 0,1 0-129,5 4-1290,-8-9-3225,-2 1 0,-3-7-516,-9-10-645</inkml:trace>
  <inkml:trace contextRef="#ctx0" brushRef="#br1" timeOffset="157999.0371">6924 12807 1419,'0'0'3741,"0"0"516,0 0-129,0-9-1935,0 9-645,0 0 129,0 0-387,-11-10-129,11 10-129,0 0-258,-11 1 0,1 1-129,10-2-129,-18 16-129,5-2 0,-6 1-129,-1 3 0,-6-1 129,-1 4-258,-5-2 129,-5 1 0,-1 2-129,-3-3 0,-2-4 0,-2-1 0,-1 1-129,0-2 129,0-1-129,1-1 129,1-7-129,4 0 129,2-4-129,2 0 129,0-1-129,3-8 0,1-2 129,0 0-129,2 0 0,0-1 0,4 1 0,2-2 0,3 0 129,4 0-129,0-1 0,4-1 0,0-4 0,1 2 0,2-2 0,-2 4 0,0 0 0,0-1 0,3 2 0,-1-1 0,0 2 0,0 1-129,3 0 258,0-1-129,2-1 0,-2 3 0,0-3-129,7 14 129,-12-21 0,6 10 0,6 11 0,-11-20 0,11 20 0,-12-17 0,12 17 0,-9-17 0,9 17 0,0 0 0,-7-14 0,7 14 129,0 0-258,0 0 129,0 0 0,-7-11 0,7 11 0,0 0 0,0 0 0,0 0 0,0 0-129,0 0 129,0 0 0,4 11 0,-4-11 0,14 17 0,-4-9-129,-1 0 129,3 1 129,1 1-258,1-1 258,0 1-129,2-3-129,0 1 258,3 0-129,2 0 0,-2-1-129,0-2 129,3 1-129,-5-4-258,3 6-903,-10-8-3225,3 6-387,-5-4-129,-8-2-387</inkml:trace>
  <inkml:trace contextRef="#ctx0" brushRef="#br1" timeOffset="158471.0641">5759 12699 3096,'0'0'3741,"-11"2"-258,11-2-1548,0 0-129,-12-1-129,12 1 0,-10-1-129,10 1-516,0 0-129,-8 0 129,8 0-516,-9 9 0,9-9-258,-9 24 0,4-6-258,0 3 129,-4 1-129,3 1 0,2 3-387,-3-11-2064,4 6-1548,1-3-645,2-5-129,0-13-645</inkml:trace>
  <inkml:trace contextRef="#ctx0" brushRef="#br1" timeOffset="159599.1286">6288 13275 1548,'0'0'3741,"0"0"258,0 0-2322,0 0 258,0 0-258,0 0 258,0 0-774,0 0-258,0 0-258,0 0 129,3-10-129,-3 10 0,0 0 0,0 0-258,0 0 0,0 0-129,0 0-129,0 0-129,0 0 129,0 0-129,0 0 0,0 0 129,0 0 129,0 0-129,0 0 129,0 0 0,0 0 129,0 0-129,-8-1-129,8 1 0,-12 0 0,12 0 0,-14 6-129,14-6 0,-13 14 129,13-14-129,-14 16 129,9-4-129,-2 5 0,2 4 0,2 0 129,-1 6-129,0 5 129,3 3-129,-1 3 129,-1 1-129,3-1 129,-2-4-129,0 0 0,2 0 129,0-1-129,0 0 0,0-3 0,7 1 0,-2-1 0,4 2 0,3-3-387,-2-14-2967,6 1-1161,-8-7-387,-8-9-258,9 1-645</inkml:trace>
  <inkml:trace contextRef="#ctx0" brushRef="#br1" timeOffset="161507.2377">5577 12597 516,'0'0'3096,"0"0"516,0 0-516,0 0-2193,0 0 387,-5-4 387,5 4 0,0 0-258,0 0 129,0 0-129,0 12-129,0-12 0,-3 16-387,3-16-516,-8 26 129,0-13-258,-2 5-129,-3-3 129,-5 5-129,-2-5 129,-3 6-129,-6-2 129,-4 2-129,-1 0 0,-2 3 0,-2 0 0,-4 0 0,-1 0 0,0 1 0,-2-2 0,0 4 0,-3-3 0,0-2 0,0 1-129,3 2 129,-2-3-129,1 3 0,3-4 0,-3-3 0,3-1 0,5 0 0,0-3 0,1-5 0,4-2 0,3-4 0,0-3 0,4 0 0,1-4 0,2-6 0,0 0 0,2-4 0,0-4 0,0 3 0,2-6 129,1 0-129,4-1 0,2 0 0,-3-2 0,4 0 0,1 1 0,-2 0 0,0 1 0,2 5 0,1-2 0,1 3 0,-1 2 0,2-1 0,-1 4 0,8 11 0,-14-21 0,14 21 0,-12-20 0,12 20 0,-12-18 0,12 18 0,-10-15 0,10 15 0,-9-14 0,9 14 0,-8-16 0,8 16 129,-7-11-129,7 11-129,-5-13 129,5 13 0,0 0 0,-4-14 0,4 14 0,0 0 0,-4-15 0,4 15 0,0 0 0,0 0 0,0 0 0,0-11 0,0 11-129,0 0 129,12 6 0,-4 0 0,4 5 0,6 0 0,1 1 0,1 2 129,5-1-129,1-4 0,3 2 0,1-3 0,0-4 0,2 1 0,-1-1-129,-3-4-258,2 11-387,-11-11-1935,6 14-1935,-9-2-258,-2 5-387,-8-1-387</inkml:trace>
  <inkml:trace contextRef="#ctx0" brushRef="#br1" timeOffset="161859.2579">4119 12754 1,'-9'-5'3869,"0"4"259,9 1-387,-9 2-1290,0 1-516,7 7-258,-7-3-387,7 8-387,-8-2-387,3 10 0,-6-1-129,-1 6 129,-3 1-387,0 4-129,3 4-774,-2-9-3225,8-8-258,1-4-387,7-16-387</inkml:trace>
  <inkml:trace contextRef="#ctx0" brushRef="#br1" timeOffset="162811.3123">4720 13459 2709,'0'0'3999,"0"0"0,0 0-1290,5-10-516,-5 10-774,0 0-516,5-14 0,-5 14-129,0-12-129,0 12 129,-11-6 129,-2 1-258,3 5 0,-7 0-129,2 8-129,-1-3 129,-2 9-129,0-1-129,4 6-129,-3 3 0,4 2 129,2 0-129,6 6 129,3-3-258,2-2 129,4 0-129,8-6 0,4-8 0,7-2-129,2-1-258,5-8 0,6 5-645,-1-6-774,7 1-2838,-3 0-129,-1 3-387,-6-3-387</inkml:trace>
  <inkml:trace contextRef="#ctx0" brushRef="#br1" timeOffset="166994.5515">3634 11460 3612,'0'0'4128,"-11"3"0,11-3-2064,0 0-516,-12-1-258,12 1-387,0 0 0,0 14-258,0-14 0,7 30-129,0-15 0,4 11-129,5-3-129,3 2-129,1-5 129,1 4-129,3-7-129,-2-2 0,-2-4 0,-1 0 0,-5-4 129,-2-2-129,-3-3 258,-9-2-129,10 4 0,-10-4 0,0 0 129,0 0-129,0 0 129,-2-12-129,-1 0-129,-2-3 129,5-1 0,-1-4 0,1-4-129,0 0 129,5 3-129,1-1-129,6 10-1032,-3-1-3096,2 4-387,1 5-645,-12 4-129</inkml:trace>
  <inkml:trace contextRef="#ctx0" brushRef="#br1" timeOffset="169446.6918">5726 11478 258,'-10'-6'3354,"1"6"0,9 0-516,0 0-387,-8-5-258,8 5-129,0 0-774,0 0 129,0 0-387,-4 9-129,4-9 0,4 23-516,1-8 0,3 6-129,-1 0 0,3 0 0,-1-1-129,1-5-129,-3 1 0,-1-2 129,-6-14-129,13 21 0,-13-21 0,8 13 0,-8-13 129,5 14-129,-5-14 0,0 0 129,0 0-129,11 2 129,-11-2 0,5-11 129,0 0-129,1-3 0,1-6 0,4-1 0,0 2-129,2-2-258,5 9-1419,0-5-2580,1 6-387,-5 4-387,1 3-258</inkml:trace>
  <inkml:trace contextRef="#ctx0" brushRef="#br1" timeOffset="171438.8058">7129 11717 2709,'-9'-9'3225,"9"9"-1161,0 0-516,0 0 258,6-11 129,1 11-129,-7 0-258,11 0-387,-11 0 0,12 1-258,-12-1-129,10 13-258,-10-13 0,11 22-129,-7-9-129,3 2-129,-3 2 0,4 1-129,-3 0-129,4-2 258,-2-3-258,2 0 258,-9-13-129,15 18 0,-7-16 0,1-2 0,1 0 0,2-7 129,-3-4-129,4-4 0,-2-1 0,4-2 129,0-3-129,0-2 0,1 5-129,0-3-1161,-1 8-2709,2 7-258,-8 3-516,0 3-258</inkml:trace>
  <inkml:trace contextRef="#ctx0" brushRef="#br1" timeOffset="174058.9555">8896 11704 774,'0'-14'3483,"0"14"-387,0 0-645,0 0-387,0 0-129,0 0-258,-6 0 0,-2 5-258,4 11-516,-6-2 0,3 7-258,-4 1-129,3 6 0,-2 3-258,1-2-129,1-4 0,2 0-129,3-2 0,3-7 129,0-5-258,0-11 258,3 11-129,-3-11 0,9 4 129,-9-4-129,0 0 129,0 0 0,7 10-129,-7-10 129,0 0-129,0 16 129,0-16-129,0 0 129,0 0-129,9 7 0,-9-7 129,0 0 0,0 0-129,10 6 129,-10-6-129,0 0 129,0 0-129,10 15 129,-10-15-129,0 0 129,0 0 0,4 11 129,-4-11-258,0 0 129,0 0 0,0 12 0,0-12-129,0 0 129,0 0-129,0 0 129,0 10-129,0-10 129,0 0-129,13 12 129,-6-10-129,4 5 129,4-1-129,2 2 129,5-1-258,3-4-258,9 7-2322,-4-9-1935,2-1-129,-4-3-387,-11-1-516</inkml:trace>
  <inkml:trace contextRef="#ctx0" brushRef="#br1" timeOffset="204906.72">4005 11814 129,'0'-8'2064,"0"8"-258,5-13 258,-5 13 0,0 0-387,0 0-387,9-6-129,-9 6 129,0 0-387,0 0-129,7 5-258,-7-5 0,0 0 129,14 9 0,-14-9 0,0 0 129,0 0-258,0 0 129,0 0-258,0 0 0,0 0-129,0 0 0,-7 0-129,7 0 0,0 0 129,-7 0-258,7 0 129,0 0-129,0 0 0,-11 1 129,11-1-129,0 0 129,-13 6 0,13-6 0,-14 7 0,14-7 0,-14 8 0,14-8 0,-15 9 129,15-9-258,-11 8 129,11-8-129,0 0 129,0 0-129,-8 16 0,8-16 0,0 0-129,0 0 258,-10 13-129,10-13 0,-7 10 0,7-10 129,-10 13-129,10-13 0,-7 14 0,7-14 0,-7 15-129,7-15 129,-7 16 0,7-16 0,-8 19 129,3-5-129,-1-2 0,1 2 0,1-2 0,-2 2 0,2 0 0,1 0 0,1 1 0,0 2 0,-1-2 0,3-1-129,0-1 129,0 1 0,0-2 0,0 2 0,0-14 0,5 21 0,-4-9 0,3 2 0,-4-2 0,2 2 0,0-2 0,-2-1 0,3 2-129,-3-13 129,3 16 0,-3-16 0,7 14 0,-7-14 0,8 8 0,-8-8 0,11 6 0,-11-6 129,9 4-129,-9-4 0,8 10 0,-8-10 0,0 0 0,9 14 0,-9-14 0,7 11 0,-7-11 0,7 16 0,-7-16 0,9 9 0,-9-9 0,6 13 0,-6-13 0,8 13 0,-8-13 0,9 8 0,-9-8-129,12 12 129,-12-12 0,14 10 0,-14-10 0,13 6 0,-13-6 0,9 9 0,-9-9 0,11 2 0,-11-2 0,14 0 0,-6 1 0,0-1 0,2 0 129,-1-1-129,0-1 0,1-1 0,-1 1 0,1 0 0,-2-2 0,2-1 0,0 1 0,1 3 0,-2-1 0,0 0 0,-1-2 0,0 1 129,1-2-129,0-1 0,-9 6 0,13-18 0,-6 6 129,0-1-129,0-3 0,3 1 0,-5-2 129,1-2-129,0-2 0,-2 0 0,-1 2 129,-1-1-129,-3-1 129,1-1-129,-1 0 0,-4 4 129,2-3 129,1 1-258,-2-2 129,1-3 0,0 5 0,-1 0 0,-1-1 0,0 1 0,-3 0 0,-3-2-129,-1-2 129,-8 3 0,2-1-129,-3-3 0,-2 3-129,0 4 129,-2 2-387,-1 4-645,3 12-2064,-5 0-1290,2 8-645,0 6-258,2 4-129</inkml:trace>
  <inkml:trace contextRef="#ctx0" brushRef="#br1" timeOffset="206618.818">5743 11807 1032,'-7'-10'3096,"7"10"-903,0 0 129,0 0-258,0 0-258,4-11-387,-4 11-258,0 0-387,12 0 129,-12 0-258,0 0 0,0 0 129,0 0-129,0 0 129,0 0-129,0 0 0,0 0 0,-12 0-129,12 0-129,-17 0 0,8 3-129,-3 0 0,2 1-129,-1 1 0,2 2 0,-2 3 129,2 4-258,1 0 129,-1 3-129,3 2 129,0 2-129,0 1 0,1 2 0,2-2 129,-2 3-129,3-3 0,-1 2 0,-2 1 129,-1 2-129,0-6 0,-2 2 129,1 2-258,3-2 258,-2 3-129,3-2 0,0-3 0,1 0 0,1 1 0,1 0 0,0-2 0,0-1 0,0 2 0,1-2 0,-1 1 0,0-2 0,4-2 0,-1-1 0,-1-3-129,3-1 129,-5-11 129,13 18-129,-13-18 129,13 13-129,-13-13 129,12 13-129,-12-13 129,12 10-129,-12-10 129,14 7-129,-14-7-129,17 4 258,-7-3-129,2 0 0,3-1 0,-1 0 129,0 0-129,2 0 0,-1-2-129,0-5 129,1-2 0,-2-4 0,-1 1-129,-2-3 129,-1-3-129,1 3 258,-2 0-129,-1 2 0,-1 0 0,0 0 0,0-1 0,-1-6 0,2 1 129,0-1-129,1-4 0,-2-2 0,0 0 0,0 2 0,1-4 0,-3 6 0,-2-2 0,-2-4 0,-1 3 129,-1-2-129,-5-4 0,-2 3 0,-5 2 129,0-3-129,-3 4 0,-3-2 129,0 3-129,-1 1 0,3 0 0,-1 1 0,2 3-129,-1 2-258,3 5-516,-5 0-2709,7 9-903,1 1-387,1 2-516</inkml:trace>
  <inkml:trace contextRef="#ctx0" brushRef="#br1" timeOffset="208302.9143">7133 11863 1,'0'0'3224,"11"-5"1,-11 5-258,7-9-1161,-7 9-516,10-6 0,0 5-387,-10 1 258,10-4 0,-10 4-129,0 0 0,0 0-129,0 0 0,0 0-258,0 0 129,4-10-387,-4 10 0,0 0-129,-6-10 129,-2 7-129,-2 2 0,-1-3 258,-2 4-387,-4-1 129,2 1 0,-2 0-129,-2 7 129,-2 4-129,3-1 0,-4 3 0,3 6 0,-2-3 0,0 5 0,0 5-129,1-4 129,2 3-129,0 4 129,2-1-129,2 3 0,4 3 0,0 0 129,6-1-258,-1 2 258,4-1-129,1-4 0,0 5 0,0-8 0,1 4 0,1-3 0,1-1 0,0 0 0,0-2 129,1-3-258,-1 2 258,1-3-258,0-2 129,2-2 0,-2-2 129,1-1-258,-1-1 129,-1-1 0,-3-12 0,7 22 0,-3-12 0,0 2 0,-1 0 0,1-1 0,1-1 0,-5-10 0,12 17 0,-12-17 0,15 12 0,-15-12-129,18 6 258,-10 0-129,3-5 0,-1 3 0,1-3 0,2 1 0,1 1 0,-2-3 0,3 0 0,1-3 0,0-1 0,2-5 0,-1 1 0,0 0 129,4-2-129,-1 3 0,0 2 0,0 0 0,-3 0 0,1 1 0,0-1 0,-6 0 0,0 2 0,-2-4-129,1 2 129,-3-1 0,2-1 0,-4-1 0,5 3 0,-2-3 0,1-2 0,1-1 0,-1-1 0,2 0 129,-2-1-129,1-1 0,-3-3 0,1-3 129,1-1-129,-4 0 0,0-1 0,-1 0 0,-3 1 0,-1-1 0,0 4 0,-1-3 0,0 0 0,0-1 0,-1-3 129,-2 1-129,-1-2 0,1-3 0,-2-3 0,-3 2 0,1 1 129,0 2-258,-2-1 258,0 1-129,-1 2 0,-5-2 0,3 0 0,1-1 0,-2-1 0,-2 4 0,2-3 0,-2 5 129,-1 3-258,-2 1 0,-1 9-129,-5 3-258,5 11-774,-10 6-3225,8 10-129,-1 1-387,7 3-516</inkml:trace>
  <inkml:trace contextRef="#ctx0" brushRef="#br1" timeOffset="208946.951">8565 11886 1032,'0'-15'2451,"0"15"-1032,0 0-645,6-7-387,-6 7-387,0 0-516,9-7-1032,-9 7 0,0 0-258</inkml:trace>
  <inkml:trace contextRef="#ctx0" brushRef="#br1" timeOffset="210314.0293">8597 11776 1677,'13'-1'3870,"-10"-10"387,-3 11-1677,0-15-516,0 15-516,0 0-258,0 0-387,2-14-129,-2 14-258,0 0 0,0 0 129,0 0-129,-7 0 387,7 0-258,-13 0-129,5 0 129,8 0-129,-19-1 129,11 1-129,-5 0-129,5 0-129,-8 5 0,3-1-129,-3 1 0,0 2 0,-5 2 0,2 0-129,-5 0 129,2 6-129,1-3 129,-1 3 0,1 0-129,3 4 129,0-2-129,1 1 129,2 2-129,-1-2 129,2 0-129,0 1 0,3-1 0,-1 2 0,0 1 0,1-2 0,1 5 0,0-4 0,0-1 0,3 1 0,3 1 0,-2 1 0,1-2 0,1 4 129,3-5-129,1 0 0,-1 7-129,2-3 129,-1 0 0,0-1 129,0 2-129,0-2 0,0-1 0,1 1 0,-1-2 0,0 1 0,2-3 0,0 1-129,2-2 258,1 0-258,2-1 258,2-1-258,3-3 258,4 0-129,-1-2 0,0 0 0,4-1 0,-2 0 0,2-1 0,1-1 0,1 1 0,5-1 0,-2-6 0,4 0 0,-1-1 129,0 0-129,-1-2 0,0-3 0,-1-1 0,-1 0 0,-3 3 0,1-4 0,1-3 0,0 1 0,-2-1 0,0-1 0,-4-1-129,2 0 129,-2-2-129,1 4 258,-2 0-258,0 0 129,0-2 0,2 0 0,-1-1 0,2 2 0,-2-2 0,0-3 0,-2 1 0,-1-3 0,-2-2 0,0 1 0,-2 2 0,-1-6 0,-4 3 0,4-2 0,-4-2-129,1 1 129,-3 1 0,-3-4 0,0 0 0,-1 4 0,-5-4 129,-3-1-258,2 7 258,-2-2-129,-1 0 0,-1 3 0,0-1 0,-1 0 0,0 1 0,-1 0 0,0-5 129,-2 1-129,-1-1 0,1 2 0,-1-3 0,-1 1 129,-1 3-129,-1 0 0,-2 6 0,1 4 0,-1 0 0,-4 4 129,2 7-258,-4 0-258,0 13 0,-5 2-516,8 16-1032,-3-7-2580,8 4-516,2-3-258,10-5-258</inkml:trace>
  <inkml:trace contextRef="#ctx0" brushRef="#br1" timeOffset="213027.1844">9607 14289 774,'12'-8'1548,"0"1"258,-12 7 129,0 0 387,10-1 129,-10 1-258,0 0 0,0 0-258,0 0-258,-9-17-387,9 17-387,-10-8 129,10 8-387,-13-11 0,13 11-129,-18-14 0,8 8-129,-7-3 0,3 0-129,-5 1 0,-1 1 0,-3 2 0,-1 5 0,-6 4-129,-1 8 0,1 10 129,-2 9-258,-2 9 129,3 8 0,-2 10-129,1 3 0,6 6 0,-1 9 129,6 4-258,3 2 0,6 5 0,4-1 129,7-7 0,2 1-129,9-9 129,7-4 0,6-9-129,8-12 258,4-7-258,4-12 129,6-8 0,1-16-129,5-3 129,2-18-129,-3-8 258,5-12-258,-5-8 129,-2-6 0,-1-9 0,-5 3-129,-5-3 129,-6 0 0,-5 2 0,-7-2 129,-3 1-129,-5-1 129,-8 0 0,-3 2 0,-3-3 0,-7 3-129,-7-2 129,-2 5-129,-8 0 0,-3 7 129,-7 7-129,-3 4 0,-1 14-387,-2 3-129,11 21-3225,-6 0-1032,12 7-258,2 5-774</inkml:trace>
  <inkml:trace contextRef="#ctx0" brushRef="#br1" timeOffset="213943.2369">8794 12556 2967,'-8'-11'4386,"8"11"0,-11-13-903,11 13-1161,0 0-645,0 0-516,0 0-129,0 0-129,7 9-258,4 4 0,-2 0 387,8 13-516,-2 0 258,7 9-387,2 0 0,5 8 0,2 2-258,5 8 129,0 3-258,0 8 258,4 6-258,0 6 0,-2 5 0,-2 6 129,-2 2-258,-3-5 258,-5 0-129,1-3 0,-6-6-129,-2-7 258,-1-3-129,-3-5 129,-2-8-129,-1 2 0,-3-6 0,-4-3 0,-3-7 129,-2-3-258,0-6 129,0-5-129,-1-5 129,-2-5-129,1-2 129,2-12 0,0 0-129,0 11 129,0-11-129,0 0 0,0 0-387,0 0-1161,-5-5-3096,-2-12-129,0 2-516,-3-6-387</inkml:trace>
  <inkml:trace contextRef="#ctx0" brushRef="#br1" timeOffset="214530.2705">9243 13748 3999,'0'0'4257,"0"0"-129,0 0 0,-3 7-3225,3 10 129,2 0 0,7 11 129,-4-4-258,8 14 0,-1-3-387,4 8-129,0-6 0,8 3-258,-4-2 129,4-1-258,0-4 0,1 3 0,-2-6 129,-1-1-129,-3-3 129,-2-5-129,-2-7 258,-3 0-129,-12-14 0,11 3 129,-11-3-129,1-24 0,-1-3 129,0-6-129,0-6 129,0-7-129,2 3-129,2-5 0,4 6-387,-5 0-1161,9 12-2838,-3-1-258,3 13-516,-1-2-516</inkml:trace>
  <inkml:trace contextRef="#ctx0" brushRef="#br1" timeOffset="215866.3469">9838 12720 258,'0'0'1677,"0"0"258,0 0 516,0 0 258,-5-3 0,5 3-258,0 0-387,0 0-387,-11-1-258,11 1-387,-11 1-258,11-1 0,-12 11-129,5 2-129,-3-1 0,3 8 0,-2-3-258,1 10 258,1-1-258,0 8 0,0 1-129,2 6 0,-4 0 129,5 4 0,-1 2-129,4 1 0,1 0 0,0 3 0,7-3 0,1-5-129,4-1 0,-1-8-129,2 0-258,-3-17-1290,4 5-2967,-14-22-258,11 20-387,-11-20-516</inkml:trace>
  <inkml:trace contextRef="#ctx0" brushRef="#br1" timeOffset="221862.6899">3755 12578 129,'0'0'3483,"-5"-13"516,5 13-516,-8-11-1032,8 11-387,0 0-645,0 0-387,0 0-258,0 0-258,-11-2-129,2 8 0,-4 9 129,-7 7-258,-5 3 129,-4 10-129,-4 3 258,-1 10-387,-1 7 0,3 9 0,-2 7-129,6 5 129,4 7 0,4 5 0,6 7-129,4 2 129,8 1-129,2 4 0,12-4 0,7 1 0,4-2-129,8-1 129,7-4 0,7 0 0,6-2 0,7-1 258,5 0-129,4 2 129,6-3-129,4-3 0,6-3 129,4 1-129,3-8 0,2-3-129,6-7 129,6-1-129,4-1 0,3-1 0,3-3 0,5-9-129,3-6 129,6-6 129,3-5-129,3-7 0,1-2 0,1-6 258,-1-3-258,-3 2 0,-3 0 0,-3 1 129,-4-3-129,-2-2 0,-5-4 0,-2-2 0,3-3 0,1 2 129,-6-6-129,1 0 0,-3 0 0,-2-4 129,-1 0-129,-3-1 0,-6 1 0,-4-4 0,-2-3 0,-2-2 0,-3-1 0,0-2 0,-9-2 0,-2 1 0,-8 3 0,-6 1 0,-6 3 0,-7 3 0,-7 2 0,-3 4 0,-7 1-129,-5 0 129,0 0 0,-2 0 0,-2 0-129,-5 0 129,-3-1 0,-1-1 0,-6-2 0,-7 4 0,13-2 0,-13 2 0,8 0 0,-8 0 0,14 0 0,-4 0 0,2 0 0,0 0 0,0 0 0,1-3 0,-2-3 0,-1-1 0,-1 2 129,-2-1-129,-7 6 0,13-13 0,-13 13 0,14-11 0,-7 4 0,-7 7 0,17-12 0,-7 4 0,-1-1 0,1 0 0,1-1 0,1 1 0,-2 1 129,0 0-258,-2-2 258,-8 10-129,9-8 0,-9 8 0,0 0 0,0 0 0,0 0 0,0 0 0,0 0 0,-5-6 0,5 6 0,0 0 0,-9-11 0,9 11 0,0 0 0,-6-15-129,6 15 129,0 0 0,0 0 0,0 0 0,0 0 0,0 0 0,6-10-129,-6 10 258,12 0-129,-3 1 0,0 1 0,1-1-129,-2 1 129,-8-2 129,14 4-129,-14-4 0,0 0 0,0 0 0,0 0 0,2-9 129,-2 9-129,-7-7 0,-2 5 0,-3 1 0,-4 1 0,-7 0 0,-4 0 0,-4 0-129,0 0 129,-3 3-129,1 6-516,0-9-516,12 11-3096,-2-4-387,11 6-258,-2-7-387</inkml:trace>
  <inkml:trace contextRef="#ctx0" brushRef="#br1" timeOffset="222194.7088">9050 15436 3225,'-2'-17'3612,"2"17"258,9-3-2064,-9 3-258,5 7-129,-5-7-129,-5 37-258,-5-13 0,1 14-387,-5-3-129,1 7-387,-1 1-516,-2-6-2064,4 5-1548,0-7-258,0-7-516,4-6 517</inkml:trace>
  <inkml:trace contextRef="#ctx0" brushRef="#br1" timeOffset="223209.7669">4560 15601 1548,'2'-15'3354,"-2"15"-1290,2-14 0,-2 14-129,0 0 0,0-17-387,0 17-387,0 0-129,0 12-258,0 0-387,0 6-129,0 1 258,0 6-129,0 8 0,0 5-129,0-1 129,-2 10-129,-3 0 0,-2 5-129,-3-4 0,0 0-129,-4-5 129,0-3 0,-5-6-129,2-7 0,1-5-645,-7-7-3096,12 0-645,0-8-258,11-7-387</inkml:trace>
  <inkml:trace contextRef="#ctx0" brushRef="#br1" timeOffset="230806.2014">9905 15380 1,'-26'-33'3869,"15"23"388,1-10-1419,10 20-387,-15-15-258,15 15-258,0 0-387,0 14-387,0-3-387,7 13-387,2 6 129,6 8-258,-3 3 129,8 8-258,1-3 258,4 5-258,3 0 129,2-6-129,4-7 129,3-4-258,1-11 258,-3-11-129,4-9 0,-1-6-129,-3-18 0,-2-5 387,-2-10-258,-3-11 0,-1-3-129,-4-9 258,-3-4-258,-5-4 129,-1-6 0,-4-2-258,-6-1 129,-4 4 0,-2-1 129,-10 7 0,-2 4-129,-3 10 129,-3 9 0,-4 9 129,-2 8-129,2 12 129,-2 7-129,2 6 0,-1 1 0,4 7 0,3 3-129,2-1 0,5 1 0,11-10 0,-10 18-129,10-18-129,0 13 0,0-13-129,12 11 0,-5-11-129,4 1 0,-11-1-129,18 0 129,-18 0 129,10 0 129,-10 0 0,0 0 129,5-12 0,-5 12 0,0 0 129,-8-11 0,8 11 129,-13-6 0,5 6-129,-2 0 129,0 4 0,3 3 129,0 7-129,0 0 129,3 5-129,2-1 0,2 5 129,0-5-129,1 0 0,4-2 0,0-1 0,-5-15-129,11 13 258,-11-13-129,0 0-129,8-10 129,-8-4 0,-1-4-129,-8-1 129,0-2 0,-3-3 0,-1 2-129,-1 0 129,2 0 0,0 2-129,5 4 129,2 0 0,5 0-129,4 3 129,5-2 0,7 1 0,1-1 0,4 1 129,3-4-129,1 3 0,-1-6 129,0 5-258,-3-1 0,-2 3-129,0 4-258,-9-3-903,6 9-3354,-8 1-258,2 9-258,-10-6-645</inkml:trace>
  <inkml:trace contextRef="#ctx0" brushRef="#br1" timeOffset="231438.2375">10973 14527 5031,'1'-40'5289,"-1"20"-258,-1 6-387,-8-7-2580,9 21-903,-10-15-129,10 15-129,-14 13-387,9 15-129,2 8 0,1 12-129,2 4 0,0 11 0,3 1 0,4 2 0,7-4-258,3-7 129,-1-8 0,3-6-129,3-9-129,-3-9-129,5-4-129,-4-15-645,8-2-3870,-10-3 129,0-4-774,-3-10-258</inkml:trace>
  <inkml:trace contextRef="#ctx0" brushRef="#br1" timeOffset="231686.2517">11326 14865 8127,'31'22'5289,"-13"-6"-129,-7 0-258,3 8-2967,-1-8-1290,0 8-258,-2-5-258,-2 5-129,-2 1-387,-3-7-129,2 7-1290,-6-12-2838,0 6-516,0-19 0,-15 20-645</inkml:trace>
  <inkml:trace contextRef="#ctx0" brushRef="#br1" timeOffset="232118.2764">11512 14141 10191,'-6'-22'5547,"6"22"-258,-5-18 0,5 18-3870,0-13-516,0 13-129,13 1-258,3 14-129,1 2-258,4 4 0,3 8 0,0 7 0,0 11-129,-2 0 0,-3 4 0,-5 6 0,-7 1 0,-1-1 0,-4 1-258,-1-4 129,-4-8-258,-5-8-387,6 5-2838,-8-23-1806,6-3 0,4-17-516,-13 5-387</inkml:trace>
  <inkml:trace contextRef="#ctx1" brushRef="#br1" timeOffset="102245.8481">10568 15154 0</inkml:trace>
  <inkml:trace contextRef="#ctx0" brushRef="#br1" timeOffset="251022.3577">19405 9640 6837,'-4'11'5289,"-5"-4"-258,-1 3-258,-14-10-3225,7 9-129,-10-4-516,1 8-258,-10-5 0,1 3-258,-8-2 0,1 4-129,-6-2 0,2 6-129,4-6 0,0 4-129,8-2 0,8 0 0,2 2 0,12-2 0,8 2 0,5-3 0,12 0 0,9 1 0,6 3 0,8-1 0,2 0 0,1-1 0,1 0 0,-5 2 0,-4 1-129,-8 1 129,-8-1 0,-10 6 0,-5-2 0,-12 3 0,-10 7 0,-8 3 129,-4 0-129,-5-3 129,1 2 0,1-1 0,7-2 0,5-1-129,11-9 258,10-1-129,5-4-129,14-1 129,10-4-129,7-2 129,4-4 0,3-3-129,0 0 0,0-1 0,-2 0-129,-3-1-129,-3-2-258,-5-6-258,6 6-3870,-11-9-516,4 2-516,-5-7-258</inkml:trace>
  <inkml:trace contextRef="#ctx0" brushRef="#br1" timeOffset="251286.3728">19710 9994 7482,'-12'-7'5805,"12"7"-258,0 0-387,5-6-1806,4 0-2709,11 6-258,-1-5 0,8 5-258,-3 0-258,2-1-258,0 2-645,-6-1-2967,1 0-1161,-9 0-258,1 3-516</inkml:trace>
  <inkml:trace contextRef="#ctx0" brushRef="#br1" timeOffset="251486.3841">19727 10092 5676,'-49'32'5547,"32"-16"-129,7-8-516,10 8-1290,0-16-2709,20 3-258,1-1-258,4 1 0,5-3-258,1 0-258,4-3-387,-1-7-516,7 4-3999,-9-4-258,3-1-129,-1-7-516</inkml:trace>
  <inkml:trace contextRef="#ctx0" brushRef="#br1" timeOffset="252126.4208">20482 9589 10062,'24'-52'5418,"-24"26"-129,-4 12 0,-15-10-4386,4 16-129,-8 0-258,-1 5-129,-5 3 0,-1 3 0,2 11-129,2 8-129,7 1 0,3 9-129,8 1 129,8 8-129,4 2 0,11 1 0,4-2 0,3-1 0,1 1-129,-1-5 129,-2-3 0,-4-5 0,-2-5 0,-6-1 0,-8-3 0,0-4 0,-7-1 0,-8-4 0,-4 0 0,-5-3 129,-2-2-129,-1-2 0,3-3 0,2 1 0,3-2 129,5 0-258,6 0 129,8 0 0,0 0 0,11 0 0,3 1-129,9 5 129,2 3-129,-1 4 129,5 1 0,-3 9 0,-2 2-129,-3 5 129,-7 3 0,-4 0 0,-7 3 129,0 2-258,-3 1 258,-6-4-129,-2-2 0,0 0 0,1-4 0,2-1 0,2-5-129,3 0 129,0-9 0,10-2-129,2-1-129,0-10-258,9 6-1290,-6-12-3483,8-5-129,0-13-387,3-1-387</inkml:trace>
  <inkml:trace contextRef="#ctx0" brushRef="#br1" timeOffset="252594.4476">20940 9748 5031,'7'-11'5805,"-7"11"-387,6-14-258,-6 14-1548,0 0-2322,0 0-387,0 0-258,-9 9-129,0 14-129,-3 5-129,-3 7 0,-2 6 0,1 5 0,-1-2-129,3 5 129,7 1-258,4-2 129,3-4-129,4-6 0,6-4 129,3-4-129,3-3 0,0-4 0,1-10 0,0-2-129,0-3-129,-3-7-516,8 9-2451,-8-13-2193,2-3-387,0-6-129,0-2-516</inkml:trace>
  <inkml:trace contextRef="#ctx0" brushRef="#br1" timeOffset="253390.4931">21379 10328 4644,'-4'-12'5547,"13"8"-258,3 4-129,12 6-1935,-10 1-1806,13 13-516,-6 2-387,4 7 0,-7 1-258,-4 9-129,-6 2-129,-4-1-129,-4-4 0,-5-2-129,-2-2-258,-7-11-258,9 3-2580,-7-18-1677,4-5-387,-1-7-258,4-10 0</inkml:trace>
  <inkml:trace contextRef="#ctx0" brushRef="#br1" timeOffset="253938.5244">21917 9579 5805,'14'-3'5676,"3"21"-258,-1 2-129,10 17-3096,-6-5-774,13 18-387,-5 1-387,0 9-129,-2 2-258,-7 2 0,-5-2-129,-6-1-129,-8-2 129,-5-5-129,-9-6 129,-1-4-129,-5-6-129,0-6-129,7-4-258,-5-14-1290,11 2-3354,7-16-129,0 0-516,0 0-258</inkml:trace>
  <inkml:trace contextRef="#ctx0" brushRef="#br1" timeOffset="254734.57">22521 9480 10449,'-4'-15'5289,"9"12"-258,6-11-1419,12 14-2580,0-1-387,7 1-387,2 5 258,2 5-387,1 3 258,-4 1-258,-3 4 129,-7 1-129,-9 1-129,-8 5 0,-4 1 0,-14 5 129,-7 2-258,-6 2 258,-1 2-129,-2 2 129,4 0 129,4-2 0,6 2-129,7-4 129,9-4-129,2-2 0,12-4-129,3-4 0,5-3 0,3-2 0,-1-8 129,0-1-129,0-5 129,-7 1 0,-4-3-129,-4 0 129,-9 0-129,0-11 129,-5 9-258,-7 1 129,-3 1-129,-2 4 0,-1 6 129,1 8-129,3 8 129,2 1 0,5 6 129,4 3 0,1 2-129,2 4 0,0-1 0,4-2 129,-1-2-129,2-1 0,0-4 0,-4 0 0,-1-5 0,0-6 0,-6-2 0,-1-6-129,-2-3-516,-10-10-2580,8 0-2064,-1 0-129,3-9-645,2-10-516</inkml:trace>
  <inkml:trace contextRef="#ctx1" brushRef="#br1" timeOffset="112717.4471">11960 18153 0,'0'0'0,"0"0"0,0 0 0,0 0 0,0 0 0,0 0 0,0 0 0,0 0 0,0 0 0,0 0 0,0 0 0,0 0 0,0 0 0,0 0 0,0 0 0,0 0 0,-55-134 0,55 134 0,0 0 0,-27-133 0,27 133 0,-29-133 0,29 133 0</inkml:trace>
  <inkml:trace contextRef="#ctx0" brushRef="#br1" timeOffset="283326.2054">12196 9919 3612,'0'0'5031,"7"-8"-129,-7 8 0,-7-14-2838,7 14-387,-13-7-387,13 7-516,-16-7 0,6 7-258,-5-3-129,5 3-129,-6 0 0,1 0-129,-4 1 129,2 6-129,-3 2 0,1 5 0,1 3-129,1 2 129,4 4-129,4 5 129,3 5-129,6 1 0,1-1 0,9 4 129,2-8-129,8-3 0,0-1-129,1-10 129,2-4 0,-4-9 129,1-4-129,-2-10 0,-3-4 129,0-7-129,-8 0 129,2-3 0,-6-7 0,-1 0-129,-2 2 0,-3-3 0,-1 3 0,-3 3 0,2 6 0,0 1 0,5 21 0,0 0 0,0 0 0,3 6 0,4 17 0,5 3 0,0 6 129,2 4-129,3-1 0,-3 2 0,6-1 0,-6-4 0,1 0-387,-2-14-387,9 1-4257,-10-11-129,3-2-258,-5-11-516</inkml:trace>
  <inkml:trace contextRef="#ctx0" brushRef="#br1" timeOffset="284510.2731">14099 9694 7611,'9'-7'5160,"-9"7"-387,5 10 0,-7 1-3483,2 15-516,0 4 0,2 5-129,-2 6-387,4 2 129,-1 3-258,-1-3 0,1 2 0,1-5 0,-1-5-129,-1 2 129,1-6-258,0-4 129,0-3-258,-2-7-129,2-2-258,-3-15-1032,0 0-2967,0 0-516,0 0 0,-10-3-516</inkml:trace>
  <inkml:trace contextRef="#ctx0" brushRef="#br1" timeOffset="284866.2935">14062 10101 4257,'-2'-24'5547,"2"12"-645,4 0 129,-1-6-2580,11 14-774,-4-9-258,12 12-516,-4-4-258,9 5-258,0 0-129,4 6 0,-1 2-258,-2 5 129,1 2-129,-5 2 0,-3 4 0,-6 5 0,-8 1 129,-5 2-129,-4 4 129,-6-4-129,-8 4 129,-3-6 129,-3-4 0,-2-4-129,0-6 129,0-4-129,0-5 129,4-1-129,2-3-129,4-10-258,6 7-516,-7-12-4386,13 2-129,0-5-129,2-9-645</inkml:trace>
  <inkml:trace contextRef="#ctx0" brushRef="#br1" timeOffset="287505.4444">15216 14703 3612,'10'-13'4773,"-10"13"0,-6-16-387,-4 16-1935,-10-7-903,4 7-129,-8 0-516,0 0-129,-7 3-258,-3 5-129,-7-1-129,0 11 0,-5 0-129,0 8 0,-1 6 0,2 4 0,1 3 0,6 6 0,3 1 0,5 5-129,5-1 129,7 2-129,3 1 0,8 4 0,2 1 0,5 1 0,3 2 0,4-2 0,7-3 0,0 2 129,1-2 0,2-9 0,2-3 0,3-5 0,2-2 0,6-3 0,0-5 0,8-4-129,2-8 0,2-1 129,1-4-129,-2-4 0,0-5 129,-1-3-129,-2 0 0,-4-4 0,-2-8 0,0 1 0,-4-1 0,1-6 0,1-3-129,-3 1 258,-3-4-258,3-3 129,-1 2-129,-2-6 129,0 0 0,0 0-129,-5 2 129,1 0 0,-1-1 0,-4 2 0,-1 1 0,-3-3 0,-3 4 129,-1-2-129,-2-5 129,-3 3-129,-1-4 0,-1-3 0,-1 2 0,-5-5 0,-3-2 129,-2 1-129,-5 2 0,0-2 0,-4 1 0,-4 4 129,1-3-258,-3 7 258,-1 0-129,-1 3 0,1-1 0,-1 2 0,4 5 129,-3-2-258,4-1 258,1 5-129,2 1 0,-2 0 0,5 2 0,1 3 0,-1 5 0,2 2 0,1 5-129,1 3-129,2 3-258,0-3-774,5 16-3612,-5-5 129,7 4-645,-2-5-387</inkml:trace>
  <inkml:trace contextRef="#ctx0" brushRef="#br1" timeOffset="290661.6249">17672 14519 2322,'0'-20'3354,"-1"6"-387,-7 1-258,8 13-258,-12-18-387,12 18-129,-19-9-387,19 9-258,-20-5-387,13 4 0,-9 0-258,5 1 0,-6 0-129,3 0 129,-5 2-129,0 3-129,1-3 0,0 6-129,-4 0 129,1 1-258,2 2 0,0 4 0,-5 6-129,2 7 0,-2 3 0,2 4 0,-4 4 129,2 7-129,1 3 0,2 3 0,3 1 0,1-1-129,2 3 129,3 3 0,3 1 0,4-3-129,0 0 129,3-2-129,2 3 129,0-1 0,4-6 0,5 1 0,4-5 0,2-3 0,3 1-129,2-4 129,5-4 0,2-4 0,0-2 0,2-2 0,2-4 0,-4-1 0,1-4 0,0-5 0,0-2 0,-2-2 0,1-3 0,2-2 0,-4-4 0,3-1 0,0-2 0,1-7 0,-2-1-129,3-3 129,-4-1 0,5-6 0,-4-1 0,1-1 0,0-1 0,-3-4 0,1 3 0,-4-6 0,-1-3 129,-1 1-129,-3-10 129,-1 1-129,-1-4 129,-2-1-129,-2-5 0,-1-2 0,-2-1 0,-2-2 0,-3 6 0,-3-2 129,-3-1-129,-6 3 129,-8 4 0,-2-1 0,-5 6-129,-5 2 258,-5 2-258,-3 1 0,0 2 129,-3 2-129,3 0 0,-1 6 0,4-3 0,1 5 0,7 3 0,-1 3 0,3 2 0,2 4-129,4 4-258,-2-3-516,20 11-3999,-13 0 129,13 0-774,0 0-516</inkml:trace>
  <inkml:trace contextRef="#ctx0" brushRef="#br1" timeOffset="291797.6899">20140 14459 3870,'2'-19'4257,"-9"2"0,-8 3-2064,5 13-258,-12-13-516,4 14 0,-8-5-387,5 5 129,-13 0-129,7 8-129,-6-2-258,2 9 0,-3-1-258,3 7 0,-3 4-129,-2 7 0,1 6-129,3 5 0,-4 9 0,5 7 0,-2-3 0,3 9-129,5 4 129,4 4-129,5 1 0,6 3 0,4-4 0,6 0 0,4-1 0,7 0 129,10-8-129,5-5 0,9-5 0,4-7 0,3-5 0,2-9-129,4-2 129,0-7 0,-2-8 0,0-5-129,-1-3 129,-1-2 129,1-6-129,1-2 0,-1-8 0,-2-3 129,1-1 0,-2-7 0,-3-5 0,-2-1-129,-4-4 129,0 0 0,-4-3-129,-1-7 0,-3-1 0,-4-2 0,-2-6 0,-3-2 0,-3-9 129,-8-5-258,-4-2 129,-1-5 129,-3 3-258,-2 0 258,-8-1-129,-4 1 129,0 4-129,-5 8 129,-5 8-129,-4 1 0,-5 9 129,-7-1-129,-1 14 0,-4 4 0,0 10 0,0 4 0,2 3 0,5 5-129,6 1 0,4 4 0,10 6-129,1-3-387,12 5-1032,0-6-3354,8-6 0,0 0-645,18 0-387</inkml:trace>
  <inkml:trace contextRef="#ctx0" brushRef="#br1" timeOffset="292877.7516">22689 14305 5676,'-4'-14'5031,"-8"8"-258,-1 6-516,-10-9-2838,1 9-129,-7 0-387,1 1-258,-4 2 129,-6 7-258,-1 1 0,0 4-129,-3 5-258,4 6 129,-4 7-129,-1 10 0,1 7 0,4 13 0,-2 8-129,4 6 258,7 5-129,7 4-129,6-2 258,7 3-258,8-3 0,6-4 0,9-5 129,6-1-258,4-9 129,2-4 0,5-3-129,-2-6 129,4-15 129,4-2-129,-1-10 0,4-8 129,1-5-129,5-7 129,4-5 0,1-7-258,-1-9 129,3-6 129,1-4 0,-3-5-129,1-11 129,-1 1-129,-1-6 129,-1-1-129,-1-2 129,-2-5-129,-5 0 129,-2-2-258,-9-2 129,-5 1 0,-12-8 0,-9-6 0,-5-5 129,-14-3-129,-14-1 129,-4 4-129,-10-1 258,-8 7-258,-6 13 0,-8 5 0,-3 12 0,-5 7 129,0 7-129,2 4 0,-2 8-387,4-2 0,10 7-1677,0-4-2838,12 4-516,3-5-387,10 0-516</inkml:trace>
  <inkml:trace contextRef="#ctx0" brushRef="#br1" timeOffset="293973.8144">15468 14721 1419,'-4'11'4128,"-8"5"258,12-16-129,-9 0-1806,9 0-516,0 0-387,0 0-258,0 0-129,0 0-258,0 0-129,0 0 0,0 0-258,4-15-129,6-5 0,4-2 0,6-7 0,3-4 0,4-6 0,7-2 0,4-6-129,0 3 0,4-1 0,5 2-129,5-3 0,7 6 0,3 2-129,3 2 129,2 7-129,3 5 0,1 6 0,-3 4 0,-2 6 0,-8 8-129,-1 0 129,-3 8 0,-6 6 129,-5 1-129,-2 4 129,-5 3-129,-4 2 129,-1-2-129,-4-1 0,-5-2 0,-2-2 0,-1 0 0,-2-2 0,-2-3 0,-1-4 0,-2 0 0,-3 0 0,2 0-129,-11-8 129,16 7 0,-16-7-129,7 3-258,-7-3-258,0 0-903,0 0-3354,0-10-258,0 10-387,-12-17-258</inkml:trace>
  <inkml:trace contextRef="#ctx0" brushRef="#br1" timeOffset="294433.8406">16808 14112 10191,'0'0'5289,"5"-6"-516,-5 6 258,12 6-4128,-1 7-129,-2 0-129,3 3-129,-1 2 0,3 3-387,1 0 129,0 4-129,-1-1-129,0 0 129,1-2 0,-2 3-258,2-4 129,-4 1 0,-2-2 0,0-1 129,-4-4-129,0 0 129,-4-3-129,-1 0 129,0-12-129,-10 11 129,-1-5 0,-2 1-129,-5-2 129,-3 3-129,-3 0 129,2 1-129,-2 6 129,3 1-129,2-2 0,-1 4 0,10-4 0,1-2-258,9 2-645,0-14-4128,5 3-129,7-16-516,10-12-645</inkml:trace>
  <inkml:trace contextRef="#ctx0" brushRef="#br1" timeOffset="296585.9638">16468 13141 5289,'9'-19'4644,"-9"3"-129,0 16-129,-9-6-2322,-6-3-516,4 9-387,-8-3-129,1 3-258,-4 0-258,1 7 0,-3 3-129,-1 9 0,1 3-258,1 9 129,2 4-129,6 1-129,3 9 0,7-4 0,5-2 129,7-5 0,10-6-129,7-10 129,4-11-129,2-7 258,1-8-129,-3-10 0,-1-10 129,-5-1 0,-5-3 0,-3-1 0,-7 0 0,-3-3 0,-5 6-129,1-4 0,-3 5-129,-2 7 0,-1 1 0,1 9 0,5 12-129,0 0 129,0 19 0,9 10 129,2 6-258,5 6 129,3 5 0,1 2 0,3-1-129,-2-7 129,2-3-129,-2-10-258,4-2-645,-7-16-3741,5-5-387,2-14-258,1-11-516</inkml:trace>
  <inkml:trace contextRef="#ctx0" brushRef="#br1" timeOffset="297526.0175">18114 14381 4257,'-24'4'4773,"16"-4"0,8 0-774,0 0-2064,-4-21-516,14 12-129,1-13-387,13-2 0,0-8 129,13 3-258,3-7-258,13 0 0,5-3-129,7 0 0,4 3-258,6 3 129,6 5-258,3 4 0,5 10 129,-5 7-129,-1 7 0,-1 7 0,-5 13-129,-4 10 258,-6 1-258,-10 5 129,-7 0 0,-6 2 0,-8 0 0,-5-6 0,-7-2 0,-2-4 0,-6-3 0,-6-5 0,-3-3 129,-7-15-129,5 13-129,-5-13 0,0 0-129,-12-4-387,12 4-516,-17-24-1935,10 8-2064,-5-9 129,5 1-387,-5-9-258</inkml:trace>
  <inkml:trace contextRef="#ctx0" brushRef="#br1" timeOffset="297826.0347">19408 13989 6321,'-8'-5'5160,"8"5"-129,0 0-387,0 0-2709,0 15-645,7-2-129,8 9-516,0-3-129,2 6-129,5-1-258,-1-1 0,-1 0-129,0 0 129,-5-2-129,-3 1 129,-8-1-129,-4-2 0,-3 1 0,-8-2 0,-8-2 129,-3-4-258,-2-1 0,-3-5-129,4 0-129,-3-6-645,11 3-3870,-4-3 0,6-1-387,0-8-516</inkml:trace>
  <inkml:trace contextRef="#ctx0" brushRef="#br1" timeOffset="298590.0784">18959 12897 4902,'11'-53'4644,"-11"30"0,-6 0-258,-13-1-2451,7 13-516,-13 1-516,2 10-258,-8 6 0,4 18 0,-4 5-129,3 16 129,3 7-129,5 6 0,4 0-129,12 3 0,4-4-129,4-5 0,12-14-129,7-8 0,3-12 0,3-11 0,0-7 0,-1-13 0,-1-10 0,1-9-129,-6-10 129,-5-2 0,-5-9 0,-4 1 0,-7 1-129,-1-1 0,-1 10 129,-5 3-129,1 14 129,-2 9-129,7 16-129,-7 8 129,7 21 0,0 14 0,4 8 0,6 9 0,0 6 0,4-2 129,0 0-129,1-8-129,5-6 0,-3-16-516,10 0-4257,-7-20 0,9-7-774,-2-7-129</inkml:trace>
  <inkml:trace contextRef="#ctx0" brushRef="#br1" timeOffset="299358.1223">20479 14247 4644,'14'-34'5160,"-4"13"-258,9 1-129,-3-11-2967,18 11-129,1-4-645,16 1-129,4-6-258,11 1 0,2 0-258,12 3 0,1 0-129,8-1 0,3 4-129,-2 2-129,1 6 129,-1 6 0,-3 5-129,1 3 0,-7 3 0,-6 10 0,-10 4 0,-4 3 129,-9 0-258,-11 1 129,-7 1 129,-10-2-129,-10-1 0,-4-4 0,-6-3 129,-4-12-129,-2 14 0,2-14-129,-15 2-387,4-2 0,1-1-645,-5-16-1290,6 6-2322,-5-5-645,5 0 0,-3-6-387</inkml:trace>
  <inkml:trace contextRef="#ctx0" brushRef="#br1" timeOffset="299682.1408">21908 13659 7740,'0'0'5418,"11"0"-516,4 7 0,-1 2-3741,12 13-129,-2 0-516,7 8 0,-2-1-387,0 5 0,0 0 0,-6 0-129,-4-2 129,-4 0-129,-8-5 0,-6-2 129,-4-2 0,-13-3 0,-5-2-129,-4-1 129,-5-1 0,-2 0-129,1-4 0,-1-2 0,9 2-129,2-5-129,7 5-1032,-2-7-3483,16-5-129,-14 2-645,14-2 0</inkml:trace>
  <inkml:trace contextRef="#ctx0" brushRef="#br1" timeOffset="300438.1841">21389 12756 4644,'13'-8'4644,"-13"8"129,0-12-387,-12 5-2838,3 7-387,-9 0-258,-2 3-258,-7 7 0,0 9 0,-4 5 0,5 13-258,0 4 0,9 12 0,5-2-129,10 4 129,5-3-258,12-8 129,8-6-258,10-13 258,3-14-258,3-11 129,0-11 0,-2-15 0,-3-11 0,-3-10 0,-7-7 0,-7-3 0,-10-1 129,-6 1-258,-1 5 258,-7 11-258,-4 6 129,1 10-129,-3 12 0,2 12 129,3 7-258,4 18 258,4 16-129,0 12 0,5 13 0,5 9 129,3 5-258,3-1 258,3-2 0,2-2 0,-1-7-129,4-11-129,-3-9-258,0-18-1806,4-2-2838,-1-9-258,3-5-387,-1-11-516</inkml:trace>
  <inkml:trace contextRef="#ctx0" brushRef="#br1" timeOffset="301302.2335">21751 15431 1032,'9'-16'4902,"-9"16"258,5-10-129,-5-5-2064,0 15-1161,0 0-258,0 0-516,0 0-129,0 0-129,0 0-387,0 14 0,-7-2-129,-3 8 0,-4-1-129,-4 1-129,-7 3 129,-2 3-129,-9 0 0,-5 0 0,-9-3 0,-5 1 129,-7-1-129,-7-1 0,1-5 0,-5-3 0,1-2 0,0-4 129,5-4-129,3-4 0,2 0 0,7-5 129,3-6-129,12-1 129,4 0-129,7 0 0,7-1 129,8-1-129,6 3 0,8 11 0,-7-15 0,7 15-129,0 0-129,0 0-387,7 0-516,-7 0-3870,9 2 129,-9-2-774,18 0 0</inkml:trace>
  <inkml:trace contextRef="#ctx0" brushRef="#br1" timeOffset="301634.2525">20758 15414 7482,'8'-13'5289,"-8"13"-387,0 0-258,0 0-3741,-12 12-387,0 8 0,-7 0 0,0 6-258,-4 0 0,-2-2-129,4 1 0,1 0 0,3-7 0,4 1 0,5-3 0,4 1 0,4-1 0,2-2 0,9 0-129,4 1 0,4 4 129,5 0-258,3 2 0,3-4-258,6 11-516,-5-12-3483,10 10-645,-6-6-387,5 5-645</inkml:trace>
  <inkml:trace contextRef="#ctx0" brushRef="#br1" timeOffset="302054.2765">21446 16047 5289,'0'-38'5934,"-5"21"-516,5 17-387,-7-9-2580,4 14-1677,1 13-258,2 8-129,-2 5-129,2 7-129,0 8 0,0 2 0,-2-2-129,2 8 0,0-13 129,0 0-129,0-2-129,0-5-129,0-7-129,0-27-387,4 32-1548,-4-32-2838,0 0-129,-2-20-645,2 6 258</inkml:trace>
  <inkml:trace contextRef="#ctx0" brushRef="#br1" timeOffset="302362.2942">21392 16329 3483,'0'-30'5805,"5"14"-387,8 3-129,0-6-2322,10 13-1806,-3-3-129,8 9-387,1 0-387,4 3 129,-2 6-387,-3 7 129,-1-2-129,-5 2 129,-5 3 0,-8 2-129,-9-4 0,-5 6 0,-16-9 0,-5 10 0,-13-13 129,-2 4-129,-5-5 0,2 4 129,1-10-129,7-4 0,6 0-129,13-8-258,17 16-3225,3-15-1677,18 2-258,3-15-645</inkml:trace>
  <inkml:trace contextRef="#ctx0" brushRef="#br1" timeOffset="303330.3495">19398 15572 4257,'0'0'5160,"0"0"-129,0 0-903,5 9-2064,-10-9-258,5 14-645,-9-7-129,4 8-258,-10-1-129,-1 3-129,-6-1-129,-7 3-129,-8-1 0,-5-1 0,-9-2-129,-6-1-129,-5-3 129,-1-3-129,-7-2 129,1-5-129,2-1 0,-1-6 129,3-5-129,4-2 129,5-1-129,4-4 129,8-1-129,4 4 129,8 2-258,10 1 129,5 5 0,7 2-129,10 5 0,0 0 129,0 0 0,0 0-129,13 9 0,-1 1-129,4 1-387,-1-5-129,9 10-1419,-9-13-2838,7 4-129,-6-7-516,3 0-129</inkml:trace>
  <inkml:trace contextRef="#ctx0" brushRef="#br1" timeOffset="303661.3685">18541 15562 5547,'0'-18'5160,"-13"15"-258,-2 2-258,0 5-2967,-9 0-645,4 10-258,-5-3-258,0 8 129,-2-3-258,4-1 129,-4 2-258,9 0 0,1-4-129,5 0 129,2-5-129,10-8-129,-12 17 129,12-17-129,-4 21 0,4-11 0,2 0 129,4 7-129,4-2 129,3 5-129,3 0 0,6 1 0,4 0-129,2 0-387,4 7-645,-4-14-3741,9 18-129,-5-17-516,6 9-387</inkml:trace>
  <inkml:trace contextRef="#ctx0" brushRef="#br1" timeOffset="304269.4032">18922 16090 9159,'0'0'5418,"0"7"-129,0-7-387,-4 38-4128,2-8-258,2 10-129,0 7-258,0 0 129,2 2-258,0 5 129,5-6-129,-4-4 0,2-9-258,-2-5 0,1-5 0,-2-12-258,1-1-129,-3-23-387,0-3 129,-6-11 0,5 4 0,-5-8 129,3 3 258,-1-7 258,1 3 387,3 11 258,-1-3 258,3 6 129,2-1 258,11 8-129,-1-8-129,9 13 129,0-1-387,7 5-129,-2 0-129,8 7-129,-6 6 0,-3 1 0,-2 2-129,-6 2 129,-9 0-129,-8 0 129,-4 1-129,-12 5 129,-11-11 0,-8 6-129,-6 4 0,-6-4 129,4-3 0,0-1-129,7-2 0,6-13-129,13 8-129,6-16-903,20-5-3870,2-9-387,12 3-258,-2-10-645</inkml:trace>
  <inkml:trace contextRef="#ctx0" brushRef="#br1" timeOffset="305142.4532">17144 15550 4902,'3'-14'5160,"-3"14"-387,0 0-129,-13-19-2838,13 19-258,-16 0-645,7 0 129,-8 0-387,1 5 0,-6 0-258,-1 3 129,-6 0-258,-2 3 129,-7 0-129,-3 4-129,-7-3 0,-6 2 0,-3-1-129,-5-1 129,0-3 0,-3-5-129,-2-2 129,3-2-129,1-8 129,4-3 0,0-7 0,6-1 0,3-1-129,6 0 0,4 0 129,4 1-129,5 2 0,9 0 0,3 3 0,5 3 0,4-1 0,10 12 0,-11-10 0,11 10 0,0 0-129,0 0 0,0 9-129,0-9-258,11 24-387,-11-24-1032,10 19-2967,-10-19-258,14 14-129,-14-14-645</inkml:trace>
  <inkml:trace contextRef="#ctx0" brushRef="#br1" timeOffset="305554.4767">16060 15324 10062,'-6'-18'5289,"-10"9"-387,16 9-129,-20-5-3999,11 5-129,-2 0-129,-1 6-129,-6 2-129,4 4-129,-3 2 129,-3 1-129,-1 3-129,0 2 129,2-3 0,3 1 0,0-5 0,6 2-129,3 0 0,2-1 0,3 0 129,2 4-129,0 0 0,1 0 0,4 8-129,-1-5 258,2 0-129,2-1 0,-1 3 0,4-7 129,1 0-258,-1-3 129,3 1-258,3-2-258,4 5-774,-5-9-3483,12 6-129,-7-5-387,9 10-645</inkml:trace>
  <inkml:trace contextRef="#ctx0" brushRef="#br1" timeOffset="305989.5016">16633 15884 10965,'-3'11'5676,"-2"20"-774,0-13 258,1 14-4515,4 7-129,0 9-129,0 5-129,4 7 0,-1-5-258,-3 7 0,4 2 0,-1-10 0,0-8-129,2-1 0,0-11-258,-1-9-387,7 4-1161,-11-29-3225,13 8 129,-13-8-774,7-13-129</inkml:trace>
  <inkml:trace contextRef="#ctx0" brushRef="#br1" timeOffset="306306.5198">16654 16320 9546,'5'-16'5547,"7"11"-258,-2-3-258,10 8-3999,-2-1-258,7 3-258,-1 7-258,2 8 0,-7-1-129,2 1-129,-8 13 0,-4 1 0,-6-5 0,-3 6 0,-12-2 129,-8-6-129,-6 2 129,-5 0 129,-2-17-129,-4-2 129,1 0-258,5-5 129,7-2-258,6 0-258,18 0-2709,0 0-2193,15-16 0,4 1-903,8 1-129</inkml:trace>
  <inkml:trace contextRef="#ctx0" brushRef="#br1" timeOffset="307485.5872">14241 14917 5031,'-11'-3'5160,"4"3"0,7 0-387,0 0-2580,-16 0-387,16 0-387,0 9-387,0-9-129,2 14-129,5-1-258,-7-13-129,14 23-129,-3-5 129,5 1-258,1-2 0,8 4 0,-1 2 0,4-1-129,3 0 129,-2 1-129,0-3 0,1 3 129,-5-3-129,0-5 0,-4 0 0,-2-2 0,-6-2 0,-3-4 0,-10-7 129,0 0-129,0 0 0,0 11 129,-9-10 0,-3 2-129,-3 5 0,0 2 0,-1 1 0,-5 10 0,1 3 0,-1 3-129,-3 3 129,0 6 0,-4-3 0,4 6 0,-2-4 0,1 0 0,2-5 0,4-4 0,3 0 0,3-6 0,2-4 129,6-6-258,5-10 129,-7 13-129,7-13-387,0-7-3225,14-1-1548,0-14-387,6-7-516,3-21-516</inkml:trace>
  <inkml:trace contextRef="#ctx0" brushRef="#br1" timeOffset="312917.8979">22826 14142 516,'-4'-7'4386,"4"-7"516,0-6-387,6 0-1677,-6-17-774,14 5-258,-8-21-645,9 1-258,-3-13-129,6 2 0,2-9-258,5 2-129,5-4-129,10 7-129,1 2 0,7 7 0,2 5-129,0 6 129,4 6-129,-6 11 258,-5 5-129,-5 5 0,-8 6 0,-6 2 0,-4 6 0,-5 3 0,-8 2-258,-7 1 0,0 0-129,0 0-258,0 0-258,-6-7-1161,6 7-2709,-15-19-387,5 8-258,-5-13-129</inkml:trace>
  <inkml:trace contextRef="#ctx0" brushRef="#br1" timeOffset="313197.9139">23349 12895 1548,'-7'-14'4386,"0"-2"387,7 16-129,0 0-2064,0 0-516,23 0-516,-10 0-387,8 2-258,-1 4-129,4 6-129,-4 2-129,3 8-258,-11 4-129,1 5-129,-2 2 0,-6 4 0,-3-1 0,0 1 0,-2-8 0,0-4 0,0-3 0,0-7 0,0-4-129,0-11-516,3 12-2064,-3-12-2064,2-7-129,0-4-387,4-7-387</inkml:trace>
  <inkml:trace contextRef="#ctx0" brushRef="#br1" timeOffset="314345.9796">24369 12443 2322,'26'-15'4902,"-26"15"-258,-7-19 0,-13 6-2451,0 12-387,-9-13-387,-2 14-387,-4-4-516,-2 4-258,-2 4 0,-2 10 0,1 0-129,2 6 129,0 5-258,0 5 0,4 6 258,2 4-129,2 6 129,5 2-129,1 6 0,7 6-129,5-1 129,6 4 0,4-5-129,5-1 0,9-5 0,7-3 0,4-5-129,7-8 129,4-4 0,6-9 129,6-1 0,1-4 129,8-7-129,2-5 0,7-5 0,-2-1 0,2-3 129,-12-6-258,-4-6 258,-3-2-129,-45 17 258,63-55-129,-63 55 0,35-80 0,-24 23 129,1-5-129,0-7-129,-10-5-129,-2-2 0,-5 0-129,-11 5 0,-2 11-129,-8 7 129,-12 13 0,-6 12-129,3 10 0,-1 14-387,1 4-258,12 14-3612,-5 3-387,11 10-645,5 1-129</inkml:trace>
  <inkml:trace contextRef="#ctx0" brushRef="#br1" timeOffset="316110.0805">23865 13537 9417,'-21'-2'5160,"4"4"-258,1 13-1677,-4-3-2580,8 9-129,-10 2-258,8 11 258,-1 7-387,4 8 129,4 4-129,3 6 129,8-2-129,9 5 0,8-5 129,9-5-129,6-8 0,9-4-129,3-9 0,7-4 258,0-12 0,4-5-129,8-10 0,-3-1 0,1-13-129,-2-7 129,-4-5-129,-5-11 258,-2-1-129,-11-9 129,-7-4 0,-13-2 0,0-4 129,-10 2 0,-5 6-129,-6 49-129,0-88-129,0 88 129,-16-62-387,8 42 0,8 20 0,-20-21-387,10 18 0,10 3-387,-14 0-258,14 0-516,0 0 387,0 0-516,0 0-129,0 0 516,27 48 129,-27-48 387,10 5 387,-10-5 1161,0 0 0,-10 3 516,10-3 258,-18-4 0,12-6 129,-12 10-258,18 0 129,-10-3-516,10 3 0,-11 2-129,3 6 0,-1 7-258,1-2 0,7 6 0,-5 1-258,4-1 0,1-2 0,1-2 0,0-15 0,8 14 0,-8-14-129,0 0 129,11-13 0,-8-3-129,0-2 129,1-3 0,1-1 0,-5 22 129,0 0 129,24-60-129,-24 60 0,0 0 129,43-42-129,-43 42 0,38-14 129,-38 14-387,0 0 0,52 2 0,-52-2 0,0 0 129,42 41-129,-42-41 0,0 0-129,44 60 0,-44-60-258,0 0-387,41 68-1806,-41-68-2838,0 0 129,35 52-645,-35-52-258</inkml:trace>
  <inkml:trace contextRef="#ctx0" brushRef="#br1" timeOffset="316846.1226">24624 14527 5805,'45'-8'5418,"-45"8"-387,0 0-387,0 0-2967,0 0-516,0 0 0,-31-25-645,10 26-129,-9 3-258,-6 13 129,-4 6-258,-1 7 0,0 3 0,1 8 0,7-4 258,8 6 0,13-3-258,12-4 129,14-9-129,11-4 0,7-11 0,3-5 0,8-7 129,-43 0 129,69-14 0,-69 14 0,52-42 0,-52 42 0,44-61 0,-44 61 0,29-77-129,-29 77-129,20-76 129,-20 76-129,9-65 129,-9 65-129,0 0 258,-3-55-258,3 55 129,0 0 0,0 0 0,0 0 0,-30 51-129,30-51 129,-3 66-258,3-66 258,-3 74-258,3-74 0,6 76-387,-6-76-387,14 58-1548,-14-58-2838,0 0-129,38 43-516,-38-43-129</inkml:trace>
  <inkml:trace contextRef="#ctx0" brushRef="#br1" timeOffset="317050.1343">24753 14826 6063,'0'0'5418,"36"37"0,-36-37-645,2 51-2451,-2-51-1032,0 0-774,-2 67-258,2-67-387,0 0-387,-3 56-1548,3-56-2838,0 0-258,0 0-516,0 0-129</inkml:trace>
  <inkml:trace contextRef="#ctx0" brushRef="#br1" timeOffset="317322.1497">24861 14312 8514,'49'-45'5418,"-49"45"-387,0 0-129,0 0-3870,0 64-387,0-64-258,-2 74 0,2-74-258,-1 95 0,1-95-258,3 90-258,-3-90-387,9 69-1290,-9-69-2967,15 53-258,-15-53-129,0 0-516</inkml:trace>
  <inkml:trace contextRef="#ctx0" brushRef="#br1" timeOffset="317606.166">24907 14635 8127,'19'-54'5676,"-19"54"-387,0 0-258,0 0-3612,0 0-387,46-28-516,-46 28-129,0 0-258,41 51-129,-41-51 0,18 55 0,-18-55 0,1 53 0,-1-53 129,0 0 0,-22 59 0,22-59 129,0 0 0,-38 15 0,38-15-129,0 0-258,0 0-516,0 0-4515,0 0-258,0 0-258,-22-53-903</inkml:trace>
  <inkml:trace contextRef="#ctx0" brushRef="#br1" timeOffset="319141.2539">23027 12342 5676,'10'-13'5031,"-10"1"-387,0 12-258,-10-20-2709,10 20-516,-20-11-258,7 11-387,-6 0-129,-2 2 129,-2 8-258,-1 6 0,0 4-129,0 9 0,3 4 0,5 2 0,4 2 0,6 4-129,6-4 258,8-2 0,6-6 0,8-8-129,2-5 129,4-7-129,3-9 0,-2-7 129,-2-14-129,-1-1 0,-6-6-129,-2-4 129,-5-3 0,-5-4 0,-6-3 0,-2 1 0,-6 5 0,-4 1-129,0 6 0,-1 11 0,2 5 0,9 13 0,-10 17 0,10 13 0,7 8-129,5 6 129,9 7 0,1 1 0,4 0-258,3-7-129,1 0-516,-5-16-1161,5 4-2967,-6-9-258,7 1-258,-5-9-258</inkml:trace>
  <inkml:trace contextRef="#ctx0" brushRef="#br1" timeOffset="319621.2813">23520 13141 7611,'0'0'5160,"7"12"-258,-7-12-258,0 31-3354,-11-17-258,6 9-258,-4-3-387,2 2-258,1-1-258,-2-11-1548,3 6-2967,5-16-387,-2 19-129,2-19-516</inkml:trace>
  <inkml:trace contextRef="#ctx0" brushRef="#br1" timeOffset="323969.53">15135 16109 516,'10'-7'3483,"-10"7"-258,0 0-903,0-14 0,0 14-258,0 0-258,0 0-258,-8-7-129,8 7-387,0 0-129,0 0-129,0 0-129,-2 7 0,2-7-387,0 25 129,0-10-129,2 6 0,0 5 0,0 4 0,3-1 0,1 7-129,1-5-129,1 13 129,0-2 0,2 0 0,3-2-258,-1 1 258,0 0 0,1 1-129,3-3 129,0-4-129,1-2 129,2 3-129,2-1 129,0 4-129,2 5 0,4-4 129,-3 2-129,3-3 129,1 7-129,0-3 129,1 0-129,4-7 129,-1-2-129,1 1 0,1 0 0,2-2 0,0-5 0,3 3 0,2-1 0,2 5 0,0-7 0,3 1 129,4 1-129,0 1 0,3-3 0,2 0 0,-1 15-258,3-2 258,0-2 0,1-4-129,1 5 0,2 6 258,-1-21-258,4-3 129,-2-3 0,2-2 0,1-8-129,-1-1 129,1-2 0,3-16 0,1 13-129,0 11 0,3-21 129,-2-3-129,2 5 129,0 5-258,0-8 258,1 9-129,1 7 0,0-5 129,0-2 0,-2 1-129,3 4-129,-3 4 258,2 1-129,-3 6 129,1-17 0,1 9 0,0 13 129,1-16-129,1 9 258,1-12-903,3 8 774,-1-11-645,3 6 774,0-11-903,3 13 645,0 2 0,0 11-129,0-15 516,5 5-387,-2-6 258,1-1-258,1 3 516,0-11-516,2 4-645,5-24 645,-2 12-258,0-1 258,0 16-516,-2-3 516,0-16 258,1 9-387,-2-5 903,1-3-903,-5 2 516,0-8-387,-4-13 903,3-7-1032,-2 19 129,3-18-129,-5-2 129,-2 8 0,2-5 0,-5 0 129,2 0-258,-4 10 129,-1-3 0,1-1 0,-3 4-387,-2 2 258,-2 4 0,0-3 129,-1-2-129,-4 4 0,-1 0 0,-4-1 129,-1 1 129,-1-3-129,0-2 0,-5-1 0,2 4-129,-5-6 129,3-3 0,-5 4 129,0-5-129,-1 1 0,-5 3 0,1-1 0,0 1 0,-2 0 129,-1 5-258,-3-2 129,-1 4-129,-2 4 129,-4-6 0,-3 7-129,-4 1 129,-2 5 0,-4 3 0,-1-5-129,-3 2 258,-3 5-258,2 1 129,-1-2-129,-2-1 258,-7 11-258,17-22 129,-8 14 0,-9 8 0,16-24 129,-16 24-129,14-19 0,-2 7 129,-1 1 129,-1 2-129,0-10 129,0 3 0,-2-2 129,2 1-129,-1-2 0,-3 1-129,-1-2-129,-1-3 129,2 4-129,-1 3 0,-2 0 129,2-3-129,0-1 0,-2 0 0,2-1 129,0 1-129,0 0 0,-1-2 0,2-3 129,1 2-129,-3-3 129,3 1-129,-1-3 0,3-2 0,-2 0 129,0-1-129,-2-2 0,2 0 0,0 0 0,3-3-129,-3 1 129,0 2 0,0-1 0,0-1 0,-1 0 0,1 0 0,0 1 0,-2-3 129,1 5-129,-2-2 0,0 1 0,1-1 0,-2 2 129,1 2-129,-4-1 0,0 3 0,0-3 129,0-2-129,0 6 0,0-3 129,-4 0-129,-1-2 0,2 3 0,-2 1 0,2 1 0,-1 2 0,-2-2 0,2 0 129,-1 2-258,0-2 258,1-5-129,-1 3 0,1-8 129,-1-2-129,-2-4 0,2 1 0,0 1 129,0 1-129,0-1 0,-2 2 129,2 5-129,0 5 0,1-4 129,1 5-129,-1-6 0,1 3 129,-1-1-129,1-1 129,-2 2-258,0-1 129,1 4 0,-1-2 0,0 5-129,0 2 129,0 1-129,1-1 0,-1 4 129,0 0 0,3 0 129,-1 1-129,2-1 0,0-1 0,1 1 0,-1-3 0,-1 2 0,1-2 0,1-3 129,-1 4-129,1 0 0,0-2 0,0 3 0,0 3 0,0 2 0,0-1 0,5 4 0,0-2 0,0 3 0,4 0 0,-1-1 0,0 2-129,1-2 129,2 1 0,-1-1 0,0 1 0,-2 0 0,0 2 0,1-2 0,1-1 0,-3 2 129,-7 10-129,15-20 0,-15 20-129,16-18 129,-8 11 0,-8 7 0,15-12 0,-15 12 0,11-7 0,-11 7 0,10-6 0,-10 6 0,0 0-129,0 0 0,0 0 0,-3-10 0,3 10 0,-11-8 0,3 6-129,8 2 129,-14-7-129,4 4 129,10 3 129,-12-3-129,12 3 129,-9-3 0,9 3 0,0 0 0,0 0 0,0 0 129,0-10-129,0 10 129,12-16 0,-3 8-129,3 1 129,1-3-129,3 2 258,-2-1-258,2 1 129,-5 5-129,-2-1 0,-9 4 129,14-1-129,-14 1 129,0 0-129,0 0 129,-3 12-129,-3-2 129,6-10-258,-15 23 129,7-12-258,5 5-129,-6-6-387,9 9-774,-11-8-3096,13 3-387,-2 0-387,3 1-129</inkml:trace>
  <inkml:trace contextRef="#ctx0" brushRef="#br1" timeOffset="324841.5799">23779 16294 1419,'14'-46'5418,"-9"28"0,-3 4-258,8 13-2709,-15-12-903,5 13-258,0 0-516,-2 17-129,-5 2 0,2 13-387,-2-2 0,5 18-129,-1 0 0,-1 5-129,3 2 129,-1-3-258,2-1 129,2-4-258,3-5 129,-3-13-774,7 5-516,-9-22-2838,0-12-1419,7 9 129,-7-9-645</inkml:trace>
  <inkml:trace contextRef="#ctx0" brushRef="#br1" timeOffset="325177.5991">23776 16555 3612,'8'-30'5676,"7"23"129,-1-6-774,17 16-3225,-12-7-645,16 4-516,-6 0-129,6 6-387,-3 7 129,-2 2-516,-5 6 258,-9-3-258,-4 3 258,-8 1 129,-4 1 0,-12-1 129,-9-1 0,-3-5-129,-6 2 258,-3-5-258,-3-9 129,0 1 0,2-5-129,4 0-129,2-1 0,6-5 0,7-3-387,0-8-774,15 17-4128,0-22-129,5 8-516,2-6-387</inkml:trace>
  <inkml:trace contextRef="#ctx0" brushRef="#br1" timeOffset="326337.6655">23483 13403 1806,'0'0'4128,"0"0"-258,0 0-1290,0 0-516,0 0-516,0 0 0,0 0-258,3-5-387,-3 5-258,0 0 0,0 0-129,0 0 129,0 0-258,0 0 0,0 0-129,6 7 129,-6-7-129,8 0 0,-8 0 0,18-2 129,-6-5-129,4 0 0,-1-4-258,4 4 129,-1-1-129,2 2 258,-3 3-387,-1 1 258,-2-1-129,-1 3 0,-4-1 129,-9 1-129,10 0 129,-10 0-129,0 0 0,0 0 129,0 0-129,9 4 0,-9-4 129,4 10-129,-4-10 129,0 22-258,0-9 258,0 2-129,-6 2 129,-3 3-129,2-1 0,-1 1 0,1-3 0,1 2 0,-1 2 0,3-3 0,1-3 0,1 1 0,2-2-129,0-2 129,0 0 0,0 0 0,0-12-129,5 20 129,-5-20-129,4 19 0,0-7-258,-4-12-516,10 18-3870,-10-18-258,0 11-258,0-11-387</inkml:trace>
  <inkml:trace contextRef="#ctx0" brushRef="#br1" timeOffset="338013.3333">15126 14916 645,'0'0'1806,"0"0"-645,0 0-516,0 12-516,0-12-645,0 0-258,0 0 0,0 0-129,0 0 258,8 1 516,-8-1 258,0 0 774,0 0 774,0 0 258,0 0 387,0 0 0,0 0-129,-8-1-129,8 1-516,-7-1-129,7 1-516,0 0 129,-8-1-387,8 1 0,0 0 0,-11-7-129,11 7 129,0 0-129,-11-2-129,11 2-129,-11 0 0,11 0 0,-14 2-129,4-1 129,0 3-258,-1 3 129,1 0-129,-3-2 258,0 5-129,-2-1-129,1 0 129,-3 4-129,2-1 129,-1 0-129,-1-1 129,1 1 0,0 1-129,4-3 129,0 0-129,0-3 129,3 1-129,1 0 0,8-8 0,-13 14 129,13-14-129,-10 19 0,4-7 0,2 3 0,-1-1 0,2 0 0,1 5 0,-2-3-129,3 4 129,-1 0 0,0 1 0,1 0 129,0 3-129,0-1 0,-1 0 0,2 2 0,0 0 129,0-1-129,3 0 129,1-4-129,-1 2 0,4-2 0,0-1 129,0-5-129,-2 2 0,0 2 0,2-5 129,0 1-129,-2-1 0,0-3 0,3 3 129,-1 3-129,4-6 129,-2 2-129,3 0 129,0-2-129,1-1 129,1 0 0,-2-3 0,1-2-129,1 2 129,-1-5-129,0-1 0,-1 0 129,2 0-129,-2 0 0,2 0 0,-1-1 129,1-2-129,-2 0 0,4 0 0,-1-2 129,4 2-258,-2-2 129,0-1 0,0 1 0,-1 0 0,-1-2 0,1 1 0,-3 1 0,-1-2 0,-2-3 0,0 2 0,-3-2 129,2-4-258,0 4 129,-1-2 0,1-2 0,-1 3-129,-1-2 129,2-1 0,-3 4 0,3-4 129,-4 1-129,2 0 0,-3-3 0,1-1 0,-2 0 129,1-2-129,-1-1 0,-1-1 0,-2 1 0,0-1 0,0 2 129,0-2-129,-4 1 0,-1 4 0,0-1 0,-2-1 0,2-4 0,-5 4 0,4-2 0,0 1 0,-3 1 0,4-1 0,-2 0 0,0 4 129,0 2-129,1-2 0,2 1 0,-1 2 129,0-2-129,1 1 0,-2 1 0,2-3 0,-3 2 0,0 0 129,-1 0-258,-1-2 258,-2 3-258,2 0 258,-2-3-129,-3 5 0,3-2 0,1-1 0,-1 4 0,2 1-129,9 8 258,-13-13-129,13 13 0,-9-10 0,9 10-129,0 0 129,-8 0-258,8 0-129,0 0-516,-9 10-3999,9-10 258,0 0-774,0 0-258</inkml:trace>
  <inkml:trace contextRef="#ctx0" brushRef="#br1" timeOffset="364868.8693">16073 5238 1677,'16'-7'1935,"-5"5"0,1 1 0,2 1-258,0 0-387,6 0-258,-2 0-129,7 0-129,3-2-129,7 2-129,1-3-129,5 3 129,1-3-258,7 3 129,4-3-258,2 3 129,0 0 0,2 0-129,3 0 0,3-1 0,0 1 129,-1 0 0,3 1-129,5 2 129,-3 0 0,4-1-129,1 0 129,2 3-129,0-2 0,4 1-129,3-3 0,2 1 0,3-2 129,4 1-129,2 1-129,4-1 129,2-1 0,3-1 0,-2 1 0,0 0-129,3 0 129,4 0-129,4-3 129,-2-1 0,3-1 0,1 0-258,4 2 258,6-1 0,-1 2 0,0 1 0,-3 1-129,5 0 129,1 1-258,-1-2-516,5 3-3354,-3 1-258,2-6-258</inkml:trace>
  <inkml:trace contextRef="#ctx1" brushRef="#br1" timeOffset="224588.8457">14860 13709 0,'0'0'0,"0"0"0,0 0 0,0 0 0,0 0 0,0 0 0,0 0 0,0 0 0,0 0 0,0 0 0,0 0 0,0 0 0,0 0 0,0 0 0,0 0 0,0 0 0,0 0 0,0 0 0,0 0 0,0 0 0,0 0 0</inkml:trace>
  <inkml:trace contextRef="#ctx0" brushRef="#br1" timeOffset="374585.4251">13030 11586 1419,'14'-30'3483,"-6"13"-1032,0-2-258,3 3 387,-8-5-258,5 10-258,-7-11-516,-1 22-129,4-18-258,-4 18-387,0 0 129,-5-4-387,-4 4-129,0 11 0,-7 4 0,-2 6-129,1 3 129,-2 7 0,-2 6-258,2 3 129,-2 10 129,5 1-258,0 5 129,4 3 0,5 4 0,6-2-129,1 0 0,3 2 129,5-9-258,6-1 129,2-3-129,1-8 129,1-6-129,-2-4 129,0-9-129,1-3 0,-3-4 0,-4-6 129,1-6-129,-2-1-129,-9-3 0,11 0-258,-11 0-516,3-12-3999,4 1 129,-5-7-645,3 0-516</inkml:trace>
  <inkml:trace contextRef="#ctx0" brushRef="#br1" timeOffset="375617.4841">13719 11444 4128,'-20'10'4515,"6"-3"-129,0 8-1161,-3-8-1677,5 14 0,-10-8-387,11 16-258,-9-5-129,8 11-129,-4 0 0,2 8-258,-1 6 129,6 2-129,2 3 0,4 0-129,1-1 0,4 0-129,5-8 0,3-9 0,4-5 0,1-3 0,1-8 0,1-3-129,0-3 0,-3-5-129,0 3-387,-4-11-1677,2 6-2322,-12-7-516,16 0-387,-16 0-258</inkml:trace>
  <inkml:trace contextRef="#ctx0" brushRef="#br1" timeOffset="376577.539">14096 11487 4773,'-5'-19'5031,"5"19"-387,-7-17-129,-2 6-3096,9 11-258,0 0-258,1 6-387,-1-6-129,15 26 0,-3-9 0,5 7-129,3 5 129,5 1-129,-3 2 0,4 6-129,-2-4 0,-2 8-129,-5-2 129,-8 4 0,-2-4 0,-7 1-129,-4-2 129,-6-3-129,-4 3 0,1-10 129,-4-7 0,2 2 0,2-9-129,1-3 129,3-3 0,9-9-129,-14 7 129,14-7-129,0 0-129,0 0-129,0 0-387,0 0-1419,0 0-2580,6 7-258,4-7-387,-2 0-387</inkml:trace>
  <inkml:trace contextRef="#ctx0" brushRef="#br1" timeOffset="378289.637">13745 11475 2451,'-7'-4'3999,"7"4"-387,-14-3-1290,14 3-387,-10-4-516,10 4-258,-14 0-516,14 0 0,-15 0-129,15 0 0,-17 10-258,17-10 129,-18 16 0,10-2 0,-4-1-129,5 6 129,-4-1-129,3 4 129,-4 0-129,2 5 129,1-1-258,1 1 129,-1 0 129,2 2-258,-1 1 129,1 2 0,0-4 0,3 3-129,-1-4 258,0 3-258,2 0 0,2 1 129,1-1-129,0-2 0,6 1 0,2 3 129,1-7-258,3 4 129,1-6 0,1-1-129,-3-4 0,1-2 129,1-4-129,-1 0 129,-4-5 0,2-3-129,-10-4 0,10 10 0,-10-10 0,10 0-258,-10 0-387,7-14-1548,3 5-2451,-1-2-387,4-4-387,3-9-387</inkml:trace>
  <inkml:trace contextRef="#ctx0" brushRef="#br1" timeOffset="379049.6804">14044 11518 129,'-4'-10'3870,"4"10"-129,0 0-1032,0-13-129,0 13-774,0 0-387,0 0-129,0-15-258,0 15-129,0 0-258,0 0-129,6 0 129,-6 0 0,9 15-258,-1-2 129,-1-1-129,2 5 0,3-1-129,1 1 0,3-1-129,-2 4 258,3 0-258,0 1-129,-3 2 258,3 5-258,-4 5 129,-4-1 0,-3 5 0,-3-2-129,-1 1 0,-2 0 129,0-3-258,-4 1 258,-1-6-129,1-4 0,-2-1 0,-1 2 0,-2-3 0,-1-5 0,-2-1 129,2 0-129,-3-1 0,2-5 129,2-4 0,9-6-129,-12 8 129,12-8-129,0 0 129,-10 6-129,10-6-129,0 0-258,7 5-2580,-7-5-1806,13-4-258,-4-10-516,3-10-258</inkml:trace>
  <inkml:trace contextRef="#ctx0" brushRef="#br1" timeOffset="380785.7797">15949 11615 3225,'0'0'3999,"0"0"-129,-4-3-1806,4 3-387,-13-2 129,3-5-516,10 7-129,-20-3-258,10 3-129,-6-1-258,2 1-129,-4 1 129,3 9-258,-2 2 0,1 5 0,-4 5-129,4 4 129,-1 8-129,4 2 129,2 2-129,5 0 129,4-3-129,3-1 0,6-6 129,7-5 0,0-9-129,5-4 129,0-10-129,6 0 129,-4-9-129,1-5 0,-3-7 0,1-1 0,1-7 0,-7 3 0,1-3-129,-5-3 129,-1-1 0,-4-1-129,-3-1 129,1 5 0,-3 0-129,0 7 0,0 6 0,0 17 129,0 0-129,0 0 0,0 19 0,0 9-129,2 3 258,3 3-129,2 4 0,1 0 0,4-2 0,1-4 0,-1-5 0,3-4 0,2-2-516,-5-12-387,7-1-3483,-7-8-129,-2 0-774,-1-6-129</inkml:trace>
  <inkml:trace contextRef="#ctx0" brushRef="#br1" timeOffset="381588.8257">16545 11676 7740,'-20'-3'4773,"11"0"-258,1 3-1290,-4-9-2064,12 9-129,-12-9-387,12 9-129,-14-12 0,14 12-258,-16-4 258,6 4-258,-5 2 129,3 10-129,-3 2 0,-2 4-129,1 6 258,5 4-258,-1 2 129,7 3-129,5-2 0,2-3-129,7-3 129,5-2 0,3-6-129,2-5 0,2-6 0,0-5 0,-5-1 129,0-5-129,0-10 0,-2-1 0,-4-4 129,1-3-258,-4-5 129,1 1 129,-3-6-258,-1-2 129,1 4 0,-3-2 129,1 4-258,-3 5 258,3 2-129,-3 7 0,0 15 0,0 0 0,0 0 0,1 22 0,0 5 0,1 3-129,0 4 258,3 4-129,0-1 129,5-1-129,2-4 0,-1-2 0,3-8 0,0-3-129,2-1-258,-5-14-258,7 8-1677,-8-12-2322,1 0-516,-11 0 0,14-18-645</inkml:trace>
  <inkml:trace contextRef="#ctx0" brushRef="#br1" timeOffset="381908.844">16897 11114 10707,'8'-13'5160,"-8"24"-129,0 5-129,0 14-4257,0 8-258,0 14 129,0 5-129,1 11-129,2 2 0,0 1-129,1-1 0,0 2 0,-1-3-129,0-12 0,1-4-129,-2-10-129,3-3-387,-5-14-387,8 0-3225,-8-26-645,2 10-387,-2-10-387</inkml:trace>
  <inkml:trace contextRef="#ctx0" brushRef="#br1" timeOffset="382292.8658">16850 11687 10965,'1'-15'5160,"9"8"0,2-5-258,12 6-3870,-3-3-258,6 9-258,-1 0-129,4 2-129,-3 10-129,0 1-129,-5 4 0,0 2 0,-8 2 0,-3 0 0,-5 4 0,-6 2 0,-1-2 0,-10 3 0,-1-1-129,-7-3 129,-1 1 0,0-3 0,-1-3 0,1-7 129,0-3-129,3-5 0,2 1 129,4-4-129,2-1-129,9 0-387,0 0-2838,-1-15-1677,5 5-129,5-7-645,6-8-387</inkml:trace>
  <inkml:trace contextRef="#ctx1" brushRef="#br1" timeOffset="239622.7056">21786 13806 0,'0'0'0,"0"0"0,0 0 0,0 0 0,0 0 0,0 0 0,0 0 0,0 0 0,0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2T06:39:59.865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6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02T06:44:22.277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context xml:id="ctx2">
      <inkml:inkSource xml:id="inkSrc128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2" timeString="2013-10-02T07:05:43.648"/>
    </inkml:context>
  </inkml:definitions>
  <inkml:trace contextRef="#ctx0" brushRef="#br0">15993 10385 3354,'5'11'4644,"-5"-11"-258,0 0-1161,9 5-774,-9-5-387,0 0-645,0 0-129,0 0-387,2-12 0,-2 12-258,12-16-129,-1 7-258,-3-4 0,4 0 0,-3-3-129,1 3 129,-1-6-258,0 7 129,-2-1-129,-7 13 0,13-12 129,-13 12-129,7 3 129,-3 9-129,-2 7 129,0 5 0,-2 4 0,2 1 0,-1-1 0,1 2-129,-1-1 0,0-2 0,1-4-129,1-5 0,1-1-258,-4-17-258,6 16-387,-6-16-1290,0 0-2451,5-16-258,-5 16-258,7-26-258</inkml:trace>
  <inkml:trace contextRef="#ctx0" brushRef="#br0" timeOffset="332.019">16170 10073 7482,'5'-16'5031,"9"16"0,-6 0-387,8 11-3354,-6-1-387,9 9 129,-3-1-516,4 13-129,-1 1 0,0 3-129,-3 3-129,-1 0 0,-3-1 0,-4 5-129,-6-6 129,-2-3 0,0-5-129,-5-3 0,-2-3 0,-3-5 0,1-7 0,-1-1-129,10-9-387,-16 7-387,16-7-3870,0 0 0,0 0-516,0 0-387</inkml:trace>
  <inkml:trace contextRef="#ctx0" brushRef="#br0" timeOffset="2707.1547">17315 10114 3999,'0'0'4257,"-9"-13"0,9 13-1419,0 0-903,-15-15-258,15 15-645,-13-4-129,13 4-129,-16-3 0,8 3-387,-3 0 0,0 3-129,-2-2 0,3 3-129,-3 1 0,1 1 0,-1 1-129,3-1 129,0-1 0,3 1-129,-2 3 258,9-9-258,-15 15 129,15-15-129,-11 19 129,6-8-129,0 3 0,3 4 0,-1 0 129,1-1 0,0 0 0,1 3-129,1 0 258,0-1-258,0-1 258,0-1-129,0 0-129,3 1 129,-1-2-129,1 2 0,-1-3 0,3-1 129,-1 1-129,1 1 0,2-1 0,0-1 129,1-1-129,0-2 129,-1 1 0,1 1 0,-1-3-129,3 0 129,-1-3-129,0 4 129,2-3 0,-1 1-129,2-2 129,1-1-129,0 1 129,0 0 0,0-1-129,1-2 129,0-3 0,-1-1-129,1 0 0,1 0 129,-1 0-129,0-5 0,-1-2 0,1-2 0,-1 1 129,0 0-129,1-1 0,-1-5 0,-3 2 129,3-3-129,-1 3 0,1-1 0,-4 0 0,1 1 0,-3-1 0,1-2 129,-1 2-129,-2 1 0,-3-1 129,0-2-129,-2-1 0,1 1 129,-1-3-129,-1 4 0,1-2-129,-2-2 129,-2 2-129,1 2 258,-4-5-258,3 3 129,-4-3 0,1 0 0,1 4 0,-1 2 129,4-2-129,-5 2 0,8 13-129,-7-18 129,7 18 0,-8-15 0,8 15 0,-7-16 0,7 16 0,-5-16 0,5 16 0,-9-11 0,9 11 0,-9-11 0,9 11 0,-12-7 0,12 7 0,-15-6 0,15 6 0,-15-5 0,6 1 0,2 3 0,-2-3-129,0 3 129,0 0 0,-1 0 0,1 1 0,-2 0 0,2 0 0,-2 0-129,2 0 258,-1 0-129,1 0 0,0 0 0,9 0-129,-16 1 129,16-1-258,-12 4 0,12-4-258,-13 4-774,13-4-3483,0 0-258,-3 11-129,3-11-516</inkml:trace>
  <inkml:trace contextRef="#ctx0" brushRef="#br0" timeOffset="4119.2356">18296 10086 1806,'0'0'4515,"0"0"258,-6-9-387,6 9-1935,-16-5-516,16 5-516,-20-2-258,12 2-516,-6 0 0,2 0-258,0 0 129,0 0-258,0 0-129,-1 5 0,0 0 0,0 1 0,-1 0 0,1 6 0,-1-3 0,0 2 0,-1 1 0,1 0 0,2 0-129,-1 1 129,2-3 0,1 8-129,1-1 258,-1 1-258,1-1 129,-1 1 0,5 1 0,-2 1-129,3 2 129,-1 0 0,5-3-129,0 2 129,0 4 0,5-1-129,-1-3 129,3 5 0,3-3-129,0-2 0,-1 0 0,1 0 0,-1-4 0,1-1 0,0-3 0,1 0 0,-1 2 0,0-5 0,3-3-129,-2 0 129,1-2 0,1-2 0,1 1 0,-1-3 0,0-1 0,1 0 0,1-1 0,-1-3 0,-2-2 0,3 0 0,-1-4 0,0 0 0,0-4 0,1 2 0,-1-1 0,-2 1 0,0-4 129,0 1-129,0 2 0,-2-2 0,2 2 0,-2 3 0,-3-3 0,2-2 0,0 4 0,-2-6 0,1 3 0,-3 3 129,0-6-129,-2-3 0,1 1 0,-4 3 129,0-9-258,-2 3 258,-5 0-258,-3-1 129,-2 4 0,0 1 0,-5-2 0,0 5 0,0 3 0,0 2 0,1-1 129,1 5-129,4-4 0,0 2 0,0 2 0,3-1 0,8 7 0,-13-12 0,13 12-129,-10-10-258,10 10-387,-15-8-2451,15 8-1548,-11 0-645,11 0 0,-15 0-645</inkml:trace>
  <inkml:trace contextRef="#ctx0" brushRef="#br0" timeOffset="4939.2825">18152 10281 903,'2'-16'4128,"-2"16"645,0 0-387,0 0-1935,-6-5-516,5 11-645,1-6-516,-10 13 129,10-13-129,-14 16-258,14-16 0,-14 20 0,7-13-129,0 6 0,0-3-129,1 5 0,-1 0-129,4 0 129,2 1-129,1 2 0,4 1-129,4-5 0,1-2 129,4 6 0,1-7-129,1-1 0,1-1 0,-2-4 0,0-1 129,2 0-129,-2-4 129,-2 0-129,1 0 129,-2-3 0,1-5 0,-3 1 0,1-4 0,0 0 0,-3 1 0,-2-6-129,-1-1 129,-1 0 0,-3 0-129,0-5 0,-5 3 0,-5 0 0,1-2 0,-6 5-129,1-2 129,0 6 0,-1-2-129,-1 4 129,3 1 0,-2 2 129,2 5-258,0 1 129,0 1-129,-3 0-258,7 10-516,-6-3-4128,6 3 129,-3-5-258,12-5-516</inkml:trace>
  <inkml:trace contextRef="#ctx0" brushRef="#br0" timeOffset="5847.3345">17633 9954 1548,'0'0'4515,"0"0"516,0 0-258,8 10-1935,-8-10-903,22 0-129,-13-1-516,11 1-258,-1-1-387,4 1-129,-3 0-129,4 0-258,0-3 0,-3 2-129,1-2 0,-2-1 0,-1 1-258,-5-1-258,0 4-258,-14 0-1419,11-11-2580,-11 11-129,0 0-258,-13 0-516</inkml:trace>
  <inkml:trace contextRef="#ctx0" brushRef="#br0" timeOffset="6095.3486">17651 10064 2193,'0'0'5160,"0"0"-258,0 12 129,0-12-1806,19 3-1290,-19-3-516,18 1-258,-7 1-516,1 2-258,1-4-129,5 1 0,-1-1-129,2 0-129,2-1-387,-1-7-258,6 7-2064,-7-10-2064,1 0-258,-6-3-387,-2 4-129</inkml:trace>
  <inkml:trace contextRef="#ctx0" brushRef="#br0" timeOffset="6427.3676">17848 9719 7353,'0'0'4902,"-7"0"0,4 13-387,-10-2-3096,9 17-516,-8 4-258,2 11-258,-1 6-258,-4 6 129,1 0-258,2 5 129,-2 0-258,-1-7-387,10 4-1419,-2-14-2838,4-7 0,1-6-387,2-7-516</inkml:trace>
  <inkml:trace contextRef="#ctx0" brushRef="#br0" timeOffset="8907.5095">18944 10136 1935,'-8'2'4773,"8"-2"-129,0 0-129,0 0-1935,-6-9-1032,6 9-129,7-15-258,3 11-387,-3-9-129,9 6 129,-2-3-129,4 5-258,-4-4 129,6 5-258,-4 3-129,-1 1 0,0 0 0,-3 4-129,-3 6 0,-2 1 0,-2 4 0,-4 3 0,-1 3 0,-6 4-129,-4 1 258,-4 3-258,-5 0 129,-2 0 0,0 0 0,-1-6 0,2 1 0,-2-7 0,8-3-129,1-1 258,4-4-129,9-9 0,-5 16 129,5-16-129,4 7 258,8 0-129,2-4 0,4 0 0,2-1 0,-1 1 0,5 0-129,-2-1 0,0 0-129,-3-2-129,0 3-129,-4-3-387,5 2-1806,-8-5-2322,0-3-387,-2-6 0,-2-1-516</inkml:trace>
  <inkml:trace contextRef="#ctx0" brushRef="#br0" timeOffset="9287.5312">19149 9903 9030,'16'-23'5418,"-7"15"-387,2 8-258,-11 0-3612,24 4-387,-13 9-129,4 11-258,-1 4-258,1 7 0,-2 3 0,0 5-129,-3 4 0,1 2 0,-3-1 0,-6-1 129,-2-3-129,0-1 0,-5-6 0,-2-3 0,-2-8 129,0-4 0,0-2-129,0-7 0,2-1 0,7-12-258,-7 18 0,7-18-774,0 0-3999,6 5-129,5-5-258,-1-2-516</inkml:trace>
  <inkml:trace contextRef="#ctx0" brushRef="#br0" timeOffset="13231.7567">22502 9708 2451,'-15'-8'4515,"15"8"0,-7-5-1677,-5-7-903,12 12-387,-19-14-258,10 11-516,-4-4-129,5 4-258,-6-1 0,1 4-129,0 0-129,-1 0 129,0 4-258,1 4 129,-3-1 0,1 3-129,1 4 129,-2 0-129,-2 1-129,2 5 129,1 1 0,-2 1 0,3 2 0,4 2 0,-1-1-129,3 2 258,3-1-129,3 1 129,1 0 0,1 0 0,0-6 0,3 1 0,2-1 0,2-3 0,3-2 129,1 1-129,2-3 129,1-1-129,0 1 0,3-1 0,1 1 0,-1-3-129,-2 3 129,1-5-129,2 0 0,-3 2 0,0-8 0,1 3 258,-1-2-258,-1-2 0,0 1 0,-2-1 0,0-2 0,4 0 0,-2 0 0,0-2 0,0-1 0,0-2 0,1-4 0,1-3 0,-1 2 0,2-2 0,-3-3 0,1 3 0,-1-2 129,-2-2-258,0 3 258,-1-2-129,-3 0 0,-1-2 129,-2-4-129,-3-2 129,-2-1-129,-1 0 0,0-2 0,-4 0 0,-2-1 129,0 2-129,-1 3 0,-3 1 0,1 5 0,-2-1 0,-1-1 129,-1 4-129,0 3 0,-4 0 0,1 0 0,3 2 0,-1 0 0,0 0 0,3 7-129,0-3-258,12 5-516,-19-4-1677,19 4-2064,-14 1-516,14-1-387,-13 9 258</inkml:trace>
  <inkml:trace contextRef="#ctx0" brushRef="#br0" timeOffset="14659.8385">22423 10805 2451,'0'0'4902,"0"0"-258,-10-10-129,-2 2-2580,12 8-516,-15-5-387,15 5-258,-18-2-129,9 1-258,-4-2 0,3 3-129,-3 0 0,0 0 129,1 0-129,0 4-129,-2-2 129,-1 3-129,-1 2 0,1 2-129,-2 1 129,0 2 0,1-1-129,1 3 0,1 0 129,2 4 0,0 0-129,2-1 0,3 1 258,2 3-258,0 4 258,3-2-258,2 3 258,0 1-258,0-1 258,5 2-258,2-3 0,0 0 0,3-4 0,2-2 129,1-1-258,5-1 258,1-3 0,0-1-129,4-1 129,-1-4-129,4-1 129,-1 1-129,2-5 129,-1 1-129,0-3 0,-2 0 0,0-1 0,-2 0 0,0 0 0,-3-3 0,-3-1 0,1-3 0,-2-1 0,1 1 0,-1-4 0,-2 0 0,-2 2 0,0-3 0,0-1 0,-2-1 0,-1 2 0,-2-4 0,0-1 129,-2 1-129,-2-3 0,-1-4 0,-1 1 0,0 0 129,-3-1-387,-4 4 387,0-3-258,-2 3 129,-1 1-129,-2 1 129,0 0-129,-3 2 129,0 0 0,-1 0 0,4 1 0,-4 2 0,3-2 129,1 3-129,2 2 0,0-1 0,-1 2 0,-1 2 0,0 1 0,1 0-129,-2 1 129,-1 2-129,1 2-129,-1-2 0,4 2-516,-4-7-903,14 7-2967,-12-7-387,12 7-387,-9-13-129</inkml:trace>
  <inkml:trace contextRef="#ctx0" brushRef="#br0" timeOffset="16771.9593">22737 10326 1032,'0'0'4902,"0"-10"0,0 10-129,0 6-2322,0-6-645,0 21-516,0-7-258,0 8-387,0 0-129,0 13-129,0-6 0,0 9-129,0-5 0,2 4-129,-1-2 0,0-3 0,2-2-129,0-6 0,-1-1 0,0-4 0,1-8-129,-3-11-129,4 17-258,-4-17-258,0 0-516,0 0-2193,0 0-1290,8-4-516,-8 4 0</inkml:trace>
  <inkml:trace contextRef="#ctx0" brushRef="#br0" timeOffset="17071.9765">22792 10386 4257,'0'-14'5031,"0"14"-258,0 0-387,0 0-2838,2 12-516,1 10 0,-3 1-516,4 6 129,-1 1-129,3 8-129,1-2-129,-1 4 129,-1-6-258,2 1 0,0-8-129,-2 0 0,-1-2-387,-1-14-387,5 9-1677,-8-20-2064,5 11-516,-5-11-387,0 0 129</inkml:trace>
  <inkml:trace contextRef="#ctx0" brushRef="#br0" timeOffset="17636.0087">22634 10588 2322,'0'0'5031,"9"0"-129,3-1 0,1-13-2709,17 14-258,-3-12-387,15 9-516,0-6-258,6 3-387,4-2-645,-6-8-2322,4 7-2064,-4-2-516,-7 0-258,-6 2-387</inkml:trace>
  <inkml:trace contextRef="#ctx0" brushRef="#br0" timeOffset="30355.7363">20430 9676 2580,'1'-12'3741,"-1"12"-1419,-1-14-129,1 14-516,-4-14 0,4 14-387,-5-11 0,5 11-387,-8-13 129,8 13-387,-9-11 0,9 11-129,-17-5-258,8 5 129,-4 0-129,-1 0 0,0 4 0,-3 3 0,0 2-129,3 2 0,-3-1 0,0 5 0,3 1-129,0-1 0,1 3 0,2-2 0,1 6 0,1 0 129,0 0-129,2 0 0,0 4 129,3 0-129,-2-2 0,2 6 129,4-6 0,0-1-129,0 2 0,3-3 129,4-3-129,2 1 129,4-2-129,3-4 129,-1-3-129,4 2 129,-1-3 0,2-1-129,-2 1 0,0-1 129,-2-2-129,2 0 129,-4-2-129,0-1 129,-1-1-129,1-2 0,0-1 0,1 0 129,1-3-129,-1 0 0,1-4 0,1-2 0,-2-1 258,1-3-258,-1 0 0,-1-1 0,0-1 0,-1 1 129,-3-5-129,1 2 0,-4-1 129,1-1-129,-2-2 0,0-2 0,-1-2 129,0 0-129,-3-3 0,0 3 0,-1-1 129,1 1-129,-2 2 0,0-1 0,-4 6 0,-4-2 0,0 3 0,-3 1 0,-4-1 0,-1-1 0,0 5 0,-2-3 0,0 0 0,-1 2 0,3 4 0,-4-2-258,4 8 0,0-1-645,6 7-1548,-8 1-2064,4 6-516,-2 1-258,0 3-258</inkml:trace>
  <inkml:trace contextRef="#ctx0" brushRef="#br0" timeOffset="31583.8065">20394 10771 1161,'0'0'4386,"-9"-3"0,9 3-903,-20-3-1419,20 3-258,-18-1-516,10 1-387,-6 0-129,3 1-258,-4 1 0,2 9-258,-4-4 129,2 5-129,-1 2-129,0 1 0,0 1-129,2 5 129,3-1 0,1 0 0,3-2 129,4 8-129,3-4 129,2 1-129,3-1 129,5 4-129,0-5 129,1 3-258,3 1 0,-2-7 0,1 0 0,0 1 129,0 2-129,1-7 0,-3 1 0,1 0 258,2-6-258,1 2 129,-3-3-129,2-3 0,0-1 0,1-4 129,-1 0-129,3-2 0,-3-2 129,1-3-129,1-5 0,-1 3 129,0-1-129,-2 0 129,1 0-129,-2 0 0,-1-1 0,-1 2 0,0-3 0,1 1 0,-11 11 129,15-21-129,-9 10 129,0-2-129,0-4 129,-1-2-129,-2 4 129,-1-3-129,0-4-129,-2 1 129,0 0-258,-4-2 258,-1 2-258,-4 0 258,-1-1-258,0 0 258,-4 0 0,1 3 0,-1 0 0,-5 1 0,3-1 0,-1 2-129,-1 0 0,4 2-258,2 3 0,-4-8-1290,5 12-3096,0-1-258,11 9-129,-14-13-387</inkml:trace>
  <inkml:trace contextRef="#ctx0" brushRef="#br0" timeOffset="32586.8639">20823 9855 3096,'-3'11'4902,"3"-11"-129,7 0-1032,9 2-1806,-8-3-129,16 3-516,-6-2-129,14 3-387,-4-1-258,7 4 129,-2-2-387,5 2 0,0 0 0,6 1-129,-3-3 0,2 1-129,0-3 129,2 0 0,1 0 0,-2 1 0,-1-2-129,-3-1 0,-3 0 129,-2 0-129,-4 0 0,-1 0 0,-1 0 129,-3 1-129,-1-1 129,0 0-129,-1 3 0,0 0 129,-2 0-129,0 1 0,-1-1 0,-7 0-129,1 2 129,-6-2 0,-1 0 0,-8-3 0,14 1-129,-14-1 129,12 2-258,-12-2 0,14 1-258,-14-1-903,17 0-3354,-17 0-387,8-1-258,-8 1-258</inkml:trace>
  <inkml:trace contextRef="#ctx0" brushRef="#br0" timeOffset="32970.8858">21816 9748 8256,'21'10'5289,"-11"-7"-129,5 5-387,-4-4-3870,8 10-129,-3-4-387,4 4-129,-4 0-129,1 4-129,1 0 0,-4 1 0,-2 2 0,-2-1 0,-5-1 0,-2-1 0,-2 6 0,-8-2 0,-5-1 0,-1 1 0,-4 0 0,-1-2 0,1-1 0,-1 2 0,2-2-258,2-7-258,9 6-774,-4-13-3483,9-5-129,0 0-645,7 3 0</inkml:trace>
  <inkml:trace contextRef="#ctx0" brushRef="#br0" timeOffset="34030.9465">20783 11022 3354,'-6'11'4773,"6"-11"0,6 5-1806,-6-5-387,15 0-645,-15 0-387,22 0-516,-8-3-387,6 3 0,4 0-258,3 5-258,7-5 129,2 3-129,5-3 129,4 0-129,1 0 129,5-1-129,-1-6 129,4 4 0,-5 1-129,1 2 0,-1 0-129,-2 0 129,-1 0-129,-2 0 0,-2 0 129,-2 0-129,-4 2 0,-1 3 0,-3-2 129,0 2-258,-5 2 129,-5-1 0,2 1 0,-7-3 0,-3 2 0,0-3 0,-4 4 0,-1-6-129,-9-1 129,8 0-258,-8 0-258,0 0-645,14-1-3741,-14 1 0,3-18-387,-3 7-387</inkml:trace>
  <inkml:trace contextRef="#ctx0" brushRef="#br0" timeOffset="34458.9709">21801 10899 7224,'0'0'5160,"0"0"-258,9 0 0,-9 0-3999,22 9 0,-13-7-129,8 7-258,3-2-129,-1 3-129,1-2 0,0 1-129,-3-2 129,-1 0-129,2 1 0,-6 1-129,-2-1 258,-3 5-258,-4 1 129,-1-1-129,-2 4 0,-4 1 0,-4 1 0,-3 0 0,0 1 0,-3-4 0,-1 3 0,-1-4 0,4-1 0,1-3 0,2-4-129,9-7-129,0 0-645,-9 4-3741,9-4-129,7-4-645,3-6-516</inkml:trace>
  <inkml:trace contextRef="#ctx0" brushRef="#br0" timeOffset="39467.2573">21445 9561 1032,'0'0'1677,"0"0"-258,8-13-258,-8 13 0,0 0 0,9-12-258,-9 12 129,6-11-129,-6 11 129,0 0 0,0-18 0,0 18 0,0 0-129,-3-10 258,3 10-258,-8-12 258,-1 2-258,9 10-129,-14-10-129,14 10 0,-22-10 0,10 3-258,-3-1 0,2 6-129,-5 1 0,5 1-129,-5 0 258,1 8-258,3 3 258,0 4-387,1 3 129,2 2 0,4 1 0,4 1 0,3-3 0,0 3 0,10-4-129,4 0 258,3-4-129,2-1 0,3-7 0,1-2 0,0-4 0,1 0 0,-3-10 0,0-2 0,-1-2 0,-1-5-129,-5 2 129,-2-6 0,0 0 0,-2 1 0,-5-5-129,-1 0 0,-4 1 0,0 5 129,0-1-258,-2 7 258,-3 0-129,5 15-129,0 0 258,-9-3-129,9 9 0,-2 12-129,2 6 129,0 3 0,0 4 129,0 5-129,2 2 0,-1-2-129,3-1 258,0-1-129,2-3 0,0-7 0,2-2 0,-1-6 0,4-1-129,-2-7-129,2 1-258,-11-9-516,24 6-3612,-13-6-387,3 5-516,-4-5-129</inkml:trace>
  <inkml:trace contextRef="#ctx0" brushRef="#br0" timeOffset="40767.3318">21354 10521 3612,'0'0'4515,"10"-1"-774,-10 1-1032,0 0-387,0-14-387,0 14-645,0 0-129,0 0-129,-10-7-387,10 7 0,-11-9-129,11 9 0,-13-5-129,13 5 0,-17-10-129,8 8-129,0-4 129,-1 4-129,-2 1-129,-1 1 0,0 0 129,0 7-129,-1 4-129,0 2 129,1 6 0,2 2 0,1 2 0,3 4 0,3-1 0,3 0 0,1 1 0,4-1 0,4-5 0,4-3 129,0-2-129,4-3 129,-1-6-129,2-4 129,0-3 0,2-7 0,-2-4-129,1-3 129,1-8-129,-4 0 129,0-7 0,-2 1-129,-1 0 0,-4-4 129,-1 0-129,-4 0 0,0 3 129,-3 5-129,0 5 0,0 0 0,0 7 129,0 12-129,0 0 0,0 0-129,-5 9 129,3 10 0,-1 5 0,2 8 129,0 5-129,1 1 0,0 4 0,4-2 129,1-4-129,4-3 129,2-6-129,-2-6 0,3-4-129,1-10-258,5 8-2064,-5-15-2709,3 0-129,2-13-516,3-1-258</inkml:trace>
  <inkml:trace contextRef="#ctx0" brushRef="#br0" timeOffset="47679.727">20130 10303 3999,'0'0'4386,"4"-15"-516,-4 15-1548,0 0-258,0 0-774,0 0-258,0 0-258,-1 15-258,1 0 0,-2-2 0,2 10-129,0 1 129,0 3-129,0-3-129,5 5 0,-1-4-129,3 0 0,-2 0-129,1-3 129,0-6-129,-2-1 0,2-1 0,-6-14-129,4 18 129,-4-18-129,3 13 0,-3-13-258,0 0 0,-3 12-387,3-12-387,0 0-645,0 0-2838,0 0-258,0 0-129</inkml:trace>
  <inkml:trace contextRef="#ctx0" brushRef="#br0" timeOffset="48091.7506">20284 10276 129,'9'-8'4257,"-9"8"387,0 0-258,0 0-2580,0 0-129,0 6-645,0 9-129,0-1-387,3 2-129,-3 3 0,3 4-129,-1 3 0,0 2 0,1 0 0,1 0 0,-4-1-129,5 0 258,-4-3-258,3-2 0,-1-4-129,0-3 0,1 0-774,-4-15-903,0 0-2838,0 0-258,0 0-516,0 0 258</inkml:trace>
  <inkml:trace contextRef="#ctx0" brushRef="#br0" timeOffset="48559.7774">19948 10543 2967,'32'-23'5160,"-13"14"-129,2-1-387,8-9-2580,14 11-1032,2-12 129,13 6-774,5-2-258,2-3-1161,8 0-3354,-3 2-387,-6-1-387,-7-2-387</inkml:trace>
  <inkml:trace contextRef="#ctx0" brushRef="#br0" timeOffset="140827.0549">16926 12123 2322,'11'-15'4644,"-11"15"-129,8-16 129,-8 16-1548,3-18-903,-3 18-387,0 0-774,0 0 0,0 0-258,9 11-258,-9 5-129,0 11-129,0 6-129,1 3 129,1 2-129,-1 0 0,0 1 0,3-5-129,-2-1 0,1-10 129,-1-7-129,0-3 0,-2-13 0,1 15-129,-1-15-129,0 0-129,0 0-645,0 0-1161,0 0-2322,-9 4-387,9-4-258,-6 14-129</inkml:trace>
  <inkml:trace contextRef="#ctx0" brushRef="#br0" timeOffset="141819.1116">17459 12152 4386,'0'-16'5031,"2"4"-258,8 3 0,-1-10-2451,10 13-516,-9-11-129,11 14-645,-5-4-258,3 7-387,-6 2 0,1 11-129,-6 4-129,-1 6-129,-7 4 0,0 4 129,-2-2-129,-7 3 0,-2 2 0,-3-5 0,0-1 0,1-3 0,-1-5 0,3-2 0,3-5 0,3-1 0,5-12 0,3 13 0,8-6 0,5-1 129,2-1 0,3 1 0,4-2 129,2 3-258,1 0 129,-2 0-129,-1 3-387,-4-10-2322,6 5-2064,-10-3-258,4 0-258,-4-3-387</inkml:trace>
  <inkml:trace contextRef="#ctx0" brushRef="#br0" timeOffset="142855.1709">18178 12087 1161,'-4'-12'4386,"-5"2"387,9 10-258,-10-16-1419,10 16-645,-2-11-645,2 11-387,1-13-129,7 9-387,1-4-258,5 6 0,1 1-258,4 1-129,1 1 0,1 5-129,0 5-129,-1 1 129,-5 3-129,-4 4 0,-1 1 0,-7 0 0,-3 0 129,-7 3-129,-3-2 0,-4-2-129,1-4 129,-1-3 0,2-4 0,2-2 0,10-6-129,0 0 129,0 0 0,5 0-129,11 1 129,5 2 0,4 1 0,4 3 0,1 6 0,0 2 0,-2 4 0,-7 1 0,-2 3 0,-9 1 0,-6 1 0,-6-1 0,-10 1 129,-7-5-129,-3 0 0,-3-6 0,-1 0 0,2-5 129,3-2-129,4-3 0,5-1-129,12-3-129,0 0-258,0 0-1032,7 0-3096,10-3-258,6 1-129,4-7-645</inkml:trace>
  <inkml:trace contextRef="#ctx0" brushRef="#br0" timeOffset="143567.2116">19055 12005 4902,'7'-12'5031,"-7"12"-258,0 0 0,4-15-2580,-4 15-258,5 5-516,-1 10-516,-4-1-387,0 9 0,0 0-129,0 6-129,-4 2-129,-2 1 0,-1-1-129,0-1 0,-1-4 129,1-5-129,-2-2 0,3-1 0,1-7 0,5-11 0,2 13 0,7-12-129,2-1 129,4 0 0,6-3 0,1-5 0,-1-1 0,2 0 0,-3 3 0,0-1 0,-6 3 0,-2 3 0,-3 1 0,-9 0 0,9 18-129,-7 0 258,-2 1-258,0 7 129,0 1 0,0 1 0,2 1 0,-2 0 0,0-6 0,1-3 0,0-5 0,0-3-258,5 1-1677,-6-13-2838,0 0 0,10-5-516,-5-5-387</inkml:trace>
  <inkml:trace contextRef="#ctx0" brushRef="#br0" timeOffset="144347.2562">19816 12025 5934,'11'-18'5031,"-11"18"-516,0 0-129,0 0-2838,-4 7-387,-6 7-516,6 8-258,-4 1 0,4 1 0,-1-1 0,5 2-129,0-5 0,5 0 0,2-7-129,5 0 129,1-6-129,3 4 129,2-5-129,1 2 0,-3-2 0,2 1 0,0 3-129,-6 3 129,-1 1-129,-4 6 0,-5-1 0,-2 1 129,-5 1-258,-3 1 258,-6-6-129,-2 1 0,-2-2 0,-2-4-129,3-4 129,1-2-129,4-4-129,-1-1-258,13 0-1161,-16-8-2967,16 8-258,-2-22-129,2 7-516</inkml:trace>
  <inkml:trace contextRef="#ctx0" brushRef="#br0" timeOffset="144551.2679">19823 12049 8514,'20'-30'5418,"-6"19"-645,1-1-129,8 2-3225,-6 2-645,7 5-258,0 3-774,0-3-903,2 3-3354,1 2-258,4 3-516,2-4-129</inkml:trace>
  <inkml:trace contextRef="#ctx0" brushRef="#br0" timeOffset="145123.3005">20857 11985 3483,'-16'-4'4902,"6"0"0,1 1-387,-4-6-2064,4 9-1032,-8 0-129,4 5-387,-10 3-129,2 10-258,-3 0-129,2 11 0,-2 3-129,9 7 0,-1 4-129,6 6 129,8-5-129,2 1 0,10-5-129,6 0 0,5-12 129,6-4-129,6-9 129,-2-8-129,4-7 0,-3 0 0,-2-11 0,-1-4 0,-7-4 0,-4 1 0,-8-2-129,-5-5 129,-5 2 0,-9 2-129,-13 3 129,-2 3 0,-9 10-129,-4 5 129,2 2 0,-2 12 0,4 6 0,6 0 0,8 3-129,11-6-387,11 5-4128,6-14 0,14-2-516,5-6-645</inkml:trace>
  <inkml:trace contextRef="#ctx0" brushRef="#br0" timeOffset="145858.3426">21417 11968 5676,'-10'7'5031,"10"-7"-258,0 0-258,7 11-2838,-7-11-258,20 0-387,-8 0 129,10 0-387,-4 0-129,8 0-258,-4-3 0,4 2-129,-1 0 0,-4 1-129,-1 0 0,-4 0 0,-2 7-129,-2 3 129,-4 4 0,-5 3-129,-3 4 0,0 7 0,-7 2-129,-2 4 129,-2 5-129,-1 1 129,0-1-129,1 3 129,0-5-129,4-2 129,2 0 0,1-7 0,3-4 0,2-1 0,-1-3 0,0-3 0,0-3-258,0-14 129,0 17-387,0-17-387,0 0-3096,0 0-1032,9 6-129,-9-6-516</inkml:trace>
  <inkml:trace contextRef="#ctx0" brushRef="#br0" timeOffset="146295.3676">21548 12363 6321,'0'0'5160,"-7"0"0,7 0-516,0 0-2580,0 0-516,0 0-645,10-4-129,-10 4-258,22-10 0,-7 2-129,1 1-129,4 1 0,-1-2-387,3 5-258,-2-11-1548,5 10-2967,-5-8-258,4 5-387,-1-8-258</inkml:trace>
  <inkml:trace contextRef="#ctx0" brushRef="#br0" timeOffset="147234.4212">22354 11961 7224,'-6'-4'4902,"6"4"-129,-12 0-516,-4-1-2580,8 5-645,-9 2-258,3 6-387,-4 0-129,0 5-129,3 1 129,2 2-129,2 2 0,2-1-129,8 2 129,2 1 129,8-3-129,7-1 129,3-5-129,1-1 0,3-5 0,3-3 0,0-6-129,-2-4 0,1-6 129,-2-1-129,-4-6 0,-2 0 0,-5-5 129,-2-2 0,-8 3-129,-2-2 0,-8-3 129,-8 2-129,-3 2 129,-1 3-129,-5 5 0,0 4-129,4 7-129,-1 0-258,8 7-903,-1-1-3354,11 8-129,4-11-129,-5 15-774</inkml:trace>
  <inkml:trace contextRef="#ctx0" brushRef="#br0" timeOffset="147663.4459">22365 12156 9546,'-27'13'5031,"12"0"-258,-6 0-258,2 9-3612,1 1-258,4 3-258,1 5 0,10-1 0,3-4 0,2 1-258,11-5 129,5-3 0,3-5-129,2-4 0,3-5 0,-3-3 0,2-2-129,-1-6 0,-2-10 129,-5 3-129,-2-3 129,-4-5-129,-4-4 129,-3 1-129,-5-3 129,-6 0-129,-5 2 0,-3 5 129,1 2-129,-3 2-129,2 13-516,-1-8-2967,16 11-1290,-14 0-258,14 0-516,0 0-387</inkml:trace>
  <inkml:trace contextRef="#ctx0" brushRef="#br0" timeOffset="159879.1446">16184 13039 1161,'2'-15'4515,"2"-1"0,-4 16 0,2-12-1290,-2 1-774,0 11-516,0 0-516,2 9-258,-2-9-387,3 29-129,-1-6-129,2 7 0,-1 4-129,1 4-129,-1 0 0,1-1-129,-1-4 0,1 0-129,-1-8 0,0-3 0,-1-4-129,0-6-129,1-2-129,-3-10-774,0 0-3483,0 0-129,0 12-516,0-12-258</inkml:trace>
  <inkml:trace contextRef="#ctx0" brushRef="#br0" timeOffset="160667.1895">16089 13817 5289,'-11'-13'4902,"11"13"-258,0-14 0,9 14-2451,-7-18-258,12 15-387,-5-14-387,7 9-387,-3-1-129,4 4-129,-3 0-129,0 5-129,-1 0-129,-2 5 0,-3 7-129,-1 9 0,-2 5 0,-3 2-129,-2 1 0,0 7 0,-5 1 0,-2 1 0,0-6 0,-2-2 0,0-5 0,0-6 0,2-2 129,0-3 0,7-14 0,-7 13 129,7-13 0,0 14-129,0-14 129,0 14 129,0-14-129,12 12 129,-3-8-129,2 1 0,2-2 0,4-2-129,1-1-129,1-1-387,6 2-1935,-7-4-2451,3 3-258,-4-2-129,-1 2-774</inkml:trace>
  <inkml:trace contextRef="#ctx0" brushRef="#br0" timeOffset="161395.2313">16151 14498 8127,'-11'-20'5160,"11"20"0,0-16-516,8 14-2322,-2-10-1161,7 9-258,-3-4-258,5 3-258,-1 4-129,-2 0-129,0 6 0,-2 5-129,0 2 0,-4 2 0,-1 1 0,-3 4 0,-1 3 0,-1-1-129,-3-1 129,-1-3 0,-3 2-129,-1-2 129,0-5 0,8-13 0,-14 15 0,14-15 0,-9 8 0,9-8 129,0 0-129,0 0 129,11 7-129,-1-4 129,3 1-129,3 3 129,-2 2-129,4 3-129,-2 4 129,-2 1-129,0 7 0,-4-1 0,-3 4 129,-4-2-129,-3-2 129,-3 2-129,-6-4 129,-3-1 0,-3-6 0,-1-2 0,-4-3 129,2-1-129,1-4 0,2 1 129,3-2-129,5-4-129,7 1-258,-9 0-258,9 0-3741,6 7-387,2 1-516,-8-8-258</inkml:trace>
  <inkml:trace contextRef="#ctx0" brushRef="#br0" timeOffset="162395.2885">16195 15362 5160,'1'-24'4902,"-1"24"-129,0-15-258,0 15-2322,0 0-774,0 6-387,0-6-258,-4 23-258,2-9-258,1 6 129,-2 0-258,3 5 0,-2-3 0,0 1 0,-3-1 0,2 2-129,-3-5 0,1-1 0,0-4 129,2 1-129,-1-5 0,4-10 0,0 18 0,0-18 0,7 6 0,2-4 129,3-2-129,4 0 0,-1 0 0,2 0 129,0-1 0,0-2-129,-3 3 0,-1 0 0,-4 0 0,-9 0 0,10 3 0,-10-3 129,2 16-129,-2-6 129,-5 3-129,1 4 129,0 1 0,-1-2-129,2 3 129,0 1 0,3-3-129,0 1 0,0-3-129,0-3-258,5 7-645,-5-19-3354,2 25-516,-2-25-129,4 29-516</inkml:trace>
  <inkml:trace contextRef="#ctx0" brushRef="#br0" timeOffset="163086.3279">16204 16278 6966,'0'-10'4902,"0"10"-258,0 0-258,-5-10-3096,5 10-387,0 0-258,-5 10-129,5-10 0,-2 14-258,2-14-129,0 19 0,0-7 129,0 0-129,0-12 0,11 19 0,-4-9 0,1-2 0,1 0-129,2 1 0,1-2 129,-1 7-129,-1 1-129,-1-1 129,2-1 0,-3 2 0,-1 3-129,-1-4 129,-2 1-129,-4-15 129,3 18 0,-3-7 0,0-11 129,-13 17-129,3-9 129,-2 0-129,0-3 129,1-1-129,-3-2 0,3-2 0,0 0-258,-1 0-258,12 0-2580,-9-7-1677,9 7 0,-8-19-516,8 6 0</inkml:trace>
  <inkml:trace contextRef="#ctx0" brushRef="#br0" timeOffset="163299.3402">16165 16255 10707,'0'-17'5160,"6"3"-516,4 14 129,-10 0-3999,18-7-516,-4 7 0,0 0-129,2 0 0,2 0-387,3 6-387,-6-6-3999,6 1 0,-5-1-645,3-1-258</inkml:trace>
  <inkml:trace contextRef="#ctx0" brushRef="#br0" timeOffset="164190.3911">16261 16751 2580,'0'0'3870,"0"0"516,0 0-387,0 0-2322,0 0-387,0 0 129,0 0-258,-7 1-129,7-1 129,0 0-387,-11 12-129,0-1 0,3 5-258,-6 3 0,1 5-129,-2 7 0,-2 6 0,3 5 0,3 4 0,0 0-129,5 5 129,3-9-129,3 0 0,6-2-129,4-5 0,5-7 0,1-3 129,2-10-129,3-6 0,-2 0-129,3-8 129,-3-4 0,0-7 0,-2-6 0,-3-1 0,-4-5 0,-2-2 0,-2-1 0,-5 0 0,-2-1 129,-6 2-129,-5 7 129,0 3-129,-6 5 129,-1 9-129,-1 0 0,-1 9 0,1 5 0,3 2-129,4 5-387,-3-12-2193,14 10-2193,2-19-129,0 15-387,0-15-516</inkml:trace>
  <inkml:trace contextRef="#ctx0" brushRef="#br0" timeOffset="164906.4321">16144 17583 7353,'0'14'5160,"0"-14"-387,9 3 0,-9-3-3870,19-4 0,-7-2 0,5 4-516,-3-4 0,1 4-258,0 2 129,-2 0-129,-1 3 129,0 3-258,-4 3 0,-1 4 129,0 8-129,-2 0 129,-2 1 0,-2 17-129,-1 7 0,-1 24-387,0-21 516,-6 1-645,2 10 645,-1-11-258,3 3 129,3-52 0,-8 65-129,8-65 258,0 0-1290,0 52-2580,0-52-1419,0 0-258,0 0-387</inkml:trace>
  <inkml:trace contextRef="#ctx0" brushRef="#br0" timeOffset="165123.4444">16196 17986 8127,'-1'19'5805,"1"-26"-516,0 7 129,8-6-4386,5-1-258,1 1-258,3 2-258,4-7-387,-3 11-645,8 0-3483,-10 7-903,6-4-516,-5 6-387</inkml:trace>
  <inkml:trace contextRef="#ctx0" brushRef="#br0" timeOffset="165791.4827">16343 18474 3225,'-31'63'5289,"31"-63"-258,0 0-129,-40 63-2580,40-63-1419,0 0 129,0 0-387,0 0-258,0 0 129,-1 55-129,1-55-258,0 0 0,33 14 258,-33-14-387,0 0-129,53 15 258,-53-15-258,0 0 258,45-36 129,-45 36-129,0 0-129,0 0 0,18-56 0,-18 56 0,0 0-129,0 0 129,0 0-387,-39-44 387,39 44-129,0 0 0,-48-11-129,48 11-1806,0 0-2838,0 0-387,-37 23 129,37-23-645</inkml:trace>
  <inkml:trace contextRef="#ctx0" brushRef="#br0" timeOffset="166310.5124">16373 18712 4644,'0'0'5547,"0"0"-258,-43 45-387,43-45-3354,0 0-258,0 0-387,0 0 0,0 0-387,-26 65-129,26-65-387,0 0 258,0 0 129,0 0-129,29 52-129,-29-52 129,0 0-387,40 0 258,-40 0-129,0 0 129,46-16-129,-46 16 0,0 0 0,0 0 0,41-33 387,-41 33-387,0 0 129,0-54-129,0 54 129,0 0-129,0 0-129,-46-26-258,46 26-1935,0 0-2838,0 0-258,-38-21-645,38 21-516</inkml:trace>
  <inkml:trace contextRef="#ctx0" brushRef="#br0" timeOffset="185666.6195">18306 11864 2193,'-7'3'3096,"7"-3"-387,-14 0-774,14 0-387,-13-4 0,13 4-258,-12-6 0,12 6-258,-14-7-129,14 7-258,-12-5 0,12 5-258,-13-6 0,13 6-129,-12 0 0,12 0-129,-13 16 129,8-4-129,-4-2 0,1 4 129,-1 2-258,-1 2 129,2-5 0,-1 3 0,-2-3 0,0 1 0,2 1 129,0-1-129,0 0 0,1-2 0,-2 1 0,3 3 0,0 0-129,1 2 258,2-4-258,-1 1 129,0 4 0,3 3 0,0-1 0,2 2 0,0 2-129,0-2 129,0 5 0,0 1 0,2-5 0,0 2 0,3-5-129,-2 3 129,1-6 0,1 3-129,-2-2 258,4-1-258,1-2 0,1-1 129,0 1 0,0-2-129,-1-3 129,3 3-129,1-3 258,-2-1-258,1 0 129,-2-2-129,3-1 0,0 0 129,0-1-129,1 2 129,1-4-129,0 0 129,0-1-129,2-1 129,2-2-129,-2 0 129,1 0-129,2-3 0,1-6-129,0 0 129,0-3 0,1 1 0,0-3 0,0-1 0,-2 0-129,0 1 129,-3 0 0,0-1 0,-2-2-129,-2 1 129,-3 0 0,2-4 0,-2 1 129,0-1-129,-2-1 0,-2-4 0,0 0 129,-1-2-129,-1-4 0,-1 3 0,-2 0 129,0-5-258,0 6 258,-2-2-129,-3 0 0,-2 2 0,-2 3 129,-1-3-129,-1 4-129,0 1 129,-1 2 0,0 0 0,1 2 0,-2 0 0,1 3 0,0 0 0,1 1 129,-2 2-258,1 1 129,-1 1 129,0 5-258,-2 1 129,2 3 0,-5 1-129,-1 0 0,0 4 0,-3 7-258,-2-4 0,0 7-387,-2-5-258,5 8-1032,-3-7-2322,7-3-516,2-3 0,5-4-258</inkml:trace>
  <inkml:trace contextRef="#ctx0" brushRef="#br0" timeOffset="187566.7282">18474 11695 2709,'-15'-13'2580,"2"13"-129,4-1-387,1 1-516,-5 0-129,13 0-129,-18 0-258,18 0-129,-16 0-129,16 0-258,-16 1-129,16-1 0,-15 1 0,15-1-129,-18 6 0,9-3-129,-2-2 0,2 2 0,-1-2 129,1 2-129,-1-2 129,2 1-129,-3-2 0,11 0 0,-16 4 0,16-4 0,-17 7-129,9-1 0,-1 1 0,2 0 0,-1 1 129,-1 1-129,1 2 129,-1-1 0,2-1 0,7-9-129,-15 20 129,15-20-129,-15 21 0,15-21 129,-12 21-129,12-21 0,-11 21 0,5-9 0,6-12 129,-11 22-129,11-22 129,-10 15-129,10-15 0,-10 17 258,10-17-129,-11 14-129,11-14 0,-10 17 0,6-5 129,1 1-129,-1 1 0,1-1 0,-1 1 0,2 0 129,-2 0-129,1 2 129,1-1-129,0 0 129,-3 0-129,4 3 129,-3-4-129,4 3 0,-3 0 129,1 1-129,0 0 0,0 1 129,1-3-129,-1 1 129,0 1-129,-2 4 0,3-4 0,-3-1 129,3-1-129,0 3 0,1-2 129,0 3-129,0-2 129,4-4-129,-1 4 129,1-2 0,1 1-129,1 0 129,-3 0 129,4-1-258,0-1 258,0 4 0,2-5-129,2 2 0,-1-3 0,1-1-129,4 2 0,-1-2 129,-2-2-129,2 1 0,1-2-129,-1-1 129,-2 2 0,0-1 0,3-2 0,-1-1 0,1 1 0,0-2 0,3-2 0,1-1 129,1-1-129,-2-1 0,2 0 0,1-1 0,-2-4 0,-1 0 0,0-1 0,-1 0-129,1 1 258,-2 0-129,-1-1 0,-1-2 0,0 3 0,-1-1 0,0 0 0,0-1 129,-1 0-129,0-2-129,0 2 129,0-4 0,0 1 0,-2 0 0,-1-1-129,1 0 0,-2 0 0,-1-2 129,0 1-129,-1 1 129,-1-1-258,2-1 258,0 0 0,1-1 0,0-2 0,-1 2 0,0-3 0,0-4-129,0 0 129,0 0 0,-4-3 0,2-4 0,-3-3 0,-1 1-129,0 0 129,-1-1 0,0-3 0,-2 2 0,-3 0 0,-5 1 0,1 1 0,-1-2 0,-2 3 0,-3-4 0,-1 1 0,-1 1 0,0 2-129,1 1 258,1 1-387,-2 3 258,3-1-129,-1 6 129,1 4-129,2 0 129,0 1 0,2 2-129,-1 2 129,-4 2 0,3 1 0,-2 4-129,0-1 0,-4 0-258,4 4-129,-5-6-1032,2 6-2709,1 0-387,1 0-258,-3 0-387</inkml:trace>
  <inkml:trace contextRef="#ctx0" brushRef="#br0" timeOffset="189046.8129">16296 14276 1806,'-12'-10'3483,"-1"-3"258,3 5-1935,10 8-258,-14-11 129,14 11-516,-20-6-129,13 6-129,-5 0-258,0 0 129,0 3-258,-1 6-129,-2-4-129,3 4 129,-5 0-258,2 4 129,-1-1-129,-2 4 0,-1 0-129,3 2 0,-4 2 0,4 2 129,-1 2-129,0 2 0,2-1 0,2 0 0,0 3 0,1 2 0,3-2 129,1 1-129,4-1 129,4 1 0,0 6 0,2-2 129,3-2 0,5 3 0,1-3 0,2 4-129,3-5 129,3 1-258,2-3 258,1-3-258,3 0 129,-1 1-129,2-7 0,2 5 0,-2-5 129,-1-2-129,-1-4 129,0 1 0,-4-3-129,1 0 0,-2-6 129,1-2-129,-2 3 0,-1-5 0,1-1 0,-2 0 0,0-3 0,-1-5 0,-2-3 0,1-2 0,0-5 0,1-1 0,-1-2 0,1-6 0,1 0 0,-1-1 129,0-4-129,-1 1 129,-2-1-129,-1-2 129,-4 1-129,-2-1 129,-5-6-129,0 0 0,-2-2 129,-5-2-258,-3-1 258,-4-1-258,-3 2 258,0 3-258,0 6 258,-4 3-258,0 1 258,-2 5-258,1 6 258,-4 1-129,2 4 0,-2 2 0,0 4 0,-1 1-129,3 4-258,-2-4-387,9 8-2064,-4-2-1548,5 1-258,2-3-258,3-1-258</inkml:trace>
  <inkml:trace contextRef="#ctx0" brushRef="#br0" timeOffset="190414.891">16419 14166 129,'-11'-17'3483,"1"7"516,10 10-1548,-16-12-258,3 3-258,5 8-387,-8-9-258,3 8-387,-5-4-129,4 5-129,-4-3-129,2 4 0,-3-4-258,2 4 0,0 0 0,0 7 0,0-2 0,0 2-258,-1 1 387,2 1-387,0 2 129,0-1 0,0-1 0,0 2-129,2-1 129,-2 0-129,3 1 0,1 1-129,2-1 129,-2 3 0,2-2 0,-2 3 0,1-1 0,0 2-129,-1 2 129,1 1 0,-1-2 0,3 2 0,0 1 0,1 0 0,2 2 0,1-2 0,2 2 0,0 1 0,3 4 0,0 0 0,0 4-129,4 2 258,2 0-129,-2 3 0,5 0 0,2-2 0,0 3 129,1-4-129,2-3 258,1 2-258,2-4 129,2 0-129,3-5 129,-3 2-129,5-1 129,-2-3-129,0-2 129,2-2-129,-3 0 129,1-1 0,0-6-129,-1 2 129,0-5 0,-1-1-129,-1 1 0,0-1 0,-2-2 0,1-1 0,-1 1 0,-1-4 0,-1 2 0,0-2-129,1 0 129,-2 0 0,2-4 0,-1 0 0,2-2 0,-2 0 0,3-2 0,-3-3 0,0-1 0,1 1 0,0-3 0,-1-3 0,2-1 0,-3-4 0,0 4 0,-2-3 129,4-3-129,-3 1 129,-2-3-258,-1-2 387,-2-3-387,-1 1 387,-4-6-258,-1-6 0,-2-1 0,0-3 0,-2 3 0,-5-2 0,1 3 0,-1-1 0,0 4 129,-2 4-129,0 1 0,-6 0 0,0 3 129,0-1-129,-6 4 258,-3 1-258,0 2 0,-3 3 129,-2 3-129,3 5 0,-5 2-129,5 1 258,-1 1-516,4 1 129,7 9-1806,0-3-2451,6 0 0,2 1-516,8 2-387</inkml:trace>
  <inkml:trace contextRef="#ctx0" brushRef="#br0" timeOffset="208734.9389">16612 13593 774,'4'2'1935,"-4"-2"258,0 0 129,0 0-258,11 7-258,-11-7-129,9 6-387,-9-6-129,10 9-387,-10-9 0,11 10-129,-11-10 0,11 8 0,-11-8-129,10 7 0,-10-7-129,11 4 0,-11-4-129,9 7 129,-9-7-129,7 6-129,-7-6 258,0 0-258,9 10 0,-9-10 0,0 0 0,10 13 0,-10-13 0,9 12-129,-9-12 129,11 13-129,-11-13 129,11 18-129,-3-5 0,-1-1 129,2 3-129,1 0 0,2 4 0,0 1 129,0 2-129,3 4 0,2-1 129,4 3-129,0-1 129,3 3-129,4 3 129,2-1 0,5 0 0,5 3 0,3 1 0,3 3-129,5 1 129,4 4-129,1 0 129,5 4-129,1 5 0,6 6 258,2 2-258,6 2 0,0 3 0,4 2 0,4 1 129,2 1-258,5 2 129,5-2-258,0-3 258,-2 4 0,5 0 0,3 3 0,2 1-129,5-2 258,-2 2-129,0-2-129,0 3 129,8-2-129,1 6 129,-1-1 0,1 2 0,-2 0-129,2 2 0,5-2 129,0 8 0,-2-3-129,-2-7 129,3-1-129,1-3 258,1 8-258,-1 5 129,-3 3 0,3-10 129,0 9-129,1 6 0,-4 1 129,-4 0-129,-1 4 258,0-2 258,-2-3-1161,-2-8 903,-5-13-129,-1-6 258,0-10-903,-2-6 645,-2-17-258,-2-11 0,-4-6 903,-2 21-774,-3-15-129,-4-12 129,-4 20 516,-6 14-645,-7-13 129,-4-5-258,-4 12 0,-3-8-516,-13 30-2322,-2-21-2322,-41-42-774,62 40 0</inkml:trace>
  <inkml:trace contextRef="#ctx0" brushRef="#br0" timeOffset="231870.2622">19202 14480 3999,'0'0'4515,"0"0"-645,0 0-903,0 0-516,0 0-129,0 0-1032,0 6-258,0-6-258,-6 14-129,2 1-258,-6 1 0,0 7-258,-7 5 0,1 4 0,-6 5-129,1 2 0,-6-1 0,1 4 0,2-9 0,2 4 0,4-10 0,0-7-129,8-4-387,1-10-516,9-6-2451,0 0-1161,5 0-258,-2-20-387</inkml:trace>
  <inkml:trace contextRef="#ctx0" brushRef="#br0" timeOffset="232118.2764">18906 14548 4257,'-3'-11'5031,"3"11"-129,7-8-129,-7 8-2967,25 8-258,-9 3-387,11 17-387,-3-5 0,6 8-258,-2 1-258,5 1 0,-6-1-129,1-1-129,-4-4 0,-2-7-258,-3 2-387,-6-15-3483,1 6-387,-5-9-774,1-1-129</inkml:trace>
  <inkml:trace contextRef="#ctx0" brushRef="#br0" timeOffset="232751.3126">20037 14503 3096,'12'-12'4902,"-6"-1"0,-6 13-387,0 0-2322,-8 0-1032,7 12 129,-10 1-645,2 13-129,-5 3-129,1 5-129,-4 3 0,0 3-129,-3 1 0,2-2 129,0-5-129,1-8-129,1-1 0,3-3 129,2-8-387,1-8-258,10-6-645,-11 2-3225,11-2-258,0-18-387,3 0-258</inkml:trace>
  <inkml:trace contextRef="#ctx0" brushRef="#br0" timeOffset="232974.3253">19830 14414 8385,'7'17'4902,"3"-2"-129,7 19-774,2-2-3096,8 9 0,-1 1-387,4 7 0,0-2-258,-1 0-129,-1 0 0,-1-8-258,1-2-387,-9-15-3225,5 3-1032,-4-11-258,1-5-516</inkml:trace>
  <inkml:trace contextRef="#ctx0" brushRef="#br0" timeOffset="233470.3537">20983 14529 5031,'0'0'4902,"-5"-1"-258,-8 3 0,-8 7-3483,2 12-129,-10 2-258,5 8-129,-7-2-258,3 6-129,4-2 0,3 1-129,3-2-129,4-9 0,5-1-258,3-7-387,6 3-774,0-18-3096,0 12-129,0-12-387,0 0-129</inkml:trace>
  <inkml:trace contextRef="#ctx0" brushRef="#br0" timeOffset="233702.367">20685 14459 8127,'9'12'5160,"3"5"-258,12 15-258,-2-3-3741,12 13-258,-4 0 0,7 1-258,-1-2-258,-5 4-129,0-7-258,-4-8-774,4 0-3612,-5-9-258,-2 0-387,-2-9-258</inkml:trace>
  <inkml:trace contextRef="#ctx0" brushRef="#br0" timeOffset="234258.3988">21856 14488 7740,'-8'0'5160,"0"11"-516,-9 6-129,2 9-3999,-4 3-258,-2 10 0,-6 0-258,2 2 0,-1-5 0,1 3 0,2-6-129,3-8 0,4-1-516,-1-15-774,17-9-2322,-10 12-1032,10-12 0,-3-10-516</inkml:trace>
  <inkml:trace contextRef="#ctx0" brushRef="#br0" timeOffset="234478.4114">21599 14474 6063,'0'-16'5289,"0"16"-129,4 8-645,9 11-2967,-1 1-516,4 15-387,3-1-129,4 12-258,2-2-258,5 0-129,1 6-1419,0-11-3096,3-2-129,1-11-774,-1-8 129</inkml:trace>
  <inkml:trace contextRef="#ctx0" brushRef="#br0" timeOffset="235038.4434">22550 14411 4773,'-17'2'5160,"5"5"-258,-3 5-129,-6-2-3096,10 15-258,-9-5-645,5 10-129,-4 1-387,2 1 129,3 0-258,0 1-129,-1-4 0,3 1 0,3-8-129,-3-6-387,7 2-258,-5-16-1419,10-2-2322,0 0-387,-9 0-258,8-10-387</inkml:trace>
  <inkml:trace contextRef="#ctx0" brushRef="#br0" timeOffset="235278.4572">22313 14416 9417,'17'12'5289,"-9"4"-387,6 14-129,-2-2-3999,13 16-129,-6-1-258,10 9 0,0-3-258,1-4-129,2 5-129,-6-18-1290,4 6-3612,-7-15-258,0-6-258,-7-9-645</inkml:trace>
  <inkml:trace contextRef="#ctx0" brushRef="#br0" timeOffset="240954.7818">18382 13040 129,'8'0'4128,"-8"0"258,0 0 129,-8 3-1806,8 9-129,-11-12-774,6 16-516,-7-11-258,5 11-258,-10-2-258,4 7-129,-3 0 0,0 1-129,-4 1-129,2 2 0,1-1-129,1-1 129,2-3-258,0-3 0,3-3 0,3-2-129,8-12-387,-7 11-129,7-11-903,0 0-1935,0 0-516,7-9-645,-7 9 0</inkml:trace>
  <inkml:trace contextRef="#ctx0" brushRef="#br0" timeOffset="241245.7985">18137 13017 6708,'-3'-14'4644,"3"14"0,0 0-258,0 6-2580,4 6-645,11 13-129,0-3-258,8 8-129,5-1-129,4 3-129,2-5-129,1-1-129,-1-3 0,0-2 0,-4-4-129,-2-2 0,-6-2 0,-4-4-129,-1 2-387,-10-11-1032,3 6-3225,-10-6 0,10 2-645,-10-2-387</inkml:trace>
  <inkml:trace contextRef="#ctx0" brushRef="#br0" timeOffset="261893.9795">18311 13807 2193,'14'-12'4515,"-14"12"129,11-6-903,-11 6-1161,0 0-258,0 0-774,0 10-129,-9 0-516,2 13-129,-7-1-387,0 6 0,-6 3-258,2 1 129,-3 0-129,1 0 0,1-4-129,0-2 0,3-5 0,0-1 0,3-3 0,2-6 0,1-2-129,3-3 0,7-6-129,-13 5-516,13-5-2064,0 0-1677,0 0-129,-4-11-516,4-3-129</inkml:trace>
  <inkml:trace contextRef="#ctx0" brushRef="#br0" timeOffset="262162.9949">18052 13802 8385,'5'0'5031,"-5"0"-258,21 7 0,-11 4-3612,8 9 0,1-5-129,6 16-258,-3-5-258,6 4-129,-1 1-129,2-1 129,0-4-258,-1 1-129,-1-3 0,-1 1 0,0 0-129,-5-4-258,2 11-1677,-7-12-3096,-1 6-129,-8-6-387,-2-2-516</inkml:trace>
  <inkml:trace contextRef="#ctx1" brushRef="#br0">25255 18541 0,'0'0'0,"0"0"0,0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1" brushRef="#br0" timeOffset="94833.4241">25392 17571 0,'0'0'0,"0"61"0,0-61 0,0 0 0,0 0 0,0 0 0</inkml:trace>
  <inkml:trace contextRef="#ctx0" brushRef="#br0" timeOffset="378372.6416">17409 13235 2709,'0'0'3741,"0"0"-129,4-1-1290,-4 1-387,0 0-129,0 0-516,0 0-129,0 0-387,0 0 0,0 0-258,0 0 0,5-10 0,-5 10 0,0 0-129,9-6-129,-9 6 0,10-6-129,-10 6 129,10-13 0,-10 13-129,14-18 129,-4 7-129,3 0 258,-1-4-258,1 0 0,3-1 0,0-4 0,0 2 0,1 0-129,0-3 129,-1 2-129,-1 0 129,0 2 0,-1 2-129,-4 2 129,-1 0 0,2 5-129,-11 8 129,11-11-129,-11 11 129,0 0-129,0 0 0,9-8 0,-9 8 0,0 0 0,0 0 0,0 0-129,0 0-258,0 0-258,7 15-2709,-7-15-1032,0 0-516,0 0 0,-5 6-387</inkml:trace>
  <inkml:trace contextRef="#ctx0" brushRef="#br0" timeOffset="379447.7032">17406 12934 2451,'0'0'4386,"0"0"-129,-3-8-1290,3 8-516,0 0-387,0 0-645,0 0-258,5 5-258,-5-5-258,9 5 0,-9-5-129,17 7 0,-9-3 129,4 2-258,-2-2-129,3 5 129,0 2-258,3 1 129,-1 2-129,1 5 129,-1-1-129,2 3 0,0-1-129,0 2 129,-5-2-129,3 0 129,1-2-129,-4 0 0,2-2 0,-1-1 0,-1-4 0,-1-1 0,-1-1 0,-10-9 129,13 12-129,-13-12 0,0 0 0,9 5 129,-9-5-129,0 0 129,0 0-129,0 0 0,0-7 0,0 7 0,0 0 0,0 0 0,0 0 0,0-11 0,0 11 0,0 0 0,0 0 0,0 0 0,0 0 0,0 0-129,0 0 129,0 0 0,0 0 0,0 0 0,0 0 129,0-12-258,0 12 129,0 0 129,0 0-129,-2-10 0,2 10-129,0 0 129,0 0 0,0 0 0,0 0 0,0 0 0,0 0 0,0-12-129,0 12 129,0 0 0,0 0 0,0 0 0,0 0-129,0 0 129,0 0 0,0 0 0,0 0-129,0 0 0,0 0 0,0 0-129,0 0-387,0 0-1935,0 0-1806,0 0-516,0 0-129,0 0-516</inkml:trace>
  <inkml:trace contextRef="#ctx1" brushRef="#br0" timeOffset="149724.5638">24047 18323 0,'0'0'0,"0"0"0,0 0 0,0 0 0,0 0 0,0 0 0,0 0 0,0 0 0,0 0 0,0 0 0,0 0 0,0 0 0,0 0 0,0 0 0,0 0 0</inkml:trace>
  <inkml:trace contextRef="#ctx1" brushRef="#br0" timeOffset="149877.5725">24028 18445 0,'0'0'0</inkml:trace>
  <inkml:trace contextRef="#ctx1" brushRef="#br0" timeOffset="150937.6332">23937 18323 0,'0'0'0,"0"0"0,0 0 0,0 0 0,0 0 0,0 0 0,0 0 0,0 0 0,0 0 0,0 0 0,0 0 0,0 0 0,0 0 0,0 0 0,0 0 0,0 0 0,0 0 0,0 0 0,0 0 0,0 0 0,0 0 0,0 0 0,0 0 0,0 0 0,0 0 0,0 0 0,0 0 0,0 0 0,0 0 0,0 0 0,0 0 0,0 0 0,0 0 0,0 0 0,0 0 0,0 0 0,0 0 0,0 0 0,0 0 0,0 0 0,0 0 0,0 0 0,0 0 0,0 0 0,0 0 0,118-48 0,-118 48 0,0 0 0,0 0 0,0 0 0,0 0 0,0 0 0,0 0 0,0 0 0,0 0 0,0 0 0,0 0 0,0 0 0,0 0 0,0 0 0,0 0 0,0 0 0,0 0 0,0 0 0,45-13 0,-45 13 0,0 0 0,0 0 0,0 0 0,0 0 0,0 0 0,0 0 0,0 0 0,0 0 0,0 0 0,0 0 0,0 0 0,0 0 0,0 0 0,38-12 0,-38 12 0,0 0 0,0 0 0,0 0 0,0 0 0,27 0 0,-27 0 0,0 0 0,0 0 0,0 0 0,0 0 0,0 0 0,0 0 0,0 0 0,27 0 0,-27 0 0,0 0 0,0 0 0,0 0 0,38 12 0,-38-12 0,0 0 0,0 0 0,0 0 0,0 0 0,0 0 0,0 0 0,0 0 0,0 0 0,0 0 0,0 0 0,0 0 0,0 0 0,0 0 0,0 0 0,0 0 0,0 0 0,0 0 0,0 0 0,0 0 0,0 0 0,0 0 0,0 0 0,0 0 0,0 0 0,0 0 0,0 0 0,0 0 0,0 0 0,0 0 0,0 0 0,0 0 0,0 0 0,0 0 0,0 0 0,0 0 0,0 0 0,0 0 0,0 0 0,0 0 0,0 0 0,0 0 0,7 38 0,-7-38 0</inkml:trace>
  <inkml:trace contextRef="#ctx0" brushRef="#br0" timeOffset="415727.7783">19231 12947 2322,'0'0'4128,"0"0"-387,0 0-903,0 0-387,0 0-387,11 0-387,-11 0-516,0 0-258,0 0 0,0 0-258,0 0-129,0 0-129,0 0 0,0 0-129,0 0 129,-5 8-129,5-8-129,-9 11 129,1 1-129,1 2-129,-4 3 129,-2 4 0,-1 2-129,-3-1 129,-2 3-129,-1 0 129,1-1-129,1-3 129,-2-2 0,4-4-129,2-2 129,1-2 0,3-1-129,1-2 0,9-8 129,-14 11-129,14-11 0,-11 13 0,11-13 0,0 0-129,-11 12 129,11-12 0,0 0-258,0 0-129,0 0-387,-10 3-903,10-3-2838,0 0-387,0 0-129,2-10-387</inkml:trace>
  <inkml:trace contextRef="#ctx0" brushRef="#br0" timeOffset="416359.8144">18920 12919 258,'7'0'4128,"-7"0"516,0 0-258,0 0-1548,0 0-903,0 0-129,0 0-645,9 7 0,-9-7-387,0 0 0,0 0-258,6 12 129,-6-12-258,9 9 0,-9-9-129,13 9 129,-6-5-129,5 7 0,0 0-129,0 2 129,2 0-129,3 4 0,-2 1 0,5 1 0,0 1-129,-3 2 129,5 1-129,-3-2 0,-1-1 0,1 3 129,-3-2-129,-2-5 0,-1 1 0,-1-1 0,-4-3 0,0 0 0,-8-13 0,12 15 0,-12-15 129,10 7-129,-10-7 0,0 0 0,8 7 129,-8-7-129,0 0 0,10 0-129,-10 0 129,0 0 0,0 0-129,0 0 0,10 0-129,-10 0-129,0 0-387,0 0-774,0 0-3354,0 0-387,0 0-129,0 0-516</inkml:trace>
  <inkml:trace contextRef="#ctx0" brushRef="#br0" timeOffset="448947.6783">21002 12818 2322,'0'0'4128,"9"-4"258,-9 4-1677,-5 0-774,5 0-258,-14 14-387,7-1-387,-5-3-258,1 6-129,-4-1 0,2 5 0,-6 1 0,2 3-258,-3-1-129,0 3 129,0-2-129,-2-1 0,2 0-129,0-1 129,3-6-129,3 1 129,2-6-129,1 0 0,11-11 0,-13 15 0,13-15-129,0 0-387,-7 14-516,7-14-774,0 0-2580,0 0-258,0 0-387,-3-9 129</inkml:trace>
  <inkml:trace contextRef="#ctx0" brushRef="#br0" timeOffset="449347.7012">20675 12784 3999,'-4'-14'4386,"4"14"129,0 0-1806,0 0-774,0 0-387,5 8-516,8 7-129,-3-4 0,8 8-258,1 0-129,4 0-129,3 1-129,0 5 0,1 0-129,1 1 0,-2 1-129,-1-1 0,-3 0 0,-3 0 0,-2-3 0,-3-3 0,-1-2 0,-4-4 0,1 0 0,-10-14 0,14 15 0,-14-15 0,0 0-258,0 0-258,10 11-903,-10-11-3096,0 0-129,0 0-645,0-11 129</inkml:trace>
  <inkml:trace contextRef="#ctx0" brushRef="#br0" timeOffset="469177.8354">2817 12753 1548,'16'-1'2838,"-7"1"-1290,2 4-129,5 3-516,3 1 129,5 2-258,4-6 0,3 1-258,7-5 0,0 0-258,6-4-129,1-6-1032,-2-5-2064,7 3-258,-6-9-129</inkml:trace>
  <inkml:trace contextRef="#ctx0" brushRef="#br0" timeOffset="470313.9004">13849 16682 3612,'-6'0'4902,"6"0"-387,0-14-2064,15 14-774,-2-13-258,15 11-129,0-7-387,11 2-258,4-7-387,10 6 129,5 0-387,0-6-1032,8 5-3225,-7 1-387,-1-4-129,-6 6-645</inkml:trace>
  <inkml:trace contextRef="#ctx0" brushRef="#br0" timeOffset="483257.6407">22485 12844 1677,'10'0'2967,"-10"0"-387,0 0-516,0 0-129,0 0-258,0 0-258,0 0-258,0 0 0,0 0-258,1-8-258,-1 8 129,0 0-387,0 0 129,0 0-129,0 0-129,0 0 129,0 0-129,-6 0-129,6 0 129,0 0-129,0 0 258,0 0-258,0 0 0,-8 13 0,8-13-129,-9 15 129,1-2 0,-1-1 0,0 1-129,-1 4 129,-1-2 0,-1 3-129,-1 0 129,1 1 0,1-2 0,-2 2-129,1 1 258,2-4-258,1 1 129,-3 0-129,3-5 0,1 2 129,2-4-129,6-10 0,-10 19 0,10-19 0,-6 11 0,6-11 129,0 0-129,0 0 0,0 0 0,0 0 0,-9 10-129,9-10 129,0 0 0,0 0 0,0 0-129,0 0 0,0 0 0,0 0-387,0 0-258,0 0-1161,0 0-2580,0 0-129,0 0-516,0 0 258</inkml:trace>
  <inkml:trace contextRef="#ctx0" brushRef="#br0" timeOffset="483941.6799">22235 12865 258,'0'-11'2064,"0"11"-516,0 0-387,0 0-387,0 0-129,0-12 129,0 12-258,0 0 387,0 0-129,-4-13 258,4 13 258,0 0-129,0 0 0,-4-12 129,4 12-129,0 0-258,0 0 129,-6-17-387,6 17 0,0 0-129,0 0 0,0 0-258,0 0 129,0 0-129,0 0 129,0 0-129,0 0 0,9 4 0,-9-4 0,14 23 0,-2-6 129,-1-3-258,5 5 129,-1-1 0,2 6 0,2-2-129,0 3 0,3 1-129,-3-1 129,3 1 0,-4-1-129,2-1 0,-1-1 0,0-6 129,-2 1-129,2-4 0,-5-4 0,-2 1 0,1-5 0,-4-2 0,-9-4 0,12 2 0,-12-2 129,0 0-129,0 0 0,0 0-129,-4-7 0,4 7-387,-8-12-1032,8 12-2967,0 0-258,0 0-516,-4-11-258</inkml:trace>
  <inkml:trace contextRef="#ctx0" brushRef="#br0" timeOffset="541220.9561">19168 13692 1419,'0'0'1032,"0"0"-387,0 0-387,0 0 0,0 0 0,7 5-129,-7-5 129,0 0 129,0 0 129,0 0 129,0 0 0,0 0 129,0 0 0,0 0-258,0 0 0,0 0-258,0 0 0,0 0 0,0 0-129,0 0 0,0 0 0,0 0-129,0 0 129,0 0 258,0 0-129,0 0 0,0 0 0,0 0 129,0 0-129,0 0 129,0 0 129,0 0-129,0 0 129,0 0-258,0 0 129,0 0-129,0 0 129,0 0-129,0 0-129,0 0 0,0 0-129,0 0 129,0 10 0,0-10 0,0 0 0,0 0 129,0 0-129,0 0 129,0 0-129,0 0 0,0 0 0,0 0 0,-1 14 0,1-14 0,0 0 0,0 0-129,0 0 129,-7 11 0,7-11-129,0 0 129,0 0-129,-9 16 258,9-16-258,0 0 0,-10 15 0,10-15 0,-8 16 0,5-4 129,-2-1-129,-1 0 0,-1 4 0,-2-1 0,2 3 0,0-3 0,-2 2 0,0-2 0,-2 3 0,2 0 0,-1-3 0,0 1 0,-1-1 0,0 0 0,0 1 0,1-3 0,0 1 129,0-4-129,10-9 0,-16 17 0,16-17 0,-12 14 0,12-14 0,-9 14 0,9-14 0,-8 11 0,8-11 129,0 0-129,-10 12 0,10-12 0,0 0 0,0 0 0,0 0 0,0 0 0,-9 10-129,9-10 129,0 0-258,0 0-645,0 0-2451,0 0-645,0 0-387,0 0 258</inkml:trace>
  <inkml:trace contextRef="#ctx0" brushRef="#br0" timeOffset="543085.0627">18851 13675 258,'0'0'3612,"0"0"-774,0-12-258,0 12-645,0 0-258,0 0-387,9-4-129,-9 4-387,10 0 129,-2 8-258,-8-8-129,16 17 129,-8-5-129,5 4-129,-3-1 0,6 3 0,-3 2-129,6 0 0,-2 1-129,0-1 129,1 1-129,2 2 0,-4-2 129,1-2-258,-2-1 129,0 1-129,-1-4 129,-2 0-129,1 2 0,-2-4 129,-1-1-129,-3-1 129,-7-11-129,14 15 129,-14-15-129,12 13 129,-12-13-129,8 9 129,-8-9-129,0 0 129,9 4-129,-9-4 129,0 0-129,10 0 129,-10 0-129,0 0 0,10-5 129,-10 5-129,9-7 0,-9 7 0,7-2 0,-7 2 0,9-1 0,-9 1 0,0 0 0,10-1 0,-10 1 0,0 0 0,0 0 0,9 0 0,-9 0 0,0 0 0,0 0 0,0 0 0,0 0 0,0 0 0,0 0 0,0 0 0,0 0 129,0 0-129,0 0 0,6-11 0,-6 11 0,0 0 0,0 0 0,0 0-129,0 0-129,0 0-387,0 0-1161,0 0-2580,0 0 0,0 0-645,0 0 0</inkml:trace>
  <inkml:trace contextRef="#ctx0" brushRef="#br0" timeOffset="564021.2602">20051 13716 1935,'0'0'3096,"0"0"-516,0 0-387,0 0-516,0 0-129,-5-7-258,5 7-129,0 0-129,0 0-258,0 0-258,0 0 129,0 0-129,-9-4-258,9 4 0,-7 8-129,-3 3 0,3 4 0,-5 4-129,2 5 0,-4 3 0,1 1 129,-3 0-129,2 0 0,-2-6 129,2 2-129,2-7 0,1 0 129,0-5-129,2 0 129,0-3-129,9-9 0,-10 15 0,10-15 0,0 0 0,-8 13 0,8-13 0,0 0 0,0 0-258,0 0-129,0 0-516,0 0-645,8 0-1548,-8 0-1161,0 0-387,10-10 258</inkml:trace>
  <inkml:trace contextRef="#ctx0" brushRef="#br0" timeOffset="564561.291">19818 13721 2580,'-7'-16'4128,"7"16"-129,0 0-1935,-10-20-645,10 20 0,0 0-258,0 0-258,0 0-129,0 0-258,0 0 0,0 0-129,0 0-129,0 0 129,10 13 0,2-1 0,1 1-129,5 5 129,2-2-129,2 7 0,0-1-129,3-1 129,-3 1-258,2 2 129,-3-5 0,-1-1-129,-3-1 0,1 0 129,-3-5-129,-3 2 0,0-4 129,-1-2-129,-3-1 0,-8-7 0,13 11 0,-13-11 129,0 0-258,0 0 129,0 0-129,0 0-258,8 0-258,-8 0-1548,-1-10-2064,1 10-645,0 0-129,0 0-129</inkml:trace>
  <inkml:trace contextRef="#ctx0" brushRef="#br0" timeOffset="580961.229">20923 13739 645,'4'-10'1032,"-4"10"-129,0 0 129,10-12 0,-10 12-129,0 0 258,0 0-129,7-11 129,-7 11 0,0 0 0,0 0-129,0 0 0,2-12-129,-2 12 0,0 0-258,0 0-129,0 0 129,0 0-258,0 0-129,-6 10 0,6-10 0,-12 21 129,3-5-258,-2 2 0,-3 7-129,-1 0 129,-4 1-129,0 4 0,0-1 0,-3-3 0,4-4 0,0 0 0,3-5 0,2-2 0,3-5 0,0 0 129,10-10-129,-12 13 0,12-13 0,0 0 0,-9 10 0,9-10-129,0 0 129,0 0 0,0 0-129,0 0-129,0 0-387,0 0-645,9-1-2709,-9 1-258,9-9 0</inkml:trace>
  <inkml:trace contextRef="#ctx0" brushRef="#br0" timeOffset="581441.2565">20678 13670 3483,'-13'-8'4128,"13"8"0,0 0-2451,0 0-516,0 0-129,0 0 129,9 4-387,-9-4 129,13 21-129,-4-5-258,6 8 0,1-2-129,4 7-129,-1 2 0,5 0 0,-1 0-129,2 0 258,-1-2-258,-1 2 0,-3-6 0,2 1 0,-5-4-129,2-5 129,-1 0-129,-2-5 129,-2 1-129,1-6 129,-6-5-129,-1-1 0,-8-1 0,11 0-129,-11 0-258,0 0-516,11-2-774,-11 2-2838,0 0 0,0 0-645,-4-11 258</inkml:trace>
  <inkml:trace contextRef="#ctx0" brushRef="#br0" timeOffset="597961.2014">21714 13689 1677,'3'-11'1935,"-3"11"0,0 0-129,0 0-516,0-10 129,0 10-387,0 0 0,0 0-258,0 0 129,0 0-387,0 0 0,0 0 129,0 0-258,0 0 0,-11 0 0,11 0 0,-8 5-258,8-5 129,-13 17-129,4-3 0,-2 4 0,0 1 0,-3 3-129,2 0 129,-3 3-129,1 2 129,2-1-129,-1 0 258,0-1-129,-1 0-129,4-5 129,-4-2-129,4-3 0,0 0 129,1-5-129,1-1 129,8-9-129,-11 8 0,11-8 129,0 0-129,-10 3 0,10-3 0,0 0 0,0 0 0,0 0-129,0 0-129,0 0-258,0 0-258,0 0-903,0 0-2322,7-1-258,-7 1-258</inkml:trace>
  <inkml:trace contextRef="#ctx0" brushRef="#br0" timeOffset="598696.2435">21473 13710 645,'-12'6'1032,"12"-6"258,0 0-129,-9 0 0,9 0 258,0 0-129,-8-3 0,8 3-129,0 0 129,-10-16-516,10 16 258,0 0-258,0 0 0,-5-13-387,5 13 129,0 0-258,0 0 258,0 0-258,0 0 0,0 0 0,7 3 0,-7-3 129,9 10 0,-9-10 0,15 18-129,-7-4 129,6 5-129,-2-1 0,6 6 0,-3-2-129,2 6 129,1-2-129,0 1 0,-3-3 0,3 3 0,-2-4 0,-2 1 0,-1-1-129,0-3 129,-3-2 129,0-1-258,-3-5 129,-1 1-129,-6-13 0,7 11 129,-7-11-129,0 0 129,0 0-129,0 0 0,0 0 0,0 0 0,8 0-387,-8 0-774,8 0-1419,-8 0-1806,9-3-258,-9 3-516</inkml:trace>
  <inkml:trace contextRef="#ctx0" brushRef="#br0" timeOffset="661580.8403">22127 13492 1935,'0'21'2322,"0"-6"129,0 4-258,0 6-258,0-1-516,0 10-258,0-1-387,3 6-129,-3 0 0,0 2-258,0 0-129,2 1 129,-2-5-258,0 1 0,0-7 0,0 0-129,0-4 0,0-4 129,0-1 0,-2 0-129,2-6 129,0-2-129,0 0 129,0-14-129,4 17 129,-4-17-129,12 13 0,-12-13 0,15 2 0,-5-2 0,1 0 129,-1 0-129,6 0 129,-2 0-129,1 0 129,2 0-129,3 0 129,-2 0 0,2 0-258,2 0 258,3 0-129,1 0 0,3 0-129,1 0 129,2 0 0,0 0-129,2 0 129,0 0-129,-4 1 0,0-1 0,-3 0 0,-1 0-258,-2 0-516,-7-1-774,4-4-2451,-5 5-258,-7-4 0</inkml:trace>
  <inkml:trace contextRef="#ctx0" brushRef="#br0" timeOffset="662284.8805">22167 13423 774,'42'13'2580,"-17"-11"-129,0 6-258,5-5-774,1 7 0,2-5-774,0 5 129,4-3-516,-2 7 129,3-6-258,-1 2 129,-3-2 0,-3-1 129,0-1-129,-2 0 0,-5-3 0,-3 1 129,-4-3-129,0 0-129,-5 0 0,0 1 0,-2-2-129,-2 2 129,-8-2 0,13 2-129,-13-2 129,10 6 0,-10-6 129,10 6-258,-10-6 129,5 12 0,-5-12-129,4 19 129,-2-8-129,1 4 129,-3 4 0,1 4 0,-1 6 0,0 3 0,0 6-129,-1 3 0,-3 5-129,1 2 258,-3-3-258,2 0 129,-1-6 0,0-2 0,2-6 0,-1-8-774,1-3-3483,3-2 258,-3-6-516</inkml:trace>
  <inkml:trace contextRef="#ctx0" brushRef="#br0" timeOffset="698428.9479">20026 15440 129,'0'0'3096,"0"0"-516,0 0-129,0 0-516,0 0-258,0 9-258,0-9-258,-6 18 0,6-18-516,-14 25 258,7-12-258,0 5 0,-3-4-129,0 8 0,-4-2 0,1 2 0,-2-3-129,-1 6 0,2-4-258,2 0 129,-2-2 0,1-1 0,2-4-258,4 1 0,1-5 0,6-10-129,-11 16 129,11-16-387,-4 10 0,4-10-258,0 0-645,0 0-2709,0 0-903,0 0-258,1-15 516</inkml:trace>
  <inkml:trace contextRef="#ctx0" brushRef="#br0" timeOffset="698776.9678">19792 15461 1548,'-12'-3'4515,"12"3"387,0 0-258,-5 18-2451,5-18-774,13 20-516,0-7-129,8 8-129,-3-3 0,6 7-258,0 0-129,0 1-129,0 2 0,-3-1 129,-3-5-258,0 4 0,-5-5 129,-2-1-129,-1-4 129,-2-2-129,-8-14 0,11 18-129,-11-18 129,5 12-129,-5-12-387,0 0-1935,10 2-2322,-10-2-129,9-2-774</inkml:trace>
  <inkml:trace contextRef="#ctx0" brushRef="#br0" timeOffset="708864.5447">20585 15477 1677,'0'0'3225,"-3"-15"-387,3 15-387,0 0-516,0 0-516,0 0-387,0 0-129,0 0-516,0 0 0,0 0 0,0 0-129,0 0-129,-2 10 0,2-10 0,2 23 0,0-10 0,3 5 0,-5-2-129,2 5 129,0 2-258,-2-3 258,0 3-258,0 3 258,0-5-129,0 2 0,0-2 0,0 3-129,0-3 129,0-4-258,0 2 258,0-4-129,1 0 0,1-4 0,-2-11 0,9 14 129,-9-14 0,15 9 129,-5-8-129,4 1 129,-2-1-129,5 0 129,4-1-129,-2 2 0,5-1 0,0 3 129,3 0-258,-4-2 129,2 2-129,-3-2 0,-2 3-258,-5-5-258,4 1-645,-11-2-1419,2-6-1677,1 3 0</inkml:trace>
  <inkml:trace contextRef="#ctx0" brushRef="#br0" timeOffset="709744.595">20606 15392 1032,'0'0'1935,"8"-11"-258,-8 11-387,0 0 258,0 0-516,0 0-258,0 0-258,0 0-129,0 0 129,0 0-129,0 0 0,0 0 0,0 0-129,0-11 129,0 11 0,0 0-129,0 0 0,0 0 129,0 0-258,0-12 0,0 12-129,0 0 0,0 0 129,0 0-129,0 0 0,9-11 0,1 11 0,4-5 0,4 4 0,11-7 129,4 5 129,3-8-129,4 9 258,1-5-129,2 3-129,-5 1 129,-2 2-129,-7 1 0,-6 0 0,-3 3 0,-8 4-129,0 0 258,-12-7-129,9 21-129,-9-9 129,0 1-129,0 2 0,0-2 129,-1 0-129,-3 0 0,2 0 0,2 2 0,0-2 0,0 2 0,0 1 0,5 2-129,-4 4 129,4 1 0,-3 0 0,5 5 0,-5-1 0,-1 2 0,1 0 0,-1-3 129,-1 2-258,0-3 129,0 0-129,0-5 258,3 0-258,-1-4 129,-1-3-129,-1-3-129,0-10 0,1 14-645,-1-14-1161,0 0-2064,0 0-387,-7-6 130</inkml:trace>
  <inkml:trace contextRef="#ctx0" brushRef="#br0" timeOffset="709960.6074">20788 15815 258,'32'-8'3870,"-6"6"-1032,3 2-1290,-1-1-903,6 1-2064,-8-2-1935,10 5-258</inkml:trace>
  <inkml:trace contextRef="#ctx0" brushRef="#br0" timeOffset="719157.1334">21771 15460 1677,'6'-13'3612,"-6"13"-387,5-16-903,-5 16-387,4-11-258,-4 11-258,0 0-387,0 0-258,6-12 0,-6 12-258,0 0-129,0 0 0,0 8 0,-1 6-129,-6-2 0,-2 9 0,-1-3 0,-4 8-129,-1 2 0,-1 1 0,-4 1-129,1 2 129,-5-3 129,2 0-258,-2-4 129,3 0-129,3-5 129,0-2-129,5-7 0,2 1 0,11-12 0,-9 9-258,9-9-387,0 0-516,16-6-2451,-7-4-1161,1-1-258,1-4-129</inkml:trace>
  <inkml:trace contextRef="#ctx0" brushRef="#br0" timeOffset="719552.156">21544 15461 2709,'0'0'4644,"0"-13"-129,0 13-2193,0-11-645,12 11-258,-12 0-258,23 3-258,-13-1-129,7 14-129,-3-4 0,6 9-129,-3-1-129,5 4-129,-3 2 0,3 1-129,-1 0 0,2-3 0,-3 2-129,-1-1 129,1-7-129,-1 1 129,-3-6-129,0-1 0,-3-3 0,-1-4 0,-3-4 0,0-1-258,1 0-258,-9-12-2322,6 9-1677,-7 3-774,13-22-129</inkml:trace>
  <inkml:trace contextRef="#ctx0" brushRef="#br0" timeOffset="729372.7176">22572 15473 1,'0'0'3482,"0"0"-257,0 0-645,0-13-645,0 13-258,0 0-516,5-7-387,-5 7-129,0 0-258,0 0-129,9-6-129,-9 6 258,0 0-129,0 0 129,0 0 0,0 0 0,0 0 129,0 0-129,0 0-129,0 0 129,0 0-129,-7 2-129,7-2 129,-18 17-129,5-2 129,0 2 0,-2 6 129,-6-1-129,3 4-129,-2-1 258,1 3-129,0-4-129,2 0 0,2-3-129,2 2 129,0-4-129,1-4 0,0-1 129,5-3-129,7-11 0,-14 17 0,14-17 0,-13 9-129,13-9-129,-9 2-516,9-2-1161,0 0-2580,0 0-645,0 0-129</inkml:trace>
  <inkml:trace contextRef="#ctx0" brushRef="#br0" timeOffset="729784.7413">22238 15436 4128,'0'0'4902,"0"0"0,7-6-387,2 4-3741,2 0-129,8 2 129,0 2-258,5 9 387,0-1-516,4 7 129,-1 0-258,6 6 0,0-3-129,-1 3 129,1-2-258,-2 1 129,-2 1 0,-1-6-129,-1 0 0,-4-2 129,-2-3-129,-4-3 0,-4-1-129,-2-2 129,-4-3-258,-7-3-129,14 7-1548,-14-7-2838,0 0-258,0-7-774,0 7 516</inkml:trace>
  <inkml:trace contextRef="#ctx0" brushRef="#br0" timeOffset="752901.0635">20912 16309 1548,'0'0'1806,"0"0"129,1-12 0,-1 12-258,0 0-129,0 0 0,0 0-258,0 0-129,0 0-129,0 0-258,0 0 0,0 0-258,0 0-129,0 0 129,0 0-258,0 0-129,-5-2 129,5 2-129,-15 9-129,4 2 129,-4-1 0,1 4 0,-5-1 0,1 1 0,-1-1 0,3 1 0,-4-1 0,3-3 0,2-1-129,2 2 129,3 2-129,1-7 0,9-6 0,-12 6 0,12-6 0,0 0 0,-9 3 0,9-3 0,0 0 0,0 0-129,0 0-129,0 0 0,0 0-129,0 0-258,0 13-903,0-13-1935,0 0-1161,4-11-387</inkml:trace>
  <inkml:trace contextRef="#ctx0" brushRef="#br0" timeOffset="753352.0892">20615 16250 129,'-15'1'4128,"4"4"258,11-5-1677,0 0-774,0 0-516,0 0-258,0 0-129,0 0-129,7 3-129,5 6-129,1-5-129,7 8 0,2-5 0,4 3-129,2 2-129,2 1 0,2 1 0,-4 1-129,2-2 0,-1 1 0,-4-1-129,-3 3 0,-3-5 0,-4 0 129,-2-6-129,0 5 129,-13-10-129,12 8 0,-12-8 0,0 0 0,0 0-129,0 0 0,7 13-516,-7-13-387,0 0-3483,0 14-516,0-14-129,0 0-258</inkml:trace>
  <inkml:trace contextRef="#ctx0" brushRef="#br0" timeOffset="817247.7439">21826 16248 1677,'0'0'1677,"0"0"-129,0 0 0,0 0 129,0 0-516,0 0-129,0 0-129,0 0 0,-8 0-258,8 0 0,0 0 0,0 0-129,0 0 129,0 0-258,0 0 0,0 0 129,-10 6-258,10-6 0,0 0 0,0 0 0,0 0-129,-10 3 129,10-3-129,0 0 0,-9 4 129,9-4-129,0 0 0,-9 8 0,9-8 0,0 0 0,-10 7 0,10-7 0,0 0 0,-10 8-129,10-8 129,0 0-129,-9 11 0,9-11 129,0 0-129,-12 12 129,12-12-129,-10 13 129,10-13-129,-15 13 0,7-6 129,-2 1-129,-1-1-129,0 3 129,-2 0 0,1-3-129,3 0 129,-2 1 0,2 0 0,9-8 0,-12 11 0,12-11 0,-9 9 0,9-9 0,-9 8 0,9-8 0,-8 5 0,8-5 0,-9 12 0,9-12 0,-10 13 0,10-13-129,-7 12 129,7-12 0,-5 11-129,5-11-129,0 0-258,0 0-516,0 0-774,0 0-2451,0 0-645,0 0-129</inkml:trace>
  <inkml:trace contextRef="#ctx0" brushRef="#br0" timeOffset="817919.7822">21402 16211 645,'0'0'1677,"0"0"129,4 0 0,-4 0 387,0 0-258,0 0-129,0 0-129,0 0-129,10 7-516,-10-7 0,0 0-258,0 0 0,13 9-258,-13-9-129,17 11-129,-6-6 0,4 3 0,2-2 0,2 6-129,1-4 0,3 5 0,1-3 0,0 2 0,3-1 0,-1 4 0,1-5 0,-4 3 129,0-4-129,0 3 0,-3 0-129,-2-1 129,-3-2-129,2 0 129,-5 1-129,-2-5 0,-2 2 0,-8-7 0,13 11 129,-7 2-129,-6-13 0,0 0 0,6 12 0,-6-12 0,0 0 0,0 0 0,0 17 0,0-17 0,0 0-129,0 0-258,-4 12-645,-4-12-3483,8 0-516,0 0-387,-10-12 129</inkml:trace>
  <inkml:trace contextRef="#ctx0" brushRef="#br0" timeOffset="818691.8265">21507 16501 2451,'0'0'2580,"13"-7"-258,-3 7-387,-10 0-387,14-8-258,-7-7-258,4 13-129,-4-12-387,4 9 129,-2-11-258,5 10 129,-2-10 0,7 6 0,-4-4-129,6 2-129,0-2 129,2-1 0,-1 1-129,2-1-129,-4-3 129,-1 6-129,-2 2 0,-1 2 0,-4 1 0,-3 1 0,-9 6-129,13-5 0,-13 5 129,0 0-129,0 0 0,0 0 0,0 0 0,0 0 0,0 0-129,0 0-387,1 9-774,-1-9-2709,-6 0-774,6 0-258</inkml:trace>
  <inkml:trace contextRef="#ctx0" brushRef="#br0" timeOffset="819375.8656">21436 16217 2193,'-7'-7'2709,"7"7"-258,0 0-387,0 0-129,5 0-258,6 3-516,-11-3-129,20 9-258,-10-7-129,6 8-129,-4-1-258,8 3 129,-4 2-258,3 2 129,2-3 258,2 3-258,-2 1 0,1-3 0,1-2-129,0 0 0,-2 0 0,-1-2 0,0 1-129,-2-4-129,-2 0 258,-2-1-129,2 0 0,-5-1 129,-1-2-129,-1-3 0,-9 0 129,15 1-129,-15-1 0,11 0 0,-11 0-129,0 0 129,10 0-387,-10 0-1161,0 0-2838,0 0-516,-4-1-129</inkml:trace>
  <inkml:trace contextRef="#ctx0" brushRef="#br0" timeOffset="826368.2656">16652 16341 258,'26'0'1548,"-8"0"-129,-2 2-387,3 0-129,-1-1-129,5 0 129,-3-1-387,4 1-129,0 1-129,4-1 0,3-1-258,0 0 0,4 0 129,-1 0-129,6 0 0,-2 0 0,7-3 129,-1 3-129,4-2 0,-1 1 0,2 0 0,2 1 0,-3-1 0,2-2-129,-4 2 129,0-2 0,-1 0-129,0 1 129,1 0 0,0-1 0,-1 0-129,-3 3 129,3-1 0,-5 1 0,2 0-129,-4 0 129,-3 0-258,2 0 129,-2 3 0,-4-1 0,5 2 0,-2-3-258,-3 0 387,3 0-129,2 2-129,-3-2 258,4 2-129,1-1 129,-3-1-258,1 1 129,-2 2 0,0-1-129,1-1-129,-1 2 129,0-2-258,0-1 387,0 0-129,-1 1 129,4-2-129,-4 0 0,6 0 129,-3 0 0,4 0-258,0 0 129,2 0 0,-1-2-258,2 1 0,-2 1 0,0 1 0,-1-1 388</inkml:trace>
  <inkml:trace contextRef="#ctx0" brushRef="#br0" timeOffset="846499.417">22318 16483 2967,'-14'29'4644,"14"-29"-1806,-9 15-129,9-15-774,-2 12-387,2-12-645,7-3-258,5-14 129,7 1-387,2-8 129,6 2-129,2-6 0,5 1 0,2-7 0,1 12-129,-3-4 129,3 3-129,-5 2-129,-2 2-129,-3 1 129,-6 3-258,-4 6 129,-5 2-129,-4 7-129,-8 0-258,0 0-387,0 0-645,-6 11-2967,-5-4-516,-2 4-258</inkml:trace>
  <inkml:trace contextRef="#ctx0" brushRef="#br0" timeOffset="847036.4477">22244 16279 129,'0'0'4128,"0"0"-903,0 0-774,-9-16-516,9 16-258,0 0 0,0 0-387,0 0-387,6-7-129,-6 7 0,9-1-129,-9 1 0,15 0-129,-15 0-129,18 4 129,-5 5-129,4 3 0,4 2-258,4 7 0,2 2 0,7 1 0,2 5-129,4 8 129,0-7-258,1 1 129,-1-3 0,-4 0 0,0-3 0,-6-6 0,-5-9 0,-3 0 0,-6-1 0,-3-5 0,-4-3 0,-9-1-645,11 0-2709,-11 0-1806,0 0-129,-9-18-645</inkml:trace>
  <inkml:trace contextRef="#ctx0" brushRef="#br0" timeOffset="865903.5269">21741 16849 258,'0'0'645,"9"-5"0,-9 5-387,0 0 129,0 0-387,0 0 129,0 0 0,0 0 387,0 0 0,0 0 129,0 0 129,0 0 129,0 0 129,0 0-129,0 0 258,0 0-258,0 0 129,0 0 0,0 0 0,0 0 129,-6-5-129,6 5-258,0 0 258,-7 11-387,7-11 0,-10 13 0,3-1-129,-1 3-129,-2 2 0,-1 3-129,1 1 0,-3 4 0,-3 1-129,2 2 129,-1-3-129,-2 0 0,3-6 0,-2 3 129,1-6-129,2 0 0,2-4-129,1-4 129,2-2-129,8-6 0,-11 9-129,11-9 129,0 0 0,0 0-129,0 0-258,0 0 0,6 7-645,-6-7-1161,9-7-2580,-9 7-387,9-10-387</inkml:trace>
  <inkml:trace contextRef="#ctx0" brushRef="#br0" timeOffset="866479.5598">21494 16879 1161,'0'0'1548,"-12"-3"129,12 3-129,0 0 516,0 0-258,-9-13 129,9 13-387,-2-12 0,2 12-258,0 0-258,0 0-258,0 0 0,0 0-258,0 0-129,11 6 129,-11-6-258,14 26 129,-2-7-129,7 8 0,1-3 0,5 7 129,2-1-129,4 2-129,3 3 129,1-2-129,2-4-129,-1-3 129,-3 4 0,-5-1-129,0-6 129,-7-3-129,-4-7 0,-3 2 0,-4-7 129,-10-8-129,10 9 0,-10-9-258,0 0 0,-4-13-387,4 13-1548,0 0-2838,-2-19-258,-1 4-258</inkml:trace>
  <inkml:trace contextRef="#ctx0" brushRef="#br0" timeOffset="875195.0583">22663 16826 903,'0'0'3096,"0"0"-645,0 0 0,8-1-645,-8 1-387,0 0 0,0 0-258,0 0-129,0 0-129,-1 6-129,1-6-129,-7 19 0,7-19-129,-15 23-258,6-7 129,2 6-129,-5-3-129,-1 1 129,-1-2-129,0 4 129,0 1-129,-3-8 0,2-1 0,1 3 0,-1-3 0,3 0 0,0-1-129,3-2 258,-1 1-258,3-2 0,7-10 0,-12 16-258,12-16 258,-5 14 0,5-14-129,0 0 0,-5 15-129,5-15 0,-2 12-129,2-12-258,0 10-1032,0-10-2580,0 0-774,0 0-387</inkml:trace>
  <inkml:trace contextRef="#ctx0" brushRef="#br0" timeOffset="875616.0824">22344 16846 2967,'-10'-9'4773,"10"9"-258,-10-25-2580,10 25-516,0 0-129,0 0-387,6 0-129,3 5-129,-9-5-129,20 19 0,-4-1-129,2 4-129,-1-4 129,10 8-129,-2 4-129,5-3 258,1 4-258,3-5 0,-2-4-129,1 4 129,-3-3-129,0-5 0,-7-4 129,-1 1-129,-5-4 0,-3-3 0,-1-2 0,-4-4-129,-9-2-258,9 3-516,-1 2-2322,-8-5-1806,0 0-387,-5 0-258</inkml:trace>
  <inkml:trace contextRef="#ctx0" brushRef="#br0" timeOffset="898187.3734">22700 17554 645,'10'-6'1935,"-1"-6"258,-9 12-258,7-11-129,-7 11-129,0 0 0,4-19-387,-4 19 0,0 0-129,0 0-129,0 0-129,0 9 129,-7 6-387,0 6 0,-6 0-129,1 6-129,-6 10 0,-2 3 0,1 1 0,-4-1-258,0 7 129,0-14-129,1-5 258,7-7-387,-2 1 387,7-12-516,-1-5 516,11-5-387,-9 0 129,9 0-129,0 0 0,0 0-129,0 0-129,0 0 0,0 0-258,0 0-387,0 0-387,-10 5-1032,10-5-2709,0 0-387,0 0-258</inkml:trace>
  <inkml:trace contextRef="#ctx0" brushRef="#br0" timeOffset="898555.3944">22421 17479 774,'-5'-19'4902,"5"-4"258,3 11-387,12 12-2967,-15 0-387,22 5-516,-4 6-129,10 14-129,1 1-258,8 8 258,-2 7-516,6 2 258,4-4 0,-2 1 0,-3-1-258,-2-3 0,-6-10 0,0-1 0,-8-5 258,-2-8 0,-8-4-129,-2-4-258,-12-4 387,9 7-516,-9-7 0,0 0-903,0 0-3870,-4 0-516,4 0-129,-14-7-774</inkml:trace>
  <inkml:trace contextRef="#ctx0" brushRef="#br0" timeOffset="967003.3094">21766 12825 1,'0'0'4127,"0"0"130,0 0-258,0 0-1161,0 0-1032,0 0-387,-11 3-645,11-3-129,-11 15 0,4-2-129,-3-2-129,0 7 258,-2-3-387,-2 8 0,-1-4 0,0 7-129,-1-1-129,1 0 129,-2 2 0,3-3-129,-3 0 129,3 3 0,-1-6 0,3-2 0,-1 0-129,3-1 129,0-4 0,3-2-129,7-12 0,-10 13 129,10-13-129,0 0 0,0 0 0,0 0 0,-5 11-387,5-11-129,0 0-516,0 0-2064,0-9-1548,0 9-387,0-21-129</inkml:trace>
  <inkml:trace contextRef="#ctx0" brushRef="#br0">21422 12822 1032,'0'0'4515,"-5"-11"129,5 11-258,0-13-1677,0 13-645,0 0-645,12 0-129,-12 0-387,16 17-129,-6-8-129,7 12 129,0-1-387,2 11 0,3 2 0,-1 5-129,1-2-129,2 8 0,-2-5 0,-1 0 129,-2-3-129,1-1 0,-3-8 0,1-4 0,-3-1-129,-3-6 0,-5-6 129,2-2-129,-9-8 129,13 5-258,-13-5 129,0 0-387,7 2-903,-7-2-3612,0 0-129,0-8-516,0 8-387</inkml:trace>
  <inkml:trace contextRef="#ctx1" brushRef="#br0" timeOffset="704881.3169">25236 16647 0,'0'0'0,"0"0"0,0 0 0,0 0 0,0 0 0,0 0 0,0 0 0,0 0 0,0 0 0,0 0 0,0 0 0,0 0 0,0 0 0,0 0 0,0 0 0</inkml:trace>
  <inkml:trace contextRef="#ctx0" brushRef="#br0" timeOffset="969091.4289">21751 13331 774,'4'-1'3354,"-4"1"-129,0 0-1161,0 0-387,0 0-258,5-14-387,-5 14 0,0 0-258,0 0 0,0 0 0,0 0-258,0-10 0,0 10 0,0 0 0,-6-10-258,6 10 129,-9-7 0,9 7-129,-9-11 0,9 11 129,-9-17-129,9 17 0,-7-20 0,1 7 129,2-1-129,-2-3 0,1-3 0,-1-1 0,-2-4-258,-2-2 129,0-3 0,-1 2-129,1 0 0,4 6-387,-3-2-2580,9 9-1419,4 0-387,6 5-516,3 2 0</inkml:trace>
  <inkml:trace contextRef="#ctx0" brushRef="#br0" timeOffset="1.02976E6">19820 12655 774,'-14'0'774,"7"0"0,-4 0-129,3 1-387,-2 4 0,1 1-258,-1 5 129,0 0-129,-1 1 0,3 3 0,-1 0 258,-1 2-258,1-2 129,1 5 0,-1-3-129,1 8 129,-1-2 0,2 3 129,0 0-129,2 5 129,0-2 258,1 2-129,3-2 387,-1-1-129,2 0 0,0-5 0,0 5 129,2-9 0,3 2 0,0-4-258,2 1 258,-2-3-129,4 1 0,-2-4 0,6 0-129,-6-3 0,5 3-129,1-6 0,0 1 129,1-3-258,1 1 0,1-3 0,1 2-129,-2-2 129,1 2-129,1-3-129,0 1 0,1 0 129,0 2-129,-3-4 0,4 1 0,0-1 0,-1 0-129,1-1 129,0-5 0,5 0-129,-3-1 129,2-2 0,2 0 0,-1-5-129,0 0 129,0-1 0,0 0 0,-3-2 0,0-3 0,-1-3 129,-2 1-258,-2-2 258,-4-6-129,-2 3 0,-1-2 0,-3-4 129,-2 2-129,-2-5 0,-2 2 0,0-2 0,-2 3 0,-3-2 0,-3 2 0,1 4 0,-2 1 0,-5 4 0,1 4 0,-3 3 0,-5 1-129,-1 4 258,-2 2-258,-5 0 129,0 3 0,-2 1 0,-1 0 0,2 2 0,-2 1 0,0 3-129,0 0 129,2 3-129,0 4-129,0 5-129,1 2-387,3 4-903,-1 4-2193,2-8-258,4 6 0</inkml:trace>
  <inkml:trace contextRef="#ctx0" brushRef="#br1" timeOffset="1.06326E6">2618 12760 7740,'0'30'5160,"-3"30"-387,-6 17 0,6 31-3225,-10 14-258,7 34-258,-4 13-129,6 19-129,-2 4-258,5 6 0,-2 2-258,3-9 0,0-13-129,7-16-129,0-26 129,3-15-129,1-24 0,-2-26-258,2-23 129,-4-24-258,0-24 0,-2-31-645,8-19-3483,-13-33-516,4-17-258,-4-30-129</inkml:trace>
  <inkml:trace contextRef="#ctx0" brushRef="#br1" timeOffset="1.06356E6">2712 12898 10449,'15'-76'5160,"-15"76"-258,5 38-129,-5 31-3870,0 31-258,0 30 129,1 23-129,-1 27-129,0 11-129,4 10 0,4-4 0,1 0-258,-1-17 0,8-17-258,1-21 129,0-24-129,0-25 0,-2-21-258,1-31 0,-2-31-516,4-14-774,-13-47-3354,3-14-129,-5-38-129,0-14-645</inkml:trace>
  <inkml:trace contextRef="#ctx0" brushRef="#br1" timeOffset="1.06384E6">2984 12992 9804,'18'-81'5289,"-18"81"-516,7 18 129,-10 33-3741,3 35 0,1 19-258,-1 30-258,0 16-129,0 23-129,6 8 0,1 4 0,0 0-387,6-6 258,-1-7-258,3-19 0,-2-13 0,0-17 0,1-25-258,-2-22-129,0-15-645,-12-33-4128,8-12-129,-8-17-258,-2-15-903</inkml:trace>
  <inkml:trace contextRef="#ctx0" brushRef="#br1" timeOffset="1.06961E6">6796 12861 3999,'0'0'4257,"0"0"0,-2-11 0,2 11-2322,0 0-516,0 0-258,0 0-129,0 0-258,0 0-258,0 0-129,-7 14 0,7-14 0,-2 14 0,2-14-129,0 14 129,0-14-129,2 17 129,-2-17-129,12 12 0,-5-6-129,5 2 129,0-1-129,5 4 0,2-2 0,3 3 0,1-1-129,4 0 129,1 1-129,4 2 129,2-2 0,2 2 0,2-1 0,5 1 0,3-3 0,0 3 0,2 2-129,7-2 129,2 0-129,5 1 0,1-1 0,7 2 129,5-1-129,4 1 0,3 0 0,3 2 129,4-1-129,4 1 0,2 0 0,1 2-129,2 2 129,0 0-129,1 2 129,4-1-129,0 5 129,-2-3-129,2 4 129,0 1 0,1-1-129,1 5 129,4-3 0,-6 6 0,2-1-129,-1 4 129,3-2 0,-1 1 0,2 2 0,-3-2 0,4 1 0,-1-4 0,4 1 0,-1 0-129,-3 0 129,1 0-129,0-1 129,1 4-129,-3 0 129,-3 0-258,0 5 258,-1-1 0,2 2 0,-2 4 0,-1-2 0,2 3 129,-1 0-129,2-3 129,-2-2-129,1-2 129,-2 0-129,-3-5 129,-2-1-129,-7-3 0,-6-2 0,-7-5 0,-10 2 0,-9-6-129,-11-4-129,-12-4 0,-8 0-516,-16-15-387,-6 11-2064,-15-14-1806,-16-2-258,-20-13-258,-11-3-129</inkml:trace>
  <inkml:trace contextRef="#ctx0" brushRef="#br1" timeOffset="1.0709E6">6824 13161 2322,'-11'-18'3999,"11"18"-129,-7-13-645,7 13-774,0 0-516,-7-16-258,7 16-387,0 0-129,11 9-258,-3-3-258,10 9-129,0-1 129,9 7-258,1 0 0,10 5-129,7 0 129,5 3-129,4 0 0,9 2-129,-1-1 129,10 1-129,0-3 129,8 2-129,6-1 0,2 0 0,6-7 0,4 3 0,3-2 0,4 1 0,3 1-129,1-5 129,-1 1 0,-2 1-129,0 1 0,4-1 129,1-1-129,1-2 0,-2 1 0,2 1 0,2 1 0,1 0 0,1 0 0,-3-2 0,-5 2-129,0 3 129,0-2 0,-1 1 0,-3 2 0,-4-2 0,0 1 0,4 5-129,-1-1 129,-3 2-129,1-4 129,-1 3-129,-1 1 258,1-3-258,-4 4 129,-2-7 0,-3 4 0,0-1 129,-6-4-129,2 5 129,-4 0-129,-2 0 129,-2-1-129,-1 1 129,-2-2-129,-4 4 0,-2-2 129,-3 0-129,-3-3 129,-3-2-129,-4 5 0,-2-6 129,-2 3-129,-5 2-129,-2-4 129,-5 1 0,-1 2 0,-3-1-129,-5-2 258,-2 4-258,-4-4 129,1-2 129,-2 3-129,0 0 0,-4-6 0,4 6 0,-2-2 0,4-2 0,-2 2 0,3-4 0,-4-3 0,2 2 0,-1-4-129,-4-3 129,0 1 0,-5-3 0,-2-5 129,-3 4-129,-2-3 0,-9-5 0,9 7 0,-9-7-129,0 0-129,0 0-258,0 0-774,-6 0-3225,6 0-645,0 0-516,-10 1-387</inkml:trace>
  <inkml:trace contextRef="#ctx0" brushRef="#br1" timeOffset="1.07685E6">13852 12753 3225,'0'0'3612,"0"0"0,0 0-2322,0 0-129,0 0 0,0 0-129,0 0-129,0 0 129,0 0-129,0 0 129,0 6-258,0-6-129,0 0 0,0 0-258,-2 11 129,2-11-258,0 0 0,-9 11-129,9-11 129,-10 9-129,10-9 0,-14 12 0,5-4 0,-4-2 0,-1 1 0,-3 1-129,-7 4 129,-2 1-129,-7 1 0,-6 0 129,-4 7-129,-10-1 0,-7 5 129,-5 4-129,-9 2 129,-5 2-129,-7 0 129,-7 8 0,-7-2 129,-3 1-129,-7 4 0,-5 1 0,-3 0-129,-4 3 129,-4 2-129,-5 1 129,-4 3-129,-4 5-129,-3-4 258,-3 5-258,-5 2 258,-8 0-129,0-1 0,-4-1 0,0 3 0,-7-1 0,0 1-129,0 2 129,-1 0 0,-1 6 0,2 2-129,-3 7 129,-3-1 129,4 0-129,0 1 129,-3-3-129,3 2 0,4-3 129,3-6-258,0 0 129,6-2 0,4 0 0,4-4 0,7-1 129,5-2 0,10-8-129,9 2 129,8-10-129,15-8 0,14-3 0,13-7 0,15-8-129,15-10-129,16-1-645,7-12-903,25-2-2709,8-12-258,19-4-258,13-13-645</inkml:trace>
  <inkml:trace contextRef="#ctx0" brushRef="#br1" timeOffset="1.07771E6">13939 12837 1,'0'0'3095,"-6"2"130,6-2-1419,0 0-645,0 0 387,0 17-129,0-17 387,0 0-258,0 0 0,-1 18 0,-8-14-516,4 8-129,-7-6-387,-1 5 0,-8-1-129,0 2-129,-8 1-129,-8 5 0,-10 1 129,-6 2-129,-13 2 0,-9 6 129,-9-4-129,-12 8 0,-11 2 0,-7-1 0,-6 10 129,-12 1-129,-4 3 0,-9 6-129,-8 4 258,-5 4-258,-8 7 0,-6 2 129,-11 4-258,-7 2 258,-10 3-129,-3 2 0,-6 1 0,-3 1 0,-2 0 0,-1 3-129,1 1 258,2 2-258,-1 3 258,6-3-129,-1 0 0,0 0 129,1 1-129,-2-6 129,4-1 0,2-2-129,6-4 129,6-1 0,4 0-129,10-8 129,10-4-258,3-9-903,17 2-3483,4-12-258,13-3-516,5-7-645</inkml:trace>
  <inkml:trace contextRef="#ctx2" brushRef="#br1">8980 15480</inkml:trace>
  <inkml:trace contextRef="#ctx2" brushRef="#br1" timeOffset="419.0238">8980 15480,'322'0,"-322"0,298 0,-298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2T07:17:29.89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19576 6597 1935,'-8'-3'3096,"8"3"-645,0 0-645,-9-5-258,0 4-516,9 1 0,-10 0-387,10 0-129,-10 6 0,10-6 258,-2 13-129,2-13 129,9 10-129,8-3 0,2-7 258,11 4-129,1-4 0,7 0-129,5-4-129,7 4 0,-2-4-129,10 1-129,0-1 0,2 1-129,2-1 129,5 2-129,0-3 129,3 0-129,3-2 129,1 2 129,1-2-129,0 0-129,-2-2 129,1 2-129,-7-4 0,3 2 0,-7 5 0,-4-1 0,-1-1-129,-5 4 129,-6 0-129,-2-3 0,-3 2 129,-5 1-129,-2-1 0,-1 1 0,-3 0 0,-1-2 0,-2 4 0,1 0 0,-2 0 0,1 0-129,0 0 258,-1 0-129,-1 2 0,0 0 0,-4 0 129,2-2-129,-5 2 0,-1-2 0,-8 0 129,-1 0-129,-9 0 0,12 0 0,-12 0 0,0 0 0,0 0-129,0 0-129,0 0-129,-3-16-1032,3 16-3483,0 0-258,-9-12-516,9 12-129</inkml:trace>
  <inkml:trace contextRef="#ctx0" brushRef="#br0" timeOffset="3436.1965">1609 7704 2451,'0'0'4257,"0"0"-516,0 0-1419,0 0-387,0 0-129,0 0-516,0 0-129,13 13-387,-13-13 258,15 10-387,-15-10 258,25 7-387,-11-4 0,8 1-387,-2-3 258,9 2 0,1-2 0,5 0-129,3 0 0,2 3 0,1-4 0,2 1 0,0 0-129,1 0 0,-1 0-129,-2 1 0,-1-1 0,1 0 0,0 0 0,-3 1 0,2 1 0,-4 0 129,-1 0-129,3-2 129,-3 1-129,0-1 129,-2 0 0,-2-1-129,1 0 129,-2 0-129,-5-1 129,5 1-129,-5-2 0,-2 0 0,-1 0 0,-2 0 0,-1 0-129,-4 1 129,3-3 0,-5 2 0,1-2 0,0 1 0,-1-2 129,1 2-129,-2-3 0,4-1 0,-2 3 129,0-4-129,1 2 0,1 0 0,1 1 129,1-2-129,2 3 0,-3 1 0,2 2 0,0 1 0,0 0 0,0 0 0,-4 0 0,1 3 129,-2 1-129,-1 1 0,-1 0 0,-3-1 0,2 3 0,-2-2 0,0-1-129,-2 0 129,1-2 0,0 1 0,1-2 129,0 2-129,-2-2 0,-7-1 0,14 1 0,-14-1 0,15 0 0,-15 0 0,15 0-129,-15 0 129,11 0 0,-11 0 0,14 0-129,-14 0 129,12 0 0,-12 0 0,11 0 0,-11 0 0,9 0 0,-9 0 0,0 0 0,8 0-129,-8 0-129,0 0-387,0 0-2322,8-8-1935,-8 8-258,3-21-387,1 10-258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2T07:42:46.846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02T07:42:47.736"/>
    </inkml:context>
  </inkml:definitions>
  <inkml:trace contextRef="#ctx0" brushRef="#br0">4972 7692 5160,'-5'16'4773,"3"-1"-387,-3-4-258,0 0-3354,5 7-258,3 2-129,11 5-129,8-4 0,9 1 0,8-1 0,6 1 0,8-1 0,11 0 129,-1-8 0,2 4-258,1-5 129,-4 1-129,-1-6-129,-7 4 129,-8-3-129,-8-1 0,-10 2-129,-6-4-129,-5 2-387,-8-7-387,-2 4-903,-7-4-2322,2-8-258,-2 8-129,0-28-129</inkml:trace>
  <inkml:trace contextRef="#ctx0" brushRef="#br0" timeOffset="320.0184">5782 7705 2709,'4'-15'3999,"-4"15"-1161,15-5-258,-15 5-516,21 6-258,-8 2-387,7 14-129,-3-1-387,8 10 0,-2-3-258,7 8-129,-6-3 129,4 2-387,-7-2 129,-4 3-129,-4-4 129,-4 3-258,-7-1 0,-5-1 129,-10-1-258,-4-2 0,-1-2-258,-7-13-645,5-2-3354,-4-8-258,2-5-387,2-5-129</inkml:trace>
  <inkml:trace contextRef="#ctx1" brushRef="#br0">9900 11244 0,'0'0'0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2T07:57:53.759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5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02T07:59:32.605"/>
    </inkml:context>
  </inkml:definitions>
  <inkml:trace contextRef="#ctx0" brushRef="#br0">13964 6909 1935,'0'0'4515,"2"-7"387,-2 7-1548,0 0-387,1-12-774,-1 12-774,0 0-129,0 0-516,0 0-258,6 13-129,-6-1 0,1 10 0,-1 3-258,0 4 258,1 1-258,0 4 0,1 1 129,0-3-129,0-1 129,1-9-258,0-5 129,-1-5-258,0 0 0,-2-12-387,0 0-645,0-7-3612,2-5-258,-2-8 0,-2 1-774</inkml:trace>
  <inkml:trace contextRef="#ctx0" brushRef="#br0" timeOffset="240.0136">13913 6662 5805,'-4'-11'5031,"4"11"-387,0 0-387,0 0-3225,0-14-645,0 14-129,11 0-1290,-11 0-3096,8 0-387,1 0-258,-2-1-387</inkml:trace>
  <inkml:trace contextRef="#ctx0" brushRef="#br0" timeOffset="1060.0606">14342 6665 645,'4'-14'4644,"-4"14"258,0-13-258,0 13-1677,-13-14-774,13 14-774,-14-8-387,4 3-516,-3-1 0,-1 3-129,-1-1-129,0 4 258,0 0-387,1 1 0,2 10 0,0 2 129,0 2-258,3 3 129,1 6 0,1 4-129,1-3 129,3 5-129,1 1 0,2-1 129,2 4-129,5-2 0,-3-1 0,6 1 258,-3 3-258,4-5 129,-2-1 0,2 2 0,-3-6 0,-1 2-129,-1-3 129,-3-4-258,1 0 258,-4-4-387,0 0 129,0-5-129,-4 0-129,4-11-129,-7 12-645,-2-14-2064,9 2-1548,-10-10-258,10 10-387,-13-25 129</inkml:trace>
  <inkml:trace contextRef="#ctx0" brushRef="#br0" timeOffset="1316.0753">14060 7087 7740,'0'0'5418,"0"-13"-387,9 8 129,-7-9-3612,13 14-516,0-7-129,1 6-258,1-5-129,5 6-516,-6 0 258,4 0-258,0 3 0,0-3 129,0 0-258,-3-2-258,4 2-387,-4-9-774,3 3-3483,-7-5-258,2 1-129,-7-2-903</inkml:trace>
  <inkml:trace contextRef="#ctx0" brushRef="#br0" timeOffset="4044.2313">14679 6728 1677,'10'-3'4773,"-10"3"129,8-1-387,-8 1-1548,0 0-1677,2 9-387,0 6-516,-2 1-129,2 6 0,-1 5-129,3 5 0,-2-2 0,4 11 0,-2-2-129,0-2 129,1-1 0,-1-1 0,1-4 0,1-6 0,0-5 129,1-5-258,2-7 129,0-2-129,2-1 129,3-5-129,0 0-129,0-2 258,3-3-129,-1 0 258,-1 0-258,2 0 0,-2-1-387,-2-4 129,-1 6-387,-5-11-1032,7 7-2580,-14 8-645,9-16-387,-9 3 258</inkml:trace>
  <inkml:trace contextRef="#ctx0" brushRef="#br0" timeOffset="4292.2455">14759 6913 4644,'-12'-3'4902,"12"3"0,0 0-258,10 0-2709,-10 0-1032,23-7-129,-8 3-258,6 4-258,-4-3 0,2-1-129,-3 2-129,1-1-129,0 0-258,-7-4-129,2 7-1161,-12 0-2838,5-14-258,-5 4-258,0 10-129</inkml:trace>
  <inkml:trace contextRef="#ctx0" brushRef="#br0" timeOffset="4507.2577">14689 6704 3483,'0'0'5418,"0"0"-258,7-16-129,8 13-1548,-1-13-2322,12 10 129,-4-5-516,4 5-258,-2-1-129,0 4-387,-3 3-387,-4-1-1032,1 4-3483,-7 0-258,2 5-258,-13-8-387</inkml:trace>
  <inkml:trace contextRef="#ctx0" brushRef="#br0" timeOffset="5191.2969">15100 7023 4128,'11'31'5160,"-6"-19"-516,-2 5 0,-3-17-3096,2 25-387,-2-13-258,2 3-516,1 2 129,-1-3-387,0-2 129,-2 2-258,0-14 258,0 17-129,0-17-129,0 0 129,0 0-129,0 0 129,-5-15-258,1-2 258,-1-1-258,0-1 258,-1-2-387,1 4 258,1 5-129,0 1 129,4 11 0,0 0 0,0 0 129,0 0 0,0 21 129,1-5 129,6-1-129,2 7-258,0-4 129,1-1-387,2 3-516,-6-6-3741,3-3-258,-9-11-387,11 5-387</inkml:trace>
  <inkml:trace contextRef="#ctx0" brushRef="#br0" timeOffset="16491.9433">15506 6627 3870,'0'0'4515,"0"0"-129,0 0-258,0 0-3225,0 0 129,0 0-516,0 0-129,0 0 0,0 0-129,0 0 0,4 7 0,-4-7 0,0 0 0,0 0-129,2 11 0,-2-11 258,0 0-258,0 0 0,0 0 0,0 0 0,0 0 0,0 0 0,0 0 0,0 0 0,0 0 0,0 0-129,0 0 129,0 0 0,0 13-129,0-13 129,0 16 0,0-16 0,0 17 0,0-17 129,0 17-129,0-17 129,0 18-129,0-18 0,0 18 0,0-7-129,0 5 129,0-1-129,0 1 0,-2 3 129,1 1-129,-1 1 0,0 0 0,-1 0 0,3-2 0,0-1 0,0-2 0,0-2 129,0 2-129,3-6 0,1 5 0,0-3-129,-1 1 258,1-1-129,0-1 129,-4-11-258,7 19 258,-7-19-129,13 13 129,-13-13-129,16 6 0,-6-5 0,2-1 0,2 0 0,-2-3 0,0 0-129,0-5 129,0 1-387,-5-7-387,5 14-1548,-9-11-2451,-3 11-258,4-21-516,-4 10 0</inkml:trace>
  <inkml:trace contextRef="#ctx0" brushRef="#br0" timeOffset="16723.9566">15405 6929 6321,'-8'0'5160,"8"0"0,12-19-516,5 14-3354,2-8-129,5 8-258,0-7-387,3 7-129,-1-2-258,-2 0-258,-2 6-387,-4-5-645,6 6-2967,-11 0-774,1 0-387,-7-3-258</inkml:trace>
  <inkml:trace contextRef="#ctx0" brushRef="#br0" timeOffset="17267.9877">15697 6555 5289,'7'-1'5418,"2"11"-516,-8 1-258,4 9-2451,-3 0-1548,5 9 0,-5-2-129,5 10 0,-4-1-258,2 4 0,-5-3-129,2 0 0,-2 1-129,0-6 129,0-1-129,0-1 0,0-7-129,-1-2 129,0-2 0,1-7 0,0-12-129,0 0 0,0 0 129,0 0-129,3-22 129,2 1-129,1-2 129,0-4-129,4 0 258,0 2 0,3-2 0,-2 8 0,1-1 129,0 9-129,1 3 0,-1 7 0,-1 1 0,1 8-129,-1 4 0,-1 4 129,-1 3-258,0-1 129,-2 4 0,-2-1 0,0-1 0,-2-4 0,-1 0-129,-2-16-258,1 24-258,-1-24-1419,0 0-2709,0 0-387,0 0-258,-7-5-258</inkml:trace>
  <inkml:trace contextRef="#ctx0" brushRef="#br0" timeOffset="17816.0189">16019 6858 5934,'16'-5'5160,"-6"5"-258,-10 0-387,22 0-3483,-15-1 129,10 1-387,-6 0-258,4 0 129,-3 0-258,3 0 0,-3 0-129,-1-1 0,-2-4-129,0 1 0,-9 4 0,14-18-129,-14 18 0,7-18 129,-3 6-129,-4 1 0,0-3 129,-1-1-258,-6 0 129,-1 1 0,-4-1-258,-1 2 129,-1 5 0,-2 3-129,0 5 129,-2 4 0,0 6 0,0 9 129,2 2-129,1 4 258,2 3-129,4 1 129,5 0 0,3-1-129,1 0 129,3 0-129,6-6 129,5-1 0,1-6 0,0-3 0,-2-3 0,3-2 0,0-3 0,0-3 0,0-1 0,-4 0 0,1-4-258,-1-4-387,1 6-645,-10-10-3741,8 3-129,-6-7-387,2 6-387</inkml:trace>
  <inkml:trace contextRef="#ctx0" brushRef="#br0" timeOffset="18415.0533">16326 6752 6837,'7'-10'5160,"-7"10"-129,0 0-387,12 0-2967,-12 0-1032,0 0 129,7 13-387,-5 3-129,1-1-129,-1 5 129,-1 3-129,1 2 0,-2-1-129,0 2 0,0-3 129,0-4-129,0-2 0,2-4 0,-2-13 0,1 18 129,-1-18-129,0 0 0,0 0 0,11 0 129,-11 0-129,13-22 0,-3 8 0,0-2 129,1-3 0,3 0 0,0-1 0,1 4 129,-1-1-129,1 4 129,-1 3-129,-2 4 129,0 1-258,0 5 129,-2 0-129,-1 10 0,1 1 0,1 6 129,-2 2-129,-2-2 0,-1 6 0,-1-2 0,-1-1 0,-1-2 0,1-1 129,-3 3-129,1-5 0,-2-2 0,0-13-129,0 16-258,0-4-645,-5-8-3741,5-4-258,0 0-516,-7 4-258</inkml:trace>
  <inkml:trace contextRef="#ctx0" brushRef="#br0" timeOffset="22008.2588">14636 7872 5934,'10'-6'4773,"-10"6"-258,0 0-1806,0 0-1290,0 0-387,0 0-387,0 0-258,0 0 129,0 0-129,7 10-129,-7-10 258,2 26-258,-2-9 258,5 10-129,-5-2 129,3 2-258,-2 3 129,3-3-258,-3-3 0,2-6 0,-1-3-129,-1-3-129,-1-12-258,0 0-1548,0 0-2580,4-7-387,-2-6-387,-2-3-129</inkml:trace>
  <inkml:trace contextRef="#ctx0" brushRef="#br0" timeOffset="22235.2718">14628 7702 7482,'0'0'4902,"0"0"0,0 0-516,0 0-3483,0 0-645,0 0-129,0 0-387,0 0-1419,12-2-2580,-12 2-516,15 0-258,-6 0-258</inkml:trace>
  <inkml:trace contextRef="#ctx0" brushRef="#br0" timeOffset="22767.3021">15065 7656 6708,'0'0'4773,"-7"-11"258,-2 3-1290,9 8-2580,-20-3 129,20 3-516,-20 0-258,10 0-129,-3 4 129,4 0-387,-1 3 0,1 4 0,-2 2 0,2 4-129,2 2 129,3 7 0,1 1-129,3 6 258,0-2 0,5 0-129,2 6 0,1-7 0,3-1 129,-3-1-258,1-3 258,-2-2-387,0-3 129,-4 1-129,0-4-258,-3-3-129,0 7-516,-4-13-3612,4-8-129,-9 6-516,9-6-258</inkml:trace>
  <inkml:trace contextRef="#ctx0" brushRef="#br0" timeOffset="22979.3142">14843 8008 9288,'0'0'5289,"0"0"-129,15-13-258,-7 6-3741,14 2-387,0-6 0,4 5-516,1 1-258,0-4-387,7 9-1161,-6-5-3483,0 4 0,-2-3-387,1 3-516</inkml:trace>
  <inkml:trace contextRef="#ctx0" brushRef="#br0" timeOffset="23451.3413">15510 7641 9417,'0'0'5031,"6"0"0,-6 0-516,6 19-3870,-1-7-258,-1 10 129,0 1-387,2 9 129,-3 0-258,0 3 258,1-2-129,-2-2 0,1 2 0,-1-4-129,2-1 129,-1-5 0,3-7 0,0 1-129,2-1 0,3-5 0,-1-2 0,4-3 0,0-2 0,3-2 129,0-2-129,0 0 0,2 0 0,-4-4 0,1 2 0,-1-3-258,0 3-258,-6-7-645,2 5-3741,-11 4 129,11-12-645,-11 12-387</inkml:trace>
  <inkml:trace contextRef="#ctx0" brushRef="#br0" timeOffset="23691.3551">15572 7892 9288,'-7'5'5160,"7"-5"0,7 0-387,11-2-3741,-5-12-387,7 11-129,4-6-129,-3-1-258,1 1-129,-1 1-387,-2 3-129,-6-9-1548,-2 10-2709,-5-7-387,-6 11-387,0-14-129</inkml:trace>
  <inkml:trace contextRef="#ctx0" brushRef="#br0" timeOffset="23912.3677">15519 7620 8643,'-23'2'5547,"23"-2"-258,0 0-129,11 5-3999,-1-7-516,10-1 129,1-2-258,0-2-387,6 5-258,-3-4-387,4 7-1419,-4-1-3096,0 2-129,-7-1-645,5 2-129</inkml:trace>
  <inkml:trace contextRef="#ctx0" brushRef="#br0" timeOffset="24623.4084">15836 7940 9159,'0'0'5418,"15"0"-129,-6-6-258,10 1-3483,-9-5-774,7 2 129,-10 0-516,5 4 129,-3 1-258,-9 3-129,17 0-129,-17 0 0,10 9 129,-10-9-129,11 22 0,-8-8-129,0 4 129,1 0-258,-4 0 258,0 4-129,-5 1 0,-4 2 0,-1-4 0,-1 2 0,0-2 0,0-4 129,-1-2-129,2 0 129,3-4 0,7-11 0,-11 14 0,11-14 0,0 0 129,0 11 129,0-11-129,7 4 129,2-3 0,3 1 0,-2-2-129,5 0 129,1 0-129,-2 2 0,3 0-129,0 1 0,-5 1 0,2-3 0,-1 4 0,-2-3-258,-3 5-258,-8-7-1290,8 0-3225,-8 0-387,0 0-387,0 0-258</inkml:trace>
  <inkml:trace contextRef="#ctx0" brushRef="#br0" timeOffset="25615.4651">16380 7602 1677,'13'-12'4773,"-4"-2"129,-9 14-258,8-5-1677,-8 5-1548,0 0 258,0-11-774,0 11-129,0 0-258,4 17 129,-3-2-129,4 9-129,-3 1-258,4 11 129,-1 2-129,2 6 129,1-1 0,0 2-258,1-1 258,1-2-258,0-3 258,4-6-258,-3-8 129,-1-3-129,1-5 0,3-6 0,2-7 0,-2-4-258,3 0-129,-4-9-645,8 2-3870,-9-8 0,1 2-258,-10-4-645</inkml:trace>
  <inkml:trace contextRef="#ctx0" brushRef="#br0" timeOffset="25831.4775">16381 7891 8514,'-8'0'5418,"8"0"-258,0 0-387,5-8-3612,-5 8-258,22-6-258,-7 2-258,7 3-258,1 1-258,1-8-645,8 9-1677,-1-8-2322,1-1-387,-2-8-387,-1-2-258</inkml:trace>
  <inkml:trace contextRef="#ctx0" brushRef="#br0" timeOffset="26327.5058">16633 7440 6966,'0'15'5160,"8"2"-258,1 5-387,3 7-2967,-3-1-1032,9 12 0,-8 1 0,4 3-129,-5 3-129,0-2 0,-1-1 129,-1-5-258,-2 0 0,2-10-129,-3-4 258,-1-5-258,1-8 0,-4-12 0,0 0 0,0 0-129,10 0 0,-7-14 129,0-9-129,2 2 129,4-5-258,-2-2 258,3 0 0,3 5 0,1 2 129,0 5-129,0 6 129,1 6-129,-2 4 129,0 3-129,-2 13 0,0 4 129,-2 2 0,-2 3 0,-3 4 0,1-1-129,-3 0 129,-1 0 0,2-9-129,-1-5-387,2 1-387,-4-15-3999,0 0-129,0 0-258,7 0-774</inkml:trace>
  <inkml:trace contextRef="#ctx0" brushRef="#br0" timeOffset="26823.5341">17049 7806 7998,'27'-2'5160,"-14"-1"-258,4 1-129,-3-3-3741,3 5-258,0-6-387,-3 5 0,0-4-258,2 2 129,-5-4-129,1 0 129,-1 0-129,-3-4 0,-2 1 129,-2-3-129,-4-3-129,0-1 129,-7-1-129,-6 3-129,2-1 129,-6 4 0,-1 5-129,-2 3 129,0 4-129,0 10 129,2 3 129,4 9 0,-1 0-129,6 6 129,1 3 0,6 0 129,2 1-129,2-2 129,6 1 129,3-4-258,4-4 258,-1-1-258,1-8 258,2 0-387,1-6 129,-1-2-129,3-1-387,-6-5-387,9 3-2580,-8-7-1806,3-2-258,-8-3-258,4 1-516</inkml:trace>
  <inkml:trace contextRef="#ctx0" brushRef="#br0" timeOffset="27403.5674">17457 7617 8514,'2'17'5418,"2"-4"-258,-4 2-387,1 7-2967,-1-5-1161,0 13 0,0 1-387,0 3 0,-3-3 129,3-2-258,0-2 129,0-5-129,0-7 129,0-3-129,0-12 0,0 0-129,7 2-129,-7-2 258,12-15-129,-2-1 0,0-3-129,2-1 258,1 0-129,0 2 0,0-4 0,-2 3 0,2 8 0,-2 2 129,-1 4-129,1 3 129,-2 2-129,1 0 0,-2 7 0,-1 7 0,0 5 0,-4 5 0,-1 1 129,-2 0-129,0 7 258,0-3-258,-2-1 129,-1-8-129,1-1 258,0-5-258,-1 0-129,3-14 0,0 14-387,0-14-1806,0 0-2838,-13 0 129,13 0-774,0 0-258</inkml:trace>
  <inkml:trace contextRef="#ctx0" brushRef="#br0" timeOffset="30895.7671">15616 8751 7224,'11'-6'4773,"-11"6"-258,0 0-258,10 2-3354,-10-2 129,0 0-516,-6 18-129,2 1 129,-3-3 0,0 8-129,-3 2 0,1 6-129,-3-1 0,0 1 0,-2-3-129,2 1 0,-1-4-129,2-1 0,3-8 0,-2 0 0,4-6 0,6-11 0,-11 15-387,11-15-258,-4 12-1419,4-12-2580,0 0-258,-8-4-516,8 4 0</inkml:trace>
  <inkml:trace contextRef="#ctx0" brushRef="#br0" timeOffset="31187.7838">15389 8784 11223,'0'7'5289,"0"-7"-516,3 24-903,-3-24-3096,19 29 0,-7-10-258,5 3 0,2 0-129,4 1-129,1-5-129,-1 1 129,-1 0-258,2-7 129,-3 1-129,-1-2 0,-3-3-129,1 2-258,-5 1-129,-4-11-516,10 7-3225,-19-7-774,17 4-387,-17-4-387</inkml:trace>
  <inkml:trace contextRef="#ctx0" brushRef="#br0" timeOffset="31519.8028">15884 8766 13029,'0'0'5418,"0"0"-387,0 0-1290,0 0-3096,0 0-129,0 0-258,0 0-387,0 0-258,0 0-516,0 0-3612,8 0-387,-8 0-516,0 0-258</inkml:trace>
  <inkml:trace contextRef="#ctx0" brushRef="#br0" timeOffset="31735.8152">15915 8907 10707,'0'20'5289,"0"-20"-387,1 16 0,-1-16-4386,0 0 0,0 0-129,0 0-387,2 16-258,-2-16-258,9 15-903,-9-15-3354,0 0-258,0 0-258,10 14-516</inkml:trace>
  <inkml:trace contextRef="#ctx0" brushRef="#br0" timeOffset="32119.8371">16115 8736 9159,'9'5'5418,"2"-5"-129,0 0-258,-3-8-3225,3 4-1161,1-5-129,3 5-129,2 1-129,1-1-129,-1 3-258,2-1 129,0 1-129,1 1 129,-2 0-129,-3 0-258,2 0-387,-9-7-1032,3 7-3225,-11 0 0,11 2-258,-11-2-516</inkml:trace>
  <inkml:trace contextRef="#ctx0" brushRef="#br0" timeOffset="32383.8522">16213 8855 10965,'0'17'5547,"7"-12"-645,-7-5-129,22-1-3999,-13-3 129,6 3-258,1 1-258,0 2-129,-2 0-258,0 1 129,-1 2-129,0 0 0,0-2-129,-5-3-258,2 7-645,-10-7-3870,15 1-258,-15-1-387,8-6-516</inkml:trace>
  <inkml:trace contextRef="#ctx0" brushRef="#br0" timeOffset="33651.9248">16727 8575 5676,'12'-12'5418,"-12"12"-258,9-10-258,-9 10-2451,0 0-903,0 0-387,0 0-516,0 0-258,0 0 0,0 0-129,3 11-129,-3 6-129,2 4 258,-1 7-258,3 1 258,-2 3-129,0 4 0,1 1-129,0 2 129,1-9 0,1-2-129,0 1 0,0-6-129,0-6 129,-1-1 0,1-2 0,-5-14 0,12 19 0,-5-10 0,2-4 0,2-1 0,5 3 0,-1-6 0,4-1 0,0 0 0,2 0 0,1 0-129,-5-7-129,1 5-516,-9-10-1032,2 12-3225,-11 0-129,0 0-387,0 0-387</inkml:trace>
  <inkml:trace contextRef="#ctx0" brushRef="#br0" timeOffset="33891.9385">16779 8855 9804,'-9'-4'5289,"9"4"-129,7-11-129,-7 11-4128,19-11-258,-5 1-129,6 6-129,1-4-258,1-2-129,2 6-258,-7-6-258,3 7-258,-9-12-1677,-1 11-2451,-10 4-258,5-18-387,-5 18-129</inkml:trace>
  <inkml:trace contextRef="#ctx0" brushRef="#br0" timeOffset="34127.952">16762 8547 9288,'-8'7'5418,"8"-7"0,7 7-258,7-3-4128,-5-4 0,10 0-129,-4-4-258,7 0-258,-4-3-129,1 1-129,0 1-258,-3-2-387,2 7-516,-8-1-4128,7 1-129,-8 0-258,3 6-645</inkml:trace>
  <inkml:trace contextRef="#ctx0" brushRef="#br0" timeOffset="34922.9975">17099 8887 11997,'5'0'5418,"7"-1"-129,-3-21-1032,8 17-3096,-5-7-129,2 5-258,2-1-258,0 6-258,0-2 0,-2 4-258,0 0 129,-3 5-129,-1 1 0,-1 3 0,-2 4-129,1 1 129,-6 4-129,-1-3 129,-1 1-129,-3-1 129,-5 1-129,0-3 0,-4-2 129,2 1 0,-1-5 0,1-1-129,1-1 129,9-5 0,-10 11 0,10-11 0,0 0 0,0 0 0,5 7 0,5-7 0,1 0 129,2 1-129,-1 1 0,2 3-129,1 3 0,-3-1 0,1 3-129,-3 1 0,1 6-258,-7-6 258,-1 6-129,-3-5 129,0 2 0,-3 1 129,-5-2 0,-2-1 258,-3-1 0,3-1 0,-4-3 129,2 1 0,-1-2-129,4 1 129,1-4-129,8-3 0,-10 4 0,10-4-387,0 0-645,0 0-4128,0 0 0,0 0-516,0 0-258</inkml:trace>
  <inkml:trace contextRef="#ctx0" brushRef="#br0" timeOffset="36715.1">13871 9946 6321,'11'4'4773,"9"-4"-387,-6 0-129,-4-1-3483,8 1 0,-3-8 129,4 4-387,-2-6 0,5 4 0,-9-6 0,3 6 0,-4-8-129,-3 4-129,-4-2 0,0-1-129,-4-3 0,-1 3 0,-1-5-129,-6-2 0,-2 4 0,-3 0-129,-4-1 129,2 2 0,-4 6-129,0 0 129,3 8-129,1 1 0,1 8 129,2 8 0,1 4-129,3 8 129,3 3 0,2 8 129,1-3 0,1 5 129,3-5 0,6 3 0,0-5 129,5-1 0,-1-8-129,2-2 129,1-4-129,1-3 0,0-3 0,-1-1-129,0-4 129,-3 0-129,1-4-129,-1-3 129,2-1-258,-5 0-258,4-3-645,-10-8-3870,9 0-129,-3-12-516,3 2-258</inkml:trace>
  <inkml:trace contextRef="#ctx0" brushRef="#br0" timeOffset="37047.119">14283 9504 9546,'0'14'5160,"-2"0"0,1 9-258,-3-9-3612,4 18-774,0 1 129,6 12 0,-1-1-258,2 6 0,1 0-129,2 1 0,-3 2-129,1-5 0,-2-2 0,-1-5-129,0-5 0,0 1 0,0-10-129,-2-7-387,4 1-387,-7-21-3483,7 5-516,-7-5-645,16-8-129</inkml:trace>
  <inkml:trace contextRef="#ctx0" brushRef="#br0" timeOffset="37616.1515">14582 9860 5031,'7'-15'5289,"-7"15"-258,0 0-258,0 0-1935,-6-13-1419,6 13-258,0 0-387,-10-9-387,10 9 129,-12-8-258,4 6 0,0 2-129,-2 0-129,0 8 0,1 2 0,-1 0 129,-1 4-129,2-1 0,2 3-129,3 1 129,0 1 0,4-3 0,0-1 0,4 0 129,3-4-129,2 2 129,2-1 0,3-2-129,-3-2 129,4 1-129,0 2 0,-1-1 0,-2-1 129,1 1-258,-2 1 129,-4 1 0,-2 2 0,-1-1 0,-4-12 0,1 18 0,-1-18 0,-5 20 0,-5-13 0,-1 0 0,-4-1 0,0-4 0,1-1 0,-3 3 129,5-4-129,0 0-129,12 0-129,-9-6-258,9 6-1935,0 0-2451,12-14-129,-3 1-645,6 0 0</inkml:trace>
  <inkml:trace contextRef="#ctx0" brushRef="#br0" timeOffset="38367.1945">14793 9996 7740,'13'2'5031,"-13"-2"-258,12 0-129,-2 4-3354,-10-4-129,13 0-387,-13 0-258,20-9 0,-12 2-129,4 4 0,-1-2 0,2-2-129,-2 0 0,0-1-129,-2 2 0,2-1 0,-2-1 0,-1 0 0,-8 8 0,13-20-129,-13 20 129,9-19 0,-9 19-129,3-19 0,-3 8 129,0 11-129,-3-22 0,3 22 0,-18-23 0,8 15 0,-4 3-129,-1 4 129,-2 1 0,1 4 0,-4 4-129,3 4 129,3 4-129,-1 2 129,4 1 0,-1 3 0,4 3 0,1 0-129,4 2 129,-1 3 0,4-2 0,0-1 129,0-4-129,4-1 0,2-3 129,4-2 0,1-1 0,-1-7 129,3-1 0,1-2 0,-1-3 0,3 0-129,1-3 129,0-1-129,-2-5 0,2 0 0,-1-2-129,-3 3-129,-1-2 0,-2-1-258,-1 8-774,-9 0-3999,0 0 0,0-15-516,0 15-129</inkml:trace>
  <inkml:trace contextRef="#ctx0" brushRef="#br0" timeOffset="43835.5072">15582 9694 7482,'0'0'4773,"0"0"129,-3 9-387,3-9-3354,3 20-258,3-6 0,7 8-129,-4-4-258,4 6-129,-2-2-129,4-4 0,-3-1 0,0-3-129,2-6 0,-2-7-129,1-1 129,-2-2-129,-1-8 0,2-1 129,-3-4-129,2-3-129,-2-3 258,-2 1-129,0-2 0,-1 1 129,-2 4-129,-2 2 129,-2 15-129,2-12 129,-2 12-129,-1 15 0,-4 13 0,0 5 0,-3 7-129,0 9 258,-2 4-258,0-3 129,1 2 0,0-5 0,2-5 0,0-3 0,2-6 0,1-7 129,3-3-129,-3-8-258,4-1 0,0-14-645,0 0-2580,0 0-1548,11-8 129,-6-8-774,3-8-129</inkml:trace>
  <inkml:trace contextRef="#ctx0" brushRef="#br0" timeOffset="44071.5206">15971 9634 9933,'0'0'5160,"0"0"-258,0 0-129,0 0-4257,-5 3-258,5-3-129,-3 21-129,3-8-645,0-13-2451,0 0-1548,10 15-387,-1-13-258,2 1-129</inkml:trace>
  <inkml:trace contextRef="#ctx0" brushRef="#br0" timeOffset="44279.5326">16025 9878 8256,'-2'31'5160,"2"-17"-387,0-3-258,2-1-3225,-2-10-1032,3 22 129,-3-22-258,2 20-516,2-8-129,-4-12-2064,0 0-1806,0 0-516,14 0-129,-14 0-387</inkml:trace>
  <inkml:trace contextRef="#ctx0" brushRef="#br0" timeOffset="44559.5487">16208 9689 10320,'12'-6'5418,"6"-4"-516,-18 10 129,19-5-4386,-8-2-129,5 5 0,-2-1-258,1 1-258,2-1 129,0 3-129,-2 0-129,-1 0-387,-1 10-258,-13-10-3096,10 11-1161,-10-11-129,0 24-387</inkml:trace>
  <inkml:trace contextRef="#ctx0" brushRef="#br0" timeOffset="44783.5614">16210 9890 9546,'-4'13'5289,"4"-13"0,10 0-258,-1-9-3741,9 5-645,0-2 129,-1 5-387,4 0-258,-2 1-129,2 0-516,-3 0-258,7 13-2451,-8-12-1677,1 3-258,-4-4-516,3 4-129</inkml:trace>
  <inkml:trace contextRef="#ctx0" brushRef="#br0" timeOffset="45303.5911">16686 9566 10836,'8'-2'5289,"-8"2"-129,0 0 0,0 0-4128,11 11-516,-8 3 129,1 8-258,-2 2-129,3 9 0,-3 2-129,0 5-129,-1 4 0,2 2 129,-3-1-258,0-1 129,0-3-129,0-2 129,0-9-129,0-2 129,0-9-129,4-4 129,-4-15 0,13 17-129,-3-12 129,1-3 0,3-2 0,1 0 0,-1 0 0,1 0 0,-2-2 0,5 1 0,-8-2 0,3 1-129,0 2-129,-4-4-129,1 4-258,-10 0-1032,14-8-3354,-14 8-258,0 0-129,5-15-516</inkml:trace>
  <inkml:trace contextRef="#ctx0" brushRef="#br0" timeOffset="45563.6061">16758 9950 9804,'0'0'5547,"5"-10"-258,2 0-129,11 7-3999,-7-10 0,6 8-387,-3-1-258,5-1-129,-4 1-258,1 2-129,-1 2-129,-4-3-258,-1 4-258,-10 1-516,20-5-2064,-20 5-1935,4-13-258,-4-1-258,0 1-258</inkml:trace>
  <inkml:trace contextRef="#ctx0" brushRef="#br0" timeOffset="45803.6198">16758 9628 10320,'-10'-2'5547,"10"2"-258,0 0 0,0-14-4257,10 11 0,-10 3-129,19-16-258,-6 6-129,3 3-129,-2 2-129,4-1-129,-2 1-129,1 0 0,-2 5-258,-2-2-516,4 8-1677,-3-6-2709,1 1-387,-7-1-258,4 6-516</inkml:trace>
  <inkml:trace contextRef="#ctx0" brushRef="#br0" timeOffset="46983.6873">17099 9901 9546,'0'-14'5547,"0"14"-516,0 0 129,0 0-3870,0 0-258,0 0-258,0 0-258,-5 16-258,5-16 0,0 18-129,0-4 0,0 1 0,0 3-129,0 2 0,0 2 0,0-1 0,-2-1 0,0 0 0,0-5 0,1-1 0,-1-2 0,-1-2-129,3-10 258,0 15-129,0-15-129,0 0 129,5 13 0,-5-13 0,16 8-129,-8-7 129,3 1-129,-1-2 129,0 1-129,2 1 129,-2-2 0,1 0-129,-1-2 129,0 1 0,-3-2 0,0-4-129,-7 7 129,14-14 0,-14 14 0,13-13 0,-13 13 0,8-16 0,-8 16 0,6-16 0,-6 16 0,0 0 129,0-15-129,0 15 0,0-12 129,0 12-129,0 0 0,0 0 0,0 0 0,0 0 0,0 0 0,-5 14 0,4-1 0,1 5 129,0-2-258,0 9 129,0 0 0,0 2 129,0-2-129,0-2 0,1-2 129,-1-4-258,0-1 258,0-16 0,0 14-258,0-14 129,0 0 0,0 0 0,0 0 0,0 0 0,5 6 0,-5-6-129,0 0 0,0 0-129,9 0-387,-9 0-1677,0 0-2838,0-10 0,0 10-387,0 0-387</inkml:trace>
  <inkml:trace contextRef="#ctx0" brushRef="#br0">14055 9211 1032,'-15'-19'3741,"15"19"0,0-28-1935,0 3-645,4-3-516,3-10-387,2-2-129,3-7-129,2-3-129,4-4 0,-2-2 0,8 3-129,-3-2 258,1 0-129,3 1-258,0 3 258,6 3 129,-1-1 0,0 3-129,0 5 129,2 6-258,-2 7-129,-3 3-129,-4 12-1032,-4 13-1806,-19 0 0</inkml:trace>
  <inkml:trace contextRef="#ctx1" brushRef="#br0">19068 11754 0,'0'0'0,"0"0"0,0 0 0,0 0 0,0 0 0,0 0 0,0 0 0,0 0 0,0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Consider a language with the following tokens and token classes: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tx1"/>
                </a:solidFill>
              </a:rPr>
              <a:t>ident</a:t>
            </a:r>
            <a:r>
              <a:rPr lang="en-US" sz="2400" dirty="0">
                <a:solidFill>
                  <a:schemeClr val="tx1"/>
                </a:solidFill>
              </a:rPr>
              <a:t> ::= letter (</a:t>
            </a:r>
            <a:r>
              <a:rPr lang="en-US" sz="2400" dirty="0" err="1">
                <a:solidFill>
                  <a:schemeClr val="tx1"/>
                </a:solidFill>
              </a:rPr>
              <a:t>letter|digit</a:t>
            </a:r>
            <a:r>
              <a:rPr lang="en-US" sz="2400" dirty="0">
                <a:solidFill>
                  <a:schemeClr val="tx1"/>
                </a:solidFill>
              </a:rPr>
              <a:t>)*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LT </a:t>
            </a:r>
            <a:r>
              <a:rPr lang="en-US" sz="2400" dirty="0">
                <a:solidFill>
                  <a:schemeClr val="tx1"/>
                </a:solidFill>
              </a:rPr>
              <a:t>::= "&lt;"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GT </a:t>
            </a:r>
            <a:r>
              <a:rPr lang="en-US" sz="2400" dirty="0">
                <a:solidFill>
                  <a:schemeClr val="tx1"/>
                </a:solidFill>
              </a:rPr>
              <a:t>::= "&gt;"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shiftL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::= "&lt;&lt;"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shiftR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::= "&gt;&gt;"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dot </a:t>
            </a:r>
            <a:r>
              <a:rPr lang="en-US" sz="2400" dirty="0">
                <a:solidFill>
                  <a:schemeClr val="tx1"/>
                </a:solidFill>
              </a:rPr>
              <a:t>::= "."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LP </a:t>
            </a:r>
            <a:r>
              <a:rPr lang="en-US" sz="2400" dirty="0">
                <a:solidFill>
                  <a:schemeClr val="tx1"/>
                </a:solidFill>
              </a:rPr>
              <a:t>::= "("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RP </a:t>
            </a:r>
            <a:r>
              <a:rPr lang="en-US" sz="2400" dirty="0">
                <a:solidFill>
                  <a:schemeClr val="tx1"/>
                </a:solidFill>
              </a:rPr>
              <a:t>::= </a:t>
            </a:r>
            <a:r>
              <a:rPr lang="en-US" sz="2400" dirty="0" smtClean="0">
                <a:solidFill>
                  <a:schemeClr val="tx1"/>
                </a:solidFill>
              </a:rPr>
              <a:t>")"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Give </a:t>
            </a:r>
            <a:r>
              <a:rPr lang="en-US" sz="2400" dirty="0">
                <a:solidFill>
                  <a:schemeClr val="tx1"/>
                </a:solidFill>
              </a:rPr>
              <a:t>a sequence of tokens for the following character sequence, applying the longest match rule: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	(</a:t>
            </a:r>
            <a:r>
              <a:rPr lang="en-US" sz="2400" dirty="0">
                <a:solidFill>
                  <a:schemeClr val="tx1"/>
                </a:solidFill>
              </a:rPr>
              <a:t>List&lt;List&lt;</a:t>
            </a:r>
            <a:r>
              <a:rPr lang="en-US" sz="2400" dirty="0" err="1">
                <a:solidFill>
                  <a:schemeClr val="tx1"/>
                </a:solidFill>
              </a:rPr>
              <a:t>Int</a:t>
            </a:r>
            <a:r>
              <a:rPr lang="en-US" sz="2400" dirty="0">
                <a:solidFill>
                  <a:schemeClr val="tx1"/>
                </a:solidFill>
              </a:rPr>
              <a:t>&gt;&gt;)(</a:t>
            </a:r>
            <a:r>
              <a:rPr lang="en-US" sz="2400" dirty="0" err="1">
                <a:solidFill>
                  <a:schemeClr val="tx1"/>
                </a:solidFill>
              </a:rPr>
              <a:t>myL</a:t>
            </a:r>
            <a:r>
              <a:rPr lang="en-US" sz="2400" dirty="0">
                <a:solidFill>
                  <a:schemeClr val="tx1"/>
                </a:solidFill>
              </a:rPr>
              <a:t>).</a:t>
            </a:r>
            <a:r>
              <a:rPr lang="en-US" sz="2400" dirty="0" err="1" smtClean="0">
                <a:solidFill>
                  <a:schemeClr val="tx1"/>
                </a:solidFill>
              </a:rPr>
              <a:t>headhead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Note </a:t>
            </a:r>
            <a:r>
              <a:rPr lang="en-US" sz="2400" dirty="0">
                <a:solidFill>
                  <a:schemeClr val="tx1"/>
                </a:solidFill>
              </a:rPr>
              <a:t>that the input sequence contains no space </a:t>
            </a:r>
            <a:r>
              <a:rPr lang="en-US" sz="2400" dirty="0" smtClean="0">
                <a:solidFill>
                  <a:schemeClr val="tx1"/>
                </a:solidFill>
              </a:rPr>
              <a:t>character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1040" y="2104560"/>
              <a:ext cx="8974080" cy="4251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720" y="2089800"/>
                <a:ext cx="8989920" cy="426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28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Dangling 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103"/>
            <a:ext cx="8229600" cy="484106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dangling-else problem happens when the conditional statements are parsed using the following grammar.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tx1"/>
                </a:solidFill>
              </a:rPr>
              <a:t>	S ::= S </a:t>
            </a:r>
            <a:r>
              <a:rPr lang="en-US" sz="2800" b="1" dirty="0" smtClean="0">
                <a:solidFill>
                  <a:schemeClr val="tx1"/>
                </a:solidFill>
              </a:rPr>
              <a:t>;</a:t>
            </a:r>
            <a:r>
              <a:rPr lang="en-US" sz="2800" dirty="0" smtClean="0">
                <a:solidFill>
                  <a:schemeClr val="tx1"/>
                </a:solidFill>
              </a:rPr>
              <a:t> S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	S ::= </a:t>
            </a:r>
            <a:r>
              <a:rPr lang="en-US" sz="2800" dirty="0">
                <a:solidFill>
                  <a:schemeClr val="tx1"/>
                </a:solidFill>
              </a:rPr>
              <a:t>id </a:t>
            </a:r>
            <a:r>
              <a:rPr lang="en-US" sz="2800" b="1" dirty="0">
                <a:solidFill>
                  <a:schemeClr val="tx1"/>
                </a:solidFill>
              </a:rPr>
              <a:t>:=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E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	S ::= </a:t>
            </a:r>
            <a:r>
              <a:rPr lang="en-US" sz="2800" b="1" dirty="0">
                <a:solidFill>
                  <a:schemeClr val="tx1"/>
                </a:solidFill>
              </a:rPr>
              <a:t>if</a:t>
            </a:r>
            <a:r>
              <a:rPr lang="en-US" sz="2800" dirty="0">
                <a:solidFill>
                  <a:schemeClr val="tx1"/>
                </a:solidFill>
              </a:rPr>
              <a:t> E </a:t>
            </a:r>
            <a:r>
              <a:rPr lang="en-US" sz="2800" b="1" dirty="0">
                <a:solidFill>
                  <a:schemeClr val="tx1"/>
                </a:solidFill>
              </a:rPr>
              <a:t>then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S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	S ::= </a:t>
            </a:r>
            <a:r>
              <a:rPr lang="en-US" sz="2800" b="1" dirty="0">
                <a:solidFill>
                  <a:schemeClr val="tx1"/>
                </a:solidFill>
              </a:rPr>
              <a:t>if</a:t>
            </a:r>
            <a:r>
              <a:rPr lang="en-US" sz="2800" dirty="0">
                <a:solidFill>
                  <a:schemeClr val="tx1"/>
                </a:solidFill>
              </a:rPr>
              <a:t> E </a:t>
            </a:r>
            <a:r>
              <a:rPr lang="en-US" sz="2800" b="1" dirty="0">
                <a:solidFill>
                  <a:schemeClr val="tx1"/>
                </a:solidFill>
              </a:rPr>
              <a:t>then</a:t>
            </a:r>
            <a:r>
              <a:rPr lang="en-US" sz="2800" dirty="0">
                <a:solidFill>
                  <a:schemeClr val="tx1"/>
                </a:solidFill>
              </a:rPr>
              <a:t> S else S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Give a sequence of tokens that has two parse trees.</a:t>
            </a:r>
          </a:p>
          <a:p>
            <a:pPr marL="0" indent="0">
              <a:buNone/>
            </a:pPr>
            <a:r>
              <a:rPr lang="en-US" sz="2800" dirty="0" smtClean="0"/>
              <a:t>Find </a:t>
            </a:r>
            <a:r>
              <a:rPr lang="en-US" sz="2800" dirty="0"/>
              <a:t>an unambiguous grammar that accepts the same conditional statements and matches the else statement with the nearest unmatched if</a:t>
            </a:r>
            <a:r>
              <a:rPr lang="en-US" sz="2800" dirty="0" smtClean="0"/>
              <a:t>.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993560" y="2359440"/>
              <a:ext cx="1871280" cy="1872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8520" y="2352240"/>
                <a:ext cx="1878840" cy="188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67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48032"/>
            <a:ext cx="8229600" cy="487813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Find a regular expression that generates all alternating sequences of 0 and 1 with arbitrary length </a:t>
            </a:r>
            <a:r>
              <a:rPr lang="en-US" sz="2800" b="1" dirty="0">
                <a:solidFill>
                  <a:schemeClr val="tx1"/>
                </a:solidFill>
              </a:rPr>
              <a:t>(including lengths zero, one, two, ...)</a:t>
            </a:r>
            <a:r>
              <a:rPr lang="en-US" sz="2800" dirty="0">
                <a:solidFill>
                  <a:schemeClr val="tx1"/>
                </a:solidFill>
              </a:rPr>
              <a:t>. For example, the alternating sequences of length one are 0 and 1, length two are 01 and 10, length three are 010 and 101. Note that no two adjacent character can be the same in an alternating sequence.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97600" y="3944160"/>
              <a:ext cx="8372880" cy="1906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000" y="3930840"/>
                <a:ext cx="8388000" cy="19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37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Construct a DFA for the language of well-nested parenthesis with a maximal nesting depth of 3. For example, ε, ()(), (()(())) and (()())()(), but not (((()))) nor (()(()(()))), nor ())).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01520" y="1877760"/>
              <a:ext cx="8010360" cy="4968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9640" y="1867680"/>
                <a:ext cx="8036640" cy="498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69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51" y="988541"/>
            <a:ext cx="8501449" cy="5137623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Find two equivalent states in the automaton, and merge them to produce a smaller automaton that recognizes the same language. Repeat until there are no longer equivalent states. 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Recall that the general algorithm for minimizing finite automata works in reverse. First, find all pairs of </a:t>
            </a:r>
            <a:r>
              <a:rPr lang="en-US" sz="2000" dirty="0" err="1">
                <a:solidFill>
                  <a:schemeClr val="tx1"/>
                </a:solidFill>
              </a:rPr>
              <a:t>inequivalent</a:t>
            </a:r>
            <a:r>
              <a:rPr lang="en-US" sz="2000" dirty="0">
                <a:solidFill>
                  <a:schemeClr val="tx1"/>
                </a:solidFill>
              </a:rPr>
              <a:t> states. States X, Y are </a:t>
            </a:r>
            <a:r>
              <a:rPr lang="en-US" sz="2000" dirty="0" err="1">
                <a:solidFill>
                  <a:schemeClr val="tx1"/>
                </a:solidFill>
              </a:rPr>
              <a:t>inequivalent</a:t>
            </a:r>
            <a:r>
              <a:rPr lang="en-US" sz="2000" dirty="0">
                <a:solidFill>
                  <a:schemeClr val="tx1"/>
                </a:solidFill>
              </a:rPr>
              <a:t> if X is final and Y is not, or (by iteration) if  and  </a:t>
            </a:r>
            <a:r>
              <a:rPr lang="en-US" sz="2000" dirty="0" err="1">
                <a:solidFill>
                  <a:schemeClr val="tx1"/>
                </a:solidFill>
              </a:rPr>
              <a:t>and</a:t>
            </a:r>
            <a:r>
              <a:rPr lang="en-US" sz="2000" dirty="0">
                <a:solidFill>
                  <a:schemeClr val="tx1"/>
                </a:solidFill>
              </a:rPr>
              <a:t> X’ and Y’ are </a:t>
            </a:r>
            <a:r>
              <a:rPr lang="en-US" sz="2000" dirty="0" err="1">
                <a:solidFill>
                  <a:schemeClr val="tx1"/>
                </a:solidFill>
              </a:rPr>
              <a:t>inequivalent</a:t>
            </a:r>
            <a:r>
              <a:rPr lang="en-US" sz="2000" dirty="0">
                <a:solidFill>
                  <a:schemeClr val="tx1"/>
                </a:solidFill>
              </a:rPr>
              <a:t>. After this iteration ceases to find new pairs of </a:t>
            </a:r>
            <a:r>
              <a:rPr lang="en-US" sz="2000" dirty="0" err="1">
                <a:solidFill>
                  <a:schemeClr val="tx1"/>
                </a:solidFill>
              </a:rPr>
              <a:t>inequivalent</a:t>
            </a:r>
            <a:r>
              <a:rPr lang="en-US" sz="2000" dirty="0">
                <a:solidFill>
                  <a:schemeClr val="tx1"/>
                </a:solidFill>
              </a:rPr>
              <a:t> states, then X, Y are equivalent, if they are not </a:t>
            </a:r>
            <a:r>
              <a:rPr lang="en-US" sz="2000" dirty="0" err="1">
                <a:solidFill>
                  <a:schemeClr val="tx1"/>
                </a:solidFill>
              </a:rPr>
              <a:t>inequivalent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lara.epfl.ch/w/_media/cc11:nonminimal4.png?w=&amp;h=&amp;cache=ca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3" y="3660046"/>
            <a:ext cx="4880919" cy="29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21600" y="3373200"/>
              <a:ext cx="8219880" cy="3421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6120" y="3358800"/>
                <a:ext cx="8237880" cy="345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41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464378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Let </a:t>
            </a:r>
            <a:r>
              <a:rPr lang="en-US" sz="2800" i="1" dirty="0" err="1">
                <a:solidFill>
                  <a:schemeClr val="tx1"/>
                </a:solidFill>
              </a:rPr>
              <a:t>rtail</a:t>
            </a:r>
            <a:r>
              <a:rPr lang="en-US" sz="2800" dirty="0">
                <a:solidFill>
                  <a:schemeClr val="tx1"/>
                </a:solidFill>
              </a:rPr>
              <a:t> be a function that returns all the symbols of a string except the last one. For example, </a:t>
            </a:r>
            <a:r>
              <a:rPr lang="en-US" sz="2800" i="1" dirty="0" err="1">
                <a:solidFill>
                  <a:schemeClr val="tx1"/>
                </a:solidFill>
              </a:rPr>
              <a:t>rtail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dirty="0" err="1">
                <a:solidFill>
                  <a:schemeClr val="tx1"/>
                </a:solidFill>
              </a:rPr>
              <a:t>Lexer</a:t>
            </a:r>
            <a:r>
              <a:rPr lang="en-US" sz="2800" dirty="0">
                <a:solidFill>
                  <a:schemeClr val="tx1"/>
                </a:solidFill>
              </a:rPr>
              <a:t>) = </a:t>
            </a:r>
            <a:r>
              <a:rPr lang="en-US" sz="2800" dirty="0" err="1">
                <a:solidFill>
                  <a:schemeClr val="tx1"/>
                </a:solidFill>
              </a:rPr>
              <a:t>Lexe</a:t>
            </a:r>
            <a:r>
              <a:rPr lang="en-US" sz="2800" dirty="0">
                <a:solidFill>
                  <a:schemeClr val="tx1"/>
                </a:solidFill>
              </a:rPr>
              <a:t>. </a:t>
            </a:r>
            <a:r>
              <a:rPr lang="en-US" sz="2800" i="1" dirty="0" err="1">
                <a:solidFill>
                  <a:schemeClr val="tx1"/>
                </a:solidFill>
              </a:rPr>
              <a:t>rtail</a:t>
            </a:r>
            <a:r>
              <a:rPr lang="en-US" sz="2800" dirty="0">
                <a:solidFill>
                  <a:schemeClr val="tx1"/>
                </a:solidFill>
              </a:rPr>
              <a:t> is undefined for an empty string. </a:t>
            </a:r>
            <a:r>
              <a:rPr lang="en-US" sz="2800" dirty="0" smtClean="0">
                <a:solidFill>
                  <a:schemeClr val="tx1"/>
                </a:solidFill>
              </a:rPr>
              <a:t>If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R is </a:t>
            </a:r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en-US" sz="2800" dirty="0" smtClean="0">
                <a:solidFill>
                  <a:schemeClr val="tx1"/>
                </a:solidFill>
              </a:rPr>
              <a:t>regular expression, </a:t>
            </a:r>
            <a:r>
              <a:rPr lang="en-US" sz="2800" dirty="0">
                <a:solidFill>
                  <a:schemeClr val="tx1"/>
                </a:solidFill>
              </a:rPr>
              <a:t>then </a:t>
            </a:r>
            <a:r>
              <a:rPr lang="en-US" sz="2800" dirty="0" err="1" smtClean="0">
                <a:solidFill>
                  <a:schemeClr val="tx1"/>
                </a:solidFill>
              </a:rPr>
              <a:t>rtail</a:t>
            </a:r>
            <a:r>
              <a:rPr lang="en-US" sz="2800" dirty="0" smtClean="0">
                <a:solidFill>
                  <a:schemeClr val="tx1"/>
                </a:solidFill>
              </a:rPr>
              <a:t>(R)</a:t>
            </a:r>
            <a:r>
              <a:rPr lang="en-US" sz="2800" dirty="0">
                <a:solidFill>
                  <a:schemeClr val="tx1"/>
                </a:solidFill>
              </a:rPr>
              <a:t> applies the function to all </a:t>
            </a:r>
            <a:r>
              <a:rPr lang="en-US" sz="2800" dirty="0" smtClean="0">
                <a:solidFill>
                  <a:schemeClr val="tx1"/>
                </a:solidFill>
              </a:rPr>
              <a:t>non-empty elements, and removes </a:t>
            </a:r>
            <a:r>
              <a:rPr lang="en-US" sz="2800" dirty="0" smtClean="0">
                <a:solidFill>
                  <a:schemeClr val="tx1"/>
                </a:solidFill>
                <a:sym typeface="Symbol"/>
              </a:rPr>
              <a:t> if it is in R.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For example, </a:t>
            </a:r>
            <a:r>
              <a:rPr lang="en-US" sz="2800" dirty="0" err="1" smtClean="0">
                <a:solidFill>
                  <a:schemeClr val="tx1"/>
                </a:solidFill>
              </a:rPr>
              <a:t>rtail</a:t>
            </a:r>
            <a:r>
              <a:rPr lang="en-US" sz="2800" dirty="0" smtClean="0">
                <a:solidFill>
                  <a:schemeClr val="tx1"/>
                </a:solidFill>
              </a:rPr>
              <a:t>({</a:t>
            </a:r>
            <a:r>
              <a:rPr lang="en-US" sz="2800" dirty="0" err="1" smtClean="0">
                <a:solidFill>
                  <a:schemeClr val="tx1"/>
                </a:solidFill>
              </a:rPr>
              <a:t>aba,aaaa,bb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Symbol"/>
              </a:rPr>
              <a:t>}) = </a:t>
            </a:r>
            <a:r>
              <a:rPr lang="en-US" sz="2800" dirty="0">
                <a:solidFill>
                  <a:schemeClr val="tx1"/>
                </a:solidFill>
              </a:rPr>
              <a:t>{</a:t>
            </a:r>
            <a:r>
              <a:rPr lang="en-US" sz="2800" dirty="0" err="1" smtClean="0">
                <a:solidFill>
                  <a:schemeClr val="tx1"/>
                </a:solidFill>
              </a:rPr>
              <a:t>ab,aaa,b</a:t>
            </a:r>
            <a:r>
              <a:rPr lang="en-US" sz="2800" dirty="0" smtClean="0">
                <a:solidFill>
                  <a:schemeClr val="tx1"/>
                </a:solidFill>
                <a:sym typeface="Symbol"/>
              </a:rPr>
              <a:t>}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	L(</a:t>
            </a:r>
            <a:r>
              <a:rPr lang="en-US" sz="2800" dirty="0" err="1" smtClean="0">
                <a:solidFill>
                  <a:schemeClr val="tx1"/>
                </a:solidFill>
              </a:rPr>
              <a:t>rtail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abba|ba</a:t>
            </a:r>
            <a:r>
              <a:rPr lang="en-US" sz="2800" dirty="0" smtClean="0">
                <a:solidFill>
                  <a:schemeClr val="tx1"/>
                </a:solidFill>
              </a:rPr>
              <a:t>*|</a:t>
            </a:r>
            <a:r>
              <a:rPr lang="en-US" sz="2800" dirty="0" err="1" smtClean="0">
                <a:solidFill>
                  <a:schemeClr val="tx1"/>
                </a:solidFill>
              </a:rPr>
              <a:t>ab</a:t>
            </a:r>
            <a:r>
              <a:rPr lang="en-US" sz="2800" dirty="0" smtClean="0">
                <a:solidFill>
                  <a:schemeClr val="tx1"/>
                </a:solidFill>
              </a:rPr>
              <a:t>*)) = L(</a:t>
            </a:r>
            <a:r>
              <a:rPr lang="en-US" sz="2800" dirty="0" err="1" smtClean="0">
                <a:solidFill>
                  <a:schemeClr val="tx1"/>
                </a:solidFill>
              </a:rPr>
              <a:t>ba</a:t>
            </a:r>
            <a:r>
              <a:rPr lang="en-US" sz="2800" dirty="0" smtClean="0">
                <a:solidFill>
                  <a:schemeClr val="tx1"/>
                </a:solidFill>
              </a:rPr>
              <a:t>*|</a:t>
            </a:r>
            <a:r>
              <a:rPr lang="en-US" sz="2800" dirty="0" err="1" smtClean="0">
                <a:solidFill>
                  <a:schemeClr val="tx1"/>
                </a:solidFill>
              </a:rPr>
              <a:t>ab</a:t>
            </a:r>
            <a:r>
              <a:rPr lang="en-US" sz="2800" dirty="0" smtClean="0">
                <a:solidFill>
                  <a:schemeClr val="tx1"/>
                </a:solidFill>
              </a:rPr>
              <a:t>*|</a:t>
            </a:r>
            <a:r>
              <a:rPr lang="en-US" sz="2800" dirty="0" smtClean="0">
                <a:solidFill>
                  <a:schemeClr val="tx1"/>
                </a:solidFill>
                <a:sym typeface="Symbol"/>
              </a:rPr>
              <a:t>)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Prove </a:t>
            </a:r>
            <a:r>
              <a:rPr lang="en-US" sz="2800" dirty="0" smtClean="0">
                <a:solidFill>
                  <a:schemeClr val="tx1"/>
                </a:solidFill>
              </a:rPr>
              <a:t>that if R is regular, then so is</a:t>
            </a:r>
            <a:r>
              <a:rPr lang="en-US" sz="2800" dirty="0">
                <a:solidFill>
                  <a:schemeClr val="tx1"/>
                </a:solidFill>
              </a:rPr>
              <a:t> </a:t>
            </a:r>
            <a:r>
              <a:rPr lang="en-US" sz="2800" dirty="0" err="1" smtClean="0">
                <a:solidFill>
                  <a:schemeClr val="tx1"/>
                </a:solidFill>
              </a:rPr>
              <a:t>rtail</a:t>
            </a:r>
            <a:r>
              <a:rPr lang="en-US" sz="2800" dirty="0" smtClean="0">
                <a:solidFill>
                  <a:schemeClr val="tx1"/>
                </a:solidFill>
              </a:rPr>
              <a:t>(R)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Give an algorithm for computing the regular expression for </a:t>
            </a:r>
            <a:r>
              <a:rPr lang="en-US" sz="2800" dirty="0" err="1" smtClean="0">
                <a:solidFill>
                  <a:schemeClr val="tx1"/>
                </a:solidFill>
              </a:rPr>
              <a:t>rtail</a:t>
            </a:r>
            <a:r>
              <a:rPr lang="en-US" sz="2800" dirty="0" smtClean="0">
                <a:solidFill>
                  <a:schemeClr val="tx1"/>
                </a:solidFill>
              </a:rPr>
              <a:t>(R) if R is given by a regular expression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79240" y="2329920"/>
              <a:ext cx="7234200" cy="470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8440" y="2321280"/>
                <a:ext cx="7259040" cy="49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29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6: Grammar 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Show that each string that can be derived by grammar 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 B ::=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>
                <a:solidFill>
                  <a:schemeClr val="tx1"/>
                </a:solidFill>
              </a:rPr>
              <a:t> |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 B 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| B </a:t>
            </a:r>
            <a:r>
              <a:rPr lang="en-US" dirty="0" err="1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can also be derived by grammar 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 </a:t>
            </a:r>
            <a:r>
              <a:rPr lang="en-US" dirty="0" smtClean="0">
                <a:solidFill>
                  <a:schemeClr val="tx1"/>
                </a:solidFill>
              </a:rPr>
              <a:t>	B </a:t>
            </a:r>
            <a:r>
              <a:rPr lang="en-US" dirty="0">
                <a:solidFill>
                  <a:schemeClr val="tx1"/>
                </a:solidFill>
              </a:rPr>
              <a:t>::=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>
                <a:solidFill>
                  <a:schemeClr val="tx1"/>
                </a:solidFill>
              </a:rPr>
              <a:t> |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 B 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and vice versa. In other words, L(G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) = L(G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Remark: there is no algorithm to check for equivalence of </a:t>
            </a:r>
            <a:r>
              <a:rPr lang="en-US" sz="2800" i="1" dirty="0" smtClean="0">
                <a:solidFill>
                  <a:schemeClr val="tx1"/>
                </a:solidFill>
              </a:rPr>
              <a:t>arbitrary </a:t>
            </a:r>
            <a:r>
              <a:rPr lang="en-US" sz="2800" dirty="0" smtClean="0">
                <a:solidFill>
                  <a:schemeClr val="tx1"/>
                </a:solidFill>
              </a:rPr>
              <a:t>grammars. We must be clever.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83800" y="2766600"/>
              <a:ext cx="1780560" cy="1281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2640" y="2757960"/>
                <a:ext cx="1794240" cy="129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43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2646"/>
            <a:ext cx="8229600" cy="1143000"/>
          </a:xfrm>
        </p:spPr>
        <p:txBody>
          <a:bodyPr/>
          <a:lstStyle/>
          <a:p>
            <a:r>
              <a:rPr lang="en-US" dirty="0" smtClean="0"/>
              <a:t>Grammars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768" y="1717589"/>
            <a:ext cx="8007178" cy="310564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Ambiguous grammar: if some token sequence has multiple parse </a:t>
            </a:r>
            <a:r>
              <a:rPr lang="en-US" dirty="0" smtClean="0">
                <a:solidFill>
                  <a:srgbClr val="000000"/>
                </a:solidFill>
              </a:rPr>
              <a:t>trees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then it is has multiple abstract trees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Two trees, each following the grammar, their leaves both give the same token sequence.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Another Balanced Parenthesis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Show that the following balanced parentheses grammar is ambiguous (by finding two parse trees for some input sequence) and find unambiguous grammar for the same language.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B ::=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 smtClean="0">
                <a:solidFill>
                  <a:schemeClr val="tx1"/>
                </a:solidFill>
              </a:rPr>
              <a:t> |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 B </a:t>
            </a:r>
            <a:r>
              <a:rPr lang="en-US" b="1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| B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/>
              <a:t>Is this grammar ambiguous?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 </a:t>
            </a:r>
            <a:r>
              <a:rPr lang="en-US" dirty="0">
                <a:solidFill>
                  <a:schemeClr val="tx1"/>
                </a:solidFill>
              </a:rPr>
              <a:t>B ::=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>
                <a:solidFill>
                  <a:schemeClr val="tx1"/>
                </a:solidFill>
              </a:rPr>
              <a:t> |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 B 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27681</TotalTime>
  <Words>225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Default Design</vt:lpstr>
      <vt:lpstr>Exercise 1</vt:lpstr>
      <vt:lpstr>Exercise 2</vt:lpstr>
      <vt:lpstr>Exercise 3</vt:lpstr>
      <vt:lpstr>Exercise 4</vt:lpstr>
      <vt:lpstr>Exercise 5</vt:lpstr>
      <vt:lpstr>Exercise 6: Grammar Equivalence</vt:lpstr>
      <vt:lpstr>Grammars</vt:lpstr>
      <vt:lpstr>PowerPoint Presentation</vt:lpstr>
      <vt:lpstr>Exercise: Another Balanced Parenthesis Grammar</vt:lpstr>
      <vt:lpstr>Dangling Else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kuncak</cp:lastModifiedBy>
  <cp:revision>3223</cp:revision>
  <dcterms:created xsi:type="dcterms:W3CDTF">2005-06-07T20:03:32Z</dcterms:created>
  <dcterms:modified xsi:type="dcterms:W3CDTF">2013-10-03T08:28:56Z</dcterms:modified>
</cp:coreProperties>
</file>