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946" r:id="rId2"/>
    <p:sldId id="947" r:id="rId3"/>
    <p:sldId id="872" r:id="rId4"/>
    <p:sldId id="879" r:id="rId5"/>
    <p:sldId id="974" r:id="rId6"/>
    <p:sldId id="982" r:id="rId7"/>
    <p:sldId id="949" r:id="rId8"/>
    <p:sldId id="891" r:id="rId9"/>
    <p:sldId id="950" r:id="rId10"/>
    <p:sldId id="983" r:id="rId11"/>
    <p:sldId id="984" r:id="rId12"/>
    <p:sldId id="985" r:id="rId13"/>
    <p:sldId id="986" r:id="rId14"/>
    <p:sldId id="987" r:id="rId15"/>
    <p:sldId id="988" r:id="rId16"/>
    <p:sldId id="989" r:id="rId17"/>
    <p:sldId id="990" r:id="rId18"/>
    <p:sldId id="991" r:id="rId19"/>
    <p:sldId id="992" r:id="rId20"/>
    <p:sldId id="993" r:id="rId21"/>
    <p:sldId id="994" r:id="rId22"/>
    <p:sldId id="996" r:id="rId23"/>
    <p:sldId id="997" r:id="rId24"/>
    <p:sldId id="998" r:id="rId25"/>
    <p:sldId id="999" r:id="rId26"/>
    <p:sldId id="1000" r:id="rId27"/>
    <p:sldId id="976" r:id="rId28"/>
    <p:sldId id="972" r:id="rId29"/>
    <p:sldId id="975" r:id="rId30"/>
    <p:sldId id="880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cript MT Bold" panose="03040602040607080904" pitchFamily="66" charset="0"/>
      <p:bold r:id="rId38"/>
    </p:embeddedFont>
  </p:embeddedFontLst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88" autoAdjust="0"/>
    <p:restoredTop sz="88328" autoAdjust="0"/>
  </p:normalViewPr>
  <p:slideViewPr>
    <p:cSldViewPr snapToGrid="0">
      <p:cViewPr>
        <p:scale>
          <a:sx n="100" d="100"/>
          <a:sy n="100" d="100"/>
        </p:scale>
        <p:origin x="-284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34.67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57B213E9-38A3-4ABF-9A2E-BD1ADF3C5DD1}" emma:medium="tactile" emma:mode="ink">
          <msink:context xmlns:msink="http://schemas.microsoft.com/ink/2010/main" type="inkDrawing" rotatedBoundingBox="22448,6219 23216,8432 21202,9131 20434,6918" hotPoints="22957,7604 21822,8739 20687,7604 21822,6469" semanticType="enclosure" shapeName="Circle">
            <msink:destinationLink direction="with" ref="{88DDC60C-6F83-412B-A7B8-866FBAE8C7EB}"/>
            <msink:destinationLink direction="with" ref="{17B98FFB-B742-475C-B278-8F5B9A3401F1}"/>
          </msink:context>
        </emma:interpretation>
      </emma:emma>
    </inkml:annotationXML>
    <inkml:trace contextRef="#ctx0" brushRef="#br0">21096 8725 16,'0'0'27,"0"0"1,0 0-4,0 0-7,0 0-2,9 13-4,-9-13-4,6 13-1,-6-13 0,13 18-1,-3-8 0,4 4 1,2-1-2,6 1 1,2-5-2,6 6 1,1-4-2,5 1 1,1-1-2,3-2 1,-1-1-1,1 1 0,-1-2 0,0-3 0,0-1-1,-1-1 1,1-3 0,-2 0 0,0-2-1,0-3 1,0 1 0,2-3 0,-3-2-1,2-2 1,0-2-1,2 0 0,-1-3 0,0 1 0,-2-3 0,1 1 0,-3-1 0,-3 0 0,-3 0 0,0-2 1,0-1-1,-3 0 0,-1-2 0,-1 1 0,0-1 0,0 0 1,-2-1-1,-1-1-1,-1 2 2,-1-1-2,1-4 1,-1 0 0,2-1 0,-2-1 0,-2-1 0,3-2 0,0-1 0,-4 2 0,3-1 0,-3 3 0,-1-2 0,-1-2 0,1 0 0,-5 0-1,0 1 1,1-2 0,-4 0-1,-1-2 1,-1-2-1,-2 1 0,0 2 1,2-4 0,-3 0 0,-2-2 0,1 1 0,1-2 0,1 3 0,-1-3 0,0-3-1,-3 5 1,-1-2 0,0 1 1,-5-1-1,-6 1 0,-4-1 0,-5 1 1,-5 0-1,0-2 1,-5 2-1,-1 2 0,-2 1 0,2 2 1,0 3-1,1 2 0,-2 2 0,0 2 0,0 1-1,2 1 1,-1 3 0,-1 2 0,0 1-1,0 0 2,1 3-2,-1 3 1,-1 3 0,-1 2 0,-3 0 0,1 3 0,-1 1 0,-2 3 0,1 1 0,-1 1 0,-3 0 0,4 0 0,1 3-1,0 1 1,1 2 0,2 1 0,-1 2 0,4 3-1,-1 0 1,0 2 0,2 2 0,-1-2 1,1 2-1,-2 1 0,3 0 1,1-2-1,1 3 1,1-2-2,-1 2 2,3 0-1,-1 2 0,0 1 0,0-1 0,1 3 0,3-1 0,0 1 0,1 4 0,1-4 0,3 1 0,2 2 0,1 0 0,0 1 1,1-1-1,-1 1 0,1 0 0,0 1 0,-1-1 0,2-2 0,0 1 0,1 0 0,0 3 0,1 0 1,2-1-1,-1 1 0,2 1 0,0 1 0,1-1 0,1 0 0,1-4 0,1 1 0,1-2 0,0-3 0,1-1 1,0-1-1,0-4 0,1 0 0,-1-2 0,0-4 1,0 1-1,0-1-1,2-9 1,-6 14-1,4-4-2,2-10-1,-3 11-4,3-11-6,0 0-12,0 0-11,0 0 0,0 0 1,-4-19 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51.54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7EE0531-0B33-48EC-8A06-50B8246B5C85}" emma:medium="tactile" emma:mode="ink">
          <msink:context xmlns:msink="http://schemas.microsoft.com/ink/2010/main" type="inkDrawing" rotatedBoundingBox="4618,5758 7986,6627 7560,8276 4193,7408" semanticType="10" shapeName="Other">
            <msink:sourceLink direction="with" ref="{0F6A9621-8FAA-4FE3-B399-C06A2CB09DE6}"/>
            <msink:sourceLink direction="with" ref="{58694E69-DA60-4880-AFC8-A6AD3F0047B2}"/>
            <msink:sourceLink direction="with" ref="{F08D91E0-5C56-44B2-B01A-9C775A301D41}"/>
          </msink:context>
        </emma:interpretation>
      </emma:emma>
    </inkml:annotationXML>
    <inkml:trace contextRef="#ctx0" brushRef="#br0">7564 6906 16,'0'0'24,"0"0"-5,0 0-3,0 0 1,0 0-4,-12-4-2,12 4-1,0 0-2,-11-4-1,11 4 0,-11-6-2,11 6 0,-12-6-1,12 6 0,-14-7-2,5 3 2,9 4-1,-17-7-1,17 7 0,-19-7 0,10 6 0,-3-4-1,1 2 1,-1-1-1,1 3 0,-2-2 1,0 1-1,0-1 0,-1 1 0,1 0 0,0 1 0,-1 1 1,1-1-1,-2-1-1,2 2 1,-2 1 0,1-1 0,0 2-1,0 0 1,-3-2-1,2 3 1,-1 1-1,2-2 0,-2 1 1,2 1-1,-1 0 0,0 3 0,3-1 0,-1 0 1,1 0-2,-1 4 1,1 1 1,1-2-1,-1-1 0,1 3 0,1 0 0,-2 2 0,2 1 0,0-3 1,0 1-2,0 2 1,1 2 0,-2-1 1,2 0-2,0-1 1,-1 1 0,2 1 0,0 1 0,1-4 1,-1 2-2,2-1 1,2 2 0,0-2 1,1 1-1,1-2 0,0-1-1,1 3 2,1 1-1,0-1 0,1-2 0,0 4 0,1-3 1,-1 2-1,2 0 0,0 0 0,0-3 0,1 3 0,0-2 0,3 0 1,-1 2-2,1 0 1,1-2 0,1 2 0,-1-2 0,1 0 1,0-1-1,1 3 0,-1-4 0,1 0 0,1 0-1,-1-1 1,0 0 0,1 2 0,0-3 0,0 0 0,0-2 0,1 1 0,0 1 0,0-2 0,-1 0 0,2-2 0,-2 1 0,1 2 0,2-1 0,-1-2 1,1 1-1,-2 1 0,1-2 0,0 1 0,-1-1 0,1-3 0,-2 2 0,2 1 0,-2-2-1,2-1 2,1 1-1,-1-2 0,2 0 0,-2 0 0,2 0 0,-1-2 0,1-1 0,0 2 0,0-3 1,-1 0-1,-1 0 0,1-2 0,-1-1 0,1 3 0,-1-2 0,2-1 0,-3 0 0,2 1 0,0 0 0,-1 0 0,1 0 0,-2-2 1,0 0-1,-2-1 0,0 3 0,0-4 1,-1-1-1,0 1 0,-1-1 0,2 1 0,-10 8 0,17-20 0,-8 9 0,-9 11 0,15-16 1,-15 16-1,15-15 0,-15 15 0,11-17 0,-11 17 1,11-14-1,-4 4 0,-2-1 0,0 2-1,0-3 1,0 1 1,0 1-1,1-1 0,-2 1 0,0 1 0,0-1 0,-1 0 0,0 1 0,-1-1 0,1 1 0,-1-2 1,0 1-1,1 0 0,-1-2 0,0 1 0,-1 1 0,1-2 0,-2 1-1,1-1 1,-2-2 0,0 1 0,-1 2 0,0-3 0,0 2-1,-2 0 1,2 1 0,-1 1 0,1 0 1,-1 1-1,3 9 0,-5-15 0,5 15 0,-6-18 0,6 18 0,-8-17 0,8 17 0,-7-14 0,7 14 0,-8-16 0,4 7 0,4 9 0,-7-10 1,7 10-1,-9-15 0,9 15 0,-7-12 0,7 12 0,-8-10 0,8 10 1,-8-16-2,8 16 1,-10-11 0,10 11 1,-10-16-1,10 16 0,-10-15 0,10 15 0,-12-13 0,6 4 0,1 0 0,5 9 0,-13-11 0,13 11 0,-12-12 0,12 12 0,-12-13 0,12 13 0,-14-10 0,14 10 0,-13-15 0,13 15 0,-14-10 0,14 10 0,-15-13 0,15 13 0,-17-14 0,8 8 0,-1 2-1,-3-3 1,1 1-2,-2 1-2,4 3-3,-9-6-9,4 3-22,1 2 1,-5-1-2,2 5 3</inkml:trace>
    <inkml:trace contextRef="#ctx0" brushRef="#br0" timeOffset="18009.0301">4193 7399 7,'0'0'19,"0"0"-7,0 0-2,9 1 1,-9-1-1,10 0 0,-10 0 0,15-4-1,-5 4-1,-10 0 0,20-3-2,-20 3 0,21-4-1,-11 2-1,4 3-1,-3-1 1,2 0-1,-1-1-1,3 3 1,-2-3 0,2 1-1,-1 0 0,2-1 0,1-1 0,-1 3-1,3-1 1,-1 0-1,1-1 0,1 2 0,-2-2-1,2 2 1,-2-2 1,2 0-1,-1-2 0,0 4 0,0-2 0,0 0 0,1 1 0,1 1 0,-1-2 0,1 2 0,1-1-1,0 0 1,0 0-1,3 1 1,-2 1-1,1-2 1,-1 2 0,1-1 0,-2-1 0,1 1-1,-3 0 1,0-1 0,-1-1 0,0 3-1,2-3 0,0 1 1,-2 0-1,1 0 1,-1 0-1,2 1 0,-1 0 0,-1-1 1,-1 1-1,0 1 1,0-2-1,1 1 1,0 1 0,1-2-1,2 0 1,-1 1-1,2-2 0,0 0 1,0 0-1,1 1 0,0-3 0,0 1 1,-1 1-1,-1-1 0,0 1 1,0 1-1,-1 1 0,-3 0 0,0 1 1,-1 1-1,0-2 0,-1 1 0,1 0 0,-1 0 0,3-2 0,1 1 1,-1-1-1,1 1 0,0 0 0,0-1 0,0-2 0,1 2 0,-3-1 0,2-1 0,0-1 0,2 0 0,1-1 0,0 0 0,0 0 1,0 0-1,1 0 0,-1 2-1,-2-1 2,2 1-1,-2 1 0,-2 0 0,2 0 0,-1 1 0,-2 1 0,0-3 0,-1 2 0,1 0 0,1-1 0,-1-1 0,1 1 0,1-1 1,1 0-1,1 0 0,-1 2 0,-2-3 0,-1 2 0,-1 2-1,-1-2 1,-1 2 0,-3-1 0,-1-1 0,-1 1 0,1 1 0,0-1 1,-1-2-1,0 3 0,0 0 0,-1 0 0,-9-1 0,18 1 0,-18-1 0,17 1 0,-8 1 0,0-2 0,-9 0 0,18-3 0,-9 2 0,1-1 0,-10 2-1,17-2 1,-17 2-2,12-3-1,-12 3-6,5-13-22,-5 13-4,-3-10-1,3 10-1</inkml:trace>
    <inkml:trace contextRef="#ctx0" brushRef="#br0" timeOffset="19344.1064">6440 7144 23,'0'0'27,"0"0"2,0 0-8,0 0-4,0 0-3,0 0-2,0 0-3,0 0-1,0 0-2,0 0 1,0 0-2,4 9 0,-4-9-1,0 0-1,13 9 0,-2 0-1,-2-1 0,4-1 0,0 0-1,1 2 0,3-1-1,1-1 1,-2 0-1,1-3 1,0 1-1,1 0 0,-2 1 1,1-1-1,-3-1 0,0 3 0,-3-2 1,-1 1-1,0 2 1,-10-8-1,14 8 1,-14-8-2,12 14 2,-12-14 0,8 12-1,-8-12 0,0 0 1,6 13-1,-6-13 0,0 0 0,2 9 0,-2-9 0,0 0 0,0 0 0,3 11 0,-3-11 0,0 0 0,3 10 0,-3-10 0,0 0 0,0 0 0,3 9-1,-3-9 1,0 0 0,0 0 0,0 0 0,0 0 0,0 0 0,0 0 1,0 0-1,10 6 0,-10-6 0,0 0 1,0 0-1,0 0 1,0 0 0,-12 2-1,12-2 1,-11 5-1,11-5 1,-18 9-1,7-2 0,-1 0 0,-1 2 1,0 3-1,-3-1 0,1 2 0,0-1 0,1 0 0,-1 0 1,3-1-1,2-3 0,0 0 0,10-8 0,-15 11 0,15-11 0,-10 6 1,10-6-1,0 0 0,-11 1 0,11-1-1,0 0 1,-9-1-1,9 1-3,0 0-5,-10 5-29,10-5 0,-8-9 0,-1-4 0</inkml:trace>
    <inkml:trace contextRef="#ctx0" brushRef="#br0" timeOffset="20856.193">4583 6190 7,'-1'-12'23,"1"12"2,0 0-8,-2-12 0,2 12-3,0 0-2,0 0-2,0 0-1,0 0-2,0 0-2,-8 11-1,8 1-2,2 5 0,-2 3-1,1 4 0,0 3-1,0 2 1,1 1-1,-2 3 1,0-1-1,1-1 0,0-2 0,0-2 0,0-2 0,1 0 0,-1-2 1,2-5-1,-1 0 1,2 0 0,0-4 1,1-2 0,1-1 0,1-1 1,-7-10-1,15 13 0,-4-9 0,-1-2-1,0-1 1,4 0-2,-1-4 0,2-4-4,1 6-9,-1-2-19,-4-7-2,4 4 0,-6-6 0</inkml:trace>
    <inkml:trace contextRef="#ctx0" brushRef="#br0" timeOffset="21480.2286">4952 6545 22,'15'1'24,"-15"-1"-5,19-9-2,-9 2-1,0-1-4,2 1-1,-4-2-4,3 2 0,-2-4-2,0 1-1,-3-3-1,0 3-1,0 0 0,-2-2-1,-1 0 0,-1 2 0,-2 0 1,0 0-1,0 10 0,-4-14 0,4 14-1,-11-10 1,11 10-1,-16-6 1,4 5-1,1 2 0,-1 1 0,-2 5 0,2 1-1,-2 0 1,2 4 0,0 3-1,2 4 1,1-2 0,2 3 0,0-2 0,2 1 0,2 0 0,2-2 0,2-2 0,2-3 1,3 2 0,1-3 1,4-3 0,0-1-1,3 0 1,0-2 2,4 0-2,0-1 0,-1-2-1,1-2-1,0 1 0,1-1 1,-3-2-3,3 1-7,-6-6-12,-2-7-12,5 5-1,-6-9 1,3 3-1</inkml:trace>
    <inkml:trace contextRef="#ctx0" brushRef="#br0" timeOffset="21945.255">5286 6104 12,'10'-3'24,"-10"3"2,0 0-10,0 0 1,0 0-3,0 0-3,9 16-2,-5-2-1,-3 0-2,2 9-2,-2-1 0,1 4-2,-2 2 0,2 2 0,-2-1-1,1 4 0,1-2-1,0-4 1,1 0-1,1 0 0,2-4 0,0-2 0,3-6 0,-1-3 1,3-1-1,2-2 1,0-3-1,2-3 1,0-4 0,2 1-1,-1-2 0,0-1 0,0 0-3,-4-5-5,3 0-14,-3 2-10,-6-6-1,2 3 1</inkml:trace>
    <inkml:trace contextRef="#ctx0" brushRef="#br0" timeOffset="22301.2746">5245 6220 13,'0'0'24,"-9"-6"0,9 6-10,0 0 0,0 0-1,9 7-3,-9-7-2,18 5 0,-8-5 1,8 4-1,-2-4-1,4 3-1,-1-4-1,2 3-2,-1 0-2,-3-4-5,4 5-13,-1 0-15,-10-8-2,4 6 2,-14-1 0</inkml:trace>
    <inkml:trace contextRef="#ctx0" brushRef="#br0" timeOffset="22827.3057">5669 6021 50,'7'10'33,"-3"-1"2,-4-9-2,-5 9-21,6 5-3,-3-2-4,3 6-2,-2 1-2,2 7 0,0 0 0,0 4-1,0 3 1,0-1-1,1 1 0,0 1 0,1-3 0,1-4 1,0-3-2,1-3 1,0-5 0,1-1 0,1-5 0,-7-10 1,17 10-1,-7-7 0,1-2 1,1-1-1,3-3 0,-1-1 0,2 0-2,-4-2-3,4 4-7,-6-7-13,-2-1-9,2 3-1,-8-7 1</inkml:trace>
    <inkml:trace contextRef="#ctx0" brushRef="#br0" timeOffset="23115.3221">5557 6248 34,'0'0'33,"0"0"2,4-14-1,-4 14-15,17-8-4,-8 1-5,8 6-3,-5-3-2,6 6-2,-3-5 0,3 6-1,-1 0-2,0-3 0,2 2-3,-4-3-5,8 2-19,-4-1-9,-4-3 0,-1 1-1</inkml:trace>
    <inkml:trace contextRef="#ctx0" brushRef="#br0" timeOffset="23851.3643">5995 6349 27,'0'0'29,"14"5"2,-14-5-1,10-6-18,0 3-1,-10 3-3,21-8-2,-11 0-2,3 2-1,-1-2 0,2 3-1,-1-6 0,1 6 1,-2-4-1,-1 1-1,1-2 0,-1 2 0,-11 8 0,17-13 0,-17 13-1,10-13 1,-10 13-1,0 0 1,2-11-1,-2 11 1,-12-8-1,2 4 1,-3 0-1,-2 1 0,-4 1 0,-1 0 0,0 1 0,-1 6 0,1 1 0,0 2 0,3 2 0,3 3 0,0 2 0,4 2 1,1 3-1,0-2 2,2-1-1,3 4 0,0-1 1,3-1 0,0-2 0,3 2 0,1-3 1,3 0-1,2-1 0,3-3 0,-1-2 0,4 0-1,1-3 1,3-3 0,-1-3-1,1-1 0,-1-1-1,1-1 0,0-1-1,-2-6-3,4 6-10,-7-1-25,-2-7 1,4 2-1,-7-1 2</inkml:trace>
    <inkml:trace contextRef="#ctx0" brushRef="#br0" timeOffset="24586.4063">6363 6252 62,'0'0'35,"10"4"0,-10-4-1,0 0-23,1 13-4,-1-13-4,6 23-1,-3-7-1,2 5 0,0 2 0,1 0 0,-1 1-1,-1 0 1,0-1-1,-2-4 1,0-4-1,0-3 0,-2-12 0,0 13 0,0-13 0,0 0 0,-4-9-1,4 9 0,-5-20 1,2 6-1,1-1 0,1-1 0,0-2 1,2 5-1,1 0 1,2 0 0,1 2 0,2 2 0,3 1 0,0 0 0,4 0 0,2 0 0,-2 0 0,3 4 0,-2-3 0,0 1 1,-3 0-1,-1 1 0,-11 5 0,10-9 1,-10 9-1,1-12 1,-1 12-1,-9-6 0,9 6 1,-19-2 0,6 2 0,0 4-1,2-3 1,1 3 0,0 2-1,10-6-1,-6 11-7,6-11-28,0 0 0,10 9-1,-10-9 1</inkml:trace>
    <inkml:trace contextRef="#ctx0" brushRef="#br0" timeOffset="48148.754">7273 7060 18,'0'0'12,"0"0"0,0 0 1,0 0-2,0 0 0,0 0-1,0 0-3,9-10-2,-9 10-1,5-12-1,-5 12-1,8-10 0,-8 10 0,7-12-1,-7 12 1,6-12 0,-6 12 0,0 0 0,0 0 0,0 0 0,0 0 0,0 0 0,-13 8 0,4 4-1,0 3-1,-2 1 1,-1 5-2,-1 0-1,0 1-3,1 0-4,-2 0-7,-3-6-13,12 8 2,-9-12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<inkml:trace contextRef="#ctx0" brushRef="#br0" timeOffset="1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<inkml:trace contextRef="#ctx0" brushRef="#br0" timeOffset="1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<inkml:trace contextRef="#ctx0" brushRef="#br0" timeOffset="1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36.64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08D91E0-5C56-44B2-B01A-9C775A301D41}" emma:medium="tactile" emma:mode="ink">
          <msink:context xmlns:msink="http://schemas.microsoft.com/ink/2010/main" type="inkDrawing" rotatedBoundingBox="3951,6889 4000,7866 3060,7912 3012,6935" semanticType="enclosure" shapeName="Other">
            <msink:destinationLink direction="with" ref="{47EE0531-0B33-48EC-8A06-50B8246B5C85}"/>
            <msink:destinationLink direction="with" ref="{88DDC60C-6F83-412B-A7B8-866FBAE8C7EB}"/>
          </msink:context>
        </emma:interpretation>
      </emma:emma>
    </inkml:annotationXML>
    <inkml:trace contextRef="#ctx0" brushRef="#br0">3547 6963 5,'-15'-3'22,"15"3"-6,-11-4 0,11 4-2,-11-3 0,11 3-3,-15-7-2,6 4 0,9 3-2,-19-4-1,10 5-1,-3-3 0,1 4-1,-2-3 0,2 5 0,-4-5-1,4 5 0,-5-1 0,3 0 0,-3-2-1,3 1-1,-3 1 1,2-1 0,-1 2-2,1 0 1,0 0-1,-2 2 1,2 3-1,-1 0 1,1 0-1,1 2 1,0-1-1,1 1 1,2 1 0,1-1-1,-1 0 1,2 4-1,1-2 0,0 1 0,0-1 1,0 1-1,0 0 0,1 3 0,1-1 1,0-1-1,-1 2 0,2 3 0,1-1 0,-1 1 0,2-1 1,-1 0-1,1 0 0,1 1 0,0-3 0,0-1 0,0-1 0,1 2 0,-1-2 0,1 1 0,0 0 0,0 1 0,1-1 0,0 3 1,1 1-1,0-2 0,1 1-1,0 0 1,2 2 0,0 0 0,2-1 0,0 1 0,0-2 0,2 1 0,1 0 1,0-3-1,3-2-1,0 0 1,2-3 0,2 0 0,-1-1-1,2-3 1,1-1 0,0 0 0,-1 1 0,2-3-1,-1-1 1,1-1 0,-1 1 0,0-1 1,2 0-1,-2 0 0,-1-2 0,-1 3 0,2-2 0,0-1 1,-2-1-1,2 0 0,-1-2 0,1 0 0,1-1 0,0-1 0,0-1 0,-2 0 0,1 0 1,-1 1-1,-2-1 0,0-3 0,-3 2 0,1 0 0,-1-1 0,0-1 0,0 0 0,-1-2 0,0 0 0,0-1 0,1 1 0,1-4 0,-2 1 0,1 0-1,-2-1 1,0-1 0,1-1 0,-1-1 0,-3-1 0,2 1 0,-2 3 0,0-2 0,1 0-1,-2 1 1,-1-1 0,-1 1 0,0 2 1,-1-1-1,0-2 0,-1 2 0,-1 0 0,-1 0 0,1 0 0,-1 0 0,0-1 0,0 2 0,0-1 1,-1 0-1,0-2 0,-1 2 0,0-1 0,-1 0 1,0-2-1,-1 2 0,-1-1 0,-1 2 0,1 1 1,0 0-1,-2-1 0,2 4 0,-1-1 1,-1 2-1,0-1 1,1 0 0,-2 0-1,7 10 1,-13-17 0,6 8 0,-1 0 0,8 9-1,-16-17 1,7 10-1,-1 0 1,-1-3-1,1 1 1,1 2-1,-2-2 1,2 0-1,0 2 1,9 7-1,-15-14 0,15 14 1,-13-9-1,13 9 1,-16-12-1,16 12 0,-15-10 1,15 10-1,-18-10 0,18 10 0,-17-9 0,17 9 0,-18-7 0,9 2 1,0 2-1,9 3 0,-18-7 0,9 4 0,-2 0 0,1-1 0,0-1 0,-2 2 0,-1-1 1,1 1-1,-2-1 0,0 1 0,-1 1 0,2 1 0,-1 2 1,1-1-2,-1-2 1,1 3 0,0 1-1,-1-2 0,2 5-3,-5-6-3,7 6-15,-1 3-14,-6-4 1,0 5-2,-4-3 1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4.2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5309 1677,'0'0'1935,"0"0"258,0-17-516,0 17-129,0-20-387,0 20 0,2-18-129,-2 18-129,4-26 129,-4 1-129,5 4-129,-5-7 258,5 5-387,-5-16 129,5 4-129,-5-11 0,6 1-129,-6-9 0,5 1-129,-5-12 0,5 2 0,-4-6-129,4-2 0,0-1-129,1 1 129,2-4-129,0 6-129,8-7 129,-7 1 0,8-5-258,1 2 129,-2-1-129,4 1 129,-3-6-129,4-6 129,-2-3 0,5 11 0,-5-8 129,0 0 0,3-3 0,0 7-129,-2-8 0,3 2 0,-3 4-129,7 5 129,-2 2 0,4 0 0,1 2-129,0 1 129,6 7 129,0-4-129,9-2 129,1-3-129,3-1 0,1 0 129,4-3-258,3 0 258,0-2-129,0 4-129,-2 3 129,5 2 0,-3 1 0,6 5-129,-4-6 258,4 4-258,3 1 129,2-2 0,6 0 129,4-2-129,4 2 0,3 5 129,1 4-129,2 5 258,-3-3-387,1 11 258,-7-2-258,0 11 129,-5 1-129,0 2 129,1 0 0,2 9-129,1 3 129,9 1 0,6-1 129,0 4-129,0-1 129,2 5-129,0 3 0,-2 1 0,2 1 0,-3 3 0,-2-1 0,-3 4 0,1 2 0,2 1 0,0-1 129,5 4-129,-2-3 0,-1 6 0,0 0 0,-5 0 0,-2 4 0,-6 5 0,-3 0 0,-8 1 0,-2 5 0,-4 0 129,-7-1-129,0 4 0,-2-1 0,2 3 0,-4 1 0,-1 1 129,-3 0-129,7 1 0,-2 0 0,1 2 0,2-1 0,-3 1 129,-5 0-129,1 5 0,-6 1 129,-2-1-129,-5-1 258,-4 4-258,-4 2 258,2 1-516,-4-4 645,3 4-387,-2-2-129,1 1 258,1 3-129,-3 0 0,5-1 0,-1 3 0,-4 1 0,0 2 0,-3 4 0,1-5 0,-1 5-129,-2-2 258,-2-2-129,-3-2 0,1 0 0,0-3 0,1-2 0,2-1 0,-3-6 0,2 9 0,-1-1 0,-3-3 129,0 0-129,2 2 0,-3-4 0,0 2 0,-1 3 129,-1-11-129,0 1 0,2 0 0,-8 2 0,4-1 0,-1-1 0,-2 0 0,-2 2 0,-1 1 129,-3 0-258,0-1 129,0 0 0,0 1 129,0 1-129,0-3 0,0 3 0,0-2 0,0 1 0,0 0 0,-2-3 0,1 2 0,-1-1 0,0 3 0,1-6 0,1-3 0,-3-1 0,3 0 0,0 1 0,0-22 0,6 25 0,-6-25 0,8 22 0,-8-22 0,0 0 0,17 14 0,-17-14 0,0 0 0,0 0 0,18 3 0,-18-3 0,0 0 0,0 0 0,19 6 0,-19-6 0,0 0-129,20 12-258,-20-12-1161,0 0-3096,0 0-516,0-9-129,0 9-516</inkml:trace>
  <inkml:trace contextRef="#ctx0" brushRef="#br0" timeOffset="1180.1498">6306 2160 3870,'9'-13'3612,"-9"13"-774,0 0-387,2-19-516,-2 19-129,0 0-516,0 0-129,0 0-387,23-11-129,-23 11-129,0 0-129,0 0 0,19 19 0,-14-3-258,1 2 0,-1 0 129,0 3-129,1 1 0,-3 0 0,1-1 0,0 0 0,1-5 0,1 4-129,-1-1 129,0-2-129,-5-17 129,9 31-129,-9-31 129,10 25-129,-10-25 0,6 21 0,-6-21 129,6 17-129,-6-17 0,0 0 0,0 0 0,10 17 0,-10-17 0,0 0 0,0 0 0,9 20 0,-9-20 0,0 0 0,5 16 129,-5-16-129,0 0 0,0 0 0,21 14 0,-21-14 0,0 0 0,19 0 0,-19 0 0,0 0 0,22-9 0,-22 9 0,20-28 129,-7 7-129,4-3 0,2-3 0,2-1 0,1-3 0,0 0 0,0 3 0,0 3 0,-1 0 0,-4 5 129,-4 0-129,-13 20 0,17-27 0,-17 27 0,0 0 0,0 0 0,0 0 0,0 0 0,0 0-129,0 0 129,0 0-129,0 0-774,0 0-3612,0 0-645,0 0 0,-14-8-645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6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339 143 3096,'13'-14'3870,"-13"14"-516,2-19-774,-2 19-645,0-18-258,0 18-645,-2-18 0,2 18-387,-14-18-129,14 18-129,-25-7-129,25 7-129,-31-5 129,14 5-129,-8 0 0,6 0-129,-3 9 0,-2 2 129,-3 6-129,3 5 0,-2-3 258,3 8-258,1 2 129,2 0-129,6-5 387,2 7-387,5-7 258,7-1-258,0 2 0,7-4 129,6-5 0,8 3 0,1-9 129,6-1-129,-1-3 0,6-6 0,-4 0 0,4-8 0,0-8 0,0-4 0,-1-3-129,-2 0 129,-5-7-129,2 0 0,-3-4-129,-8 1 129,-4 1-129,-4 2 258,-6-2-258,-2 9 129,0 0 0,-2 1-129,2 22 258,-16-23-129,16 23 0,0 0 0,0 0 0,-19-13 0,19 13 0,0 0 0,0 18 129,0 6-129,0-1 129,7 8 0,2-5 129,4 4-129,-1 3 258,4-4-258,2-4 129,-3-8-129,4-4 129,2 2-258,-2-6 258,0-7-258,0-1 0,-2-1-129,4 0-129,-21 0-903,47-14-3612,-31 1-258,1 6-516,-17 7-129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0.2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52-3 903,'0'0'3225,"0"0"-387,0 0-516,0 0-387,-21 5-258,21-5-387,0 0-129,0 0 0,0 0-387,0 35-129,0-35 129,-1 41-258,-4-14 0,5 14-258,-3 0 0,1 9 129,-3 4-258,4-1 129,1 3-129,-3 7 129,1-6-129,2 4 0,-3 4 129,3 1-129,0 2 0,0 6-129,0-3 129,3 6-129,2 2 0,1 7 129,-1-4-258,4 1 258,7-1-258,-5 0 258,5-3-129,3-2 0,0-4 129,-2 5-129,4-10 0,1 1-129,-8 0 129,5-2-129,-1 2 258,-1 1-258,3-3 129,1 2-129,4-3 129,-1 4 0,0 7 0,3-2 129,-2-2 0,5 6 0,-2-2 0,4 0 0,-5 1 129,3-4-258,1-4 129,3 2-129,-1-4 129,0 2-129,3-8 0,1 7 0,2-4 129,2-1 0,-1 0-129,-2-1 129,-2 0-129,2-3 129,-2 0-129,2 0 0,-4-2 0,-1-3 129,1 1 0,4-5-258,-1 0 258,1-3-129,-4 6 129,4-8-258,0 2 258,3 1-129,-1-3-129,3 5 129,4-1 0,-1-3 0,6 1 0,5-2 129,1-4-129,2-3 0,4 0-129,0-4 258,1-9-129,-2 3 0,1-8-129,-3 7 129,-1-5 0,4-2 0,-6-8 0,2 1 129,0 2-129,3-1-129,-4-6 258,1 1-258,3-1 129,-6-2 0,3 2 0,-1-2 0,-3-1 0,3-3 0,-4-1 0,2-2 0,-3 4 0,-2-4 0,0 0 0,-1-6 0,-4-1 0,-3 2 0,2-2 0,2-2 0,-4-4 0,3 3 129,-1-1-129,0 0 0,-2-5 0,0 1 0,2 1 129,0-2-129,-2-2-129,-2 2 129,-1 2 0,1-4 0,-1-4 0,4 3 0,-4 3 0,-3-2 0,1-3 0,4 0 0,-2-4 0,-3 4 0,-2-2 0,2-4 0,-5-6 129,2 7-129,-3-5 0,-5 0-129,1 3 258,-4 3-258,1-2 258,-1 4-129,-2-3 0,0 3 0,-3 0 0,6 0 258,-4-4-258,1 2 0,2 0 129,-5-2-129,1 4-129,-3-3 258,7 0-129,-8-1 129,3 0-258,0 2 129,0-4 0,0 4 0,0 0 129,3-3-258,-6 2 129,4 3 0,1-2 0,-1-1 0,1-4 0,-1 9 0,1-2 0,0 0 0,1-2 0,-7 1 0,4 4 0,-4-1 0,-3 3 129,3-3-129,-4-5 0,0 5 0,0-2 0,1 0 0,1-4 129,6 3-129,-2-4 0,2 3-129,-1-2 258,-1 3-258,-3-3 258,1 2-258,0-1 258,-5 3-129,1-1 0,-3 2 0,1-1 0,1 0 0,1 2 0,-2-3-129,4 6 129,-4-3 0,1 1 129,1 4-129,0 0 0,2-2 0,-13 18 0,17-29 0,-6 13 0,-11 16 0,18-25 129,-11 9-258,-7 16 129,11-29 129,-11 29-129,10-29 0,-10 29 0,9-23 0,-9 23 0,8-24 129,-8 24-129,8-27-129,-8 27 258,11-24-129,-11 24 0,13-25 0,-13 25 0,13-23 0,-13 23 0,9-21 0,-9 21 0,8-20 0,-8 20 0,8-20 129,-8 20-129,5-20 0,-5 20 0,9-23 0,-9 23 0,13-25 0,-13 25 0,8-23 0,-8 23 0,3-26 0,-3 26 0,0-16 0,0 16 129,0 0-129,0 0 129,-2-19-129,2 19 0,0 0 129,0 0-129,0 0 0,0 0 0,0 0 0,0 0 0,0 0 0,0 0 0,0 0 0,0 0 0,0 0 0,-16 7 0,16-7 0,0 0 0,0 0 0,-15 21 0,15-21 0,-13 20 0,13-20 0,-19 32 0,3-12 0,2 0 0,-3 1 0,-2 5-129,0-3 258,1-2-129,1-1 0,3-1-129,14-19 129,-24 29 129,24-29-129,-16 18 0,16-18 0,0 0 0,-6 18-129,6-18 129,0 0 129,0 0-258,0 0 129,0 0 0,11 0 0,-11 0 0,24-14 0,-24 14 129,31-22-258,-13 7 258,2-2-129,-4-1 0,1 0 0,1 2-129,-6-2 129,1-4 129,-13 22-129,21-28 0,-21 28 0,9-18 0,-9 18 0,0 0 0,0 0 129,0 0-129,0 0 0,0 0 0,8 14 0,-3 4 0,1 9 0,-1 0 129,1 5-129,2 2 129,5 4-129,-5-2 129,3-1-129,-2 2 129,1-4-129,1-4 0,-2-3 0,-3-5 0,-1-3 0,-5-18 0,3 21 0,-3-21 0,0 0 0,0 0 129,0 0-258,0 0 0,0 0-258,0 0-1548,-9 2-2709,9-2-645,-2-9-258,2 9-258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1.9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338 116 2580,'0'0'3483,"-13"-12"-516,13 12-774,-20-7-387,20 7-258,-27-4-258,27 4 0,-40 0-516,25 2 258,-14 0-387,9 8 0,-9-6 0,7 14-258,-6-8 258,7 7-387,-1 1 258,8 3-387,-2-1 129,6 7-129,1 4 0,9-3 0,0 4 0,0-2 0,9 3 0,7-1 0,3-9 0,3-5-129,2-4 129,4-7 0,4-7 129,-3-1-258,1-17 129,-2-5 0,2-2-129,-2-7 0,-4-8 129,1 3-129,-4-4-129,1-3 258,-1 3-258,-6 1 258,1 3-258,-3 7 258,-4 1-129,-2 7 129,-6 4-129,-1 18 129,0 0-129,-9-12 129,9 12 0,-22 16 0,11 3-129,3 9 129,0 0 0,6 6 0,2 6 0,0-3 0,10-5 0,1 5-129,6-5 258,4-6-129,-1-2-129,2-5 129,-1-2-129,1-3 129,-5 2-129,-17-16 0,27 13 0,-27-13-258,21 16-387,-21-25-2322,0 9-1806,0 0-387,17-9-387,-14-9-387</inkml:trace>
  <inkml:trace contextRef="#ctx0" brushRef="#br0" timeOffset="17176.1811">-1187-5334 2322,'12'-16'4128,"-12"16"258,16 0-1419,-16 0-258,0 0-387,0 0-645,19-2-129,-19 2-516,0 0-258,0 0 129,19 0-387,-19 0 0,19 20 0,-19-20-258,25 34 129,-12-14-129,6 3 0,0 4-129,5 5 0,3-1 0,-5-1 0,6 2-129,-1-3 0,3 3 0,-3-3 129,0-3-129,0-2 0,-5-2 0,-2-6-129,-2 0 129,2 0 0,-4-6 0,-16-10 0,25 24 0,-25-24 0,16 16 0,-16-16 129,0 0-258,19 13 129,-19-13 0,0 0 0,0 0 0,0 0 0,0 0 0,0 0 0,0 0 0,0 0 0,-20 0 0,20 0 129,-29 1-258,12 5 129,-2 4 0,-2 3 0,-1 6 0,-3 1-129,1 4 129,-1 1 0,-4 3 0,3 1 0,-1 0 0,0-1 0,3-4 0,4-3 0,1 2 129,0-6-129,19-17 0,-24 18 0,24-18-129,0 0-129,0 0-645,0 0-3612,-8-13-387,8-6-387,6-5-387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6.06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2242 2826 3096,'0'0'4257,"10"16"129,-10-16-1677,0 0-387,0 0-645,0 0-516,0 0-387,-11 12 0,11-12-258,0 0 0,0 0-258,-25 16 0,25-16-129,-18 15 0,18-15-129,-19 22 129,19-22-129,-19 25 0,10-7 0,-2-4 0,11-14-129,-8 30 129,8-30 0,-3 28 0,3-28 0,0 21 0,0-21 0,0 0 0,0 0 0,0 0 0,11 14 0,-11-14 0,0 0 0,17-5 0,-17 5 0,21-6 129,-21 6-129,27-1 0,-27 1 0,31 0 0,-31 0 129,30 0-129,-30 0 0,29 0 0,-29 0 0,22 0 0,-22 0 0,0 0 0,20-4 0,-20 4 0,11-16 129,-11 16-129,7-20 0,-7 20 0,6-23 0,-6 23 129,3-22-129,-3 22 0,0 0 0,0 0 0,0-16 0,0 16 0,0 9 129,0-9-258,-3 34 129,1-15 0,-2 5 0,4 5 0,-3 3 0,3-2 0,-2-2 0,2-7 0,0-2 0,0-19-129,0 20-258,0-20-1806,0 0-2322,16-5 129,-16-11-645,0-6 0</inkml:trace>
  <inkml:trace contextRef="#ctx0" brushRef="#br0" timeOffset="-7880.0006">6 1 1419,'0'0'3741,"0"0"387,0 0-1419,0 0-516,0 0-387,0 0-387,0 0-129,0 0-258,0 0-129,0 0-129,0 0-129,0 0 0,0 0-258,0 0-129,0 0 0,13 20-129,-13-2-129,0 9 129,0-5-129,0-1 0,0 5 129,0-3-129,0 2 129,0-2-129,0-23 129,1 23-129,-1-23 129,0 21-129,0-21 0,0 0 0,0 0 0,0 0 0,0 0 0,0 0 258,0 0-258,4-14 0,-4 14-258,0-39 516,0 12-516,0 0 258,0-2-129,0 3 129,0 1-129,0-1 129,0 8 0,0 18 0,0-19 0,0 19 0,0 0 0,0 0 0,0 0 0,0 0 0,-2 23 0,2-6 0,0 9 0,0-3 129,0 2-129,0 4-129,0 5-645,-2-7-3483,1-11-387,-7 3-258,-3-3-387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0.72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17 113 774,'0'0'2709,"0"0"129,-10-12-129,10 12-645,0 0-258,0 0-258,0-16-258,0 16-129,0 0-258,0 0 0,8-17-258,-8 17-129,0 0 0,22-18 0,-22 18 0,15-16 0,-15 16-129,19-16 0,-19 16 0,17-12-129,-17 12 0,17-7-129,-17 7 0,26 0 0,-26 0 0,23 8-129,-23-8 0,24 18 0,-24-18 0,18 27 0,-18-27 0,11 33 0,-11-17 0,-2 3 0,-9 1 0,-5 1 0,0-1 0,-4-2 0,-2 5 0,1-7 0,-1 2 0,5-2 0,17-16 129,-29 25 0,29-25 129,-20 24-258,20-24 129,-11 16-258,11-16 258,0 0-258,0 16 129,0-16-258,12 9 258,-12-9 0,32 3 258,-4-1 0,-2-2-129,2 0 0,4 0 0,1 0 0,-2-2 0,-1 1 0,-3 1-258,-8-2 0,2 2-903,-21 0-3612,0 0-387,0 0-258,0 0-258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7.77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16 28 1548,'16'-9'4128,"-16"9"-516,0 0-774,0-23-258,0 23-387,0 0-516,0 0-516,0 0-258,0 0-129,0 0-258,-5 13-129,5-13-258,-8 24 0,8-24-129,-10 34 0,7-15 0,0 2 0,3-21 0,0 29 0,0-29 0,0 21 0,0-21 0,0 0 0,19 20 0,-19-20 0,0 0 0,24 1 0,-24-1 0,20 0 0,-20 0 129,21-7-129,-21 7 0,27-3 0,-27 3 0,27-4 129,-27 4-129,26 4 0,-26-4 0,26 19 0,-26-19 0,20 29 0,-12-11-129,0 0 129,-3 0 0,0 3 0,-4 1-129,-1 0 129,0-3 0,-6-3 0,-2 4 0,8-20 0,-28 26 0,9-16 0,0-6 0,3-2 129,-5-2-129,4-2 129,-2-5 0,19 7 0,-29-19-129,29 19 129,-15-16 0,15 16-129,0 0 0,-4-18-129,4 18 0,0 0-258,12 0-387,-12 0-1677,0 0-2322,0 0 129,15-10-645,-15 10 517</inkml:trace>
  <inkml:trace contextRef="#ctx0" brushRef="#br0" timeOffset="496.063">87-49 3612,'0'0'4386,"0"0"-1548,0 0-645,0 0-516,20 22-129,-20-22-258,0 0-258,0 0-258,23 11-129,-23-11 129,0 0 0,19-7 0,-19 7-258,17-16 129,-17 16-129,19-8-129,-19 8 129,22-11-258,-22 11 0,25-7-129,-25 7 129,37 0-258,-20 0 129,2 0 0,2 0-129,-3 0 0,1 3 0,-19-3 0,29 7 0,-29-7-129,0 0 0,0 0-258,0 0-258,14 21-3096,-14-21-1032,0 0-387,-17 2-387</inkml:trace>
  <inkml:trace contextRef="#ctx0" brushRef="#br0" timeOffset="-5323.676">281-5264 258,'0'0'4515,"0"0"258,0 0-129,-6-20-2322,6 20-645,0 0-387,21-15-387,-21 15-129,23-16 0,-23 16-129,33-18-258,-33 18 0,35-12-129,-17 8 0,2 4-129,-6 2-129,-14-2 0,29 13 0,-29-13 0,22 26 0,-14-8 0,-8-18-129,9 33 129,-9-15 0,0-2-129,-6 2 129,-5-2-129,11-16 129,-30 25 0,11-16 0,-2 0 0,4-5 0,0 1 0,17-5 0,-24 4 0,24-4 0,0 0 0,0 0 0,0 0 0,0 0 0,24 16 0,-5-13 0,1 4 0,2 0 129,2 0-129,-5 0 0,5 4 0,-5 6 0,-2-5 0,-17-12 0,25 32-129,-14-14 129,-6 0 0,-2 3 0,-3-2-129,0 1 129,-6-4-129,6-16 129,-25 26 0,25-26 0,-34 23 129,15-19 0,-1-2-129,-1-2 129,-1 0 129,0 0-129,3-4 0,0-8 258,19 12-387,-31-11 129,31 11 0,-16-9-129,16 9 0,0 0-258,0 0-1419,0 0-3096,16-11-387,-16 11-129,33 0-516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38.7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8DDC60C-6F83-412B-A7B8-866FBAE8C7EB}" emma:medium="tactile" emma:mode="ink">
          <msink:context xmlns:msink="http://schemas.microsoft.com/ink/2010/main" type="inkDrawing" rotatedBoundingBox="2423,5040 22093,3223 22447,7050 2777,8867" semanticType="callout" shapeName="Other">
            <msink:sourceLink direction="with" ref="{F08D91E0-5C56-44B2-B01A-9C775A301D41}"/>
            <msink:sourceLink direction="with" ref="{57B213E9-38A3-4ABF-9A2E-BD1ADF3C5DD1}"/>
          </msink:context>
        </emma:interpretation>
      </emma:emma>
    </inkml:annotationXML>
    <inkml:trace contextRef="#ctx0" brushRef="#br0">2602 6960 17,'0'0'28,"0"0"1,0 0-7,0 0-3,0 0-4,0 0-5,0 0-3,0 0-2,0 0-1,0 0-1,10 10-1,-10-10 1,0 0-1,12 10 2,-12-10-2,15 14 1,-6-3-1,0-2 0,2 1 0,0-1-1,0 6 1,2-3-1,-1 0 0,3 1-1,0 0 1,0 0-1,1 1 1,0 0 0,1-2-1,0 0 1,0 2-1,0-1 0,-1-1 1,0-1-1,-2 0 1,1 2-1,-2-3 0,0 0 1,-2 1-1,-1-2 1,1 0-1,-11-9 1,16 15-1,-16-15 1,13 10-1,-13-10 0,9 6 0,-9-6 0,0 0 0,0 0 0,10 9 0,-10-9 0,0 0 0,0 0 0,0 0 0,12 7 0,-12-7 0,0 0 0,0 0 0,10 9 0,-10-9 1,0 0-1,0 0 0,0 0 1,0 0-1,0 0 0,2 9 1,-2-9-1,0 0 1,0 0-1,-11 11 0,11-11 0,-10 7 0,10-7 0,-9 11 1,9-11-1,-11 15-1,11-15 1,-14 16 0,6-4 1,-1-2-1,-4 3-1,1 2 2,-2 2-1,-2 0 0,-1 1 0,1 0 0,-1-1 0,1 0 0,1 0 0,2-5 0,-1-1-1,4 0 1,1-1 1,-1-2-1,10-8 0,-14 13 0,14-13 0,-12 10 0,12-10 1,-10 7-1,10-7-1,0 0 1,0 0 0,-9 9 0,9-9 0,0 0 0,0 0 0,0 0 0,0 0 0,0 0 0,0 0 0,0 0 0,0 0-1,0 0 0,0 0-3,0 0-4,0 0-12,0 0-16,0 0 0,0 0 0,0 0 0</inkml:trace>
    <inkml:trace contextRef="#ctx0" brushRef="#br0" timeOffset="41848.3935">9615 4671 41,'0'0'32,"0"0"0,4 11-9,-4 1-3,-2-2-6,3 8-3,-4 0-5,3 4-1,-3 4-2,1 5 0,-1 4-1,0 2-1,-3 1 0,3 1 0,0-2-1,1 1 0,1-3 1,1-6-1,2-5 0,1-1 0,2-4 1,3-6 0,-1-1-1,2-4 1,0-2 0,2-1 0,-2-2-1,1-3 1,1-1-2,-2-1-2,3 2-3,-12 0-7,20-10-16,-8 6-6,-3-3-2,2 2 1</inkml:trace>
    <inkml:trace contextRef="#ctx0" brushRef="#br0" timeOffset="42384.4243">9843 5120 42,'0'0'31,"17"-10"0,-7 5-9,2-4-6,6 2-4,-4-3-4,3 3-2,-2-3 0,2 1-2,-1-2-1,0 0 0,-3 0 0,0 2-1,-4-2 1,-9 11-1,13-18 0,-13 18-1,1-16 1,-5 6-1,-5 0-1,-1 1 1,-3-3-1,-3-1 0,0 3 0,-2-1 0,-1 3 0,2 6 0,0 3-1,2 5 1,1 4 0,3 4-1,2 6 1,0 4 0,2 2 0,2 0 1,2 2 0,3 0-1,0-1 1,2 0 1,2-4-1,3-4 0,1-2 0,2-2 0,2-3 0,3-3 0,2-2 0,2-4-1,2 0 1,-1-1-1,4-2 0,-3-5-2,2 2-2,-5-5-5,6 3-10,-7-3-20,-1-6 3,3-1-3,-6-8 3</inkml:trace>
    <inkml:trace contextRef="#ctx0" brushRef="#br0" timeOffset="42789.4474">10281 4737 15,'0'0'32,"6"-11"-1,-6 11 4,0 0-13,0 0-4,0 0-3,0 0-5,-1 13-4,-2-3-1,2 6-2,-2 1-1,1 7 0,1 3-1,0 0 1,-1 3-2,1 4 0,0 0 0,1 1 1,0-1-1,2-2 0,1-4 0,2 1-1,2-5 1,2-7 1,2-3-1,4-4 0,1-4 0,1-3 0,5-2 0,-2-3 0,2-2-1,-2-1-2,0 2-2,-4-7-7,3 3-13,-3-1-11,-9-4 0,-7 12 0,7-20 1</inkml:trace>
    <inkml:trace contextRef="#ctx0" brushRef="#br0" timeOffset="43058.4628">10169 4898 42,'0'0'31,"-11"3"2,11-3-2,0 0-15,14-1-4,4 3-3,-4-6-3,9 5-1,-2-2-1,4-1-2,1 1-1,-2 0-3,0 2-2,-6-3-4,6 5-15,-1-2-12,-8-3 1,2 5-2,-6-7 2</inkml:trace>
    <inkml:trace contextRef="#ctx0" brushRef="#br0" timeOffset="43473.4866">10648 4705 44,'-4'-10'33,"4"10"1,-11-3 0,11 3-20,0 0-2,-5 16-4,4-6-3,5 6-1,-2 2-1,3 6-1,0 3 0,1 2 0,1 4-1,-2 1 0,-1 0-1,0 2 1,-1-1-1,0-3 0,0-2 0,1-2-1,1-5 1,2-3 0,2-7 0,3-4 0,2-2 0,3-4 0,1-4 0,3-5 0,0 0-2,-3-6-1,4 3-3,-7-9-7,3 5-15,-5-1-7,-6-2-2,-2 2 2</inkml:trace>
    <inkml:trace contextRef="#ctx0" brushRef="#br0" timeOffset="43721.5006">10599 4893 49,'0'0'34,"-18"-3"2,18 3 0,0 0-18,0 0-6,11-6-3,-11 6-3,18-3-2,-4 3-1,2 0-2,3 1-1,-1 0-3,5 7-2,-4-9-6,9 7-14,-5-2-12,-3-4 0,2 4-1,-7-4 3</inkml:trace>
    <inkml:trace contextRef="#ctx0" brushRef="#br0" timeOffset="44294.5335">10987 4967 62,'19'4'36,"-19"-4"-1,20-6-10,-7 8-7,-3-8-7,6 5-4,-1-6-2,5 5-2,-1-6 0,1 3-1,0 1-1,0-3 0,-3 1 0,0-1-1,-6 0 1,-1 0-1,-10 7 1,13-15-1,-11 6 1,-4-1-1,-2-2 0,-5 0 1,-1 0-1,-4 0-1,-5 2 1,-2 1 0,0 5-1,-1 1 0,0 3 0,2 4 0,1 5 0,1 1 1,5 4-1,2 2 0,1 2 1,2 1 0,2 5 0,4 2 0,1-1 0,4 4 1,1-1-1,4-3 1,2 0 0,3 1 0,1-5-1,5-2 1,0-2 0,2-5-1,-1-1 1,1-3-1,-2-1 0,0-3 0,0-3-2,-6-4-2,2 0-3,-6-7-5,7 3-13,-3-6-13,-3-4 2,1-3-2,-3-6 2</inkml:trace>
    <inkml:trace contextRef="#ctx0" brushRef="#br0" timeOffset="44790.5616">11416 4852 67,'0'0'35,"0"0"-1,9 14-9,-9-14-11,0 23-4,0-9-5,2 6-2,0 0 0,0 3-2,2-1 0,-1-4 0,0-1-2,0-3 1,0-1 1,-3-13-1,3 10 0,-3-10-1,0 0 0,-3-14 0,1 4 1,-1-3-2,2-2 1,-2 1-1,3 3 1,1-3 0,1 3 0,3 2 1,-5 9-1,18-13 1,-7 10 0,4-1 1,0 1-1,3 0 0,-1 0 1,2-1 0,-4 2 0,1-2 0,-4-1-1,-2 1 2,-10 4-1,10-12 0,-10 12 1,-2-12-2,2 12 1,-16-12 0,5 9-1,-1-1 0,-1 2-1,-1 0-3,14 2-5,-22 8-21,12-3-6,10-5-1,-15 11 1</inkml:trace>
    <inkml:trace contextRef="#ctx0" brushRef="#br0" timeOffset="45871.6236">10121 5446 35,'0'0'31,"0"0"0,12 1-6,-8 8-9,-4 0-2,6 9-4,-4 2-4,6 6 0,-2 4-3,2 8 0,-1 1-1,0 0 0,-1-1-1,0 1 0,-1-5-1,-1-2 0,0-7 0,-2-6 1,0-5-2,0-3 1,-2-11 0,2 9 0,-2-9 0,1-9 0,-1 9 0,-2-20 0,-1 7 0,-2-4 0,-3-1 0,-5 0 0,-2 3 0,-1-2 0,-2 5 0,-3 1 0,0 5 1,0 5-1,0 3 1,3 2 0,1 4 0,-1 4 0,3 2 1,1 3-1,3 1 0,2 1 0,2 1 0,1 2 1,4 0-1,4-4 0,4-2 0,5-2 1,2-3 0,8-5 0,0-5-1,4-2 1,2-6-1,2 3 0,-1-4 0,-1 1-1,-2-5-3,-5 4-2,3 5-5,-8-5-19,0 0-8,3 1-1,-4-3 0</inkml:trace>
    <inkml:trace contextRef="#ctx0" brushRef="#br0" timeOffset="46171.6403">10498 5695 38,'10'-10'33,"-10"10"2,0 0 0,6-10-16,-6 10-6,0 0-3,4 17-4,-4-7-2,2 3-1,-2 2-1,2 6-1,-1 0 1,1 0-1,-1 1-1,2-2 1,-1-2-1,-1-2-1,2-2-1,-3-14-2,8 12-7,-8-12-26,0 0 1,9-11-1,-8-5 1</inkml:trace>
    <inkml:trace contextRef="#ctx0" brushRef="#br0" timeOffset="46370.6513">10471 5514 79,'-12'-8'37,"12"8"0,-9-8-1,9 8-30,0 0-5,0 0-6,0 0-9,0 0-22,19-2 0,-9 6-2,4 7 2</inkml:trace>
    <inkml:trace contextRef="#ctx0" brushRef="#br0" timeOffset="47153.697">11004 5641 58,'0'0'36,"0"0"0,0 0-8,-10-5-8,10 5-6,-15-8-6,15 8-2,-22-5-1,9 3-3,-5 0 0,1 2-1,-4 2-1,1 5 0,-3 4 1,1 0-1,1 5-1,1 1 1,2 4 0,4-1 0,4 1 0,4-2-1,6-2 1,4 0 0,8-1 0,4-5 0,5-2 0,4 0 0,2-5 0,1-1 0,-1-4 0,-1-4 0,-3-5 0,-3 2 0,-4-3 1,-1-6-1,-5-2 0,-2 0 0,-2-2 0,-1 2 0,-2 1 0,-3 0 1,0 3-2,-1 6 1,1 9 0,-3-11 0,3 11-1,0 0 1,-1 12-1,4 0 1,0 4-1,2 1 1,2 5 0,0 5 0,2 4-1,0 1 2,-2 5-1,-1 0-1,0 0 1,-3 1 0,-3-3 0,-1-4 0,-4-4 1,-2-2-2,-2-7 1,-2-3 1,-3-3-1,0-5 0,-1-3 0,1-1 0,1-3 0,2-3 0,2 0-1,9 3-1,-12-11-4,7-2-7,9 0-25,2-1 1,0-3-2,5-4 2</inkml:trace>
    <inkml:trace contextRef="#ctx0" brushRef="#br0" timeOffset="47507.7172">11237 5620 21,'14'4'29,"-14"-4"0,11-1-5,-11 1-6,10 15-2,-3-2-4,-5 1-2,4 5-1,-5 0-1,2 7-2,-3-2-1,2 2-1,-4-4-1,3 4-1,-2-5 0,1-3-1,0-2-1,1-5-1,1-2-2,-2-9-3,6 10-7,-6-10-24,1-10 2,1 0-2,-3-9 2</inkml:trace>
    <inkml:trace contextRef="#ctx0" brushRef="#br0" timeOffset="47714.729">11219 5452 76,'-7'-9'38,"7"9"-2,0 0 1,-9-17-29,9 17-7,0 0-8,0 0-15,0 0-14,14-3 0,-14 3-2,16 8 2</inkml:trace>
    <inkml:trace contextRef="#ctx0" brushRef="#br0" timeOffset="48210.7575">11577 5392 67,'0'0'38,"0"0"-2,9 4 2,-9-4-23,2 12-7,2 1-3,-3 1-2,1 5-1,1 6 0,0 3-1,1 2 0,0 7-1,-2 3 1,0-1 0,-1 3-2,0-2 2,-1-3-1,1-4 0,-1-2 0,2-8 0,2-4-1,1-4 1,2-3 0,3-5 0,1-2 0,2-1 0,0-2 0,0 1 0,1-2-1,-1-3-1,3 1-1,-6-4-4,6 6-5,-16-1-13,14-15-13,-5 6 0,-7-2 1,-2 11 0</inkml:trace>
    <inkml:trace contextRef="#ctx0" brushRef="#br0" timeOffset="48459.7716">11491 5632 61,'19'1'38,"3"-4"-1,5 0 3,6 3-22,-7-7-7,8 8-4,-7-3-3,0 5-2,-1 3-3,-7-6-4,3 9-10,-10-4-25,0-4 2,-12-1-1,0 0 1</inkml:trace>
    <inkml:trace contextRef="#ctx0" brushRef="#br0" timeOffset="60123.4389">7422 7082 11,'0'0'12,"0"0"2,0 0 0,0 0 0,0 0-1,0 0 0,0 0-3,0 0-1,0 0-2,0 0-1,0 0-1,0 0-1,0 0 1,0 0-2,-10-7 0,10 7 0,0 0 0,-12 0 0,12 0-1,-14 0 0,4-2-1,10 2 0,-16 5 1,16-5-1,-18 2-1,18-2 1,-16 2 0,16-2-1,-15 4 1,15-4 0,-15 3 0,15-3-1,-15 10 1,15-10 0,-14 13-1,14-13 0,-14 17-1,8-7 0,1 0 0,5-10-2,-10 17-1,10-17-2,-8 20-2,8-20-3,-9 18-7,6-7-12,3-11-1,-9 17 2</inkml:trace>
    <inkml:trace contextRef="#ctx0" brushRef="#br0" timeOffset="68547.9206">12845 7541 11,'0'0'27,"0"0"1,0 0-4,-10 2-4,10-2-3,0 0-4,-6 14-3,6-14-3,-3 21-2,2-4-1,1 7 0,-1 2-2,2 4 0,-2 1-1,3-2 0,-2 1-1,2-1 1,-2-5-1,1-4 1,0-4-1,-1-4 1,0-3-1,0-9-1,-1 13 0,1-13-1,0 0-5,0 0-5,-6-9-15,6 9-6,1-19 0,3 5 0</inkml:trace>
    <inkml:trace contextRef="#ctx0" brushRef="#br0" timeOffset="68737.9316">12818 7428 47,'-2'-19'31,"2"19"0,-5-11-4,5 11-17,0 0-6,0 0-5,0 0-8,0 0-15,9 17-7,-9-17 0,25 22 0</inkml:trace>
    <inkml:trace contextRef="#ctx0" brushRef="#br0" timeOffset="69093.9519">13158 7806 18,'0'0'31,"-2"16"1,2-16-2,-10 9-8,10-9-3,-5 12-7,3-2-1,2-10-5,-4 14-3,4-14 0,0 13-2,0-13-1,0 0-4,0 0-5,11 5-17,-11-5-8,10-12-1,-7-1 1</inkml:trace>
    <inkml:trace contextRef="#ctx0" brushRef="#br0" timeOffset="69760.9901">13407 7653 20,'-14'9'31,"14"-9"0,0 0 1,0 0-11,0 0-7,0 0-3,0 0-6,0 0 0,19-3-3,-5-3 0,1 3-1,6-2-1,-2 0 1,4-2-1,0-1 0,0 0 0,-3 2 0,-1-1 1,-1-4-1,-4 0 0,-2 1 1,-2-1-1,-5 0 0,-2-1 1,-4-2-1,-3 0 1,-4 3-1,-3-1 0,-3-1 1,-4 3-1,-3 3 0,1 1 0,-4 5 0,0 4 0,1 3 0,1 5 0,-1 7 0,1 2 1,3 3-1,-1 5 1,5 3 0,2-1 0,3 3 0,5-2 0,4-2 1,4-2-1,4-1 1,2-5 0,5-5 0,3-3-1,4-5 0,1-3 0,2-1 0,1-3 1,0-3-2,2 0 0,-2-1-2,-2 1-3,-4-3-6,1 0-25,-2 1 0,-5-1-1,1 3 1</inkml:trace>
    <inkml:trace contextRef="#ctx0" brushRef="#br0" timeOffset="69962.0016">13837 7796 63,'7'11'35,"-7"-11"-1,0 0-5,7 16-17,-7-16-10,0 0-9,0 0-25,14 11-2,-14-11 0,9-2 0</inkml:trace>
    <inkml:trace contextRef="#ctx0" brushRef="#br0" timeOffset="119841.8546">21106 3917 12,'0'0'18,"0"0"-4,0 0 1,0 0-2,-2 9 1,2-9-3,0 0 0,1 16-1,0-5-1,-1 2-1,2 5-2,-3 1 0,2 6-1,-3-2-1,2 6 0,-2-1-1,2 4 0,-3-3 1,1 2-2,0-1 0,1 0 0,0-1-2,0-1 1,1-4-2,-1-7-2,3 3-6,-5-10-9,3-10-14,1 14-2,-1-14 1,0 0 1</inkml:trace>
    <inkml:trace contextRef="#ctx0" brushRef="#br0" timeOffset="120749.9064">21060 4624 3,'0'0'17,"0"0"-6,-9 4-3,9-4 1,0 0-1,0 0 0,0 0 2,0 0 1,8-9 0,-8 9 0,8-13 0,-2 4-1,3 3-2,-2-4-3,3 3 0,1 1-1,0 1-2,0 1 0,-1 2-1,0 2 0,-1 1-1,1 4 1,-10-5 0,15 17 0,-8-5 0,-4 3 1,-1 4-2,-3 2 2,-2 0-2,-5 2 1,-1 1 0,-2-2-1,-3-1 0,0-2 1,0-1-1,0-3 0,2-3 1,2 0-1,10-12 0,-12 14 2,12-14-1,0 13 0,0-13 1,10 11 0,0-5 0,1-2 0,3 4 0,0-1 0,2-2-1,0-1 0,-2 2 0,1-2-1,-2 0 1,-2 1-1,-1-4-1,0 1-2,-10-2-4,16 1-9,-16-1-11,0 0-7,13 0-1,-13 0 0</inkml:trace>
    <inkml:trace contextRef="#ctx0" brushRef="#br0" timeOffset="121152.9296">21161 5108 37,'0'0'33,"0"0"2,12 0-2,-12 0-12,0 0-10,-1 12-4,1-12-5,-1 10-1,1-10-3,-2 15-3,4-5-6,-2-10-10,0 0-12,-6 17-2,6-17 2,-6 9 0</inkml:trace>
    <inkml:trace contextRef="#ctx0" brushRef="#br0" timeOffset="121399.9437">21140 5323 41,'3'11'34,"-3"-11"1,0 0 0,0 0-17,0 0-4,2 9-10,-2-9-8,0 0-8,0 0-8,3 12-7,-3-12-8,0 0 1,0 0 1</inkml:trace>
    <inkml:trace contextRef="#ctx0" brushRef="#br0" timeOffset="121579.954">21151 5436 4,'0'0'12,"-2"18"-12,6-5-5,-4-13-6</inkml:trace>
    <inkml:trace contextRef="#ctx0" brushRef="#br0" timeOffset="121773.9651">21175 5545 37,'0'24'27,"0"-24"0,7 23-6,-7-23-23,0 0-22,18 18-3,-18-18 0,14 5 0</inkml:trace>
    <inkml:trace contextRef="#ctx0" brushRef="#br0" timeOffset="122936.0316">21342 5901 32,'0'0'30,"0"0"1,0 0-6,2-11-8,-2 11-2,0 0-6,-7-9-3,7 9-1,-13-6-1,2 1-2,-1 1 0,-1 1-1,-4 2 0,-2 1-1,0 2 1,-3 2 0,1 4 0,-1 1 1,2 4-1,0 0 1,2 2 0,2 1 0,5 1-1,2-1 1,5-1-1,4 1 0,5-3 0,3 0 1,7-4-1,1-2 0,4-4 0,0-3 0,2-1 0,1-5-1,-1-5 1,0-2-1,-1 0 0,-3-3 0,-2 3 0,-6-2 0,2 2 0,-6 3 0,-6 10 0,6-12 0,-6 12 0,0 0 0,0 0 0,0 0 1,1 22-1,-1-4 0,-3 2 0,1 5 1,-3 5-1,0 4 1,-1 1-1,0 0 0,2-5 0,0-2 0,2-4 0,1-5 0,1-9-1,0-10-6,0 0-14,5-9-17,1-6 2,-4-11-2,4-3 1</inkml:trace>
    <inkml:trace contextRef="#ctx0" brushRef="#br0" timeOffset="124466.1191">22042 3352 27,'0'0'25,"0"0"-6,1-15-2,-1 15-3,-7-19-5,7 19 0,-10-22-3,4 13-1,-2-6-1,2 4-1,-3-2-1,-2 4 0,-2 2 0,0 4 0,-3 2-1,0 4 0,-2 4 0,0 3 0,1 7 0,2 4 0,2 2 0,2 4 0,4-1 1,3 3-1,4-1 0,4-1 0,3-4 0,4-4 0,2-4 0,3-5 1,0-5-1,4-4 1,-1-6-1,2-3 2,0-6-1,2-1 0,-4-4 0,2-1 1,-5-4-1,1-2 0,-7-1-1,0 2 1,-5 0-2,-1 6 1,-4 1-2,0 6 1,0 12-1,0 0 1,-8 10 0,5 9 0,0 6 0,1 1-1,1 8-1,-3-2-3,7 5-7,-5-3-13,2-6-9,4 3-1,-5-7 1</inkml:trace>
    <inkml:trace contextRef="#ctx0" brushRef="#br0" timeOffset="125094.155">21912 3846 20,'0'0'25,"0"0"1,0 17-8,-1-2-5,0 4-1,-1 5-3,2 5-1,-2-1-2,4 1-1,-2-2 0,1 0-2,-1-5-1,3-2-1,-3-6 0,1-5-1,-1-9 0,0 0-1,0 0 1,0 0-1,10-13 0,-9-2 0,3-4 0,-1-3 1,3-1-2,-1-1 2,1 2 0,1 3 1,0 1-1,5 7 1,-2 3 0,4 5 1,-1 7 0,3 3-1,1 5 0,0 5-1,-1 1 1,1 4-2,-4 1 2,1 0-2,-5-2 1,-5 1 0,-6-4 0,-4-3 1,-6-1 0,-3-2 1,-7-4 0,-1-1 0,-1-4 0,1-2-1,2-1 0,4-2-2,3 1-1,2-3-4,12 4-8,0 0-16,0 0-3,0 0 1,0 0 1</inkml:trace>
    <inkml:trace contextRef="#ctx0" brushRef="#br0" timeOffset="125563.1818">22153 4356 30,'0'0'32,"-11"-8"1,11 8-1,-17 1-14,0-3-4,2 5-5,-7-1-3,3 5-3,-2 1 0,0 3 0,-1 2-1,5 3 1,-1-1-2,6 6 1,0-1 0,6 0-1,2 0 0,5 1 0,3-3 0,7 2 0,0-3 0,8-4 0,3-4 0,5 0 0,3-4-2,0-5-3,6 1-16,-2-3-17,-8-7 1,-2 3-2,-11-1 1</inkml:trace>
    <inkml:trace contextRef="#ctx0" brushRef="#br0" timeOffset="125990.2061">21991 4870 73,'0'0'37,"0"0"-1,-9 1-2,9-1-25,0 0-5,0 0-7,2 19-6,-2-19-13,-1 9-13,3 2-1,-2-11 0,3 19 1</inkml:trace>
    <inkml:trace contextRef="#ctx0" brushRef="#br0" timeOffset="126189.2176">21996 5020 11,'0'0'25,"6"22"-1,-9-12-5,8 2-7,-3 2-15,-2-14-19,5 19 0,-5-19-2</inkml:trace>
    <inkml:trace contextRef="#ctx0" brushRef="#br0" timeOffset="126372.2281">22001 5165 32,'-6'21'29,"6"-21"2,-5 23-3,1-14-13,4-9-21,6 19-15,-6-19-8,10 13-1,-10-13 1</inkml:trace>
    <inkml:trace contextRef="#ctx0" brushRef="#br0" timeOffset="126512.2361">22026 5330 38,'9'23'27,"-9"-23"1,14 20-12,-8-6-12,-6-14-23,20 27-6,-20-27-2,12 19 0</inkml:trace>
    <inkml:trace contextRef="#ctx0" brushRef="#br0" timeOffset="127412.2876">21945 5669 30,'0'0'30,"9"7"1,-9-7 0,14 5-15,3 2-3,0-7-4,8 6-3,-1-6-1,7 1-1,-2-3-1,0 2 0,-3-3-2,-2 3 0,-6 0 0,-3 2 0,-15-2-2,11 15 1,-12-1-1,-5 2 0,-3 4 0,-6 4 1,-1 0-1,-5 2 1,-2 3 0,2-4 1,-2-2 0,3-1 1,4-3 0,2-1-1,5-5 1,5-1 0,4-12 0,4 19 0,3-10-1,5 1 0,0-1 0,4 2 0,0-1 0,4 0-1,0 0-1,1-4 0,2 1-2,-5-5-3,4 3-9,-3-5-22,-6-6 2,2-2-2,-8-4 2</inkml:trace>
    <inkml:trace contextRef="#ctx0" brushRef="#br0" timeOffset="127647.301">21961 5842 42,'0'0'33,"14"0"2,2 1 0,2 4-16,2-6-6,10 5-5,-2-4-5,4 2-2,2 1-5,-4-5-16,-4-3-14,4 1-2,-9-12 0,4 3 1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8:29.86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366 36 1032,'-10'-9'4644,"10"9"0,-16-2-645,-1-17-2193,17 19-129,-21-5-387,21 5-516,-26 0-129,26 0-258,-26 0-258,26 0 129,-28 7 129,28-7-129,-32 13-129,16-4-129,-3-2 129,2 2 0,-3 7 0,2-5 0,2 7-129,1 1 129,0 3-129,3-2 129,1 3-129,1 2 129,1-5-129,1 9 0,6-4 129,1-2-129,1 4 0,0 1 0,3-2 129,6-3-129,2 0 0,2-2 0,4-3 0,2 1 0,-3-10 0,3-2 0,3-2 0,-1 0 0,-4-5 0,2 0-129,2 0 258,-6-7-129,4-3 0,-1 2 0,-18 8 0,30-27 0,-30 27 0,24-30 0,-24 30 0,15-27 0,-15 27 0,0-25 0,0 25 129,-20-22-129,20 22 0,-33-14 0,9 8 129,3 5 0,-2-5-129,-4 6 129,1 0 0,1 0 0,0 0 0,4 7 0,1 1 0,2-1-129,18-7 258,-22 20-258,22-20 0,-14 21 0,14-21-258,-8 23 129,8-7-387,0-16-1548,0 0-2451,0 0-516,8 20-258,-8-20-129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2:42.7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21 18 3483,'-11'8'4902,"11"-8"-129,0 0-1935,-12 0-903,12 0-129,0 0-387,9 0-258,-9 0-387,35-5-129,-13-2-129,13 6 129,1-5-258,12 4-129,3 1 0,6-1-129,1 0 0,3 2 0,0 0 0,-1 4 0,2 2 0,-1-2 0,-5 0 0,2 4 129,-3-4-129,0 5 0,-4-4 0,1-1 0,-3-2 0,3 0 0,-3 0-129,0-2 129,-4 0-129,-2 0 129,-6-2-129,-2 0 129,-7 0-129,-6-2-129,-5 2 0,-17 2-129,17 0-387,-17 0-1419,0 0-3096,-7-21-129,7 21-387,-18-11-258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2:57.73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0 645,'0'0'1290,"0"0"-258,0 0-129,0 0 129,0 0 129,0 0 387,0 0 0,0 0 258,0 0 0,0 0-258,0 0-129,0 0-129,0 0-258,0 0-129,0 0-129,0 0-129,0 0-129,0 0-129,0 0 258,13 7-387,-13-7 129,18 16-129,-18-16 0,22 14 0,-22-14-129,23 17 129,-23-17-129,25 20 0,-11-11 0,1 0 0,0 1 0,4 0-129,-3 3 258,2-2-258,-2-2 129,2 3-129,-2-2 0,-1-2 258,-2 4-258,2-3 129,-1-1 0,-14-8 0,22 17 0,-22-17-129,22 13 129,-22-13-129,18 12 129,-18-12-129,14 10 0,-14-10 0,0 0 0,13 7 0,-13-7 129,0 0-129,0 0-129,0 0 258,0 0-129,17 7 0,-17-7 0,0 0 0,0 0 0,0 0-129,13 14 258,-13-14-129,0 0 0,0 0 0,0 0 0,0 0 0,0 0 0,0 0 129,0 0-129,0 0 0,0 0 0,0 0 0,0 0 129,0 0-129,-8 8 0,8-8-129,-14 6 258,14-6-129,-18 17 0,18-17 0,-22 20 0,22-20 0,-26 25 0,13-11 0,-4 1 0,-1 2 0,3-1 0,-4-2 0,3-2 0,-2 1 0,1-3 0,1 0 0,2 0 0,14-10 0,-21 11 0,21-11 0,-15 16 0,15-16 0,-9 15 0,9-15 0,-8 16 0,8-16 0,-6 14 0,6-14 0,-9 15 0,9-15 0,0 0 0,0 0 0,0 0 0,0 0 0,0 0 129,0 0-129,0 0 0,0 0 0,-9 13 0,9-13 0,0 0 0,-2 21 0,2-21 0,0 0-129,-9 13 129,9-13 0,0 0 0,0 0 0,0 0 0,0 0-129,-6-9 0,6 9-129,0 0 129,0-14-387,0 14-1032,0 0-3096,0 0-645,10-17 0,-10-1-645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5.48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1300 238 1806,'0'0'3999,"-30"-11"-1290,30 11-258,-24-12-516,24 12-258,-31-7-387,31 7-258,-40-7-258,23 7-258,-12-4 129,6 4-258,-9 0 0,5 0-129,-8 2 0,7 5-129,-8 0 0,1 4 129,-5-6-129,4 6 0,1 1-129,2 2 129,0-6-129,0 5 129,4-2-129,4 3 0,1-5 0,5 5 129,0 0-129,-1 0 0,4 5 0,-1 1 0,-1 3 0,4 0 0,-3 3 0,1 2 0,0 4 0,2 0 0,1 3 0,2 0 0,-2-3 129,7 4 0,0 2-129,3-4 0,1 1 129,2 2 129,0-4-258,0-1 129,2 8-129,2-1 0,1-5 129,5 3-129,-4-4 258,2-2-387,0 1 387,3-3-258,0-6 129,6-2-129,-3-3 129,7 3-129,0 0 0,2-5 0,2-2 0,2 0 129,0-3-129,3-2 129,5 2-129,1-4 129,-2-4-129,5 4 0,-3-5 129,4-2-129,-1 2 0,3-2 0,-8 0 0,4 0 0,-1-4 0,1-3 0,-1 0 129,1 0-129,-4-7 0,0 5 0,1-4 0,0-1 0,-2-2 0,-1-1 129,-1 0-258,-1-3 258,2 4-258,-4-2 129,-2-3-129,-4 2 258,-2 0-258,-1-8 129,0 0 0,-8 1 0,5-5 0,-5 4-129,2-1 258,-5-3-258,-2 0 129,2 6 0,-5-1 129,2 1-129,-5-3 0,0 3 0,0-1 0,0 1 0,-8-4 0,0 4 0,-1-2 0,-1 2 0,2-2 129,-6 5-129,1-4 0,2 2 0,-1 3 0,-3-2 129,3-1-129,1 5 0,0-3 0,-2 6 0,2-2 0,-3 1 0,1-4 0,13 21 0,-28-28 0,28 28 0,-32-27 0,16 16 0,-3 1 0,0 1 0,-1 2-129,1-5 129,-3 3 0,3 4 0,-2-2 0,1 0 0,-3 0 0,1 3-129,2 4-258,-6-2-129,9 8-1032,-16-1-3096,4 2-387,-2 0-387,-1 0-129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27.6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449 454 1419,'0'0'4644,"0"0"387,0 13-387,4 2-2838,-4-15-129,0 20-258,0-20-387,-2 32-258,-5-14-258,7 5-129,-7-4 0,6 3-129,-3-4-129,2-2-129,-1-3-258,3-13-129,0 18-774,0-18-3612,0 0 0,0 0-645,-12-13-258</inkml:trace>
  <inkml:trace contextRef="#ctx0" brushRef="#br0" timeOffset="-336.5427">0 50 4128,'0'0'4515,"0"0"-1032,0 0-516,0 0-258,0 0-1032,7 0-516,-7 0-258,0 0 0,8-19-258,-8 19-258,15-9 0,-15 9-129,20-8 0,-20 8 129,24-8-258,-11 5 0,-13 3 0,26-1-129,-26 1 129,21 3 0,-21-3-129,14 20 0,-13-5 0,-1 2-129,0 5 258,-10 5-258,-3-3 129,-1 3-129,-6-1 0,2-5 0,0-4 129,3 1 0,2-8 0,13-10-129,-16 13 129,16-13 0,0 0 0,0 0 129,0 0-129,0 0 0,17-5 0,-3 3 129,1-3-129,1 5 129,2 0-129,2 3 129,-3 7-129,-2 8 0,-2 0 0,-3 5 0,-2 0 0,-1 1 0,-6 1 0,-1-2 0,0-2 0,-1 0-129,-6-4 129,-2-4 0,9-13 0,-27 22 0,11-18 0,-2 1 0,0-1 0,3-1 0,-1-3 0,3 0 0,13 0 0,-19 0 0,19 0 0,0 0 0,0 0-129,0 0-129,0 0-387,4-15-903,-4 15-3225,19 0-258,-19 0-387,22 0-258</inkml:trace>
  <inkml:trace contextRef="#ctx0" brushRef="#br0" timeOffset="659.5838">626 104 3483,'10'-13'4515,"-10"13"-129,4-16-2580,-4 16-129,0 0-387,18-5-258,-18 5-129,0 0-258,0 0-129,0 0 129,0 0-129,0 0 129,0 0-258,0 0 0,0 13 0,0 1-129,0-14 258,0 25-387,0-12 387,0 6-387,0-5 129,0 3-129,0-4 0,0 0 0,0-13 0,8 19-129,-8-19 0,20 13 129,-7-10-129,4 0 129,0-2-129,4 2 0,-3 0 0,0-2 0,-1 2 129,-2 2-129,-1 3 0,-14-8 0,22 17 0,-22-17 0,9 25 0,-6-9 0,-3 1-129,0 3 129,-4-4 0,-4 3 0,-5-3 0,2-2 0,11-14 0,-25 19 0,25-19 129,-22 5-129,22-5 0,-24-1 0,24 1 0,-24-14 0,24 14-258,-25-23-129,25 23-774,-25-21-2709,25 21-1161,-14-27-387,9 11-387</inkml:trace>
  <inkml:trace contextRef="#ctx0" brushRef="#br0" timeOffset="991.6259">618 21 7224,'0'-16'5160,"0"16"0,0 0-387,14-6-3870,-14 6-129,29-6 0,-15 2-258,9 4-129,-1-2-129,1 0 0,1 2 0,-1 0-129,-3 0 0,0 0-129,-7 0 129,-13 0-258,22 5 0,-22-5-258,13 5-645,-13-5-3870,0 0-129,0 0-645,0 0-258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08.30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1554-153 1548,'-9'-17'2064,"9"17"0,0 0-258,-18-16-129,18 16-129,-15-7-129,15 7-129,-13-10-129,13 10-129,-16-7-129,16 7-387,-22-6 0,22 6-129,-29-7 129,15 4-258,-3 0-129,2 1 129,-2-2-129,2 0 0,-3-4 0,1 4 0,-3-2-129,1 2 129,-4-2-129,-2-2 0,-2-1 129,-3 6-129,1-1 0,-1 1 129,2-1-129,-2 2 0,1 1 0,2-1 0,-1 2 0,2 0 0,3 0 0,-2 0 0,1 0 0,1 0 0,2 0 0,2 0 129,-2 0-129,0 0 0,3 0-129,-4 0 129,-1 0 0,0 0 0,-2 0 129,3 0-129,-1 0 0,1 0 0,0 0 129,3 2-129,3-2 0,1 1 0,-1-1-129,1 2 129,-2-1 0,0 1 0,0 1 0,-1-2 0,0 3 0,-2-1 0,1 5 0,-1-6 0,-2 2 0,1 0 0,-1 2 0,-2 0 0,2 0 0,-4 3 0,4-4 0,-3 3-129,2 2 129,4-2 129,-2 1-129,4 3-129,3-3 129,-3 1 0,2 1 0,3-1 0,-3 1-129,1-2 129,1 4 0,-3 0 129,1 2-129,0 0 129,3-2-129,-3 0 129,4 2 0,-2-1 0,13-14 129,-21 26-387,21-26 258,-21 23-258,12-9 387,2-1-387,7-13 129,-18 28-129,9-11 129,1-3 0,3 4 0,-2-2 0,1 2 0,2 1 0,-3 1 0,5 2 0,-3-2 0,3 3 0,-2 0-129,2-1 129,2-2 0,0 3 0,0 0 0,0 0 0,0-1 0,0 2 129,0-1-129,0 0 0,0 0 0,2 1 129,2 0-129,-1-3 129,1 0-129,0-3 0,-2 4 0,3-1 0,1-2 0,-1-1 129,-1-2-129,1 4 0,0 0 129,3-3-129,-6-1 129,3 0 0,-1 1-129,1 0 129,-2 3 0,0-4 129,1 0 0,-1 5-129,3-7 0,0 6 0,2-4 0,1 0 0,-1-2 0,3 1-129,0-1 0,1 0 0,1 1 129,2-1-129,0-4 129,3 3 0,-1 0-129,2-1 129,-1 0-129,6 1 129,-2-2 0,2 2-129,-2-2 0,3 2 0,-1 0 129,-1 1-129,-2-4 0,1 2 0,-4 0 129,3-2-129,-5-4 129,1-1-129,0 1 0,0 1 0,0 1 129,-1-2-129,1-2 0,0 4 0,-2 2 0,4-3 129,-3 2-129,1 0 0,-1-1 258,-1 1-258,2 1 0,-2-2 0,0-3 0,0 4 129,2-2-129,1 1-129,-1 0 129,0-3 0,-1 4 0,2 0 0,-1-2 0,-1 3-258,1-1 258,-2 0 0,0-4 0,2 3 0,0 0 258,0-4-258,4-1 0,-2 0 0,0-2 0,2 4 0,2-5 0,2 0 0,-5 0 129,6 0-258,-1-2 129,2-1 0,0-1 129,0-2-129,0 3 0,-1 0 0,4-2 0,-3 2 0,-3-1 0,1 1 0,-3 0 0,1-1 0,-1 1 0,-1 0 0,1 0 0,-3-1 0,3 1 0,-3 1 0,1 2 0,-2-1 0,1-2 0,-1 2 0,-2-1 0,2 1 0,0-8 0,0 3 0,0-3 0,-2 4 129,3-1-258,-2-5 129,0-2 129,2 3-129,-6-2 0,2 3 0,-3-5 0,2 5 0,0-5 0,-14 14 129,26-26-129,-26 26 0,22-24 0,-10 10 0,-2 0 0,-1-3 0,1 1 0,-1 0 0,3 2 0,-3-2 0,0 0 129,1 1-129,-10 15 0,20-28 0,-11 12 0,1 3 129,-1-2-129,0-1-129,0 3 129,0-5 0,2 2-129,-4 3 258,2-6-258,-1 0 0,1-2 0,-2 5 258,-3-5-387,2 0 258,1-3 0,-1 4-258,-2-2 516,4 2-258,-2-2 0,2 0 0,0 0 0,1 0 0,-4 2 0,0-1 0,1-1 0,-3 3 0,0 0 0,0-1 0,-1-1 0,-1 2 129,0 0-129,1-3 0,-2-2 0,0 4 129,0-5-129,0 5 0,0-2 129,0 3-129,-3 0 0,2 1 0,-4 1 129,1-1 0,-3 5 0,1-3-129,-2 1 129,2-1-129,-2-1 129,0 4-129,0-1 0,1-2 0,-6 1 129,4 2-129,-4-1 0,4-1 0,-6-3 129,1 5-129,1 1 0,0-2 0,2 1-129,-6 0 129,3-3-129,1 1 0,-3 2 0,1-2 129,2 0-258,-1 2 258,0 0 0,14 13-129,-25-19 258,25 19-129,-21-15 0,21 15 0,-20-14 0,20 14 0,-18-9 0,18 9-129,-17-12 129,17 12 0,-18-11 0,18 11 0,-21-9 0,21 9 129,-24-10-129,24 10 0,-25-6 0,10 2 0,15 4 0,-24-8 0,24 8 0,-20-6 0,20 6 0,-16-6 0,16 6 0,-18-4 0,18 4 0,-19-5 0,19 5 0,-22-4-258,22 4-774,-35 0-3354,21 0-516,-3-3-516,-1-1-387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33.10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461-1195 1,'0'0'4256,"0"0"388,0 0-1419,0-13-903,0 13-258,0 0-645,0 0-258,0 10-387,0 4-258,0-14-129,0 28 0,0-15 0,2 7 0,-2-4-258,5 4 129,-3-1-129,1 7 129,-3 1-129,3 8 0,-2 3 129,2 3-258,-2 1 258,3-1-258,-3-3 129,5-2-129,-3-4 0,0-8 0,3-1-258,-6-9 0,0-14-258,6 13-645,4 3-1806,-10-16-1935,0 0-258,0 0 0</inkml:trace>
  <inkml:trace contextRef="#ctx0" brushRef="#br0" timeOffset="1711.7174">1275-993 1,'0'0'3869,"0"0"-257,0 0-1161,0 0-516,0-14-516,0 14-387,0 0-129,0 0-387,0 0-129,0 0 129,-18-17 0,18 17-129,-13-1 0,13 1 258,-16 0-387,16 0 129,-24 1 0,24-1 0,-26 13 0,16 2-129,-7-4 0,4 7 129,-3 1-129,3 3 129,-3 0-129,6 1 0,-3 0 0,7 3-129,2-7 129,4-1-129,0 1 129,5-4-129,-5-15 0,28 19-129,-10-16 129,6-3 0,-4 0-129,3-8 129,-2-8-129,1 2 129,-4-6-258,-1-2 258,-4-1-258,-4 0 258,-4-3-129,0 4 129,-3-1-258,-2 5 129,0 0 129,0 18 129,0-21-258,0 21 129,0 0 0,0 0-129,0 0 129,-15 11 0,15 4-129,0 5 0,0 1 258,0 2-258,3 1 129,3 2-129,7-2 258,-1-5-387,2-4 387,4 0-258,-4-3 129,3-1-258,-1-6-129,-16-5-645,35 0-3999,-35 0-258,20-15-387,-15-2-387</inkml:trace>
  <inkml:trace contextRef="#ctx0" brushRef="#br0" timeOffset="444.0564">343-712 516,'-1'8'4515,"1"-8"516,0 18-645,0-18-1935,11 24-516,-11-24-387,20 30-516,-11-17 0,8 9-387,-5-10-129,7 7-129,-5-6 0,1 2-129,1-4-129,-3-2 0,1-5-129,-14-4 129,19 15-258,-19-15 129,16 1 0,-16-1 0,0 0 129,14-5-129,-14 5 0,10-19-129,-6 4 258,4-2-258,2-4 129,2-1-129,-3 2-258,-1-6-258,10 18-1806,-9-13-2193,-9 21-645,11-20-258,-11 20 0</inkml:trace>
  <inkml:trace contextRef="#ctx0" brushRef="#br0" timeOffset="-42515.8988">1163-2909 1161,'0'0'2064,"0"0"-258,0 0 0,0 0-258,0-9-129,0 9-258,0 0-129,0 0 0,-11-18-258,11 18-129,0 0 0,-14-16-129,14 16-129,-19-15 129,19 15-258,-22-16 129,22 16-129,-30-12 129,12 1-129,3 8 129,-6-3-258,2 3 129,-3-4-129,3 5 129,-5-5-129,5 1 0,-8 3-129,12-1 0,-8-3 0,3 5 0,-4-4 0,4 3 0,-4-1-129,0 2 129,-3-1 129,5-1-129,-5 2 0,4 1 0,-1 1 0,2 0 129,-2 0-129,2 0 0,3 0 129,-2 0-129,-1 0 0,7 3 0,-4 1 0,0-2 0,-2-1 129,-1 1-129,3-2-129,-3 0 129,-2 2 0,4-2 0,-4 0 0,0 2 0,2-1 0,3 1 0,-3 0 0,3 0 0,0 4 258,3-1-258,-1 1 129,1-1-129,16-5 129,-28 14-258,28-14 258,-29 14-129,29-14 0,-25 15-129,25-15 129,-29 16 0,12-4 0,17-12 0,-32 23 0,17-11 0,-3 2 0,1-2 0,1 1 0,16-13 0,-30 28-129,30-28 129,-28 25 0,28-25 0,-29 28 0,29-28 0,-25 19 0,25-19 129,-24 23-129,24-23 0,-25 25 0,25-25 0,-21 25 0,12-6 129,1-3-129,-3 2 0,3-1 0,2-1 129,-2 0-129,1 5 0,-2-2 0,1 3 0,-5-5 0,5 3 0,-3 1 129,-1 1-129,1 2 0,-3-1 0,2-2 0,0 2 129,1-1-129,3 1 0,-2-1-129,6 1 258,-1-4-129,0 2 0,4 2 0,1 2 0,0-2 129,0 0-129,0 1 0,3 4 129,3 3-129,0-1 129,2 1-129,2-1 129,-6-3 129,9 3-258,-3-1 129,-1-7-129,4-3 387,-5 3-387,6-5 258,-3 4-258,2-3 0,2-1 129,0 3-129,2-4 129,2 2-129,-2-1 0,2 4 129,2-3-129,-2-1 129,1-4-129,-1 1 129,2 0-129,-4 0 0,2 3 129,2-8-129,1 4 0,-3-3 0,0 1 129,3 0-129,-2-2 0,-1-2 0,4 0 0,-4 3 0,-1-1 129,3 2-129,-4 1 0,4-4 0,-2 3 0,0-2 0,0 0 129,0-4-129,1 1 0,3-3 0,-1 2 0,-2-1 0,2-2 0,0 0 0,-1 3 0,1-5 0,-3 2 0,0 1 0,2-3 0,-2 0 129,0 2-129,3-2 0,-2 0 0,2 0 0,-1 0 0,1 0 0,0-2 129,0-3-129,4 0 0,-3-1 0,4-3 0,-2 0 0,-1 1 0,5-3 0,-3-2 0,1 1 129,0 2-258,2-4 258,-4 5-129,2 0 0,0 0-129,-1-1 129,-3 3 0,-1-2 129,5-7-129,-7 3 0,2-1 0,-3-6 0,0 5 0,2-4 0,1 1 0,-8 2 129,3 2-129,-2-5 0,-15 19 0,30-26 0,-30 26 0,23-31 0,-23 31 129,24-28-129,-24 28 0,21-31 0,-10 15-129,-2-2 129,-9 18 0,21-30-129,-10 14 258,-11 16-258,16-33 129,-16 33 0,14-30 129,-8 10-129,0 1-129,-1-3 258,2 0-258,-4 1 129,3 1 0,-3-1 0,0-2-129,2 7 129,-3-3 129,-2 19-129,3-30 0,0 14 0,-1-4 0,-2 4 0,0 0 0,0-2 0,0 0 0,0-2 0,0 1 129,0 19-129,0-34 0,-5 17 0,2-1 0,0-3 0,-2 5 0,2 0 0,-1-2 0,0 1 0,1 0 0,-4-1 0,7 18 0,-9-27 0,9 27 129,-11-32-129,11 32 0,-11-27 0,11 27 0,-13-25 0,13 25 0,-11-27 0,11 27 0,-13-25 0,13 25 0,-14-19 0,14 19 0,-13-26 0,13 26 0,-11-16 0,11 16 0,-12-21 0,12 21 0,-11-20 129,11 20-129,-15-16-129,15 16 129,-12-19 0,12 19 0,-13-21 0,13 21 0,-16-18 0,16 18 0,-15-26 129,15 26-129,-16-27 0,16 27 0,-22-23 0,22 23-129,-23-28 129,23 28-258,-25-16-387,5-3-2193,20 19-1935,-34-20-516,34 20-129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24.3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42 774,'0'0'4386,"0"0"0,0 0-1161,-17-5-645,17 5-645,0 0-516,0 0-258,0 0-387,0 0 0,0 0-129,0 0-258,0 0 0,7-13 0,-7 13-129,19-14 0,-19 14-258,27-10 129,-13 10 0,4 0 0,-3 0-129,-3 5 129,-12-5 0,24 22-129,-17-7 258,-1 1-258,-4 0 129,-2 3-129,0-3 129,-5-1-129,-3 1 0,-1-3 0,9-13 0,-26 27 0,13-20 0,-1 0 0,1-2 0,13-5 0,-24 4 0,24-4 0,-17 1 0,17-1 0,0 0 0,0 0 0,0 0 0,0 0 0,0 0 0,13-7 0,1 6 129,2-2-129,0 3 129,3 0-129,-3 0 0,1 7 129,-4 3-129,0 5 0,-4 4 0,-3 0 0,-3 3 129,-3 0-129,0-3 0,0 2 0,-8-1 0,-2-6 0,0 0 0,-5-3 0,0 1 0,-1-5 0,0-4 129,1 0-129,1-2 0,0 1 129,14-2-129,-18 0 0,18 0 0,0 0 0,0 0-129,0 0 129,0 0-129,0 0-129,0 0-129,0-9-258,15 9-387,-15 0-645,28 0-645,-28 0-1419,29-9-1161,-12 5-387,1-2 258</inkml:trace>
  <inkml:trace contextRef="#ctx0" brushRef="#br0" timeOffset="240.0305">270 390 1032,'32'-6'4515,"-10"-1"-258,-5 7-903,-17 0-387,19 2-645,-19-2-645,9 13-387,-9-13-129,0 24-387,-1-9-258,1 10-129,-11-3 0,5 0-129,-3 3-129,2-4-129,1-3-129,6-18-516,-5 32-645,5-32-3483,0 0-258,0 0-387,0 0-129</inkml:trace>
  <inkml:trace contextRef="#ctx0" brushRef="#br0" timeOffset="1016.1291">617-39 903,'0'0'4644,"0"0"-258,0 0-1032,0 0-645,8 18-516,-8-18-516,-3 28-645,3-28 0,-12 33-387,1-12-129,3 4-129,-2-8-129,2 1 0,8-18-129,-13 25 0,13-25-129,-9 17 0,9-17 129,0 0-129,0 0 0,0 0 0,12 14 0,-12-14 0,26 3 0,-10 0 258,2-3-258,3 1 129,0 2-129,-3-2 129,0-1-129,1 2 129,-6 1 0,-13-3-129,25 8 0,-25-8 129,16 11-129,-16-11 129,6 21 0,-5-6-129,-1 2 129,0 1 0,0-2 0,-1 6 129,-3-4-258,4-2 129,0-16 0,-2 25-129,2-25 129,0 13-129,0-13-129,0 0 0,0 0 0,0 0-258,22 10-516,-22-10-1161,0 0-2838,0-8-258,0 8-387,0 0-258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3.5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169-2755 1,'0'0'3869,"0"-14"-902,0 14-516,0 0-516,0 0-258,0 0-516,0 0-129,0 0-387,0 0-129,0 0-129,0 0-129,0 0 0,0 0-258,0 0 129,0 0-129,0 0 0,0 0-258,0 0-903,0 0-2967,-11-4-258,11 4-258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3:42.7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480-2567 258,'0'0'4386,"0"0"258,0 0-2064,0 0-645,10 9 0,-10-9-387,0 0-258,0 0-516,6 25 0,-6-25-129,6 28-129,-6-8-129,5 9 0,-5 0-129,3 3-129,-3 2 0,0 5 0,0-1 0,0-2-129,-3-6 0,3 1 129,0-10-129,0 2 0,0-23 0,0 28 0,0-28 0,0 0-129,3 26-258,-3-26-645,0 0-2709,0 0-1032,10-12-387,-10 12-387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19.42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853C7B4-A824-469D-9AE8-036156CEDACA}" emma:medium="tactile" emma:mode="ink">
          <msink:context xmlns:msink="http://schemas.microsoft.com/ink/2010/main" type="writingRegion" rotatedBoundingBox="17715,5581 17908,8191 17580,8215 17388,5605"/>
        </emma:interpretation>
      </emma:emma>
    </inkml:annotationXML>
    <inkml:traceGroup>
      <inkml:annotationXML>
        <emma:emma xmlns:emma="http://www.w3.org/2003/04/emma" version="1.0">
          <emma:interpretation id="{748FD559-4B07-4EA4-995C-853EC6168EAF}" emma:medium="tactile" emma:mode="ink">
            <msink:context xmlns:msink="http://schemas.microsoft.com/ink/2010/main" type="paragraph" rotatedBoundingBox="17715,5581 17908,8191 17580,8215 17388,5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BD75C0-70B6-4C42-A67E-0D32F41F00D1}" emma:medium="tactile" emma:mode="ink">
              <msink:context xmlns:msink="http://schemas.microsoft.com/ink/2010/main" type="line" rotatedBoundingBox="17715,5581 17908,8191 17580,8215 17388,5605"/>
            </emma:interpretation>
          </emma:emma>
        </inkml:annotationXML>
        <inkml:traceGroup>
          <inkml:annotationXML>
            <emma:emma xmlns:emma="http://www.w3.org/2003/04/emma" version="1.0">
              <emma:interpretation id="{3701C625-5667-4F64-B83D-0E9015F9BD4F}" emma:medium="tactile" emma:mode="ink">
                <msink:context xmlns:msink="http://schemas.microsoft.com/ink/2010/main" type="inkWord" rotatedBoundingBox="17715,5581 17908,8191 17580,8215 17388,5605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in: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17625 5670 18,'9'-4'26,"-9"4"-4,0 0-1,0-11-5,0 11-1,0 0-3,-1-18-3,1 18-1,-2-13-3,2 13 0,-3-13-1,3 13-1,-9-14-1,9 14-1,-18-9 2,7 7-2,-3 0 0,-2 2-1,-3 1 1,0 5-1,-1 1 0,0 1 1,2 4-1,-2 5-1,4 1 1,4 3 0,2 3 0,4-1-1,5-1 1,4 4 0,4-3 0,6-5 0,3-3 1,3-3-1,4-4 2,1-4-1,0-5 2,0-5-1,-2-5 0,-1 2 1,-4-5 0,0 1-1,-5-3 0,-1 1 0,-5-1 0,0 1-1,-5 1 1,2-3-1,-3 3-1,-1 3 0,1 11 0,-2-15 0,2 15 0,0 0-1,0 0 1,-2 20 0,2-3 0,1 0 0,0 2-1,1 4 1,1-2 0,0 0-2,4 0-1,-4-7-3,7 4-8,-5-2-23,1-5 2,6 1-2,-12-12 3</inkml:trace>
          <inkml:trace contextRef="#ctx0" brushRef="#br0" timeOffset="592.0327">17489 6073 38,'0'0'31,"10"-4"1,-10 4-11,0 0-4,0 0-5,0 0-4,6 16-3,-6-4-2,2 5 0,-1 3-2,3 5 1,-2 2-1,2 1 0,-1-1 0,2 4-1,-1-2 0,0-4-1,1-1-3,-3-6-3,4 0-2,-6-6-5,5 0-5,-5-12-10,0 0-4,5 10 2</inkml:trace>
          <inkml:trace contextRef="#ctx0" brushRef="#br0" timeOffset="999.0569">17532 6322 48,'0'0'32,"11"-17"-3,-4 7-7,5 4-4,-4-4-7,6 6-3,-2-1-3,4 4-2,1 3-2,2 1 0,0 1-1,1 3 0,-1 2 0,0 0 1,-3 4-2,-3 1 0,-2 1 1,-3 0-1,-6 2 0,-4-4 0,-4 1 0,-5-1 0,-1-2 1,-5-3 1,-3-3-1,2-2 2,-4-3 0,5 1-1,-1-4 2,4 2-1,0-2-1,4 2 1,10 1-2,-15-3-1,15 3-4,0 0-8,0 0-15,0 0-7,0 0 0,17 11 1</inkml:trace>
          <inkml:trace contextRef="#ctx0" brushRef="#br0" timeOffset="1648.0941">17752 6677 32,'0'0'30,"0"0"-2,0 0-6,0 0-3,0 0-4,0 0-3,0 0-2,0 0-2,-17-7-2,17 7-2,-19-2-1,7 2 0,-1 1-2,1 3 0,-5 3 0,4 1-1,-3 2 0,1 6 1,-1 0-1,3 3 1,0 3-1,4-1 1,3 0-1,3 2 1,3-2 0,5-2 0,2-2 0,5-1 0,3-6 1,2 0-1,2-4 0,3-3 0,-2-2-1,2-1-1,0 0-2,-5-7-6,4 8-16,-3-3-13,-6-2 1,-2 3-1,-10 1 2</inkml:trace>
          <inkml:trace contextRef="#ctx0" brushRef="#br0" timeOffset="1970.1125">17700 7120 87,'0'0'37,"10"9"-2,-10-9-3,0 0-26,-9 11-3,9-11-4,1 10-4,4-1-8,-5 2-24,0-11 1,3 12-1,-3-12 2</inkml:trace>
          <inkml:trace contextRef="#ctx0" brushRef="#br0" timeOffset="2129.1217">17722 7279 78,'-2'24'33,"2"-24"-4,-5 12-14,3 0-35,2-12-10,-2 15-4,2-15 1</inkml:trace>
          <inkml:trace contextRef="#ctx0" brushRef="#br0" timeOffset="2278.1303">17727 7419 27,'0'0'25,"0"10"-1,0-10-11,0 0-16,3 16-17,-3-16-3,0 0-2</inkml:trace>
          <inkml:trace contextRef="#ctx0" brushRef="#br0" timeOffset="2470.1413">17712 7599 26,'0'0'28,"6"18"0,-6-18 0,0 0-19,5 11-10,-5-11-22,11 0-4,-11 0 0,0 0-1</inkml:trace>
          <inkml:trace contextRef="#ctx0" brushRef="#br0" timeOffset="3407.1948">17594 7836 44,'0'0'34,"12"4"0,-12-4 0,0 0-18,0 0-4,9-4-6,-9 4-2,16 2-1,-6 0-1,1-1-1,5 0 0,1-1-1,1 2 1,2 1 0,0-1-1,-2 1 1,1-1-1,-3 1 0,-3 3 1,-4-2-1,-9-4 0,12 11 1,-12-11-1,3 14 0,-3-14 0,-7 20-1,-1-9 0,-2 5 0,-5 1-1,-1 5 1,-2-3-1,1 3 0,-1 0 1,1-3 0,4-1 2,3-2-1,2-4 1,5-3-1,2 2 1,1-11 1,4 11 0,-4-11 0,11 10-1,-11-10 1,14 11 0,-3-6-1,1 0 1,0 0-2,1 1 0,0 1-1,0-6-2,2 3-3,-5-8-7,4 2-17,-4-1-6,-10 3-1,11-13 1</inkml:trace>
          <inkml:trace contextRef="#ctx0" brushRef="#br0" timeOffset="3629.2075">17648 7970 51,'0'0'31,"24"3"2,-10-2-2,2 0-20,6 5-5,-1-1-7,-1-2-6,2-3-21,2 5-3,-12-8-3,5 3 3</inkml:trace>
        </inkml:traceGroup>
      </inkml:traceGroup>
    </inkml:traceGroup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31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1168-114 1935,'0'0'4128,"1"-22"-774,-1 22-516,-7-16-645,7 16-516,-16-15-258,16 15-258,-23-14-258,23 14 0,-23-12-258,23 12 129,-31-15-129,15 11-129,-3-5-129,1 6-129,-4-4 0,1 0 0,-3-2-129,-1-1 129,-5 1-258,1 2 129,-4-2-129,0 2 0,-2-1 0,1 2 0,0 2 0,-1 2 0,2-2 0,1-1 0,4 1 0,-1 0 0,1 1 0,2 0 0,0-1 0,0 2 0,2 2 0,-2 0 0,1 2-129,-2 1 129,-2 2 129,-1 3-129,-2 2-129,2-2 129,-5 0 0,5 3 129,-1-4-129,0 3 0,4-1 0,-2 2-129,0 0 129,2 3 0,-1-2 0,-3 3 0,2 1 0,-2 0 0,0 0 0,3 1 0,-1 2 0,1 1 0,2 2-258,0-4 516,3 3-258,3 3 0,0-3 0,1 1 0,-1 3 129,6-1-129,0 2 129,1 3-258,3 0 258,1 1-129,2-1 129,5 1-258,-2 2 129,4 0 0,0-5 129,5 3-129,4 3 0,1-2 0,6-3 0,2 4 129,4-1-129,0-2 0,6 0 0,-1-1 129,4-6-129,-1 3 0,1-2 0,-1-1 0,2-1 0,-1-2 0,-1-1 0,1-4 0,0 1 0,-2-2 129,2 3-129,0-6 0,-2 2 0,0-2 0,2-2 0,2 5 0,-1-2 0,-2-1 0,3-1 129,0 1-129,3-3 0,-3-1 129,2-1-258,-1-3 258,2-2-129,-1-6 0,1-1 0,-1 0-129,0-1 258,1-3-258,-1 3 129,2-3 0,2 6 0,-6-1 0,4 0 0,-1-1 0,-3-3 129,1 1-129,-3 3 0,-4-3 0,3-1 0,-7 1 0,3-1 0,-4-2 0,-3 3 0,2-1 0,-3-1 0,1-1 0,-1-5 0,-1 6 0,0-2 0,0-3 0,-2-2 129,1 1-258,-2-3 129,-5 1 0,0-1 0,1-2 0,-5-5 0,-1 4-129,1 3 129,-2-4 0,-2-1 0,-1 2 0,0 1 0,0 0 0,0 3 0,0-2 129,0 2-129,0 2 0,0-2 0,0 3 0,0-2 0,0 2 0,-1-1 129,0-1-258,-3 1 0,1-1 258,1 5-387,0-5 387,-1 2-258,1 3 129,2 13-129,-7-27 258,7 27-129,-7-24 0,3 10 129,4 14-129,-10-21 0,3 8 0,7 13 0,-15-24 129,5 8-129,-2 3 0,0-2 0,12 15 0,-24-25 129,10 12-129,5 0 129,9 13-258,-22-21 129,22 21 0,-18-20 0,18 20-129,-21-20-387,3-5-1806,18 25-2709,-31-31-258,13 13-258,-3-2-516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48.78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-106 2447 1032,'0'0'4515,"0"0"129,9-7-1677,-9 7-516,0 0-516,0-25-387,0 25-516,0 0-258,23-12-129,-23 12 0,18-10-129,-18 10-129,25-10-129,-25 10 0,28-2 0,-13 2-129,-3 0 129,-12 0-129,25 12 129,-14 2-258,-6 1 0,1 10 0,-6-3 129,0 6-129,-2 3 0,-6-2 0,-4 0-129,0-4 129,-4 0 129,5-8-258,-3-1 129,14-16 0,-20 22 0,20-22 0,-13 14 0,13-14 0,0 0 0,0 0 0,0 0 129,9 11 0,6-6 0,0-5 0,4 0 129,3 0-129,0 0 129,0 0-129,3 3 0,-6 1-129,-1-1-258,0 7-258,-18-10-387,29 23-1032,-29-23-2838,6 23-387,-6-23-387,13 16 0</inkml:trace>
  <inkml:trace contextRef="#ctx0" brushRef="#br0" timeOffset="216.0275">320 2809 2580,'22'0'4773,"-22"0"0,14 0-1806,1 10-645,-15-10-516,15 22-516,-15-22-516,1 33 129,-1-16-387,0 0-258,-4 1 0,-2-5-258,0 3-387,6-16-903,0 0-2709,-15 4-1032,15-4 0,-5-15-258</inkml:trace>
  <inkml:trace contextRef="#ctx0" brushRef="#br0" timeOffset="983.6249">821 2397 2322,'-4'-22'3999,"4"22"-1290,-7-13-387,-4 0 129,11 13-645,-20-3-387,20 3-387,-24 0 0,24 0-258,-38 18-258,26-2 0,-13 1 0,8 7 0,-5-1-129,7 6 0,-1 2-129,5 4 0,2-3 0,5 4 0,2-4-129,2-2 0,6 0 0,8-2 0,3-5-129,6-1 129,3-6 129,5-1-129,2-3 0,3-5-129,1-3 129,-4 0 0,-1-4-129,-2 0 129,-5-4-129,-2-5 0,-5-2 0,-4-4 0,-3 0 0,-5-4 0,-6 0 0,0 2 129,0-1-129,-13 2 0,-2 0-129,-6 6 129,-4 2 0,-6 4 0,0 1 0,-6 3 0,3 0 0,-2 7 0,4-1 0,6 1 129,3-4-129,6 3 0,17-6-129,-14 4 129,14-4-387,0 0-1419,10-2-3096,3-7-258,8-1-258,-3-3-387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30.7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0 645,'0'0'3612,"0"0"-258,0 0-258,0 0-516,0 0-516,0 0-516,10 9-387,-10-9-129,0 19-129,0-6-258,0 11-129,0-4-129,0 6 0,0 1-129,0 5 0,0 0-129,0 5 129,0-8-129,0 1 0,0-1 0,0-3 0,3-1-129,-3-8 0,2 1-129,-2-18-387,6 20-258,-6-20-1032,0 0-2193,0 0-774,0 0-516,0 0 258</inkml:trace>
  <inkml:trace contextRef="#ctx0" brushRef="#br0" timeOffset="534.5673">-153 307 1161,'0'0'4386,"0"0"0,0 0-1161,0 9-516,0-9-645,4 22-387,-4-22-387,9 29-258,-6-14-258,11 2-258,-6-1 129,6 2-387,-2-2 258,1 3-387,0-3 0,-2-1-129,-2-1 0,2 0 0,-11-14 129,19 20-258,-19-20 258,17 11-129,-17-11 0,17 0 129,-17 0-129,16-14 0,-16 14 0,17-27 129,-8 6-129,1 1 0,0-1-129,-1-2 258,1 6-387,2-5-129,6 14-1419,-7-8-2967,5 6-258,-1-5-258,2 3-258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5:29.9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2002 424 3096,'-6'-13'4644,"6"13"0,-18-18-2193,18 18-258,-8-16-645,8 16-516,-12-13-387,12 13-129,-16-17 0,16 17-258,-22-17 258,22 17-258,-26-16 0,13 6-129,-4-3 129,0 3-129,-3-3 0,2-1 0,-6 1 0,2 0 0,-3 1 0,0 0 0,-1 1 0,0 1 0,-3-3 0,2 7 0,-4-5 129,2 4-129,0-1-129,-2 1 0,1 1 0,3-1 0,-4-2 0,6 1 0,-2 3 0,1-9 129,0 3-129,1 1 0,-1-2 0,0 2 0,-1 3 0,-3-1 0,2 3 0,-2 3 0,3-1 0,1 0 0,-1 0 129,2 2-129,0-2 0,1 2 0,4-1 0,-4 1 0,1 1 0,1 0 0,-1 3 0,-2 4 0,4-1 0,-1-2 0,0 2 0,0-2 0,0-1 0,-3 3 0,1-2-129,-2 1 129,-4 0 0,0 4 0,2-2 0,-2 1 0,2 0 0,2 2 0,0-3-129,4 0 129,2-2 0,-2 0 0,2 6 0,2-3 0,-2 5 0,1 0 0,1 6 0,2-1 0,-1 4 0,-1-1 0,4 0 0,-3 2 0,4 0 0,-1 0 0,-1 1 0,3 0 0,0 3-129,-1-1 129,4 1 0,-7-1 0,5-1 0,-2 3 0,1 4 0,-1-4 0,3 1 129,1 1-129,1-1 129,3-5-258,4 6 258,1-1-129,0-7 129,4 4-129,2-2 0,6 2 0,-2-3 0,2 7 0,-1-5 0,1 0 0,-3 2 0,3-1 0,-2-5 0,-5 4 129,5 4-129,1-2 0,-1 0 0,4 0 0,2-2 0,1 1 129,-3 0-129,8-1 0,-2-3 0,4 2 129,-2-5 0,3 2-129,0-3 129,1 0-129,0-4 0,-1 1 129,4-5-129,1 3 0,-2-4 0,-1 0 0,3-1 0,-1 2 129,0-3-129,1-1 0,-3 0 0,-1-3 0,1 1 0,0 3 129,-1-5-129,-1-1-129,1 2 129,-1-3 129,-2 3-129,-1 3 0,0-6 0,1 0 0,-3 1 0,3 1 129,-1-1-258,1-1 129,2 0 0,-2 0 0,0 0 0,2 0-129,-1 0 129,1-1 0,-3-1 0,2-4 0,-1 5 0,3-2 0,1 0 0,0 2 0,-1-5 0,0 1 0,0 1 129,0 3-129,0-4 0,-1 0 0,1-1 0,-1 0 0,2-1 0,1 0 0,-1-2 129,-1 1-258,0-4 258,-1 6-129,-1-1 0,-5 1 0,3-3 0,-1 4 129,-3-3-129,2-2 0,-1 4 0,-1-4-129,-1-1 258,0-2-129,-1 2 0,1-1 0,0 0 0,0-2 0,-4-3 0,2 3 0,-1 2-129,-2-2 129,3 2 0,-6-5 0,4-1 0,-4-1 0,0 4 0,0-4 0,2-3 129,-2 6-129,0-6 0,-1 3 0,1 3-129,-2 0 129,1-1 0,-3 0 129,-1 1-129,3-4 0,-5 2 0,2-1 0,-1 0 0,-1-2 0,1 5 0,-2-1 0,2 1 0,-2-1 0,2 0 0,-3 4 0,0 13-129,0-34 129,0 17 0,0-3 0,0 3 0,-3-2 0,2 3-129,-2 0 129,3-1 0,0 17 0,-1-16 0,1 16 0,-4-21 0,4 21 0,-9-22 129,1 9-129,0-3 0,-1 1 0,-1 2 0,-4-5 0,2 4 0,-3-1 0,2 1-129,-3-2 129,0 3 0,-2 0 129,2 0-129,-2-1-258,2 2-258,-9-18-1419,8 10-2838,-9-2-387,3-4-258,-3-4-387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02.7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79 1032,'0'0'3612,"-8"-13"-1806,8 13 129,0 0 0,-1-16-129,1 16-387,0 0-258,0 0-129,8-21-129,-8 21-129,0 0-129,23-9 129,-23 9-129,18-7-129,-18 7-129,19-7 0,-19 7-129,22-5 129,-22 5-129,22-1 0,-22 1-129,21 0 0,-21 0-129,15 0 129,-15 0 0,17 8-129,-17-8 0,5 16 129,-5-16-129,6 29 0,-6-13 129,0 4 0,-6 3-129,1 4 0,-5-1 0,0-1 0,-3 3 0,0-4 0,1-3 0,-2-3 0,2-2 0,12-16 0,-22 22 0,22-22 129,-15 12-258,15-12 129,0 0 0,0 0 0,0 0 0,0 0 0,0 0 0,0 0 0,0 0 0,0 0 129,8 0-129,-8 0 129,23-2-129,-10 2 258,1-3-258,1 3 129,1 0-129,-1 0 129,-2 0-129,2 2 0,-15-2 129,20 6-129,-20-6 129,16 7-129,-16-7 0,0 0 0,0 0 0,15 7 0,-15-7 0,0 0 0,0 0-129,8 15 129,-8-15-129,0 0-129,10 19-258,-10-19-645,11 20-1032,-11-20-2193,9 14-387,-9-14-387,15 3 258</inkml:trace>
  <inkml:trace contextRef="#ctx0" brushRef="#br0" timeOffset="360.0457">473 335 1032,'8'-17'4128,"-8"17"258,0 0-1548,0 0-516,0 0-129,9 11-645,-9-11-645,0 35-129,-8-10-258,6 3-129,-7 0-258,1 4 129,-1-7-258,1 1 0,0-4-129,1-7-387,7 1-1032,0-16-2580,0 0-516,0 0-129,0 0 0</inkml:trace>
  <inkml:trace contextRef="#ctx0" brushRef="#br0" timeOffset="4244.0386">857-42 774,'0'0'1677,"0"0"-516,0 0 129,0 0-129,0 0 0,-11 7-129,11-7 0,0 0 0,0 0-129,0 0 0,-14 7-129,14-7-129,0 0 129,0 0-258,-12 13 0,12-13-129,-9 13 0,9-13 129,-9 18-129,9-18-129,-7 18 0,7-18 0,-8 16 0,8-16-129,-7 14 129,7-14-129,-7 16 0,7-16 0,-7 18-129,7-18 129,-6 14-129,6-14 0,0 0 0,0 0 129,0 14-129,0-14 0,0 0 129,8 0-129,-8 0 129,15-5-129,-15 5 0,17-7 129,-17 7-129,15-2 0,-15 2 0,15 0 0,-15 0 129,0 0-129,19 5 0,-19-5 0,14 5 0,-14-5 0,19 8 129,-19-8-129,20 5 0,-20-5 0,19 6 0,-19-6 0,21 8 129,-21-8-129,19 8 0,-19-8 0,18 4 0,-18-4 0,16 7 0,-16-7 0,0 0 0,18 15 0,-18-15 0,8 16 0,-6-3 0,-2-13 0,0 27 0,0-13 129,0-14-129,-2 22 0,2-22 0,-16 16 129,16-16-129,-26 12 0,13-12 0,-5 1 0,3-1 129,-1 0-129,-2 0 0,1 0 0,3-4 0,0-1 129,14 5-258,-19-4 129,19 4 0,0 0 0,-16-9 0,16 9 0,0 0 0,0 0 0,0 0 0,-10-13 0,10 13-129,0 0 0,0 0-387,0 0-387,0 0-1806,0 0-1677,0 0 129,0 0-516</inkml:trace>
  <inkml:trace contextRef="#ctx0" brushRef="#br0" timeOffset="5080.1451">839-18 2580,'0'0'2580,"0"0"0,0 0-387,0 0-258,0 0-387,0 0-258,0 0-129,0 0 0,0 0-387,0 0 129,0 0-258,12 0-129,4-4-129,-16 4 0,28-10 0,-28 10-258,31-9 129,-15 8-129,1-4-129,-6 5 129,6 6-129,-3-3 258,-14-3-258,22 15 0,-22-15 0,20 13 0,-20-13 0,15 8 0,-15-8 0,0 0 129,19 0-258,-19 0 258,0 0-129,0 0 0,0 0 0,0 0-129,0 0 129,0 0-387,0 0 0,0 0-774,0 0-2967,-6 13-516,6-13-129,0 0-129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22.5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4:52.32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167 645,'0'0'4257,"0"0"258,0 0-1806,0 0-387,0 0-645,-7-10-258,7 10-258,0 0-387,0 0 0,-24-23-258,24 23 0,-25-12 129,25 12-258,-32-10 0,17 6 0,-5-7 0,2 6-129,-4-2-129,1 0 129,-2-2-129,-4 2 0,-3 0-129,2-1 0,-6 3 258,1-1-258,-3 0 0,1 3 0,-3 0 0,5-1 129,-1 1-129,2 1 129,2-1-258,1 2 129,1-3-129,3 3 129,-1-1-387,-1 1 387,0 0-129,2 1 129,0 0 129,1 0-129,-1 0 129,2 0-129,-1 4 387,3 2-516,-2 2 387,2-2-387,-2 4 0,1-3 129,1 3 129,2-1-258,-1 1 129,1-1 0,2 1-258,-1 2 258,1-3 0,1 1 0,-4 0-129,0 0 129,-1 2-129,0-2 258,-1 2-129,0 4 0,-1-2 0,4 2-129,1 0 129,0 2 0,2 1 0,2-1 0,4 4 0,-1-3 0,4 6 0,-1 0 0,1 0 0,3 1 0,-1 3-129,5 4 129,0-6 0,0 7 129,0-5-129,4-1 0,1 3 0,4-2 0,0-3 0,3-1 129,1 0-129,4-6 0,2 5 129,0 0-129,2 0 387,2-2-258,2-3-129,-1 3 129,1-2 0,0 1 0,-2-3 129,1-4-258,2-1 129,4 2-129,-3-1 258,0-1-258,1 0 0,0-3 129,-1 1-258,-3-2 258,2-2-129,0 2 0,-2-3 0,1-2-129,-1 1 258,1-3-129,0 3-129,-2-1 129,1-2 0,0-1 0,0 2 0,1-2 0,0 1 0,0-2 0,1 0 129,1 0-129,0 0 0,0 0 0,-2 0 0,3-2 129,-1 0-129,-1-6 0,-1 4 0,2 1 0,-3-1 0,3-1-129,-3 1 258,-1-3-129,-1 2-129,-2 0 258,1-3-129,1 0 0,-5-1 129,1 0-129,0 0 0,-1-1 0,1-1 0,-4 4 129,2 0-129,0-5 0,-3 5 0,2-3 0,-1 0-129,-1 1 387,-13 9-387,25-24 129,-10 12-129,-2-2 0,-2 1 129,0-2-129,-2 2 129,0-5-258,-2 5 258,-1-6-129,-3 3 258,0 2-129,0-2 0,0-1 0,-3 0 0,0 2 0,0-2 0,0-2 0,0 4 0,0-2 0,0 1 0,0 3 0,2-1 0,-2-2 0,0 1 0,0 15 0,4-29 0,-3 16 0,0 0 0,-1 13 0,1-24 0,-1 11 0,0-2 0,0 15 0,0-22 0,0 22 0,0-25 0,0 11 0,0-2 129,0 16-129,0-21 0,0 21-129,0-19 258,0 19-129,0-13 0,0 13 0,0-13 0,0 13 0,-5-16 0,5 16 0,-10-25 0,4 10 0,6 15 0,-15-22 0,6 9 0,2-3 129,-4 2-129,0-2 0,11 16 0,-20-26 0,9 10 129,-2 2-129,0 1 0,0 0-129,-3-1 129,-3 2-387,3 4-129,-8-10-387,24 18-2838,-31-20-1290,10 10-387,1-3-387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1.48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 34 2193,'0'0'2709,"0"0"-129,0 0-516,0 0-129,0 0 0,-8-15-516,8 15-129,0 0-258,0 0-258,0 0 0,0 0-129,0 0-129,0 0-129,0-13 0,0 13 0,10-6-129,-10 6 0,24 0-129,-10 0 258,-1 0-258,0 0-129,-13 0 129,24 10-129,-24-10 0,21 16 129,-21-16-129,12 24 0,-12-24 0,5 27 0,-5-10 0,0-3 0,-5 1-129,-3-1 258,3 1-258,5-15 129,-21 20 0,21-20 0,-23 16 0,23-16 0,-21 2 0,21-2 0,-18 0 129,18 0-129,-14-1 0,14 1 0,0 0 0,0 0 0,-8-17 129,8 17-129,0 0 129,16-7 0,-16 7-129,24-3 129,-7 3 0,-2 0 0,1 3 0,2 4-129,-1 4 129,-4 1-129,1 4 0,-5 4 0,-1-1 0,-7 1 0,-1 1 0,0 1 129,-1 0-258,-8-3 129,0-4 0,9-15 0,-24 22 0,9-16 129,-1-3-258,2-3 258,-5 0-129,2-8 0,-1 0 129,5 0-129,-3 2 0,16 6 129,-21-12-129,21 12 0,-13-4 0,13 4 0,0 0 0,0 0-129,0 11-258,0-11-258,4 32-1419,-4-32-2322,9 24-387,-3-11-258,3 5 0</inkml:trace>
  <inkml:trace contextRef="#ctx0" brushRef="#br0" timeOffset="404.0512">337 401 774,'0'0'4128,"0"-15"258,0 15-1161,0 0-645,0 0-516,0 0-516,4 12-645,-1 4-258,-3-3 0,4 13-129,-4-6-258,2 6 129,-2-1-129,0-1-129,0 0 0,-3 0-129,-3-6 0,2-3 0,-3-1-258,7-14-516,-9 19-903,9-19-2580,-15 0-258,15 0-645,-7-26 387</inkml:trace>
  <inkml:trace contextRef="#ctx0" brushRef="#br0" timeOffset="1292.1635">798 54 1161,'13'-16'2838,"-13"16"-387,0 0 0,1-13-387,-1 13-258,0 0-258,-13-12-129,13 12-258,-17-1-258,17 1 0,-20 0-258,20 0-129,-25 0 0,25 0-129,-26 7-129,26-7 129,-24 9-258,24-9 258,-26 14-258,26-14 0,-25 25 0,14-10 0,-2 6 0,0-1 129,-1 2-129,2 2 129,0 3 0,6-1-129,2-2 0,4 2 129,0-5-129,6 5 0,6-4-129,2-2 129,3 0-129,4-1 258,-6-5-129,6 1-129,0-7 129,3-2-129,1-4 129,0-2-129,0-3 0,1-9 0,-2 0 0,-2-4 0,-1 0 0,-4-1 0,-4 0 0,-6-2 0,-1 6 0,-6 0 0,0-1 0,0 14 0,-26-26 0,8 9-129,-6 5 129,0 2 0,-1 3 0,-2 0-129,1 2 258,1 5-258,-1 8 129,1 5 129,1 1-129,-2 4 0,3-2 0,6-1 129,-1 1-129,18-16 0,-18 22-129,18-22-129,1 13-774,-1-13-3483,19 0-258,-3-2-387,2-7-387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6.6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7 516,'-9'-13'4386,"9"13"258,0 0-129,0 0-1677,0 0-774,0 0-387,0 10-387,0-10-516,0 19 0,0-19-258,13 30 258,-7-14-387,5 3 0,-5-5-129,8 4 0,-6 1-129,5-6 0,-5 2 0,1-2-129,-9-13 129,14 17-129,-14-17 0,0 0 0,19 15 0,-19-15 0,0 0 0,19-5 0,-19 5 0,24-27 0,-7 6 0,0 1-129,6 0-387,-4-13-1161,7 13-2838,-1-5-516,-3 9-129,-3-2-387</inkml:trace>
  <inkml:trace contextRef="#ctx0" brushRef="#br0" timeOffset="-436.0554">170-246 1032,'0'0'3870,"14"-8"-258,-14 8-645,0 0-387,0 0-516,0 0-516,1-14-258,-1 14-258,0 0-387,0 0 0,0 0 0,0 0-387,0 0 129,0 0-258,0 0 129,3 15-129,-3 3 0,-4 3 0,-4 8-129,2 4 0,-3 3 129,1-1-129,-1 2 129,6-5-129,-2-1 0,4-5 0,-2 1 0,1-7 0,2-3 0,0-17 0,-3 27 0,3-27-129,-2 22 0,2-22-129,-3 13-258,3-13-1161,0 0-2451,0 0-516,0 0 0,-13-1-387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45.2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1573 224 1677,'-17'-16'3612,"17"16"-774,0 0-645,0 0-129,0 0-258,-23-19-516,23 19-129,-16-7-258,16 7-258,-20-12 258,20 12-387,-27-13 0,12 7-129,-4-4 0,3 3 0,-3-2-129,2 3 129,-7-3-129,7 1-129,-8 1 129,6 1-129,-5 1 0,-2 0 0,0-2 0,0 1 0,-1 3 0,2-1 0,0-2 0,-4 5 0,1-2 0,3 0 0,-1 1 0,2 1-129,-3-2 129,1 0 0,0-3-129,3 2 0,-2 1 0,1-3 0,-1 0 0,-1 3 0,-1 0 0,0 0 0,-3 3 0,1 0 258,-2 0-258,-2 0 0,3 0 0,-4 1-258,2 1 258,-1 2 0,1-1 0,4 0 0,-2 1 0,3 1 0,1 3 0,3-2 0,2 1 0,-1 0 0,2 5 0,4-2 0,1 1-129,-1 1 129,3 0 0,0 2 0,2-1 0,0 3 129,-2-3-258,3 4 0,-4 0 129,5 2-129,-7 1 0,5 0 0,-4 6 129,4 1-129,-2 1 129,0 1 0,4-1 0,1 3 129,0-1-258,3-1 258,4-3-129,1-2 0,0 2 0,0 1 0,0-1 0,6-2 0,1 0 129,2 2-129,0 1 129,1 1-129,1 0 0,3 1 129,-5-4-129,4 4 0,0 1 0,1-3 0,-1-2 129,0-1-129,4-2 0,1 3 129,-2-2-129,4-1 0,2-3 258,-2 3-258,5-2 0,-2 1 0,0 0 0,3-1 129,-4-4 0,5 1-258,-1 2 258,0-4-129,0 1 129,2-4 0,2-2 0,1 0-129,0-2 129,1-1 0,0-4 0,-1 1-129,2-1 129,-1-1-129,-2-2 129,-1 0-129,0 0 0,3 0-129,-5 0 129,3-5 0,-2 1 0,-1-1-129,2 0 129,-2-1 0,0 0 0,-2 0 0,0-1 0,1 0 0,0-2 0,3-1 129,-2-2-129,0 0 0,0 0 129,-3-1-129,2 0 0,-1 1 129,1-1 0,-2-3-129,-2 3 0,0-3 0,-1 3 0,-2-2 0,-1-1 0,-1 2 0,-2 0 0,-2-2 0,2 3 0,-1-5 0,-1 1 0,0 1 0,-2-1 0,2 0 0,-4-2 0,4 2 0,-4-2 0,1 0 0,-2 4 0,1-7 0,-1 3 0,-2-1 0,2 1 0,0-1 0,-3 1 0,2 0 0,-2 0 0,0 3 0,-1-2 0,1 4 0,-3-1 0,2 1-129,-1 1 258,1-2-129,-4 15 0,2-28 0,-2 12 0,0 0-129,0-2 129,0 0 0,0 2 0,0 2 0,0-2 0,-2 1 129,2 15-129,-5-23 0,5 23 0,-8-24-129,7 10 258,-3 1-258,1-1 129,-2 1 0,2-1 0,-3-1 0,1 0 0,5 15 0,-14-22 0,14 22 0,-17-19 129,17 19 0,-20-18-129,20 18 258,-25-17-258,9 5 129,-1 4 0,-3-1 129,-2-1-258,-3-2 0,-5-1 0,-1-1-129,0 0 129,-3-2-129,0 3 0,-2-5-516,9 10-387,-13-8-3741,15 7 129,-2-6-645,0 7-258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04.32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DFE30538-D7FE-4345-A0F7-A8C180D1B109}" emma:medium="tactile" emma:mode="ink">
          <msink:context xmlns:msink="http://schemas.microsoft.com/ink/2010/main" type="writingRegion" rotatedBoundingBox="19793,7884 20877,7884 20877,8985 19793,8985">
            <msink:destinationLink direction="with" ref="{CA6B7020-D0EF-4955-B3F2-1A2858BD4141}"/>
          </msink:context>
        </emma:interpretation>
      </emma:emma>
    </inkml:annotationXML>
    <inkml:traceGroup>
      <inkml:annotationXML>
        <emma:emma xmlns:emma="http://www.w3.org/2003/04/emma" version="1.0">
          <emma:interpretation id="{B247EFF0-887F-4FD2-A216-EE2E88E6C66F}" emma:medium="tactile" emma:mode="ink">
            <msink:context xmlns:msink="http://schemas.microsoft.com/ink/2010/main" type="paragraph" rotatedBoundingBox="19793,7884 20877,7884 20877,8985 19793,89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4BF5AC-7473-4DC1-8947-BFE577D1807D}" emma:medium="tactile" emma:mode="ink">
              <msink:context xmlns:msink="http://schemas.microsoft.com/ink/2010/main" type="line" rotatedBoundingBox="19793,7884 20877,7884 20877,8985 19793,8985"/>
            </emma:interpretation>
          </emma:emma>
        </inkml:annotationXML>
        <inkml:traceGroup>
          <inkml:annotationXML>
            <emma:emma xmlns:emma="http://www.w3.org/2003/04/emma" version="1.0">
              <emma:interpretation id="{2C27C334-14BD-4BD7-BC2F-C67AB4634467}" emma:medium="tactile" emma:mode="ink">
                <msink:context xmlns:msink="http://schemas.microsoft.com/ink/2010/main" type="inkWord" rotatedBoundingBox="19793,7884 20877,7884 20877,8985 19793,8985"/>
              </emma:interpretation>
              <emma:one-of disjunction-type="recognition" id="oneOf0">
                <emma:interpretation id="interp0" emma:lang="en-US" emma:confidence="0">
                  <emma:literal>00</emma:literal>
                </emma:interpretation>
                <emma:interpretation id="interp1" emma:lang="en-US" emma:confidence="0">
                  <emma:literal>80</emma:literal>
                </emma:interpretation>
                <emma:interpretation id="interp2" emma:lang="en-US" emma:confidence="0">
                  <emma:literal>8</emma:literal>
                </emma:interpretation>
                <emma:interpretation id="interp3" emma:lang="en-US" emma:confidence="0">
                  <emma:literal>Oo</emma:literal>
                </emma:interpretation>
                <emma:interpretation id="interp4" emma:lang="en-US" emma:confidence="0">
                  <emma:literal>08</emma:literal>
                </emma:interpretation>
              </emma:one-of>
            </emma:emma>
          </inkml:annotationXML>
          <inkml:trace contextRef="#ctx0" brushRef="#br0">20506 7978 22,'0'0'21,"0"0"-1,0 0-2,0 0-2,0 0-3,0 0-2,-9-8-1,9 8-2,0 0-1,-12-6-2,12 6 0,0 0-2,-14-10 1,14 10 0,-13-9 0,13 9-2,-19-13 1,10 6-1,-3 3 0,-1-1 0,2 0 0,-3-2-1,1 3 0,-1-1 1,3 1-1,-5-1 1,5 1-1,-3 1 0,-1 1 0,-1 0 0,0 4 0,-3-1 0,1 3 0,-2 1 0,0 1 0,-1 2-1,0 1 1,-1-1-1,2 1 1,1 3 0,2 0-1,-1-2 0,2 3 0,1-3 1,3 2-1,-1 0 1,2-1-1,0-1 0,-1 2 1,1 0-1,-1 1 0,1 2 0,1 1 0,-2 1 0,2 2 1,0 2-1,0-1 0,1-1 0,1 4 0,1-1 0,0 3 0,0 0 0,1 0 0,0-2 0,0 2 0,0 1 0,3-2 0,0-3 0,1-2 0,2 1 0,1 0 0,1 0 0,2-1 1,2 2-1,0 2 0,0 0 1,2 0-1,1-2 1,1 1-1,1 0 0,3 0 0,-1-2 0,1-1 1,3 0-2,0 1 2,2 0-1,0-3 0,1 1 0,3-1 1,1-2-1,2-2 0,0-1 0,2-4 1,-2-1-1,4 1 0,0 0 1,-1-2-1,-2 0 1,0 1-1,0 0 0,-1 2 1,-1-3-1,-3-1 1,0-4-1,0 0 0,-3-2 1,2 0-1,-1-2 1,-2-3-1,2 0 1,1-1-1,-2 2 0,1-3 1,-1 1-1,-1-3 0,-1 0 0,0 0 1,0-3-1,-2 0 0,1-4 0,-1 0 0,1-2 0,0-1 1,1 0-1,-2-1 0,0 1 0,-1-1 0,-2 0-1,-2-1 2,-1 0-2,-2-1 1,0 0 0,-3 1 0,0 0-1,-1-2 2,0 0-1,-1 4-1,-1-2 2,0-1-2,-1-1 1,-2 1 0,1-3 0,-1 2 0,0 1 0,-1 1 0,0-1 0,-1 3 0,0 2 0,-1-1 0,1 4 0,-2-1 0,1-1 0,-1 2 0,-1 2 0,-1-3 0,0 2 0,0 0 0,-2 0 0,-1 0 0,-1 1 0,-3-1 0,1 1 0,-1 2 0,-1 0 0,-1 1 0,-1 1-1,-1 1 1,0 0-1,0 1 1,0 1 0,-3-2 0,1 1-1,-1 1 0,0 1 0,1-3 0,-3 4-2,-1-2-2,3 4-2,-6-5-8,7 2-23,-2 4 0,-3-3 0,2 3 2</inkml:trace>
          <inkml:trace contextRef="#ctx0" brushRef="#br0" timeOffset="2480.1419">20433 8173 14,'-15'-3'19,"15"3"-4,0 0-2,0 0-3,-13-2-1,13 2 1,-9-1-3,9 1 0,0 0 0,-14-5 0,14 5-1,-11 0 0,11 0 0,-14-3-1,14 3 0,-14-1-1,14 1 0,-17 1-1,17-1 0,-15-1 0,15 1 0,-16 2-1,16-2 1,-16-2-1,16 2-1,-17 3 0,8-1 1,0 1-1,-2 0 0,1 1-1,-1 2 1,-2 2 0,2-2 0,0 1 0,-1 1-1,2 1 1,0 0-1,10-9 0,-17 16 1,17-16-1,-13 18 0,8-9 0,5-9 0,-9 16 0,9-16 0,-9 19 0,4-9 0,-1 1 0,2-1 0,-1 1 0,1 1 0,0-2 0,0 1 1,2 0-1,0 1 0,1-1 0,0 1 0,2 1 0,0-1 0,0 1 0,1 0 0,1-2 0,1 2 1,0-2-1,1-1 1,1 2-1,2-1 1,-1 0 0,2-1-1,1 2 2,1 1-2,0-2 2,1 0-2,0 1 1,1-2 0,0 0 0,0 1-1,0-3 0,-1-2 0,2 1 1,0 1-1,-1-3 0,1 1 1,-2 0-1,2-2 1,-3 1-1,0-1 0,2-2 0,-3 1 0,1 0 1,0-2-1,0-2 0,1 2 0,-1-1 1,1-2-1,0-1 0,0 1 1,1-2-1,-2 1 0,0-2 0,1 0 0,-3-2 1,1 3-1,-10 4 0,17-12 1,-17 12-1,16-12 0,-16 12-1,17-18 1,-10 8 0,1-1 0,0-1 0,-2 3 0,-1-2-1,0 0 2,-1 1-1,-4 10 0,8-16 0,-8 16 0,5-18 0,-3 7 0,0 0 1,0 0-1,-1 1 0,0-2 0,-1 1 0,0-2 0,0 1 0,-1 1 0,0-2 0,-1-1 0,0-1 0,0 2 0,0-3 0,-1 2 0,-1 0 0,0 0 0,0 0 0,0 3 0,-1 0 0,0 0 0,5 11 0,-10-16 0,5 7 0,5 9 0,-9-15 0,4 5 0,0 1 0,5 9 1,-12-19-1,12 19 0,-12-16 0,12 16 0,-15-13 0,15 13 0,-15-9 0,6 3 0,9 6 0,-18-11 0,9 6 1,-1 0-1,1 1 0,-2-2 0,-1 0 0,0 3 0,0 1 0,-1 1-1,1 2-2,-4 0-3,4 6-5,-6-1-14,1 1-12,1 4 0,-4 0 0,1 4 2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/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23.64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1145 1542 2580,'5'-13'2580,"-5"-5"-129,0 18-258,0 0-516,0-13 0,0 13-387,0 0-129,0 0-129,0 0-258,-1 20-129,1 4 0,-3 3-258,2 10-129,-4 4 0,5 3-129,0-2 129,0 3-258,0-3 0,0 2 129,0-8-258,0 1 258,0-3-129,0-7 0,5 1 0,-1-3 0,0-1 0,-2-3 0,1-5 0,-1-3 0,0 3-129,-2-16-129,2 26-258,-2-26-774,0 0-1032,2 17-2064,-2-17-129,0 0-258</inkml:trace>
  <inkml:trace contextRef="#ctx0" brushRef="#br0" timeOffset="440.0559">986 1953 2967,'-8'9'4644,"8"-9"-258,0 0-1548,8 22-774,-8-22-387,21 17-387,-21-17-387,31 26-258,-17-10-129,7 1-129,-5-2-129,4 3 0,-6 0-129,3-5 0,-4 2-129,-6-2 129,-7-13-129,16 18 0,-16-18 0,0 0 0,0 0 0,18 0 129,-18 0-129,15-24 0,-2 2 0,0 0 0,8-2-129,-2-6-258,7 7-774,-6-7-3096,1 9-387,-5 5-516,-16 16-129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7.3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 34 1419,'0'0'4386,"4"-17"258,-4 17-1548,0 0-645,-3-19-516,3 19-387,0 0-516,0 0-387,0 0 129,-6 19-258,6-19-129,-9 27-129,1-7-129,-1 3 0,1 2 0,1 0 0,0-4 0,-1-2-129,3 2 0,1-5 129,2-2-129,2-14 0,0 16 0,0-16 0,0 0 0,13 13 0,-13-13 0,20 0 129,-5 0-129,0-3-129,2-2 258,1 0-258,-4 1 129,-1 4 0,-13 0 129,25-2-129,-25 2 0,11 8 129,-11-8-129,11 23 0,-10-6 129,1 3 0,0 0-129,-1 1 258,2-1-258,-3-1 129,1-1 0,0-4-129,-1-14 129,3 24-129,-3-24 0,5 17 0,-5-17 0,0 0 0,8 23-258,-8-23-387,4 21-258,-4-21-2580,0 0-1419,0 0-387,0 0-258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9.4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1536 270 2967,'0'0'4515,"0"-14"0,0 14-1806,0 0-516,0 0-645,-22-16-516,22 16 0,-20-7-387,20 7 258,-29-8-387,15 4 129,-5-5-258,0 3 129,-2-4 0,0-2-258,-2-1 0,1 1 0,-7-2 0,3-2 0,-1 1-129,0 0 0,-3 1 0,2 1 0,-3-1 0,3 3 0,-1 2-129,2 2 0,-1-4 0,-2 4 0,0 2 0,1 4 0,-2-1 0,1 1 0,0-2 0,1 2 0,-1 1 0,-1 0 0,0 0 0,1 0 129,-2 1-129,0 1 0,-3 2-129,0 0 129,3 2 0,-1-2 0,4 2 0,-1 2 0,4 1 0,2 3 0,2-2 0,1 1 0,3 1-129,-2 4 129,0 0 129,0 3-129,1-4 0,-3 5-129,4 1 129,-1 0 0,-3 2 0,2 0 0,4-1 0,-3 3-129,1-3 129,5 0 0,-2 0 0,3 2 129,1-1-129,2 2 0,4-2 0,-2 0-129,2 1 129,2-2 0,1-6 129,2 7-129,0-1 0,0 2 0,1-1 0,6 3 0,-1 1 0,4 2 0,2 3-129,3-2 129,1-3 0,2 1 129,1-1-129,6-4-129,1-1 129,-2 0 0,2 1 0,0-2 0,0-2 0,3-2-129,-3 5 129,-5-2 0,2-2 0,2-2-129,-3 0 129,5 0 0,-1-1 0,-1-1 0,4-6 0,-2 1 0,4-3 129,1 0-258,2-1 258,-1-2-129,1 0 129,0 0-129,-3-1 0,5 2-129,-5-3 129,0 1 129,-3-2-129,0 0 0,0 0-129,-3-2 129,1-3-129,0 0 129,0 2 0,-2 2 0,1-5 0,0 2-129,-4 1 258,4 1-258,-3-1 129,-3-1 0,2 1 0,-2-3 0,-3 2 0,1-3 0,-2 0 0,-3 0 129,-12 7-258,27-16 258,-27 16-258,24-17 258,-24 17-129,25-18 0,-25 18 0,24-14 0,-24 14 129,22-16-129,-22 16 129,22-20-129,-22 20-129,24-19 129,-24 19 0,23-20 0,-23 20 0,19-22 0,-19 22 0,13-19 0,-13 19 0,17-22 0,-11 9 0,-6 13 0,16-25 0,-10 10 0,1 0 129,-1 1-129,1-1 0,-5-1 0,3 5 0,-1-5 0,0 1 0,0-2 0,-1 3 0,1-4 0,1 4 0,-3-1 0,3 1 0,-2 0-129,-3 14 258,6-26-129,-6 26 0,8-20 0,-8 20 0,4-15 0,-4 15 0,7-17 0,-7 17 0,0-16 0,0 16 0,0-18 0,0 18 0,0-18 0,-6 5 0,6 13 0,-9-19 0,5 6 0,4 13 0,-9-22 0,9 22 0,-10-24 0,10 24 0,-5-18 0,5 18 0,-7-18 0,7 18 0,-7-18 0,7 18 0,-8-19 0,3 6 0,5 13 0,-16-26 0,9 13 0,7 13 0,-17-27 0,17 27 0,-25-22 129,25 22-129,-23-19 129,23 19-129,-22-20 129,22 20-129,-22-16 0,22 16 129,-22-24-258,22 24 129,-20-19-129,20 19-516,-22-20-1290,22 20-2967,-20-9-258,20 9-645,-24-4-129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16:56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85 2709,'0'0'4515,"0"0"-258,0 0-1935,-2-11-387,2 11-258,0-13-516,0 13-258,10-17-129,-10 17-258,18-22 129,-4 13 0,-14 9-258,22-15 0,-22 15-129,23 0 0,-23 0-129,20 17 129,-11-4-258,-1 9 129,-2-1-129,-1 3 129,-4-2-129,1 0 0,-2 1 0,0 0 0,-7 4 0,-2-5 0,-1 1 0,-4 1 0,1-3-129,-1-1 129,-1-4 0,-1 0 0,3-5 0,13-11 0,-25 20-129,25-20 129,-18 9 0,18-9 129,0 0-129,-10 14 0,10-14 0,0 0 129,6 15 0,-6-15 0,25 7 258,-8-1-258,5-3 129,-1 0 0,1-2-129,3 1 0,-1-1 0,4 1-129,-4 0 0,-2 0-258,1 5-387,-23-7-2838,33 0-1161,-33 0-774,24 0-129,-24 0-128</inkml:trace>
  <inkml:trace contextRef="#ctx0" brushRef="#br0" timeOffset="272.5346">462 391 6966,'5'32'5289,"-5"-32"-387,0 29-129,-5-12-4257,5 7 0,0-5 0,0 3-258,0 0-129,0 0 0,0-1-258,0-5-129,0-1-258,0-15-1161,0 0-2838,-13 15-387,13-15-258,0 0-516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0:44.3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642 2727 3612,'0'-18'4902,"0"18"-258,0 0-1935,-19-9-516,19 9-516,-26 0-387,14 12-387,-10-3-129,5 11 0,-6-5-387,5 11 0,-1-1 129,3 7-258,2-1 0,6-5 0,7 1-129,1-2-129,8-6 258,9-2-258,3-8 129,6-8-129,1-1 129,2-1-129,-4-9 129,0-6-129,-4-2 0,-2-4 129,-5-3-258,-1 2 258,-6-2-258,-5-2 258,-2 3-258,0 2 258,-1 5-129,1 17-129,-18-13 129,18 13 129,-17 11-129,11 9 129,0 4 0,6 8 0,0-1 0,3-1 0,6 1 129,3 2-129,3-3 0,2-7-129,0 1-258,-2-17-1935,5 9-2838,-5-11-258,1-2-387,0-5-387</inkml:trace>
  <inkml:trace contextRef="#ctx0" brushRef="#br0" timeOffset="79287.5683">320 3450 1032,'-16'-5'903,"0"1"-387,16 4-258,-17-7 0,17 7-129,-16-6 129,16 6 258,-20-4 0,20 4 258,-18-8 129,4 4 387,14 4-258,-23-7 129,23 7 0,-27-8-516,27 8 129,-28-8 0,28 8-387,-27-5 129,27 5-129,-25-8 129,25 8 0,-25-8 0,25 8 0,-22-5 0,22 5 0,-24-7-129,24 7-129,-22-4-129,22 4 0,-26-3 129,26 3-129,-26 0-129,26 0 129,-27 0 0,10 0 129,-1 0 0,2 0 0,-3 0 0,4 0 0,-5-3 129,6 3-129,-5-3 0,3 3-129,3-3 0,13 3 0,-28-1 0,16-1 0,-5 1-129,2 1 258,-2 0-258,4 0 129,-4 0 0,4 0 0,-1 0 0,14 0 0,-23 1 0,23-1-129,-22 3 129,22-3-129,-19 6 129,19-6-129,-21 9 0,21-9 0,-21 7 0,21-7 0,-22 6 0,22-6 0,-20 10 0,20-10 0,-23 6 0,23-6 0,-21 8 0,21-8 0,-23 9 0,23-9 0,-22 6 0,22-6 0,-21 11 0,21-11 0,-22 6 0,22-6 0,-22 8 0,22-8 0,-17 13 0,17-13 0,-20 10 0,20-10 0,-18 12 0,18-12 0,-16 13-129,16-13 258,-18 15-258,18-15 129,-18 15 0,18-15 0,-17 14 0,17-14 0,-17 14 129,17-14-129,-14 13 0,14-13 0,0 0 0,-17 18 0,17-18 0,0 0 0,-11 21 0,11-21-129,-8 15 129,8-15 129,-8 17-129,8-17 0,-7 18 0,7-18 0,-8 16 0,8-16 129,-5 19-129,5-19 0,-6 18 0,6-18 0,-2 19 0,2-19 129,-4 19-258,4-19 129,-1 20 0,1-20 129,-2 23-129,2-23 0,0 24 0,0-11 0,0 2 129,0-2-129,0 0 129,0-13-129,0 22 129,0-22-129,0 19 258,0-19-258,0 16 0,0-16 129,6 15-129,-6-15 129,5 14 0,-5-14-129,6 16 129,-6-16 129,7 18-258,-7-18 129,5 15-129,-5-15 129,5 19-129,-5-19 0,3 14 0,-3-14 0,6 18 0,-6-18 0,3 20 0,-3-20 0,5 23 0,-5-23 0,4 18 0,-4-18 0,6 19 0,-6-19 0,5 18 0,-5-18 0,5 17 0,-5-17 0,8 21 0,-8-21 0,8 16 0,-8-16 0,8 19 0,-8-19 0,7 15 0,-7-15 0,9 14 0,-9-14 0,0 0 0,13 18 0,-13-18 129,15 10-129,-15-10 0,15 13 0,-15-13 0,17 9 129,-17-9-129,15 12 0,-15-12 0,17 13 0,-17-13 0,18 12 0,-18-12 0,20 15 0,-20-15 0,22 13 0,-22-13 0,19 10 0,-19-10 0,23 13 129,-23-13-129,22 6 0,-22-6 129,23 3-129,-23-3 0,22 4 129,-22-4-129,25 3 0,-25-3 0,23 4 0,-23-4 0,25 8 0,-25-8 0,23 5 0,-23-5 0,23 5 129,-23-5-129,25 3 0,-25-3 0,24 0 0,-24 0 0,23 4 0,-23-4 0,22 4 0,-22-4 0,25 2 0,-25-2 0,23 4 0,-23-4 0,21 3 129,-21-3-129,22 4 0,-22-4-129,19 7 129,-19-7 0,18 4 0,-18-4 0,22 3 0,-22-3-129,23 8 129,-23-8 0,25 1 0,-25-1 0,27 3 0,-11 1-129,-16-4 129,25 0 0,-12 0 0,3 2 0,-1-2 0,1 0 0,-2 0 0,1 0 129,0 0-129,-1 0 0,0-2-129,0 2 129,-14 0 129,26 0-129,-10-1-129,-16 1 129,27-2 0,-12 1 129,-2-2-129,3-3 0,-16 6 0,27-4 0,-27 4 0,23-10 0,-23 10 0,23-11 0,-23 11-129,25-10 129,-8 4 0,-5-1 129,3 2-129,1-1 0,-1 1 0,-2-1 0,-13 6 0,25-16 0,-25 16 0,22-13 0,-22 13 0,22-12 0,-22 12 0,21-17 0,-21 17 0,23-10 0,-23 10 0,21-17 0,-21 17 0,22-13 0,-22 13 0,19-15 0,-19 15 0,17-16 0,-17 16 0,17-16 0,-17 16 0,11-18 0,-11 18 0,16-19 0,-16 19 0,12-22 129,-12 22-129,12-21 0,-12 21 0,15-23 0,-15 23 0,11-19 0,-11 19 0,9-16 0,-9 16 129,8-19-129,-8 19 0,7-17 0,-7 17 0,6-20 0,-6 20 0,4-18 0,-4 18 0,5-19 0,-5 19 0,3-22 0,-3 22 0,0-18 129,0 18-129,0-19 0,0 19 0,-7-20 0,7 20 0,-4-18 0,4 18 0,-6-20 0,3 5 0,-1-3-129,2 5 129,-5-1 0,3-1-129,-2 1 258,1 0-129,0-1 0,5 15 0,-12-17 0,12 17 0,-10-18 0,10 18 129,-11-14-129,11 14 0,-11-16 0,11 16 0,-14-16 0,14 16 0,-16-14 0,16 14 0,-14-13 129,14 13-129,-17-13-129,17 13 129,-18-10 129,18 10-129,-18-13 0,18 13 0,-17-12 0,17 12 0,-17-13 0,17 13-129,-15-11 129,15 11 129,-17-10-129,17 10 0,-21-13 0,21 13 0,-19-10 0,19 10 0,-25-8 0,25 8 0,-25-7 0,25 7 0,-26-4 0,26 4 0,-23-4 0,23 4 0,-22-9 0,22 9 0,-17-9 0,17 9 0,-16-10 0,16 10 0,-15-11 0,15 11 0,-21-7 0,21 7 0,-23-12 0,10 8 0,-1-1 0,14 5 0,-25-11 0,25 11 0,-22-10-129,22 10-387,-16-5-1548,-4-3-2709,20 8-387,-28-11-516,11 7-129</inkml:trace>
  <inkml:trace contextRef="#ctx0" brushRef="#br0" timeOffset="1068.1357">665 4866 4128,'0'0'5031,"-15"-1"-258,15 1-1032,-26-5-1806,26 5-516,-18 0-129,18 0-516,-26 2-129,26-2-258,-31 11 129,19 0-258,-7-1 0,5 5 0,-3 1 0,4 3-129,0-2 129,5 5-129,3-2 0,5-3 0,0-4 0,0-13 0,27 16-129,-3-16 129,2 0 0,3-10-129,1-3 0,0-6 129,-1-2-129,1-2 0,-8 1 0,0 0 0,-8 3 0,-7 0 0,-4 4 0,-3 15 129,-1-17-129,1 17 129,-22-3-129,22 3 129,-23 11 0,16 7 0,0 2 0,4 3 0,3 3 0,0 0 0,5 1-129,10-4 129,-1-3-129,3-1 0,1 0-387,0-13-645,5 9-3870,-8-8-258,1 2-516,-16-9-516</inkml:trace>
  <inkml:trace contextRef="#ctx0" brushRef="#br0" timeOffset="-2951.8748">16 25 1548,'0'0'3225,"0"0"-645,0 0-129,0 0-258,0 0-258,0 0-516,0 0 0,0 0-516,5-12 0,-5 12-129,0 0-258,0 0-129,0 0 0,0 0-129,0-14-129,0 14 129,0 0-129,0 0 129,0 0 0,0 0-129,-3 7 0,3-7-129,-4 25 258,3-8-258,-3 6 129,3 4 0,-2 2-129,2 6 129,-1 1-129,2-1 129,0 0-129,0-1 0,0-3 0,0-2 0,0-3 0,2-1 0,1-6 0,-1 2 0,0-5 0,-2-3 0,0-13 0,0 23-129,0-23 0,0 0-258,0 17-645,0-17-903,0 0-2709,0 0-258,0 0-516</inkml:trace>
  <inkml:trace contextRef="#ctx0" brushRef="#br0" timeOffset="-2343.7976">-139 360 1161,'0'0'4515,"0"0"129,0 0-1806,0 0-516,0 0-387,0 0-516,6 11-516,8 2-129,-14-13-258,16 29-129,-8-11-129,3 2 129,-2-2-258,3-1 0,-4-1 0,2-1-129,-1 0 0,-9-15 129,18 19-129,-18-19 0,17 6 129,-17-6-129,18 0 129,-18 0 0,18-18 0,-6 2 0,-1-3 0,1 0 0,1 4-129,1-2 129,-2-2-129,-1 5 0,4 5-129,-8-5-645,13 7-3870,-20 7-258,14-11-258,-14 11-387</inkml:trace>
  <inkml:trace contextRef="#ctx0" brushRef="#br0" timeOffset="-1207.6528">703 160 1548,'-8'-6'4515,"8"6"516,0 0-1419,-17-8-1548,17 8-387,0 0-516,-13 0-387,-1 0-129,14 0-258,-23 4 129,23-4-129,-29 14-258,15-3 129,0 2-129,-2 0 0,2 1-129,3 5 129,-1 1 0,3 2 0,4-4 0,1 3-129,4-2 129,0 2 0,5-5-129,-5-16 0,26 16 129,-8-13-129,4-2 0,-1-1 129,2-6-129,-1-5 129,0-4-129,-3-4 0,-2 1 129,-2-4-129,-4-1 129,-1-2-129,-6 1 0,-1 4 258,-3 0-258,0 2 129,0 4 0,0 14 0,-6-21 0,6 21 0,0 0 0,0 0 0,-15 4 0,14 11 0,-5 6 0,4 6 0,1 2-129,-3 7 129,4-4 0,0 8 0,0-4 0,9-4-129,0-7 129,5-4-129,3-10 129,0-6-129,5-2-129,-3-6-258,5 3-1161,-7-13-3483,1 1-258,-9-4-258,-9 16-387</inkml:trace>
  <inkml:trace contextRef="#ctx0" brushRef="#br0" timeOffset="3388.4303">-97 8803 1677,'3'-19'2193,"-3"19"387,1-21 129,-1 8 0,0 13-387,-2-19-387,2 19 0,0 0-516,-2 12-258,2-12-258,-2 35-258,2-9-258,0 15 0,0 6-258,6 7 0,2-3 0,0 4 0,1 0 0,1-2 0,-1-2-129,0-6 129,-2-6-129,2-6 0,-3-5 0,-3-1-129,1-4 0,-4-3-129,2 1 0,-2-4 0,0 3-258,-2-6-258,2 8-774,0-22-2967,0 0-258,-12 6-387,12-6 387</inkml:trace>
  <inkml:trace contextRef="#ctx0" brushRef="#br0" timeOffset="4776.6066">621 8892 645,'0'0'4515,"-7"-3"516,7 3-387,-21 3-1935,-1-3-774,16 7-387,-19-5-387,11 13-258,-8-6-258,4 11-129,-4-6 129,5 10-258,0-1 0,8 4-258,3-4 129,6 7-129,0-6 129,13 4-129,5-5 0,2-1 0,5-7-129,2 0 129,1-11-129,-3-4 129,2 0-129,-4-14 0,-3-6 0,-2-5 0,-4-2 0,-2-7 0,-3-1 129,-4 3-129,-3-1 0,0 1 0,-2 6 0,0 6 0,0 20 0,-4-20 0,4 20 129,0 0-129,-14 20 129,12 0 0,0 6 0,2 6 0,0 1 0,2 0 0,5 1 0,2-2 0,1-4 0,6 1-129,0-10 0,3-8 0,-1-3-387,-2-8-645,15-1-3870,-18-12-387,5 3-387,-10-13-516</inkml:trace>
  <inkml:trace contextRef="#ctx0" brushRef="#br0" timeOffset="3852.4892">-144 9290 258,'-7'18'4515,"7"-18"-129,0 13-129,0-13-2193,4 14-387,-4-14-129,4 22-516,-4-22-258,4 30 0,-3-17 0,8 10-129,-5-7-129,10 3-129,-3-1-129,3 4-129,1-3 129,-1-2-258,2-1 129,-2 0-129,0-3 0,-14-13 0,24 21 0,-24-21 0,20 6 258,-20-6-258,18-4 0,-18 4 129,20-28 0,-9 6 0,1-4-129,2-2 129,0-2-129,1-2-129,5 13-1419,-8-14-2967,-3 11-387,0 0-516,0 9 0</inkml:trace>
  <inkml:trace contextRef="#ctx0" brushRef="#br0" timeOffset="2208.2805">656 7030 2322,'0'0'4644,"0"0"-129,0 0 0,0 0-2322,0 0-129,0 0-387,-17-5-516,17 5-387,-28 0 0,13 4-258,-10 3-129,6 6-129,-6-3 0,3 4 0,-1 2-129,2-1 0,4 1 129,3 4-129,4-2 129,3 2-129,6-2 0,1-2 0,9 0 0,7-1 0,3-5 0,6-5-129,-1-5 0,6-3 0,0-9 129,-3-2-258,0-6 129,-3-2 0,-3-1 129,-4-1-129,-3-1-129,-1 4 129,-5-3 0,-7 4 0,-1 2 0,0 18 0,-1-21 0,1 21 129,-15-7-129,15 7 129,-11 13 0,6 6 129,1 5-129,4 2 129,0 2-129,0 5 129,9-2-129,2-1-129,4-6 129,0-3-129,4-8-129,-2-8-774,16-1-3999,-15-4-129,5-4-516,-9-8-258</inkml:trace>
  <inkml:trace contextRef="#ctx0" brushRef="#br0" timeOffset="61735.8395">1306-1078 1935,'14'-11'4386,"-14"11"-1161,0 0-387,0 0-516,0 0-387,0 0-516,0 0 0,0 0-516,0 0-129,0 0 129,0 0-387,0 0 0,0 0-129,0 0 0,0 0-129,0 0 258,0 0-258,-12 5-129,12-5 0,-22 16 0,22-16-129,-28 15 129,12-3-129,-3-2 0,-2-2 129,2 3-129,0 0 129,-3 1-129,6-3 0,1 0 129,1-3-129,14-6 0,-22 16 0,22-16 0,-15 7 0,15-7 129,0 0-129,-15 16 0,15-16 0,0 0 129,-13 19-129,13-19 129,0 0-129,-1 16 129,1-16-129,0 0 129,0 14-129,0-14 129,0 0-129,9 16 0,-9-16 129,0 0-129,14 14 129,-14-14-129,10 13 129,-10-13-129,18 18 129,-18-18-129,26 18 129,-9-4-129,0-1 0,1-1 129,2 2-129,0 0 0,1-1 129,-3-2-129,1 3 0,-4-2 0,5-2 0,-3 0 129,-2-3-129,-15-7 0,25 10 0,-25-10 0,16 6 0,-16-6 0,13 6 0,-13-6 0,0 0 0,17 7 0,-17-7-129,0 0-129,12 15-258,-2 4-2064,-10-19-2451,0 0-516,0 0-258,0 0-387</inkml:trace>
  <inkml:trace contextRef="#ctx0" brushRef="#br0" timeOffset="86563.9918">913 5932 903,'0'0'3741,"4"-23"-774,-4 23-774,0-16-516,0 16 0,-8-17-387,8 17-129,-13-17-258,13 17-129,-15-18-129,15 18 0,-14-18-129,2 3 0,12 15-129,-17-14-129,17 14 129,-19-15-129,19 15 0,-22-13 0,22 13 0,-26-7 0,15 4 0,-6-1-129,3 1 0,1 0 0,-4 2 0,1-3 0,16 4 0,-25-4-129,25 4 0,-26-8 0,26 8 0,-25-5-129,11 2 129,14 3-129,-26-6 129,11 3 0,-2 0 0,0-1 0,2 1 0,-5-3 0,1 4 0,1-2 0,-3 1 0,6-1-129,-5 0 129,6 1 0,-3-2 0,0 2 129,1 2-129,-4-2 0,6-1-129,-7 1 258,5 0-258,-1 1 258,-1 1-129,5-4 0,-3 2 0,1 0 129,-1 0-129,2 2 0,1-1 0,-4-2 0,2 1 0,-1 3 0,0-1 0,0-1 0,-1 2 0,4-1 0,-3 1 0,0 0 129,1 0-129,2 0 0,-3 0 0,2 0 0,1 0 0,-1 0 0,-3 3 0,2-1 129,-2 0-129,1 1 0,3-2 129,-2 2-129,1 0 0,0-2 129,14-1-129,-24 5 0,10-2-129,14-3 129,-24 6 0,11-3 0,13-3 0,-24 5 0,24-5 0,-23 5 0,23-5 0,-19 5 0,19-5 0,-23 4 0,23-4 0,-22 9 0,22-9 0,-24 7 129,24-7-129,-25 9 0,25-9 0,-22 10 129,22-10-258,-22 9 258,22-9-129,-22 11 0,22-11 0,-20 13 0,20-13-129,-24 10 129,24-10 0,-25 11 0,25-11 0,-24 12 0,24-12 0,-25 10 0,25-10 0,-20 13 0,20-13 0,-20 12 0,20-12 0,-14 19 0,14-19 0,-17 19 0,17-19 129,-18 19-129,18-19 0,-13 21 0,13-21 0,-9 18 0,9-18 0,-10 20 0,10-20-129,-7 19 258,7-19-129,-9 19 0,9-19 0,-9 19 0,9-19 0,-7 24 0,7-24 0,-8 27 0,5-14 0,-1 2 129,4-4-129,-2 5 0,0-3 0,1 4 129,-1-1-129,0 2 129,2-3-129,0 0 0,-2 1 129,0-1-129,0 1 0,1 0 129,-1-1-129,1 1 0,-2 0 0,3 0 0,0 3 129,0-1-129,0-4 0,0 4 0,0-2 0,6-1 129,1-1-129,1-1 0,2 2 258,-2-1-258,4-1 129,-12-13 0,22 26-129,-22-26 129,26 23 0,-12-13 0,2 2-129,3-2 129,0 0-129,3 1 129,-3-1-129,6-2 129,-3 0 0,0 1-129,0-3 0,1-2 0,-1 3 129,0-1-129,1-1 0,-2-1 0,2-1 0,-2 0 0,2 1 0,-1-2 0,-2 2 0,2-4 0,0 1 0,2 1 0,0-1 0,1-1 0,-2 0-129,3 0 129,-3 0 0,2 2 0,2-1 0,-5-1 0,2 0 0,1 2 0,-1-2 0,-1 0 129,3 0-129,-2 0 0,1 0 0,-3 0 0,2 0 0,-2-3 0,1 1 0,-1-2 0,4 0 0,-5 1 0,3 0 129,0 1-129,1-2 0,-1 0 0,-4-1 0,2 2 0,-3 0 0,-1-1 0,3-2 0,-3 2 0,-1 0 0,2-1 0,-4 2 0,4-1-129,-3-3 258,0 1-129,1 1 0,-1-1 0,0-3-129,1 1 258,1-1-258,-1 2 129,-1-2 0,-1 3 0,-1-4-129,0 1 129,-14 9 0,22-16 0,-22 16 129,17-18-129,-17 18 0,20-20 129,-20 20-129,17-24 0,-17 24 0,18-24 129,-9 8-129,-1 1 0,0 0 0,-2 1 0,-2-2 0,-1-2 129,2 2-129,-3-3 0,0 4 129,2 1-129,-2-1 129,-1-1 0,2 3-129,0-2 0,-3 15 129,2-22-129,-2 22 0,5-26 0,-5 26 129,8-22-129,-8 22 0,3-22 0,-3 22 0,5-24 0,-5 24 0,4-20 0,-4 20 0,4-19 0,-4 19 0,2-22 0,-2 22 0,4-15 0,-4 15 0,0-19 0,0 19 129,0-14-129,0 14 0,0-15 0,0 15 0,-2-19 0,2 19 0,-8-19 0,8 19 0,-8-26 0,4 12 0,0-2 0,0 2 0,-2 0 129,2-2-129,-2 3 0,-1 0 0,7 13-129,-18-22 129,18 22-129,-26-22-129,13 16-516,-22-11-2967,11 9-1290,-7-2-258,-1 1-516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45.1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11383 1161,'13'2'3999,"-13"-2"-645,0 0-1032,26 10 129,-26-10-516,26 1-387,-26-1-258,31 3 0,-16-3-387,12 0-258,-2 0 0,8 0-129,1-3-129,3 0 0,3-5-258,4 0 129,3-2-129,-2-3-129,2 0 0,-1-1 129,6-5-129,-5 2 0,5-2 0,-4-4 0,0-1 0,1 2 0,1-6 0,0-1 0,0-3 0,0 0 0,2 2 0,2-3 0,1-4 129,0-4-258,0 3 258,-3-3-129,1-4 0,-4-1 0,-3-5 0,-3-2 129,-2 4-129,-3-4 129,-2-2-129,-3-1 129,1-3-129,-2-6 129,-1 0 0,-1 2 0,-4-5 129,2-3-129,-1-1 129,2 2-129,0 3 0,0 4 129,-2-8 0,5 1-129,-5 3-129,6-3 258,-2-5-258,-3-1 129,3-3 0,-3 2-129,3-1 129,-5 0-129,0 4 129,-3 0-129,3 5 0,-5 3 129,-3 4 0,1 4 129,-5-1-129,2 2 0,-2-3 0,3 0 0,-4-5 0,2 6 0,1-9 0,2 1-129,0-2 129,1 2 0,-1-1-129,3 1 0,-4 3 0,3-2 0,-3 3-129,0-1 0,0-5 129,-2-5-129,0 0 129,-6-3 0,5-1 0,-5-1 129,0-2-129,-1-1 0,-2 5 0,-1 0 0,-1 5-129,0 1 0,1-3 129,-4-1-129,1-1 129,-1 4-129,2-5 258,-2-1-129,0-1 129,2 3-129,1 5 0,-3-3 0,0-1-129,1 4 258,-2 2-258,2 0 129,-2-4-129,0 3 129,0-7-129,0 0 129,0 4 129,0-3-129,-2 4 0,-1-1 0,2-1 0,-3 0 0,1 5 0,2 5 0,1-2 0,-1 0 0,1 2-129,0 0 129,0 1 129,0-3-129,0 0 0,0 2 129,0-5 0,0 3-129,0 2 0,-3-2 129,-1 4-129,-1-1 129,1 0-129,0 0 0,0 2 129,-1-2-129,1-3 129,-2-2-129,-1 3 0,2-3 0,-5 0 129,1-2-129,-4-2 129,1 2-129,-3 1-129,3-1 129,-1-2-129,-1 0 129,-1 3 0,2-1 0,0 0-129,2-5 129,1 5 0,-3-1 0,4 0 129,0 1-129,0 5 0,-1 1 129,1 0-258,1 5 129,-4 4-129,3 2 129,-1 2-129,-2-2 129,-1 2-129,2 4 129,-2 5 0,0-4 0,-2 2 129,0 5-129,1-4 129,1 2-129,-1 6 0,0 0 0,-2 1 129,-1 5-129,1-1 129,-1 0-129,-1 7 0,-2-2 0,2-3 129,-1 3-129,0 2 0,-2 0 129,4-1-129,0 0 0,-2 1-129,2 3 129,-1-1-129,0-1 258,1 0-258,-1-3 258,-4-3-258,4 2 129,0 0 0,-3 0 0,3-3 0,-2 5 0,-1-1 0,2 5 0,-1-1 0,0 2 0,0-1 0,1 1 0,-2-2 0,3 5 0,-1-3 129,1 6-129,1-5 0,0 4 0,0-3 129,2 2-129,1 0 0,2 3 0,-2-3 129,2 2-129,1-1 0,-1 0 0,-2-2 0,14 16 0,-25-25 0,12 9 0,-1 5 0,-1-2 0,-2-1 129,3-1-129,-3 2 0,0 3 0,0 1 0,-3-4 0,3-1 0,0 3 0,-2 1 0,2-2 0,-1 3 0,1-1 0,-1 2 0,1 0 0,0 3 0,1-1 0,0 0 129,-1 2-129,17 4 0,-27-14-129,27 14 258,-24-10-258,24 10 129,-22-11 0,22 11 0,-18-8 0,18 8 0,-20-8 0,20 8 0,-24-5 0,24 5 0,-25-5 0,11 1 0,1 0 0,-1-1 0,-2 4 129,2-1-258,-3-2 129,1 3 0,-1-2 129,-1 0-129,2 1 0,1 1-129,-3-1 129,1 2-129,3-1 129,-3-3 0,17 4 0,-27-2 0,13 1 129,14 1-258,-25-5 129,12 2 129,-1 1-129,14 2-258,-30-3 258,16 3-129,-3 0 129,-1 0 129,-3 0-129,2 0 129,0 0-129,-2 2 129,3-1-129,0 1 0,2-1 0,1 1 129,15-2-129,-26 3-129,26-3 129,-21 0 129,21 0-129,-19 2 129,19-2-129,-22 0 0,22 0 0,-24 0 0,24 0 0,-24 0-129,24 0 129,-22 0 0,22 0-129,-20 0 129,20 0 0,-20 0-129,20 0 129,-18 0 0,18 0 0,-20-2-129,20 2 129,-18-1 0,18 1 0,-22 0 129,22 0-129,-22 0 0,22 0 0,-22 0 258,22 0-387,-22 0 0,22 0 129,-17 0 0,17 0 0,-14 0 129,14 0-129,0 0-129,-17 0 129,17 0 129,0 0 0,0 0-387,0 0 258,-13 0 0,13 0 0,0 0 0,0 0 0,0 0 129,0 0-129,0 0 129,0 0-129,0 0 129,0 0-129,0 0 0,0 0 0,0 0 0,0 0-129,0 0 0,0 0-258,0 0-387,-14-8-903,14 8-3612,1-15-129,-1 15-645,0-24-129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49.1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307 133 1,'0'0'4901,"0"-7"259,0 7-129,-10-17-2322,10 17-774,-17-11-387,17 11-258,-22-8-387,22 8-387,-30-8 129,15 8-258,-3 0-258,-2 2 129,0 5-129,0 5-129,-3 4 129,0 7 0,2 2 0,1 4 0,0-3 0,6 5 0,4-1 0,7-3 0,3-1 129,9-4-129,9-5 0,7-4 0,5-4 0,7-6 0,3-3 0,3-8 0,-1-8-129,-2-4 129,-1-2-129,-3-6 0,-7-3 0,-9-3 0,-3-2 129,-8-2-129,-9 1 0,0 2 0,0 1 0,-4 8 0,-5 6 0,-2 5 0,11 15 0,-17 0 0,13 10 129,0 15-129,3 9 129,1 6 0,1-1 0,7 8 129,3-5-129,4 1 129,0-8-258,3-2 258,-1-6-258,1-10 0,3-2-258,-7-12-645,16 4-3741,-30-7-903,27-9-129,-20-12-903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21:26.7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881 9962 1032,'0'0'1161,"0"0"0,0 0 129,0 0 129,0 0 129,-18-20 0,18 20-258,0 0-258,-12-14-129,12 14-129,0 0-387,-22-22 258,22 22-258,-13-12-129,13 12 258,-15-13-258,15 13 129,-16-10-129,16 10 0,-16-8 0,16 8-129,-19-6 0,19 6-129,-25-2 129,25 2-129,-25-1 0,25 1 129,-26-5-129,26 5 0,-22-8 129,22 8-129,-18-10 0,18 10 0,-19-11 129,19 11-129,-19-10 129,19 10-129,-22-11 129,22 11-129,-25-10 129,25 10 0,-19-10 0,19 10 129,-22-9-129,22 9 0,-26-8 0,10 5 0,-2 0 0,2-2 0,-3 0 0,1 4 0,2-5 129,-1 5-129,0-4-129,2 1 129,0 0 0,2-1-129,-1-2 0,3 1 129,-5 2-129,16 4 0,-24-15 0,24 15 129,-26-14-129,10 5 129,3 1-129,-2 1 129,1 1 0,-2 0 0,2-3 0,14 9-129,-26-10 0,12 5 129,14 5-129,-26-11 0,12 7 0,1 0 129,-1 1-129,0 0 129,-1 0-129,0 0 129,1-1 0,-3 2 129,1 2-258,2 0 0,-3 0 0,-3-1 129,0-1 0,1 2 0,-3 0-129,0 0 129,0-1 0,4 1 0,-3-3 0,7 3-129,-1-2 0,0 0 129,15 2-129,-23-4 129,23 4-129,-19-3 129,19 3-129,-18-3 0,18 3 0,-18-3 129,18 3-129,-22 0 0,22 0 0,-24 0 0,24 0 0,-25 3 0,25-3 0,-21 9-129,21-9 129,-22 9 0,22-9 0,-19 12 0,19-12 0,-26 10-129,10-6 129,1 2 0,2 2 0,-3 0-129,1-1 129,-1 4-129,4-4 129,-4 2 0,3-1 0,0 2-129,13-10 129,-24 13 0,24-13 0,-24 10 0,10-1 0,0-3 0,-1 1 0,-1 3 129,1-1-129,-4-1 0,1 6-129,2-2 129,-2-1 129,3 5-129,0-1 0,1-2 0,-1 3 129,1 1-129,1 0 129,-2-1 0,-2 1-129,2 1 0,-2 0 129,0-1-129,1-1 129,4 0 0,-3-3-129,4 3 129,11-16 0,-17 29 0,17-29 0,-16 26 0,10-13-129,2 1 129,-5 2 129,5 4-258,-5-4 129,8 0-129,-4 3 129,0-5 0,-2 5 0,2-3 0,2-1-129,-2-3 129,1 6-129,-2-4 129,3 1 0,1 0-129,-2 1 129,1-3-129,3 3 129,-4 0-129,4-16 129,0 27-129,0-13 0,0-1 129,4 0-129,4 0 0,-8-13 0,18 25 0,-5-13 0,-13-12 0,17 25 129,-17-25-258,19 22 258,-19-22-258,18 26 258,-9-12-129,-9-14 0,16 24 0,-16-24 0,16 22 0,-16-22 0,15 24 0,-15-24 0,11 25 129,-11-25-129,9 22 0,-9-22 0,11 24 0,-11-24 0,15 21 0,-15-21 0,18 19 0,-18-19 0,25 21 0,-12-11 0,1 0 0,0-1 0,2 1 129,0-1-129,-1 1 0,1 0 0,1 2 0,0-3 0,0 4 0,1-3 129,-4 6-129,2-4 0,-1 2 0,3-2 0,0 3 0,0-2 0,3-1 0,-2-1 0,6 0 0,-1 3 129,1-4-129,-3 3 0,0-3 0,2 0 129,-2-1-129,0-1 0,1-2 0,-1 0 0,0 3 0,-1-2 0,1-4-129,-3 1 129,3 1 0,-4-3 0,2 3 0,-1-1 0,1-4 0,0 2 0,1 1 0,-1 0 0,2-3 0,-1 0 0,0 2 0,-1-2 0,0 0 0,0 0 0,1 0 129,0-2-129,-1 1 0,2-1-129,-1 2 129,1-1 0,0-3 0,0 1 0,1 2 0,-2 1 0,-1 0 0,-1-3 0,-1 3 129,0-3-129,0 3 0,0-1-129,-1-4 129,-1-1 0,4 4 129,0-3-258,-3-4 129,3 2 129,-4 1-129,4-5 0,-1 2 0,-1 0 0,0-1 0,-1-2 0,0 2 0,0-3 0,-2 5 0,-2-2 0,3-1 0,-2-1 0,0-1 0,-1 2 0,1-1 0,-1 2 0,0-4 0,-13 14 0,23-22 0,-23 22 0,18-25 0,-18 25 0,16-24 0,-11 11 0,-5 13 0,15-23 0,0 8 0,-15 15 0,16-23 0,-16 23 0,18-24-129,-18 24 129,19-22 0,-19 22 0,12-18 0,-12 18 0,12-19 0,-12 19-129,16-20 129,-16 20 0,10-17 0,-10 17 0,12-21 129,-12 21-258,12-19 258,-12 19-129,8-18 0,-8 18 0,5-21 0,-5 21 0,6-21 0,-6 21 0,5-19 0,-5 19 0,2-17 0,-2 17 0,5-17 129,-5 17-129,3-20 0,-3 20 0,1-16 0,-1 16 0,0-20 0,0 20 0,0-21 0,0 21 0,0-19 0,0 19 0,0-18 0,0 18 0,3-16 0,-3 16 0,0-14 0,0 14 0,0-16 0,0 16 0,0-21 0,0 21 0,0-19 0,0 19 0,0-20 0,0 20 129,-3-24-129,3 24 0,-2-21 0,2 21 0,-7-26-129,7 26 129,-6-23 0,6 23 0,-8-19 0,8 19 0,-8-22 0,8 22 0,-5-17 0,5 17 0,-5-18 0,5 18 0,-4-21 0,4 21 0,-4-16 0,4 16 0,0 0 0,-2-16 0,2 16 0,0 0 0,-2-19 129,2 19-129,0 0 0,-6-23 0,6 23-129,-7-24 258,7 24-258,-5-19 129,5 19 0,-10-23 0,10 23 0,-9-22 129,9 22-129,-10-21 0,10 21 129,-12-20-129,12 20 0,-12-22 0,12 22 129,-10-20-258,10 20 258,-12-20-258,12 20-387,0 0-2064,-20-21-2322,20 21-516,-18-27-258,18 27-645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2:22:01.711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5855-268 4902,'0'0'4515,"0"0"-387,0 0-774,0 0-1419,-8 0-387,-10-5-516,18 5-129,-35 0-258,18 8-129,-10-7-129,4 8 0,-9-5 0,1 4-258,-4-2 129,1 1-129,-3 3 0,-2 1 0,3-3 0,1 4 0,3 0-129,3-1 0,6 2 129,5-2-129,4-2 0,14-9 0,-10 16 0,10-16 0,2 14 0,-2-14 0,26 15 0,-8-5 0,4 0 0,3 0 0,0 3 0,8-3 0,0 0-129,1 3 129,-3-6 0,1 5-129,-6 0 129,0-1 0,-4 3 0,-9 0 129,-8 5-129,-3-1 0,-2 1 0,-10 5 0,-11 2 0,-6 0 129,-5 4-258,-2 2 258,-3-2-129,-2 6 0,3-6 0,5-1 129,4-1-258,8-3 258,6 1-258,5-7 258,8-4-129,0-15 0,13 22 0,5-14 0,5-3 0,4-2 0,7-3 129,3 0-129,2-1 129,0-2-129,-3 0 129,5 2 0,-3-4 0,-7 5-129,0-1 129,-7-1-129,-6 2 0,-5 0 129,-13 0-129,16 0-129,-16 0 0,0 0-387,0 0-2709,0 0-1419,0 0-129,-17 2-516,17-2-387</inkml:trace>
  <inkml:trace contextRef="#ctx0" brushRef="#br0" timeOffset="901.1144">6497-82 4902,'-6'-15'4644,"6"15"0,0 0-258,0 0-2580,8 16-645,12 11-129,-2-2-258,7 8-258,1-5 0,8 9-129,-3-5-129,5-1-129,-2-2 0,-2-3 0,-1-3 0,0-3-129,-4-1 0,-2-6-129,-5 0-258,-4-12-645,7 9-2064,-23-10-1290,18-4-645,-18 4-129,10-22-129</inkml:trace>
  <inkml:trace contextRef="#ctx0" brushRef="#br0" timeOffset="608.0771">6875-40 2193,'0'0'4257,"0"0"258,0 0-129,0 0-2064,-17 2-516,9 18-387,-16-10-258,7 18-258,-10-5-258,8 4-129,-7 1-258,4 2 129,-3 1-258,3-2 0,2 2-129,-4-4 0,6-4 0,0-1-129,5 0-387,-5-12-129,14 11-645,-12-21-1548,16 0-1548,-15-3-387,15 3-387,-5-31 387</inkml:trace>
  <inkml:trace contextRef="#ctx0" brushRef="#br0" timeOffset="1516.1923">7741-274 3999,'10'-31'4386,"-10"31"-387,-3-23 387,-13 11-3225,16 12 0,-34 5-258,17 15-129,-14 1-129,6 12 129,-3 10-258,1 8-129,0 0 0,6 10-129,3-5 129,10 9-129,7-9 0,2 5-129,15-10 0,4-3-129,7-5 129,3-7-129,5-7 129,4-10-129,-1-8 129,6-11-129,0-9 129,3-13-129,1-12 129,1-8-129,-4-8 129,-3-3-129,-8-5 129,-2-4-129,-11-7 0,-8 4 129,-12 1-129,-3 0 129,-15 9-129,-13 2 129,-5 7-129,-7 12 258,-5 12-387,-6 9 129,3 10 0,2 3 0,7 11-258,1 4-258,18 13-1548,0-7-2451,13 3-129,2-3-516,7 2-387</inkml:trace>
  <inkml:trace contextRef="#ctx0" brushRef="#br0" timeOffset="1871.7377">7765-79 5547,'0'0'5289,"-14"-2"-387,14 2-129,-3 12-1419,3-12-2451,8 32-129,3-7-387,14 6-129,1 3 0,7 5 0,3-1-129,6 4 0,-1 1-129,3-2 129,-3-3-129,-1 0 0,-5-10 0,-5-4 129,-7-9-129,-7-5 0,-16-10-129,16 0-129,-16 0-387,-2-20-2451,2 20-1806,-23-25-129,3 16-387,-10 2-387</inkml:trace>
  <inkml:trace contextRef="#ctx0" brushRef="#br0" timeOffset="-7415.9417">398 432 1161,'0'0'3483,"0"0"-645,-2-13-516,2 13-258,0 0-387,-27-23 0,27 23-387,-22-12-387,22 12 129,-28-13-258,12 12-258,-5-8 0,1 9-129,-4-4-129,6 4 129,-8-3-129,8 3 129,-4 1-129,2 5-129,-2 1 129,7 5-129,-5 1 0,2 5 129,5 3-258,-1 2 0,0 0 129,6 8-129,1-5 0,4 5 129,3 0-129,0 1 0,3-3 0,7 2 0,2-3 0,3-6 129,2 1-129,1-5 0,1-1 129,6-7 0,-2-6-129,3-2 258,0-4-129,2-8 0,1-10 0,0-1 258,-3-8-387,0-4 129,-5-5 0,-2-2 0,-4-2 0,-4 1-129,-5-3 129,-5-1-129,-1-1 0,-1 4 0,-9-4 129,-2 4-129,2 0 0,0 3 0,1 3 129,1 2-129,3 8 0,3 1 0,2 5 0,0 3 0,0 17 0,6-22 0,-6 22 0,0 0 0,18-11 0,-18 11 0,15 5 0,-15-5 0,22 22 0,-8-4 0,4 0 0,0-2 0,6-2 129,-1 1-129,1-4 0,0-2 0,3-5 129,0-3 0,0-1 0,-2-6 0,-2-3 0,-3-1-129,-1 0 129,-3 2 0,-16 8 0,21-17 0,-21 17-129,0 0 0,0 0 0,0 0-129,0 0-129,0 0-516,19 0-2967,-19 0-903,2 19-387,-2-19-129</inkml:trace>
  <inkml:trace contextRef="#ctx0" brushRef="#br0" timeOffset="-4328.0496">1803 96 2451,'0'0'3483,"-7"-13"387,7 13-1677,-14-6-258,14 6-387,-18-4-387,18 4-258,-22 0 0,22 0-387,-28 0-129,11 0 0,-5 1 0,1 5-258,-3-3 129,-1 4-129,-1-1 0,2 4 0,-3-4 0,3 3 129,-1-2-129,5 4 129,-2-2 129,5 2-129,2-2-129,15-9 0,-21 18 129,21-18-129,-10 27 0,10-12 0,0 3 0,1 2 0,7 5-129,2 3 129,5 3 0,3-4 0,0 1-129,5 0 129,-1-3-129,2-3 129,2-6-129,1-3 129,0-4-129,1-2 0,-3-5 129,0-1-129,-3-1 0,0 0 258,-4 0-258,-1 0 0,0-4 0,-3 0 0,-1 1 0,-13 3 0,27-6-387,-27 6 0,23-2-258,-23 2-516,23 0-1806,-23 0-1548,0 0-129,0 0-387,0 0 258</inkml:trace>
  <inkml:trace contextRef="#ctx0" brushRef="#br0" timeOffset="-3779.98">1479 649 258,'16'6'3225,"-16"-6"258,0 0-645,16 6-387,-16-6-258,0 0-387,10-7-258,-10 7-129,14 0-516,-14 0 0,16-3-258,-3 3 0,-13 0-129,24 0-129,-7 1 0,2 5-129,2-4 0,1 3-129,1 3 0,2 0 129,-1 0-258,0 0 129,-1-3-129,-1 3 0,2-1 0,-4-1 0,2-1 129,-5-2-129,1-1 0,-7 0 0,-11-2 0,20 0 0,-20 0 0,0 0 0,14 0-258,-14 0-774,0 0-3096,6-16-516,-6 16-129,0 0-516</inkml:trace>
  <inkml:trace contextRef="#ctx0" brushRef="#br0" timeOffset="-2711.8443">2938-126 903,'0'0'3483,"-14"-6"258,14 6-1032,-19 2-516,1-1-387,7 17 0,-15-10-645,9 17 129,-10-5-516,6 14 0,-7-6-129,10 12 0,-3-4-258,8 5 0,2 2-129,7 6 0,4 3-129,0-2 0,13 1 0,4-1 0,4-8 0,8-3 0,1-3 0,6-10 0,1-12 0,5-5 258,-1-9-258,3-6 0,-2-13 0,1-7 0,0-11 0,-5-1-129,-4-7 129,-1-5-129,-5-1 129,-5 0-129,-6-2 129,-7 2-129,-9 2 0,-1-1 0,-9 2 129,-13 8-129,-5 3 0,-9 6 0,-3 9 0,-3 5 0,-2 8 0,0 6-129,5 3-129,0 0-129,14 13-645,-5-13-774,30 0-2709,-23 14-129,23-14-258,-6 14-258</inkml:trace>
  <inkml:trace contextRef="#ctx0" brushRef="#br0" timeOffset="-2359.7996">2992 17 6966,'0'15'4773,"0"4"-258,0-19-774,15 32-2322,-8-17-258,14 14-258,-3-4-258,14 9 0,-2-3-258,6 8-129,0-3-129,1 6 129,1-6-129,-2 2 0,-4-3-129,-6-3 129,-1-6-129,-6-2 0,-5-6 0,-14-18 0,16 10 129,-16-10-258,0 0-129,0-12-387,0 12-2064,-2-21-1935,-1 2-129,-5-1-387,4 1-387</inkml:trace>
  <inkml:trace contextRef="#ctx0" brushRef="#br0" timeOffset="-1632.2072">4462-9 2709,'9'-16'4644,"-9"16"-129,0 0-258,0 0-1677,0 0-645,0 16-387,0-16-516,-15 36-387,-4-9-258,1 7 129,-9 5-387,-2 4 129,0 0-258,-1 1 0,3-1 0,2-5 0,6-6 0,2-4-258,9-2-387,8-26-516,-3 15-2451,3-15-774,0-15-516,1-7-258</inkml:trace>
  <inkml:trace contextRef="#ctx0" brushRef="#br0" timeOffset="-1335.6696">4159-69 5805,'0'0'4902,"0"0"-516,-2 8 0,6 18-3096,3-12-129,18 20-258,-3-6-129,6 13-258,5-12 0,3 11-129,1-3-258,2 2 129,-3-3-129,-1 1 0,0-8-129,-2-1 0,-4-1-129,-5-12-387,2 9-903,-26-24-2967,26 10-258,-26-10-387,5-12-258</inkml:trace>
  <inkml:trace contextRef="#ctx0" brushRef="#br0" timeOffset="46299.8794">260 1875 645,'0'0'1161,"-12"-16"129,12 16-129,0 0 129,0 0 0,0 0-129,-18-9 129,18 9-129,-14-3-129,14 3-129,-16-1 0,16 1 0,-20 0 0,20 0 0,-25 0-258,25 0-129,-28 5 0,28-5-129,-30 8 258,14 0-387,-3-6 258,5 5-387,0-2 129,-2 0 0,3 1-129,13-6 0,-23 15 0,23-15 0,-17 21-129,17-21 129,-18 26-129,10-10 129,2-2 0,2 6 0,0-1 0,3 0 0,1 2-129,0 1 258,6-2-258,5-1 258,3-5-129,3-1 0,2 0 0,4-7 0,-2-6 0,5 0 129,0-6-129,6-4 0,-6-6 0,5-1 129,-3-6-129,2 3 129,-1-3-129,0 2 0,-5-3 0,-2 3 0,-4 0 129,-1 1-258,-4 1 129,-4-1 129,-5-1-258,1-1 258,-5-1-129,0 0 0,-10-4-129,-2-2 129,-5 0 0,-1-3-258,0 0 129,-1 6-129,-3-3 129,3 4 0,2 4 129,1 4-258,16 17 258,-20-22-129,20 22 0,0 0 0,0 0 0,0 0-129,0 0 258,0 0-129,9 12 0,-9-12 0,28 25 0,-9-12 0,5-5 0,3 4 129,3-3-129,2-3 0,-1 0 129,2-3 0,1-3-129,0 0 129,-2-2 0,3-5 0,-4-5 0,-3 2 0,-2-2 0,-2-1 0,-3 0 0,-5 0 0,-16 13 0,19-21-129,-19 21 129,0 0-129,8-18 0,-8 18-129,0 0-129,0 0-387,0 0-516,0 0-3354,17 19-258,-17-19-387,25 24-516</inkml:trace>
  <inkml:trace contextRef="#ctx0" brushRef="#br0" timeOffset="47083.4789">210 1854 258,'0'0'3612,"0"0"-129,0 0-645,0 0-516,0 0-258,0 0-516,0 0-258,0 0-645,10 8 258,8 3-516,-18-11 258,37 10-258,-18-5 0,6 3-258,-6-3 129,6 3 0,-3-7-129,-3 1 0,-2 1 129,-3-3-258,-14 0 0,22 0 0,-22 0-258,0 0-129,22 1-516,-22-1-1677,0 0-1806,8-10 0,-8 10-645</inkml:trace>
  <inkml:trace contextRef="#ctx0" brushRef="#br0" timeOffset="47751.5634">1222 1720 2451,'-15'0'4515,"15"0"-129,-16 0 129,16 0-2451,0 0-387,0 0-387,0 0-516,0 0-129,19-4-258,3 0-129,5 1 0,4-1 0,4-1 0,0 0-129,-2 0 0,0 1 0,-2 0 0,-3 1 0,-2 1-129,-7 2 0,-1-1-129,-3 1-129,-15 0-258,19 1-516,-19-1-2193,0 0-1290,0 0-129,0 0-516,-16 16 259</inkml:trace>
  <inkml:trace contextRef="#ctx0" brushRef="#br0" timeOffset="48104.1085">1147 1886 4644,'0'0'4773,"13"5"-258,1-5 0,13 0-3483,-6-10 0,13 10-129,-6-9 129,9 9-387,-5-5-258,6 5-129,-3-4 0,-2 4 0,-4 0-129,2 0 129,-6-1-258,0-1 258,-6-1-129,-2 2-129,-17 1-258,16-5-387,-5 8-1935,-11-3-1677,0 0-774,-5 0-258,5 0-129</inkml:trace>
  <inkml:trace contextRef="#ctx0" brushRef="#br0" timeOffset="49743.8167">2401 1292 1806,'-17'-2'4257,"17"2"387,-21-5-645,0-5-1419,21 10-516,-24-9-645,24 9-129,-27 0-387,27 0-258,-26 5-258,26-5 0,-26 21 0,16-6-129,-1 4-129,4 0-129,3 0 129,4 5-129,0-1 0,6-3 129,5 1-129,3 2 0,-1-4 0,2 0 0,1-4 0,-3 0 0,-13-15-129,14 25 129,-14-25 0,0 20 0,0-20 0,-13 16 0,-1-6 0,-7-2 0,0-1 0,-1 1 0,1-3 0,1-2 0,5 0-129,0 2 129,15-5 0,0 0 0,0 0 0,0 0-129,0 0 129,12 16 0,7-6 0,1 0 129,0 3-129,0 5 0,-2 5 129,-3-2-258,-3 3 258,-4 5-258,-4-6 258,-3 3-387,-1-3 387,0 1-258,0-6 129,-5-1 0,4-1 0,1-16-129,-3 20 129,3-20 0,0 17 0,0-17 0,0 0 0,18 9 0,-5-9 0,1 0-129,4 4-516,-2-4-129,12 7-2193,-7-7-1548,1 0-387,-2-4-387,0 1 129</inkml:trace>
  <inkml:trace contextRef="#ctx0" brushRef="#br0" timeOffset="50259.8822">2803 1784 6063,'0'0'5031,"0"0"-645,-7 14-129,7-14-3225,0 0-387,0 0-129,0 0-516,10 5-258,-10-5-903,26 0-2709,-26 0-645,26 0 0,-26 0-516</inkml:trace>
  <inkml:trace contextRef="#ctx0" brushRef="#br0" timeOffset="50487.4111">3095 1803 4644,'16'1'4515,"-2"2"-258,-14-3-129,0 0-3096,19-1-516,-19 1-645,15-6-1677,0 4-2064,-2 1-387,-13 1-129,28-1-129</inkml:trace>
  <inkml:trace contextRef="#ctx0" brushRef="#br0" timeOffset="50703.9386">3441 1787 6837,'0'0'4902,"0"0"-516,0 0-645,0 0-2451,0 0-129,16 1-516,-16-1-645,17 5-2580,-17-5-1806,14-5-129,-14 5-516,15-14 0</inkml:trace>
  <inkml:trace contextRef="#ctx0" brushRef="#br0" timeOffset="51823.5808">4260 1147 129,'0'0'3870,"0"0"387,0 0-387,0 0-1161,0 0-516,-9-1-516,9 1-516,-19 6-258,8 7-258,-8-4 0,5 11-258,-9 1-129,-2 8-129,0 5 0,1 7 0,1 3 0,5 4 0,-2 3-129,9 7 129,3-5 0,8 0 129,0-5-129,1 1 0,8-7 0,5-1 0,1-4 129,1-5-129,1-3 0,0-5-129,0-4 129,0-4 0,-5-7 0,-12-9 0,21 11-129,-21-11-129,0 0-387,8-7-2709,-8 7-1161,2-19-516,-2 19-516,0-30 0</inkml:trace>
  <inkml:trace contextRef="#ctx0" brushRef="#br0" timeOffset="52891.7164">4580 1345 2967,'9'-21'4515,"-9"1"0,0 20 0,-4-23-2580,4 23-387,-6-15-258,6 15-129,0 0-387,0 0-258,0 0 0,-8 16-129,7 3-129,1 4 0,0 3-129,0 4 129,0 2 0,0 5-129,-4-5 0,2 7 0,-2-3-129,-3-4 129,2 2-129,2-8 129,-2-4-258,1-2 129,3-5 0,1-15 0,-1 17 0,1-17 0,0 0 0,0 0 0,0 0 0,0 0-129,0 0 0,0 0-258,0 0-129,0 0-903,10 8-2967,-10-8-516,0 0 0,12 0-516</inkml:trace>
  <inkml:trace contextRef="#ctx0" brushRef="#br0" timeOffset="53199.2555">4826 1730 5031,'18'3'4902,"-4"0"-387,-14-3 0,0 0-2580,19 15-903,-19-15-129,5 21-387,-5-21 129,0 35-387,0-14 258,0 4-516,-9-3 258,0-1-258,-2 1 0,-1-4-129,2-5 129,10-13-258,-17 25-774,2-25-2451,15 0-1161,0 0-129,-8-11-645</inkml:trace>
  <inkml:trace contextRef="#ctx0" brushRef="#br0" timeOffset="54211.8841">5417 1393 4773,'3'-14'4386,"-3"14"0,-15-19-1032,15 19-1419,-21-7-387,21 7-387,-28-3-129,14 3-387,-6 0-129,4 1-129,-2 5-129,-1 6 129,-3-1-258,2 10 0,1 0-129,1 8 129,5 1 0,1 5 129,7-1-258,5 0 129,0-2 0,5-3 0,8-5-129,3-4 129,2-6-129,2-5 129,2-7 0,2-2-129,-4-5 129,4-8 0,-5-10-129,3-3 129,-4-8-129,1-1 129,-3-3-129,-1-2 0,-2-1 129,0 4-129,-4 5 0,-1 6 0,-4 5 129,0 5-129,-4 16 129,0 0-129,0 0 0,0 0 0,-7 29 0,6-6 0,0 9 0,-2 3 0,2 0 0,1 1 0,0 3 0,0-6 129,5-2-129,1-4 129,0-5-258,3-5 258,3-1-129,0-4 0,5-4-258,-3-6-129,4 6-516,-18-8-2064,27-6-1548,-27 6-774,30-14 129,-30 14-516</inkml:trace>
  <inkml:trace contextRef="#ctx0" brushRef="#br0" timeOffset="54435.9125">5763 1683 5160,'14'23'5031,"-3"-6"0,-7-3-516,7 13-2580,-11-27-387,4 36-645,-4-18 0,0 4-516,-4-5-129,-5 1-645,3 1-129,-10-19-1935,8 15-2193,8-15-129,-18 10-516,18-10 0</inkml:trace>
  <inkml:trace contextRef="#ctx0" brushRef="#br0" timeOffset="56299.6492">5975 1353 774,'0'0'3999,"0"0"258,-1-18-1161,1 18-516,0-18-387,0 18-387,11-20-387,9 17-258,-11-12-258,13 12-258,-6-1-258,8 4 0,-1 0-258,1 3 129,-3 7-258,2 5 129,-5 4-129,-1-1 129,-3 2-129,-5 3 129,-5-1-129,-4-2 0,0 1 0,-9-3 0,-4-2 0,-6-3 0,1-4 0,-1-2 0,0 0 0,3-3 0,1 1 0,15-5 0,0 0 0,0 0 0,0 0 258,0 0-258,25 0 129,0 0-129,0 0 0,3 4 129,-1 6-129,1 1 0,-6 4 0,0-1 129,-7 2-129,-4 3 0,-5 1 0,-6 2 0,0-2 0,-6 0 0,-6-4 0,-7 1 0,1-4 0,-3-3 0,-1-3 0,1-1 0,-2-4 0,5-1 129,1-1-129,17 0 0,-26 0 0,26 0-129,0 0 0,-14-3-129,14 3-387,0 0-645,26-11-2967,-26 11-387,32-9-258,-14 0-516</inkml:trace>
  <inkml:trace contextRef="#ctx0" brushRef="#br0" timeOffset="56735.7045">6404 1143 4128,'45'3'4773,"-19"8"-258,5 6-258,-11-2-2709,14 17-387,-12-3-258,6 12-129,-7 0-387,-2 4 0,-8-1-258,-2 6 129,-7-4-129,-2 6 0,0-7 0,-11 1 0,-5-7-129,-3-1 129,-2-7 0,0-3-129,-1-7 258,6-7-387,2-4 258,14-10-258,-17 6-387,12-13-1548,5 7-2193,9-18-516,5 7-129,1-7-258</inkml:trace>
  <inkml:trace contextRef="#ctx0" brushRef="#br0" timeOffset="56983.736">6994 1782 7998,'8'39'4773,"-8"-19"-387,-4-4-258,0 8-3483,-12-7-129,6 4-387,-7-2-129,-2-8-258,6 10-903,-10-15-2967,23-6-516,-27 8 0,27-8-516</inkml:trace>
  <inkml:trace contextRef="#ctx0" brushRef="#br0" timeOffset="57487.8">7606 1109 1032,'0'0'4515,"-8"0"129,-6 8-129,-11-5-2193,12 24-258,-15-16-516,10 21-129,-13-7-387,9 18-258,-4-3-258,8 9 129,1 0-387,8 6 129,2-3-258,7 2 0,0-10 0,7 2 0,2-11-129,8-3 129,-1-6-258,2-7 129,0-3-516,-3-11-258,10 5-3096,-10-10-903,3-6-258,-6-11-516</inkml:trace>
  <inkml:trace contextRef="#ctx0" brushRef="#br0" timeOffset="57883.8503">7794 1194 903,'13'-20'4386,"2"6"516,-15 14-387,9 8-1935,-9-8-774,3 26-258,-3-5-258,0 17-387,0-3-387,0 9 0,-3-3-129,0 1 129,-1 1-387,2-5 129,-2-6-129,2-3-129,2-8 0,-5-5 0,5 0-387,0-16-387,0 22-1677,0-22-2193,0 0-258,0 0-258,0 0-129</inkml:trace>
  <inkml:trace contextRef="#ctx0" brushRef="#br0" timeOffset="58127.8813">8028 1690 5805,'23'32'5160,"-14"-12"-129,-6-7-387,1 12-2451,-4-25-1290,-3 29-258,-3-14-129,-2 1-516,-1-2 0,9-14-903,-18 32-645,2-20-2967,6 5-387,-4-12-129,14-5-516</inkml:trace>
  <inkml:trace contextRef="#ctx0" brushRef="#br0" timeOffset="59471.5519">8798 1340 3354,'15'-10'4128,"-8"-14"-1161,-7 24-129,1-19-645,-1 19-387,0-15-387,0 15-258,-14-17-258,14 17-129,-25-14-129,8 8-129,-4 2-129,0 1-129,-5 3 0,2 0 0,-6 6-129,3 9 0,-4 8 0,1 3 0,3 5 129,5 6-129,6-1 0,4 4 0,9-4 0,3-1 0,9-5 0,10-4-129,3-7 129,3-6 0,2-6 0,0-5 0,-2-2-129,0-13 0,0-6 0,0-7 129,-1-4-129,-1-8 0,-2-1 0,1-2 0,-4 3 129,-4 4-129,-2 2 0,-4 10 0,-7 7 129,-1 15-129,0 0 129,-7 0-129,-3 12 129,0 10-129,1 10 0,0 5 129,2 1-129,7 6 129,0-1-258,7-6 258,4-2-258,5-7 0,2-3-258,0-16-774,17 1-3483,-13-10-258,6 0-387,-8-6-258</inkml:trace>
  <inkml:trace contextRef="#ctx0" brushRef="#br0" timeOffset="59703.5814">9154 1560 6063,'29'32'5289,"-29"-32"-387,18 33 0,-18-20-3354,13 18-516,-11-14 0,2 11-516,-4-2-129,0-1-387,-4 1 0,-9-8-774,8 11-1419,-9-17-2709,14-12 0,-27 10-516,27-10-387</inkml:trace>
  <inkml:trace contextRef="#ctx0" brushRef="#br0" timeOffset="60763.716">9628 1160 3096,'0'0'4902,"14"-17"-129,-14 17-258,0 0-2451,0 0-1032,0 0-129,-9 9 0,4 7-516,-5 2 0,3 5-258,-2 3 129,4 4 0,-3-8-129,3 7 0,3-5 0,2-1 0,0-6 0,0-2 0,0-15 129,11 17-258,-11-17 0,22 5 0,-5-5 0,1 0 0,0 0 0,0 0 0,3 0 0,-3 1 0,0 8 0,-1 3 0,-3 1 0,-2 2-258,-2-1 258,-2 5 0,-3 1 0,-4-1 0,-1-2 0,-2-1 0,-10-2 0,-2-2-129,-6 1 129,-2-4 0,-2-3 0,-1-1 0,1-2 0,-1-3-129,5 0-129,-2 0 0,7 0-387,-3-8-1032,18 8-2709,0 0-516,-9-13-129,9 13-129</inkml:trace>
  <inkml:trace contextRef="#ctx0" brushRef="#br0" timeOffset="61039.7511">9576 1239 5547,'8'-16'4902,"15"9"-129,-4 6-516,0-7-3225,9 8-516,-1 0-129,6 3-129,-4 2 0,2 2-645,6 6-516,-14-13-2451,3 4-1032,1 1-387,-7-2-258</inkml:trace>
  <inkml:trace contextRef="#ctx0" brushRef="#br0" timeOffset="61439.3018">10028 985 6063,'21'-5'5160,"-21"5"-258,27 4-258,-13 2-3225,11 17-516,-10 0-258,10 13 0,-6 1-129,6 8-258,-10 4-129,3 4 0,-6 1 0,-4 0-129,-2-1 0,-6 0 0,0-8 0,-7-3 0,-5-7 0,-4-4 0,-2-6 0,-1-4 0,1-7 0,1-7-129,3 1 0,14-8-129,-21 7-387,21-7-645,0 0-3225,0 0-516,0-9 0,0 9-516</inkml:trace>
  <inkml:trace contextRef="#ctx0" brushRef="#br0" timeOffset="61695.3343">10475 1626 5547,'23'27'5289,"-16"-13"-516,2 6 0,-9-20-2838,0 39-1032,-1-20-129,-7 5-516,-1 0 258,-5-2-516,-1-6 129,0 0-387,5-1-258,-11-11-516,21-4-3483,0 0-516,-17 3-129,17-3-129</inkml:trace>
  <inkml:trace contextRef="#ctx0" brushRef="#br0" timeOffset="62031.377">10887 1568 8643,'19'1'5160,"-19"-1"-774,15 4-645,-15-4-3225,16-4-387,-1 4-1419,-15 0-2967,22-3-387,-22 3-387,19-7-129</inkml:trace>
  <inkml:trace contextRef="#ctx0" brushRef="#br0" timeOffset="62407.9248">11405 1573 7482,'0'0'5289,"5"13"-387,-5-13-129,0 0-3612,0 0-387,0 0-387,17 0-1032,-17 0-3870,0 0-258,21-4-516,-21 4-129</inkml:trace>
  <inkml:trace contextRef="#ctx0" brushRef="#br0" timeOffset="63315.5401">11117 1496 1,'12'3'4385,"-12"-3"-128,23 0-387,-23 0-774,11 1-645,-11-1-645,0 0-516,0 0-258,13 15-387,-13-15-258,3 21-258,-2-8-129,-1-13-645,16 19-2580,-16-19-1548,14 7 0,-14-7-516</inkml:trace>
  <inkml:trace contextRef="#ctx0" brushRef="#br0" timeOffset="64879.2386">11788 818 3999,'-6'-16'4515,"6"16"0,0 0-1806,0-16-645,0 16-516,13-10-516,2 8-129,-15 2-258,30-9 0,-13 4-258,5 5 0,-3-2 0,3 2-129,-4 2-129,-2 9 0,-5 3 0,-3 5 129,-5-2-258,-1 6 0,-2 4 129,-2 4 0,-6-2 0,0 1 0,-1 2-129,0 1 258,1-1-129,3 2 0,-1-6 0,6-1 129,-3-3-129,3-3 0,4-4-129,-4-17 129,26 19-129,-11-13 0,7-5 0,-2-1 0,0-1 0,1-5 0,-3-4 0,-4 5 129,-14 5-129,17-14 0,-17 14 0,0 0 0,0 0 0,-9 1 0,9-1 129,-22 25-258,14-1 129,2 5 0,5 3 0,1 3 0,2 6 0,9 1 0,0 5-129,2-6 129,-1 2 0,-2-4 0,-2-3 0,-7-3 0,-1-5 0,0-4 0,-9-4 129,-5-6-129,-7-6 0,2-1 129,-6-6-129,3-1-129,3 0-258,-6-7-1419,25 7-2967,-27-9-387,27 9-129,-15-10-645</inkml:trace>
  <inkml:trace contextRef="#ctx0" brushRef="#br1" timeOffset="136906.8847">-792 3504 2709,'0'0'3999,"-5"-17"-645,5 17-1161,-14-15-387,14 15-258,-18-13-258,18 13-258,-21-9-129,21 9-129,-23-10-258,8 10 0,-3-3-129,-1 3-129,-3 0 0,2 1 129,-3 1-129,1 4-129,-3 2 0,6 7 129,-1-7-129,4 3-129,0 0 129,2 6-129,4-1 129,2 0-129,0 3 0,4 0 0,-1 2 0,5 3 0,-1 4 0,1-6 0,0 2 0,5-1 0,0-1 0,3-3 0,0 0-129,2-4 258,-10-15 0,17 20 0,-17-20-129,22 10 129,-22-10 0,27-1 129,-11-8-129,3 0 0,1-7 0,0-3 0,4-2-129,-1-2 0,-2 1 258,1-4-258,0-2 0,1-4 0,-5 3 129,4-1-258,-8-5 258,7 8 0,-12-10 0,0 2-129,-5 2 0,-3-2 0,-1-2 129,-4-2-129,-6 4 0,1 0 0,-6 1 0,3 5 129,-2 2-129,2 0 0,2 7 0,-1 2 0,11 18 0,-10-22 0,10 22 0,0 0 129,-2-16-129,2 16-129,0 0 129,0 0 0,0 0 0,0 0 129,0 0-129,12 3 0,-12-3 0,26 10 129,-9-5-129,1-1 0,4-1 129,-1-3-129,2 1 0,2-1 129,-2 0-129,-1 0 0,2-5 0,-3 3 0,-2-2 0,-2-3 0,-1 4 0,-3 1 129,-13 2-129,18-6 129,-18 6-129,0 0 0,0 0 0,15-2 0,-15 2 0,0 0 0,0 0-129,0 0-129,0 0-387,0 0-1806,0 0-2451,0 0 0,0 0-645,0 0-129</inkml:trace>
  <inkml:trace contextRef="#ctx0" brushRef="#br1" timeOffset="137566.9688">-176 3018 4257,'0'0'4644,"0"0"258,0 0-1935,0-19-774,0 19-645,0 0-387,0 0-258,0 0-258,0 0-258,0 0-129,0 0 0,0 9-129,0-9 0,0 25 129,0-9-258,0 2 129,0 5-129,-1-1 129,-5 2-129,0-3 0,-1 3 0,-1-6 0,-1-2 0,9-16 0,-14 19 0,14-19-129,0 0 0,-13 11-387,13-11 0,0 0-645,0 0-1548,0 0-1935,-14 0-258,14 0-516,0 0 646</inkml:trace>
  <inkml:trace contextRef="#ctx0" brushRef="#br1" timeOffset="138431.0785">248 3122 1032,'4'15'3741,"-4"-15"516,0 0-2064,0 0-258,0 0-258,0 0 0,0 0-387,6-7-129,-6 7-258,0 0-258,0 0 0,0 0-129,0 0 0,-15 7-258,15-7 0,-23 14 0,7 0 0,-3 3-129,1 5 129,-3-3-129,2 6 0,-5 4 0,5 2 0,1 3-129,1-2 129,2 3 0,-2 4-129,3 4 0,2-2 0,3 0 258,1 7-258,3-4 129,4 3 0,1-3-129,0 0 0,1-6 0,7 1 129,2-2-129,-1-5 0,4-4 0,-4-5 129,4-2-129,-1-4 0,-12-17 129,18 18-129,-18-18 0,0 0 129,14 6-129,-14-6 129,0 0-129,0 0 129,0 0-258,0 0 129,0 0-129,0 0-387,18 0-645,-18 0-3225,0 0-387,0 0-645,-3-17 129</inkml:trace>
  <inkml:trace contextRef="#ctx0" brushRef="#br1" timeOffset="141377.4527">741 3258 774,'0'0'3096,"0"0"-258,0 0-129,0 0-387,0 0-258,0 0-516,-1-6-129,1 6-516,0 0 129,0 0-258,-23-14-129,23 14 0,-16 0-129,16 0-129,-24-4 129,11 4-258,-4 1 0,0 3-129,-3 6 0,3-8 0,-1 4 0,2 4-129,1 0 0,15-10 129,-24 20-129,24-20 0,-20 20 0,12-4-129,0-3 129,8-13 0,-9 28-129,7-14 129,2-14 0,0 20-129,0-20 129,1 17 129,-1-17-258,14 16 129,-14-16 0,23 10 0,-23-10 129,27 13-129,-10-4 0,4 3 129,0-4-129,-1 0 129,2 4 0,-1 0-129,0 1 129,-3 0 0,1 4-129,-19-17 0,25 29 129,-16-11-129,-3 1 0,-2 0 0,-3-1 129,-1 6-129,-1-4 0,-6-3 0,-5 1 129,-1-4 0,-8-6-129,-2 4 0,1-6-129,-5-6 129,0 0 0,1 0 129,0 0-129,-1-3-129,5-2 258,2-2 0,4 1-129,0 1 0,16 5 0,-17-7 0,17 7 0,0 0-129,0 0-258,0 0-129,21 0-774,-21 0-3096,21 0-258,-5 0-645,4-1 0</inkml:trace>
  <inkml:trace contextRef="#ctx0" brushRef="#br1" timeOffset="154886.6681">1028 3798 1806,'0'0'3870,"0"0"-516,0 0-516,-14-8-516,14 8-516,0 0-387,5 8-129,-5-8-387,4 16 0,-4-16-258,1 28-129,-1-12 0,0 6-129,-4-1-129,-1 5-129,-4-4-129,0 3 0,0-5-129,-3 1 0,6-5-129,-8-5-258,11 7-645,-14-10-1032,17-8-2322,0 0-387,0 0 129</inkml:trace>
  <inkml:trace contextRef="#ctx0" brushRef="#br1" timeOffset="156014.8113">1701 3363 258,'0'0'3741,"0"0"-387,0 0-645,0-14-258,0 14-258,0-13-258,0 13-516,0 0-258,0 0-387,-12-12-129,12 12 0,-17-1-258,17 1 258,-32 0-258,16 0-129,-7 9 0,1-4 0,-4 4-129,2 4 129,-2 0-129,4 6-129,1-1 129,3 8 0,2-2 0,1 4-129,5 4 258,0-2-129,5-1 0,3 5-129,2-2 0,0-7 129,3 2-129,5-4 129,5-7-129,-1-7 0,5 3 0,1-10 0,2-2 0,0 0 129,5-8 0,-1-4-129,1-8 129,-1-3-129,0-9 0,-1 3 0,0-7 129,-2-1-129,-4-2 129,-1-3-129,0 10 0,-7-1 0,4 2 0,-8-1 129,-1 9-129,1 2 0,-2 6 0,-3 15 129,0-29-129,0 29 0,0 0 129,0 0-129,0 0 129,-13 13-129,9 7 129,-3 15 0,1-2-129,2 4 129,-1 7 0,5-5 0,0 1 0,0-3 0,0 0-129,5-9 129,4-3 0,0-6-129,2-4 129,1-2-129,-12-13 0,22 9-129,-7-9 0,-15 0-516,27 0-1935,-20-8-2322,3-6-258,-5-9-387,0 7-258</inkml:trace>
  <inkml:trace contextRef="#ctx0" brushRef="#br1" timeOffset="156794.9104">2040 3014 1806,'0'0'4515,"3"16"387,-3-16-387,0 0-1806,13 10-903,-13-10-129,0 0-645,0 0-129,19 19-129,-19-19-258,12 24-129,-6-7-129,5 10 0,-2 0-129,4 10 0,-4 1 0,1 7 0,0 5-129,-1 1 0,-1 4 0,-3-5 129,-1 2-258,0-2 129,-3-4 0,-1-8 0,0-2 0,0-6 0,-1-9 0,-6 1 0,1-6 0,6-16 0,-22 19 0,22-19-129,-27 10 0,14-8 129,13-2-258,-25 4-129,25-4-258,-16 4-258,16-4-903,-2 15-2967,2-15-258,0 0-129,13 0-258</inkml:trace>
  <inkml:trace contextRef="#ctx0" brushRef="#br1" timeOffset="157470.9963">2536 3387 2322,'-5'15'4644,"5"-15"387,0 0-258,0 0-1935,0 0-1290,0 0-129,12 0-387,-12 0 0,25-9-387,-9 6-258,5 3 129,-6 0-258,7 0 0,-4 0-129,-2 0-129,0 0 0,-16 0 0,21 1-129,-21-1 0,16 7-129,-16-7-258,0 0-258,0 0-516,18 21-1548,-18-21-1935,0 0-387,-8 11-258,8-11 129</inkml:trace>
  <inkml:trace contextRef="#ctx0" brushRef="#br1" timeOffset="157779.0354">2545 3599 4128,'0'16'5031,"0"-16"-129,0 0-129,0-7-2967,13 10-258,-13-3-129,21-4-387,-21 4-387,29-5-258,-13 2-129,2 3 0,-1 0-129,0 0-129,-1 0 129,-3 0-258,-13 0 258,25 0-129,-25 0 0,22 0-258,-22 0-258,11 0-1935,-11 0-2322,0 0-387,0 0-129,0 0-774</inkml:trace>
  <inkml:trace contextRef="#ctx0" brushRef="#br1" timeOffset="160526.884">3317 2980 516,'0'0'2580,"0"0"258,0 0-516,9-19-516,-9 19 0,0 0-387,0 0 0,8-13-129,-8 13-387,0 0-129,0 0 0,0 0-258,0 0-129,-14-3 0,14 3-129,-17 0 0,17 0 258,-26-2-258,12 2-129,-3 0 0,4 0 0,-2 0 129,-1 2-258,1 2 258,15-4-258,-25 18 129,25-18-129,-12 20 129,12-20-129,0 25 0,0-25 0,9 24 0,-9-24 0,24 22 129,-8-12-129,0 3 0,0 0 129,-2-1-129,2 3 129,-6 2-129,0-1 129,-6 0-129,-3 2 0,-1 7 0,-7-3 129,-5-3-129,-5 0 129,-5-2-258,-1 1 258,1 0-129,-2-5 0,2-6 129,2-1-129,3-2 0,3-2 0,14-2 129,-13 1-129,13-1 0,0 0 0,0 0 129,11 0-129,-11 0 0,22 9 129,-9-2-129,2 3 0,1 8 129,-5 0-129,2 4 0,-3 1 129,1 2-129,-5 4 0,1-3 0,-5 3 0,-2 1-129,0-1 129,-2 2 0,-5-4 0,1-3 0,-2 0 0,2-7 0,2 0 0,4-4 0,0 1 129,0-14-129,11 15 0,-11-15 0,30 17 129,-15-8-129,4 1 0,-3-6 129,2 4-129,-1-5 0,-5-1-129,3 1-516,-15-3-1806,0 0-2064,15-9-258,-15 9-258,2-21-258</inkml:trace>
  <inkml:trace contextRef="#ctx0" brushRef="#br1" timeOffset="165334.4945">3999 3273 1548,'0'13'3354,"0"-13"-516,0 0-387,-14-6-258,14 6-387,-14-7-387,14 7-258,-17-6-129,17 6-129,-22-4-129,22 4-387,-23 0 129,23 0-258,-29 1 129,29-1-258,-27 6 129,13-3-129,0 3 0,0-4-129,-2 6 258,16-8-129,-24 21-129,13-8 129,1 1-129,2 5 129,-2 2-129,3 4 129,2-2-129,5 0 129,0-1 0,0 5 0,4-4-129,4-1 0,2-2 129,-1 0-129,5-5 129,-1-4-129,3 1 0,-1-5 0,2-4 129,0-3 0,1 0-129,0-7 129,0-6 0,0-5-129,2-7 129,-2-3 0,-3 1-129,2-8 0,-5 8 129,-2-4-129,-2-1 129,-2 4 0,-3 6-129,1 1 129,-4 0 129,0 21-129,0-21 0,0 21 0,0 0 0,0 0 0,0 0-129,0 0 129,0 9-129,0-9 129,0 30-129,0-7 0,2 4 0,1 6 129,1 5-129,-4 0 0,4-1 0,-3 3 129,3 3-258,-3-2 129,2 3 0,-3 0 129,2-1-258,1 0 129,-2 2 0,0-2 0,-1-11 0,0 2 0,0-8 0,0-6-129,0-20 129,-2 22-129,2-22 129,0 0-129,0 0 129,-9-11 129,9-4-129,0 2 129,4-3-129,1-4 0,4-1 129,1 8 0,4-3-129,1 1 0,3 3 0,-2 4 0,2-1 0,1 4 0,-3 2 0,4 2 0,-4 1 0,0 0 0,1 0-129,-17 0 0,24 3-387,-24-3-1032,20 0-2967,-20 0-387,0 0-258,13-18-387</inkml:trace>
  <inkml:trace contextRef="#ctx0" brushRef="#br1" timeOffset="171055.2213">4332 3399 1,'0'0'1934,"0"0"-257,0 0 258,0 0 0,0 0 0,0 0-258,-5-11 0,5 11-129,0 0-258,0 0-258,0 0-129,0 0-258,0 0 0,0 0-129,-2-20-129,2 20 0,0-15-129,0 15 0,0 0 0,0 0 0,2-17 0,-2 17 0,0 0 0,17-7 0,-17 7-129,16-6 0,-16 6 129,18-6-129,-18 6 0,19-9 0,-19 9 0,19-1-129,-19 1 129,13 3 0,-13-3-129,0 0 0,14 24 0,-14-24 129,0 25-129,0-25 0,0 28 0,0-12 0,-1 3 0,-4-3 0,-1 0-129,0 6 129,0-8 0,-1 2 0,-2-3 0,2 0 0,7-13 0,-18 16 129,18-16-129,-17 9 0,17-9 0,-14 8 0,14-8-129,-15 10 129,15-10 129,0 0-129,-15 17 0,15-17 0,-9 13 0,9-13 0,0 0-129,-9 21 129,9-21 0,-5 11 0,5-11 0,-2 16 0,2-16 0,0 0 0,0 15 0,0-15 0,0 0 129,16 9-129,-16-9 129,17 0-129,-17 0 129,18 0 0,-18 0 0,20 0 0,-20 0 0,22 0-129,-22 0 0,22 0 258,-22 0-516,22 6 516,-22-6-258,25 3 129,-25-3-129,22 7 0,-22-7 0,19 3 129,-19-3-129,14 3 0,-14-3 129,0 0-129,0 0 0,0 0 129,0 0-129,0 0 0,0 0 0,0 0-129,0 0-258,0-13-774,0 13-3354,0 0-258,0 0-258,0 0-516</inkml:trace>
  <inkml:trace contextRef="#ctx0" brushRef="#br1" timeOffset="171942.8339">4895 2945 1419,'0'0'4128,"0"0"129,0 0-1677,0-15-129,0 15-387,0 0-774,0 0-258,0 0-258,-5 19-258,0-5 0,5 12-258,-3-1 0,3 14 129,-3 2-129,3 9 129,-2 5-258,2 9 129,0 2-129,0 4 129,0 6-258,0-10 129,0-2 0,0-1-129,-1-10 0,1-10 129,-1-6-129,-1-11 129,2-7-129,0-1 129,-3-5-258,3-13 258,0 15-129,0-15 0,0 0 0,0 15-129,0-15 129,0 0-129,0 0 0,0 0-516,3 13-3096,-3-13-1032,0 0-129,0 0-387</inkml:trace>
  <inkml:trace contextRef="#ctx0" brushRef="#br1" timeOffset="186858.7281">5270 3081 2967,'-14'19'4644,"14"-19"258,0 0-387,-8-7-1935,8 7-1161,0 0-129,0 0-387,0 0-258,0 0-129,0 0 129,0 0-258,0 0-129,0 0 0,0 0 0,10-9-129,-10 9 129,26 0-129,-10-1 0,6 1-129,-2-2 129,3 1 0,-1 1-129,0 0 129,0 0-129,0-2 0,-2 2 0,-5 0 0,-2 2 129,-13-2-129,18 7 0,-18-7 0,9 14 129,-9-14-129,4 21 0,-4-6 0,0-15 0,0 29 0,0-12 0,0-1 0,0 10 0,0-4 0,-3 2 0,2 6 0,0 1 0,0-8 0,-1 9 0,2 5 0,0-8 0,0 3 0,0-1 0,0-11 0,2 2 0,-1 1 0,-1-6-129,0-17 129,0 20-129,0-20-258,0 0-258,0 0-516,0 25-2838,0-25-774,0 0-387,-17 4-387</inkml:trace>
  <inkml:trace contextRef="#ctx0" brushRef="#br1" timeOffset="187242.7768">5236 3719 2451,'-15'2'4515,"15"-2"258,0 0-516,-14-2-2193,14 2-774,0 0-129,7 0 0,-7 0-129,24 0-387,-9-1 0,7 1 0,1 0-129,4 0-258,-1 1 0,5-1 0,-5 5-258,1-5 129,-4 0-129,1 0 129,-10 0-129,1-2-129,-15 2-129,0 0-129,22-1-1032,-22 1-3225,-7-5-258,7 5-258,-16-13-516</inkml:trace>
  <inkml:trace contextRef="#ctx0" brushRef="#br1" timeOffset="187642.3276">5222 3385 2193,'0'0'4644,"-10"-22"0,10 22-129,0-18-1806,0 18-1419,0 0 0,18-2-258,-18 2-258,23 6 0,-23-6-258,30 22 129,-13-12-258,5 8 0,-3-9-129,4 1 0,-2-10-129,1 1 0,-4-1 0,-1 0-129,-3 0 0,-14 0 0,17-8 0,-17 8-258,0 0-258,0 0-774,0 0-3483,0 0 0,0 0-516,0 0-516</inkml:trace>
  <inkml:trace contextRef="#ctx0" brushRef="#br1" timeOffset="188602.4493">6087 3317 4386,'0'0'4902,"-5"-15"-258,5 15-387,-18-9-2838,-5-3-129,23 12-258,-34-16-387,17 16 0,-6 6-258,6 4 129,-3 1 0,3 10-258,0-2 0,2 10 0,-1 0-129,7 2 129,0-2-129,4 6 0,4-6 0,1-2 0,0 0 0,7-1 0,8-6-129,0-6 0,2-5 129,5-3-129,0-6 0,4 0 129,-1-12-129,1 2 0,-1-12 129,-1-6-129,-2 1 0,0-3 129,-8-5 0,-1 2-129,-5-2 129,-1 2-129,-4 8 129,-3 5 0,0 20 0,0 0 0,0 0 0,0 0-129,-2 17 129,-1 2 0,-1 18-129,2 8 0,-1-5 0,-1 10 129,4 4-129,-4-2-129,3 6 129,-1 1 129,0-9-258,1-2 258,1-9-129,0-7 0,0-1 0,0-11 129,0-4-129,0-16-129,0 13 129,0-13 0,0 0-129,0 0 0,0-7-129,0 7-129,0 0-129,-3-22-903,14 16-3096,-11 6-645,6-17 0,-4 3-774</inkml:trace>
  <inkml:trace contextRef="#ctx0" brushRef="#br1" timeOffset="189011.0013">6334 3607 129,'9'-19'4515,"-9"19"129,0 0 0,0 0-1806,18-6-774,-18 6-387,0 0-258,0 0-387,0 0-258,0 0-129,4 9 129,-4-9-387,4 23 0,-4-10 0,0 12-129,0-3-129,1 6 0,-1-5 0,1-1 0,1 2-258,-1-8 0,4-2-258,-5-14-645,0 0-3741,0 0-258,16-14-258,-16-7-387</inkml:trace>
  <inkml:trace contextRef="#ctx0" brushRef="#br1" timeOffset="190058.6343">6719 3358 4902,'-16'0'5160,"-2"-5"-129,18 5-387,0 0-3096,5-19-387,17 19-258,-2-13-129,11 13 0,-2-8-387,5 8-129,-2 0 0,2 3-129,-5-1-129,-1 4 0,-5 6-258,-6-9-129,5 13-516,-22-16-1419,12 3-2451,-12-3-387,0 0-258,0 0-129</inkml:trace>
  <inkml:trace contextRef="#ctx0" brushRef="#br1" timeOffset="189767.0974">6980 3176 4128,'0'0'5160,"-15"0"-516,-1 0 129,16 0-3354,-37-9-258,22 9-129,-12 0-387,9 5-129,-8 4-129,4 2 0,3 2 0,1 14-129,-1-1 0,4 9 0,2-2-129,4 4 129,1 1-129,6 2 129,2-6-129,0 0 0,6-8-129,3-1 129,7-8-129,0 1 129,3-6-129,1-4 129,1 0-129,1-4 0,2-4 0,-2 1 129,0-1-258,0 0 0,1 0-129,-8 0-516,13 5-903,-28-5-2967,19-2-387,-19 2-387,15-19-387</inkml:trace>
  <inkml:trace contextRef="#ctx0" brushRef="#br1" timeOffset="190774.7253">7577 3118 5805,'0'0'5160,"0"0"-129,0-9-387,-11-7-3096,11 16-387,-21-12-258,7 8-129,-5 2-387,2 2 0,-6-1-129,3 1-129,-3 6 0,0 8 0,1-1 0,5 1 0,1 3-129,6-1 129,4 3-129,4 0 129,2-2-129,4-1 0,10-5 0,3 5 0,1-4 0,7 3 0,-1-2 0,0 3 0,0 2 0,-2-2 0,-1 0 0,-2 7 0,-2 1 0,-4 2 0,-5-1 0,-2-2 129,-2 2-129,-4 1 0,0 2-129,-5-5 129,-7-6 0,12-17 0,-30 20 129,15-12-129,-6-7 0,3-1 129,-1-4-129,2-1 129,4-2-129,-2 1 0,15 6 129,-16-19-387,16 19-774,0 0-3999,0 0 0,0 0-387,0-15-645</inkml:trace>
  <inkml:trace contextRef="#ctx0" brushRef="#br1" timeOffset="192394.9309">7834 3627 1032,'0'0'4515,"0"0"258,0 0-258,13 4-2064,-13-4-645,0 0-516,0-14-387,0 14 0,0 0-516,0 0 0,11 4 129,-11-4-129,0 0 0,15 12 0,-15-12 0,0 0-129,0 0 0,13 9 0,-13-9-129,0 0 0,0 0-129,0 0-258,0 0-645,0 0-3870,0-11 0,0 11-516,0-23-516</inkml:trace>
  <inkml:trace contextRef="#ctx0" brushRef="#br1" timeOffset="193038.5128">8447 3052 2322,'0'0'4902,"0"0"-387,-16 0-258,16 0-2322,-26 3-387,17 11-516,-14-8-129,10 13-129,-4-3-129,3 12-129,-7-1 0,12 10-129,-6 0 129,6 8-258,4 5 0,-1 6 0,6-3-129,0 1 0,7-3 0,3-4-129,2-6 129,3-6-129,3-4 0,-1-9 0,0-8 129,0-5-129,-3-3-129,-14-6-129,31 10-903,-31-10-3612,10-10 0,-7-8-516,5 2-516</inkml:trace>
  <inkml:trace contextRef="#ctx0" brushRef="#br1" timeOffset="194086.6459">8896 3252 516,'-5'13'4515,"5"-13"0,0 0 258,0 0-2451,-27-1-774,27 1-129,-22-7-516,22 7-258,-29-3-258,18 3 258,-11 0-258,5 3 0,-2-3-129,0 10 129,3 2-129,1 2 0,0 3 0,6 7 258,-1 0-258,8 6-129,0-3 129,2 1-129,4-7-129,5 6 129,2-4 0,3-9-129,3-6 129,0-2 0,1-4 0,0-2-129,0-6 129,4-9 0,-6-2 0,2-10 0,-3 4-129,0-5 129,0-2-129,0-2 0,0 0 129,0 6-129,-4 1 129,-2 9 0,-2-2 0,-7 18 0,8-14-129,-8 14 129,0 12 0,-3 1-129,0 7 129,0 13-129,-2 7 0,0 5 129,2 5-129,1 3 129,-2-2-129,4 2 129,0-5-129,0-5 129,0-10-258,0 1 258,0-10 0,5-7-129,-5-17 0,8 16 0,-8-16 0,0 0 0,0 0-129,0 0 0,0 0-129,0 0-258,0 0-387,-4-11-1161,4 11-3096,0 0-129,7-18-387,-1 5-258</inkml:trace>
  <inkml:trace contextRef="#ctx0" brushRef="#br1" timeOffset="194574.7079">9212 3523 258,'14'13'2451,"-14"-13"129,10 13 258,-10-13-258,0 0-129,0 0-258,0 0-258,0-8-258,0 8-258,0 0-258,0 0 0,0 0-387,0 0 0,0 0 0,0 0-258,0 0-129,0 0-129,6 17 0,-6 0 0,0 6-258,0 5 129,0-4-129,-5 0 0,-2 2 129,0-4-129,1 3-258,6-25-129,-9 30-129,9-30-516,0 17-1161,0-17-2838,0 0-258,0-17-129,0 3-258</inkml:trace>
  <inkml:trace contextRef="#ctx0" brushRef="#br1" timeOffset="194835.241">9464 3628 2967,'5'30'4773,"-5"-14"258,0 3-387,5 3-2967,-5-22-516,0 35-258,0-21-129,-5 7-516,0-2-387,-4-6-387,9 8-1935,-5-4-2193,5-17-258,-13 7-258</inkml:trace>
  <inkml:trace contextRef="#ctx0" brushRef="#br1" timeOffset="195686.3489">10008 3228 2193,'0'0'4644,"5"-21"258,-5 21-1548,-9-28-1161,9 28-258,-9-25-645,9 25-387,-22-16 0,22 16-258,-32-4 0,14 4-129,-8 0 0,0 7-258,-3 2 129,0 3-129,3 5-129,1 8 129,1-3-129,6 6 0,1-2 0,9 8 0,3-2 0,5-3 0,0-3-129,5-2 129,8 2 0,4-7-129,0 1 129,3-11-129,2-4 129,-1 1-129,0-6 0,-3-10 129,1-10-129,2 1 0,-4-5 0,1-2 0,-2 2 0,3-8 129,-3 3-129,-3 2 0,0 5 0,-4 0 0,-1 8 129,-4-2-129,-4 16 129,0 0 0,0 0-129,0 0 129,0 17-129,-3 4 129,-3 2 0,3 11-129,-1-2 129,0 11 0,1-10 0,0 2-129,3 2 129,0-4 0,0-5-258,3-6 0,0-7-129,-3-15-387,13 23-516,-13-23-2580,11-9-1419,-11 9-516,16-14-387</inkml:trace>
  <inkml:trace contextRef="#ctx0" brushRef="#br1" timeOffset="195918.3785">10177 3565 6450,'14'30'5418,"-6"-10"-258,-7-4-258,12 9-3354,-13-25-387,0 43-129,-3-23-516,1 2-129,-7-3-387,0-2-387,2 1-387,-12-13-2064,14 8-2193,5-13-387,-17 4-258,17-4-129</inkml:trace>
  <inkml:trace contextRef="#ctx0" brushRef="#br1" timeOffset="196910.5043">10690 3194 903,'18'-5'4386,"-18"5"258,7-19-1548,-7 19-1032,3-17 0,-3 17-645,0-17-387,0 17-129,-12-9-129,12 9-129,-32-7-129,14 7-129,-8 1-129,3 14 0,-4-5 129,2 4-129,2 5 129,5 7 0,1 4-129,8 0 0,3 0 0,6 7 129,1-10-258,12 1 0,0-4-129,5-8 0,0-9 129,1-6-129,2-1 0,0-14 0,-5-6 0,-1-2 0,0-4 0,-3-3 129,-5-5-129,0 4 0,-4 4 0,-1 1 0,-2 5 129,0 4-129,0 16 0,0 0 0,-9 9 129,6 8-129,-2 12 0,3 8 129,0 5-129,2 6 129,0 0 0,0 3 0,3 2-129,3-9 129,-3 4-129,1-10 129,-1-6-258,-1-6 0,3-2-129,-5-24-129,5 22-387,-5-22-1290,0 0-2838,0 0-516,0 0 0,0 0-645</inkml:trace>
  <inkml:trace contextRef="#ctx0" brushRef="#br1" timeOffset="197418.569">10856 3493 5805,'14'0'5160,"7"-17"0,-8 7-387,-9-9-3612,14 15-387,-8-9 129,8 13-387,-18 0 0,21 0-387,-21 0 0,4 16-129,-4-1-129,-5 1 129,-8 8 0,-4-2 0,0-1-129,-1-1 129,3-1-129,-1 2 129,3-5 0,4 0 0,9-16 0,-6 20 0,6-20 0,0 18 0,0-18 129,19 13 0,-5-11 0,2 4 0,1-1-129,2 0 129,-2-1-129,-1-1-258,4 1-516,-20-4-1548,19 0-2580,-19 0-258,21-19-387,-13 6 0</inkml:trace>
  <inkml:trace contextRef="#ctx0" brushRef="#br1" timeOffset="197810.6188">11014 2976 6321,'13'-3'5547,"0"4"-516,1 5 0,18 12-3870,-17-5-258,11 18 0,-8 2-258,6 9-129,-8-6-258,4 13 0,-5 6-129,-6 6 0,0-2-129,-5-2 129,-4-11-129,0 7 129,0-1-258,-2-14 258,-5-5-129,3-10 129,-1-7-258,5-16 129,-4 18 0,4-18-129,0 0-258,0 0-387,0 0-3999,0 0-387,-4-14-387,-1-1-387</inkml:trace>
  <inkml:trace contextRef="#ctx0" brushRef="#br1" timeOffset="198786.7427">11786 3109 774,'0'0'4773,"-17"11"-129,17-11 0,-15 5-2709,-7-9-516,22 4 0,-34 0-387,17 12-129,-10-12 0,8 13-258,-8-5 0,6 10-129,0-5 0,5 7-129,-3 0-129,9 9 0,1-2 0,5 0-258,2 2 258,2-5-129,0 5-129,4 6 129,3-10 0,1 0-129,2 6 0,5-9 129,-4-6-129,6 0 0,4-6 0,-2-10-129,6 4-129,-3-7-258,10 3-516,-17-19-1677,10 6-2322,-7 2-129,0-5-774,-6-2 258</inkml:trace>
  <inkml:trace contextRef="#ctx0" brushRef="#br1" timeOffset="199102.7829">11503 3317 6450,'0'0'5418,"0"0"-387,0 0-258,22-1-3741,-22 1-387,34-9 129,-14 6-258,10 3-129,-2 0-129,3 4-258,-1-2 129,1 4 0,-5-4-258,-3 3-129,3-1-129,-26-4-774,36 0-3483,-36 0-387,17-14-516,-16-4-129</inkml:trace>
  <inkml:trace contextRef="#ctx0" brushRef="#br1" timeOffset="211094.8057">12455 3207 3870,'0'0'4386,"0"0"258,0 0-2838,-14 0 129,14 0-387,0 0-387,-16-9-129,16 9-387,-21-7 258,9-2-387,12 9 0,-26 0-129,26 0 0,-27 0-129,11 0 0,-3 0 129,1 0-258,-2 1 0,0 7 129,-4-4-258,4 5 129,-4 3 0,2 3-129,1 3 129,1 7 0,0-2-129,0 1 0,6 5 129,2-1-129,2 5 0,2-4 129,7 1-129,1 0 0,0-5 129,9 2-129,3-1 0,4-2 129,5-8 0,1-4-129,4-5 129,5-2-129,0-5 0,0-12 0,4-7 129,-2-4-129,1-3 0,-4-6 0,-2-7 129,-5-2-129,-5 5 0,-2-12 0,-8 0 129,-6 1-258,-2 1 258,-2-1-258,-8 2 129,-1-1 0,-2 4 129,-3 12-129,2 4-129,1 4 129,0 8 0,13 14 0,-18-15 129,18 15-129,0 0 0,0 0 0,0 0 0,0 0 129,7 8-129,8-1 0,5-5 129,4 3 0,3-2 0,7 0 0,1-3 0,0 0-129,2 0 0,-1 0 129,-2-2-129,-1-2 0,-6-5 0,-3 4 0,-5 2 129,-19 3-129,22-10 0,-22 10 0,0 0 0,0 0-387,0 0-258,0 0-1032,0 0-3612,-12 0 129,12 0-645,0 0-387</inkml:trace>
  <inkml:trace contextRef="#ctx0" brushRef="#br1" timeOffset="212478.4811">13107 2873 3999,'0'0'5160,"0"0"-129,-3-12-2193,3 12-903,0 0-387,20-1-387,-20 1-129,19-4-129,-19 4-387,25-3 129,-25 3-129,27 0-129,-27 0-129,24 3-129,-24-3 0,20 16-129,-20-16 258,10 24-387,-7-11 387,-3 5-387,0-2 258,-3 5-129,-2-5 0,0 0 0,-3 2 0,0 1 0,0-1 0,1-1 129,-4 0-129,2-1 0,-4 3 0,4-2 0,0 0 129,2-2-129,0 4 0,6-2 0,1 3 0,0-6 129,8 4-129,6-1 0,-1-2 0,3 3 0,5-7 129,1-3 0,3-1-129,0-7 0,-1 0 0,-1 0 129,-5-7-129,-1 2 129,-2 0 0,-15 5-129,8-21 0,-8 21 0,0 0 129,0 0-129,-17 0 0,17 0-129,-23 7 258,9 11-129,0 11-129,-1-4 129,2 9 0,3 4 0,2 6-129,1-5 129,4 9-129,2 2 258,1-9-129,0-1 0,0 2 0,1-2 129,2-1-258,-3-1 258,0-7-129,0-8 0,0-3 0,-2 1 0,2-21 0,-16 18 0,3-18 129,-2 0 0,-4 0-129,0 0 129,-3-3 0,0-4-129,1 4 129,4 1-129,3 2-258,14 0-645,0 0-4128,0 0-258,0 0-387,5-15-645</inkml:trace>
  <inkml:trace contextRef="#ctx0" brushRef="#br0" timeOffset="6291.799">14300 3195 3999,'0'0'4515,"0"0"0,0 0-2322,-8-16-645,8 16-258,-11-22-129,11 22-258,-18-13-258,18 13 0,-26-17 0,26 17-129,-30-10-129,12 8-129,-1-1 129,-1 3-258,-2 0 0,0 0 129,0 8-129,-1 2 0,0 3-129,4 1 258,-3 2-129,4 3-129,-2 3 129,5 6 0,-2-2-129,3-1 129,2 3 0,2 1-129,3 1 129,5 7 0,2-9-129,0 2 0,10 4 0,6-6 129,3 5-129,4-6 0,4-10 0,6-1 129,0-8-129,2-4 0,0-4 129,-2-10-129,0-13 0,0-5 129,-4-7 0,-5-7-129,-4-10 129,-5 3 0,-3-8-129,-7-5 0,-5 3 129,-4 0-258,-9 3 129,-2 5-129,-1 7 129,-2 6-129,-3 6 129,3 11 0,4 4 0,14 17 0,-21-15-129,21 15 129,0 0 0,0 0 0,0 0 0,0 0 0,12 5 129,4 0-129,4 1 258,6-3-258,1 0 258,2 6-129,3-6 129,-4-2-258,3 3 129,-1-4-129,-2 0 129,-2 0-129,-4 0-129,-3-7 129,1 6-129,-5-7-129,-2 8-774,-13 0-3999,0 0 129,9-14-645,-9 14-129</inkml:trace>
  <inkml:trace contextRef="#ctx0" brushRef="#br0" timeOffset="6823.8665">14780 2583 3354,'7'-6'5031,"12"2"0,-19 4-258,31 5-2451,-31-5-903,29 14-129,-22 3-516,12 12-129,-12-2-387,1 5 0,-5 2-129,-3 3 0,-3 1-129,-7-4-129,1-9-129,-9-5-774,18 5-3096,-13-14-516,13-11-645,0 0-516</inkml:trace>
  <inkml:trace contextRef="#ctx0" brushRef="#br0" timeOffset="7499.9524">15235 3062 5805,'0'0'5418,"-14"0"-645,14 0 129,0 0-3483,0 0-774,-5 19 0,5-19-387,-3 15 0,3-15-387,0 0-129,0 25-387,0-25-1677,0 0-2451,0 19-129,0-19-516,0 20 258</inkml:trace>
  <inkml:trace contextRef="#ctx0" brushRef="#br0" timeOffset="7808.4916">15229 3499 2451,'0'41'4902,"0"-41"-129,0 0-129,0 0-2580,9 16-1161,-9-16 0,0 0-258,0 0-258,0 0 129,0 0-258,0 0 0,0 0-258,3 20 129,-3-20-129,0 25 129,0-10-129,0-2 0,0 1 0,0-14-129,2 24-387,-2-24-2322,0 0-1806,0 0-129,0-10-387</inkml:trace>
  <inkml:trace contextRef="#ctx0" brushRef="#br0" timeOffset="118063.4921">15937 2919 4128,'0'0'4128,"0"0"-903,0 0-516,6-18-387,-6 18-645,0 0-516,0 0-129,0 0-387,-6 8-129,6-8 0,-11 29-258,3-9 0,2 8-129,-2 8 129,4 3-258,-2 6 0,0 2 129,3 4-258,-3 2 129,1-2 0,0-1 0,-3-3 0,-3-1 0,-2-9 0,-3-8 0,-3-8 129,0-4-129,-5-10 0,1-7 129,-1-1-129,-1-12 0,3-5 0,4 1 0,2-8-129,2-2-129,12 12-645,-5-19-1290,7 9-2193,8-12-258,6 5-516,2 1 258</inkml:trace>
  <inkml:trace contextRef="#ctx0" brushRef="#br0" timeOffset="118631.0643">15684 2837 1,'-9'16'4127,"9"-16"1,0 0 0,0 0-2322,0 0-129,0 0-387,11-2-387,-11 2 129,28-7-258,-14-4-129,15 2-129,-7-2 0,7 5 0,0-6-129,2 6-258,-3 1 129,2-1-129,-7 4 0,0 2-129,-2 2 0,-3 8 129,-4-3-129,-1 8 0,-4-1 0,-2 6 0,-6-1 129,-1 1-129,-1-4 129,-11 4-129,-2-1 129,0-4-129,-3-1 129,-1-2-129,1-5 0,3-1 0,14-6 0,-16 7-129,16-7 0,0 0-258,0 0-387,12-1-774,10 1-2709,-8-2-387,4 1-387,3-4 0</inkml:trace>
  <inkml:trace contextRef="#ctx0" brushRef="#br0" timeOffset="119159.1313">16507 2832 1548,'-22'16'4386,"4"-6"387,-4 6-645,-14 0-1935,10 16-645,-17-6-258,10 13-516,-9 4 0,8 12-129,-5 6-129,9 8-129,6-4-258,7 8 258,4-2-258,12-5 0,1-4-129,1-6 0,13-8-129,2-14-258,11-5-516,-13-23-1677,10 1-1935,-2-7-516,3-13-129,-3-14 130</inkml:trace>
  <inkml:trace contextRef="#ctx0" brushRef="#br0" timeOffset="119647.1933">16517 2999 3225,'-22'24'4515,"7"-8"-387,-6 1-1935,12 18-387,-14-5-129,15 25-387,-10-12-387,14 18-129,-1-8-258,5 2 129,0-6-258,13-1 0,5-13-258,9-14 0,0-4-129,6-14 129,3-3-129,-3-13 129,-2-10-129,0-8 129,-5-9 0,-4-2-129,-6-4 129,-7 3 0,-7-1 0,-2 0-129,-8 0 0,-8 9 0,-6 9 129,-3 3-258,-6 10 129,3 3-129,-3 10-387,4 0-258,12 23-1548,0-13-2064,6 9-645,8-6-129,1 5 0</inkml:trace>
  <inkml:trace contextRef="#ctx0" brushRef="#br0" timeOffset="119963.2334">16654 3204 3096,'-18'9'4644,"-5"-9"-129,23 0 0,-16 2-3096,1-2-258,15 0-387,0 0-129,-10 23-258,10-23 0,0 26 129,0-6-258,7 4 0,5-6 0,7 8 0,-1-6-129,4 4 129,3-8-129,3 3-129,-1-6 129,0-1-129,-2-4-258,-7-6-129,5 11-1161,-23-13-2838,20 0-516,-20 0 0,0-20-516</inkml:trace>
  <inkml:trace contextRef="#ctx0" brushRef="#br0" timeOffset="120459.2964">16814 2775 3870,'0'0'4386,"0"12"258,0-12-774,26 42-2193,-18-26-387,16 24-258,-12-10-387,7 10 0,-6 0-129,3 14-129,-11-2-129,0 10-258,-5 4 129,-2-2-129,-7 1 0,-4-4 0,1-1-258,-4-13-129,9 2-645,-14-23-2064,17 0-1677,-2-11-129,6-15-387</inkml:trace>
  <inkml:trace contextRef="#ctx0" brushRef="#br0" timeOffset="18160.3061">20714 2856 1032,'0'0'4644,"0"0"-258,12 9-1935,-12-9-387,0 0-387,0 0-387,0 0-258,0 0-387,0 0 0,0 0-129,-9 19-129,9-19 129,-9 17-387,0 0 387,2 3-387,-3-2 129,1 6-258,0 5 129,0 3-129,-2-2 129,2 0-129,-4 3 0,3-1 129,0-2-129,-4-6 0,-1-3 129,-1-4 0,-4-5-129,0-7 0,-4-5 129,0 0 0,-1-8-129,3-1 129,0-1-129,3-6 0,3 1 129,5-3-129,0 4 0,9-8-129,2 22 0,0-23-258,0 23-387,5-28-1548,-5 28-2709,19-16 129,-19 16-774</inkml:trace>
  <inkml:trace contextRef="#ctx0" brushRef="#br0" timeOffset="18855.8944">20526 2836 1806,'-7'-11'4257,"7"11"-903,-8-20-516,8 20-387,-1-31-645,1 31-387,0-37-129,0 37-387,16-33-129,-2 24-129,-8-14 0,11 14-258,-2-4 0,6 5-258,0 5 129,3-1-129,2 0 0,3 4-129,2 0 0,0 0 0,-2 4 0,1 5 0,-3 0 0,-4 6 0,-2-2 129,-4 10-129,-3 3-129,-6 2 129,-6 1 0,-2 0 0,0-2 0,-7 1-129,-5-2 129,-4-10 0,2-3 0,0 0 0,0-5 0,14-8 0,-23 12 0,23-12 0,0 0 0,-15 0-258,15 0-258,0 0-516,13-8-2580,-13 8-1290,22-12-645,-22 12 129</inkml:trace>
  <inkml:trace contextRef="#ctx0" brushRef="#br0" timeOffset="11187.9207">17415 2951 5031,'2'11'5031,"-2"-11"-516,-9 23 0,5-3-3483,-15-5-258,6 16-129,-11-7 0,2 8-258,-8-4 0,3 3-129,0-1-129,1 3 0,1-7-129,2-9-129,10 12-774,-10-29-2064,23 0-1806,-18 0 0,18 0-516</inkml:trace>
  <inkml:trace contextRef="#ctx0" brushRef="#br0" timeOffset="11487.9585">17040 2936 3999,'0'0'5160,"0"0"0,0 15-387,0-15-1935,25 26-2064,-10-10 0,16 8-129,-5 1-129,9 4-129,1-1-258,5 1 0,-1-3 0,2 3-129,-2-10 0,-3 8 0,-2-7 0,-4-1-129,-4-2 0,-10-5-387,5 13-1290,-22-25-2967,18 5-258,-18-5-387,-1-13-387</inkml:trace>
  <inkml:trace contextRef="#ctx0" brushRef="#br0" timeOffset="12600.1">18514 2840 3999,'18'-6'4644,"-18"6"-129,0 0-2193,0 0-645,0 0-129,-9-13-516,9 13-129,-30 0-129,16 0-129,-15 0-129,1 4-129,-6 3-129,-2 4-129,-5-2 129,-2 1-129,-1 3 129,-1-2-129,4 4 0,1-2 0,1-1 258,12-2-387,5-2 129,9 1 0,13-9-129,0 0 0,0 0 129,22 14-129,4-11 129,6 2 0,2-4-129,5 3 0,-5 4 129,0 3-129,-2-1 0,-5 6 0,-6 2 0,-4 0 0,-6 2 0,-7 5 0,-4-3-129,-4 0 129,-11 6 0,-6-2-129,-5 5 129,-1 4 129,-8 0-129,4-5 129,2 4-129,3-2 129,1-7-129,7-2 129,9-2-129,7-5 0,2-16 0,11 26 0,10-23 0,2 0 0,10-1 0,-4-2 0,7-8 129,1 5-129,-1-7 129,-1 3-129,-3-1 129,0 5-129,-5 2 129,-2-4-129,-3 2 0,-4 2 0,-5 1 0,-13 0 0,18 1 0,-18-1-129,0 0-129,0 0-258,20 26-2838,-20-26-1548,0 0-387,0-12-645,0-4 129</inkml:trace>
  <inkml:trace contextRef="#ctx0" brushRef="#br0" timeOffset="14423.8316">19099 3131 3096,'0'0'4644,"0"0"-1548,0 0-645,0 0-258,0-9-516,10 9-258,-10 0-387,37-10-258,-17 5-129,8 5-129,3-3 0,4 0-258,4-4 0,5 3-129,-3-5 0,4 5 0,-1-6 0,3 4-129,-3-1 129,-3 2-258,-6 4 129,-4-1 0,-7 2-129,-7 0 129,-3 0-258,-14 0-129,0 0-516,0 0-645,13 15-3225,-13-15-129,0 0-387,-13 0 388</inkml:trace>
  <inkml:trace contextRef="#ctx0" brushRef="#br0" timeOffset="14847.8854">19562 2951 2451,'0'0'5031,"-6"-15"-258,6 15-258,8 0-3354,-8 0 0,0 0-387,19-4-129,0 6-129,-5 0 0,12 7-387,-4-4 258,5 5-258,3 3 0,-2-3 0,-2 2-129,-1 5 129,-6-3-129,-2 2 0,-5-2 0,-7 1 0,-3-2 0,-2 6 0,-6-4 129,-8 1-129,-4-1 0,0-2 129,-4 4-129,1-5 0,0 1 129,6-1-129,15-12 0,-21 16 0,21-16-129,0 0-516,21 22-2580,-6-22-1548,10-2-387,1-9-387</inkml:trace>
  <inkml:trace contextRef="#ctx0" brushRef="#br0" timeOffset="19487.9747">21512 2587 3999,'0'0'4515,"-2"-11"129,-19 3-2709,21 8-258,-27 2-387,15 14-129,-11-9-387,4 13-129,-9-2-129,8 20 0,-9-3 0,5 8-129,-2-1-129,4 1-129,0 6 129,5 1-129,4-1 0,3-6-129,5 1 129,4 4-129,1 3 0,1 5 129,7-8-129,5 0 0,2-4 0,3-3 0,-2-2 0,3-7 0,2-10 0,-3-4 0,-2-7 0,0-3-129,-3-3 0,-13-5-516,26 3-1548,-20-13-2580,2-4-645,-7-17-129</inkml:trace>
  <inkml:trace contextRef="#ctx0" brushRef="#br0" timeOffset="20136.057">21896 2705 516,'0'0'4386,"5"-12"774,-5 12-645,-9 0-2580,-11-4-774,11 18 129,-15 1-387,2 14-258,-9-7 0,4 16-258,-7-1 387,8 11-516,-1 3 129,12-5-129,3 2 0,12-2-129,3 10 129,13-4-129,6 1-129,8-14 0,2-6 129,2 0-129,1-8 0,0-4 129,-4-15-129,-2-6 0,-1-12 0,-4-9 129,1-8-129,-3-10 0,-4-5 258,-2-7-258,0-3 0,-3-6 0,-3 3 0,-2-7 0,-3 5 0,-5 1 129,0 2-258,-8 8 258,-6 10-129,-5 6 0,-7 7 0,-2 19 0,-3 6-129,-2 0-129,5 6 0,-3 4-129,13 15-516,-9-14-774,27 17-2967,-12-4-774,12 5 0,0-6-257</inkml:trace>
  <inkml:trace contextRef="#ctx0" brushRef="#br0" timeOffset="20480.1007">21885 2948 2967,'-16'0'5418,"16"0"-258,0 0-516,-25-6-2967,25 6-516,0 0-258,19 16-387,-4-4-129,8 11 0,-3-1-129,8 9 0,-3 1 0,5 13 0,-3-4-129,4 2-129,-4-4 258,0-4-258,-2 4 129,-6-7-258,1-13 258,-7-6-258,-13-13-129,15 8-129,-15-8-258,4-8-1290,0-11-2967,-4-8-387,0 5-645,-1-11 646</inkml:trace>
  <inkml:trace contextRef="#ctx0" brushRef="#br0" timeOffset="20951.6604">22324 2532 3999,'17'-12'5289,"3"12"-258,-20 0-258,31 23-3483,-20-7-387,15 16 129,-5 10-645,1 5 0,-2 4 0,0 5-258,-6-1 0,-3 6-129,-5 2 129,-6-3-258,0-3 258,0 6-129,-6-7-129,-3-4 129,0-1 0,-1-11 0,0-6 0,-1-7 0,11-27-129,-19 13-258,19-13-774,-14 0-3612,14-16-516,-2-10-387,2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09.4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7B98FFB-B742-475C-B278-8F5B9A3401F1}" emma:medium="tactile" emma:mode="ink">
          <msink:context xmlns:msink="http://schemas.microsoft.com/ink/2010/main" type="inkDrawing" rotatedBoundingBox="16793,8238 19697,8417 19667,8905 16762,8725" semanticType="10" shapeName="Other">
            <msink:sourceLink direction="with" ref="{C9AFC4FD-5367-473D-A03D-9BA8B26703C6}"/>
            <msink:sourceLink direction="with" ref="{57B213E9-38A3-4ABF-9A2E-BD1ADF3C5DD1}"/>
          </msink:context>
        </emma:interpretation>
      </emma:emma>
    </inkml:annotationXML>
    <inkml:trace contextRef="#ctx0" brushRef="#br0">16780 8441 22,'0'0'21,"0"0"-1,0 0-2,0 0-2,0 0-3,0 0-2,11 9-2,-11-9-1,13 1-1,-13-1-2,21 1-1,-8-2 0,5 2-2,0-1 0,3 1 0,1-1 0,3 2 0,1-1 1,3 2-2,0-3 1,0 2 0,0 0 0,0 0-1,-1 0 1,2-1-1,-2 1 0,0 1 0,0 0 0,0-2-1,2 0 1,1 1-1,1 0 1,1-1 0,0 0 0,0 0 0,-1 0 0,1 3 0,-3 0 0,-2-1-1,-2-1 1,-1 2-1,-1 1 1,0 0-1,-1-1 1,1 0-1,-3 0 1,1 0 0,-1 0 0,-1-1 0,-1-2-1,-1 1 1,0-1-1,0 1 1,-1-1-1,3 0 1,0-1-1,-1 2 0,2 0 0,-1-1 0,1 0 0,1 0 1,1 1-1,-1 2 0,0-2 0,3 0 1,-2-2-1,1 2 0,1-1 0,1 0 1,-1-2-1,0 1 0,2-1 0,-2 1 0,1 1 0,-2-2 1,-1 1-1,-3 3 0,-1-1 0,0 0 0,-4 1 0,2-1 1,-1 1-1,3 0 0,1-1 0,4-1 0,0-1 0,2 0 0,1 3 1,1-3-1,0 0 1,-3 1-1,-1-1 0,0 1 0,-1 2 0,-2-1 1,0-1-2,-1 1 1,-1 0 0,1 3 0,0-2 1,-1-1-1,3-1 0,2 0 0,-2 0 0,1 0 0,-1 0 0,1-2 0,-2-1 1,1 3-1,-2 0 1,-1-2 0,2 0-1,1 0 0,-1 0 0,1 0 0,0-1-1,1 1 1,-2 0-1,2 1 1,-2 1 0,-1-1 1,0 0-1,-4 0 0,2 1 0,-3 0 0,-1 0 1,-2-1-1,2-1-1,-2 1 1,1 0 0,1 0 1,1-1-2,-1-1 1,-1 1-1,1 1 1,-3 0 0,0-1 0,-11 1 0,12 0-1,-12 0 1,0 0-2,0 0-1,0 0-1,0 0-1,0 0-2,0 0-3,0 0-9,0 0-17,0 0 0,0 0 1,0 0 1</inkml:trace>
    <inkml:trace contextRef="#ctx0" brushRef="#br0" timeOffset="904.0517">19346 8387 13,'0'0'30,"0"0"2,0 0 1,0 0-11,0 0-3,0 0-7,0 0-1,0 0-5,9 8-1,-9-8 0,9 9-2,-9-9 0,15 11 0,-6-7 0,2 4 0,3 1-1,0 0 1,1-2-1,0 4 0,0-1 0,2 1-1,-1 1 0,0-1 0,1 0-1,0 2 1,1-2-1,-1 0 1,-2-1-1,-1 0 1,-1-1-1,-2 1 0,-1-3 1,-10-7 0,12 12 0,-12-12-1,7 14 1,-7-14 0,0 0-1,0 0 1,7 10-1,-7-10 0,0 0 0,0 0 0,0 0 0,4 10-1,-4-10 2,0 0-1,0 0 0,0 0 0,0 0 0,-3 11 0,3-11 0,0 0 1,-14 9-1,14-9 0,-22 16 0,7-7 0,-4 3 0,-4 3 0,-2 1 0,-4 3 0,-2 1 0,0-4 0,3 2 0,2 0 0,3-3 0,4-4-1,4-1 1,5-2 0,10-8-1,-12 8 0,12-8-2,0 0-1,0 0-5,-13-8-14,13 8-18,-5-11 2,0 1 0,5 10 1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2:23:03.914"/>
    </inkml:context>
    <inkml:brush xml:id="br0">
      <inkml:brushProperty name="width" value="0.05833" units="cm"/>
      <inkml:brushProperty name="height" value="0.05833" units="cm"/>
      <inkml:brushProperty name="color" value="#177D36"/>
      <inkml:brushProperty name="fitToCurve" value="1"/>
    </inkml:brush>
  </inkml:definitions>
  <inkml:trace contextRef="#ctx0" brushRef="#br0">-5 1 6321,'14'0'4902,"-14"0"-129,0 0-645,0 0-3870,21-2-3870,-21 2-774,14-3-258,-14 3-516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8:26:29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15027 8588 3354,'0'0'3999,"3"11"-645,6 1-1290,1-5-387,11 11-258,-2-9-129,13 9-516,-1-6 258,11 6-258,-3-6 0,10 2-129,-4-7-129,3 4 0,-4-7-258,-2-4-258,-3 0-1161,-10-12-3096,-3-10-645,-6-10 0,-13-12-516</inkml:trace>
  <inkml:trace contextRef="#ctx0" brushRef="#br0" timeOffset="27943.5983">17216 8585 2967,'-14'0'3999,"14"0"-1419,-12 0-129,12 0-387,0 0-258,0 0-258,0 0 0,12 6-387,-5-6-258,12 7 0,-1-1-387,9 8-129,3-2-129,8 5 0,4 3 129,12 4-129,6-2 129,12 0 0,6-2-129,9 2-129,2-3 0,1 1 0,0-6 0,-2 4 0,-5-2-129,-4 2 129,-8-3-129,-5 1 0,-4-3 0,-8-2 129,-5-1-258,-7-4 129,-5-1 0,-10-3 0,-3-2 0,-7 0-129,-7 0-129,-10 0 129,14 0-258,-14 0-258,0 0-387,0 0-3354,0 0-516,0 0-516,0 0 129</inkml:trace>
  <inkml:trace contextRef="#ctx0" brushRef="#br0" timeOffset="29295.6756">21689 8696 3096,'2'-6'4515,"-2"6"-1290,0 0-645,0 0-258,-3-10-516,6 11-129,-3-1-387,23 6-129,-1-3-258,17 9-258,6-3 0,14 7-129,10-1 0,10-1-258,4 1-129,9 0 129,-3-4-129,-2 2 0,-7-5 0,-7-2-129,-11-3-129,-12 0 0,-11-3-645,-22-5-2967,-6 0-1161,-11-6-387,-7-3-645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1300 238 1806,'0'0'3999,"-30"-11"-1290,30 11-258,-24-12-516,24 12-258,-31-7-387,31 7-258,-40-7-258,23 7-258,-12-4 129,6 4-258,-9 0 0,5 0-129,-8 2 0,7 5-129,-8 0 0,1 4 129,-5-6-129,4 6 0,1 1-129,2 2 129,0-6-129,0 5 129,4-2-129,4 3 0,1-5 0,5 5 129,0 0-129,-1 0 0,4 5 0,-1 1 0,-1 3 0,4 0 0,-3 3 0,1 2 0,0 4 0,2 0 0,1 3 0,2 0 0,-2-3 129,7 4 0,0 2-129,3-4 0,1 1 129,2 2 129,0-4-258,0-1 129,2 8-129,2-1 0,1-5 129,5 3-129,-4-4 258,2-2-387,0 1 387,3-3-258,0-6 129,6-2-129,-3-3 129,7 3-129,0 0 0,2-5 0,2-2 0,2 0 129,0-3-129,3-2 129,5 2-129,1-4 129,-2-4-129,5 4 0,-3-5 129,4-2-129,-1 2 0,3-2 0,-8 0 0,4 0 0,-1-4 0,1-3 0,-1 0 129,1 0-129,-4-7 0,0 5 0,1-4 0,0-1 0,-2-2 0,-1-1 129,-1 0-258,-1-3 258,2 4-258,-4-2 129,-2-3-129,-4 2 258,-2 0-258,-1-8 129,0 0 0,-8 1 0,5-5 0,-5 4-129,2-1 258,-5-3-258,-2 0 129,2 6 0,-5-1 129,2 1-129,-5-3 0,0 3 0,0-1 0,0 1 0,-8-4 0,0 4 0,-1-2 0,-1 2 0,2-2 129,-6 5-129,1-4 0,2 2 0,-1 3 0,-3-2 129,3-1-129,1 5 0,0-3 0,-2 6 0,2-2 0,-3 1 0,1-4 0,13 21 0,-28-28 0,28 28 0,-32-27 0,16 16 0,-3 1 0,0 1 0,-1 2-129,1-5 129,-3 3 0,3 4 0,-2-2 0,1 0 0,-3 0 0,1 3-129,2 4-258,-6-2-129,9 8-1032,-16-1-3096,4 2-387,-2 0-387,-1 0-129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449 454 1419,'0'0'4644,"0"0"387,0 13-387,4 2-2838,-4-15-129,0 20-258,0-20-387,-2 32-258,-5-14-258,7 5-129,-7-4 0,6 3-129,-3-4-129,2-2-129,-1-3-258,3-13-129,0 18-774,0-18-3612,0 0 0,0 0-645,-12-13-258</inkml:trace>
  <inkml:trace contextRef="#ctx0" brushRef="#br0" timeOffset="1">0 50 4128,'0'0'4515,"0"0"-1032,0 0-516,0 0-258,0 0-1032,7 0-516,-7 0-258,0 0 0,8-19-258,-8 19-258,15-9 0,-15 9-129,20-8 0,-20 8 129,24-8-258,-11 5 0,-13 3 0,26-1-129,-26 1 129,21 3 0,-21-3-129,14 20 0,-13-5 0,-1 2-129,0 5 258,-10 5-258,-3-3 129,-1 3-129,-6-1 0,2-5 0,0-4 129,3 1 0,2-8 0,13-10-129,-16 13 129,16-13 0,0 0 0,0 0 129,0 0-129,0 0 0,17-5 0,-3 3 129,1-3-129,1 5 129,2 0-129,2 3 129,-3 7-129,-2 8 0,-2 0 0,-3 5 0,-2 0 0,-1 1 0,-6 1 0,-1-2 0,0-2 0,-1 0-129,-6-4 129,-2-4 0,9-13 0,-27 22 0,11-18 0,-2 1 0,0-1 0,3-1 0,-1-3 0,3 0 0,13 0 0,-19 0 0,19 0 0,0 0 0,0 0-129,0 0-129,0 0-387,4-15-903,-4 15-3225,19 0-258,-19 0-387,22 0-258</inkml:trace>
  <inkml:trace contextRef="#ctx0" brushRef="#br0" timeOffset="2">626 104 3483,'10'-13'4515,"-10"13"-129,4-16-2580,-4 16-129,0 0-387,18-5-258,-18 5-129,0 0-258,0 0-129,0 0 129,0 0-129,0 0 129,0 0-258,0 0 0,0 13 0,0 1-129,0-14 258,0 25-387,0-12 387,0 6-387,0-5 129,0 3-129,0-4 0,0 0 0,0-13 0,8 19-129,-8-19 0,20 13 129,-7-10-129,4 0 129,0-2-129,4 2 0,-3 0 0,0-2 0,-1 2 129,-2 2-129,-1 3 0,-14-8 0,22 17 0,-22-17 0,9 25 0,-6-9 0,-3 1-129,0 3 129,-4-4 0,-4 3 0,-5-3 0,2-2 0,11-14 0,-25 19 0,25-19 129,-22 5-129,22-5 0,-24-1 0,24 1 0,-24-14 0,24 14-258,-25-23-129,25 23-774,-25-21-2709,25 21-1161,-14-27-387,9 11-387</inkml:trace>
  <inkml:trace contextRef="#ctx0" brushRef="#br0" timeOffset="3">618 21 7224,'0'-16'5160,"0"16"0,0 0-387,14-6-3870,-14 6-129,29-6 0,-15 2-258,9 4-129,-1-2-129,1 0 0,1 2 0,-1 0-129,-3 0 0,0 0-129,-7 0 129,-13 0-258,22 5 0,-22-5-258,13 5-645,-13-5-3870,0 0-129,0 0-645,0 0-258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1554-153 1548,'-9'-17'2064,"9"17"0,0 0-258,-18-16-129,18 16-129,-15-7-129,15 7-129,-13-10-129,13 10-129,-16-7-129,16 7-387,-22-6 0,22 6-129,-29-7 129,15 4-258,-3 0-129,2 1 129,-2-2-129,2 0 0,-3-4 0,1 4 0,-3-2-129,1 2 129,-4-2-129,-2-2 0,-2-1 129,-3 6-129,1-1 0,-1 1 129,2-1-129,-2 2 0,1 1 0,2-1 0,-1 2 0,2 0 0,3 0 0,-2 0 0,1 0 0,1 0 0,2 0 0,2 0 129,-2 0-129,0 0 0,3 0-129,-4 0 129,-1 0 0,0 0 0,-2 0 129,3 0-129,-1 0 0,1 0 0,0 0 129,3 2-129,3-2 0,1 1 0,-1-1-129,1 2 129,-2-1 0,0 1 0,0 1 0,-1-2 0,0 3 0,-2-1 0,1 5 0,-1-6 0,-2 2 0,1 0 0,-1 2 0,-2 0 0,2 0 0,-4 3 0,4-4 0,-3 3-129,2 2 129,4-2 129,-2 1-129,4 3-129,3-3 129,-3 1 0,2 1 0,3-1 0,-3 1-129,1-2 129,1 4 0,-3 0 129,1 2-129,0 0 129,3-2-129,-3 0 129,4 2 0,-2-1 0,13-14 129,-21 26-387,21-26 258,-21 23-258,12-9 387,2-1-387,7-13 129,-18 28-129,9-11 129,1-3 0,3 4 0,-2-2 0,1 2 0,2 1 0,-3 1 0,5 2 0,-3-2 0,3 3 0,-2 0-129,2-1 129,2-2 0,0 3 0,0 0 0,0 0 0,0-1 0,0 2 129,0-1-129,0 0 0,0 0 0,2 1 129,2 0-129,-1-3 129,1 0-129,0-3 0,-2 4 0,3-1 0,1-2 0,-1-1 129,-1-2-129,1 4 0,0 0 129,3-3-129,-6-1 129,3 0 0,-1 1-129,1 0 129,-2 3 0,0-4 129,1 0 0,-1 5-129,3-7 0,0 6 0,2-4 0,1 0 0,-1-2 0,3 1-129,0-1 0,1 0 0,1 1 129,2-1-129,0-4 129,3 3 0,-1 0-129,2-1 129,-1 0-129,6 1 129,-2-2 0,2 2-129,-2-2 0,3 2 0,-1 0 129,-1 1-129,-2-4 0,1 2 0,-4 0 129,3-2-129,-5-4 129,1-1-129,0 1 0,0 1 0,0 1 129,-1-2-129,1-2 0,0 4 0,-2 2 0,4-3 129,-3 2-129,1 0 0,-1-1 258,-1 1-258,2 1 0,-2-2 0,0-3 0,0 4 129,2-2-129,1 1-129,-1 0 129,0-3 0,-1 4 0,2 0 0,-1-2 0,-1 3-258,1-1 258,-2 0 0,0-4 0,2 3 0,0 0 258,0-4-258,4-1 0,-2 0 0,0-2 0,2 4 0,2-5 0,2 0 0,-5 0 129,6 0-258,-1-2 129,2-1 0,0-1 129,0-2-129,0 3 0,-1 0 0,4-2 0,-3 2 0,-3-1 0,1 1 0,-3 0 0,1-1 0,-1 1 0,-1 0 0,1 0 0,-3-1 0,3 1 0,-3 1 0,1 2 0,-2-1 0,1-2 0,-1 2 0,-2-1 0,2 1 0,0-8 0,0 3 0,0-3 0,-2 4 129,3-1-258,-2-5 129,0-2 129,2 3-129,-6-2 0,2 3 0,-3-5 0,2 5 0,0-5 0,-14 14 129,26-26-129,-26 26 0,22-24 0,-10 10 0,-2 0 0,-1-3 0,1 1 0,-1 0 0,3 2 0,-3-2 0,0 0 129,1 1-129,-10 15 0,20-28 0,-11 12 0,1 3 129,-1-2-129,0-1-129,0 3 129,0-5 0,2 2-129,-4 3 258,2-6-258,-1 0 0,1-2 0,-2 5 258,-3-5-387,2 0 258,1-3 0,-1 4-258,-2-2 516,4 2-258,-2-2 0,2 0 0,0 0 0,1 0 0,-4 2 0,0-1 0,1-1 0,-3 3 0,0 0 0,0-1 0,-1-1 0,-1 2 129,0 0-129,1-3 0,-2-2 0,0 4 129,0-5-129,0 5 0,0-2 129,0 3-129,-3 0 0,2 1 0,-4 1 129,1-1 0,-3 5 0,1-3-129,-2 1 129,2-1-129,-2-1 129,0 4-129,0-1 0,1-2 0,-6 1 129,4 2-129,-4-1 0,4-1 0,-6-3 129,1 5-129,1 1 0,0-2 0,2 1-129,-6 0 129,3-3-129,1 1 0,-3 2 0,1-2 129,2 0-258,-1 2 258,0 0 0,14 13-129,-25-19 258,25 19-129,-21-15 0,21 15 0,-20-14 0,20 14 0,-18-9 0,18 9-129,-17-12 129,17 12 0,-18-11 0,18 11 0,-21-9 0,21 9 129,-24-10-129,24 10 0,-25-6 0,10 2 0,15 4 0,-24-8 0,24 8 0,-20-6 0,20 6 0,-16-6 0,16 6 0,-18-4 0,18 4 0,-19-5 0,19 5 0,-22-4-258,22 4-774,-35 0-3354,21 0-516,-3-3-516,-1-1-387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4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461-1195 1,'0'0'4256,"0"0"388,0 0-1419,0-13-903,0 13-258,0 0-645,0 0-258,0 10-387,0 4-258,0-14-129,0 28 0,0-15 0,2 7 0,-2-4-258,5 4 129,-3-1-129,1 7 129,-3 1-129,3 8 0,-2 3 129,2 3-258,-2 1 258,3-1-258,-3-3 129,5-2-129,-3-4 0,0-8 0,3-1-258,-6-9 0,0-14-258,6 13-645,4 3-1806,-10-16-1935,0 0-258,0 0 0</inkml:trace>
  <inkml:trace contextRef="#ctx0" brushRef="#br0" timeOffset="1">1275-993 1,'0'0'3869,"0"0"-257,0 0-1161,0 0-516,0-14-516,0 14-387,0 0-129,0 0-387,0 0-129,0 0 129,-18-17 0,18 17-129,-13-1 0,13 1 258,-16 0-387,16 0 129,-24 1 0,24-1 0,-26 13 0,16 2-129,-7-4 0,4 7 129,-3 1-129,3 3 129,-3 0-129,6 1 0,-3 0 0,7 3-129,2-7 129,4-1-129,0 1 129,5-4-129,-5-15 0,28 19-129,-10-16 129,6-3 0,-4 0-129,3-8 129,-2-8-129,1 2 129,-4-6-258,-1-2 258,-4-1-258,-4 0 258,-4-3-129,0 4 129,-3-1-258,-2 5 129,0 0 129,0 18 129,0-21-258,0 21 129,0 0 0,0 0-129,0 0 129,-15 11 0,15 4-129,0 5 0,0 1 258,0 2-258,3 1 129,3 2-129,7-2 258,-1-5-387,2-4 387,4 0-258,-4-3 129,3-1-258,-1-6-129,-16-5-645,35 0-3999,-35 0-258,20-15-387,-15-2-387</inkml:trace>
  <inkml:trace contextRef="#ctx0" brushRef="#br0" timeOffset="2">343-712 516,'-1'8'4515,"1"-8"516,0 18-645,0-18-1935,11 24-516,-11-24-387,20 30-516,-11-17 0,8 9-387,-5-10-129,7 7-129,-5-6 0,1 2-129,1-4-129,-3-2 0,1-5-129,-14-4 129,19 15-258,-19-15 129,16 1 0,-16-1 0,0 0 129,14-5-129,-14 5 0,10-19-129,-6 4 258,4-2-258,2-4 129,2-1-129,-3 2-258,-1-6-258,10 18-1806,-9-13-2193,-9 21-645,11-20-258,-11 20 0</inkml:trace>
  <inkml:trace contextRef="#ctx0" brushRef="#br0" timeOffset="3">1163-2909 1161,'0'0'2064,"0"0"-258,0 0 0,0 0-258,0-9-129,0 9-258,0 0-129,0 0 0,-11-18-258,11 18-129,0 0 0,-14-16-129,14 16-129,-19-15 129,19 15-258,-22-16 129,22 16-129,-30-12 129,12 1-129,3 8 129,-6-3-258,2 3 129,-3-4-129,3 5 129,-5-5-129,5 1 0,-8 3-129,12-1 0,-8-3 0,3 5 0,-4-4 0,4 3 0,-4-1-129,0 2 129,-3-1 129,5-1-129,-5 2 0,4 1 0,-1 1 0,2 0 129,-2 0-129,2 0 0,3 0 129,-2 0-129,-1 0 0,7 3 0,-4 1 0,0-2 0,-2-1 129,-1 1-129,3-2-129,-3 0 129,-2 2 0,4-2 0,-4 0 0,0 2 0,2-1 0,3 1 0,-3 0 0,3 0 0,0 4 258,3-1-258,-1 1 129,1-1-129,16-5 129,-28 14-258,28-14 258,-29 14-129,29-14 0,-25 15-129,25-15 129,-29 16 0,12-4 0,17-12 0,-32 23 0,17-11 0,-3 2 0,1-2 0,1 1 0,16-13 0,-30 28-129,30-28 129,-28 25 0,28-25 0,-29 28 0,29-28 0,-25 19 0,25-19 129,-24 23-129,24-23 0,-25 25 0,25-25 0,-21 25 0,12-6 129,1-3-129,-3 2 0,3-1 0,2-1 129,-2 0-129,1 5 0,-2-2 0,1 3 0,-5-5 0,5 3 0,-3 1 129,-1 1-129,1 2 0,-3-1 0,2-2 0,0 2 129,1-1-129,3 1 0,-2-1-129,6 1 258,-1-4-129,0 2 0,4 2 0,1 2 0,0-2 129,0 0-129,0 1 0,3 4 129,3 3-129,0-1 129,2 1-129,2-1 129,-6-3 129,9 3-258,-3-1 129,-1-7-129,4-3 387,-5 3-387,6-5 258,-3 4-258,2-3 0,2-1 129,0 3-129,2-4 129,2 2-129,-2-1 0,2 4 129,2-3-129,-2-1 129,1-4-129,-1 1 129,2 0-129,-4 0 0,2 3 129,2-8-129,1 4 0,-3-3 0,0 1 129,3 0-129,-2-2 0,-1-2 0,4 0 0,-4 3 0,-1-1 129,3 2-129,-4 1 0,4-4 0,-2 3 0,0-2 0,0 0 129,0-4-129,1 1 0,3-3 0,-1 2 0,-2-1 0,2-2 0,0 0 0,-1 3 0,1-5 0,-3 2 0,0 1 0,2-3 0,-2 0 129,0 2-129,3-2 0,-2 0 0,2 0 0,-1 0 0,1 0 0,0-2 129,0-3-129,4 0 0,-3-1 0,4-3 0,-2 0 0,-1 1 0,5-3 0,-3-2 0,1 1 129,0 2-258,2-4 258,-4 5-129,2 0 0,0 0-129,-1-1 129,-3 3 0,-1-2 129,5-7-129,-7 3 0,2-1 0,-3-6 0,0 5 0,2-4 0,1 1 0,-8 2 129,3 2-129,-2-5 0,-15 19 0,30-26 0,-30 26 0,23-31 0,-23 31 129,24-28-129,-24 28 0,21-31 0,-10 15-129,-2-2 129,-9 18 0,21-30-129,-10 14 258,-11 16-258,16-33 129,-16 33 0,14-30 129,-8 10-129,0 1-129,-1-3 258,2 0-258,-4 1 129,3 1 0,-3-1 0,0-2-129,2 7 129,-3-3 129,-2 19-129,3-30 0,0 14 0,-1-4 0,-2 4 0,0 0 0,0-2 0,0 0 0,0-2 0,0 1 129,0 19-129,0-34 0,-5 17 0,2-1 0,0-3 0,-2 5 0,2 0 0,-1-2 0,0 1 0,1 0 0,-4-1 0,7 18 0,-9-27 0,9 27 129,-11-32-129,11 32 0,-11-27 0,11 27 0,-13-25 0,13 25 0,-11-27 0,11 27 0,-13-25 0,13 25 0,-14-19 0,14 19 0,-13-26 0,13 26 0,-11-16 0,11 16 0,-12-21 0,12 21 0,-11-20 129,11 20-129,-15-16-129,15 16 129,-12-19 0,12 19 0,-13-21 0,13 21 0,-16-18 0,16 18 0,-15-26 129,15 26-129,-16-27 0,16 27 0,-22-23 0,22 23-129,-23-28 129,23 28-258,-25-16-387,5-3-2193,20 19-1935,-34-20-516,34 20-129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 42 774,'0'0'4386,"0"0"0,0 0-1161,-17-5-645,17 5-645,0 0-516,0 0-258,0 0-387,0 0 0,0 0-129,0 0-258,0 0 0,7-13 0,-7 13-129,19-14 0,-19 14-258,27-10 129,-13 10 0,4 0 0,-3 0-129,-3 5 129,-12-5 0,24 22-129,-17-7 258,-1 1-258,-4 0 129,-2 3-129,0-3 129,-5-1-129,-3 1 0,-1-3 0,9-13 0,-26 27 0,13-20 0,-1 0 0,1-2 0,13-5 0,-24 4 0,24-4 0,-17 1 0,17-1 0,0 0 0,0 0 0,0 0 0,0 0 0,0 0 0,13-7 0,1 6 129,2-2-129,0 3 129,3 0-129,-3 0 0,1 7 129,-4 3-129,0 5 0,-4 4 0,-3 0 0,-3 3 129,-3 0-129,0-3 0,0 2 0,-8-1 0,-2-6 0,0 0 0,-5-3 0,0 1 0,-1-5 0,0-4 129,1 0-129,1-2 0,0 1 129,14-2-129,-18 0 0,18 0 0,0 0 0,0 0-129,0 0 129,0 0-129,0 0-129,0 0-129,0-9-258,15 9-387,-15 0-645,28 0-645,-28 0-1419,29-9-1161,-12 5-387,1-2 258</inkml:trace>
  <inkml:trace contextRef="#ctx0" brushRef="#br0" timeOffset="1">270 390 1032,'32'-6'4515,"-10"-1"-258,-5 7-903,-17 0-387,19 2-645,-19-2-645,9 13-387,-9-13-129,0 24-387,-1-9-258,1 10-129,-11-3 0,5 0-129,-3 3-129,2-4-129,1-3-129,6-18-516,-5 32-645,5-32-3483,0 0-258,0 0-387,0 0-129</inkml:trace>
  <inkml:trace contextRef="#ctx0" brushRef="#br0" timeOffset="2">617-39 903,'0'0'4644,"0"0"-258,0 0-1032,0 0-645,8 18-516,-8-18-516,-3 28-645,3-28 0,-12 33-387,1-12-129,3 4-129,-2-8-129,2 1 0,8-18-129,-13 25 0,13-25-129,-9 17 0,9-17 129,0 0-129,0 0 0,0 0 0,12 14 0,-12-14 0,26 3 0,-10 0 258,2-3-258,3 1 129,0 2-129,-3-2 129,0-1-129,1 2 129,-6 1 0,-13-3-129,25 8 0,-25-8 129,16 11-129,-16-11 129,6 21 0,-5-6-129,-1 2 129,0 1 0,0-2 0,-1 6 129,-3-4-258,4-2 129,0-16 0,-2 25-129,2-25 129,0 13-129,0-13-129,0 0 0,0 0 0,0 0-258,22 10-516,-22-10-1161,0 0-2838,0-8-258,0 8-387,0 0-258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169-2755 1,'0'0'3869,"0"-14"-902,0 14-516,0 0-516,0 0-258,0 0-516,0 0-129,0 0-387,0 0-129,0 0-129,0 0-129,0 0 0,0 0-258,0 0 129,0 0-129,0 0 0,0 0-258,0 0-903,0 0-2967,-11-4-258,11 4-258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480-2567 258,'0'0'4386,"0"0"258,0 0-2064,0 0-645,10 9 0,-10-9-387,0 0-258,0 0-516,6 25 0,-6-25-129,6 28-129,-6-8-129,5 9 0,-5 0-129,3 3-129,-3 2 0,0 5 0,0-1 0,0-2-129,-3-6 0,3 1 129,0-10-129,0 2 0,0-23 0,0 28 0,0-28 0,0 0-129,3 26-258,-3-26-645,0 0-2709,0 0-1032,10-12-387,-10 12-387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1168-114 1935,'0'0'4128,"1"-22"-774,-1 22-516,-7-16-645,7 16-516,-16-15-258,16 15-258,-23-14-258,23 14 0,-23-12-258,23 12 129,-31-15-129,15 11-129,-3-5-129,1 6-129,-4-4 0,1 0 0,-3-2-129,-1-1 129,-5 1-258,1 2 129,-4-2-129,0 2 0,-2-1 0,1 2 0,0 2 0,-1 2 0,2-2 0,1-1 0,4 1 0,-1 0 0,1 1 0,2 0 0,0-1 0,0 2 0,2 2 0,-2 0 0,1 2-129,-2 1 129,-2 2 129,-1 3-129,-2 2-129,2-2 129,-5 0 0,5 3 129,-1-4-129,0 3 0,4-1 0,-2 2-129,0 0 129,2 3 0,-1-2 0,-3 3 0,2 1 0,-2 0 0,0 0 0,3 1 0,-1 2 0,1 1 0,2 2-258,0-4 516,3 3-258,3 3 0,0-3 0,1 1 0,-1 3 129,6-1-129,0 2 129,1 3-258,3 0 258,1 1-129,2-1 129,5 1-258,-2 2 129,4 0 0,0-5 129,5 3-129,4 3 0,1-2 0,6-3 0,2 4 129,4-1-129,0-2 0,6 0 0,-1-1 129,4-6-129,-1 3 0,1-2 0,-1-1 0,2-1 0,-1-2 0,-1-1 0,1-4 0,0 1 0,-2-2 129,2 3-129,0-6 0,-2 2 0,0-2 0,2-2 0,2 5 0,-1-2 0,-2-1 0,3-1 129,0 1-129,3-3 0,-3-1 129,2-1-258,-1-3 258,2-2-129,-1-6 0,1-1 0,-1 0-129,0-1 258,1-3-258,-1 3 129,2-3 0,2 6 0,-6-1 0,4 0 0,-1-1 0,-3-3 129,1 1-129,-3 3 0,-4-3 0,3-1 0,-7 1 0,3-1 0,-4-2 0,-3 3 0,2-1 0,-3-1 0,1-1 0,-1-5 0,-1 6 0,0-2 0,0-3 0,-2-2 129,1 1-258,-2-3 129,-5 1 0,0-1 0,1-2 0,-5-5 0,-1 4-129,1 3 129,-2-4 0,-2-1 0,-1 2 0,0 1 0,0 0 0,0 3 0,0-2 129,0 2-129,0 2 0,0-2 0,0 3 0,0-2 0,0 2 0,-1-1 129,0-1-258,-3 1 0,1-1 258,1 5-387,0-5 387,-1 2-258,1 3 129,2 13-129,-7-27 258,7 27-129,-7-24 0,3 10 129,4 14-129,-10-21 0,3 8 0,7 13 0,-15-24 129,5 8-129,-2 3 0,0-2 0,12 15 0,-24-25 129,10 12-129,5 0 129,9 13-258,-22-21 129,22 21 0,-18-20 0,18 20-129,-21-20-387,3-5-1806,18 25-2709,-31-31-258,13 13-258,-3-2-516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21:39.63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0B433B-AF32-423A-BD4D-BBDF99CED732}" emma:medium="tactile" emma:mode="ink">
          <msink:context xmlns:msink="http://schemas.microsoft.com/ink/2010/main" type="inkDrawing" rotatedBoundingBox="16535,13788 18799,13726 18801,13802 16537,13864" semanticType="strikethrough" shapeName="Other">
            <msink:sourceLink direction="with" ref="{A88DF265-9D28-436D-82E7-E6AB911628A2}"/>
          </msink:context>
        </emma:interpretation>
      </emma:emma>
    </inkml:annotationXML>
    <inkml:trace contextRef="#ctx0" brushRef="#br0">-18 46 1161,'-22'0'3612,"22"0"-387,0 0-516,0 0-387,0 0-516,0 0 0,0 0-516,0 0 0,0 0-258,0 0-258,0 0-129,0 0 129,22 0-258,-22 0-129,21 0 0,0 21-129,0-21 0,1 0-129,-1 0 129,21 0-129,-20 0-129,20 20 129,0-20 0,-20 0-129,20 0 0,-2 0 129,3 0-129,-1 0 129,1 0-129,20 0 0,-20 0 0,-1 0 0,1 0 129,-1 0-129,1 0 0,-1 0 0,-21 0 129,22 0-129,-1 0 129,-20 0-129,20 0 0,0 0 0,1 0 0,-22 0 0,22 0 0,-1 0 0,-2 0-129,3 0 258,-1 0-129,22-20 0,-22 20 0,1 0 0,-1 0 0,1 0 0,-1 0 0,1 0 0,-1-21 0,1 21 0,-1 0 0,1 0 0,-1 0 0,0-22 0,1 22-129,-22 0 129,22 0 0,-1 0 0,-21 0 0,20 0 0,-20 0 0,0 0 0,21 0 0,-20 0 0,-22 0 0,21-21 0,0 21 0,-21 0 0,21 0 0,-21 0 0,0 0 0,0 0-129,0 0 129,0 0-258,0 0-258,-21 0-1032,21 0-2838,-21 0-516,21 0-387,-21 0-129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-106 2447 1032,'0'0'4515,"0"0"129,9-7-1677,-9 7-516,0 0-516,0-25-387,0 25-516,0 0-258,23-12-129,-23 12 0,18-10-129,-18 10-129,25-10-129,-25 10 0,28-2 0,-13 2-129,-3 0 129,-12 0-129,25 12 129,-14 2-258,-6 1 0,1 10 0,-6-3 129,0 6-129,-2 3 0,-6-2 0,-4 0-129,0-4 129,-4 0 129,5-8-258,-3-1 129,14-16 0,-20 22 0,20-22 0,-13 14 0,13-14 0,0 0 0,0 0 0,0 0 129,9 11 0,6-6 0,0-5 0,4 0 129,3 0-129,0 0 129,0 0-129,3 3 0,-6 1-129,-1-1-258,0 7-258,-18-10-387,29 23-1032,-29-23-2838,6 23-387,-6-23-387,13 16 0</inkml:trace>
  <inkml:trace contextRef="#ctx0" brushRef="#br0" timeOffset="1">320 2809 2580,'22'0'4773,"-22"0"0,14 0-1806,1 10-645,-15-10-516,15 22-516,-15-22-516,1 33 129,-1-16-387,0 0-258,-4 1 0,-2-5-258,0 3-387,6-16-903,0 0-2709,-15 4-1032,15-4 0,-5-15-258</inkml:trace>
  <inkml:trace contextRef="#ctx0" brushRef="#br0" timeOffset="2">821 2397 2322,'-4'-22'3999,"4"22"-1290,-7-13-387,-4 0 129,11 13-645,-20-3-387,20 3-387,-24 0 0,24 0-258,-38 18-258,26-2 0,-13 1 0,8 7 0,-5-1-129,7 6 0,-1 2-129,5 4 0,2-3 0,5 4 0,2-4-129,2-2 0,6 0 0,8-2 0,3-5-129,6-1 129,3-6 129,5-1-129,2-3 0,3-5-129,1-3 129,-4 0 0,-1-4-129,-2 0 129,-5-4-129,-2-5 0,-5-2 0,-4-4 0,-3 0 0,-5-4 0,-6 0 0,0 2 129,0-1-129,-13 2 0,-2 0-129,-6 6 129,-4 2 0,-6 4 0,0 1 0,-6 3 0,3 0 0,-2 7 0,4-1 0,6 1 129,3-4-129,6 3 0,17-6-129,-14 4 129,14-4-387,0 0-1419,10-2-3096,3-7-258,8-1-258,-3-3-387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0 645,'0'0'3612,"0"0"-258,0 0-258,0 0-516,0 0-516,0 0-516,10 9-387,-10-9-129,0 19-129,0-6-258,0 11-129,0-4-129,0 6 0,0 1-129,0 5 0,0 0-129,0 5 129,0-8-129,0 1 0,0-1 0,0-3 0,3-1-129,-3-8 0,2 1-129,-2-18-387,6 20-258,-6-20-1032,0 0-2193,0 0-774,0 0-516,0 0 258</inkml:trace>
  <inkml:trace contextRef="#ctx0" brushRef="#br0" timeOffset="1">-153 307 1161,'0'0'4386,"0"0"0,0 0-1161,0 9-516,0-9-645,4 22-387,-4-22-387,9 29-258,-6-14-258,11 2-258,-6-1 129,6 2-387,-2-2 258,1 3-387,0-3 0,-2-1-129,-2-1 0,2 0 0,-11-14 129,19 20-258,-19-20 258,17 11-129,-17-11 0,17 0 129,-17 0-129,16-14 0,-16 14 0,17-27 129,-8 6-129,1 1 0,0-1-129,-1-2 258,1 6-387,2-5-129,6 14-1419,-7-8-2967,5 6-258,-1-5-258,2 3-258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2002 424 3096,'-6'-13'4644,"6"13"0,-18-18-2193,18 18-258,-8-16-645,8 16-516,-12-13-387,12 13-129,-16-17 0,16 17-258,-22-17 258,22 17-258,-26-16 0,13 6-129,-4-3 129,0 3-129,-3-3 0,2-1 0,-6 1 0,2 0 0,-3 1 0,0 0 0,-1 1 0,0 1 0,-3-3 0,2 7 0,-4-5 129,2 4-129,0-1-129,-2 1 0,1 1 0,3-1 0,-4-2 0,6 1 0,-2 3 0,1-9 129,0 3-129,1 1 0,-1-2 0,0 2 0,-1 3 0,-3-1 0,2 3 0,-2 3 0,3-1 0,1 0 0,-1 0 129,2 2-129,0-2 0,1 2 0,4-1 0,-4 1 0,1 1 0,1 0 0,-1 3 0,-2 4 0,4-1 0,-1-2 0,0 2 0,0-2 0,0-1 0,-3 3 0,1-2-129,-2 1 129,-4 0 0,0 4 0,2-2 0,-2 1 0,2 0 0,2 2 0,0-3-129,4 0 129,2-2 0,-2 0 0,2 6 0,2-3 0,-2 5 0,1 0 0,1 6 0,2-1 0,-1 4 0,-1-1 0,4 0 0,-3 2 0,4 0 0,-1 0 0,-1 1 0,3 0 0,0 3-129,-1-1 129,4 1 0,-7-1 0,5-1 0,-2 3 0,1 4 0,-1-4 0,3 1 129,1 1-129,1-1 129,3-5-258,4 6 258,1-1-129,0-7 129,4 4-129,2-2 0,6 2 0,-2-3 0,2 7 0,-1-5 0,1 0 0,-3 2 0,3-1 0,-2-5 0,-5 4 129,5 4-129,1-2 0,-1 0 0,4 0 0,2-2 0,1 1 129,-3 0-129,8-1 0,-2-3 0,4 2 129,-2-5 0,3 2-129,0-3 129,1 0-129,0-4 0,-1 1 129,4-5-129,1 3 0,-2-4 0,-1 0 0,3-1 0,-1 2 129,0-3-129,1-1 0,-3 0 0,-1-3 0,1 1 0,0 3 129,-1-5-129,-1-1-129,1 2 129,-1-3 129,-2 3-129,-1 3 0,0-6 0,1 0 0,-3 1 0,3 1 129,-1-1-258,1-1 129,2 0 0,-2 0 0,0 0 0,2 0-129,-1 0 129,1-1 0,-3-1 0,2-4 0,-1 5 0,3-2 0,1 0 0,0 2 0,-1-5 0,0 1 0,0 1 129,0 3-129,0-4 0,-1 0 0,1-1 0,-1 0 0,2-1 0,1 0 0,-1-2 129,-1 1-258,0-4 258,-1 6-129,-1-1 0,-5 1 0,3-3 0,-1 4 129,-3-3-129,2-2 0,-1 4 0,-1-4-129,-1-1 258,0-2-129,-1 2 0,1-1 0,0 0 0,0-2 0,-4-3 0,2 3 0,-1 2-129,-2-2 129,3 2 0,-6-5 0,4-1 0,-4-1 0,0 4 0,0-4 0,2-3 129,-2 6-129,0-6 0,-1 3 0,1 3-129,-2 0 129,1-1 0,-3 0 129,-1 1-129,3-4 0,-5 2 0,2-1 0,-1 0 0,-1-2 0,1 5 0,-2-1 0,2 1 0,-2-1 0,2 0 0,-3 4 0,0 13-129,0-34 129,0 17 0,0-3 0,0 3 0,-3-2 0,2 3-129,-2 0 129,3-1 0,0 17 0,-1-16 0,1 16 0,-4-21 0,4 21 0,-9-22 129,1 9-129,0-3 0,-1 1 0,-1 2 0,-4-5 0,2 4 0,-3-1 0,2 1-129,-3-2 129,0 3 0,-2 0 129,2 0-129,-2-1-258,2 2-258,-9-18-1419,8 10-2838,-9-2-387,3-4-258,-3-4-387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79 1032,'0'0'3612,"-8"-13"-1806,8 13 129,0 0 0,-1-16-129,1 16-387,0 0-258,0 0-129,8-21-129,-8 21-129,0 0-129,23-9 129,-23 9-129,18-7-129,-18 7-129,19-7 0,-19 7-129,22-5 129,-22 5-129,22-1 0,-22 1-129,21 0 0,-21 0-129,15 0 129,-15 0 0,17 8-129,-17-8 0,5 16 129,-5-16-129,6 29 0,-6-13 129,0 4 0,-6 3-129,1 4 0,-5-1 0,0-1 0,-3 3 0,0-4 0,1-3 0,-2-3 0,2-2 0,12-16 0,-22 22 0,22-22 129,-15 12-258,15-12 129,0 0 0,0 0 0,0 0 0,0 0 0,0 0 0,0 0 0,0 0 0,0 0 129,8 0-129,-8 0 129,23-2-129,-10 2 258,1-3-258,1 3 129,1 0-129,-1 0 129,-2 0-129,2 2 0,-15-2 129,20 6-129,-20-6 129,16 7-129,-16-7 0,0 0 0,0 0 0,15 7 0,-15-7 0,0 0 0,0 0-129,8 15 129,-8-15-129,0 0-129,10 19-258,-10-19-645,11 20-1032,-11-20-2193,9 14-387,-9-14-387,15 3 258</inkml:trace>
  <inkml:trace contextRef="#ctx0" brushRef="#br0" timeOffset="1">473 335 1032,'8'-17'4128,"-8"17"258,0 0-1548,0 0-516,0 0-129,9 11-645,-9-11-645,0 35-129,-8-10-258,6 3-129,-7 0-258,1 4 129,-1-7-258,1 1 0,0-4-129,1-7-387,7 1-1032,0-16-2580,0 0-516,0 0-129,0 0 0</inkml:trace>
  <inkml:trace contextRef="#ctx0" brushRef="#br0" timeOffset="2">857-42 774,'0'0'1677,"0"0"-516,0 0 129,0 0-129,0 0 0,-11 7-129,11-7 0,0 0 0,0 0-129,0 0 0,-14 7-129,14-7-129,0 0 129,0 0-258,-12 13 0,12-13-129,-9 13 0,9-13 129,-9 18-129,9-18-129,-7 18 0,7-18 0,-8 16 0,8-16-129,-7 14 129,7-14-129,-7 16 0,7-16 0,-7 18-129,7-18 129,-6 14-129,6-14 0,0 0 0,0 0 129,0 14-129,0-14 0,0 0 129,8 0-129,-8 0 129,15-5-129,-15 5 0,17-7 129,-17 7-129,15-2 0,-15 2 0,15 0 0,-15 0 129,0 0-129,19 5 0,-19-5 0,14 5 0,-14-5 0,19 8 129,-19-8-129,20 5 0,-20-5 0,19 6 0,-19-6 0,21 8 129,-21-8-129,19 8 0,-19-8 0,18 4 0,-18-4 0,16 7 0,-16-7 0,0 0 0,18 15 0,-18-15 0,8 16 0,-6-3 0,-2-13 0,0 27 0,0-13 129,0-14-129,-2 22 0,2-22 0,-16 16 129,16-16-129,-26 12 0,13-12 0,-5 1 0,3-1 129,-1 0-129,-2 0 0,1 0 0,3-4 0,0-1 129,14 5-258,-19-4 129,19 4 0,0 0 0,-16-9 0,16 9 0,0 0 0,0 0 0,0 0 0,-10-13 0,10 13-129,0 0 0,0 0-387,0 0-387,0 0-1806,0 0-1677,0 0 129,0 0-516</inkml:trace>
  <inkml:trace contextRef="#ctx0" brushRef="#br0" timeOffset="3">839-18 2580,'0'0'2580,"0"0"0,0 0-387,0 0-258,0 0-387,0 0-258,0 0-129,0 0 0,0 0-387,0 0 129,0 0-258,12 0-129,4-4-129,-16 4 0,28-10 0,-28 10-258,31-9 129,-15 8-129,1-4-129,-6 5 129,6 6-129,-3-3 258,-14-3-258,22 15 0,-22-15 0,20 13 0,-20-13 0,15 8 0,-15-8 0,0 0 129,19 0-258,-19 0 258,0 0-129,0 0 0,0 0 0,0 0-129,0 0 129,0 0-387,0 0 0,0 0-774,0 0-2967,-6 13-516,6-13-129,0 0-129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  <inkml:trace contextRef="#ctx0" brushRef="#br0" timeOffset="1">2011 114 1419,'0'0'4257,"-5"-13"0,5 13-2193,0 0 0,-21-22-774,21 22-129,-11-16-516,11 16 0,-20-17-258,20 17 258,-24-22-129,11 15-129,-8-6 0,6 2 0,-7 0-129,4 1 0,-7-3 0,7 4-129,-3-2 129,0 0 0,-4 2-129,0 3 129,4-1-129,-3 3 0,1-1 0,-2 3 0,1-1 0,2 1 0,0-1-129,3-1 129,-2 0-129,2-2 0,-2-2 129,-1 3-129,0-5 0,0 2 0,-4 0 0,-1 1 0,-3-2 129,-2 5-258,-1 0 258,-1 1-129,3-2 0,-1 2 0,1 2 0,2-2 0,4 0 0,1 0 0,1 3 0,2-1 0,-1 1 0,2 0 0,-2-2 0,2 2 0,-4 0 0,1 0 0,2 0 0,-5 0 0,0 0 129,1 2-129,-3 1 0,1 0 0,1 0 0,1-2 129,-1 0-129,1 4 0,1 1 0,2-1-129,-3 1 258,1 1-129,-2-1 0,0 2 0,-2 1-129,1-3 129,-2 1 0,-1-1 0,2 1 0,-2 0 0,2 4 0,0-3 0,3 2 0,-3 2 0,6-3 0,-2 5 0,4-6 0,-1 2 0,4-2 0,-2 2 0,0-3 0,-2 2 0,0 1 0,1-1 0,1 1 0,0 4 0,4-3-129,-3 4 129,1-4 129,1 5-258,2-3 258,0 4-258,5-1 258,-4 4-258,4-1 258,0 5-129,1-3 0,-1 0 0,0 0 0,4 3 0,1-1 0,-4-3 0,3-1 0,1 0 0,3 3 0,-2-1 0,3-1 0,0 2 0,0 0 0,0 3 0,4-3 0,0 3 0,1-4 0,-1 5 0,1 0 0,2-4 0,0 4 0,0-4 0,-1 6 0,3-5 0,0 0 129,3 1-129,-2-3 0,2 0 129,1 0-129,4 0 129,-4-4-129,3 4 129,4-3-129,-2 0 129,0 1-129,1-1 129,3-1-129,-1-1 258,1 0-258,2 2 0,2-3 258,1-1-258,4 0 258,-1-3-258,4 1 258,-1-1-258,1-2 387,-1 2-387,-4-4 0,0 2 129,-1 1-129,-1-3 0,-3-1 129,2 3-129,2-3 0,-2 0 0,1-2 0,2 3 0,1-5 129,2 2-129,-1-3 0,1-1 0,0 0 0,1 2 0,-1-2 0,-1 0 0,2 1-129,-2-1 129,3 2 129,0-1-129,-2 1 0,3-1 0,0 1 0,1-1 129,3-1-129,-3 0 0,2 0 0,-1 0 0,0 0 0,-1 0 0,-1-3 129,-4 2-129,0-2 0,-4 0 0,-1 1 0,0-1 0,-4 1 0,1-1 0,-2 0 0,1-2 0,0 1 0,-3 0 0,0-2 0,1 0-129,-4 3 129,6-4 0,-5 1-129,-1 0 129,-2-1 0,1 0 0,0-1 0,0 1-129,-1-5 0,3 5 129,-3-2-129,2-1 129,-2 1-129,-1 0 129,1-1-129,-14 10 129,26-21 0,-26 21 0,24-23 0,-12 10 0,2 1 0,-2-2 0,1-1 129,0-1-129,0 0 0,-6 1-129,1 0 258,-1 0-129,-1-1 0,1-6-129,-4 7 258,3-3-129,-4 1 0,5-2 0,-1-1 0,-2 3 0,2 1 0,-3 3 0,2-3 0,-2-2 0,2 2 0,-3 0 0,-2 16 0,0-26 0,0 10 0,0 0 0,0 2 0,0-2 0,0 16 0,0-23 0,-2 8 0,1-1 0,-2 2 0,2-2 0,-1 3 0,-1 0 0,0-1 129,2-2-258,1 16 129,-9-24 0,9 24 0,-11-26 129,11 26-129,-7-25 0,7 25 0,-8-23 0,3 7 0,5 16 129,-7-29-129,1 13 0,-3-1-129,0 1 129,-4-3 129,1 1-258,-2-2 0,1 1 129,-1 4-129,-3-1 129,5 0-129,-1 0 129,2 0-129,-2 1 129,0-1 0,4 2 0,-4-2-129,-2 2-387,15 14-2064,-29-15-2193,6 7-258,-11 3-387,-6-3-258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167 645,'0'0'4257,"0"0"258,0 0-1806,0 0-387,0 0-645,-7-10-258,7 10-258,0 0-387,0 0 0,-24-23-258,24 23 0,-25-12 129,25 12-258,-32-10 0,17 6 0,-5-7 0,2 6-129,-4-2-129,1 0 129,-2-2-129,-4 2 0,-3 0-129,2-1 0,-6 3 258,1-1-258,-3 0 0,1 3 0,-3 0 0,5-1 129,-1 1-129,2 1 129,2-1-258,1 2 129,1-3-129,3 3 129,-1-1-387,-1 1 387,0 0-129,2 1 129,0 0 129,1 0-129,-1 0 129,2 0-129,-1 4 387,3 2-516,-2 2 387,2-2-387,-2 4 0,1-3 129,1 3 129,2-1-258,-1 1 129,1-1 0,2 1-258,-1 2 258,1-3 0,1 1 0,-4 0-129,0 0 129,-1 2-129,0-2 258,-1 2-129,0 4 0,-1-2 0,4 2-129,1 0 129,0 2 0,2 1 0,2-1 0,4 4 0,-1-3 0,4 6 0,-1 0 0,1 0 0,3 1 0,-1 3-129,5 4 129,0-6 0,0 7 129,0-5-129,4-1 0,1 3 0,4-2 0,0-3 0,3-1 129,1 0-129,4-6 0,2 5 129,0 0-129,2 0 387,2-2-258,2-3-129,-1 3 129,1-2 0,0 1 0,-2-3 129,1-4-258,2-1 129,4 2-129,-3-1 258,0-1-258,1 0 0,0-3 129,-1 1-258,-3-2 258,2-2-129,0 2 0,-2-3 0,1-2-129,-1 1 258,1-3-129,0 3-129,-2-1 129,1-2 0,0-1 0,0 2 0,1-2 0,0 1 0,0-2 0,1 0 129,1 0-129,0 0 0,0 0 0,-2 0 0,3-2 129,-1 0-129,-1-6 0,-1 4 0,2 1 0,-3-1 0,3-1-129,-3 1 258,-1-3-129,-1 2-129,-2 0 258,1-3-129,1 0 0,-5-1 129,1 0-129,0 0 0,-1-1 0,1-1 0,-4 4 129,2 0-129,0-5 0,-3 5 0,2-3 0,-1 0-129,-1 1 387,-13 9-387,25-24 129,-10 12-129,-2-2 0,-2 1 129,0-2-129,-2 2 129,0-5-258,-2 5 258,-1-6-129,-3 3 258,0 2-129,0-2 0,0-1 0,-3 0 0,0 2 0,0-2 0,0-2 0,0 4 0,0-2 0,0 1 0,0 3 0,2-1 0,-2-2 0,0 1 0,0 15 0,4-29 0,-3 16 0,0 0 0,-1 13 0,1-24 0,-1 11 0,0-2 0,0 15 0,0-22 0,0 22 0,0-25 0,0 11 0,0-2 129,0 16-129,0-21 0,0 21-129,0-19 258,0 19-129,0-13 0,0 13 0,0-13 0,0 13 0,-5-16 0,5 16 0,-10-25 0,4 10 0,6 15 0,-15-22 0,6 9 0,2-3 129,-4 2-129,0-2 0,11 16 0,-20-26 0,9 10 129,-2 2-129,0 1 0,0 0-129,-3-1 129,-3 2-387,3 4-129,-8-10-387,24 18-2838,-31-20-1290,10 10-387,1-3-387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 34 2193,'0'0'2709,"0"0"-129,0 0-516,0 0-129,0 0 0,-8-15-516,8 15-129,0 0-258,0 0-258,0 0 0,0 0-129,0 0-129,0 0-129,0-13 0,0 13 0,10-6-129,-10 6 0,24 0-129,-10 0 258,-1 0-258,0 0-129,-13 0 129,24 10-129,-24-10 0,21 16 129,-21-16-129,12 24 0,-12-24 0,5 27 0,-5-10 0,0-3 0,-5 1-129,-3-1 258,3 1-258,5-15 129,-21 20 0,21-20 0,-23 16 0,23-16 0,-21 2 0,21-2 0,-18 0 129,18 0-129,-14-1 0,14 1 0,0 0 0,0 0 0,-8-17 129,8 17-129,0 0 129,16-7 0,-16 7-129,24-3 129,-7 3 0,-2 0 0,1 3 0,2 4-129,-1 4 129,-4 1-129,1 4 0,-5 4 0,-1-1 0,-7 1 0,-1 1 0,0 1 129,-1 0-258,-8-3 129,0-4 0,9-15 0,-24 22 0,9-16 129,-1-3-258,2-3 258,-5 0-129,2-8 0,-1 0 129,5 0-129,-3 2 0,16 6 129,-21-12-129,21 12 0,-13-4 0,13 4 0,0 0 0,0 0-129,0 11-258,0-11-258,4 32-1419,-4-32-2322,9 24-387,-3-11-258,3 5 0</inkml:trace>
  <inkml:trace contextRef="#ctx0" brushRef="#br0" timeOffset="1">337 401 774,'0'0'4128,"0"-15"258,0 15-1161,0 0-645,0 0-516,0 0-516,4 12-645,-1 4-258,-3-3 0,4 13-129,-4-6-258,2 6 129,-2-1-129,0-1-129,0 0 0,-3 0-129,-3-6 0,2-3 0,-3-1-258,7-14-516,-9 19-903,9-19-2580,-15 0-258,15 0-645,-7-26 387</inkml:trace>
  <inkml:trace contextRef="#ctx0" brushRef="#br0" timeOffset="2">798 54 1161,'13'-16'2838,"-13"16"-387,0 0 0,1-13-387,-1 13-258,0 0-258,-13-12-129,13 12-258,-17-1-258,17 1 0,-20 0-258,20 0-129,-25 0 0,25 0-129,-26 7-129,26-7 129,-24 9-258,24-9 258,-26 14-258,26-14 0,-25 25 0,14-10 0,-2 6 0,0-1 129,-1 2-129,2 2 129,0 3 0,6-1-129,2-2 0,4 2 129,0-5-129,6 5 0,6-4-129,2-2 129,3 0-129,4-1 258,-6-5-129,6 1-129,0-7 129,3-2-129,1-4 129,0-2-129,0-3 0,1-9 0,-2 0 0,-2-4 0,-1 0 0,-4-1 0,-4 0 0,-6-2 0,-1 6 0,-6 0 0,0-1 0,0 14 0,-26-26 0,8 9-129,-6 5 129,0 2 0,-1 3 0,-2 0-129,1 2 258,1 5-258,-1 8 129,1 5 129,1 1-129,-2 4 0,3-2 0,6-1 129,-1 1-129,18-16 0,-18 22-129,18-22-129,1 13-774,-1-13-3483,19 0-258,-3-2-387,2-7-387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 7 516,'-9'-13'4386,"9"13"258,0 0-129,0 0-1677,0 0-774,0 0-387,0 10-387,0-10-516,0 19 0,0-19-258,13 30 258,-7-14-387,5 3 0,-5-5-129,8 4 0,-6 1-129,5-6 0,-5 2 0,1-2-129,-9-13 129,14 17-129,-14-17 0,0 0 0,19 15 0,-19-15 0,0 0 0,19-5 0,-19 5 0,24-27 0,-7 6 0,0 1-129,6 0-387,-4-13-1161,7 13-2838,-1-5-516,-3 9-129,-3-2-387</inkml:trace>
  <inkml:trace contextRef="#ctx0" brushRef="#br0" timeOffset="1">170-246 1032,'0'0'3870,"14"-8"-258,-14 8-645,0 0-387,0 0-516,0 0-516,1-14-258,-1 14-258,0 0-387,0 0 0,0 0 0,0 0-387,0 0 129,0 0-258,0 0 129,3 15-129,-3 3 0,-4 3 0,-4 8-129,2 4 0,-3 3 129,1-1-129,-1 2 129,6-5-129,-2-1 0,4-5 0,-2 1 0,1-7 0,2-3 0,0-17 0,-3 27 0,3-27-129,-2 22 0,2-22-129,-3 13-258,3-13-1161,0 0-2451,0 0-516,0 0 0,-13-1-387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1573 224 1677,'-17'-16'3612,"17"16"-774,0 0-645,0 0-129,0 0-258,-23-19-516,23 19-129,-16-7-258,16 7-258,-20-12 258,20 12-387,-27-13 0,12 7-129,-4-4 0,3 3 0,-3-2-129,2 3 129,-7-3-129,7 1-129,-8 1 129,6 1-129,-5 1 0,-2 0 0,0-2 0,0 1 0,-1 3 0,2-1 0,0-2 0,-4 5 0,1-2 0,3 0 0,-1 1 0,2 1-129,-3-2 129,1 0 0,0-3-129,3 2 0,-2 1 0,1-3 0,-1 0 0,-1 3 0,-1 0 0,0 0 0,-3 3 0,1 0 258,-2 0-258,-2 0 0,3 0 0,-4 1-258,2 1 258,-1 2 0,1-1 0,4 0 0,-2 1 0,3 1 0,1 3 0,3-2 0,2 1 0,-1 0 0,2 5 0,4-2 0,1 1-129,-1 1 129,3 0 0,0 2 0,2-1 0,0 3 129,-2-3-258,3 4 0,-4 0 129,5 2-129,-7 1 0,5 0 0,-4 6 129,4 1-129,-2 1 129,0 1 0,4-1 0,1 3 129,0-1-258,3-1 258,4-3-129,1-2 0,0 2 0,0 1 0,0-1 0,6-2 0,1 0 129,2 2-129,0 1 129,1 1-129,1 0 0,3 1 129,-5-4-129,4 4 0,0 1 0,1-3 0,-1-2 129,0-1-129,4-2 0,1 3 129,-2-2-129,4-1 0,2-3 258,-2 3-258,5-2 0,-2 1 0,0 0 0,3-1 129,-4-4 0,5 1-258,-1 2 258,0-4-129,0 1 129,2-4 0,2-2 0,1 0-129,0-2 129,1-1 0,0-4 0,-1 1-129,2-1 129,-1-1-129,-2-2 129,-1 0-129,0 0 0,3 0-129,-5 0 129,3-5 0,-2 1 0,-1-1-129,2 0 129,-2-1 0,0 0 0,-2 0 0,0-1 0,1 0 0,0-2 0,3-1 129,-2-2-129,0 0 0,0 0 129,-3-1-129,2 0 0,-1 1 129,1-1 0,-2-3-129,-2 3 0,0-3 0,-1 3 0,-2-2 0,-1-1 0,-1 2 0,-2 0 0,-2-2 0,2 3 0,-1-5 0,-1 1 0,0 1 0,-2-1 0,2 0 0,-4-2 0,4 2 0,-4-2 0,1 0 0,-2 4 0,1-7 0,-1 3 0,-2-1 0,2 1 0,0-1 0,-3 1 0,2 0 0,-2 0 0,0 3 0,-1-2 0,1 4 0,-3-1 0,2 1-129,-1 1 258,1-2-129,-4 15 0,2-28 0,-2 12 0,0 0-129,0-2 129,0 0 0,0 2 0,0 2 0,0-2 0,-2 1 129,2 15-129,-5-23 0,5 23 0,-8-24-129,7 10 258,-3 1-258,1-1 129,-2 1 0,2-1 0,-3-1 0,1 0 0,5 15 0,-14-22 0,14 22 0,-17-19 129,17 19 0,-20-18-129,20 18 258,-25-17-258,9 5 129,-1 4 0,-3-1 129,-2-1-258,-3-2 0,-5-1 0,-1-1-129,0 0 129,-3-2-129,0 3 0,-2-5-516,9 10-387,-13-8-3741,15 7 129,-2-6-645,0 7-258</inkml:trace>
</inkml:ink>
</file>

<file path=ppt/ink/ink169.xml><?xml version="1.0" encoding="utf-8"?>
<inkml:ink xmlns:inkml="http://www.w3.org/2003/InkML">
  <inkml:definitions/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53:00.3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3898 9287 25,'0'0'25,"-8"-13"-5,8 13-2,0 0-2,-13-9-4,13 9-2,-14-5-2,14 5-1,-17-7-2,7 5-1,-2-3 0,1 4-1,-3-2 1,1 1-1,-4-2-1,3 4 2,-3-1-2,2 2 0,-3 0 0,2 1 0,-2-1 0,2 2-1,0 3 0,0-2-1,-1 4 1,0 3-1,2 0 1,-3 3-1,2 1 0,0 2 0,1-1 1,-1 4-1,1-2 0,0 1 0,1 3 0,3-1 0,-1 2 0,1 1 0,1 2 0,2 1 0,2 2 0,1 0 0,2 0-1,1 2 1,1 2 0,2-3 0,1 1 0,1-3 0,2-1 0,1 1 0,1 0 0,3-1 0,0-1 0,2 0 0,1-2 0,1 0 0,4-1 0,-1-1 0,5-4 0,0 0 0,3-1 0,0-2 0,1-4 0,3 1 0,-1-2 0,2-4 0,0-1 0,2-2 0,-1-4 0,1 0 0,0-1 0,0-3 0,0-2 0,0 2 0,-1-4 0,-2 1 1,-1-1-1,-1-1 0,-1-2 0,-2 2 0,-2-4 0,-1 0 0,-2-2 0,-2 3 1,-1-2-1,-2-4 0,-1-1 0,-3 1 1,-2-2-1,1-1 0,-3-2 0,0-2 1,-1-3-2,-1 2 1,0-2 0,-2-1 1,1 1-1,-3-1 0,-1 2 0,-1 1 0,-2 0 0,-1 0 0,0 4 1,-3 0-1,-1-1 0,0 0 0,-1 1 0,-2 1 0,1 1 0,0 2 0,-1-2 0,0 4 0,1 1 0,1 2 1,-2 1-2,3-1 2,-5 0-1,2 1 1,-3-1-1,1 2 1,-3-3-1,0 2 0,-1 1 1,0 1-1,-2 1 1,0 3-1,1 0 1,-2 4-1,0 3-1,-4 1 0,3 6-3,-6-1-5,5 8-13,-1-1-13,-6-3 0,3 3-1,-1-1 2</inkml:trace>
  <inkml:trace contextRef="#ctx0" brushRef="#br0" timeOffset="1725.0986">3113 9399 17,'0'0'26,"0"0"-4,-10-1 0,10 1-2,0 0-4,-11-2-2,11 2-2,0 0-3,0 0-2,-9-2 0,9 2-4,0 0 1,0 0-2,0 0-1,5 9 1,-5-9-1,11 11 0,-11-11 0,16 21 0,-3-9-1,2 4 1,1 1-1,2 1 1,1 0-1,0 2 0,2 0 0,1-1 0,-4-2 0,1 0 1,-2-2-1,1 0 0,-2-2 0,-3-3 1,-2 0-1,0-3 1,-11-7 0,12 10 0,-12-10 1,0 0 0,0 0 0,0 0 0,0 0 1,0 0-1,0 0-1,-8 10 0,8-10 0,-16 10-1,7-3 0,-3 3 1,-2 3-2,0 1 1,-2 4 0,1 1 0,-1-1 0,1 1 0,-2-1 0,2 0 1,0-3-1,2-2 1,1-3-1,2-3 0,10-7 1,-17 9-2,17-9-2,0 0-2,0 0-10,0 0-23,0 0 1,0 0-1,0 0 1</inkml:trace>
  <inkml:trace contextRef="#ctx0" brushRef="#br0" timeOffset="4738.271">4556 9751 6,'0'0'22,"-12"1"-4,12-1-1,0 0-2,0 0-1,0 0-3,0 0-3,0 0 0,0 0-2,0 0-1,0 0-1,0 0-1,12 1 1,-12-1-1,14-1 0,-3 2 0,-1-1 0,4 1-1,3-1 1,2 1-1,2-2 0,4 2 0,3 1 0,3-2-1,2 0 2,2 0-2,1 0 0,3 0 0,-2 0-1,0 0 1,-1-2 0,-1 4 0,0-2 0,2 0 0,-3-2 0,0 1 0,-1 0-1,1-1 1,0 0 0,0 0-1,-2-1 1,0 0-1,0 1 0,0 0 1,-1 2-1,-1-1 0,-1 2 0,-2 0 0,0 0 1,-1 2-1,-3 0 0,-1-1 0,-1 0 0,-1 0 0,-3 0 0,0 0 1,-3 0-1,0-1 0,-4 0 0,-1 1 0,-9-2 0,13 1 0,-13-1-1,0 0 0,12 4-2,-12-4-5,0 0-13,14-1-13,-14 1-1,1-12 1,-2 1 1</inkml:trace>
  <inkml:trace contextRef="#ctx0" brushRef="#br0" timeOffset="5701.3261">5715 9517 14,'0'0'26,"0"0"2,2 9-4,-2-9-9,0 0 0,0 0-4,0 0-2,0 0-2,0 0-2,5 11 0,-5-11-1,9 10-1,-9-10 2,15 13-3,-5-7 0,1 4 0,3 0-1,1 1 0,2 1 0,-1-1 0,2 0-1,-1 2 0,2 0 1,-1-1-1,-1-3 0,-2 1 0,1-2 0,-3 0 1,-1-2-1,-12-6 0,15 7 1,-15-7 0,0 0 1,10 7-1,-10-7 1,0 0-1,0 0 1,-13 12-1,13-12 0,-16 15-1,5-5 1,0 1-1,0 2 0,-2 0 0,2-2 1,-1 1-1,1-2 1,2-1-1,-1-2 1,0 1-1,10-8 1,-16 10-1,6-5 0,10-5 1,-15 11-1,15-11 0,-15 12 0,15-12-1,-12 14 1,12-14 0,-9 17 1,4-8-2,5-9 1,-6 11-3,6-11-6,-6 11-28,6-11 2,-5-15-2,0-8 1</inkml:trace>
  <inkml:trace contextRef="#ctx0" brushRef="#br0" timeOffset="7525.4304">4926 8755 22,'0'0'25,"0"0"-4,-3-9-3,3 9-4,0 0-3,0 10-3,0 1-2,2 8-2,1 5-1,0 4-1,1 7-1,0 2 1,1 1-2,1 2 1,-1-4 0,1-4-1,-3-7 1,2-4-1,-2-5 1,-1-7 0,-2-9 0,0 0-1,0 0 1,0 0 0,-6-19 0,-1 5-1,-1-1 0,-3-2 0,-1 0 0,-3 2-1,2 3 1,-4-2 0,1 7 0,0 4-1,-1 5 1,0 3 0,1 2-1,-1 7 1,1 0 0,1 5 0,1 0 0,1 2 0,4-2 1,2 0 0,3-1 0,5-2 1,3-3 0,5 0 1,3-6 1,6 1-1,1-5 1,6 1 0,-2-4 0,4 0-1,-4-2-1,2 0 0,-5 0-2,1 1 1,-3 0-1,-3-1-1,0 1-2,-3-4-3,4 4-7,-5-5-9,0-4-11,7 4-1,-7-9 2,6 4 0</inkml:trace>
  <inkml:trace contextRef="#ctx0" brushRef="#br0" timeOffset="7793.4457">5166 8941 19,'0'0'26,"10"6"2,-10-6-8,-3 17-5,8-4 0,-5 3-4,5 4-2,-4 0-3,3 2-2,-4-6-1,3 5-1,-2-6-1,0-4-3,2-2-5,-3-9-8,0 0-15,0 0-2,0 0 2,0-17-1</inkml:trace>
  <inkml:trace contextRef="#ctx0" brushRef="#br0" timeOffset="7994.4572">5173 8786 45,'0'0'30,"0"0"1,0 0-2,0 0-23,0 0-7,0 0-12,0 0-16,16 17-2,-16-17 1,18 13 0</inkml:trace>
  <inkml:trace contextRef="#ctx0" brushRef="#br0" timeOffset="8682.4965">5556 8914 18,'0'0'25,"5"-12"-5,-5 12 3,0 0-5,-17-7-3,5 7-2,-3-1-3,2 2-2,-6-2-3,2 4-1,-2-2-1,3 6-1,0 0-1,2 2 0,3 3-1,2 3 0,1 3 0,4 0 1,3 2-1,2-2 0,4-1 0,3 1 0,2-5 0,1-3 0,3-6 0,0-1 0,3-5 1,-1-4-1,2-4-1,-1-3 1,0-5 0,-3 1-1,2-4 1,-5-1 0,-1 3 0,-4 1 0,-2 3 0,-2 3 0,-2 12 0,-1-15 1,1 15-1,0 0-1,0 0 1,-3 17 0,5-1-1,2 3 1,1 4 0,1 5 0,1 1 0,0 1 0,-2-1 0,-1 0 0,-2-4 0,-2-5 1,-4-2 0,-2-3-1,-5-3 1,-2-3 2,-2-4-2,-2-1 0,1-3 0,0 0 0,3-1-1,0-3-2,13 3-5,-12-10-8,11 0-17,1 10-1,10-17 0,2 9 0</inkml:trace>
  <inkml:trace contextRef="#ctx0" brushRef="#br0" timeOffset="8962.5126">5743 8832 26,'5'16'29,"-5"-16"3,5 26-2,-7-1-13,2-5-8,3 5 0,-2-1-4,2 3-2,0-4-1,0-1-1,-1-3-2,0-6-2,2-2-7,-3-2-18,-1-9-3,0 0-1,-1-25 1</inkml:trace>
  <inkml:trace contextRef="#ctx0" brushRef="#br0" timeOffset="9156.5237">5698 8627 59,'0'0'33,"0"0"-1,0 0-4,0 0-20,0 0-9,0 0-16,0 0-14,0 0-2,11 10 1,-11-10 1</inkml:trace>
  <inkml:trace contextRef="#ctx0" brushRef="#br0" timeOffset="9571.5474">5938 8557 30,'0'0'30,"0"0"1,7 11-2,-4-2-15,4 8-3,-4-2-1,6 10-4,-3 0-1,2 7-1,-3 3-1,1 1-2,-3-4 0,2 1 0,-3 0-1,-1-4 1,1-3-1,0-3 0,1-5-1,1-4 1,1 0 1,1-3-1,-6-11 0,17 14 0,-7-9 1,2-1-1,-2-2 1,2-1 0,1-1-2,-2-1 0,3 2-3,-14-1-7,20-10-13,-8 8-9,-8-7-1,-4 9 1</inkml:trace>
  <inkml:trace contextRef="#ctx0" brushRef="#br0" timeOffset="9811.5612">5920 8819 37,'10'8'32,"-10"-8"2,21 2 0,-11 4-14,3-8-10,6 7 1,0-4-5,2 1-2,-2 0-4,1-2-5,3-1-22,-4 1-7,-7-7-1,1 0 0</inkml:trace>
  <inkml:trace contextRef="#ctx0" brushRef="#br0" timeOffset="12117.6931">6772 9236 6,'-10'-9'18,"10"9"-1,0 0-1,0 0-2,0 0 1,-9-3-3,9 3-1,0 0 0,0 0-2,-14-5-1,14 5-1,-12 0 0,12 0-1,-12 0-1,12 0 0,-17 1 0,17-1-1,-18 2-1,8-1 1,-1-1-2,1 1 0,-2-1 0,2 0 0,-1-1-1,0 1 1,0 0-2,1 1 1,-1 0 0,0 2-1,0-1 1,-2 3-1,1-1 1,-2 1-1,0 2 0,1 1 0,0 1 1,1 0-1,-1 0 0,3 3 0,-2-1 1,2 1-1,1-1 0,-2 0 0,2 2 0,-1-2 0,2 1 0,-2 1 0,3-2 0,-1 2 0,-1 3 0,2-2 0,0 2 0,1 2 1,0 0-1,1 2 0,1 0 0,2 1 1,1 2-1,2 0 0,0 0 0,1 0 0,1 0 0,1 2 1,0-3-1,0 1 0,0-2 1,1 0-1,0-1 0,0 0 0,1-2 0,0 0 0,-1 1 0,2-1 1,1 0-1,-1-2 1,1 1-1,0-3 0,3 2 1,-1-2-1,4-1 1,2-4-1,-1 0 0,4 1 0,2-3 1,0 0-1,3-3 1,2 1-1,-1-3 0,1 1 1,2 0-1,0-3 0,2-3 0,0 2 0,1-2 0,-1-1 1,0-1-1,0-1 0,-2-1 1,0-1-1,-2 0 0,-2-1 0,-1-2 1,-3 1-1,-1-4 0,-2 0 0,0-1-1,-3-1 2,0 0-2,-1-2 1,-1 1 0,-2-1 0,1 1 0,0 1 0,-1-3 0,-1 2 0,0-2 0,-2 1 0,0-2 1,-1-1-1,-3-2 0,-2 1 0,-1 0 1,-2-2-2,-1 0 2,-3-1-1,-1 0 0,-3 0 1,-1 1-1,1 0 0,-2 1 0,0 1 0,0 2 0,1 3-1,2-1 1,-1 3 0,0 0 0,0-1 1,1 0-2,-2 1 2,1-1-2,-1 2 2,-2 1-2,1 0 2,-1-1-2,0 6 1,0 0 0,-2 1 1,0 1-1,-1 0 0,-1 1 0,-1 2 0,0 1 1,-1 0-1,-3 1 0,-1 2-1,0 1 1,-3 2 0,2 1-1,-2-1-1,1 4-1,-1-2-4,6 9-13,1-3-18,-6-2 1,6 4-1,-5-3 2</inkml:trace>
  <inkml:trace contextRef="#ctx0" brushRef="#br0" timeOffset="17418.9963">7338 9222 2,'0'0'13,"0"0"0,0 9-1,0-9 0,0 0 1,5 14-1,-5-14 0,0 0-3,4 11 0,-4-11-1,0 0-1,12 6-2,-12-6 0,16-2-2,-2 1 1,-1-5-1,5 0 0,1-3 0,6-1 0,-2-3-1,4 0 1,-1-5-1,1 0 0,-2-3 0,3-1 0,-5-3 0,0-1-1,-3-4 0,0 0 1,-3-3 0,-1 0-1,-3-1 0,-1-1 0,-4-3 1,0 1-1,-1-6 0,-2 0 0,-2-2 0,-2 0 0,-2-4 0,0 2 0,-1-1-1,-2 1 2,-5 1-1,0 4-1,-4-1 2,-2 3-1,-3 1 0,-4 1 0,-4 0 0,-1 5-1,-3 2 1,-3 2-1,2 4 0,-1 1 0,0 3-1,-1 6 2,1 5-2,0 3 1,0 4 0,1 4 0,-2 3 0,0 2 0,-1 4 1,3 1-2,0-2 2,2 4-1,1-1 0,2-1 0,1 4 0,2 1-1,3 3 1,-2 1 0,1 2 0,1 3 0,0 0 0,1 3-1,2 3 1,1 0 0,3 1-1,0 3 1,3 0 0,1 1 0,1 3 0,0-2 0,-1 0 1,2 1-2,0-1 2,0-3-1,1-2 0,4-3 0,0-4 0,2-1 0,2-5 0,-2-6 0,3-1 0,-1-3 0,-2-9 0,5 10 0,-5-10-1,0 0 0,0 0-2,0 0-2,14 7-3,-14-7-6,0 0-6,7-12-12,-8 2-3,1 10 2,-3-21 2</inkml:trace>
  <inkml:trace contextRef="#ctx0" brushRef="#br0" timeOffset="17799.018">6716 8663 14,'-10'0'19,"10"0"-4,0 0-4,-12 7 0,12-7 0,-4 15 1,7-5-2,1 2-1,6 4 0,-2 1-1,5 0-1,1 1-1,3 0-1,-1-1-2,2-1 0,-1-1 0,0-4-1,1 0-1,-1-3 0,-2-4 0,2-2 0,-2-4 1,2-2-1,-2-6 0,2 0 1,-2-4 0,1-2 0,-2 0-1,0-1 0,-2 1-1,-2 1-1,1 2-5,-7-3-8,-3 1-18,4 3 0,-8-9-1,2 6 0</inkml:trace>
  <inkml:trace contextRef="#ctx0" brushRef="#br0" timeOffset="19496.1151">6976 7022 16,'0'0'24,"13"13"1,-14-2-10,3 5 1,0 9-3,1 2-4,3 9-2,0 4-1,3 6-2,0-4-1,2 3-1,0-2 0,-1-6-1,0-3-1,1-5 1,-3-8-1,-1-7 1,-2-3-1,-5-11 0,0 0 0,0 0 0,0 0 1,-5-19-1,-3 8 0,-2-3-1,-3-1 1,-2 1 0,-2 0 0,-2-1 0,0 2-1,-1 4 1,2 1-1,-2 5 1,2 4 0,1 5 0,1 4 0,1 4-1,2 4 1,2 2 1,4 1-1,4 2 0,3 0 1,6-2 1,4-4 0,6-2 0,2-3 1,6-4 0,1-7 0,3-3 0,-1-7 0,1 0-1,-3-1 1,0 1-2,-2-1-1,-4 0-1,-2 6-5,-5-1-5,1 6-8,0 0-13,-13-1-1,19-7 1,-17-6 1</inkml:trace>
  <inkml:trace contextRef="#ctx0" brushRef="#br0" timeOffset="19758.1298">7297 7235 4,'0'0'25,"14"17"2,-13-3-1,1 6-9,0 5-4,-2-1 0,2 3-4,-2-4-3,2 0-1,0-4-3,0-6-3,1-2-4,-3-11-8,0 0-16,0 0-1,5-10 1,-1 0 0</inkml:trace>
  <inkml:trace contextRef="#ctx0" brushRef="#br0" timeOffset="19964.1419">7260 7040 52,'0'0'31,"0"0"2,0 0-4,0 0-20,0 0-3,-2 10-7,12-1-8,-10-9-11,18 13-11,1 0-1,-5-7 0,9 9 1</inkml:trace>
  <inkml:trace contextRef="#ctx0" brushRef="#br0" timeOffset="20681.1829">7734 7223 14,'0'0'27,"0"0"2,0 0-5,-9-4-4,9 4-3,-13-3-4,13 3-4,-18-5-2,8 4-3,-2 0-1,-2 1-2,1 1 1,-1 3-2,-1 3 0,1 6 0,-1 3 1,3 3 0,0 1 0,5 3-1,2 0 1,4 0 0,4-4 0,4-2-1,6-9 0,4-2 0,3-4 0,2-5 0,0-4 1,0-2-2,-1-6 1,-2-1 1,-4-1-2,-3-1 1,-3-2-1,-3 1 2,-3 2-2,-3-2 2,-2 2-2,-1 2 1,1 3 0,-2 2 0,4 10 0,-4-9 0,4 9-1,0 0 1,4 20 0,2-7-1,-1 9 1,2 2 0,3 3 0,1 4-1,0 3 1,-2-1-1,1 2 1,-3 0-1,-1-4-1,-5-1 2,-3-4 0,-3-5 0,-3-5 0,-3-2 2,0-5-2,-1-3 1,-2-5-1,3-2 1,-2-3-1,4 2-1,9 2-2,-13-14-3,13 14-9,-1-10-16,-1-3-2,9 1 1,-5-5 1</inkml:trace>
  <inkml:trace contextRef="#ctx0" brushRef="#br0" timeOffset="20974.1989">7942 7143 39,'11'6'29,"-11"-6"2,8 16-2,-4-1-19,-3-2-2,4 6-1,-5 1-2,3 3-2,-2 1-1,2-1 0,-2-3-2,0-3-1,1-1-1,-3-6-8,1-10-11,6 10-10,-6-10-2,-3-12 2</inkml:trace>
  <inkml:trace contextRef="#ctx0" brushRef="#br0" timeOffset="21195.2123">7905 6944 39,'0'0'32,"-2"-11"3,2 11-2,0 0-14,0 0-9,0 0-2,0 0-7,0 0-5,0 0-14,3 9-15,-3-9 0,0 0-1,0 0 1</inkml:trace>
  <inkml:trace contextRef="#ctx0" brushRef="#br0" timeOffset="21661.2389">8162 6855 24,'0'0'27,"10"21"2,-12-5-8,5 2-4,2 6-3,-4 1-3,6 7-3,-5-2-3,4 5-2,-2 1 0,1 0-1,-1 0-1,1 2 0,1-5 0,-1-1 0,0-4 1,1-1-2,0-7 1,2 0-1,-2-5 1,1-3 0,0-3-1,3-1 1,-1-3 0,1 0 0,2-2 0,1-2 0,-1-3-1,2 0 1,0-2-1,0-1 1,-2-2-3,-1-1-1,3 1-9,-8-3-12,-3-3-9,0 2-1,-7-7 1</inkml:trace>
  <inkml:trace contextRef="#ctx0" brushRef="#br0" timeOffset="21888.2519">8163 7211 38,'10'-1'33,"-10"1"2,23-1-2,-5 4-14,-5-6-2,10 8-7,-7-5-2,6 4-3,-5-3-1,4 1-2,-3-2-3,-2-2-5,3-1-29,-3-1-1,-6-7 0,0-1-2</inkml:trace>
  <inkml:trace contextRef="#ctx0" brushRef="#br0" timeOffset="24089.3778">7465 9775 17,'0'0'17,"0"0"-2,0 0 0,0 0-2,9 2 0,-9-2-3,0 0 0,10 1-2,-10-1 0,12 0-2,0 2 0,0-2 0,7 1-1,0-1-1,9 3 0,-1-3-1,7 2 0,1 0-1,4 0 0,0-1 1,1 1-1,-2 1 0,3 0-1,-3 0 0,0 1 1,-3-1-1,-1 1 0,2-1 0,0 1 0,0-4-1,0 0 1,-1-1 0,-1-1 0,0 1-1,-2 0 1,-3 0-1,-1 1 1,-1 0-1,0 2 1,-1 1-1,0-2 0,-1-1 1,2 0-1,1-1 1,1-2 0,-1 0-1,1-1 1,-2 0-1,0 2 1,2-1-1,-1-1 1,0 1-1,-2 3 0,-1-1 1,-1 0-1,1 0 0,-4 1 0,-3 0 0,-1 3 0,-4 0 0,-1-2 1,-2 1-1,-1 2 0,-9-4 0,12 6 0,-12-6 0,11 4 0,-11-4 0,0 0 0,9 6-2,-9-6-3,0 0-11,0 0-21,0 0 3,0 0-2,-11-15 2</inkml:trace>
  <inkml:trace contextRef="#ctx0" brushRef="#br0" timeOffset="24891.4237">8876 9612 45,'0'0'32,"0"0"1,0 0-2,0 0-18,9 8-2,-9-8-1,0 0-3,12 8-3,-3 1 0,-9-9-1,20 15-1,-10-8 0,3 4 0,1-1 0,0 0-1,1-1 0,-1 2 0,0-1 0,-1-1-1,-1 1 1,0-1-1,-1 0 1,0-1-1,0-1 0,1-2 0,-1 0 0,-1 1 1,-1-1-1,1-2 0,-10-3 0,14 7 1,-14-7-1,0 0 1,7 12-1,-7-12 1,0 0-1,-1 14 1,1-14 0,-10 10-1,1-3 1,-2 2-1,-2 0 0,-2 2 0,-2 2 0,-2-1 1,0 3-1,0 2 0,0 0 2,1-2-2,0 1 1,1-2-1,0-1 1,3-1-1,0-3 1,2-2 0,2-2-1,10-5 0,-14 8 0,14-8 1,0 0-2,-9 3 1,9-3-1,0 0-3,0 0-1,0 0-7,0 0-27,3-10 2,-6 0-1,2 1 0</inkml:trace>
  <inkml:trace contextRef="#ctx0" brushRef="#br0" timeOffset="26066.4909">8316 9227 5,'0'0'23,"9"7"2,-9-7-6,-3 11 0,3-11-2,-7 16-3,5-1-2,-3-3-1,5 5-3,-4-5-1,8 5-2,-3-8 0,6 4-1,-7-13-2,17 10 0,-6-10 0,3-1 0,-1-4 0,-2-5 0,-1 1-1,-1-3 1,-5-3-2,-1 2 2,-5-1-2,-2 2 1,-5 1-1,0 4 0,-3 0 0,-2 6 0,0 2 0,-2 2 0,2 5 1,1 3-2,4 1 2,2 1-1,4-1 0,3 0 0,4 0 1,4-2-1,1-6 0,4-1 1,0-3-1,1-1 0,-1-2 1,-3-4 0,0-1-2,-10 8 2,10-19-1,-10 10 1,0 9-1,-8-17 1,8 17-1,-17-10 0,8 11 1,-1 0-1,10-1 1,-18 15-1,12-4 0,2 1 0,3 0 1,2-2-1,-1-10 0,13 13 0,-4-12 0,3-4 1,1-3-1,-1-3 0,-2-3 0,-1 2 1,-4-1-1,-3 1 1,-2 10-2,-4-15 1,4 15-1,-12-5-2,12 5-4,-15 7-18,15-7-11,-10 12 1,10-12-2,-5 16 2</inkml:trace>
  <inkml:trace contextRef="#ctx0" brushRef="#br0" timeOffset="29113.6652">10005 9196 10,'-14'-7'20,"14"7"0,-10-2-1,10 2 0,-14-2-2,4 1-2,10 1-2,-21-2-3,12 3-1,-5-3-3,1 5-1,-1-4-1,-2 3-1,2-2-1,-2 3 0,0-2 0,0 3-1,0 0 0,-1 2 0,1 0 0,0 3 0,-4 2-1,4 2 1,-2 0 0,1 4 0,-1-2 0,1 2-1,0-1 2,0 2-2,2-4 1,1 4-1,-1 0 0,2-1 0,1 1 0,1 1 0,1 2 0,-1 2 1,2 2-1,0 0 0,-1 2 0,1 4 0,1 1 0,2-2 1,0 1-1,4-1 0,2-1 0,3 0 1,3-3-1,2-2 1,1-4-1,4 2 1,-1-1 0,2-2 0,0-2 1,0-1-2,0-1 1,1-1 0,0 0 0,-1-2-1,0-2 0,1 1-1,1-2 2,0-1-1,2 2 0,-1-3 1,4-2-1,2 1 0,0-2 1,0-1-1,1-2 0,-1 1 1,0-2-1,-2 1 0,-1-1 0,0 0 1,-1 0-1,2-2 0,1 0 0,-1-3 0,2 0 1,0 0-1,0-2 0,0-1 0,0-1 0,-1 2 0,-3-1 1,-1 0-1,-1-2 0,1 1 1,-4 1-1,0-4 0,-1 1 0,0-1 0,-2-1 0,0-1 1,1-1-2,-2 2 1,1-4 0,-3 5 0,0-2 1,-1 0-1,-1-1 1,0 3-1,-3-3 0,0-1 1,-2-1-1,0-3 1,-1 0-1,-1-1 0,0-1 0,-1-2 0,0-1 0,-1 3 0,1-1 1,-2 0-1,0 2 0,0 1 0,-2 0 1,0 2-1,-1 2 1,-2-2-1,-1 1 0,0 2 1,-4 0-1,1-1 1,-5 1-1,1-3 1,-4 0-1,-1-1 0,1 1 0,-1 0 0,1-1 0,0 3 0,1 0 0,1 3 0,2 1 0,0 2 0,0 2 0,-1 2 0,0 3 0,0-1 0,-1 3 0,-1 4 0,-3 2-1,-2 2 1,0 2-2,-4 0-1,1 9-3,-3-7-4,4 11-9,1-2-19,-2-3 1,1 4 0,-3-4 2</inkml:trace>
  <inkml:trace contextRef="#ctx0" brushRef="#br0" timeOffset="33005.8878">10575 9682 14,'0'0'13,"0"0"1,0 0 0,0 0 0,0 0 0,0 0-2,0 0-1,0 0-2,0 0-1,0 0-1,0 0-2,0 0 0,0 0-2,0 0 0,9 3 0,-9-3 0,0 0-1,13 3 1,-13-3-1,12 3 0,-3-2 0,-9-1 0,20 2 0,-7-2 1,1 0-2,1-1 1,4 0-1,0-2 0,0 2 0,3-1 0,1-1 0,0 0 0,1 2 1,2-1-1,1 1 0,-1 0 0,2-1 0,0 0 0,0 1 0,2 0-1,0-3 1,-3 0-2,1 2 1,-1 0 1,0 1-1,-1 0 0,1 0 0,-1 0 0,-1 2 0,2 0 0,2-2 1,-1 0-1,1 1 0,1-1 0,0 1 0,0-2 0,0 1 1,0-2-1,-1 1 0,1-1 0,1-1 0,1-2 0,-1 2 1,0 0-1,-2 1 0,-1 0 0,0-1 0,-4 3 0,1 2 0,-6-1 0,1 0 0,-2 1 0,-1-2-1,-2 1 0,-1 0-1,0 1-5,-14-1-16,14-11-11,-14 11 0,5-16-1,-5 16 1</inkml:trace>
  <inkml:trace contextRef="#ctx0" brushRef="#br0" timeOffset="33907.9393">11818 9416 24,'0'0'28,"0"0"1,0 0-8,0 0-5,-10-3 1,10 3-3,0 0-2,0 0-2,0 0-4,8 11 0,-8-11-2,13 10 0,-4-5-1,4 5 0,1-3-1,3 1 0,2-1-1,3 3 0,2-3 0,0 0-1,1 0 1,0 0-1,1 1 0,0 0 0,-2-1 0,-1 0 1,-3 2-1,-2 0 0,1-2 0,-1 1 0,-4-1 0,-3-1 0,0 2 0,-11-8 0,15 12 0,-15-12 1,5 11-1,-5-11 0,-8 12 1,8-12-1,-20 18 0,5-8 0,-4 4 0,-1 0 1,-3 3-1,-1 1 0,-1 2 0,1 1 0,-2-3 0,1 3 1,1-3-1,3 0 0,0-2 0,3-2 0,3-4-1,2-1-1,13-9-2,-18 4-9,18-4-25,-5-11 1,2-3 0,3-3 0</inkml:trace>
  <inkml:trace contextRef="#ctx0" brushRef="#br0" timeOffset="34823.9909">10813 8539 5,'0'0'26,"0"0"2,0 0 1,0 0-12,-4 17-2,7 3 0,-3 3-5,7 9-2,-4 5-2,5 8-1,-1-2-2,2 6 1,-3-4-3,0 2 0,-2-4-1,-1-6 1,1-5-1,-2-6 0,0-4 0,-1-7 1,-1-15-1,2 11 0,-2-11 0,1-12 0,-1 2 0,0-8-1,-1 0 0,-2-2 0,0-2 1,-4 2-2,1 2 2,-4 1-2,-4 2 2,-1 6-1,-3 5 1,-2-1 0,-3 7-1,-1 1 1,-1 1 0,3 4 0,-1 6 1,1 2-1,3 3 1,4 4 1,3 0 0,6 2 0,2 0 0,9-1 0,4-6 0,7 0 1,6-7-1,6-4 0,3-5 0,3 0 0,2-4-1,0-1 0,-2-3 0,-3 0-1,-5 0-2,-3 0-2,-1 2-7,-10-3-14,0-1-10,1 2 0,-5-8 0,3 6 1</inkml:trace>
  <inkml:trace contextRef="#ctx0" brushRef="#br0" timeOffset="35098.0075">11103 8838 9,'13'4'26,"-13"-4"2,11 5 2,-8 4-14,-1 1-2,1 7 0,-3 1-3,3 8-1,-3-4-3,2 7-1,-3-4-2,4-1-2,-3-3-1,4-5-2,-1-3-4,-3-13-9,0 0-16,16-4-2,-13-12-2,5 2 1</inkml:trace>
  <inkml:trace contextRef="#ctx0" brushRef="#br0" timeOffset="35292.0186">11111 8704 43,'0'0'32,"-4"-12"1,4 12-1,0 0-18,1-9-8,-1 9-3,0 0-7,0 0-10,16 12-18,-3-2-1,-1-4 1,5 7 0</inkml:trace>
  <inkml:trace contextRef="#ctx0" brushRef="#br0" timeOffset="35960.0568">11507 8856 1,'15'-4'24,"6"8"3,-21-4 1,18-9-11,-18 9-3,0 0 1,9-7-2,-9 7-2,-13-3-2,1-2-3,-3 6 0,-7-4-2,3 6-2,-5-2 1,0 4-1,0 2-1,2 2 1,1 2-1,4 2 0,4 4 0,3 1 0,3 2 0,7 0-1,6-1 1,4 0-1,4-3 0,5-1 1,5-6-1,1-4 0,1-7 0,0-1 0,-2-5 0,-2-6 0,-3-2 0,-3 0 0,-4-1 0,-4-3 0,-3 1 0,-4-1-1,-1 0 1,-1 5 0,-1 2-1,-2 1 1,4 12-1,-4-13 1,4 13 0,1 12-1,2 0 1,0 4 0,1 6-1,0 8 1,0 6 0,-2 1 0,0 1-1,-2 1 1,0 2-1,-3-2 0,-1-1 2,-2-6-2,-3-4 2,-1-4-1,0-5 1,-3-3-1,1-6 1,0-4-1,0-6 0,1-2 0,11 2-3,-16-15-5,16 15-14,1-19-12,-3 2 0,8 1-1,-2-6 1</inkml:trace>
  <inkml:trace contextRef="#ctx0" brushRef="#br0" timeOffset="36240.0728">11750 8758 41,'0'0'30,"0"0"2,7 17 0,-3-2-16,-2 8-10,-7 0 0,5 7 2,-4 1-3,4 0-2,-3-2-1,4-1-1,1-5-1,-1-6-2,3-3-4,-4-14-9,0 0-18,15-9 0,-12-8-2,5-1 2</inkml:trace>
  <inkml:trace contextRef="#ctx0" brushRef="#br0" timeOffset="36421.083">11761 8539 51,'-7'-11'32,"7"11"0,0 0 1,-10-8-21,10 8-8,-1 12-4,1-12-9,5 12-17,3 1-6,-8-13-1,14 14 1</inkml:trace>
  <inkml:trace contextRef="#ctx0" brushRef="#br0" timeOffset="36781.1035">11987 8394 31,'4'12'30,"7"10"0,-8 3 0,1 4-20,3 10-1,-4 1-1,3 7-2,-4 2-3,3 3-2,-2-1 0,1-1-1,-2-4 0,2-3-1,0-3 1,2-6-1,1-5 1,2-6 0,2-3 0,0-3 0,5-5 0,-1 0 0,3-5 0,-2-1-1,2-1-4,-2-6-8,-4-5-17,4 6-1,-10-10 1,-6 10 0</inkml:trace>
  <inkml:trace contextRef="#ctx0" brushRef="#br0" timeOffset="37022.1175">11931 8826 55,'0'0'35,"0"0"1,21-4-1,-6-3-20,10 7-4,1-6-2,6 6-3,-2-3-3,3-1-2,-1 0-4,-5-1-7,-1 0-27,-5 1 1,-10-4-2,-1 1 1</inkml:trace>
  <inkml:trace contextRef="#ctx0" brushRef="#br0" timeOffset="38659.2109">13071 9038 31,'-3'-13'29,"3"13"2,-11 0-9,-2-3-6,3 6-1,-9-6-4,5 6-2,-5-5-1,3 5-3,-3-3-1,0 3-1,-1-1-1,-1 2 0,-3 0-1,-1 5 0,0-1 0,-2 3 0,0 2-1,0 0 0,0 1 1,3 3-1,2 1 0,0-1 0,3 2 0,4-1 0,1 6 1,2 1-1,2 3 1,1 2-1,1 3 1,4 3 0,-1 2 0,2 4 0,0-3-1,3-1 1,0-1 0,2 1 0,2-3 0,1-2 0,2-3 0,3-1 0,2-3-1,2 0 1,3-1 0,5-3 0,0-4 0,4 1-1,3-2 1,3-2 0,1 0 0,2-3-1,1-2 1,-1 0-1,1-2 2,1-4-2,0-1 1,-2-4-1,1-1 0,-1-4 0,-2-2 0,-1-2 0,-1-1-1,-1 0 2,-4-2-2,-2-1 1,-1-2-1,0 3 1,-2-2 0,-1-1 0,0-1-1,-3-1 1,3-1 0,-3 0 0,-1 1 0,-1-4-1,-3-2 1,-1 4 0,-2-4 1,-2-2-1,-2 0 0,-2-3 0,-1 0 0,-1 1 0,-1 3 0,-1-5 0,-1 3 0,-1 2-1,-2 0 1,-2-1 1,-3 1-2,-2 2 2,-2-3-2,0 2 1,0-1 0,-1 0 0,1 1 0,-2 2 0,1 1 0,0 1-1,2 0 2,-5 1-1,1 2 0,-4 2 0,-1 3 0,-2 3 0,-3 2-1,-4 4 1,-4 4 0,0 6 0,-1 0-1,-1 2 1,0 2-2,0 0-2,7 2-2,-4-8-10,6 3-22,6-2 1,-2-6 0,5 3 0</inkml:trace>
  <inkml:trace contextRef="#ctx0" brushRef="#br0" timeOffset="40249.3021">13172 9287 25,'0'0'21,"0"0"0,0 0 0,0 0-4,0 0-2,0 0-1,-11-9-2,11 9-3,0 0-2,-16-6-1,16 6-2,-14-4 0,3 4-2,-1 1 1,-1-1-1,-1 4 0,0-1-1,1 1 1,-2-1 1,2 2-2,1-5 0,-1 4 0,0-3 0,1 2-1,-1-1 1,-1 1 0,2 0-1,-2 2 0,1 2 1,-1 3-2,2-1 1,0 2 0,-2 4 1,2-1-1,-1 3 0,2-1 0,3 1 0,-1-1 0,3 4 0,1-1 1,3-2-1,1 3 0,4-2 0,1 1 1,1 0-1,4-2 1,1 1-1,2-1 1,4-1-1,0-2 1,3 0 0,2-2-1,1-2 1,2 1 0,0-4-1,4-2 1,0-2-1,1 0 1,0-1-1,-1-1 0,0-3 0,0 0 0,-1-1 1,-2-1-1,-1-1 0,-1-4 0,-2-3 0,0 0 0,-1-2 0,-3-1 0,-1-3 0,-2 1 0,-3-2 0,1 0 0,-4-2 0,-3-2 0,-5 1 0,-3-2 0,-6-1 0,-7-3 0,-4-1-1,-5 1 1,-4 1-1,-3 1 1,-1 4-1,-3 2 1,2 3-1,2 5-2,5 7-2,-1-3-11,4 6-21,6 3 1,1-5-1,17 4 0</inkml:trace>
  <inkml:trace contextRef="#ctx0" brushRef="#br0" timeOffset="41465.3716">13462 9064 15,'0'0'25,"29"0"2,-11-6-11,3-3 0,4-3-1,-4-3-1,6-1-2,-5-8-2,6 3-2,-3-8 0,5 3 0,-8-7-1,5 3-2,-5-6-1,1-4 0,-6-2-1,0-3-1,-6-7-1,-3-2 1,-1-5-1,-5-3 0,-2-3-1,-3 2 0,-6 0 1,0 3-1,-7 5 0,-4 3 0,-3 3 0,-4 8 0,-5 3 0,-2 6 0,-3 6 0,-3 4 0,0 5 0,-1 7 0,1 7 0,-2 3 0,2 4-1,2 6 1,2 6 0,1 2-1,4 7 1,0 4 0,1 4 0,0 9 0,2 5 0,2 5 0,0 8 0,3 3 1,3 2-1,1 0 0,4 0 0,6-2 1,3-5 0,4-3-1,2-7 1,4-6 0,1-9 0,2-3-1,2-8 0,0-6 1,0-7-2,-9-9 0,18 2-1,-18-2-2,14-13-1,-13-4-5,6 6-9,-12-8-8,1-2-10,0 2 1,-5-5 1</inkml:trace>
  <inkml:trace contextRef="#ctx0" brushRef="#br0" timeOffset="41752.3881">12943 8623 24,'0'0'30,"-11"7"2,11-7-7,-6 12-7,2-2-2,6 5-4,-2 0-4,6 5-2,0 1-2,5 2-1,0-3 0,7 0 0,0-6 0,2 0-1,3-7 1,2-4-1,-3-7 0,2-3 0,-2-8 0,1-1-1,-5-3 0,1-1-1,-5 0-3,-4 0-9,-1 3-25,0 4 1,-5-3 0,3 5 0</inkml:trace>
  <inkml:trace contextRef="#ctx0" brushRef="#br0" timeOffset="42714.443">13890 6976 35,'1'13'29,"10"15"2,-5 0 0,6 11-14,-2 7-12,-1 7 1,5 7 0,-4-1-2,1 4-1,-1-4 1,0-3-2,-1-5-1,-1-5 0,-1-6-1,-1-5 1,0-7-1,-2-7 0,-1-8 0,-3-13 0,3 10 0,-3-10 0,3-22 0,-4 1 0,-3-5-1,-2-3 1,-3-1 0,-5-3 0,-3 3-1,-3 6 1,-3 3 0,-2 6-1,-1 8 1,1 6 1,0 7-2,1 7 2,2 4-1,2 3 1,3 2-1,4 2 2,6 2-1,8 1 1,4-4 0,11-1 1,3-7-1,8 1 1,4-7-1,4-3 0,1-4-1,1-2 0,-4-1 0,-2 0-2,0 2-1,-5-4-1,0 4-6,-6-8-10,0-4-16,4 3 0,-4-5-1,3-3 1</inkml:trace>
  <inkml:trace contextRef="#ctx0" brushRef="#br0" timeOffset="42955.4569">14315 7380 58,'0'0'33,"2"16"2,-4-4-1,1 4-22,4 8-6,-1 4 0,3 1-2,-2 0-2,1 0 0,0-3-2,0-4 1,1-3-2,-2-8-1,-3-11-4,0 0-6,11 1-14,-7-10-8,-5-12-2,3 0 2</inkml:trace>
  <inkml:trace contextRef="#ctx0" brushRef="#br0" timeOffset="43131.4669">14266 7191 60,'0'0'33,"0"0"0,0 0-2,0 0-24,0 0-6,0 0-4,14 15-12,0-5-16,0-6-2,12 8 0,-3-4 2</inkml:trace>
  <inkml:trace contextRef="#ctx0" brushRef="#br0" timeOffset="43792.5048">14754 7469 28,'21'0'31,"-10"-9"1,-1-3-9,-2 2-4,-7-5-1,0 3-4,-10-5-3,1 3-4,-9-4-3,2 2-1,-9 3-2,1-1 0,-3 7 0,1 5 0,-2 5-1,2 6 1,0 6 0,1 8-1,6 2 1,2 5-1,7 2 1,4-1-1,8 0 0,6-2 1,8-4-1,4-3 0,6-3 0,3-7 0,3-7 1,1-3-1,-2-5 0,-1-5 1,-3-7-1,-2-2 1,-5-6-1,-5 0 0,-6 1 1,-6-5-1,-4 0 1,-2 5-1,-3 3 0,-2 1 0,-1 6 0,8 12-1,-9-10 1,9 10 0,0 18-1,2-2 1,3 7 0,3 7 0,1 7-1,0 3 1,0 5-1,-1 0 0,1 1-1,-5 0 0,-2 0 1,-4-7-1,-3 0 1,-6-4 0,-2-5 1,-5-5-1,-1-4 1,-1-4 0,0-5 0,1-4-1,3-5-2,1-10-4,15 7-12,-6-17-15,4-3 0,7 1-1,0-8 1</inkml:trace>
  <inkml:trace contextRef="#ctx0" brushRef="#br0" timeOffset="44093.522">15019 7268 38,'10'11'32,"-10"-11"3,-4 24-2,7-3-17,-6-5-4,8 12 0,-4-2-6,4 7-1,2-3-3,1 0 0,1-3-2,-2-2-1,2-5-2,-5-5-2,6-1-7,-10-14-18,0 0-5,5-11-1,-10-9 2</inkml:trace>
  <inkml:trace contextRef="#ctx0" brushRef="#br0" timeOffset="44278.5326">15008 7071 57,'0'0'33,"0"0"0,0 0 0,-9-7-26,9 7-3,0 0-5,9 6-12,-9-6-18,10 1-2,-10-1 0,14-3 0</inkml:trace>
  <inkml:trace contextRef="#ctx0" brushRef="#br0" timeOffset="44713.5574">15361 6914 56,'15'-4'33,"-15"4"1,10 11-4,-10 6-18,2 3-4,1 11-2,-2 3-1,2 8-2,1 9-1,-2 3-1,1 3 0,-1 2-1,-2 0 1,0-1-1,0-4 0,-1-6 0,0-4-1,3-7 2,1-6-1,4-5 0,3-6 1,5-7-1,4-3 1,3-4-1,1-6 1,3-3 0,-3-1-2,-2-6-1,0 0-3,-9-7-6,2 3-14,-5-2-10,-10-6-1,-2 2 1,-9-8 1</inkml:trace>
  <inkml:trace contextRef="#ctx0" brushRef="#br0" timeOffset="44960.5715">15236 7387 53,'-11'5'35,"11"-5"1,14 4 0,4-9-14,8 7-12,1-6 0,12 5-3,-1-4-2,8 0-1,-2-2-1,2 1-3,-5 0-1,-6-2-2,-3 5-5,-14-5-18,-6 1-14,-12 5 2,3-10-2,-3 10 3</inkml:trace>
  <inkml:trace contextRef="#ctx0" brushRef="#br0" timeOffset="56808.2492">4119 11263 14,'0'0'21,"-11"-14"-1,11 14 0,0 0-1,-6-14-4,6 14-1,0 0-4,0 0-2,-8-12-2,8 12-2,0 0-1,0 0-1,8-13-1,-8 13 0,21-16 0,-6 7 0,4-1 0,3 0 0,-2 2 0,2 1 1,-1 4-2,-1 3 1,-4 4 0,-3 5 0,-3 3-1,-4 3 2,-5 6-1,-1 2 0,-3 3 0,-5 2-1,-2-2 1,-1 1-1,-4-3 1,1-2-1,0-4 1,1-4 0,-1-3 0,5-3 1,9-8-1,-13 7 0,13-7 0,0 0 0,0 0-1,16 4 0,-2-4 0,3 0 0,4 2 0,3 0 0,1 1 0,-1 2 0,-1 4 0,-2 3 0,-3 4 0,-2 4 0,-4 3 0,-2 5 0,-5 2 0,-1 0 0,-4-1 0,-3 0 1,-3-2-1,-3-3 2,-3-8-1,-2-1 0,-2-6 1,-2-2 0,-1-5 0,1-2 0,0-2 0,2 0-1,2-1 0,2-1-1,12 4-2,-12-5-1,12 5-2,0 0-5,16-4-16,1 3-10,-2-6 0,5 3 0,-2-8 2</inkml:trace>
  <inkml:trace contextRef="#ctx0" brushRef="#br0" timeOffset="57390.2825">4816 11145 23,'3'-12'27,"-3"12"0,0 0-8,0 0-3,0 0-2,2 9-2,-3 7-2,-6 1-2,4 6-1,-4 0-2,6 5 0,-4-2-2,5 0-1,0-4 0,1 0-1,6-5 0,2-3 0,4-5 0,3 0 1,4-6-1,2-1 0,2-1 0,3-1 0,0-1 0,-1 2 0,-1 2-1,-4 2 0,-1 4 1,-3 4-1,-5 1 0,-2 5 1,-5 2-1,-1-1 1,-6 0-1,-1 2 2,-5-3-1,-1 0 1,-5-5 0,0 0 0,-4-6 0,2 1-1,-4-3 1,3-2-1,-2-4-1,2-4-1,6 3-4,-3-8-5,14 9-17,-6-17-10,4-2 0,4 0-1,-1-8 1</inkml:trace>
  <inkml:trace contextRef="#ctx0" brushRef="#br0" timeOffset="57683.2989">4834 11178 52,'9'0'34,"-9"0"1,20-12-1,-8 11-19,0-7-6,10 6 0,-3-3-3,7 5 0,-5-1-2,5 4-2,-3-1 1,0 2-2,-4 1 0,0 1-1,-3 2 0,1-4-2,0 3-4,-6-7-13,0 1-19,1 0 0,-12-1 0,14-7 0</inkml:trace>
  <inkml:trace contextRef="#ctx0" brushRef="#br0" timeOffset="58913.3696">5812 11087 15,'-16'-8'17,"6"5"2,-2-3 0,1 2 1,2 1-2,-2-2-1,11 5-1,-16-6-2,16 6-2,-15-2-2,15 2-2,-11 3-3,11-3-1,0 0-2,-8 10 0,8-10-1,5 9 1,-5-9-1,19 7 0,-4-3 1,6-2-1,2-4 1,6-1 0,0 0-1,5 1 0,0 1 0,2 0 0,-1 1-1,-2 4 0,-4 3 0,-1 2 0,-5 2 1,-2 3-1,-5 2 1,-5 5 0,-4 6 0,-6 3 0,-3 6-1,-4 4 1,-4 5 0,-2 3-1,0 3 0,-1 1 0,2-6 0,3 0 0,2-6 0,2-6 0,4-6 0,0-7-1,1-6-1,1-6 0,-2-9-3,0 0-3,13 4-8,-13-4-18,1-21-4,0 7-1,-6-6 3</inkml:trace>
  <inkml:trace contextRef="#ctx0" brushRef="#br0" timeOffset="59175.3846">5857 11447 61,'0'0'35,"19"0"0,-5 0-2,3-6-20,12 9-3,1-6-2,10 7-1,1-3-1,4 3-3,-3-1 0,-1 1-1,-4 0-1,-5-1-1,-8-2 0,-5 1-1,-6 1-2,-13-3-7,15-3-22,-15 3-7,0 0 1,0 0-1</inkml:trace>
  <inkml:trace contextRef="#ctx0" brushRef="#br0" timeOffset="59949.4289">7708 11528 61,'0'0'34,"-10"8"0,10-8-4,-14 6-16,12 7-4,-3-3-5,3 7-1,1-2-2,3 4 0,2-4 0,3 3-1,2-7 1,3-1-1,-1-9 1,4-3 0,-3-6 0,1-2 0,-4-5 1,-2 1-1,-3-1-1,-3 0 1,-5 1-1,-2 2 0,-4 3-1,-3 7 1,0 3-1,-1 2-1,1 4 1,3 3 0,1 1-1,5 2 1,3 1 0,3-4-1,3-1 1,-5-9 0,15 14-1,-15-14-3,16 7-6,-16-7-29,0 0 1,0 0 1,7-21-2</inkml:trace>
  <inkml:trace contextRef="#ctx0" brushRef="#br0" timeOffset="65686.757">10871 10896 32,'0'0'29,"0"0"3,0 0-7,0 0-8,-11-8-2,0 3-4,11 5-1,-21-6-3,11 4-2,-5-3-1,0 2-1,-4-2 0,1 1-2,-4 1 0,0 2 0,0 3-1,-2 1 0,1 2 0,1 6 0,2 3 0,1 5 0,4 5-1,1 1 1,5 3 0,4 2 0,4 0 0,4-1 0,5-3 0,7-4 1,3-5-1,6-3 1,4-7-1,2-4 2,3-7-1,2-2 0,0-6 1,-1-3 0,-4-6-1,-1 1 1,-6-4 0,-3-1 0,-7 0-1,-5 0 1,-5 3-1,-2 2 0,-3 2-1,-1 5 1,-1 3-1,4 10 0,0 0 0,-10 9 0,10 10-1,1 7 1,1 10 0,2 4 0,1 7 0,0 4 0,0 2 1,1-2-1,-1-3 1,-1-2-1,-1-6 0,-1-3 0,-2-5 1,1-7-1,-1-5 0,0-5 0,-1-3 0,0-2 0,1-10 0,-1 9-1,1-9-1,0 0-2,4 12-4,-4-12-23,0 0-8,0 0 1,9-14-1</inkml:trace>
  <inkml:trace contextRef="#ctx0" brushRef="#br0" timeOffset="69128.9537">13006 10736 14,'-9'2'23,"-12"-7"0,6 7-1,-8 4-13,-1 7-1,-1 5 1,-3 7-1,1 8 1,-1 4-1,6 5-1,2 0-2,10 2 0,4-6-2,12-2 1,8-7-2,12-6 0,7-12 0,6-4-1,3-10 1,1-4 0,2-7 1,-2-8-2,-8-5 1,-2-1 0,-8-3 1,-5-1-1,-10-2 0,-9 1 0,-12 1 0,-9 6-2,-8 2 1,-6 4-1,-5 7-2,-6 5-1,2 10-3,-2 3-4,9 13-6,-2 0-9,5 6-9,10 7 0,3-5 1</inkml:trace>
  <inkml:trace contextRef="#ctx0" brushRef="#br0" timeOffset="69549.978">12950 11128 28,'-9'4'29,"-2"9"2,-8-3 0,-1 5-13,-3 12-9,-1-1-1,4 6-1,5-3-1,7 4-1,8-3-2,11-2-1,6-7 0,9-4-1,5-5 0,5-5 0,3-6-1,4-5 0,-2-5 1,-2-4-1,-3-2 1,-4-6-1,-4-1 0,-7-2 0,-8-1 0,-8-2 1,-7 0-2,-11 1 2,-7-1-2,-8 5 1,-6 5 0,-4 2-1,1 8-1,-4 2-4,8 9-11,6 4-17,4-3 1,13 2-2,10-7 2</inkml:trace>
  <inkml:trace contextRef="#ctx0" brushRef="#br0" timeOffset="71729.1026">13687 10865 23,'0'0'30,"-14"-20"2,8 9-2,-6 3-10,1-6-8,11 14-1,-11-23-3,13 13-1,-1-4-2,8 4-1,0-5-1,6 4 0,6-2-1,4 4 1,1 1-1,4 4-1,-1 2 1,1 6-1,-2 4 0,-2 7-1,-6 7 0,-7 7 0,-4 7 0,-8 4-1,-7 7 0,-7 2 0,-5 4 0,-10-1-1,-2 2 1,-4-3 0,-1-4 0,2-4 0,2-5 1,5-6 0,4-6 0,9-5 0,8-7 0,5-14 1,14 13-1,3-12 1,8-3 1,5 1 0,2-3 0,4 2-1,-1-2 1,3 3-1,-2 1 1,0 2-1,-5 2-1,-5 0 1,2 1-1,-6 1 0,-2 0-1,-3-2-1,-2 1-2,-6-6-3,6 4-9,-15-3-21,12-8 0,-5-1 0,-5-10 1</inkml:trace>
  <inkml:trace contextRef="#ctx0" brushRef="#br0" timeOffset="72430.1427">14284 10802 63,'-9'-2'35,"9"2"0,0 0-2,-10-21-20,10 21-5,13-21-1,1 10-1,0-4-2,10 5 0,1-3 0,5 5-2,0 2 0,1 4-1,-1 4 0,-1 4 0,-4 7 0,-5 3-1,-7 7 0,-4 4 1,-7 3-1,-5 3 0,-7 0-1,-4 1 1,-5 0 0,-1-3 0,-2-5 0,2-5 0,5-4 0,3-4 0,12-13 0,-6 10 0,6-10 1,19-1-1,-1 0 1,5 1 0,1 1-1,1 4 1,3 3-1,1 3 1,-3 2-1,-1 4 0,-4 1 0,-5 4 0,-4 4 0,-5 1 0,-9-1 0,-5 2 0,-6 2 0,-5-2 1,-5 0-1,-2-1 1,-4-6-1,0-2 1,-1-3-1,0-4 1,3-4 0,4-2 0,2-3-1,6-4 0,3 0-2,12 1-1,0 0-5,-7-14-18,7 14-15,14-14 2,-4 3-2,3 2 2</inkml:trace>
  <inkml:trace contextRef="#ctx0" brushRef="#br0" timeOffset="73445.2007">15036 10679 19,'0'0'17,"0"0"2,0 0-1,0 0 1,0 0-3,0 0-1,6 10-4,-6-10-1,0 0 0,0 0-1,0 0 0,0 0-2,0 9 0,0-9-2,-5 18-1,1-5-1,0 9 0,-2 4-1,1 2-1,1 5-1,0 4 0,1 0 0,2-1 1,3-3-1,3-4 0,4-6 0,5-2 0,4-8 0,5-5 1,4-2-1,3-2 0,1-1 0,2 0 0,0 1 1,-3 3-1,-3 0 0,-3 6 0,-4-1 0,-3 4 0,-5 2 0,-4 3 0,-5 2 0,-5 0 0,-5 2 1,-3-1-1,-6 0 2,-3 0-1,-5-4 1,0-1 0,-4-4 0,4-1 0,-2-6 0,1-2-1,1-5 0,4-3-1,2-3-1,1-5-1,7-1-4,-3-7-5,8 3-17,1-6-11,-1-6 0,2-1 0,-3-6 1</inkml:trace>
  <inkml:trace contextRef="#ctx0" brushRef="#br0" timeOffset="73714.2159">14946 10730 71,'23'-13'38,"-1"-1"-2,8-2 1,3 8-26,-2-2-4,10 6 0,-3-1-2,2 5-1,-2 0-2,0 2 0,-8 1-1,-3 1-2,-8 3-1,-6 0-3,-4 4-6,-12-1-25,3-10-3,-18 12 1,2-10-2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1145 1542 2580,'5'-13'2580,"-5"-5"-129,0 18-258,0 0-516,0-13 0,0 13-387,0 0-129,0 0-129,0 0-258,-1 20-129,1 4 0,-3 3-258,2 10-129,-4 4 0,5 3-129,0-2 129,0 3-258,0-3 0,0 2 129,0-8-258,0 1 258,0-3-129,0-7 0,5 1 0,-1-3 0,0-1 0,-2-3 0,1-5 0,-1-3 0,0 3-129,-2-16-129,2 26-258,-2-26-774,0 0-1032,2 17-2064,-2-17-129,0 0-258</inkml:trace>
  <inkml:trace contextRef="#ctx0" brushRef="#br0" timeOffset="1">986 1953 2967,'-8'9'4644,"8"-9"-258,0 0-1548,8 22-774,-8-22-387,21 17-387,-21-17-387,31 26-258,-17-10-129,7 1-129,-5-2-129,4 3 0,-6 0-129,3-5 0,-4 2-129,-6-2 129,-7-13-129,16 18 0,-16-18 0,0 0 0,0 0 0,18 0 129,-18 0-129,15-24 0,-2 2 0,0 0 0,8-2-129,-2-6-258,7 7-774,-6-7-3096,1 9-387,-5 5-516,-16 16-129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73 34 1419,'0'0'4386,"4"-17"258,-4 17-1548,0 0-645,-3-19-516,3 19-387,0 0-516,0 0-387,0 0 129,-6 19-258,6-19-129,-9 27-129,1-7-129,-1 3 0,1 2 0,1 0 0,0-4 0,-1-2-129,3 2 0,1-5 129,2-2-129,2-14 0,0 16 0,0-16 0,0 0 0,13 13 0,-13-13 0,20 0 129,-5 0-129,0-3-129,2-2 258,1 0-258,-4 1 129,-1 4 0,-13 0 129,25-2-129,-25 2 0,11 8 129,-11-8-129,11 23 0,-10-6 129,1 3 0,0 0-129,-1 1 258,2-1-258,-3-1 129,1-1 0,0-4-129,-1-14 129,3 24-129,-3-24 0,5 17 0,-5-17 0,0 0 0,8 23-258,-8-23-387,4 21-258,-4-21-2580,0 0-1419,0 0-387,0 0-258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1536 270 2967,'0'0'4515,"0"-14"0,0 14-1806,0 0-516,0 0-645,-22-16-516,22 16 0,-20-7-387,20 7 258,-29-8-387,15 4 129,-5-5-258,0 3 129,-2-4 0,0-2-258,-2-1 0,1 1 0,-7-2 0,3-2 0,-1 1-129,0 0 0,-3 1 0,2 1 0,-3-1 0,3 3 0,-1 2-129,2 2 0,-1-4 0,-2 4 0,0 2 0,1 4 0,-2-1 0,1 1 0,0-2 0,1 2 0,-1 1 0,-1 0 0,0 0 0,1 0 129,-2 1-129,0 1 0,-3 2-129,0 0 129,3 2 0,-1-2 0,4 2 0,-1 2 0,4 1 0,2 3 0,2-2 0,1 1 0,3 1-129,-2 4 129,0 0 129,0 3-129,1-4 0,-3 5-129,4 1 129,-1 0 0,-3 2 0,2 0 0,4-1 0,-3 3-129,1-3 129,5 0 0,-2 0 0,3 2 129,1-1-129,2 2 0,4-2 0,-2 0-129,2 1 129,2-2 0,1-6 129,2 7-129,0-1 0,0 2 0,1-1 0,6 3 0,-1 1 0,4 2 0,2 3-129,3-2 129,1-3 0,2 1 129,1-1-129,6-4-129,1-1 129,-2 0 0,2 1 0,0-2 0,0-2 0,3-2-129,-3 5 129,-5-2 0,2-2 0,2-2-129,-3 0 129,5 0 0,-1-1 0,-1-1 0,4-6 0,-2 1 0,4-3 129,1 0-258,2-1 258,-1-2-129,1 0 129,0 0-129,-3-1 0,5 2-129,-5-3 129,0 1 129,-3-2-129,0 0 0,0 0-129,-3-2 129,1-3-129,0 0 129,0 2 0,-2 2 0,1-5 0,0 2-129,-4 1 258,4 1-258,-3-1 129,-3-1 0,2 1 0,-2-3 0,-3 2 0,1-3 0,-2 0 0,-3 0 129,-12 7-258,27-16 258,-27 16-258,24-17 258,-24 17-129,25-18 0,-25 18 0,24-14 0,-24 14 129,22-16-129,-22 16 129,22-20-129,-22 20-129,24-19 129,-24 19 0,23-20 0,-23 20 0,19-22 0,-19 22 0,13-19 0,-13 19 0,17-22 0,-11 9 0,-6 13 0,16-25 0,-10 10 0,1 0 129,-1 1-129,1-1 0,-5-1 0,3 5 0,-1-5 0,0 1 0,0-2 0,-1 3 0,1-4 0,1 4 0,-3-1 0,3 1 0,-2 0-129,-3 14 258,6-26-129,-6 26 0,8-20 0,-8 20 0,4-15 0,-4 15 0,7-17 0,-7 17 0,0-16 0,0 16 0,0-18 0,0 18 0,0-18 0,-6 5 0,6 13 0,-9-19 0,5 6 0,4 13 0,-9-22 0,9 22 0,-10-24 0,10 24 0,-5-18 0,5 18 0,-7-18 0,7 18 0,-7-18 0,7 18 0,-8-19 0,3 6 0,5 13 0,-16-26 0,9 13 0,7 13 0,-17-27 0,17 27 0,-25-22 129,25 22-129,-23-19 129,23 19-129,-22-20 129,22 20-129,-22-16 0,22 16 129,-22-24-258,22 24 129,-20-19-129,20 19-516,-22-20-1290,22 20-2967,-20-9-258,20 9-645,-24-4-129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 85 2709,'0'0'4515,"0"0"-258,0 0-1935,-2-11-387,2 11-258,0-13-516,0 13-258,10-17-129,-10 17-258,18-22 129,-4 13 0,-14 9-258,22-15 0,-22 15-129,23 0 0,-23 0-129,20 17 129,-11-4-258,-1 9 129,-2-1-129,-1 3 129,-4-2-129,1 0 0,-2 1 0,0 0 0,-7 4 0,-2-5 0,-1 1 0,-4 1 0,1-3-129,-1-1 129,-1-4 0,-1 0 0,3-5 0,13-11 0,-25 20-129,25-20 129,-18 9 0,18-9 129,0 0-129,-10 14 0,10-14 0,0 0 129,6 15 0,-6-15 0,25 7 258,-8-1-258,5-3 129,-1 0 0,1-2-129,3 1 0,-1-1 0,4 1-129,-4 0 0,-2 0-258,1 5-387,-23-7-2838,33 0-1161,-33 0-774,24 0-129,-24 0-128</inkml:trace>
  <inkml:trace contextRef="#ctx0" brushRef="#br0" timeOffset="1">462 391 6966,'5'32'5289,"-5"-32"-387,0 29-129,-5-12-4257,5 7 0,0-5 0,0 3-258,0 0-129,0 0 0,0-1-258,0-5-129,0-1-258,0-15-1161,0 0-2838,-13 15-387,13-15-258,0 0-516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7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642 2727 3612,'0'-18'4902,"0"18"-258,0 0-1935,-19-9-516,19 9-516,-26 0-387,14 12-387,-10-3-129,5 11 0,-6-5-387,5 11 0,-1-1 129,3 7-258,2-1 0,6-5 0,7 1-129,1-2-129,8-6 258,9-2-258,3-8 129,6-8-129,1-1 129,2-1-129,-4-9 129,0-6-129,-4-2 0,-2-4 129,-5-3-258,-1 2 258,-6-2-258,-5-2 258,-2 3-258,0 2 258,-1 5-129,1 17-129,-18-13 129,18 13 129,-17 11-129,11 9 129,0 4 0,6 8 0,0-1 0,3-1 0,6 1 129,3 2-129,3-3 0,2-7-129,0 1-258,-2-17-1935,5 9-2838,-5-11-258,1-2-387,0-5-387</inkml:trace>
  <inkml:trace contextRef="#ctx0" brushRef="#br0" timeOffset="1">320 3450 1032,'-16'-5'903,"0"1"-387,16 4-258,-17-7 0,17 7-129,-16-6 129,16 6 258,-20-4 0,20 4 258,-18-8 129,4 4 387,14 4-258,-23-7 129,23 7 0,-27-8-516,27 8 129,-28-8 0,28 8-387,-27-5 129,27 5-129,-25-8 129,25 8 0,-25-8 0,25 8 0,-22-5 0,22 5 0,-24-7-129,24 7-129,-22-4-129,22 4 0,-26-3 129,26 3-129,-26 0-129,26 0 129,-27 0 0,10 0 129,-1 0 0,2 0 0,-3 0 0,4 0 0,-5-3 129,6 3-129,-5-3 0,3 3-129,3-3 0,13 3 0,-28-1 0,16-1 0,-5 1-129,2 1 258,-2 0-258,4 0 129,-4 0 0,4 0 0,-1 0 0,14 0 0,-23 1 0,23-1-129,-22 3 129,22-3-129,-19 6 129,19-6-129,-21 9 0,21-9 0,-21 7 0,21-7 0,-22 6 0,22-6 0,-20 10 0,20-10 0,-23 6 0,23-6 0,-21 8 0,21-8 0,-23 9 0,23-9 0,-22 6 0,22-6 0,-21 11 0,21-11 0,-22 6 0,22-6 0,-22 8 0,22-8 0,-17 13 0,17-13 0,-20 10 0,20-10 0,-18 12 0,18-12 0,-16 13-129,16-13 258,-18 15-258,18-15 129,-18 15 0,18-15 0,-17 14 0,17-14 0,-17 14 129,17-14-129,-14 13 0,14-13 0,0 0 0,-17 18 0,17-18 0,0 0 0,-11 21 0,11-21-129,-8 15 129,8-15 129,-8 17-129,8-17 0,-7 18 0,7-18 0,-8 16 0,8-16 129,-5 19-129,5-19 0,-6 18 0,6-18 0,-2 19 0,2-19 129,-4 19-258,4-19 129,-1 20 0,1-20 129,-2 23-129,2-23 0,0 24 0,0-11 0,0 2 129,0-2-129,0 0 129,0-13-129,0 22 129,0-22-129,0 19 258,0-19-258,0 16 0,0-16 129,6 15-129,-6-15 129,5 14 0,-5-14-129,6 16 129,-6-16 129,7 18-258,-7-18 129,5 15-129,-5-15 129,5 19-129,-5-19 0,3 14 0,-3-14 0,6 18 0,-6-18 0,3 20 0,-3-20 0,5 23 0,-5-23 0,4 18 0,-4-18 0,6 19 0,-6-19 0,5 18 0,-5-18 0,5 17 0,-5-17 0,8 21 0,-8-21 0,8 16 0,-8-16 0,8 19 0,-8-19 0,7 15 0,-7-15 0,9 14 0,-9-14 0,0 0 0,13 18 0,-13-18 129,15 10-129,-15-10 0,15 13 0,-15-13 0,17 9 129,-17-9-129,15 12 0,-15-12 0,17 13 0,-17-13 0,18 12 0,-18-12 0,20 15 0,-20-15 0,22 13 0,-22-13 0,19 10 0,-19-10 0,23 13 129,-23-13-129,22 6 0,-22-6 129,23 3-129,-23-3 0,22 4 129,-22-4-129,25 3 0,-25-3 0,23 4 0,-23-4 0,25 8 0,-25-8 0,23 5 0,-23-5 0,23 5 129,-23-5-129,25 3 0,-25-3 0,24 0 0,-24 0 0,23 4 0,-23-4 0,22 4 0,-22-4 0,25 2 0,-25-2 0,23 4 0,-23-4 0,21 3 129,-21-3-129,22 4 0,-22-4-129,19 7 129,-19-7 0,18 4 0,-18-4 0,22 3 0,-22-3-129,23 8 129,-23-8 0,25 1 0,-25-1 0,27 3 0,-11 1-129,-16-4 129,25 0 0,-12 0 0,3 2 0,-1-2 0,1 0 0,-2 0 0,1 0 129,0 0-129,-1 0 0,0-2-129,0 2 129,-14 0 129,26 0-129,-10-1-129,-16 1 129,27-2 0,-12 1 129,-2-2-129,3-3 0,-16 6 0,27-4 0,-27 4 0,23-10 0,-23 10 0,23-11 0,-23 11-129,25-10 129,-8 4 0,-5-1 129,3 2-129,1-1 0,-1 1 0,-2-1 0,-13 6 0,25-16 0,-25 16 0,22-13 0,-22 13 0,22-12 0,-22 12 0,21-17 0,-21 17 0,23-10 0,-23 10 0,21-17 0,-21 17 0,22-13 0,-22 13 0,19-15 0,-19 15 0,17-16 0,-17 16 0,17-16 0,-17 16 0,11-18 0,-11 18 0,16-19 0,-16 19 0,12-22 129,-12 22-129,12-21 0,-12 21 0,15-23 0,-15 23 0,11-19 0,-11 19 0,9-16 0,-9 16 129,8-19-129,-8 19 0,7-17 0,-7 17 0,6-20 0,-6 20 0,4-18 0,-4 18 0,5-19 0,-5 19 0,3-22 0,-3 22 0,0-18 129,0 18-129,0-19 0,0 19 0,-7-20 0,7 20 0,-4-18 0,4 18 0,-6-20 0,3 5 0,-1-3-129,2 5 129,-5-1 0,3-1-129,-2 1 258,1 0-129,0-1 0,5 15 0,-12-17 0,12 17 0,-10-18 0,10 18 129,-11-14-129,11 14 0,-11-16 0,11 16 0,-14-16 0,14 16 0,-16-14 0,16 14 0,-14-13 129,14 13-129,-17-13-129,17 13 129,-18-10 129,18 10-129,-18-13 0,18 13 0,-17-12 0,17 12 0,-17-13 0,17 13-129,-15-11 129,15 11 129,-17-10-129,17 10 0,-21-13 0,21 13 0,-19-10 0,19 10 0,-25-8 0,25 8 0,-25-7 0,25 7 0,-26-4 0,26 4 0,-23-4 0,23 4 0,-22-9 0,22 9 0,-17-9 0,17 9 0,-16-10 0,16 10 0,-15-11 0,15 11 0,-21-7 0,21 7 0,-23-12 0,10 8 0,-1-1 0,14 5 0,-25-11 0,25 11 0,-22-10-129,22 10-387,-16-5-1548,-4-3-2709,20 8-387,-28-11-516,11 7-129</inkml:trace>
  <inkml:trace contextRef="#ctx0" brushRef="#br0" timeOffset="2">665 4866 4128,'0'0'5031,"-15"-1"-258,15 1-1032,-26-5-1806,26 5-516,-18 0-129,18 0-516,-26 2-129,26-2-258,-31 11 129,19 0-258,-7-1 0,5 5 0,-3 1 0,4 3-129,0-2 129,5 5-129,3-2 0,5-3 0,0-4 0,0-13 0,27 16-129,-3-16 129,2 0 0,3-10-129,1-3 0,0-6 129,-1-2-129,1-2 0,-8 1 0,0 0 0,-8 3 0,-7 0 0,-4 4 0,-3 15 129,-1-17-129,1 17 129,-22-3-129,22 3 129,-23 11 0,16 7 0,0 2 0,4 3 0,3 3 0,0 0 0,5 1-129,10-4 129,-1-3-129,3-1 0,1 0-387,0-13-645,5 9-3870,-8-8-258,1 2-516,-16-9-516</inkml:trace>
  <inkml:trace contextRef="#ctx0" brushRef="#br0" timeOffset="3">16 25 1548,'0'0'3225,"0"0"-645,0 0-129,0 0-258,0 0-258,0 0-516,0 0 0,0 0-516,5-12 0,-5 12-129,0 0-258,0 0-129,0 0 0,0 0-129,0-14-129,0 14 129,0 0-129,0 0 129,0 0 0,0 0-129,-3 7 0,3-7-129,-4 25 258,3-8-258,-3 6 129,3 4 0,-2 2-129,2 6 129,-1 1-129,2-1 129,0 0-129,0-1 0,0-3 0,0-2 0,0-3 0,2-1 0,1-6 0,-1 2 0,0-5 0,-2-3 0,0-13 0,0 23-129,0-23 0,0 0-258,0 17-645,0-17-903,0 0-2709,0 0-258,0 0-516</inkml:trace>
  <inkml:trace contextRef="#ctx0" brushRef="#br0" timeOffset="4">-139 360 1161,'0'0'4515,"0"0"129,0 0-1806,0 0-516,0 0-387,0 0-516,6 11-516,8 2-129,-14-13-258,16 29-129,-8-11-129,3 2 129,-2-2-258,3-1 0,-4-1 0,2-1-129,-1 0 0,-9-15 129,18 19-129,-18-19 0,17 6 129,-17-6-129,18 0 129,-18 0 0,18-18 0,-6 2 0,-1-3 0,1 0 0,1 4-129,1-2 129,-2-2-129,-1 5 0,4 5-129,-8-5-645,13 7-3870,-20 7-258,14-11-258,-14 11-387</inkml:trace>
  <inkml:trace contextRef="#ctx0" brushRef="#br0" timeOffset="5">703 160 1548,'-8'-6'4515,"8"6"516,0 0-1419,-17-8-1548,17 8-387,0 0-516,-13 0-387,-1 0-129,14 0-258,-23 4 129,23-4-129,-29 14-258,15-3 129,0 2-129,-2 0 0,2 1-129,3 5 129,-1 1 0,3 2 0,4-4 0,1 3-129,4-2 129,0 2 0,5-5-129,-5-16 0,26 16 129,-8-13-129,4-2 0,-1-1 129,2-6-129,-1-5 129,0-4-129,-3-4 0,-2 1 129,-2-4-129,-4-1 129,-1-2-129,-6 1 0,-1 4 258,-3 0-258,0 2 129,0 4 0,0 14 0,-6-21 0,6 21 0,0 0 0,0 0 0,-15 4 0,14 11 0,-5 6 0,4 6 0,1 2-129,-3 7 129,4-4 0,0 8 0,0-4 0,9-4-129,0-7 129,5-4-129,3-10 129,0-6-129,5-2-129,-3-6-258,5 3-1161,-7-13-3483,1 1-258,-9-4-258,-9 16-387</inkml:trace>
  <inkml:trace contextRef="#ctx0" brushRef="#br0" timeOffset="6">-97 8803 1677,'3'-19'2193,"-3"19"387,1-21 129,-1 8 0,0 13-387,-2-19-387,2 19 0,0 0-516,-2 12-258,2-12-258,-2 35-258,2-9-258,0 15 0,0 6-258,6 7 0,2-3 0,0 4 0,1 0 0,1-2 0,-1-2-129,0-6 129,-2-6-129,2-6 0,-3-5 0,-3-1-129,1-4 0,-4-3-129,2 1 0,-2-4 0,0 3-258,-2-6-258,2 8-774,0-22-2967,0 0-258,-12 6-387,12-6 387</inkml:trace>
  <inkml:trace contextRef="#ctx0" brushRef="#br0" timeOffset="7">621 8892 645,'0'0'4515,"-7"-3"516,7 3-387,-21 3-1935,-1-3-774,16 7-387,-19-5-387,11 13-258,-8-6-258,4 11-129,-4-6 129,5 10-258,0-1 0,8 4-258,3-4 129,6 7-129,0-6 129,13 4-129,5-5 0,2-1 0,5-7-129,2 0 129,1-11-129,-3-4 129,2 0-129,-4-14 0,-3-6 0,-2-5 0,-4-2 0,-2-7 0,-3-1 129,-4 3-129,-3-1 0,0 1 0,-2 6 0,0 6 0,0 20 0,-4-20 0,4 20 129,0 0-129,-14 20 129,12 0 0,0 6 0,2 6 0,0 1 0,2 0 0,5 1 0,2-2 0,1-4 0,6 1-129,0-10 0,3-8 0,-1-3-387,-2-8-645,15-1-3870,-18-12-387,5 3-387,-10-13-516</inkml:trace>
  <inkml:trace contextRef="#ctx0" brushRef="#br0" timeOffset="8">-144 9290 258,'-7'18'4515,"7"-18"-129,0 13-129,0-13-2193,4 14-387,-4-14-129,4 22-516,-4-22-258,4 30 0,-3-17 0,8 10-129,-5-7-129,10 3-129,-3-1-129,3 4-129,1-3 129,-1-2-258,2-1 129,-2 0-129,0-3 0,-14-13 0,24 21 0,-24-21 0,20 6 258,-20-6-258,18-4 0,-18 4 129,20-28 0,-9 6 0,1-4-129,2-2 129,0-2-129,1-2-129,5 13-1419,-8-14-2967,-3 11-387,0 0-516,0 9 0</inkml:trace>
  <inkml:trace contextRef="#ctx0" brushRef="#br0" timeOffset="9">656 7030 2322,'0'0'4644,"0"0"-129,0 0 0,0 0-2322,0 0-129,0 0-387,-17-5-516,17 5-387,-28 0 0,13 4-258,-10 3-129,6 6-129,-6-3 0,3 4 0,-1 2-129,2-1 0,4 1 129,3 4-129,4-2 129,3 2-129,6-2 0,1-2 0,9 0 0,7-1 0,3-5 0,6-5-129,-1-5 0,6-3 0,0-9 129,-3-2-258,0-6 129,-3-2 0,-3-1 129,-4-1-129,-3-1-129,-1 4 129,-5-3 0,-7 4 0,-1 2 0,0 18 0,-1-21 0,1 21 129,-15-7-129,15 7 129,-11 13 0,6 6 129,1 5-129,4 2 129,0 2-129,0 5 129,9-2-129,2-1-129,4-6 129,0-3-129,4-8-129,-2-8-774,16-1-3999,-15-4-129,5-4-516,-9-8-258</inkml:trace>
  <inkml:trace contextRef="#ctx0" brushRef="#br0" timeOffset="10">1306-1078 1935,'14'-11'4386,"-14"11"-1161,0 0-387,0 0-516,0 0-387,0 0-516,0 0 0,0 0-516,0 0-129,0 0 129,0 0-387,0 0 0,0 0-129,0 0 0,0 0-129,0 0 258,0 0-258,-12 5-129,12-5 0,-22 16 0,22-16-129,-28 15 129,12-3-129,-3-2 0,-2-2 129,2 3-129,0 0 129,-3 1-129,6-3 0,1 0 129,1-3-129,14-6 0,-22 16 0,22-16 0,-15 7 0,15-7 129,0 0-129,-15 16 0,15-16 0,0 0 129,-13 19-129,13-19 129,0 0-129,-1 16 129,1-16-129,0 0 129,0 14-129,0-14 129,0 0-129,9 16 0,-9-16 129,0 0-129,14 14 129,-14-14-129,10 13 129,-10-13-129,18 18 129,-18-18-129,26 18 129,-9-4-129,0-1 0,1-1 129,2 2-129,0 0 0,1-1 129,-3-2-129,1 3 0,-4-2 0,5-2 0,-3 0 129,-2-3-129,-15-7 0,25 10 0,-25-10 0,16 6 0,-16-6 0,13 6 0,-13-6 0,0 0 0,17 7 0,-17-7-129,0 0-129,12 15-258,-2 4-2064,-10-19-2451,0 0-516,0 0-258,0 0-387</inkml:trace>
  <inkml:trace contextRef="#ctx0" brushRef="#br0" timeOffset="11">913 5932 903,'0'0'3741,"4"-23"-774,-4 23-774,0-16-516,0 16 0,-8-17-387,8 17-129,-13-17-258,13 17-129,-15-18-129,15 18 0,-14-18-129,2 3 0,12 15-129,-17-14-129,17 14 129,-19-15-129,19 15 0,-22-13 0,22 13 0,-26-7 0,15 4 0,-6-1-129,3 1 0,1 0 0,-4 2 0,1-3 0,16 4 0,-25-4-129,25 4 0,-26-8 0,26 8 0,-25-5-129,11 2 129,14 3-129,-26-6 129,11 3 0,-2 0 0,0-1 0,2 1 0,-5-3 0,1 4 0,1-2 0,-3 1 0,6-1-129,-5 0 129,6 1 0,-3-2 0,0 2 129,1 2-129,-4-2 0,6-1-129,-7 1 258,5 0-258,-1 1 258,-1 1-129,5-4 0,-3 2 0,1 0 129,-1 0-129,2 2 0,1-1 0,-4-2 0,2 1 0,-1 3 0,0-1 0,0-1 0,-1 2 0,4-1 0,-3 1 0,0 0 129,1 0-129,2 0 0,-3 0 0,2 0 0,1 0 0,-1 0 0,-3 3 0,2-1 129,-2 0-129,1 1 0,3-2 129,-2 2-129,1 0 0,0-2 129,14-1-129,-24 5 0,10-2-129,14-3 129,-24 6 0,11-3 0,13-3 0,-24 5 0,24-5 0,-23 5 0,23-5 0,-19 5 0,19-5 0,-23 4 0,23-4 0,-22 9 0,22-9 0,-24 7 129,24-7-129,-25 9 0,25-9 0,-22 10 129,22-10-258,-22 9 258,22-9-129,-22 11 0,22-11 0,-20 13 0,20-13-129,-24 10 129,24-10 0,-25 11 0,25-11 0,-24 12 0,24-12 0,-25 10 0,25-10 0,-20 13 0,20-13 0,-20 12 0,20-12 0,-14 19 0,14-19 0,-17 19 0,17-19 129,-18 19-129,18-19 0,-13 21 0,13-21 0,-9 18 0,9-18 0,-10 20 0,10-20-129,-7 19 258,7-19-129,-9 19 0,9-19 0,-9 19 0,9-19 0,-7 24 0,7-24 0,-8 27 0,5-14 0,-1 2 129,4-4-129,-2 5 0,0-3 0,1 4 129,-1-1-129,0 2 129,2-3-129,0 0 0,-2 1 129,0-1-129,0 1 0,1 0 129,-1-1-129,1 1 0,-2 0 0,3 0 0,0 3 129,0-1-129,0-4 0,0 4 0,0-2 0,6-1 129,1-1-129,1-1 0,2 2 258,-2-1-258,4-1 129,-12-13 0,22 26-129,-22-26 129,26 23 0,-12-13 0,2 2-129,3-2 129,0 0-129,3 1 129,-3-1-129,6-2 129,-3 0 0,0 1-129,0-3 0,1-2 0,-1 3 129,0-1-129,1-1 0,-2-1 0,2-1 0,-2 0 0,2 1 0,-1-2 0,-2 2 0,2-4 0,0 1 0,2 1 0,0-1 0,1-1 0,-2 0-129,3 0 129,-3 0 0,2 2 0,2-1 0,-5-1 0,2 0 0,1 2 0,-1-2 0,-1 0 129,3 0-129,-2 0 0,1 0 0,-3 0 0,2 0 0,-2-3 0,1 1 0,-1-2 0,4 0 0,-5 1 0,3 0 129,0 1-129,1-2 0,-1 0 0,-4-1 0,2 2 0,-3 0 0,-1-1 0,3-2 0,-3 2 0,-1 0 0,2-1 0,-4 2 0,4-1-129,-3-3 258,0 1-129,1 1 0,-1-1 0,0-3-129,1 1 258,1-1-258,-1 2 129,-1-2 0,-1 3 0,-1-4-129,0 1 129,-14 9 0,22-16 0,-22 16 129,17-18-129,-17 18 0,20-20 129,-20 20-129,17-24 0,-17 24 0,18-24 129,-9 8-129,-1 1 0,0 0 0,-2 1 0,-2-2 0,-1-2 129,2 2-129,-3-3 0,0 4 129,2 1-129,-2-1 129,-1-1 0,2 3-129,0-2 0,-3 15 129,2-22-129,-2 22 0,5-26 0,-5 26 129,8-22-129,-8 22 0,3-22 0,-3 22 0,5-24 0,-5 24 0,4-20 0,-4 20 0,4-19 0,-4 19 0,2-22 0,-2 22 0,4-15 0,-4 15 0,0-19 0,0 19 129,0-14-129,0 14 0,0-15 0,0 15 0,-2-19 0,2 19 0,-8-19 0,8 19 0,-8-26 0,4 12 0,0-2 0,0 2 0,-2 0 129,2-2-129,-2 3 0,-1 0 0,7 13-129,-18-22 129,18 22-129,-26-22-129,13 16-516,-22-11-2967,11 9-1290,-7-2-258,-1 1-516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11383 1161,'13'2'3999,"-13"-2"-645,0 0-1032,26 10 129,-26-10-516,26 1-387,-26-1-258,31 3 0,-16-3-387,12 0-258,-2 0 0,8 0-129,1-3-129,3 0 0,3-5-258,4 0 129,3-2-129,-2-3-129,2 0 0,-1-1 129,6-5-129,-5 2 0,5-2 0,-4-4 0,0-1 0,1 2 0,1-6 0,0-1 0,0-3 0,0 0 0,2 2 0,2-3 0,1-4 129,0-4-258,0 3 258,-3-3-129,1-4 0,-4-1 0,-3-5 0,-3-2 129,-2 4-129,-3-4 129,-2-2-129,-3-1 129,1-3-129,-2-6 129,-1 0 0,-1 2 0,-4-5 129,2-3-129,-1-1 129,2 2-129,0 3 0,0 4 129,-2-8 0,5 1-129,-5 3-129,6-3 258,-2-5-258,-3-1 129,3-3 0,-3 2-129,3-1 129,-5 0-129,0 4 129,-3 0-129,3 5 0,-5 3 129,-3 4 0,1 4 129,-5-1-129,2 2 0,-2-3 0,3 0 0,-4-5 0,2 6 0,1-9 0,2 1-129,0-2 129,1 2 0,-1-1-129,3 1 0,-4 3 0,3-2 0,-3 3-129,0-1 0,0-5 129,-2-5-129,0 0 129,-6-3 0,5-1 0,-5-1 129,0-2-129,-1-1 0,-2 5 0,-1 0 0,-1 5-129,0 1 0,1-3 129,-4-1-129,1-1 129,-1 4-129,2-5 258,-2-1-129,0-1 129,2 3-129,1 5 0,-3-3 0,0-1-129,1 4 258,-2 2-258,2 0 129,-2-4-129,0 3 129,0-7-129,0 0 129,0 4 129,0-3-129,-2 4 0,-1-1 0,2-1 0,-3 0 0,1 5 0,2 5 0,1-2 0,-1 0 0,1 2-129,0 0 129,0 1 129,0-3-129,0 0 0,0 2 129,0-5 0,0 3-129,0 2 0,-3-2 129,-1 4-129,-1-1 129,1 0-129,0 0 0,0 2 129,-1-2-129,1-3 129,-2-2-129,-1 3 0,2-3 0,-5 0 129,1-2-129,-4-2 129,1 2-129,-3 1-129,3-1 129,-1-2-129,-1 0 129,-1 3 0,2-1 0,0 0-129,2-5 129,1 5 0,-3-1 0,4 0 129,0 1-129,0 5 0,-1 1 129,1 0-258,1 5 129,-4 4-129,3 2 129,-1 2-129,-2-2 129,-1 2-129,2 4 129,-2 5 0,0-4 0,-2 2 129,0 5-129,1-4 129,1 2-129,-1 6 0,0 0 0,-2 1 129,-1 5-129,1-1 129,-1 0-129,-1 7 0,-2-2 0,2-3 129,-1 3-129,0 2 0,-2 0 129,4-1-129,0 0 0,-2 1-129,2 3 129,-1-1-129,0-1 258,1 0-258,-1-3 258,-4-3-258,4 2 129,0 0 0,-3 0 0,3-3 0,-2 5 0,-1-1 0,2 5 0,-1-1 0,0 2 0,0-1 0,1 1 0,-2-2 0,3 5 0,-1-3 129,1 6-129,1-5 0,0 4 0,0-3 129,2 2-129,1 0 0,2 3 0,-2-3 129,2 2-129,1-1 0,-1 0 0,-2-2 0,14 16 0,-25-25 0,12 9 0,-1 5 0,-1-2 0,-2-1 129,3-1-129,-3 2 0,0 3 0,0 1 0,-3-4 0,3-1 0,0 3 0,-2 1 0,2-2 0,-1 3 0,1-1 0,-1 2 0,1 0 0,0 3 0,1-1 0,0 0 129,-1 2-129,17 4 0,-27-14-129,27 14 258,-24-10-258,24 10 129,-22-11 0,22 11 0,-18-8 0,18 8 0,-20-8 0,20 8 0,-24-5 0,24 5 0,-25-5 0,11 1 0,1 0 0,-1-1 0,-2 4 129,2-1-258,-3-2 129,1 3 0,-1-2 129,-1 0-129,2 1 0,1 1-129,-3-1 129,1 2-129,3-1 129,-3-3 0,17 4 0,-27-2 0,13 1 129,14 1-258,-25-5 129,12 2 129,-1 1-129,14 2-258,-30-3 258,16 3-129,-3 0 129,-1 0 129,-3 0-129,2 0 129,0 0-129,-2 2 129,3-1-129,0 1 0,2-1 0,1 1 129,15-2-129,-26 3-129,26-3 129,-21 0 129,21 0-129,-19 2 129,19-2-129,-22 0 0,22 0 0,-24 0 0,24 0 0,-24 0-129,24 0 129,-22 0 0,22 0-129,-20 0 129,20 0 0,-20 0-129,20 0 129,-18 0 0,18 0 0,-20-2-129,20 2 129,-18-1 0,18 1 0,-22 0 129,22 0-129,-22 0 0,22 0 0,-22 0 258,22 0-387,-22 0 0,22 0 129,-17 0 0,17 0 0,-14 0 129,14 0-129,0 0-129,-17 0 129,17 0 129,0 0 0,0 0-387,0 0 258,-13 0 0,13 0 0,0 0 0,0 0 0,0 0 129,0 0-129,0 0 129,0 0-129,0 0 129,0 0-129,0 0 0,0 0 0,0 0 0,0 0-129,0 0 0,0 0-258,0 0-387,-14-8-903,14 8-3612,1-15-129,-1 15-645,0-24-129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307 133 1,'0'0'4901,"0"-7"259,0 7-129,-10-17-2322,10 17-774,-17-11-387,17 11-258,-22-8-387,22 8-387,-30-8 129,15 8-258,-3 0-258,-2 2 129,0 5-129,0 5-129,-3 4 129,0 7 0,2 2 0,1 4 0,0-3 0,6 5 0,4-1 0,7-3 0,3-1 129,9-4-129,9-5 0,7-4 0,5-4 0,7-6 0,3-3 0,3-8 0,-1-8-129,-2-4 129,-1-2-129,-3-6 0,-7-3 0,-9-3 0,-3-2 129,-8-2-129,-9 1 0,0 2 0,0 1 0,-4 8 0,-5 6 0,-2 5 0,11 15 0,-17 0 0,13 10 129,0 15-129,3 9 129,1 6 0,1-1 0,7 8 129,3-5-129,4 1 129,0-8-258,3-2 258,-1-6-258,1-10 0,3-2-258,-7-12-645,16 4-3741,-30-7-903,27-9-129,-20-12-903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10:39:17.7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881 9962 1032,'0'0'1161,"0"0"0,0 0 129,0 0 129,0 0 129,-18-20 0,18 20-258,0 0-258,-12-14-129,12 14-129,0 0-387,-22-22 258,22 22-258,-13-12-129,13 12 258,-15-13-258,15 13 129,-16-10-129,16 10 0,-16-8 0,16 8-129,-19-6 0,19 6-129,-25-2 129,25 2-129,-25-1 0,25 1 129,-26-5-129,26 5 0,-22-8 129,22 8-129,-18-10 0,18 10 0,-19-11 129,19 11-129,-19-10 129,19 10-129,-22-11 129,22 11-129,-25-10 129,25 10 0,-19-10 0,19 10 129,-22-9-129,22 9 0,-26-8 0,10 5 0,-2 0 0,2-2 0,-3 0 0,1 4 0,2-5 129,-1 5-129,0-4-129,2 1 129,0 0 0,2-1-129,-1-2 0,3 1 129,-5 2-129,16 4 0,-24-15 0,24 15 129,-26-14-129,10 5 129,3 1-129,-2 1 129,1 1 0,-2 0 0,2-3 0,14 9-129,-26-10 0,12 5 129,14 5-129,-26-11 0,12 7 0,1 0 129,-1 1-129,0 0 129,-1 0-129,0 0 129,1-1 0,-3 2 129,1 2-258,2 0 0,-3 0 0,-3-1 129,0-1 0,1 2 0,-3 0-129,0 0 129,0-1 0,4 1 0,-3-3 0,7 3-129,-1-2 0,0 0 129,15 2-129,-23-4 129,23 4-129,-19-3 129,19 3-129,-18-3 0,18 3 0,-18-3 129,18 3-129,-22 0 0,22 0 0,-24 0 0,24 0 0,-25 3 0,25-3 0,-21 9-129,21-9 129,-22 9 0,22-9 0,-19 12 0,19-12 0,-26 10-129,10-6 129,1 2 0,2 2 0,-3 0-129,1-1 129,-1 4-129,4-4 129,-4 2 0,3-1 0,0 2-129,13-10 129,-24 13 0,24-13 0,-24 10 0,10-1 0,0-3 0,-1 1 0,-1 3 129,1-1-129,-4-1 0,1 6-129,2-2 129,-2-1 129,3 5-129,0-1 0,1-2 0,-1 3 129,1 1-129,1 0 129,-2-1 0,-2 1-129,2 1 0,-2 0 129,0-1-129,1-1 129,4 0 0,-3-3-129,4 3 129,11-16 0,-17 29 0,17-29 0,-16 26 0,10-13-129,2 1 129,-5 2 129,5 4-258,-5-4 129,8 0-129,-4 3 129,0-5 0,-2 5 0,2-3 0,2-1-129,-2-3 129,1 6-129,-2-4 129,3 1 0,1 0-129,-2 1 129,1-3-129,3 3 129,-4 0-129,4-16 129,0 27-129,0-13 0,0-1 129,4 0-129,4 0 0,-8-13 0,18 25 0,-5-13 0,-13-12 0,17 25 129,-17-25-258,19 22 258,-19-22-258,18 26 258,-9-12-129,-9-14 0,16 24 0,-16-24 0,16 22 0,-16-22 0,15 24 0,-15-24 0,11 25 129,-11-25-129,9 22 0,-9-22 0,11 24 0,-11-24 0,15 21 0,-15-21 0,18 19 0,-18-19 0,25 21 0,-12-11 0,1 0 0,0-1 0,2 1 129,0-1-129,-1 1 0,1 0 0,1 2 0,0-3 0,0 4 0,1-3 129,-4 6-129,2-4 0,-1 2 0,3-2 0,0 3 0,0-2 0,3-1 0,-2-1 0,6 0 0,-1 3 129,1-4-129,-3 3 0,0-3 0,2 0 129,-2-1-129,0-1 0,1-2 0,-1 0 0,0 3 0,-1-2 0,1-4-129,-3 1 129,3 1 0,-4-3 0,2 3 0,-1-1 0,1-4 0,0 2 0,1 1 0,-1 0 0,2-3 0,-1 0 0,0 2 0,-1-2 0,0 0 0,0 0 0,1 0 129,0-2-129,-1 1 0,2-1-129,-1 2 129,1-1 0,0-3 0,0 1 0,1 2 0,-2 1 0,-1 0 0,-1-3 0,-1 3 129,0-3-129,0 3 0,0-1-129,-1-4 129,-1-1 0,4 4 129,0-3-258,-3-4 129,3 2 129,-4 1-129,4-5 0,-1 2 0,-1 0 0,0-1 0,-1-2 0,0 2 0,0-3 0,-2 5 0,-2-2 0,3-1 0,-2-1 0,0-1 0,-1 2 0,1-1 0,-1 2 0,0-4 0,-13 14 0,23-22 0,-23 22 0,18-25 0,-18 25 0,16-24 0,-11 11 0,-5 13 0,15-23 0,0 8 0,-15 15 0,16-23 0,-16 23 0,18-24-129,-18 24 129,19-22 0,-19 22 0,12-18 0,-12 18 0,12-19 0,-12 19-129,16-20 129,-16 20 0,10-17 0,-10 17 0,12-21 129,-12 21-258,12-19 258,-12 19-129,8-18 0,-8 18 0,5-21 0,-5 21 0,6-21 0,-6 21 0,5-19 0,-5 19 0,2-17 0,-2 17 0,5-17 129,-5 17-129,3-20 0,-3 20 0,1-16 0,-1 16 0,0-20 0,0 20 0,0-21 0,0 21 0,0-19 0,0 19 0,0-18 0,0 18 0,3-16 0,-3 16 0,0-14 0,0 14 0,0-16 0,0 16 0,0-21 0,0 21 0,0-19 0,0 19 0,0-20 0,0 20 129,-3-24-129,3 24 0,-2-21 0,2 21 0,-7-26-129,7 26 129,-6-23 0,6 23 0,-8-19 0,8 19 0,-8-22 0,8 22 0,-5-17 0,5 17 0,-5-18 0,5 18 0,-4-21 0,4 21 0,-4-16 0,4 16 0,0 0 0,-2-16 0,2 16 0,0 0 0,-2-19 129,2 19-129,0 0 0,-6-23 0,6 23-129,-7-24 258,7 24-258,-5-19 129,5 19 0,-10-23 0,10 23 0,-9-22 129,9 22-129,-10-21 0,10 21 129,-12-20-129,12 20 0,-12-22 0,12 22 129,-10-20-258,10 20 258,-12-20-258,12 20-387,0 0-2064,-20-21-2322,20 21-516,-18-27-258,18 27-645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36:53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6739 3096,'0'-21'4386,"0"5"-1161,0 16-645,3-28-516,-3 28-258,4-23-258,-4 23-516,4-15-258,-4 15-129,0 0-129,0 0 0,0 0-258,0 0 0,8 9-129,-6 8 129,-2 2 0,3 9 0,-3 0-129,0 6 0,0 1 0,0 5 0,-3-3 129,-1 3-258,-2 1 258,-1-1-258,2 0 129,-1 1-129,-1-3 129,2-1-258,0-1 129,2-4 0,-1-1-129,4-1 258,-3-6-258,3-4 129,0 0 0,0-4 0,3-1-258,-1-2 516,3-3-258,-5-10 0,11 17 0,-11-17 0,15 14 0,-6-8 0,1-2 0,3-1 129,-2-2-129,1 0 0,3-1 129,-1 0-129,0 0 0,1-4 0,1 1-129,-4-2-258,5 5-1161,-6-6-3225,0-1 0,-11 7-516,10-19-258</inkml:trace>
  <inkml:trace contextRef="#ctx0" brushRef="#br0" timeOffset="1225.0701">1603 6781 3483,'9'-14'4515,"-5"2"-516,-4-3-774,0 15-645,0-21-516,0 21-645,1-21-258,-1 21-516,-1-20-129,1 20-387,-9-19 129,9 19-258,-18-13 129,7 11-129,-3 1 0,-2 1 0,-2 2-129,2 8 129,-1 1 0,-1 7 0,4 6-129,3 1 129,0 9-129,6 5 258,3 4 0,4 3-129,7 4 129,2 1-129,4 1 129,0-1 0,2-6 129,-3-1-258,0-4 0,-4-5 0,0-4 0,-4-6 129,-4-6-258,1-3 129,-3 1-258,0-17-258,-5 19-516,-6-19-1806,11 0-1806,-18 0-387,18 0-258,-14-18 259</inkml:trace>
  <inkml:trace contextRef="#ctx0" brushRef="#br0" timeOffset="1441.0822">1408 7227 516,'0'0'4644,"9"-11"516,3 8-258,2-12-2451,13 15-258,-4-11-645,7 8-387,-1-8-516,0 5-387,-1 0-129,-4-1-387,3 7-774,-10-5-1935,4 5-1935,-4 0-129,-3-1-387</inkml:trace>
  <inkml:trace contextRef="#ctx0" brushRef="#br0" timeOffset="1681.0962">1915 7049 6708,'9'0'5160,"-9"0"-387,2 15-387,5 2-3483,-7 1-387,7 7-129,-3 0-129,5 3-129,-2 0 0,0-4-129,3-2 0,-6-6-387,7 7-2064,-11-23-2064,13 7-387,-13-7-387,5-13 129</inkml:trace>
  <inkml:trace contextRef="#ctx0" brushRef="#br0" timeOffset="1876.1073">1931 6856 7611,'-9'-10'4773,"9"10"0,0 0-645,0 0-3999,4 2-129,-4-2-774,24 22-1161,-12-8-2580,7 0-129,1 3-258,-2-3 259</inkml:trace>
  <inkml:trace contextRef="#ctx0" brushRef="#br0" timeOffset="2476.1416">2169 7031 6837,'0'0'5031,"6"11"-129,-5 2-645,-1 1-3741,2 8 129,0 1-258,1 8-129,2-3-129,0-2-129,0 3 0,0-7 0,1-1 0,0-4 129,-6-17-129,0 0 0,9 8 129,-9-8-129,2-15 129,0-2 0,-2-6 0,1-8-129,3 2 129,-1 0 0,4-1-129,3 3 0,0 4 0,1 5-129,1 8 0,0 3-258,5 7-1161,-7 0-2967,4 0-516,-1 0 129,2 0-645</inkml:trace>
  <inkml:trace contextRef="#ctx0" brushRef="#br0" timeOffset="2981.1705">2660 7006 2967,'0'0'4773,"0"0"-129,0-18-1161,0 18-1161,-9-7-774,9 7-387,-17-3-387,8 3 129,-10 0-516,4 1 0,-6 5 0,4 3-387,-3 0 258,6 4-258,0-2 129,7 2-258,4 3 258,3 0-129,10 0 0,4-1 0,9 2 0,-1 0 129,2 2-129,3-1 0,-3 0 0,-3-1 0,-6 2 0,-3-2-129,-7 3 129,-5-2 0,0-5-129,-11 2 129,-3-3 0,-2-3 0,-4-2 129,1-1-129,-2-6 129,4 0 0,0 0-129,3-1 258,4-2-516,10 3-258,0 0-3999,-3-11-387,3 11-258,11-3-516</inkml:trace>
  <inkml:trace contextRef="#ctx0" brushRef="#br0" timeOffset="4520.2586">3694 6297 2193,'-9'0'4128,"-7"10"0,7-7-2064,1 10-387,-9-4-129,8 11-258,-8-2-258,7 8-129,-7 2-258,3 8-258,0 4-129,2 6 0,-1 2-129,2 7 0,3 6-129,2 5 0,4 0 129,2 5 0,1 0 0,6-2 0,1 1 129,1 3 129,2-7 0,-2 0 0,-2-6-129,3 0 129,-4-11-129,2 3 258,-1-5-258,3-8 129,0-3-258,1-3 129,2-8 0,1-1-129,-2-7 129,1-3-129,0-3 0,1-4 0,-2-4 129,0-3-258,-1 1-129,0-3-774,3 0-3870,-5-6-129,-1-4-387,1-3-516</inkml:trace>
  <inkml:trace contextRef="#ctx0" brushRef="#br0" timeOffset="5552.3176">14468 6435 774,'0'-18'4515,"7"0"129,-7 18-129,10-10-2322,-10 10-774,13 0-129,-13 0-258,15 27-258,-7 4 0,8 16-129,-5 5-258,8 9-129,-1 10-129,4 4 129,0 5-129,0 1 0,-2-1-129,-5 0 129,-2 1 0,-8-2-129,-5-5 129,-3-3-129,-9-6-129,-3-7 258,-1-4-258,-4-5 258,4-10-129,1-5 129,2-7-129,2-5 258,4-8-516,7-14 129,-8 17-258,8-17-903,3-11-3225,1-2-258,4-5-258,5-1-645</inkml:trace>
  <inkml:trace contextRef="#ctx0" brushRef="#br0" timeOffset="6041.3456">15134 7081 3870,'-6'-4'5418,"-11"4"-258,17 0-258,-12-6-1677,12 6-1935,7 0-258,8 0-516,4 0-258,5 0-129,2 0 0,6-1-129,2-2 0,-1 1 0,1 1 0,-3-3-129,-3 3 0,-5-5-645,-2 7-1290,-21-1-2709,0 0-258,0 0-258,-17 8-258</inkml:trace>
  <inkml:trace contextRef="#ctx0" brushRef="#br0" timeOffset="6280.3592">15013 7328 7224,'-9'16'5289,"13"0"-258,10-16-129,13 0-3741,-3-8-129,9 3-387,0 0-387,2 2-129,3-1 0,-2 3 0,2 1-129,-1 0 129,-2 0-129,-4 0-258,-1 6-129,-12-6-3096,-1 5-1419,-17-5-258,6 13-645</inkml:trace>
  <inkml:trace contextRef="#ctx0" brushRef="#br0" timeOffset="8436.4826">15906 6659 1161,'-5'-7'3870,"-14"6"258,7 0-1806,3 3-516,-6 2-387,2 10-258,-1-4-129,3 12-258,-4-6 0,5 4-387,0 0 129,2 2-129,2-3-129,5 2 0,-2-5-129,3 3 129,3 0-129,3 1 129,-1-2 0,4-1-129,-4 0 0,1 0 258,-3 0-129,-2 1 0,-2-4 0,-8 2-258,-6 0 258,-3 2-258,-4-1 129,-2 0-129,2 0 0,-2-1 0,6 2-129,5-5 129,4 0 0,7-2 0,2 2 0,9 3 0,4 1-129,5 2 129,-1 2 0,2 7 0,0 1 0,-5 3 0,-2 2-129,-3 0 129,-3 0 0,-4 0 129,-2-2-129,0-6 0,-1-1 0,-1-2 129,1-6-129,1-3 0,0-2 0,0-12 0,4 23 129,-4-23-387,20 21-3741,-9-10-516,0-4-516,-2-4-258</inkml:trace>
  <inkml:trace contextRef="#ctx0" brushRef="#br0" timeOffset="22348.2783">6223 7678 1419,'-7'-6'1935,"-7"4"-129,14 2 258,-14 0-645,6 0-129,8 0-129,-15 10-387,11 5 129,-2-2-258,2 7-129,-1 0 0,2 5-387,0-1 0,0 3 0,2-2 129,1-1-258,0 1 0,0-5-258,4-1 258,-1-3 258,2-3-258,0-1 0,-5-12 0,12 17-258,-12-17 258,17 13 0,-7-10 0,0 1 0,-1 1 0,2-3 0,0 2 0,-1 0 0,-1-1 0,3 0 0,-3 1 0,4-2 0,0 0 0,0-1 0,2-1 0,1 0 0,0 0 0,3-1 0,-2-4 0,3 2 0,-1-1 0,2 0 0,0-1 0,2 1 0,1-1 0,0-1 0,6 2 0,-1-5-129,4 2 129,1-2 0,0 2 129,0 1-129,0 3-129,0 1 129,-3-3 0,3 5 0,-2 0 0,1 0 0,-1 0-129,0 0 129,4 3 0,-2-3 0,1 2 0,-1 0 0,3 0 0,0-1 0,2 0 0,-1 2 0,1-1-129,-1-1 129,1 0 0,1-1-129,-3 0 129,2 0 0,-2 0 0,3-1 0,1-2 0,1 0 0,-3 0 0,1 1 0,1-1 129,-1-1-129,0 2 0,-2 2 0,-4 0 0,1 0 0,1 0 0,-3 2 0,-1 4 0,2-3 0,-1 0 0,-1 2 0,1-1 0,-4 0 0,-1-1 0,-4 4 0,0-3 0,-7 0 0,4 2 0,-8-3 0,-2 1 0,-1-1 0,-3-1 0,-7-2 0,10 0 129,-10 0-129,0 0 129,11-8-129,-11 8 129,4-17 129,0 4-258,-2-1 129,1-3-129,-3 2 0,2-2 129,1-1-129,1-5 0,-1 4 0,2-2 0,3-1 0,-1-2-129,-1 2 129,1-2-129,0 2 129,-1 2-258,-1 4 129,-1 1 0,-2 2-129,-2 13 0,0 0-774,0 0-1548,11 15-1419,-11-15 129</inkml:trace>
  <inkml:trace contextRef="#ctx0" brushRef="#br0" timeOffset="60600.4662">16391 7116 3999,'2'-16'4902,"-2"16"-645,-2-21-1806,2 21-387,-8-19-387,8 19-516,-9-16-387,9 16-129,-13-18-387,5 10 129,-2-2-258,-3 1 0,1 4-129,-2-1 129,-1 3-258,-2 3 258,-1 0 0,-2 9-129,2 5 129,-1 3-129,1 6 129,1 6-129,2 2 129,4 6-258,5-1 129,5 2 0,1-4 0,10 1 0,2-6-129,4-7 129,3-7 0,3-5 129,1-10-129,2-2 0,-1-13 129,0-4-129,-2-6 129,0-7-129,-2-2 129,-1-4-129,-4 1 129,-4 1 0,-4-2-129,-1 6 129,-3 3-129,-2 10 129,-1 0-129,0 19 129,-2-15-129,2 15 0,-6 15 387,6 4-387,0 3 129,0 7-129,0 5 129,4 1-129,0 3 129,3 0-129,0 0 0,0-7 0,-2 1-387,-3-10-516,8 6-903,-10-17-2322,0 0-774,0-11-387,0 0-129</inkml:trace>
  <inkml:trace contextRef="#ctx0" brushRef="#br0" timeOffset="60804.4778">16602 7266 129,'38'0'4773,"-20"7"129,-5 8-387,-1-1-1935,1 14-774,-11-5-516,5 10-387,-7-2-516,0 6-129,-3-8-129,0-2-129,0-6-258,-4-10-903,7-11-3096,0 0-516,0 0-129,2-19 0</inkml:trace>
  <inkml:trace contextRef="#ctx0" brushRef="#br0" timeOffset="61111.4953">16955 6690 8901,'7'-16'4902,"-7"16"-129,0 0-1419,0 14-2967,0 3 129,5 10 0,-3 6-129,3 9 0,-3 4 129,3 4-258,-4 4-129,0 2 0,-1-2 0,0-2-258,0-6 0,-1-8-258,1 3-903,-6-22-2064,6-4-1548,0-15-258,0 0-387</inkml:trace>
  <inkml:trace contextRef="#ctx0" brushRef="#br0" timeOffset="61500.5176">16946 7094 5805,'0'0'5160,"11"-9"-129,-1 4-387,3-6-3612,7 8 0,-3-5-129,10 8-258,-3 0-129,5 0-258,-3 7-129,2 5 0,-4 2-129,-1 4 0,-7 4 0,-3 3 0,-4 0 0,-8 3 0,-1-2 0,-9 1 129,-3-2-129,-5-2 0,-7-3 0,0-4 129,-3 0 0,-2-2 129,-3-2-129,6-3 129,-4-3 0,5 1 0,4-2 0,6 0-129,5-1 0,10-4-258,0 0-774,-4 16-4128,12-12 0,4-4-516,4 0-387</inkml:trace>
  <inkml:trace contextRef="#ctx0" brushRef="#br0" timeOffset="62628.5822">16989 7199 258,'0'0'2193,"0"0"-387,0 0 0,0 0-129,0 0-129,0 0-516,0 0 129,0 0-129,0 0 0,0 16-129,0-2-129,3 8-258,-2 3-129,2 5 0,-1 1-129,0 1-129,-1-3-129,0-4 0,-1-6 129,0-1-258,1-6-129,-1-12-1290,0 0-2451,0 0-258,0-7-129</inkml:trace>
  <inkml:trace contextRef="#ctx0" brushRef="#br0" timeOffset="88296.0503">17505 7206 2322,'8'3'4644,"2"12"129,-10-1-258,2 7-2967,-4-6-258,2 19 0,0-4-774,2 8-129,-1 0-129,3 3-387,2-1-258,-4-8-516,6 6-1935,-6-12-1548,0-8-387,-2-5-387</inkml:trace>
  <inkml:trace contextRef="#ctx0" brushRef="#br0" timeOffset="89144.0987">18282 6594 2451,'0'-21'4902,"0"21"-129,-8 0-129,2 24-2193,-4 5-1806,8 12 0,-3 9-129,2 11-129,-1 2 129,1 6-258,3 1 0,0-1-258,0-5 129,0-4-129,0-12 0,0-10 0,0-7-129,0-8 129,0-10-129,0-13 129,0 0 0,0-6-129,0-12 129,0-6-129,-1-1 129,-4-5-129,0 1 129,-3 1 0,-1 2 129,-1 3-129,-4 5 0,-2 4 0,-3 3 129,-1 3-129,-3 5 0,-3 3 129,-1 0-129,0 7 129,-1 6 0,0 4 129,0 4-129,5 3 129,4-2-129,5 5 0,5-2 0,9 2 129,2-4-129,10 0 129,7-4 129,8 0-129,3-4 0,4 2 0,-2-6-129,2-1 0,-2-5 0,-2 0 0,-4-1-129,-2-2 129,-7-1-129,-3-1 0,-2 0 0,-12 0-258,12-5-258,-12 5-645,0 0-1290,0-14-2322,0 14-387,0-12-516,0 12 258</inkml:trace>
  <inkml:trace contextRef="#ctx0" brushRef="#br0" timeOffset="133759.6506">3376 8037 774,'0'0'3096,"0"0"-258,-5-13-129,5 13-903,0 0-516,0 0 0,0 0-516,0 0-129,0 15-129,0 2-129,0 10 0,0 6-258,4 7 129,-3 8-258,4-1 129,-4 1 0,0 0-129,1-4 129,-2-5-258,0-7 129,0-4-129,0-6 258,0-5-387,6-6 258,-6-11-129,14 3 0,-3-3 258,3-10-129,3-4 129,1-2-258,5-1 258,1-3-258,4 6 258,0 0-129,2 5-129,5 0 0,-1 4 0,4 4 258,3 1-129,-3 1 0,2 4 0,3 4 0,-1-3 129,2 2 0,-2 0 0,2 2-129,0-5 129,4 6 0,1-2 0,3-4 0,0 5-129,-1-3 0,1 0 0,-1-2 0,2 2-129,-4-2 129,-1 2-129,3-2 129,-3-4-129,2 1 129,3 1-129,0-3 129,-2 0 258,3 0-258,-3 0 258,2-2-129,2-3 258,-2-2-258,1-2 258,2 2-387,3-3 129,2 2-129,2-5 129,-1 0-129,-3 3 0,5 0 0,-2 1 0,-1-1 129,0 3-129,2-2 129,1 4 0,-1 2 0,3 2 0,-3-3 0,2 2-129,-3-1 129,2 1-129,-2-3 0,-1 2 0,2-2 0,0-1-129,-1 0 129,0-1 0,0 1 0,0-3 0,-3 1 129,0 0-129,-3-2 0,3 2 0,-1-1 0,3 2 0,-5-3 129,0 3-129,-1 1 0,0 2 0,-4-1 0,-3 2 0,-3-1 0,0 2 0,0-2 0,-4 3 0,2 0 0,-3 1 0,-1 0 129,1 0-129,-3 0 0,-2 0 0,-1 1 0,-2 0 0,-4 4 0,-1-5 0,1 0 0,-1 1 0,-1-1 0,1 0-129,-2 0 129,1 0 0,-1 0 0,1 0 0,-2 1 0,1-1 0,-1 2 0,2 0 0,-2-1 0,2 0 0,0 1 0,-1 1 0,0-1 0,-1 3 0,-1-3 0,1 3 0,-2-2 0,-1 1 0,-1-1 0,0 1 0,0-2 0,-1-1 0,1-1 0,-4 0 0,-1 0 0,0 0 0,-2 0 0,0 0 0,-4 0 0,1 0 0,-3 0 0,-7 0 0,12 0 0,-12 0 0,9-3 129,-9 3-129,0 0 0,10-10 129,-10 10-129,9-10 0,-9 10 129,6-12-129,-6 12 0,5-20 0,-2 8 129,-2-3-129,4-1 0,-3-3 129,1-2-129,-1-5 0,1-1 129,1-2-129,-2-1 0,-1-4 129,1 3-129,-2 1 129,0-1 0,0 7 0,0-1 0,-2 8 129,-1 3-129,3 14 129,-6-12-129,6 12 129,0 0-258,-8 9 0,3 6 0,1-1 0,1 7-129,1 2-129,2 11-1290,0 1-2967,-2-4-129,-1 5-258,-3-7-387</inkml:trace>
  <inkml:trace contextRef="#ctx0" brushRef="#br0" timeOffset="150391.6019">18616 6809 3225,'0'-10'3225,"-10"0"-516,10 10-645,0 0-387,0 0-387,-10-12-258,10 12-516,0 0 0,0-13 0,0 13-129,0 0 129,14-15-129,-6 13 129,2-1-258,2 3 0,-1-2-129,-1 2 129,1 0-129,2 6-129,-6-1 0,3 5 0,-5 3 129,1-1-129,-3 7 0,0 3 129,-3 3-129,0-1 129,-3 2 129,-1 1-258,-3-2 258,0-2-258,0-4 129,1 0-129,-1-2 129,1 2-129,2-1-129,2 1 129,2-1 0,0 1 0,0 1-129,4-5 129,1-2 0,3-1 0,-8-12 0,15 12 0,-7-10 0,-8-2 0,14 0 129,-14 0-129,9 0 0,-9 0 129,0 0 0,0 0 0,0 0-129,0 0 129,0 0-129,-2 12 0,-4 1 0,1 5-129,-2 3 129,0 9 0,1 0-129,0 1 129,2 4-129,1-3 129,3 3-129,0-4 129,2 1 0,1-6-129,2-3 129,0-3 0,0-4 0,-2-2 0,0-3 0,-3-11 0,2 13 129,-2-13 0,0 0 0,-8 14 0,1-7 0,-4 0 129,-1 4-129,0-1 258,0 2-387,0 2 129,2-2 0,1-1-258,7 3-1419,2-14-2838,-5 11-258,5-11-387,0 0 129</inkml:trace>
  <inkml:trace contextRef="#ctx0" brushRef="#br0" timeOffset="168151.6177">2642 11269 1677,'0'-14'4257,"5"-2"129,-5 6-1161,0 10-645,0 0-903,0 0-516,-7 18-516,3 2-387,0 3 0,-3 11-129,0 5-129,-1 4 258,-4 7-129,-2 2-129,-3 1 129,0-1 0,-2 2 0,2-3-129,-3-4 0,2-4-129,3-11 129,2-3 0,2-8-129,4-7 0,7-14 0,0 0-258,0 0-645,-2-28-1032,11 5-774,-3-15-903,8-5-258,-2-5 0</inkml:trace>
  <inkml:trace contextRef="#ctx0" brushRef="#br0" timeOffset="168442.6343">2576 11418 1806,'32'-80'3483,"-21"47"-129,3 6-129,-8-2-903,6 11-387,-7 0-645,5 12-258,-10 6-387,15 0 0,-6 3-129,3 19 0,-2 4 0,4 8-129,-3 0 129,5 9-258,-2-1 0,0 3 0,1 5-129,1-1 0,-4-4-129,4 2 0,-3-4 0,-1-2-129,0-2 0,-5-7-129,3-4-129,-8-11-516,3 6-1161,-5-11-2193,0-12-387,-18 10-129,2-10-129</inkml:trace>
  <inkml:trace contextRef="#ctx0" brushRef="#br0" timeOffset="168699.6491">2556 11644 5676,'-20'-18'5031,"20"18"-516,-10-12-516,10 12-2709,5-10-516,13 6-129,2-1-258,9-2-129,0 0-129,8-2 0,1 2-129,0-1-129,-2 0-129,0-3-645,0 8-1548,-7-7-2064,-2-1-129,-4 0-516,-1 0 388</inkml:trace>
  <inkml:trace contextRef="#ctx0" brushRef="#br0" timeOffset="169015.6672">3091 11260 8385,'0'0'4773,"0"0"-258,0 0-1032,4 7-2967,-4-7-258,3 11-903,4 3-1032,-4-2-2580,4 1-387,0-1-387,0-1 129</inkml:trace>
  <inkml:trace contextRef="#ctx0" brushRef="#br0" timeOffset="169178.6765">3157 11540 7353,'0'18'4773,"0"-18"-129,0 0-645,0 13-4257,0-13-2838,0 0-1161,13 8-258,-13-8-645</inkml:trace>
  <inkml:trace contextRef="#ctx0" brushRef="#br0" timeOffset="170747.7662">16154 11208 1,'23'-29'3998,"-16"12"259,1 3-516,-8 14-1290,0-23-645,0 23-387,-10-18-258,0 18-258,-7-3-258,-2 3-129,-2 7-129,-1 4-129,-4 4-129,3 9 129,0 4-129,4 6 0,3 3 0,7 3 0,4 2-129,5 3 129,5 0 0,5-3-129,5 1 0,-1 1 0,3-6 0,-3 0 0,-2-2 0,-3-4-129,-3-3-258,-6-5-387,1 1-1806,-2-8-1806,-12-8-129,-3-2-516,-6-7 130</inkml:trace>
  <inkml:trace contextRef="#ctx0" brushRef="#br0" timeOffset="170939.7772">15851 11628 6063,'41'-25'5160,"-13"12"-516,3 4-387,0-8-3225,3 11-516,0 3-129,-3-3-903,3 8-2064,-5 3-1806,-8-3-129,-7 3-516,-3-3 129</inkml:trace>
  <inkml:trace contextRef="#ctx0" brushRef="#br0" timeOffset="171126.7879">16247 11507 5031,'7'0'4773,"-7"0"-645,9 11-129,-9-11-3096,12 27-645,-5-8-258,3-2-903,2 5-1677,-2 0-1548,-4-7-387,0 2 129</inkml:trace>
  <inkml:trace contextRef="#ctx0" brushRef="#br0" timeOffset="171286.7971">16224 11300 1548,'23'-30'258,"-13"24"-129,1 6-258</inkml:trace>
  <inkml:trace contextRef="#ctx0" brushRef="#br0" timeOffset="171674.8193">16405 11404 4902,'14'4'4515,"0"5"-387,-14-9 0,13 12-3741,-6 2 0,-2 3-129,2 3-258,-2 3 0,0 2 0,-1 3-129,0-3 0,0-1 129,-3-1-387,0-7 129,-1-16 258,0 15-129,0-15 129,0 0 129,0-19 129,0-7 258,0 2 129,1-9 0,8 4 0,-2-9 129,7 9-129,0-3-258,3 9-129,0 4-258,3 1-387,1 15-1161,-5-3-2580,2 5-516,-2 1-258,-4 1-129</inkml:trace>
  <inkml:trace contextRef="#ctx0" brushRef="#br0" timeOffset="172099.8436">16810 11398 3999,'10'-4'4902,"0"-8"-645,-10 12 129,2-11-1806,-2 11-2193,-7 0-129,7 0 129,-19 11-258,10 4 129,-4-4-129,1 6 258,1-2-258,3 3 129,3-1-129,3-2-129,2-1 129,5-2-129,6 0 0,1-2-129,3 1 129,-1 0-258,1-1 129,-2 1-387,0 5 258,-7-5 129,-2 7 0,-2-2 0,-2-1 129,-6 0 129,-6-1 0,-1 0 129,-4-6-129,3 4 258,-5-7-258,5 1-129,2-2 0,2-4-516,10 0-903,-10 5-2838,10-5-387,0 0 0,8-15-387</inkml:trace>
  <inkml:trace contextRef="#ctx0" brushRef="#br0" timeOffset="172435.8628">17040 11135 8385,'4'-13'4773,"-4"13"-258,0 11-258,0 7-4128,0 9-129,0 1 0,0 8 129,0 6-129,0 5 0,0-2 129,0 5-129,0-2 0,0 2 0,0-2 129,0 2-129,0-7 129,0-4-129,3-4 0,1-2 129,1-8-129,0-8-129,4-4-129,-1-12-774,8-1-3096,-7-7-516,-1-5-129,1-5-258</inkml:trace>
  <inkml:trace contextRef="#ctx0" brushRef="#br0" timeOffset="172666.876">16980 11495 8127,'-11'0'5160,"11"0"-516,0 0 258,2-19-3999,13 16-258,1-7 0,5 3-387,0-2 0,3 2-258,0 2 0,0-2-387,3 7-774,-11 0-3354,5-2-258,-4 2-387,-5-2-129</inkml:trace>
  <inkml:trace contextRef="#ctx0" brushRef="#br0" timeOffset="174103.9582">17614 11125 129,'0'0'4257,"0"-10"387,0 10-1290,-7 0-1161,-4-2-129,2 10-516,-7 4-258,6 15-387,-6 3-129,1 16 0,-2 3-387,3 12 0,3-3 0,1 3-258,5-2 129,5-4-258,4-4-129,7-10-129,5-4-258,-1-11-774,10-5-3096,-5-1-387,-3-8-129,-2-4-387</inkml:trace>
  <inkml:trace contextRef="#ctx0" brushRef="#br0" timeOffset="175899.0609">17992 11196 1548,'2'36'3999,"-4"-14"-129,2 10 0,-5 4-3225,-6 1-387,2 5 0,-3 0 0,1 4-129,-4-5 129,3-4-258,0-6 129,3-6-129,-1-9 0,10-16-129,-8 10-129,8-10 258,-3-16-129,3-3 0,0-3-129,0-6 0,5-4 0,-1-3 0,3-4 0,2-2 129,1-2 0,3 0 129,4 1 258,-1 2 0,3-2 387,-2 9 0,0-2 129,1 10 129,-5-4-258,4 12 129,-10 0 0,4 8-258,-11 9 0,13-12-129,-13 12 129,5 6-129,-3 5-129,1 8 129,-2 3 0,5 7-258,-2 0 129,3 6-129,0 0-129,2 4 129,-1-2-129,2 2 129,-1-2-129,0 1 0,1-2 0,-2 0 0,-1-1 0,-1-3-129,0 4 0,-5-9-258,2 4-258,-3-6-129,-1 6-516,-7-16-1290,-1 1-2064,2-2-129,-6-9-129</inkml:trace>
  <inkml:trace contextRef="#ctx0" brushRef="#br0" timeOffset="176155.0755">17867 11556 3870,'0'-20'4515,"8"9"-129,6-6-129,6 1-3225,3 2-645,6-2-129,4 5-129,0 2 0,1 2-129,0 5-258,-1 1-387,1 2-516,-3-1-1935,-7 1-1290,5 5-129,-8-6 129</inkml:trace>
  <inkml:trace contextRef="#ctx0" brushRef="#br0" timeOffset="176523.0966">18265 10987 4128,'31'-4'5031,"-12"7"-129,1 7-516,3 9-3225,-6-1-129,10 16-258,-10 6-258,4 8-258,-6 4-129,-2 5 0,-6 4-258,-2 0 258,-5 0 0,0-1-129,-6-6 129,-3-5 0,-3-6 0,2-6-129,-1-6 129,0-7-129,4-7-258,-1-9-516,8-8-2451,0 0-1290,0 0-387,7-10-258</inkml:trace>
  <inkml:trace contextRef="#ctx0" brushRef="#br0" timeOffset="177244.1378">18696 11351 1,'27'-9'4385,"-13"9"259,-6-4-258,0-2-2322,5 6-645,-3 0-387,5 0-387,-1 0-258,3 0-129,1 0-129,0-1-129,4 1-258,-3-5-129,2 4-387,-6-7-387,4 8-1290,-7-4-1548,-3-1-645,-9 5 0</inkml:trace>
  <inkml:trace contextRef="#ctx0" brushRef="#br0" timeOffset="177587.1574">18771 11503 903,'27'-11'2193,"-18"9"-258,1 2 645,0-1-645,3 1 0,-2-3-387,6 3-258,-2-4-387,6 4-129,-3-7-258,5 5-129,-3-3-129,3 1-129,-6 2-129,1-2 0,0 2-258,-8-4-258,3 6-1161,-13 0-1677,8-4-774,-8 4-516</inkml:trace>
  <inkml:trace contextRef="#ctx0" brushRef="#br0" timeOffset="186227.6514">19713 10903 774,'0'0'3999,"4"-8"129,-4 8-1677,-7-7-903,7 7-258,-9-6-258,9 6-258,-15-3 0,6 3-258,-4 0 0,0 1-129,-2 2 129,-1 7-258,-1 4 0,-2 3-129,-1 8 0,3 2 0,-1 4-258,2 5 129,5 0 0,3 2 0,3-2-129,5-3 129,0-5 0,5-4-129,3-1 129,0-2 0,0-6 0,-2-1 0,-2-2 0,-3 0 0,-1 0-129,-6 2 258,-7-2-129,-1 1 0,-4-1 0,-6 0 0,2 2 0,-3-3 0,2-2 129,0 1-129,5-3 0,2 0 129,3 0 0,13-7 0,-9 13 0,9-13 0,7 12 0,4-4-129,4 1 258,2 4-129,0 0 0,2 2 0,-4 4 0,-4 5-129,-2 3 0,-7 1 0,-2 1 0,-3 4 0,-6-2 0,-1 2 0,-3-1 0,2-4 129,1-2-129,0-2 129,6-2-129,1-4 129,3-4 0,3-2-129,-3-12 0,16 16 0,-4-7-129,0-7-129,3 10-645,-6-4-3354,3-5-258,-2 7-387,-10-10 129</inkml:trace>
  <inkml:trace contextRef="#ctx0" brushRef="#br0" timeOffset="196455.2366">20143 10961 2580,'0'-42'4773,"1"31"-129,-1 11-2064,0 0-258,8 1-645,-8 13-645,2 16-258,-2 6-258,0 13-129,-7 12-129,0 8-129,-5 3-129,0 5 0,0 2 258,3-4-258,-1-3 129,0-8-129,3-8 129,4-11-129,-1-8 129,4-10-129,-1-11-129,1-16 129,0 0 0,0 0-129,-5-23 258,1-3-129,2-8-129,-5-3 129,0-1-129,-3-2-129,-2 7 258,-2 1-129,-1 4 129,-2 9 0,-2 6 0,0 8 0,-5 5 0,2 3 129,-4 9-129,2 8 258,-3 8-129,6 7-129,-1 5 129,6 6 0,6 0 0,7 3 0,4-1 0,13-6 0,9-9 0,11-9 129,4-11-129,8-6 129,5-7-129,4-4 129,-5-9-258,-4 0-129,-8 1-129,-9-3-645,-3 15-2451,-16-1-1419,-10 1-258,-5 9-387</inkml:trace>
  <inkml:trace contextRef="#ctx0" brushRef="#br0" timeOffset="314313.9777">20464 11795 1935,'12'-12'4902,"-12"12"0,0 0-387,0 0-2709,0 0-387,9 5-258,-9-5-387,0 18 0,0-4-129,0 9-129,0-2-129,0 5 0,-2-1-129,2 6 0,-2-2-258,0-1-258,-1-4 0,-1-9-129,-2 6-387,-4-16-645,10-5-2580,-9 6-1032,9-6 0,-13-19-516</inkml:trace>
  <inkml:trace contextRef="#ctx0" brushRef="#br0" timeOffset="316238.0878">21144 11352 258,'0'-16'4386,"0"16"0,-8-15-129,-8 1-3096,3 11-129,-4-8 0,-1 9-258,-5-5-129,1 7 258,-6 0-387,4 12-129,-5-3 0,3 10 0,-1 1-129,4 5 0,-1 3-129,9 4 129,0 0 0,10 2 129,4 0-129,3 1 0,9-6 0,5 0-129,4-8 129,5-6-129,-1-5 0,3-4 0,0-6 0,-2-4 0,-2-10 0,1-5-129,-6-3 0,2-1-129,-7-8 258,0-1-129,-4-4 0,-2 0 129,-5-2 0,0 4 0,-2 2 387,-2 5-387,-2 9 0,4 18 0,-12-7 0,8 16 0,0 17 0,2 6 0,2 8 0,0 9 0,2 3 0,5 2 129,1-4-129,7 2 129,-1-7-129,2-5 0,-1-2-129,2-10 0,0-4-129,-3-6-129,3-1-387,-17-17-774,21 6-3612,-21-6-129,14-2-387,-14 2-387</inkml:trace>
  <inkml:trace contextRef="#ctx0" brushRef="#br0" timeOffset="327542.7344">16633 9943 2709,'11'-11'4257,"-11"11"-258,0-14-1161,0 14-645,0-12-516,0 12-516,-6-11-258,6 11-258,-15-12-258,5 10 0,-4 0-129,0 2-129,-3 0 0,0 7 258,-3 4-387,0 5 129,3 3-129,-1 2 129,3 7 0,3 3 0,2 1 0,6 3 129,3-2-129,1-1 129,8-2 0,4 0-129,2-8 0,2-5 0,4-3-129,-2-6 0,4-3-387,-5-5-645,8-10-3354,-5-4 0,-3-7-774,1-5 0</inkml:trace>
  <inkml:trace contextRef="#ctx0" brushRef="#br0" timeOffset="327806.7495">16772 9553 6837,'0'0'4902,"0"6"-387,2 16-129,-1 13-3612,-1 1-129,2 16 0,-2 2-258,0 6-129,-2 3 0,1 2 0,-3-7-129,1-6-129,-1-5 129,1-10-516,3-2-516,-2-13-3225,2-22-645,0 0-129,11 0-516</inkml:trace>
  <inkml:trace contextRef="#ctx0" brushRef="#br0" timeOffset="328190.7715">16945 9930 4128,'0'23'4773,"-13"2"-258,1 2-129,-2 9-2838,3-5-645,4 2-258,1-6 0,6 1-129,3-12-129,9-1-258,3-3 0,3-7 0,-1-3 0,1-2 0,-2-5-129,1-6 129,-5-3 129,-1-2-129,-4-9 0,-2-2 0,-4-3-129,-1 1 129,-5-3 0,-4 4-129,-3 0 0,-2 7 0,-2 11 129,-1 6 0,-1 4-129,1 9 0,3 6-129,4 3-129,7 11-258,1-13-774,10 6-3096,3-4-258,11-2-387,5-6-129</inkml:trace>
  <inkml:trace contextRef="#ctx0" brushRef="#br0" timeOffset="328581.7938">17310 9929 3870,'5'-28'4773,"-8"16"-129,-6 4-258,-3-1-2193,2 9-1161,-6 0-387,1 2 0,-3 5-258,2 7-129,0-1 0,4 5 0,-1-3-129,8 2 0,1 5 0,4 1-129,2-2 129,8 0-129,2-1 129,3-2-129,0 0 0,2-1 0,-3-4 129,-3-1-129,-4-2 0,-3 3 0,-4 0 0,-8-1 129,-7 3-129,-7-2 129,-1 0-129,-2-3 258,1-1-258,0-4-258,8 1-387,1-7-1032,15 1-2967,0-20 0,10 4-516,13-6-129</inkml:trace>
  <inkml:trace contextRef="#ctx0" brushRef="#br0" timeOffset="329137.8256">17420 10107 3225,'10'-3'4386,"4"0"-129,-1-5-1290,-2 1-903,11-1-903,-7-6-129,6 4-387,-8-4-129,3 7 0,-6-5-129,1 6 0,-6-6 129,-5 12-129,8-10-258,-8 10 129,0-12-129,0 12 0,0 0 0,-3-13-129,3 13 0,0 0 0,-5-12 129,5 12-129,0 0 0,0 0 0,0 0 0,0 0 0,0 0 0,0 0 0,0 0-129,0 0 129,0 0 0,0 0-129,0 0 129,0 0 129,0 0-258,0 0 129,0 0 0,0 0 0,0 0 0,0 0 0,0 0 0,0 0 0,0 0 0,0 0 0,0 0-387,0 0-2451,0 0-1548,0 0-387,-10-14-258,10 14-387</inkml:trace>
  <inkml:trace contextRef="#ctx0" brushRef="#br0" timeOffset="330577.908">17430 9777 645,'0'-11'4257,"0"11"129,0 0-1290,0 0-774,0 9-387,0-9-903,-5 26-129,0-7-516,1 9 129,-4 2-258,3 5 129,-3 2 0,5 6 0,-2-8-129,5 1 0,0-8 0,8-2 129,3-8 0,6-8-129,2-10-129,3-8 0,-1-14 0,3-1 129,-5-7-129,3-4 129,-6-1-258,-4-1 258,-1 3-129,-4 5 0,-4 5 258,-2 6-258,-1 3 0,0 14 0,0 0 129,0 0-129,-6 3-129,4 16 258,1 3-258,1 3 0,0 5 129,0 4-129,2 0 129,1-1 0,1-1-129,1-3 129,0-4-129,-1-3 0,-1-6-129,-3-16-129,10 21-387,-10-21-387,7 12-1032,-7-12-2580,0 0-516,6-15-129,0 3-129</inkml:trace>
  <inkml:trace contextRef="#ctx0" brushRef="#br0" timeOffset="331097.9377">17792 9898 3612,'7'-12'4773,"3"1"0,-10 11-258,10 7-2580,-10-7-774,4 23-258,-4-7-258,3 11-129,-1 1-129,2 5-129,-2-3 129,0 3-258,-2 0 0,0-6-129,0-1 129,0-11-129,0-3 0,0-12-129,0 0 0,0 0 0,-6-19 0,6-2 0,1-9 0,4-1 0,2 0 0,1-1 0,2 4 0,3 0 129,-1 4 0,3 6 0,-1 4 0,0 2 0,-2 5 129,0 4-129,-3 0 0,-9 3 0,14 0 0,-14 0 129,0 0-129,11 16 129,-11-16-129,0 0 0,0 0 129,0 0 0,2-12-129,-2 12 0,0-21 0,0 9 0,0 1 0,-1 0-387,1 11-258,-3-17-774,3 17-2709,0 0-645,5 3-129,1 9-516</inkml:trace>
  <inkml:trace contextRef="#ctx0" brushRef="#br0" timeOffset="332133.997">18088 10053 2451,'4'4'4386,"11"-4"-387,-6 0-1677,3-3-645,4 2-258,-3-12-774,3 9 129,-3-10 0,4 7-129,-6-8-129,3 3 129,-5-8-129,0 5-129,-6-1 0,-1 2 0,-2-3-129,-2 1-129,-6 2 129,-3 5-129,-3 2-129,1 6 129,-4 1-129,0 3 0,0 10 129,1 7-129,-1 1 129,5 5 0,2 5 0,3 3 0,3-2 129,4 0 0,0-5 0,9-1-129,0-4 258,6-6-129,0-4-129,2-5 0,-1-3 0,3-3-129,-2-1 0,-1 0-129,2 0-387,-6 0-774,7-1-3354,-7-2-129,0 1-645,-2 0 0</inkml:trace>
  <inkml:trace contextRef="#ctx0" brushRef="#br0" timeOffset="333710.0871">18601 9651 129,'-14'15'4128,"5"0"-774,-1-2-258,0 9-387,-7-6-516,6 15-387,-6-7-387,7 10-387,-7-2-387,7 5 0,1 3-129,4 3-129,1-1-129,4 3 0,1-7-258,5 2 129,2-3-129,1-6-258,2-3-516,-6-15-1419,3-3-2451,1-5 0,-1-5-645,1-4 388</inkml:trace>
  <inkml:trace contextRef="#ctx0" brushRef="#br0" timeOffset="334019.1046">18748 9888 4386,'11'-10'5031,"-11"10"-387,0 0-129,0 0-3096,3 15-903,-4-2 129,-2 8-387,-2 5 0,4 4 129,-4-1-129,2 4-129,-1 0 0,2-4-258,0 2 0,0-8-516,2 1-387,-7-12-2580,7-12-1161,0 0 0,0 0-387</inkml:trace>
  <inkml:trace contextRef="#ctx0" brushRef="#br0" timeOffset="334334.1226">18868 9714 6063,'2'-13'4773,"2"0"-258,-4 13-1677,11 1-1806,-11-1-258,11 27-258,-1-9-129,2 10 0,1 0-129,3 5 129,-2 1-258,0-1 0,-3 6-129,-2 1 0,-6 0 129,-2-3-129,-1-1 129,-7-3-258,0 0 129,-7-6-387,4-2-516,-4-12-2193,3 0-1548,2-5-129,9-8-516</inkml:trace>
  <inkml:trace contextRef="#ctx0" brushRef="#br0" timeOffset="335170.1706">19279 9898 4773,'23'-11'4773,"-12"5"0,3 3-516,0 1-3354,-2-2-516,4 4 0,1 0-258,0 0-129,1 0-129,0 0 0,1 0-129,-5 0-516,6 0-903,-20 0-2322,12 0-387,-12 0-516</inkml:trace>
  <inkml:trace contextRef="#ctx0" brushRef="#br0" timeOffset="335379.1826">19321 9987 1419,'-2'16'4515,"13"-10"258,2-6-258,-1-6-3096,13 6-129,-6-7-387,4 7-387,-1-1-258,-1-1-516,2 6-1548,-8-1-2580,-2-3-129,-1 1-516</inkml:trace>
  <inkml:trace contextRef="#ctx0" brushRef="#br0" timeOffset="338402.3555">20023 9475 3096,'0'0'3225,"-2"-9"-387,2 9-516,0 0 0,0 0-774,0-14-258,0 14-387,0 0 129,4-12-387,-4 12-129,0-10 0,0 10 0,-9-11-129,-1 6 0,0 3 129,-6-2-258,1 3-129,-4 1 0,2 0 0,-2 4-129,2 2 129,1 4-129,0 1 0,6 3 0,3 0 0,3 5-129,4 0 129,0 6-129,4 0 129,2 1 0,3 5 0,0 0-129,1 2 129,-3-1 0,0 1 0,-3-2 0,-2-2 0,-2-1 0,0-4 129,-6-7-129,-2-2 0,-2-5 129,-3-4-129,-1-5 129,1-1 0,-1-1-129,3-6 129,1-2 0,3 3-129,7 6 129,-10-12-129,10 12 129,0 0-129,7-7 0,5 7 0,0 3-129,4 7 129,0 1-129,0 3 129,0 5-129,-3 5 129,-6 6 0,-5 3 0,-2-3 129,-3 5-129,-8-2 0,-2 1 129,-2-5 0,0-3-129,0-6 129,1-5 0,5-4-129,9-11 129,-5 12 0,5-12-129,12 3 129,0-1-129,3-1 0,1 1 0,4 3-129,-5-1-387,1 12-1419,-3-10-2709,-2 2-387,-11-8-387,12 3 0</inkml:trace>
  <inkml:trace contextRef="#ctx0" brushRef="#br0" timeOffset="338950.3869">20252 9734 3612,'3'-15'5289,"-3"15"-387,0 0-129,0 0-2967,0 9-774,0 8 0,0-1-516,0 6-129,-3 0 0,-1 4-129,1 0-258,-1-1 129,-1 1-129,-1-1 0,0 1 0,1-4-258,-1 2-129,-2-7-774,8 4-3225,-2-8-516,2 0-129,0-13-774</inkml:trace>
  <inkml:trace contextRef="#ctx0" brushRef="#br0" timeOffset="339826.437">20461 10064 2322,'11'0'4902,"-11"0"-645,13 0-1419,-13 0-903,8 5-387,-8-5-516,9 6-129,-9-6-258,5 17-129,-5-17 0,0 27-258,-3-10 129,-3-2-258,0 5 0,-3-4-387,0 4-516,-4-13-1548,2 4-2451,3-8-129,8-3-387</inkml:trace>
  <inkml:trace contextRef="#ctx0" brushRef="#br0" timeOffset="341294.5209">20730 9773 2580,'-1'-11'4386,"7"-10"-1032,-6 5-516,0 16-645,6-27-516,0 17-516,-3-7-258,-3 17-387,11-22-129,0 13-129,-4-2 0,3 7-129,1-2 0,2 3 0,1 3-129,2 2 129,-1 7-129,0 5 0,-1 4 0,-2 3 0,-3 3 0,-3 2 0,-3 1-129,-3 0 129,-5-2 0,-6 4 0,-3-5 0,-3 2 0,-2-3 0,-1-1 0,1 0 0,3-4 0,3 2 129,6-4 0,3-4 0,4 0 129,9-2 129,6 0-129,2-9 129,8 6 0,-1-7 0,5 2-129,-5-1-129,0 0 0,-5-1 0,-2 3-258,-3 1-387,-14-4-2064,0 0-2193,0 0-387,0 0-387,0 0 259</inkml:trace>
  <inkml:trace contextRef="#ctx0" brushRef="#br0" timeOffset="344110.6818">21196 10023 1032,'0'0'4773,"0"0"129,7-13-258,-7 13-2580,0 0-645,3-14-387,-3 14-387,0 0-129,7 11 0,-7-11 0,5 19-258,-4-5 258,1 3-258,-2 1 0,0 0 0,0-1-129,0-1 0,-6 2 129,-1 0-258,0-2 129,-1-4-129,1 2-129,-2-5 129,9-9 0,-15 14 0,15-14-129,0 0-129,0 0-129,0 0-129,0 0-903,0 0-2580,0 0-1032,0 0-129,5-11-387</inkml:trace>
  <inkml:trace contextRef="#ctx0" brushRef="#br0" timeOffset="347721.8886">21514 9635 1935,'9'-14'5031,"-5"0"-129,-4 14-129,3-20-2838,-3 20-1161,0 0-129,11-11-129,-11 11 0,12-4-129,-12 4 129,20-5-258,-11 5-129,5 0 129,-2 0-129,4 5-129,-3-1 0,0 1 0,-2 4 0,-3 1-129,-8-10 129,7 21 0,-7-9-129,-4 1 129,-7 3-129,-2 2 129,-7-1 0,0 0 0,0-1-129,0-2 129,3-1-129,5-2 129,3-3-129,9-8 129,-3 13 0,3-13 129,12 8-129,2-4 129,1 0 0,4 0-129,-2 1 129,2 2-129,-4 2 0,-3 0 0,-1 2 0,-3 1 0,-3 4 0,-5-1 129,0-1-129,-4 0 129,-3-2-129,-4-1 258,-1 0-129,0 0 0,-3-5 129,-1 2-129,2-4 0,2 0 0,-1-1 0,6 0-129,7-3-129,-12 0-258,12 0-129,0 0-387,8 14-2193,-1-14-1806,4 3-129,2-3-645</inkml:trace>
  <inkml:trace contextRef="#ctx0" brushRef="#br0" timeOffset="372114.2837">21807 9350 903,'14'0'4644,"-14"0"-129,12-1-129,1 1-2967,-13 0-516,22-4-129,-8 0-258,5 4 129,-3-1-129,2 1-129,-3 2 0,0 10-129,-1-1 0,-5 11-129,-4 2 0,0 3 0,-4 3 0,-1 3 0,0 4-129,-4 0 129,-3 4-129,-2-2 0,2 1 0,-2-1 129,0-1-258,3-3 129,2-4 0,4-4 129,0-8-258,10-2 258,1-7-129,7-7 0,-1-3 0,3 0 0,1-6 129,-3-1-129,-2-1 0,-5-1 0,-11 9 129,10-3-129,-10 3 0,-7 7 0,-3 6 0,-1 1 0,-2 8 0,1 3 0,3 1 258,-1 2-258,6 2 129,4 2-129,0 0 129,2 2-129,5-5 0,2 1 0,1 0 0,-1-5 0,-1 2-129,-3-2 258,-3-3-129,-2 1 129,-7-1 0,-3-2 0,-4-3 0,2 2 0,-2-4-258,-1-9-1548,8 2-2709,7-8-516,0 0-774,0 0 258</inkml:trace>
  <inkml:trace contextRef="#ctx0" brushRef="#br0" timeOffset="410270.4661">9879 17782 1032,'0'0'4644,"0"0"645,-3 10-1548,6-23-1161,-3 13-774,4-19-516,-4 3 0,5 1-258,-5 15-258,0 0 0,2-13-129,-2 13-258,0 0-258,0 0-387,0 0 387,0 0 129,0 0-258,0 0 0,8 46 0,-8-46 0,0 0 0,15 53 645,-15-53-774,0 0 129,0 0 0,37 56 0,-37-56 0,0 0 0,0 0 0,42 25 129,-42-25-129,0 0 129,31-28 258,-19-3-387,0-7-129,-1 1 258,6-15-258,0-4 129,5-5-129,1 1 0,3-3-258,-1 2 258,3 2 129,0 4-129,0 17-129,-6 0 0,0 11-129,-5 11-387,0 12-774,-17 4-3225,14 0-129,-14 0-387,4 12 0</inkml:trace>
  <inkml:trace contextRef="#ctx0" brushRef="#br0" timeOffset="415749.7795">14134 15838 5805,'9'-4'5289,"-9"4"-516,0 0-129,0 0-3870,9 8-129,-9-8-129,16 29 0,-11-10-129,7 3-129,-3 2 0,3 1-129,1-5 0,1 4 0,-1-8 0,2-5 129,0-7-129,5-4 0,1-15 0,2-7 0,6-14 0,1-15 0,4-13 129,4-9-129,4-12 0,5-7 0,2-9-129,5-1 129,1 4-129,2 7 129,-5 9-129,-3 14-258,-4 18-129,-13 10-516,-3 33-3741,-17 10-258,-9 23-516,-6 8-387</inkml:trace>
  <inkml:trace contextRef="#ctx0" brushRef="#br0" timeOffset="417373.8724">4252 16019 6708,'5'13'4644,"-3"2"-129,-1 0-516,3-1-3612,0 8-258,2 5 0,1-2-129,1 6 129,3-2-129,-1 1 129,3-7 0,0 2 129,0-9-129,1 0 129,0-3 129,1-6-129,-2-7 129,2 0-129,0-13 0,1-15 0,-2-14-129,4-11 0,-2-15 0,4-12 0,-1-11-129,2-16 129,4 1-258,-2-2-516,10 12-3612,-6 4-387,7 8-387,-4 2-258</inkml:trace>
  <inkml:trace contextRef="#ctx0" brushRef="#br0" timeOffset="420897.074">12670 11765 1806,'1'-12'4644,"-1"12"129,0-14-258,-1 2-2838,1 12-387,0 0-258,0 0-258,0 0-258,5 0 0,-5 0-129,5 23 0,0-5-129,4 8 0,1 0-129,0 4 129,3-2-258,2-1 129,0-4 0,3-7 0,-1-6-129,4-10 129,2-5-129,8-16 129,0-16 0,8-9-258,6-16 129,7-9 0,4-9 0,1-6 0,6 0-129,-3 0-129,-3 15-258,-10 3-1677,-5 21-2322,-7 12-516,-10 11-258,-6 14 0</inkml:trace>
  <inkml:trace contextRef="#ctx0" brushRef="#br0" timeOffset="422473.1641">7632 11337 2709,'0'0'4515,"0"0"0,-2-9-387,2 9-1935,-3-13-516,3 13-387,0 0-258,0 0-258,5 9-258,2 7-129,0 2-129,3 4 0,2 5-129,5 4 129,-3-2-129,6-2-129,3-5 0,-1-3 0,4-6 0,2-5 129,0-8 0,3-14 0,2-14 0,1-12 0,4-14 0,-1-13-129,1-8 0,-2-6 0,2 3-258,-3-4-774,5 10-3354,-6 13-387,-6 6-258,-1 13-387</inkml:trace>
  <inkml:trace contextRef="#ctx0" brushRef="#br0" timeOffset="433077.7706">21430 11750 1806,'11'-33'5031,"-1"13"129,-1-1-387,-1-2-2451,6 13-903,-4-1-387,4 11-129,-5 5-387,1 14-258,-5 7 0,-3 10-258,-2 3 0,0 3 0,-5 1-129,-1-4-129,-1-3-129,1-10 0,5-2-645,1-24-903,0 0-2709,1-10-129,6-16-387,4-13 388</inkml:trace>
  <inkml:trace contextRef="#ctx0" brushRef="#br0" timeOffset="433676.8049">21876 10908 5805,'26'-33'5031,"-17"25"-387,0 11-1290,-9-3-2322,11 24-258,-9-1-129,3 18 0,-3 7-258,-1 15-129,-1 4 0,0 7 0,0 0-258,0 2 129,-1-3-129,-1-7 0,1-9 0,-1-10-129,0-7-129,-2-9 0,3-2-129,-5-12-387,4-2-258,-7-11-129,9-4-258,-9 0 258,9 0-129,-5-31 129,5 8 258,0-8 516,0-1 387,5-1 645,-1-1 387,9 7 258,-4-6 0,11 16 0,-4-1-258,10 13 0,0-3-258,6 8 0,-1 4-258,3 10-258,-1 6 129,1 2-258,-3 4 129,-1 4-129,-8-1 0,-4 3-129,-8-3 129,-8 0 0,-5 1-129,-11-2 258,-12-4-258,-7 2 258,-8-2-258,-3 0 129,-2 0-258,-1-8-516,12 2-3612,-2-8-645,7-3-387,6-7-258</inkml:trace>
  <inkml:trace contextRef="#ctx0" brushRef="#br0" timeOffset="440341.1861">22517 11931 1677,'6'-14'4644,"5"7"0,-11 7-129,14 0-2709,-14 0-387,13 4-645,-7 10-129,3 7-129,-6 2-258,1 9-129,-1-2-129,-3 3 0,0 3-387,-4-8 0,1 2-774,-9-12-3225,2-6-129,2-6-516,0-6 129</inkml:trace>
  <inkml:trace contextRef="#ctx0" brushRef="#br0" timeOffset="440769.2106">23299 11549 645,'33'-28'3741,"-23"9"516,2 5 0,-8-1-3612,-2-4 387,3 5 0,-6-2 129,1 16-129,-17-23 129,3 22-645,-11 1 0,1 6-258,-8 9 0,0 12 0,-5 10-129,5 8 129,2 6-129,10 5 258,8 0 0,11 0-258,5-5 0,16-8-129,12-7 129,6-10-258,7-4-129,0-17-1290,6-2-2838,1-3-387,0-11-258,-3-8-129</inkml:trace>
  <inkml:trace contextRef="#ctx0" brushRef="#br0" timeOffset="441573.2566">23633 11022 1032,'0'0'4257,"0"-15"387,0 5-1806,9 9-516,-7-10-516,16 11-129,-8-9-516,13 9-129,-5-5-387,6 5-129,-1 0-258,1 4-129,-5 4-129,-2 5 0,-7 6 0,-6 6 0,-4 4-129,-12 9 258,-5 5-129,-2 3 129,-4 5-129,1-2 129,2 1-129,3-4 129,8-4-129,6-4 0,5-7 129,8-5-129,8-6 0,3-4 0,1-2 129,3-8-129,0-2 129,-3-3-129,-4-1 129,-1 0 0,-7 0 0,0 0-129,-10 0 129,1 10 0,-3 4-129,-7 5 129,-3 4-129,-1 6 0,0 5 0,-2 2 129,3 2-258,1-1 258,7 4-258,2 0 258,2 1-258,3-1 129,4-7 0,0 0 0,3-4 129,-3-5-129,-2-3 0,-3-1 0,-2-3-516,-4-7-2967,-4 5-1161,-8-2-516,-2-4-258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45:24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23837 5130 2709,'9'4'4773,"-9"-4"-1032,0 0-1548,0 0-387,-10 9-129,-6-9-516,0 9 0,-9-7-387,-5 8-258,-6-3-129,-5 4-129,-5-1-129,-3 1-129,-1-1 129,2 0-129,0 0 129,0 0-258,2 2-129,5-5 0,8 2 0,2-6 0,6 4-258,4-6-129,5 3-387,2-8-516,14 4-1806,0 0-1290,-2-16-129</inkml:trace>
  <inkml:trace contextRef="#ctx0" brushRef="#br0" timeOffset="348.0199">23140 5055 516,'-28'-5'4644,"12"5"258,6-3-645,10 3-2709,-17 6-516,12 5-387,-6 1-258,2 2-387,-1 1 0,-1 5 129,0 1-258,-2-1 129,0 0 129,2-1-129,0-1 0,4-2 0,2-1 129,5-1 129,3-1-129,12-2 0,0 0 0,8 2 0,1 1-129,2 1 0,1 0-387,-6-5-903,6 3-2967,-6 4-516,-5-5-258</inkml:trace>
  <inkml:trace contextRef="#ctx0" brushRef="#br0" timeOffset="35064.0055">22706 4700 3096,'-28'14'2451,"8"-6"-3999,-1 16-1677</inkml:trace>
  <inkml:trace contextRef="#ctx0" brushRef="#br0" timeOffset="35688.0412">22643 4640 1,'22'2'4901,"-22"-2"388,8 20-387,-13-9-3096,1 18 0,-12-6-516,4 13-516,-11-2-387,-1 8-129,-6-4-129,2 5 258,-1-4-258,2-4-129,3-9 0,5-6 0,7-2-129,12-18-129,0 0 258,0 0-129,17-22 0,0-4 129,5-4-129,1-10 129,1-2 0,-2-2 129,-4-2-129,-2 9 258,-6-1-258,-3 9 258,-5 6-258,-2 8 129,0 15-129,-14 1 129,-2 21-129,-4 7 0,-5 9 129,-1 3-129,0 7 0,-1-5-129,8 0-129,0-12-129,13-6 129,5-15 0,5-10 0,9-7 0,5-14 129,2-7 129,-2-9 129,0-2 0,-5-6 0,-2 2 0,-6 0 0,-3 1 0,-2 5-129,0 8 129,-4 7-258,-2 2 129,6 20 0,-8-1-258,8 12-129,-2 9-2322,2 11-1935,5 4-387,6-2-387</inkml:trace>
  <inkml:trace contextRef="#ctx0" brushRef="#br0" timeOffset="52715.015">17411 5659 1677,'0'0'3870,"0"0"-516,0 0-1032,0 0-129,5-2-258,-5 2-387,21 0-516,-9 0-129,7 3-258,3-1-258,4 7-129,6-2-129,5 1-129,2 3 0,7-4 0,4-2 129,1-1-129,1-1 0,-2-2 129,-3 4-258,-2-3 129,-9-2 0,-10 3-129,-2 1-129,-9-4-645,2 11-2193,-8-8-1161,-9-3-516,10 0 0</inkml:trace>
  <inkml:trace contextRef="#ctx0" brushRef="#br0" timeOffset="53432.0561">18678 5750 774,'43'-36'4128,"-19"24"258,-4-1-2193,0-3-258,7 11-258,-2 0-645,6 6-129,0 3-387,6 8-129,-2 1-129,3 7 0,1 3-258,-1-2 0,-3 0-387,-5-6-258,1-2-3354,-7-3-387,-6-10-387</inkml:trace>
  <inkml:trace contextRef="#ctx0" brushRef="#br0" timeOffset="54127.0958">21289 5688 129,'32'12'4773,"-15"-6"387,4-2-516,-1-4-2322,17 8-645,-3-5-516,12 4-516,2-4-258,7 0-129,5-3-129,3-2 0,0-2-258,-7-3-387,0 4-1419,-10-4-2838,-10-2-129,-12-3-645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34.67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1EBE951-2F7F-4258-A0BE-B680E71FCB6D}" emma:medium="tactile" emma:mode="ink">
          <msink:context xmlns:msink="http://schemas.microsoft.com/ink/2010/main" type="inkDrawing"/>
        </emma:interpretation>
      </emma:emma>
    </inkml:annotationXML>
    <inkml:trace contextRef="#ctx0" brushRef="#br0">21096 8725 16,'0'0'27,"0"0"1,0 0-4,0 0-7,0 0-2,9 13-4,-9-13-4,6 13-1,-6-13 0,13 18-1,-3-8 0,4 4 1,2-1-2,6 1 1,2-5-2,6 6 1,1-4-2,5 1 1,1-1-2,3-2 1,-1-1-1,1 1 0,-1-2 0,0-3 0,0-1-1,-1-1 1,1-3 0,-2 0 0,0-2-1,0-3 1,0 1 0,2-3 0,-3-2-1,2-2 1,0-2-1,2 0 0,-1-3 0,0 1 0,-2-3 0,1 1 0,-3-1 0,-3 0 0,-3 0 0,0-2 1,0-1-1,-3 0 0,-1-2 0,-1 1 0,0-1 0,0 0 1,-2-1-1,-1-1-1,-1 2 2,-1-1-2,1-4 1,-1 0 0,2-1 0,-2-1 0,-2-1 0,3-2 0,0-1 0,-4 2 0,3-1 0,-3 3 0,-1-2 0,-1-2 0,1 0 0,-5 0-1,0 1 1,1-2 0,-4 0-1,-1-2 1,-1-2-1,-2 1 0,0 2 1,2-4 0,-3 0 0,-2-2 0,1 1 0,1-2 0,1 3 0,-1-3 0,0-3-1,-3 5 1,-1-2 0,0 1 1,-5-1-1,-6 1 0,-4-1 0,-5 1 1,-5 0-1,0-2 1,-5 2-1,-1 2 0,-2 1 0,2 2 1,0 3-1,1 2 0,-2 2 0,0 2 0,0 1-1,2 1 1,-1 3 0,-1 2 0,0 1-1,0 0 2,1 3-2,-1 3 1,-1 3 0,-1 2 0,-3 0 0,1 3 0,-1 1 0,-2 3 0,1 1 0,-1 1 0,-3 0 0,4 0 0,1 3-1,0 1 1,1 2 0,2 1 0,-1 2 0,4 3-1,-1 0 1,0 2 0,2 2 0,-1-2 1,1 2-1,-2 1 0,3 0 1,1-2-1,1 3 1,1-2-2,-1 2 2,3 0-1,-1 2 0,0 1 0,0-1 0,1 3 0,3-1 0,0 1 0,1 4 0,1-4 0,3 1 0,2 2 0,1 0 0,0 1 1,1-1-1,-1 1 0,1 0 0,0 1 0,-1-1 0,2-2 0,0 1 0,1 0 0,0 3 0,1 0 1,2-1-1,-1 1 0,2 1 0,0 1 0,1-1 0,1 0 0,1-4 0,1 1 0,1-2 0,0-3 0,1-1 1,0-1-1,0-4 0,1 0 0,-1-2 0,0-4 1,0 1-1,0-1-1,2-9 1,-6 14-1,4-4-2,2-10-1,-3 11-4,3-11-6,0 0-12,0 0-11,0 0 0,0 0 1,-4-19 2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9:56:09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17889 10261 3096,'-9'-5'4257,"0"-2"-1161,0-6-516,9 13-258,-14-21-516,14 21-258,-21-21-387,10 16-258,-8-6-258,4 5 129,-8-4-258,4 7-129,-5-4-129,2 2 0,-2-2 129,2 6-258,1-2 129,0 3 0,0 0-129,-2 0 0,1 5 0,-2 5 0,3 0-129,-3 4 129,2 2-129,-2 3 129,2-2-129,4 2 129,-2 1-129,3 4 0,-1 1-129,1-1 258,2 4-258,-2 1 129,1 3 0,1 0 0,-1 0 0,1 1 0,0-1 0,2 0 0,1 0 0,1-2 0,2-2 129,4 4-129,-2-1 129,3-4-129,1 5 258,3 1-258,0-4 258,0 2-258,4-1 0,2-1 129,2 0-258,2-4 258,1 3-129,3-2 0,2 0 0,0 0 0,2-2 0,0-1 0,1 0 0,1-3 129,-3 1-129,3-3 0,-4 0 0,0-1 129,0-3-129,1-1 0,-2-2 129,3 2-129,-1-4 0,-1 1 0,4-1 0,-2-4 0,1 1 0,1-4 0,0 2 0,1-3 0,0-1 0,2-1 0,2-3 0,-1-1 0,3-1 129,0 2-129,-1-3 0,0-1 0,-2 1 0,3-1 129,-4-5-129,0 1 0,-4-5 0,0-1 0,0-4 0,-2 1 129,-1-1-129,2-2 0,-2 3 0,-2-2 0,2 4-129,-3-1 129,-1 2 0,-2 1 0,1-4 0,-3 2-129,-1-2 258,0 0-129,-2-1 0,0-3 0,0-6 0,-1 3 0,0 1-129,-3 0 258,-1 0-258,0 1 129,0 1-129,-1 1 129,-3 4-129,0 1 129,-2-4 129,2 1-129,-1 2 0,0 0 0,1 1 0,0-1 0,1 0 0,-2 2 129,3-1-129,-2 2 0,0-1 129,2 0-129,-1-1 0,-1 2 129,-1-1-129,0 3 0,0-2 0,0 2 129,-1 0-129,1 3 129,5 12-129,-15-22 129,15 22-129,-12-18 129,12 18-129,-11-19 0,11 19 0,-14-17-129,14 17 258,-16-16-129,9 8 0,0 0 0,-3 1 0,1 1 0,-1 0 0,1 2 129,1-1-129,-1 2 0,-1-1 0,2 0 0,8 4 0,-14-8 0,14 8 0,-14-10 0,4 6 0,2 2 0,-3-1 0,-1 2 0,2 0 0,-1 0 0,-2 1 0,-1 0 0,4 0 0,-1 0-129,1 0 129,0 0 0,1 0-129,1 0 129,8 0-258,-15-3-129,15 3-387,-18-7-2451,18 7-1806,-14-7 0,14 7-387,-9-14-516</inkml:trace>
  <inkml:trace contextRef="#ctx0" brushRef="#br0" timeOffset="4468.2556">17730 10496 1548,'0'0'2580,"0"-10"129,0 10-129,0 0-129,0 0-387,-13-7-387,13 7-387,-11-1-258,11 1-129,-14-2-258,14 2 0,-15 0-258,15 0 0,-17 0 0,17 0 0,-19 0 0,10 0-129,-2 3 0,2-1-129,-3 0 129,3 4-129,-4-2 0,3 1 0,-1 0 0,2 0 0,-1 1 0,0 1 0,1 1-129,-1 0 129,1 3-129,-1-1 0,0 5 129,1-1-129,-1 1 0,1-1 0,0 2 0,3 1 129,-1-2-129,0 3 0,2-3-129,0 1 129,1 3 129,3 2-129,-3-2 387,3 2-645,-1-1 645,0 1-387,2-1 129,0 2-129,0-6 0,2 0 0,0-2 0,3 1 0,-2-1 0,4-2 0,-7-12 0,15 21 129,-8-11-129,3 0 0,-1-1-129,3 0 129,-3-2 0,3 0 0,0 0 0,0-1-129,0-1 129,0 0 0,2-3 129,-1-1-129,1 1 0,1-1 129,-2 0-258,2-1 258,2-2-129,-2-2 0,1 0 0,1-1 129,0-2-129,0-1 0,0-3 129,0 3-129,-2-3 129,1 2-129,-2-1 0,-2 1 0,1-4 0,-2 3 0,-1 0 0,0 0 0,-3-2 129,1-1-129,-3 3 129,3-2-129,-3 2 129,0-8-129,-2 0 0,1 4 129,-2-1-258,-1-1 129,-1 0-129,0 0 258,0 1-258,0 2 258,-3-1-258,0-1 129,-1 0 129,1 0-129,-1-1 129,0 0-129,-1 0 0,-1 2 0,1 0 0,0 0 0,-4-1 129,4 2-129,-4 1 0,2-1 0,-4 0 0,4 3 0,-2-3 129,0 3-129,0 2-129,-1-2 258,1 1-129,0 4 0,-1-1 0,2-1 0,-1 0 0,0-1 129,9 8-129,-15-16 0,15 16-129,-14-19 129,14 19 0,-14-12 0,14 12 0,-14-9 0,6 8 0,-1 0 0,2 1 0,-3 0-129,10 0 0,-17 4-258,17-4-774,-12 10-3354,12-10-258,0 0-516,0 0-387</inkml:trace>
  <inkml:trace contextRef="#ctx0" brushRef="#br0" timeOffset="5940.3398">18333 10759 1032,'0'0'4644,"0"0"0,0 0-258,0 0-2064,11 0-774,-11 0-387,10-9-516,-10 9-129,19-11-129,-8-3-129,5 4 258,-2-2-258,6 0 0,-2-4 129,2-1-129,1-4 0,-1 0 0,1-5 0,-1-1 0,1-1-129,-1-1 258,-2-4-129,0 2-129,-2-3 0,0 2 0,-2-2 129,0 1-129,-5-4 129,0 1-129,-2-4-129,-2-1 129,-1-4-129,-3 1 129,-1-4-129,0-1 129,-1-2-129,-4 1 0,1 0 129,-1 0-129,-1-1 0,0 3 0,-1 1 129,1 4-129,-3 2 129,-2 3-129,-1 6 129,-2 1-129,-1 4 0,-4 0 0,2 3 0,-4 1 129,1 0-258,-2-1 258,-1 2-258,2 2 129,-2 3 0,1 2 0,-2 2 0,2 5 0,-1 6 0,4 1 0,-3 1-129,4 0 129,-1 6 0,1 2 129,1 2-258,1 1 258,-2 2-129,2 5-129,0-1 258,-4 2-258,5-1 258,-2 3-258,-1 2 129,1-2 0,-2 4 0,0-2 0,2 0 0,3 2 0,-3-1 0,3-4 0,1 3 0,1-1 0,4-4 0,0 1 0,0 3-129,2-5 129,0 4 0,2-3 0,-3 0 0,3-1 0,-1 1 0,1-6 0,0 2 0,0-3 0,4-11 0,-6 18 0,6-18 0,-3 12 0,3-12-129,0 0 0,-1 13-258,1-13-258,0 0-903,0 0-3225,0 0-258,0 0-258,2-12-387</inkml:trace>
  <inkml:trace contextRef="#ctx0" brushRef="#br0" timeOffset="6464.3697">17878 9613 3354,'-9'17'4386,"9"-17"-129,-9 0-1677,9 0-903,-9 0-129,9 0-258,0 0-387,-7 10-129,7-10-258,0 0 258,-8 12-387,8 0 0,0-1 0,0 7 0,0-3-129,0 5 0,2-3-129,0 7 258,3-4-387,0 2 129,0-1 0,0 0-129,1-3 0,1 0 129,-2 0-129,1-3 0,-6-15 0,12 18 0,-12-18 0,14 7 129,-5-7-129,-1 0 129,2-6-129,-1-2 129,1 0-129,1-2 129,-1 1 0,1-1-129,0 1 0,0 2 0,-1 2 0,1 2 0,-2-1 129,-2 3-258,-7 1 0,14 0-129,-7 5-774,-7-5-3225,0 0-387,15 1-645,-5-1-129</inkml:trace>
  <inkml:trace contextRef="#ctx0" brushRef="#br0" timeOffset="7756.4436">19050 9594 5160,'-9'11'5031,"9"-11"-129,0 0-516,-4-7-2967,10 7 0,-6 0-645,19-14-258,-6 7-129,5 3 0,-1-2 129,3 3-387,-2-1 0,2 4-129,-1 0 0,-2 0 0,-3 1 0,2 3 0,-5 0 0,0 0-129,-2 2 129,-9-6 0,11 11 0,-11-11 129,3 17-129,-3-4 0,-1-1 0,-6 2 0,-1 1 0,-4 4 0,-1 2 0,-2 1 0,-2 3 0,0 2 0,0-3 0,3 3 0,0 0 0,4-6 0,2 0-129,1-4 129,4-2 0,1-3-129,2-1 129,0-11 0,3 18 0,-3-18 0,9 15 0,-9-15 0,11 15 0,-11-15 0,14 13 0,-14-13 0,14 11 0,-4-7 0,0 6 0,1-3 0,-1-6 0,0 0-129,2-1-387,-4-1 0,5 1-516,-10-7-2322,4-5-1419,-3-2-387,-1 4-129</inkml:trace>
  <inkml:trace contextRef="#ctx0" brushRef="#br0" timeOffset="8080.4622">19077 9807 4386,'-10'0'5031,"10"0"-258,0 0-387,0 0-2967,0 0-387,0 0 0,5-11-516,7 7-129,-2-1-129,4 4 129,2-1-258,2 2 129,1-1-258,2 1 129,-1 1-129,-2 1-258,5 2 0,-7-3-903,7 5-3354,-6-3-387,-4 1-129,-2-4-516</inkml:trace>
  <inkml:trace contextRef="#ctx0" brushRef="#br0" timeOffset="8620.493">19499 10011 4902,'28'-4'5289,"-20"4"-645,1 0 0,-9 0-3612,10 18-129,-8 0 0,3 8-516,-5-4 0,2 6-129,-2-1 0,-4 0-129,-3-7 0,-2 0 0,-1-5-129,-3-7-129,4 2-129,-3-10-645,12 0-2967,0 0-903,-10-14-387,8-4-387</inkml:trace>
  <inkml:trace contextRef="#ctx0" brushRef="#br0" timeOffset="9244.5287">19828 9543 5160,'0'-14'5160,"0"0"-258,0 14-1935,0 0-1161,0 0-387,9 0-516,-9 0-387,1 25-129,-1-4 0,2 8-129,-2 2-129,2 7 129,-1 1-129,1 4 129,0 3-258,-2-1 0,3-5 0,-1 3 129,0-5-129,-2-5-129,3-5 258,-2-6-129,0-8 0,-1-14 0,0 0 0,0 0 0,11 0-129,-11 0-258,0 0-774,5-19-3741,-5 19 129,1-15-516,-1 15-387</inkml:trace>
  <inkml:trace contextRef="#ctx0" brushRef="#br0" timeOffset="13679.7824">17644 14267 2709,'0'0'4128,"-12"-13"0,7 3-1935,5 10-645,-17-13-129,17 13-258,-19-14-387,8 11 258,-5-8-387,2 4 0,-8 0-129,3 5 0,-2-2 0,-2 4-129,0 0-129,-1 0 129,0 4-129,-1 4 129,2-3-129,0 3-129,1-1 0,-1 1 129,2 0 0,-2 1-129,1-4 0,3 3-129,-3 2 129,5 3 0,-2-2 0,2 5-129,2-2 129,2 4-129,0 2 0,1 4 129,2-1-129,-1-1 0,1 3 0,0 3 0,0 3 0,1 2-129,-2 0 129,0 3-129,3-1 129,0 2-129,0 0 129,2-2 0,0-1 0,4 0 0,-2-3 0,3 1 129,1 0-129,0 0 0,0 0 0,0 3 129,1-2-129,3 2 0,-2-2 0,3 2 0,1-3 129,1 1-129,-1-5 0,1-1 0,6 2 0,-4-4 0,1-2-129,2 0 129,3-2 0,-1-2-129,0 0 258,3-2-258,-4-4 258,5 0-129,1 1 0,3-4 129,-1 0-129,3-1 0,-2-3 0,7 0 129,-3-1-129,1-4 0,-2 0 0,1-1 0,-2 0 0,1 0 0,-1 0 0,-2-1 0,0-4-129,0 1 129,-1-2 0,1-3-129,-1 2 0,-2-5 129,3 0 0,-3 2 129,1 0-258,-2-3 258,-1 0-258,1 2 258,-2-3-129,-2 3 0,2-1 0,-3-3 129,1 2-129,0 0 0,-1-1 0,0-1 129,-2 0-129,0-1 0,-2 0 129,1 1-258,-2-3 129,-1 2 0,0-2 0,0 0 0,-2 0 0,1 1 0,-1-3 0,-2 1 0,1 4 0,0 0 0,-1 0 0,0-1 0,1 0 0,0 1 0,-2 2 0,2-1 0,0-4 0,-1 1 0,-1 2 0,-1-2 0,1 3 0,-2-4 0,0 2 0,0 1 0,0 0 0,-2-3 0,-1 3 129,2-1-129,-2-1 0,0 0 129,-1-2-129,2-1 0,-3 1 0,2-1 258,-3-2-258,2 0 258,-3 0-258,0 0 129,-1 6-129,1-4 129,-1 1 0,2 3-129,-2 0 0,1 1 0,1 1 0,-3 0 0,2-5 0,0 3 0,-3 0 0,1-1 0,-2-1 0,0 1 0,1 1 0,1 1 0,-2 2 0,2 1 0,0 2 0,2 2 0,7 8 0,-12-14 0,12 14 0,-14-12 0,14 12 0,-16-13 0,16 13 0,-16-17 0,8 7-129,-2 2 129,-1 0 0,0 0 0,1 3-129,-1-4-129,3 7-129,-4-5-387,12 7-2451,-10 0-1677,10 0-129,-14-3-645,14 3 129</inkml:trace>
  <inkml:trace contextRef="#ctx0" brushRef="#br0" timeOffset="15212.87">17582 14597 2709,'0'0'4644,"0"0"0,0-13-129,0 13-2838,-4-13-387,4 13-387,-9-12-258,9 12 0,-10-14 0,10 14-129,-14-16-129,5 13 0,-2-2 0,-1 4-129,-2-2 258,0 3-129,-3-1 0,3 1-129,-3 0 0,2 0-129,-1 0 129,2 3-129,1 0 0,2 2-129,-1 3 129,2 2-129,1-2 129,-1 2-258,0 1 129,1 5 0,1 2-129,-1 1 129,-2 0 0,0 4-258,0 3 258,-1-2 0,2 3 0,-1 0-129,0-3 129,3 2 0,1-1 0,1-1 0,-1-2 0,3 3 0,0-6 0,-1 0 0,0 1 0,2-1 0,-1 2 0,2-3 0,2 3 0,0-1 0,0 2 0,5 0 129,2 2-129,2-3 129,4-2-129,0-1 0,1 2 0,2-2 129,0-7-129,1 4 129,0-4-129,0-3 0,0-2 129,0-1-129,0-3 0,0-2 0,0 0 0,1-1 0,-1-2 0,0-1-129,1-1 129,-1 2 0,-1-3 0,0 0 0,0 1 0,-2-2 0,0-3 0,0 2 0,-1-5 0,2-4 0,-1 2 0,1-1 0,0-1 0,-1 1 0,-3-3 0,1 1 0,-1 1 0,-2 2 0,0-2 0,-2 4-129,0-3 258,0 2-129,0 0 0,0-1-129,-1-1 258,1 2-258,-1-1 258,0-2-129,-1 3-129,-2-3 129,-1 3 0,0-2 0,-2-1 0,0 1 0,0-2 0,0-3 0,-2 2 0,-3-2 0,1 0 0,-1 1 129,0 0-129,-2-1 129,2 2 0,-2 2 129,-1-2-258,1 0 0,0-1 129,-3 1 0,1-2-129,0-3 0,-4 3 0,4 2-129,-1-1 129,-2 0 0,1 5 0,1 2 0,-1 5 0,2 0 0,-2-1 0,0 5 0,1 1 0,-1 3 0,2-2 0,-1 2 0,0 0 0,2 0 0,8 0 0,-14 3-129,14-3 129,-11 5-129,11-5-129,-11 5-258,11-5-645,-9 5-3225,9-5-516,0 0-387,0 0-516</inkml:trace>
  <inkml:trace contextRef="#ctx0" brushRef="#br0" timeOffset="16579.9483">18128 14801 2580,'39'23'4773,"-17"-17"-129,-1-2-516,4-4-2838,10 0-129,-2-10-258,7 2-129,-2-13 0,4 4 129,-3-12-258,6 0 0,-6-8-258,2-2 129,-6-7-258,0 1 258,-4-10-258,-1 2-129,-3-4 129,-4-1-129,-2-2 0,-5-2 0,-4-1 129,-2-2 129,-7 2-258,-1 3 129,-2 2 0,-8 0-129,-3 7 0,-3 3 129,-3 5-129,-3 5-129,1 2 0,-6 4 0,0 3 0,-2 4 0,-2 4 129,-2 2-258,0 9 258,-5 2-129,-3 8 0,0 4 129,-1 8-258,0 7 129,1 3 0,3 5 0,0 2 0,7 4 0,2 0-129,4-4 129,1 5 0,4-5 0,1 3-129,2 1 129,0-4 0,1 2 0,-1 0 0,1-1-129,4-4 129,-1-3 0,1-4 0,3-4 0,2-1-129,5-14-129,0 0-129,0 0-387,0 0-1419,2-13-2580,7-5-516,-3-10-129,2-1-258</inkml:trace>
  <inkml:trace contextRef="#ctx0" brushRef="#br0" timeOffset="16923.968">18011 13685 6966,'-24'10'4902,"14"-2"-129,-2 2-645,5 6-2967,-4-7-387,5 12-258,-3 0 0,3 9 0,0-2 0,3 10-258,2-6 0,1 6 0,5-3 0,3-3-129,3-6 0,2-2 0,1-8 0,4-6-129,0-4 0,-1-6 0,1 0 129,0-7-129,-3-1 0,0 1 0,-3 3-129,-3-2 129,-2 6-258,-7 0-129,14 11-903,-14-11-3096,12 24-516,-2-13-645,5 1 0</inkml:trace>
  <inkml:trace contextRef="#ctx0" brushRef="#br0" timeOffset="17596.0064">19216 13742 4902,'-28'-7'5031,"15"15"-258,-4 1-516,5 18-2193,-12-7-516,9 16-645,-3 0-258,6 6-129,1 0-258,6-3-129,5-2 129,4-1-129,9-6-129,3-8 129,5-4-129,4-4 129,2-8-129,0 1 129,-1-7-129,-2-4 129,0-5-129,-1-5 0,-5-6 0,0-6-129,-6 0 258,-1-4-129,-7-4 0,-3 0 129,-1-3-129,-5 2 129,-6 2-129,-5 3 129,-2 3-129,-2 6 129,0 7-129,0 6 0,1 8 129,2 2-129,3 9 0,1 5-258,6 7-258,0-9-1806,7 11-2451,0-5-387,6 0-258,5-7-387</inkml:trace>
  <inkml:trace contextRef="#ctx0" brushRef="#br0" timeOffset="17836.0201">19448 14059 8256,'8'43'5160,"-6"-21"-387,-2-1 0,4 5-4257,-4-2-129,1 7-129,-1 2 0,0 0 0,-2-1-258,-1-1 129,1-6-258,-3-6-129,1 0-387,-6-19-1548,10 0-2451,-10-4-387,9-8-387,-2-10-129</inkml:trace>
  <inkml:trace contextRef="#ctx0" brushRef="#br0" timeOffset="18164.0389">19754 13817 6708,'7'-15'5160,"-7"15"-258,0 0-258,4-13-3225,-4 13-516,5 10 0,-3 10-258,-2-2-129,0 9-129,-2 1-129,0 4-129,-3 3 0,3-3-129,-1-1 0,0-3-129,1-4 129,0-2-387,2-6-129,0-16-516,0 0-3741,0 0-387,7 0-258,-4-16-258</inkml:trace>
  <inkml:trace contextRef="#ctx0" brushRef="#br0" timeOffset="18377.0511">19910 14028 5289,'10'38'5160,"-9"-20"-258,-1 4-258,-2-4-3225,1 7-645,-6 0-387,3 1-129,-3-4 0,2 2-258,0-3 0,0-8-387,5 9-2580,0-22-1677,0 0-387,0 0-387</inkml:trace>
  <inkml:trace contextRef="#ctx0" brushRef="#br0" timeOffset="19096.0922">20144 13921 8256,'-7'-15'5160,"7"15"0,-1-19-258,1 19-3999,6-24-129,6 10-258,-2-1 0,3 4-129,-1-2-129,2 2 0,-1 3-129,1-1-129,-1 6 0,-3 3 0,-1 2 0,1 8 0,-3 3 0,-1 4 0,-2 6 0,-4 3-129,0 4 129,0 0-258,-9 2 129,-2-3 0,0 4 0,-4-6-129,-1-1 129,-2-2 0,-1-4 129,1-1 0,0-3 0,5 1 0,0-3 0,3-2 0,7 1 129,1-3-129,2-10 129,7 16 0,6-10 0,1-3 0,3 1-129,2 0 129,-2 0 0,2-3-129,0 1 0,-3 2 129,1-2-129,-2 5 0,-1-2 0,-2-1 0,-1 1 0,-11-5 129,14 17-258,-14-17 258,5 15-129,-5-15-129,0 0-129,0 0-645,6 17-3354,-6-17-774,0 0-387,0-14-516</inkml:trace>
  <inkml:trace contextRef="#ctx0" brushRef="#br0" timeOffset="24420.3968">14101 12302 1032,'0'0'3999,"-6"-13"258,6 13-1548,0 0-258,-11-14-774,11 14-258,-9-3-258,9 3-387,-10-6-258,10 6-129,-11-2 0,11 2-129,-16 0 0,8 0 129,-1 0-129,-2 0 0,-1 0-129,-1 3 0,-1 1-129,0 2 129,-2-1-129,1 4 0,-2 2 0,3-2 0,-1 5 258,3-1-129,-2-1 0,-1 4 0,2-3 129,2 0-258,-1 3 258,0-1-258,2 0 0,0 1 0,0 1 0,0 0 0,1 1 0,0 4 0,2-1 0,0 0 0,0 4 0,1-1 0,0 3 0,2 1 0,2-1 0,0 3 0,2 2 0,0 1 0,2-1 0,2-1 129,1 1-129,1-2 0,1 1 0,0-3 129,0-2 0,1-1 0,2-1 258,0-3-387,0 1 258,1 2-129,1-4 129,3-3-129,-1-2 0,3 2-129,-2-4 129,1 2 0,1-4-129,2-2 129,-2-1 0,1 1-129,1 0 0,-3-2 129,2 0-129,0-2 129,0-3 0,0 0-129,-1-1 129,2 1-129,0-2 129,0 0-129,1 0 0,1-4 129,-4 1-129,4-2 0,-2-2 129,0 0-129,-2-1 129,0-1-129,0 2 0,0-1 0,-3 0 129,-2-1-129,1-4 0,-1 1 0,1-1 0,-3 0 0,2-2 0,-2 1 0,0-1-129,-1-2 129,1 4 0,-1-2 0,-1 1 0,-1-1-129,0-2 258,0 2-129,0-2 0,0-1 0,0-3 0,-1 1 0,-1 2 129,-1-4-258,-1 1 258,1-3-129,-3 0 0,-1-2-129,0 6 258,0-2-258,0 0 258,-1-1-129,-1 1 0,-1 1 0,-1 1 0,1 1 129,-1 0-129,1-1 0,-2 2 0,0-1 0,1 4 0,-3-2 0,1 1 0,-3-2 0,0 3 0,-1-2 0,0 3 0,0-1 0,-1 1 0,1 0 0,2 4-258,-2-2 258,2 3-129,0-1 129,-1 2-258,-1 1 258,0 0-129,0-1 129,-1 3 0,-2-1-129,-1 1 129,0-1 0,1 2 0,0 0 0,-2 0 0,4 0 0,-1-2 0,2 3 0,-1 1 0,0-1 0,2-1 0,0 1 0,-1 0 0,2 2-129,-1 1 129,-1 0 0,3 0 0,0 0 0,-3 0 0,0 1 0,2 1 0,-1 0 0,0 2 0,-3-2 0,1 1 0,-2 1 0,1 1-129,-2 2 129,-1-2 0,3 1-129,-1 1-129,-1-3-129,4 5-129,-3-9-1935,13 0-2193,-17 0-258,10 2-387,-5-2-387</inkml:trace>
  <inkml:trace contextRef="#ctx0" brushRef="#br0" timeOffset="29675.6973">13419 12543 2322,'-9'0'4515,"9"0"-258,0 0-1161,0 0-645,-10-5-645,10 5-387,0 0-387,0 0-258,0 0-129,12 5-129,-12-5-258,12 11 0,-3-5 0,3 5 0,3 2-129,-3 0 0,5 2-129,0-1 0,-1-1 0,2 2 0,0-3 0,-1 1 0,1-4 0,-2-2 0,1 0 0,-3 0 0,-2 1 0,-2-2 0,-10-6 0,12 12 0,-12-12 129,2 12-129,-2-12 129,0 0-129,-5 8 258,5-8-129,-7 4 0,7-4-129,-10 3 0,10-3 129,0 0-129,-10 8 0,10-8 0,0 0 0,-5 14 0,5-14 0,-6 16 0,0-2 0,-2-3 0,-2 5 0,-3-1 0,-1 1 0,0 2 0,-2 1 0,-2-2 0,1-2 129,1 1-129,-1-2 0,4-1 129,2-4-129,2-2 0,9-7 0,-11 7 0,11-7-129,0 0-129,0 0-1935,0 0-2064,9 0-774,-9 0 129,13-1-516</inkml:trace>
  <inkml:trace contextRef="#ctx0" brushRef="#br0" timeOffset="39068.2345">16996 14568 516,'6'14'-258,"-6"-14"258</inkml:trace>
  <inkml:trace contextRef="#ctx0" brushRef="#br0" timeOffset="48511.7745">17353 6622 1161,'-11'5'4773,"11"-5"129,0 0-129,0 0-2193,0 0-387,6-7-645,7 7-645,-4-7 0,9 5-258,0-4-129,5 5-129,0-1-129,3 2-129,-1 0 0,0 5-129,-1 3 129,-2 0-129,-4 3 0,-4 3 0,-7 2 0,-5 6 0,-2 2-129,-7-2 129,-5 4-129,-6 5 129,-2 2-129,-2-2 0,-1-2 0,1-1 129,2-3 0,3-1-129,1 0 258,5-8-258,4 1 258,4-5-258,3 0 258,0-12-129,16 22 0,-2-14 0,3 1 0,4-3 0,0 1 0,1 0 129,1 1-258,-3-3-258,0 3-258,-5-7-387,5 7-2451,-9-8-1161,-1 0-387,-10 0-258</inkml:trace>
  <inkml:trace contextRef="#ctx0" brushRef="#br0" timeOffset="49635.839">17790 6412 3225,'8'40'4515,"-4"-10"-129,-3 2-1419,8 17-645,-9-5-774,7 12-516,-6 0-516,4 8 0,-4-5-129,1 1-258,-2-7 0,0-4 129,0-5-129,0-6-129,0-10 129,0-7-258,0-3-387,0-18-774,0 0-3096,0 0-258,12-5-516,-7-9 258</inkml:trace>
  <inkml:trace contextRef="#ctx0" brushRef="#br0" timeOffset="49975.8584">18020 6649 4644,'9'-20'4773,"-9"20"0,0 0-129,11-9-3741,-4 15-129,-7-6 258,7 29-258,-4-8-258,4 12 129,-5-2-387,3 12 129,-4-4-258,0 3 258,-1-3-258,2-3-129,-2-4-129,0-8-516,8 2-2064,-8-26-1806,3 14-387,-3-14-645,0-5 129</inkml:trace>
  <inkml:trace contextRef="#ctx0" brushRef="#br0" timeOffset="50396.8825">17219 6338 1,'-3'22'4385,"-9"2"388,-7 10-129,-3 13-2580,-7 0-387,8 16 0,-2 0-774,11 11 0,5-3-387,8 2 0,19-5-387,8-4-645,16 0-645,4-11-3225,11-11 0,5-8-645,2-6-258</inkml:trace>
  <inkml:trace contextRef="#ctx0" brushRef="#br0" timeOffset="50787.9049">18198 6380 6966,'22'5'5289,"-7"16"-129,-3 3-387,6 15-3999,2-5 0,8 16 258,-3-1-516,5 7-258,-2 5-129,-3-2 129,-3-6-129,-7 1-129,-6-2-129,-9-6-129,-3-3-129,-13-5-258,2 0-903,-15-12-3354,2-2-129,-4-11-387,-1-4-129</inkml:trace>
  <inkml:trace contextRef="#ctx0" brushRef="#br0" timeOffset="51335.9362">17417 6800 3999,'0'0'5289,"0"0"-516,0 0 0,0 0-2967,7 0-387,-7 0-387,18 0-387,-3 1-258,6 5-129,5 0 129,0-2-387,9 3-516,-4-2-258,10 2-3741,-13-2-387,1-1-258,-3-4-516</inkml:trace>
  <inkml:trace contextRef="#ctx0" brushRef="#br0" timeOffset="51899.9685">18699 6254 7224,'0'0'5160,"0"13"-129,-11 4-258,-2 16-3870,-8-2-258,7 6-129,-8 3-129,5 2-258,-1-6-129,3 0 0,5-9-387,3-15-129,7 0-645,0-12-1935,0-15-1806,7-8 0,0-6-645</inkml:trace>
  <inkml:trace contextRef="#ctx0" brushRef="#br0" timeOffset="52099.9799">18595 6237 4257,'-5'-46'4902,"2"33"-129,3 13-516,0 0-1806,5 25-1161,-2 0-516,6 14-258,0 4 0,3 10-258,-2 2 0,0 1-258,-1-1-129,-2-6-129,0-4-387,-5-17-1161,0-3-2709,-2-13-516,0-12-129,-7 0-387</inkml:trace>
  <inkml:trace contextRef="#ctx0" brushRef="#br0" timeOffset="52275.99">18426 6442 8514,'0'0'5418,"17"5"-516,5-5-1548,16 4-2322,-2-2-387,10 5-516,4 7-1419,-2-8-3225,1 1-387,-7 0-387,0-1-387</inkml:trace>
  <inkml:trace contextRef="#ctx0" brushRef="#br0" timeOffset="52680.013">19223 6153 6966,'1'-40'5160,"-1"40"-258,0 0-387,9 4-3354,-8 17-129,5 16-516,-4 11 258,3 17-387,-2 10 129,1 10-258,-4 7 0,0 9-258,0 2 129,0-1-129,0-2 129,0-5-129,0-3 129,0-6-129,0-8 129,3-12-129,-1-12 0,3-5-129,-3-14 129,3-8 0,1-10-129,-6-17-129,13 10-516,-13-10-4257,6-15 129,-3-5-516,0-8-516</inkml:trace>
  <inkml:trace contextRef="#ctx0" brushRef="#br0" timeOffset="53280.0473">19817 6423 4257,'-15'21'5160,"5"5"0,-7 4-258,5 14-3483,-7 0 0,5 14-258,-6 4-387,11 3 0,2-4-258,7 1-258,2-2 0,5-6-258,7-8 0,6-6-387,4-2-1032,-2-16-3354,4-5-387,-1-15-258,0-3-387</inkml:trace>
  <inkml:trace contextRef="#ctx0" brushRef="#br0" timeOffset="53768.0753">20129 6663 6708,'-28'57'5160,"14"-23"-387,2 6-258,4-3-3741,8 6-258,3-3 129,14-3-258,2-3 0,6-3-129,5-10 258,1-4-516,1-7 129,-2-4 0,1-6 0,-2-4-129,-3-8 0,-4-7 129,-3-7-129,-4-7 129,-5-6-258,-5-8 129,-5-3 0,-5-4 0,-9 1 0,-4 6-129,-5 10 129,-3 8 0,-5 11-129,-1 12 129,1 6 0,3 13-129,3 4 0,4 0-258,8 3-129,4-6-516,10-1-3741,5 0-129,8-5-516,4-6 0</inkml:trace>
  <inkml:trace contextRef="#ctx0" brushRef="#br0" timeOffset="54176.0987">20681 6380 6321,'8'-5'5547,"-8"5"-387,0 0-129,6 15-3354,-6 0-645,1 14-129,-1 7-387,5 8-129,-2 9-129,3 4 0,0 8-129,-1 4 0,-2-1 0,0-4-129,-1-2 0,-1-4 0,-1-5-129,0-8-258,0-4-258,-2-19-645,4-3-3999,-2-19 129,0 0-516,12-9-258</inkml:trace>
  <inkml:trace contextRef="#ctx0" brushRef="#br0" timeOffset="54888.1393">21059 6620 7998,'2'37'5289,"-2"-18"-129,3 9-387,-3-1-3999,5 16 129,-2-4-645,4 2 0,-2 0-387,-3-6-516,8 9-1935,-9-14-2451,1-6-129,-2-13-645,0-11 387</inkml:trace>
  <inkml:trace contextRef="#ctx0" brushRef="#br0" timeOffset="55604.1804">21453 6441 7611,'-12'-13'5547,"5"13"-516,7 0-129,0 12-4128,0 7 129,7 11-516,0 9-258,2 11 129,-1 7-387,0 7 0,-1 10-258,-5-5-387,2 5 0,-6-18-1161,0 4-2838,-2-9-516,1-10-258,-4-13 258</inkml:trace>
  <inkml:trace contextRef="#ctx0" brushRef="#br0" timeOffset="56564.2352">21772 6651 4386,'17'-19'5160,"-8"9"-129,1 1-258,8 2-3612,-10-4 0,6 7-258,-4-3-258,5 7-129,-6 0-129,3 1 129,-12-1-387,15 22 0,-11-6 0,0 5-129,-4 2-129,0 4 0,-4 3-258,-5-3 129,1 2-129,-5-4 129,3 6-129,-5-6 129,1-1 0,0-4 129,2-1 0,-1-4 129,4-2 0,0-2-129,9-11 129,-5 10 0,5-10 0,0 0 0,10 15 129,1-11 0,2 0 0,3 1 129,-1-2 0,4 2-129,0-2 129,0 0-129,-1-1-258,-3-2-387,6 0-4257,-9 0-129,-1-4-387,-11 4-258</inkml:trace>
  <inkml:trace contextRef="#ctx0" brushRef="#br0" timeOffset="57044.2626">21981 6203 4773,'30'24'5160,"-7"3"-258,2 9-129,-2 6-3612,11 15 0,-8 1-516,7 10 0,-9 1-258,-2 3-129,-8 2 0,-6-3-129,-8-3-258,0-10 129,-10-6-258,-4-8 129,-1-7-129,-1-11-129,3-10-129,-6-11-645,19-5-2580,-12 2-903,12-2-645,-5-14 129</inkml:trace>
  <inkml:trace contextRef="#ctx0" brushRef="#br0" timeOffset="57428.2847">22689 6336 3612,'-14'10'5289,"14"-10"-129,-11 17-258,-5-10-3612,14 14 129,-10-8-129,5 11-516,-7 1-129,1 3 0,-1 1-387,0 1-129,-4-3 0,2-3-129,1 0-129,1-5 0,2-4-258,1-7-258,11-8-387,-20 2-1677,20-2-2322,-8-8-387,8-5-258</inkml:trace>
  <inkml:trace contextRef="#ctx0" brushRef="#br0" timeOffset="57683.2991">22506 6288 5547,'3'-12'5547,"-3"12"-387,14 12-129,-10 5-3741,7 17-258,-1 1 0,3 11-387,-2 1-258,3 3 0,-5 3-258,1-3 0,0-5-129,-3-5 0,0-10-258,-4-5 0,2-2-387,-5-23-258,7 16-387,-7-16-3096,-3-10-903,-1-3-387,-2-7 0</inkml:trace>
  <inkml:trace contextRef="#ctx0" brushRef="#br0" timeOffset="57880.3105">22461 6527 5289,'-10'-8'5547,"10"8"-387,0 0-258,9-11-3741,13 12-387,-2-1 0,11 6-258,-3-2 129,3 1-387,0 0-129,-2-3-258,-2 8-645,-10-11-2709,3 1-1419,-8-6-258,-1 0-645</inkml:trace>
  <inkml:trace contextRef="#ctx0" brushRef="#br0" timeOffset="65539.7484">17633 10543 1161,'0'0'3741,"6"6"-903,-6-6-516,0 0-129,1 12-258,3 2-645,-4-3-258,3 7-516,-3 0-129,1 4-129,-1 2 0,0-1-129,0 4 0,-2-3-129,-3-2 387,1 2-387,-1-2 129,0-4-129,0 0-129,3-3-258,2 0-129,-4-4-1419,4-11-2322,0 20 258,0-20-387</inkml:trace>
  <inkml:trace contextRef="#ctx0" brushRef="#br0" timeOffset="66011.7756">17655 10751 3096,'7'-4'4128,"5"-18"-1548,-3 17-258,-9 5-258,20-9-516,-12-2-516,8 8-129,-3-4-129,4 6-129,-3-3-258,3 4-129,-5 0-129,2 0 0,-5 7-129,0 1 129,-9-8 0,7 23-129,-7-6 258,0-4-258,-5 5 129,-6 1-129,-3-2 258,1 0-258,-5-4 0,-2 3-129,0-8 129,-1 1 129,3-5-129,0-3 129,0-1 0,6 1 0,2-1 0,10 0-129,-11 0-129,11 0-645,0 0-2322,5 2-1161,-5-2-516,12 2 0</inkml:trace>
  <inkml:trace contextRef="#ctx0" brushRef="#br0" timeOffset="67551.8637">17475 14653 516,'0'0'3870,"3"-11"-516,-3 11-258,0-12-645,0 12-129,0 0-645,0 0-258,5-13-516,-5 13-258,0 0-129,0 0-129,0 0-129,0 0 0,0 0 0,0 0-258,2 7 129,-2-7-129,0 16 129,-2-4-129,-2 3 0,-2 7-129,1 1 129,-2 3 0,0 3 0,-2 2 0,2-3 0,2 0 0,-1-7 0,3 0 0,2-2 0,0-6 0,1-1 0,0-12 0,1 17 0,-1-17 0,7 15 0,-7-15 0,13 18 0,-5-6 0,-8-12 0,17 16 0,-10-10-129,3-2 129,-2-2 0,1-1 0,-9-1 0,14 0 0,-14 0-258,14 0 258,-4 0-129,-2-3-258,4 3-774,-12 0-2838,16-8-774,-6-1-129,-2-4-258</inkml:trace>
  <inkml:trace contextRef="#ctx0" brushRef="#br0" timeOffset="68035.8914">17403 14766 129,'0'0'1032,"0"0"0,0 0 0,0 0 0,-8 0 258,8 0 129,0 0 258,0 0-129,0 0 129,-1 12-129,1-12-129,0 0 0,0 0-258,0 0 0,0 0-516,5 1 0,-5-1 0,10 0-129,-1 0-258,3 0 0,2 0 129,3 0-258,1-1-129,2 1-129,4 0-774,-3-1-2064,2 1-1677,1 0-129,-1 0-516</inkml:trace>
  <inkml:trace contextRef="#ctx0" brushRef="#br0" timeOffset="85611.8967">14268 12025 129,'0'0'1032,"0"0"-258,0 0 258,0 0-516,0 0 129,0-13 0,0 13-258,0-10 258,0 10 0,3-19 129,-3 19-258,7-23 0,-3 13-129,-1-3 129,4-2-129,-3-2 0,3 1-129,-2-2 258,3 2-258,-2-4 129,1 2 0,0-3-129,1 3-129,1-3 129,-2-1-129,2 0 258,0-1-258,1 0 0,1-2 0,-2-2 0,3 1 0,-2 0 129,4 0 0,-2-2-129,2 2 0,1-1 0,2-2 0,-1 0 129,3-1 0,-1 1-129,1-3 0,-1 2 129,4-3-258,-3 3 258,2 2-129,0-2 0,0 3 0,1-1 129,1 5-129,2-1 129,1 2-129,1-2 0,0 6 129,-2-4-129,4 4 129,-2-2 0,0-1-129,-3 5 129,2-1 0,-5-3 0,4 3 0,-2 0-258,2 2 129,-3-3-129,3 5 129,-1-4-129,3 4 0,-3-1 0,4 2 0,-4-2 129,3 4-129,1-2 129,2 0-129,-2 1 129,0 0 0,-1 0-129,-1 2 129,-1 1-129,-1 1 0,-3 0 129,1 2-129,-4-2 0,2 3 129,0-1-129,-2 1 129,4 1-129,0-3 129,2-1-129,2 2 129,0 1 0,1-1-129,4 0 129,-1 1-129,3-1 129,0 1-129,2 3 0,1-3 0,1 1 129,2 2-129,0-2 129,0 0-129,2 0 0,0 0 129,-2 0-129,2-1 129,-3 2 129,3-2-258,-3 2 0,-2 1 0,-3 1 129,-3 0-129,-1 0 0,-3 0 129,-1 3-129,-4 1 0,0-2 0,-2 3 129,-4-2-129,0 0 0,-1 1 0,-3 4 0,-2-3 0,-1-1 0,-8-4 0,15 11 129,-15-11-258,12 10 129,-12-10 0,12 5 0,-12-5 129,12 5-129,-12-5 0,12 5 0,-12-5 0,10 5 0,-10-5 0,9 5 0,-9-5-129,9 7 129,-9-7 0,0 0 0,10 4 0,-10-4 0,0 0-129,0 0-516,15 4-3225,-15-4-645,0 0-129,3-10-516</inkml:trace>
  <inkml:trace contextRef="#ctx0" brushRef="#br0" timeOffset="86591.9527">16810 10385 2193,'-11'-7'4128,"11"7"387,0 0-1806,0 0-516,0 0-516,0 0-387,0 0-387,-9-9-129,9 9-258,0 0-129,0 0-129,0 0 129,0 0-129,0 0-129,0 0-129,0 6 129,0-6-129,7 11 129,-7-11-129,9 21 0,-2-8 129,0 4-129,0-3 0,2 0 0,-1 2 0,4-2 0,-2-1 0,-1-1 0,1-2 0,0-4 0,-3 2 0,-7-8 0,9 13 0,-9-13 0,0 16 129,0-16-129,-5 15 0,5-15 129,-11 21-129,11-21 0,-16 20 0,8-9 129,-2 2-129,3 1 0,-3-3 0,1 1 0,-1-1 0,1 2 0,-1-2 0,3 0 0,-2-2 0,9-9 129,-13 12-129,13-12 129,-8 7-129,8-7 0,0 0 0,0 0 0,0 0-258,0 0-387,0 0-1032,8 0-2451,-8 0-645,12 4 129,-12-4-774</inkml:trace>
  <inkml:trace contextRef="#ctx0" brushRef="#br0" timeOffset="90323.1661">15161 9771 2451,'0'0'4386,"0"0"-258,0 0-1806,0 0-387,0 0-516,0 0-387,0 0-129,8 0-387,3 0-129,-1 0 0,7 0 0,-2 0-129,4 0-129,2 0 129,-1 0-129,0 0 0,-2 0 0,1 0 0,-2 0 0,-5 0-129,0 1 129,-12-1-129,9 15 0,-9-4 0,0 0 0,-2 5 0,-7 2 0,-1 4 0,-4 0 0,-1 4 0,-1-2 0,-1 5 0,0 3 0,0-2 258,3-1-258,3-3 129,2 1-129,4-6 129,5-1-129,2-9 129,-2-11-258,18 17 129,-6-13 0,4-1 0,-1-2 0,0 1 0,1-1 0,-4 3 0,3-1 0,-3 3-129,0-4-258,-1 4-129,-11-6-774,22 0-2838,-14-1-387,-8 1-258,11-9 0</inkml:trace>
  <inkml:trace contextRef="#ctx0" brushRef="#br0" timeOffset="90640.1843">15235 9972 3870,'0'0'4515,"0"0"-516,0 0-1935,0 0-516,3 9-129,-3-9-387,15 7-387,-5-7-129,5 3-129,1-3 0,3 0-258,-3 0-129,2-4-258,3 4-516,-7-4-1032,8 4-1161,-5 0-1419,-1 3-258,0 2-129</inkml:trace>
  <inkml:trace contextRef="#ctx0" brushRef="#br0" timeOffset="90900.1992">15599 10040 903,'17'5'1548,"-17"-5"258,13 11 387,-6 3 0,-7-14 0,2 28-645,-3-12-129,-3 9-516,-4-6-129,3 4-516,-2-3-774,-2-7-1806,9-13-1548,-5 15-258,5-15 129</inkml:trace>
  <inkml:trace contextRef="#ctx0" brushRef="#br0" timeOffset="91727.2463">15933 9705 1032,'0'0'4515,"0"0"129,0 0-1806,0 9-258,0-9-387,5 14-516,-5-14-645,2 27-387,-2-9-129,0 10-129,0 2-258,0 1 0,-4 4 0,0 1-129,2 1 129,-1-3 0,1-3-129,0-6-129,2 1-1290,2-7-2709,3-9-645,-5-10-129,12 0-258</inkml:trace>
  <inkml:trace contextRef="#ctx0" brushRef="#br0" timeOffset="94239.3902">14156 13428 1,'2'-11'3482,"-2"11"517,3 10-1677,-3-10-129,0 23-129,-5-8-387,5 16-387,-2-3-258,2 11-129,0-6-258,0 9-129,2-3-258,3 8 0,2-5 0,0 2-129,4-1 129,2 3-129,1 1 0,5 4-129,0 1 129,-1 0-129,2 1 0,0 3 0,1 0 0,2-1 0,-6 2 0,3-2 0,0-2 0,0 3 0,-1-1 0,0-1 0,5 1 0,0-2 0,-3-3 0,4 3 0,1 0-129,-1-2 129,0-1 0,4-2 0,-2-4 0,2 0 0,4-5 0,0-1 0,3-3 0,0-3 129,2-1-258,-1-1 258,-2 0 129,0-3-258,-2 3 129,-1-1-129,-1 0 129,-1-1-129,0 1 129,4-2-258,-2-4 129,4 4 0,2-4 0,2-4 0,0 1 0,4-2 0,1 0 0,-1 1-129,1-5 129,-1-1-129,-1 0-129,-1 1 258,-3-3 0,2-2-129,-1-1 129,2-5-129,1 2 129,0-3 0,2 1 0,-2-3 0,1 0-129,-1 0 129,0-4 0,-2 1-129,-3-2 129,-2-2-129,-2-1 129,-1-2 0,-2 0-129,1-3 129,-2-1 0,1 1 0,3-3 0,-2 3 0,2-3 129,-3 4-129,0-2 0,1 1 0,-4 2 0,-1 1 0,-2 0 0,-2 3 0,-4-1 0,-2 1 0,-5 2 0,-2 2 0,-2 2 0,-8 1-129,10-4 129,-10 4 0,0 0 0,0 0 0,0 0-129,0 0 0,9-7-516,-9 7-3483,0 0-387,0-15-129,0 15-387</inkml:trace>
  <inkml:trace contextRef="#ctx0" brushRef="#br0" timeOffset="94779.4211">16799 15398 3225,'0'0'4773,"0"0"-258,0 0-129,7 11-3096,-7-11-129,10 5-387,-10-5-129,14 2-129,-14-2-129,15 6 129,-4-6-258,1 4-129,0-3 0,3 2 0,-3 0-129,2 0 0,1-1 0,-3 1 0,-1 1 0,-1 0 0,-1 2 0,-9-6 0,13 12 129,-13-12-129,2 17 129,-2-17-129,-4 24 129,-4-10-129,-2-2 0,-3 4 129,-2 3-129,-2 1 129,2-1-129,1-1 0,2 0 129,-1 2-129,5-1-129,3-9-129,5 11-1419,0-21-2709,0 17-516,0-17-129,0 0-387</inkml:trace>
  <inkml:trace contextRef="#ctx0" brushRef="#br0" timeOffset="95723.4751">15202 16091 645,'0'0'4128,"-6"0"258,2-8-1419,4 8-516,-11 0-516,11 0-645,-17 14-129,10-3-516,-5 7-129,1 5-129,-2 4-129,5 5 0,-1-2-129,4 4 129,1-8-129,4 9-129,0-9 129,4-5-129,6-6 387,4-2-516,3-5 258,2-5-258,0-3 258,4-1-129,-2-11 0,3-4 129,-6 1-258,0-5 258,-1 1-129,-3-2 129,-2-2-129,-3-4 129,-4-2-129,-2 1 129,-3 0 0,-3 4-129,-4-2 0,-2 3 0,-1 3 0,1 9 0,-1 4 0,0 4 0,2 2 0,8 1 0,-13 4-129,13-4 129,-10 24-129,10-24-129,-7 32-645,7-32-2580,-10 19-903,10-19-516,0 21 0</inkml:trace>
  <inkml:trace contextRef="#ctx0" brushRef="#br0" timeOffset="96011.4914">15440 16337 2193,'17'15'4515,"-7"1"-903,-3-2-903,-7-14-258,1 23-645,-1-23-516,-6 28-645,-3-16-258,0 7-387,-1 3-516,-1-11-1548,-1 2-2451,7 1 258,5-14-516</inkml:trace>
  <inkml:trace contextRef="#ctx0" brushRef="#br0" timeOffset="96644.5277">15757 16156 3354,'0'34'4773,"-3"-13"129,-1-8-516,-1 14-2064,-5-15-1290,8 13 129,-4-13-516,4 4-258,0 1 0,0-3-258,0 0 129,2-5-387,0 4 0,0-13-516,4 23-2064,-4-23-1806,0 0-387,0 0-129,0 0-387</inkml:trace>
  <inkml:trace contextRef="#ctx0" brushRef="#br0" timeOffset="96895.5419">15854 16477 1677,'1'13'4257,"-1"14"258,-4-12-516,-5-6-2322,7 9-516,-7-4-645,4 3-387,0 5-1032,-2-4-2838,7-18-516,-6 15-129,6-15-129</inkml:trace>
  <inkml:trace contextRef="#ctx0" brushRef="#br0" timeOffset="97475.5753">16012 16370 4257,'-3'-11'5160,"3"11"0,3-16-387,-3 16-2838,9-21-645,4 13-387,-4-5-258,5 7 0,-3-5-258,3 6-258,-2 1 0,1 2 0,-1 2-129,-2 0 0,0 6-129,-10-6 129,12 21-129,-10-8 0,-2 3 129,-2 2-258,-5 0 129,-4 3 0,-2 1-129,-5-1 129,1 0 129,-1-1-129,1-3 129,0-4 0,5-3 129,12-10 0,-12 12 129,12-12 0,5 0 0,7 2 0,2-2-129,4 0 129,0 0 0,4 0-129,-5 0 0,1 7-129,0 3-258,-7-4-387,5 13-4257,-16-19 0,8 14-516,-8-14-387</inkml:trace>
  <inkml:trace contextRef="#ctx0" brushRef="#br0" timeOffset="124375.1138">14316 11945 258,'0'0'3096,"0"0"-516,0 0-258,0 0-387,0 0-258,1 11-516,1 0-387,-2 1-258,0 5-129,-4 0-258,1 2 129,-2 1-258,0-1-258,1 0-129,-5-3-1677,9-16-1419,-6 25-516,6-25 0</inkml:trace>
  <inkml:trace contextRef="#ctx0" brushRef="#br0" timeOffset="134171.6742">14156 12477 645,'0'0'3483,"0"0"-387,-7 0-387,7 0-516,0 0-258,0 0-258,-12 0-387,12 0-129,-7 0-129,7 0-258,-10 0-258,10 0 0,-10 0-129,10 0 129,-11 0-258,11 0 0,-15 0 0,15 0 0,-15 0 0,6 4-129,0-3 129,-2 1-129,2 2 0,0 0 129,1 1-258,-1 2 129,2-2-129,-3 1 129,10-6-129,-15 12 0,15-12 0,-14 15 0,14-15 0,-9 15 258,9-15-258,-9 18 0,5-7 0,2 1 129,0 0-129,-1-1 0,1 3 0,1 0 0,0-1 0,1 2 0,0-5 129,0 2-129,0 0 0,0-1 129,0-1-129,2 4 129,0-3-129,0 1 0,0 1 0,1 0 0,2-1 129,3 3-129,-4-1 0,2-1 129,1-1-129,-1 4 0,1-3 129,0 0-129,-2 0 0,1-3 0,-1 2 0,-5-12 0,13 18 129,-13-18-129,14 16 0,-6-8 129,-8-8-129,17 12 129,-9-10 0,0 2-129,2-1 0,-1-1 129,2 0-129,-2-1 129,3-1-129,0 0 0,3 0 129,-3 0-129,2-3 0,-2-1 0,3-1 0,-1 0 0,-2 2 0,2-2 0,1 1 0,-3-1 0,1-1 0,-1 0 0,1 1 0,-4-1 129,-1-3-129,1 3 0,0-3 0,-3-3 0,1 1 129,-2-1-129,-2-5 0,-1 0 0,0-1 129,-1-3-129,-1 0 0,0 1 0,-3-1 129,1 0-129,-1 2 0,-1 2 0,1-1 0,-1 1 0,1 3 0,-3-1 129,3 3-129,-3 0 0,2-1 0,-3 0 0,-1-1 129,-1 1-129,0 0 0,-2-1 0,-1 4 0,2-3 0,0 1 0,-1 2 0,1 3 0,1 0 0,-1 2 0,1-2 0,0 2 0,1 0 0,-2 4 0,3 0 0,-3 0 0,2 1 0,-2 0 0,2 0 0,0 2 0,-1 2 0,9-4 0,-16 8 0,16-8 0,-14 9 0,14-9 0,-14 10 0,14-10 0,-11 10 0,11-10 0,-12 10 0,12-10-129,-13 13 129,13-13-129,-14 11-645,14-11-3870,-9 14 0,0-6-516,-4 0-645</inkml:trace>
  <inkml:trace contextRef="#ctx0" brushRef="#br0" timeOffset="154826.8554">14873 12558 1032,'0'0'1677,"0"0"258,0 0 129,0 0-129,0 0-129,0 0-258,0 0-387,-7-7-258,7 7-129,0 0-129,-9 0-129,9 0 129,-10 3-129,10-3 0,-10 6 0,10-6 0,-11 8 0,4-2-129,7-6-129,-12 11 129,12-11-129,-12 17 0,12-17 0,-13 17-129,6-7 129,2 3-129,0 1 258,-1-3-258,3 6 0,-2 0 0,3 2 0,0 1 0,2 1 129,0 0-129,3 1 0,3 3-129,-1-2 129,2-5 0,3 3-129,1-5 129,2 1-129,1-5 0,0 0 129,1-6 0,0 1 0,1-4-129,1-3 129,-2 0-129,1-7 129,-2-4 0,3-4 0,-3-3 129,1-5-258,-2-4 129,0 0 0,-1-6 0,-2 1-129,-3-2 129,-2-1-129,-4 1 129,-1 2-129,-1 2 129,-9-1-129,-1 5 0,-2 2 0,-3 6 0,-3 4 129,0 5-129,-4 4 0,2 5 0,-3 0 0,3 9 0,0 1 0,2 4-129,3 1 129,2 2-129,4 0 129,5 3-129,1-3-129,4 4-258,-1-8-387,6 7-2451,-2-9-1161,5 3-258,-8-14-516</inkml:trace>
  <inkml:trace contextRef="#ctx0" brushRef="#br0" timeOffset="155998.9226">18196 11182 3096,'9'-9'4644,"0"5"0,-9 4-1161,8 0-1548,-8 0-387,0 17-387,-1-7-387,1 11 129,-4 0-387,3 9-129,-5-1-129,4 5-129,-3-2 0,0 1 0,0-4-129,1-3 129,-1-2-129,-1-5 0,3-6 0,2-3 0,1-10 129,0 12-129,0-12-129,0 0 129,0 0 0,4 3-387,-4-3-387,0 0-1290,11 0-2451,-11 0-387,0 0-258,2 10 0</inkml:trace>
  <inkml:trace contextRef="#ctx0" brushRef="#br0" timeOffset="157314.9979">16868 13639 2580,'0'-9'4644,"0"9"-129,0-11-129,-4-3-2064,4 14-774,0-17-387,0 17-129,7-25-258,4 14-129,-3-7-129,4 4 0,0-3-258,4 3 0,-1-2-129,-1 6 0,-2 0 0,4 6 0,-2 4-129,-2 0 129,-1 1-129,-1 8 0,0 5 0,-5 5 0,0 5 0,-4 1 0,-1 4 0,-4 1-129,-6 1 129,-3 5 0,-2-3-129,-4-1 258,0-5-258,1 1 129,-3-4 0,1-1 0,3-7 129,3-1-129,4-6 129,10-9-129,-7 17 258,7-17-129,7 4-129,3-3 129,2 2 0,3-1-129,1 0 129,1 1-129,-2-3 129,1 2-129,0 0 129,0-2-129,-1 2 0,1-1 0,-1-1 0,-1 0-129,-3 1-129,-1-1-129,2 5-903,-12-5-3483,8 0-129,-8 0-387,0 0-516</inkml:trace>
  <inkml:trace contextRef="#ctx0" brushRef="#br0" timeOffset="159811.1407">1650 16973 2967,'-13'9'4386,"-2"-8"129,8 2-129,-5-13-2064,12 10-645,-18-7-258,18 7-129,-14-7-387,14 7-129,-12-8-129,12 8-258,-12-2-129,12 2 0,-8 0-129,8 0 0,-6 12-129,2 1 0,3 6 0,0 1 0,1 4 0,0 2-258,1-1 258,5 3 0,1 3 0,2-4-258,1-3 258,-1 1-129,0 1 0,0-3 258,-4-3-129,-1 3-129,-2-7 129,-2-3 129,-4 4-258,-7 3 129,-1-9-129,-5 3 129,-2 3 0,0-7-258,-6 1 258,4 4 0,3-8-129,0 2 129,6-4 0,5-2 0,7-3-129,0 0 129,1 12 0,5-11 0,6 19 0,3-6 129,1-6-129,-1-8 0,0 17 0,-1 1 129,-2-9-258,0 5 645,-5 1-516,-7-15 0,13 30 0,-9-5 387,-4-25-258,2 62 0,-2-8 0,0-54-516,0 0 387,2 58-129,-2-58-258,0 0-1419,0 0-2967,0 0 129,30-7-516,-18-18-129</inkml:trace>
  <inkml:trace contextRef="#ctx0" brushRef="#br0" timeOffset="160383.1734">1871 17008 1806,'3'25'4515,"-3"-15"0,0 8-516,0-18-1677,-6 35-1677,-5-16 387,8 16-645,-6-1 129,4 12-258,2-1 129,3 2-129,0 5-129,5 3 129,5-6-258,4-1 129,5-12 0,1-20 0,4-6-129,2-5 129,-2-18 0,2-20-129,-4-6 258,-2-11-258,-4-3 258,-1 6-129,-6 2 0,-1-10 129,-6 8 0,-1 7 0,-2-1-129,-8 7 129,-6 2-129,-2 4 129,-10 8-129,3 6 0,-4 7-129,1 5 0,3 5-258,1 3-516,13 12-3354,-1-4-645,9 1-258,2-15-258</inkml:trace>
  <inkml:trace contextRef="#ctx0" brushRef="#br0" timeOffset="161203.2203">2248 16706 9288,'9'27'4773,"-9"-27"-129,0 0-1161,8 3-3096,-8-3 0,16 0-387,-2-3 0,0 0-129,-1 3 129,1 5-129,0 0 129,-4 0 0,1 6 0,-7-1 129,-2 10 0,-2-3 0,0 3 0,-5 2 0,0 6 0,-1-2 0,-4 5 129,1 1-129,-1 1 258,7-5-387,3 3 0,0-5 258,0-1-258,7-3 0,4-5-258,2-2 129,1-4 0,-3-2 258,-3-8-129,1 4 0,0 0 387,-9-5-258,8 0 0,-8 0 0,0 0-129,0 17 129,0-1-129,-3-1 129,1 1-258,1 12 129,1 8 0,0 3 0,3 2 0,4 5 129,0-3-129,0-1 0,2-3 129,-2-3 129,-1 1-129,-1-15-129,-3-10 129,-2-12-129,0 48 129,0-48 0,0 0-387,0 0 516,-30 52-258,30-52 258,-16 23 0,9-38-258,7 15-129,0 0-1419,0 0-3354,-4-11-387,4-5-129,2-11-516</inkml:trace>
  <inkml:trace contextRef="#ctx0" brushRef="#br0" timeOffset="161967.264">2903 17250 3999,'14'5'5160,"-5"-5"-387,5 7-1419,0-9-1032,12 1-774,0-7-258,13 2-516,1 1-258,11-1-258,2 0-129,5-1 0,1 2-129,2-2 0,1 2 0,-3-2 0,-5-1 129,-4 3-129,-6 0 0,-5 1 0,-7-1 0,-8 4 0,-5 0 0,-6 1 258,-4 3-258,-9-3 0,9 12-387,-9-12-129,0 0-774,0 0-3354,0 0-129,0 0-516,0-7-129</inkml:trace>
  <inkml:trace contextRef="#ctx0" brushRef="#br0" timeOffset="162335.285">3633 16961 10062,'0'0'5031,"0"0"-258,0 0-1032,5 4-3483,4-2 0,1 0 0,4 3 0,6 2-129,1 2 129,6 0-129,1 3 0,1-2 0,-2 1 0,-1 0-129,-2 4 0,-5-2 0,-5 4 129,-6-5 0,-3 7-129,-5-5 129,-6 3 0,-5 2-129,-3-3 129,-6 0 0,4-1-129,-3 3-129,2-7-516,10 2-3483,-6-7-774,13-6-387,-15-17-387</inkml:trace>
  <inkml:trace contextRef="#ctx0" brushRef="#br0" timeOffset="162899.3173">3346 16118 9159,'0'0'5160,"0"0"-387,0 0-516,11 25-3483,-11-5 0,7 13-516,-2 0 0,2 7-129,0-1 0,1 4 0,1-10 0,-2-1-129,-2-4 0,0-9 0,-1-3 0,-4-16-129,5 16-258,-5-16-258,0 0-1677,0 0-2322,10-6-387,-10 6-258,0-14-516</inkml:trace>
  <inkml:trace contextRef="#ctx0" brushRef="#br0" timeOffset="167007.5523">4773 16716 3225,'17'0'4773,"-17"0"-258,12-14-903,-5 14-1548,-7-7-258,0 7-516,0 0-129,0 0-258,0 0-258,0 0 258,-2-13-516,2 13 0,-8-8-129,8 8-129,-16-9 0,7 3 0,-4 2-129,2 1 0,-2 3 0,-2-2 0,2 2 0,0 2 0,0 7 0,1-1-129,2 9 129,3 2 0,-1 6 0,3 3 0,1 2 0,3 0 0,1 2-129,0 2 129,4-5 0,2-1 0,2-1-129,-1-1 129,2-4 0,0-3 0,1-2 0,-4 1 0,-2-4 0,-2-3 0,-2 1 0,-3-1 129,-6 1-129,-6 1 0,-1 3 0,-2-3 0,-3 5-129,2-2 258,0 7-129,2-11 0,3 2-129,3-2 129,5-1 129,6-11-129,-3 20 0,3-10 0,0-10 129,17 11-129,-5-1 129,2 2-129,0 3 129,-1 4 129,-1 7-258,-1 3 129,-3 5 129,-3 7-129,-2-3 0,-3-38-645,0 86 645,0-29-774,0-57 774,-8 53-387,8-53 258,-5 45 0,5-45-129,0 0 387,0 0-1290,0 0-3612,16 27-516,-8-35-258,5-42-645</inkml:trace>
  <inkml:trace contextRef="#ctx0" brushRef="#br0" timeOffset="168058.6124">18171 11821 1677,'-9'-1'2193,"9"1"258,0 0 258,0 0 0,0 0-129,9-10-387,13 10-645,-5-4-129,14 4-387,0-4-129,8 4-258,1-3-258,2 1-258,1 0-129,-4 0 129,0-2-129,-4 2 0,-7-3 0,-4 2 0,-8 3-258,-16 0-645,16-6-3354,-16 6-516,-16 0-129,-2 0-387</inkml:trace>
  <inkml:trace contextRef="#ctx0" brushRef="#br0" timeOffset="169603.7008">16702 14063 5289,'35'15'5031,"-12"-9"-258,6-6-1806,6 4-1290,-3-4-645,9 0-516,-2-1-258,-2-6-774,4 7-2064,-8-1-1935,-10 0-387,-6 0-258</inkml:trace>
  <inkml:trace contextRef="#ctx0" brushRef="#br0" timeOffset="172754.8809">5160 17062 4644,'0'0'4902,"0"0"258,0 0-516,13 6-2838,-13-6-387,0 0-516,0 0-258,0 0-129,2 21-129,-1-7-129,1 5-129,1 5 0,0 7 0,0 0 0,1 9 0,-2 0-129,1 0 129,-1 2-129,-1-2 129,-1-2 0,0-7-258,0 0 0,0 7-129,-3-24-387,3 2-774,-3-4-3483,3-12 258,0 0-1032,0 0 516</inkml:trace>
  <inkml:trace contextRef="#ctx0" brushRef="#br0" timeOffset="173522.9247">5498 17461 7482,'7'-1'5289,"-7"1"-258,7 0-387,4-3-3354,-11 9-645,7 9 129,-4-1-387,1 6-129,0-1 129,-3 8-129,0-5 0,-1 4-129,0-4 129,-4 3-645,-1-6 258,-3-5-258,4 3-903,-10-6-3483,14-11-129,-12 9-516,12-9-387</inkml:trace>
  <inkml:trace contextRef="#ctx0" brushRef="#br0" timeOffset="174222.965">5822 17111 7353,'0'0'5418,"6"-16"-516,2 2 0,-2-11-3354,3 5-774,0 2-258,3 6-129,1-4 0,1 2-129,0 6-129,3 5 0,0 3-129,-5 2 129,2 6-129,1 10 0,-6 5-129,-2 2 129,-2 11-258,-5-2 258,0 6-129,0 1 129,-7 8-129,-5-1 129,-3-1 0,1-2 0,-3-7 129,1 1 0,-1-6 0,5-9 129,0-7-258,12-17 387,-9 13-258,9-13 129,7 15-129,4-13 129,2-2-129,6 14 0,0-8-258,2-2-129,4 6-129,-9-5-1419,6-1-3096,-5 1-387,-1-5-129,-3-27-516</inkml:trace>
  <inkml:trace contextRef="#ctx0" brushRef="#br0" timeOffset="174979.0082">6272 16661 8514,'-11'-7'5031,"4"-1"129,7 8-1032,-7-14-3096,7 14-129,-3-13-258,3 13-129,7-10 0,3 10-258,3-1-129,5 1 129,2 0-129,1 3-129,0 1 129,0 13 0,-1-1-129,-3 1 0,-5 4 0,-2 7 129,-5 6-129,-5 4 0,-7 2 0,-6 6 129,-5 2-129,-3 6 0,0-2 0,1-4 129,4 0-258,2-4 258,7-4-129,7-10 0,4-1 0,8-6 0,2-6 0,1-3 129,0-5 0,2-2-129,-3-5 0,-4 0 129,-1-2 0,-9 0-129,12 0 129,-12 0-258,0 0 129,0 0 129,0 15-129,0 7 0,-1 5-129,-3 0 258,2 5 0,1 10 129,0-6-129,1 9-516,0-8 516,0 21-516,0-58 387,4 96 0,-4-96 0,0 79-516,0-79 516,-4 65 516,4-65-516,0 0 516,0 0-516,-41 31 129,41-31-258,0 0 129,0 0-258,-49 4-258,49-4-2193,0 0-2580,0 0-258,0 0-516,-11-58-129</inkml:trace>
  <inkml:trace contextRef="#ctx0" brushRef="#br0" timeOffset="175647.0464">6872 17286 5805,'4'17'5289,"8"-17"-516,2-8 0,-2-11-2967,14 8-774,0-2-129,9 1 0,-1 3-387,6 2 0,-2 4-129,3 3-258,2 5 0,-4 1-129,-4 0-129,-5 2 129,-3-3 0,-6 2-258,-2-3-129,-9-4-645,4-2-3483,-14 2-516,0-16-258,-3-2-387</inkml:trace>
  <inkml:trace contextRef="#ctx0" brushRef="#br0" timeOffset="175987.0659">7267 17058 8643,'0'0'5289,"12"-1"-258,2 0-516,-14 1-3354,23-4-516,-5 4-258,2 2-129,0 3-129,0 5 0,-1 2-129,1 1 0,-2 3 129,2-1-129,-6 0 129,-4 3-129,-1 2 0,-4 2 129,-5 9-129,0 0 129,-9-2-129,-3 1 129,0 5-129,-1-2 129,-1-8-387,0-1-129,8 0-1548,-4-16-2967,10-8 0,0 0-516,-4-15-258</inkml:trace>
  <inkml:trace contextRef="#ctx0" brushRef="#br0" timeOffset="180867.345">8069 16761 3483,'0'0'4515,"0"0"-258,0 0-903,-5-4-1806,5 4 0,-12-16-387,12 16-258,-15-2-129,15 2 129,-21 0-387,9 3 0,-3 2-129,4 6 0,-4 6-258,3-2 258,2-1-258,1 4 0,4 4 0,1 2 0,4 0 0,3-3 0,3 5 0,3 0 0,-1-2-129,1 3 129,0-2-258,-3-1 258,-4-1-129,-2 1 0,-2-6-129,-9 1 129,-3-3-129,-4-3 0,-3-4 129,-2-2 0,1-1 0,-1-3-129,4-3 258,4 0-129,3 1 0,12-1 0,0 0 0,0 0 0,14 17 0,3-5 0,2 3 0,0 3 0,3 7 0,-5 3 0,0 3 0,-3 2 129,-4-2-129,-1 11 129,-4-1-258,-2 1 129,-3-8 258,0 4-645,0-5 516,0-33-516,-7 57 774,7-57-516,-4 36 129,4-36-387,0 16 258,0-16 387,0 0-903,0 0-774,0 0-3870,39 25 516,-27-32-645,-2-13 258</inkml:trace>
  <inkml:trace contextRef="#ctx0" brushRef="#br0" timeOffset="181259.3674">8354 17040 7611,'23'-10'5289,"-15"3"-387,4 7 0,-7-9-3741,6 8-129,-11 1-258,17 0-129,-17 0-258,13 23-129,-13-2 0,3 8 0,-3 3 0,0 9-258,-3 9 129,-4 10-129,0 5 129,-3-6-129,3 6-129,-1-15 0,6 0-516,-7-15-903,14-15-3354,-5-20-258,8 6-129,-2-17-645</inkml:trace>
  <inkml:trace contextRef="#ctx0" brushRef="#br0" timeOffset="181463.3791">8575 17409 2322,'29'8'4902,"-14"8"258,-6 2-387,-1 11-1677,-8-9-1419,4 15-387,-4 4-387,0-39-774,-4 74 387,1-42-903,-4-4 645,7-28-645,-10 55-1290,10-55-3354,-10 20-258,10-20 645,-9-16-1161</inkml:trace>
  <inkml:trace contextRef="#ctx0" brushRef="#br0" timeOffset="182046.4124">8875 17112 8643,'31'-31'5547,"-11"15"-516,1 5-258,-9-9-3741,10 12-516,-1 1 0,1 7-258,-2 0-129,-2 14-129,-3 4 0,-5 4 0,-5 13-129,-4-3 129,-1 10-129,-9 4 129,-5 5-129,-3-2 129,-3 5 0,-2 0 0,-1-6 0,3-2 129,-1-10-258,9-9 129,3 0 129,4-10 0,5-4 129,0-13-129,12 15 129,5-9-129,3 2 129,2-1 129,3-6-258,-1 3-774,3-4 516,-6 0-516,6 0-1032,-13 2-3354,5-2 0,-10-12-774,2-9 129</inkml:trace>
  <inkml:trace contextRef="#ctx0" brushRef="#br0" timeOffset="182766.4534">9372 16651 7482,'24'-19'5418,"-11"18"-516,-3-5 0,5 6-3741,-15 0-258,17 0-387,-7 4-129,2 6-129,-2 4-129,-1-1 0,2 2 0,0 3-129,-2 6 0,1 0 129,-5-2-129,-3 5 0,-2 2 0,0 3 0,-7 1 0,-5-1 0,-3 3 0,-1-1 0,-1 2 129,1-4-129,3 3 0,2-8 129,3 1-129,6-5 0,2-2 0,4-7 0,6 0-129,1-6 258,3-6-129,-1 3 0,1-5 0,-2 0 0,-2 0 129,-10 0 0,13-3-129,-13 3 129,2 8-129,-2-8 0,-5 35 0,-2-8 0,-1 3 0,3 9 129,-1 12-129,3-9 0,1 4 0,2-4 258,0 1-129,5-9-516,-5-34 387,11 79 0,-11-79 129,10 59-387,-10-59 516,0 53-387,0-53 129,0 0 645,-17 48-645,17-48 129,0 0-258,-35 9 0,35-9-1161,0 0-3870,-39 7-129,39-7-645,-22-31 0</inkml:trace>
  <inkml:trace contextRef="#ctx0" brushRef="#br0" timeOffset="186542.6696">3629 12832 1806,'0'0'3870,"0"0"387,1 16-387,-1-4-2193,0-12-645,-4 24-129,1-12-258,3 9 129,-3-6-258,3 9 0,0-2 0,0 5-129,0-1 0,1 6 0,-1 1 0,2 5-258,0 1-129,-1 1 0,-1-3 0,0 0 0,0-7-129,0 0 129,-1-9 0,-4-7 0,5-14 258,-14 16-129,3-16 129,-2 0 0,-4-3 0,-1-2 0,-6-5-129,-3 3 0,-8 1 0,-9 1-258,-6 5 0,-6 2-516,-1 12-3225,-8 5-645,-5 5-387,-2-1-258</inkml:trace>
  <inkml:trace contextRef="#ctx0" brushRef="#br0" timeOffset="188898.8043">9858 17590 8643,'-4'53'4773,"4"-42"-1677,0-11-2967,0 0-4644,0 0-774,7-19 258</inkml:trace>
  <inkml:trace contextRef="#ctx0" brushRef="#br0" timeOffset="189070.8142">10037 17654 6966,'11'22'5289,"-11"-22"-645,1 14-516,-1-14-3999,0 0-1419,0 0-2709,1-7-774,-1 7 0,8-8-516</inkml:trace>
  <inkml:trace contextRef="#ctx0" brushRef="#br0" timeOffset="189246.8241">10213 17700 774,'26'12'4386,"-15"-12"645,0 0-129,3 0-2451,-14 0-774,14-2-903,-3 2-2322,2-6-2709,-13 6 0,14-11-1032,-7-3 646</inkml:trace>
  <inkml:trace contextRef="#ctx0" brushRef="#br0" timeOffset="189598.8443">10406 17262 6708,'0'0'5289,"10"-10"-387,3 9-129,-4-13-3225,13 9-1032,2-1-129,10 3 129,1-2-387,5 0 0,-1 4 0,2-3-258,-1 0 129,-1 0 0,0 1-129,-6-5-387,-2 4-129,-8 1-903,8 1-1161,-20-6-1548,2 0-903,-13 8-387</inkml:trace>
  <inkml:trace contextRef="#ctx0" brushRef="#br0" timeOffset="189882.8607">10864 17082 2322,'-23'-19'4902,"16"7"-129,7-3-1290,-5 2-1032,10 3-516,-5-7-645,14 16-129,-5-3-387,6 6-129,-2 3-129,5 8 0,-1-2-258,0 7-129,0 1 0,0 2 0,-3-3-129,0 9 0,-7 0 0,-3 1 0,-2-2 0,-2 8 129,-6 5-258,-1-2 0,-2-5-258,-5-6-1290,9-2-2838,0-10-645,1-2 0,4-12-516</inkml:trace>
  <inkml:trace contextRef="#ctx0" brushRef="#br0" timeOffset="190610.9023">11623 16947 1677,'1'-17'4773,"3"-8"129,-4 25-258,5-15-2709,-10 1-516,5 14-387,-19-8-129,7 10 0,-5 1-129,1 11-258,-4-3 0,6 9-129,-4-1 0,7 8-129,2-3 0,3 2-129,5 1-129,1 2 129,2-1-129,4 1 0,2 6 0,0-7 0,-1-3 0,0 5 0,-5 3 0,-2-6 0,0-2 0,-7 0 0,-2-5-129,-7 1 129,0-3 0,-3-11 0,2-5 0,0 1 0,3-3 0,4-1 129,10 1-129,-9-9 129,9 9-129,6 0 129,5 5-129,1 3 0,2 6 0,0 8 0,2-5-129,-3 1 129,-4-4 129,-3 19 0,-4-9-129,-2 8 129,0-32-129,-14 60 129,4-33 0,-2-9-129,12-18 0,-24 71-129,24-71 129,-16 51-129,16-51-129,0 0-258,0 0-516,6 55-2580,3-68-1548,5-12-258,3-10-387</inkml:trace>
  <inkml:trace contextRef="#ctx0" brushRef="#br0" timeOffset="190918.9199">11799 17133 5676,'8'-9'5418,"-8"9"-387,0 0-258,0 0-3096,-4 16-903,-1-1-129,3 9 0,-2 2-129,4 14 0,-4-1-258,3 6 129,-1 10-258,1-11 129,-1 6-387,-2-4 0,3-1-258,-5-11-903,6-7-3612,0-3-387,-1-13-129,-1 5-774</inkml:trace>
  <inkml:trace contextRef="#ctx0" brushRef="#br0" timeOffset="191182.935">11974 17583 1161,'-24'36'5160,"14"-30"258,3 4-516,3 10-2193,-8-11-1032,12 2-258,0-11-387,0 0-387,-8 56-387,8-56-258,0 0-774,-12 73-2838,12-73-1161,0 0-1032,-10 15-129</inkml:trace>
  <inkml:trace contextRef="#ctx0" brushRef="#br0" timeOffset="191814.9712">12238 17201 4128,'0'-11'5289,"11"-9"0,-5 5-387,6 0-2838,-5-4-774,10 9-387,-2 0 0,3 5-516,-1 0 0,3 5-258,-4 0 129,1 6-258,-4 6 0,0 2 0,-6 9-129,-4-1 129,-3 7-129,-3 0 129,-6 10-129,-4-1 0,-5 7 129,-1 3 129,-3-4-129,0 5 0,2-14 0,0-6 0,6-4 258,2 2-129,12-27 129,-8 15-129,8-15 129,8 6 0,3 5 0,4-6-129,1 4-387,2-9-258,5 3-645,-10 5-4257,8-8 0,-7-8-387,2-9 129</inkml:trace>
  <inkml:trace contextRef="#ctx0" brushRef="#br0" timeOffset="192499.0103">12632 16788 5676,'8'-33'5547,"-3"18"-516,-2 2-258,7 8-3612,-10 5-387,10-1 0,-10 1-129,12 13 0,-6-2-387,2 10 0,2-1 0,-3 5-258,1-5 129,-1 3-129,0-2 0,-1 2 0,-3 3 129,1-2-129,-4 1 0,0-7 129,-4 9-129,-1-1 129,-5-1-129,-1 3 258,1 0-258,-1-1 129,2 0 0,3-2 0,3-1 0,3-11 0,1 0-129,7-9 129,2-4-129,5 0 0,-1-7 0,0-6 0,-1 1 0,-1 5 0,-3 0 0,-9 7 0,9 0 129,-8 7-129,-1 8 0,-3 17 0,-4 1 0,0-2 129,-2 13-129,1-6 0,1 12 129,2-7-516,0 0 645,3-8-645,0-4 645,1-4-903,1-4 774,0-23-516,-1 69 387,1-69 516,-3 24-645,3-24 645,0 0-516,-23 13 645,23-13-645,0 0 129,0 0-645,-52 9-1548,52-9-3354,0 0-129,-28 6-258,17-6-774</inkml:trace>
  <inkml:trace contextRef="#ctx0" brushRef="#br0" timeOffset="193699.0789">13201 17529 4773,'-3'14'5160,"8"1"129,3-19-774,6 4-2709,5-6-1032,14 1-258,3 5 0,10 1-258,5-1 0,9-5 0,2 3-129,6 1 0,0-4 387,0-1-387,-3 3 129,-3-4-129,-7 4 0,-5 3-129,-10 2-129,-8 6-129,-8-6-258,-12 10-645,1-4-1548,-13-8-2451,-3 18 258,-8-18-1161</inkml:trace>
  <inkml:trace contextRef="#ctx0" brushRef="#br0" timeOffset="194023.0975">13961 17316 6063,'7'-30'5418,"-7"30"-387,10-14-387,-10 3-3483,10 9-645,-10 2 0,15 7-129,-5 6-258,1-1 129,2 11 0,1-1 129,2 3-129,-1 1-129,0 3-129,1 6 129,-4-2-129,-3-3 0,-3 0 129,-3-8 129,-3 0 0,-4 6-774,-6-4 516,-2-7 0,-3 0 0,-1-1-516,16-16-2322,-21 28-2322,12-25-258,1-8 258,6-15-516</inkml:trace>
  <inkml:trace contextRef="#ctx0" brushRef="#br0" timeOffset="195007.1538">7218 16266 8385,'25'79'4515,"-16"-45"-1161,1 2-3483,5-1-4128,-10-3-387,2-4-645</inkml:trace>
  <inkml:trace contextRef="#ctx0" brushRef="#br0" timeOffset="195639.1899">10518 16265 1935,'26'-11'4515,"-15"7"387,0-1-387,5 14-2580,-16-9-387,13 15-129,-13-15-258,12 32-387,-10-11 0,5 16-387,0-1-129,0 3-903,10 8-3741,-7-4-645,6 3-387,-4-14 0</inkml:trace>
  <inkml:trace contextRef="#ctx0" brushRef="#br0" timeOffset="196339.2299">13415 16546 6708,'20'-14'5547,"-20"14"-129,16-1-516,-16 1-3612,20 10-258,-9 17-516,4 10-129,-1 5-387,-2 4-258,8 17-2322,-9-9-2322,3-2-387,-9-10-516,2-9-258</inkml:trace>
  <inkml:trace contextRef="#ctx0" brushRef="#br0" timeOffset="198367.3459">13357 16374 1677,'-7'10'2709,"7"-10"129,0 0-258,0 0-387,0 0 0,0 0-387,0 0-129,4 5-258,-4-5-258,10 0-258,-10 0-129,7 0-129,-7 0-129,9 0-129,-9 0 0,10 0-129,-1 1 0,4 5 0,1 2-129,5-3 0,6 0 0,4 1-129,1 3 129,4 0-129,-1 4 0,1-2 129,-2 2-129,-4-4 0,-4 2 0,-5 3 0,-5-3 0,-14-11 129,9 16-129,-10-2 0,-11-3 0,-5 7 0,-3 1-129,-5 4 129,-2 0 0,-2 7 0,2 1-129,2-3 129,4-2 0,5-1 129,3-2-258,6-5 129,4 0 129,3-5-129,0 1 0,7-4 0,0-1 129,3-4-129,-1 7 0,3 1 129,-2-5 0,1 1 0,-1 1 0,5-2 0,1-2 0,1 0 0,3-4-129,1-1 129,1-1-129,0 0 0,1-1-129,-4 0-129,1-1-129,-7-4 0,3 6-774,-13-14-1548,-3 14-2451,4-14-129,-4 14-516</inkml:trace>
  <inkml:trace contextRef="#ctx0" brushRef="#br0" timeOffset="199155.3909">13506 16571 1161,'0'12'3870,"0"-12"516,-11 8-1935,4-14-774,7 6 0,0 0-387,0 0-129,-11-8 258,11 8-129,0 0-129,5-2 0,-5 2-516,13-6 0,-5 0 0,9 7-129,-4-1-129,6 8-129,1-2-129,0 1 0,4 2 129,-1 2-258,2 4 129,-4-5-129,1 3 129,-3-3 0,-3-3-129,-3 2 0,-4 2 0,-9-11 0,0 0-129,0 0 129,-10 7-129,-8-3 129,-4-1-129,-4-3 129,-4 0-129,-3 0 129,2-8 0,1 4 0,4 4 129,5-2-129,5-9 0,4 7 129,12 4-129,0 0 0,0 0 129,0 0-129,13 0-129,2 4 129,2 4 0,3-3 0,1 2 0,0 0 0,1-1 0,-3 3 0,-2-9 0,-3 4 0,-4 1-129,-3 0 129,-7-5 0,0 0 0,0 0 0,-4 0 0,-4 0 0,-3-5 0,-1 4 129,-3 1-129,3-1 0,0-2 0,3 3 0,9 0 0,-13 0 0,13 0-258,0 0-258,7-4-2322,6 4-2322,1-9-258,0-2-516,0-7 129</inkml:trace>
  <inkml:trace contextRef="#ctx0" brushRef="#br0" timeOffset="202910.6058">14840 17019 129,'7'14'3225,"-7"-14"-1032,0 0-1032,0 0-516,0 0-387,11 0 129,-11 0-258,8 0 129,-8 0 387,9 0 129,-9 0 387,0 0 0,1-11 258,-1 11 129,0 0 0,0 0-258,-15-21 0,15 21-387,-21-13 0,13 8-258,-8-5 129,6 3-258,-7 2 0,7 3-258,-4-3 0,5 5 0,0 0 129,-2 8-258,2 1 0,0 7 0,4-1-129,-2 9 129,2 0-129,3 6 129,2-5-129,0 1 0,0 1 0,0-3 0,7-1 0,0 0 0,-2-3 0,1-4 129,-1 0-129,-1 3 0,-4-2 0,0 0 0,-6 4 0,-6-5 129,-4 5-129,-4 2-129,1 2 129,-8-3 0,3 1 0,0 1 0,3-12 0,4 3 129,2 0-129,6-4 129,9-11-129,0 0 0,0 15 129,12-2 0,4-3 129,1 2-129,2 4 129,1-1-774,-3 4 645,3 1-645,-9-6 645,-11-14-774,13 65 516,-13-65 0,0 51 129,0-51 645,-17 77-645,17-77 516,-22 65-516,22-65 516,0 0-387,-23 63-129,23-63-129,0 0 129,0 0-129,0 0-387,0 0-3096,0 0-1677,42 14-387,-42-14-516</inkml:trace>
  <inkml:trace contextRef="#ctx0" brushRef="#br0" timeOffset="211067.0723">15095 17350 6450,'0'0'5031,"0"0"258,7-18-1548,-7 18-2322,2-18-258,-2 18-258,0 0-129,0 0-258,0 0 129,0 0-258,2 20 0,1 9-129,-3 8 0,0-6 0,-4 11 0,1 10-645,0-6 258,0-10 387,3-36-258,-7 76-387,7-76 129,-7 59-387,7-59-1161,0 0-2967,0 0-516,-4 57-903,4-67 0</inkml:trace>
  <inkml:trace contextRef="#ctx0" brushRef="#br0" timeOffset="211887.1192">15375 17006 1548,'0'0'4773,"5"7"0,-5-7-129,0 0-2451,0 0-516,16 1-387,-16-1-129,18 0-258,-7 1-258,4 7-129,2 1 0,0 3-258,-3 5 0,0-1-129,-1 4-129,-4-1 258,-2 1-258,-3-1 129,-4 3-129,-2 1 0,-4 3 0,-5 3 0,-3 3 0,0 4 129,0 6-258,-1 7 258,3-1 0,2-10-645,3 5 774,7-3-774,0-7 645,4-10-645,-4-23 645,20 50-645,-8-45 516,0-1 516,3 0-516,-15-4 129,22 10 0,-13-10 0,0-18 0,-9 18-258,0 0 387,0 0-387,0 0 129,-7-4 0,7 4 129,0 0 258,-41 53-387,41-53 387,-26 67-516,26-67 645,-22 63-516,22-63 258,-4 80-129,4-80 0,0 0-129,6 71 0,-6-71 0,11 63-129,-11-63 129,0 0 129,0 0-129,3 62 0,-3-62-129,0 0-129,0 0-258,0 0-1548,-37 24-2838,37-24-516,0 0-387,0 0-516</inkml:trace>
  <inkml:trace contextRef="#ctx0" brushRef="#br0" timeOffset="222878.7479">15733 17629 3354,'0'14'5031,"0"-14"129,11 8 129,5-8-3741,-2-4-645,13-1 387,1 3-774,10-2-645,5 2 645,4 2-129,3 0-387,3-1 129,0-2-129,-1-4 0,-1 7 258,-3 6 387,-5-2-774,-3 0-774,-7 1 903,-3 6-645,-5 7 516,-5 1-387,-20-19 0,29 24-645,-17-12-2709,-12-12-774,0 0-774,0 0 387</inkml:trace>
  <inkml:trace contextRef="#ctx0" brushRef="#br0" timeOffset="223210.7669">16400 17359 6450,'-8'-11'5031,"8"21"0,0-10-1677,6 0-2709,-1 15-129,7 14 0,2-6 0,6 6-258,-1 1 0,2-3-129,0 7-129,-1-13 129,0 1 0,-4-11-258,-2 4 387,-6 6-774,-4-2 516,-4-2-129,-2 0 258,-10-2-387,12-15 387,-34 50-258,34-50-129,-40 44-258,40-44-3612,0 0-1032,-43 34-129,35-34-129</inkml:trace>
  <inkml:trace contextRef="#ctx0" brushRef="#br0" timeOffset="224878.8623">16405 16674 2580,'7'-6'3225,"-7"6"258,10 0-774,-10 0-258,0 0-645,0 0-258,2 16-387,-2-16-258,0 35-258,-4-13-129,1 13-129,-1-1-129,-1 3 0,-1 2-129,2-4-129,0 1-387,-1-13-258,5 8-1806,0-14-2322,0-5-129,0-12-516</inkml:trace>
  <inkml:trace contextRef="#ctx0" brushRef="#br0" timeOffset="226426.9509">17190 17114 1935,'15'0'4128,"-6"-2"-645,3-2-774,-12-9-516,8 1-387,-8-1-387,0 13-258,-2-24-387,0 10-258,-7 2 0,1 6-129,-5-2-129,1 6 0,-3-1 129,1 3-129,-2 0 0,0 12-129,2 0 0,2 2 0,0-1-129,2 6 129,3-1 0,3 5 0,4 2-129,0 1 129,2 0-129,5 3 129,3 5-129,0 0 0,1 1 0,-4-7 0,0 6 0,-4-2 0,-3-7-129,0-1 258,-8 1-129,-5-3 0,-2 0 0,-5-1 129,0-1-129,-2-1 129,2-6 129,0 1-129,4-5 129,4-3 0,3-2-258,9-4 129,0 0 129,0 0-903,0 0 903,0 0-903,26 41 645,-11-31-645,-4 4 903,-11-14-903,0 0 645,32 78 516,-32-78-516,0 0 387,3 49-387,-3-49 516,-9 84-516,9-84 645,0 0-645,-29 63 0,29-63 0,-16 58-387,16-58 0,0 0-258,0 0-1806,0 0-2580,0 0-387,0 0-516</inkml:trace>
  <inkml:trace contextRef="#ctx0" brushRef="#br0" timeOffset="226966.9818">17382 17348 5031,'0'41'5160,"0"-13"0,0 0-516,1-1-3999,-1 9 0,0 6-774,0 5 516,-2 4-387,2-51 387,-9 76-645,9-76 258,-9 72-258,9-72-1548,0 0-2580,-5 55-903,5-63-516</inkml:trace>
  <inkml:trace contextRef="#ctx0" brushRef="#br0" timeOffset="227627.0195">17526 17051 2451,'0'-11'5031,"0"11"0,8-3-129,4 7-3096,-12-4-1032,25 2 0,-9 5-258,7 6 129,-1-3-387,2 4 129,-3 0-258,1 0-129,-8 1 0,-2 6 0,-4-3 0,-7 4 0,-1 6 0,-7 0 0,-2 5 0,-3 0 129,-2 1-129,-1 1 129,1-5-129,4-4 129,1 2 0,2-7-129,4-4 0,3-6 0,1 2 0,6 2 0,4-10 0,-1 0 0,1 0 0,0 11 0,-4-9 0,-7-7 0,12 27 258,-8-10-774,-3-1 903,-1 6-903,0-22 774,0 0-387,-6 87 516,6-87-387,-7 63 0,7-63 387,-7 74-516,7-74 774,-7 49-774,7-49 645,-10 59-516,10-59 0,0 0 129,0 0-129,-25 56 129,25-56-258,0 0-387,0 0-774,0 0-3870,0 0-258,0 0-258,-37-7-258</inkml:trace>
  <inkml:trace contextRef="#ctx0" brushRef="#br0" timeOffset="229275.1138">4692 12886 2967,'0'0'4257,"0"0"-258,0 0-1161,-3-9-903,3 9-258,0 0-129,0 0-516,0 0-129,0 0-129,0 0-129,-1 8-258,1-8-129,0 17 0,0-6-129,0 4 0,0 3 0,2 2 0,2 3 0,-2 4-129,3 2 129,-1 0-129,0 3 129,0 5-129,0-3 0,-1 3 0,1-4-129,-3 2 129,-1-7 0,0 2 0,-2-8 129,-5-4 258,-4-5-258,0-1 129,-9-7 0,-1 1 129,-8-6-129,-3 0 0,-10 0 0,-6-2 0,-7-3-129,-2 2 0,-3 1-129,1 0 0,1 2-258,3-2-645,10 4-3870,6-2 129,8 2-774,5-2-129</inkml:trace>
  <inkml:trace contextRef="#ctx0" brushRef="#br0" timeOffset="230563.1874">18066 17637 3354,'-3'11'5031,"8"1"516,6-8-903,16-5-3741,-5 1-129,14-8 129,6 11 129,12 4-1032,6-4 516,8-3-903,4 0 774,7 3-258,-1-1-387,3-2 258,-3 0-387,-5-2 774,-6-6-645,-11 0 387,-5 6-645,-16-11-387,-1 13-2193,-19 1-2451,-15-1 516,0 0-774</inkml:trace>
  <inkml:trace contextRef="#ctx0" brushRef="#br0" timeOffset="230870.205">18872 17400 4902,'34'-12'5289,"-12"11"-129,-1-4-387,2 2-4128,0 3-258,0 11-129,2 2-129,-1 3 0,0 5 258,2 3-258,-2 4 0,0-4 0,0 11 129,-4-15-903,-1 9 903,-5-2-903,-5-3 903,-9-24-645,3 64 516,-3-64-645,0 0 0,-28 90 129,28-90-4128,-32 52-516,32-52-774</inkml:trace>
  <inkml:trace contextRef="#ctx0" brushRef="#br0" timeOffset="231503.2412">18714 16384 1,'2'-14'4643,"-2"14"259,-9-13-129,9 13-3225,-22 0-516,10 5-258,-9 6 0,4 10-258,-7 10 0,7 16 0,-5 3-129,5 7-129,6 5-129,4 2 0,7-11 0,7 0 0,10-14-129,9-16 0,7-18 0,4-15 0,4-22 129,2-8-258,0-11 258,-3-10-129,-3-4 129,-6 1 0,-10-1-129,-9 8 129,-10-1-129,-6 5 387,-13 14-387,-9 8 129,-10 22-129,-5 2-129,-4 14-645,-4 1-2967,6 21-1290,6 0-129,4 2-516</inkml:trace>
  <inkml:trace contextRef="#ctx0" brushRef="#br0" timeOffset="235599.4755">19816 17146 5160,'-44'62'4902,"18"-12"129,0-2-2322,2 8-2322,-3 6 0,9 6-387,3-3 258,8 17-129,7-16 258,7 1-387,11 3 516,14-13-258,7-13 0,8-5 0,7 3-129,4-38 129,3-7-129,-1-20 129,-3-28-258,-6 1 0,-8-15-129,-10-20 387,-15-24-516,-11 6 258,-11 3-129,-16-2 0,-12 12-129,-8 6 0,-6 16 129,-11 14-516,2 32-516,-7 3-2322,6 19-1548,1 6-387</inkml:trace>
  <inkml:trace contextRef="#ctx0" brushRef="#br0" timeOffset="235907.4931">20308 16659 5031,'-26'64'5676,"-10"-4"-516,-7 15-258,-18 19-4515,-6 13 0,-9 23 129,-4 1-1032,-8 12 1032,1-9-387,1-1 129,4-4-129,10-20-387,7-15-1677,13-33-3096,12-2 0,40-59-903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8T07:17:08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 8345 15,'2'28'12,"-1"-2"-1,2 7-3,-4 0-2,-1 6-1,2 0-2,0 0-1,-4-2-2,-2-4-1,2-2-3,0-5-4,3 2-8,-1-16-3</inkml:trace>
  <inkml:trace contextRef="#ctx0" brushRef="#br0" timeOffset="627.0359">1349 8281 13,'-13'7'12,"1"10"0,0-3-3,1 7-2,-1-4-1,0 3-2,2-1-1,1 0 0,0-5-1,2-4 1,3-1 0,4-9 1,0 0 1,0 0-1,7-16 0,2-1 0,4-3 0,3-2 0,1-4-1,1 1 0,-2 3-2,-1 5 1,0 9 1,0 6 0,-5 9 0,-3 5-1,2 10 1,-2 4-3,0 7-26,2-11-1,0 6 0,-3-14-1</inkml:trace>
  <inkml:trace contextRef="#ctx0" brushRef="#br0" timeOffset="38818.2198">1606 8143 16,'-11'9'14,"11"-9"-2,-5 15-2,5-15-2,0 18-2,1-6-1,2 2-1,4 3 0,1 0-2,0 0 2,3 0-2,0 3 0,1 1 0,1-4 1,0 1-1,2-1 0,0-3 0,2 2 0,2-4-1,-1-3 1,6 0-2,-2-1 1,2-2-1,1-2 1,1-2-1,0 0 0,2-1 0,-1 2 1,1-3 1,-1 0-1,3-2 2,1 2-1,5-1 1,0-1 0,2-1 1,3 1-1,1-2 0,3 1-1,3-1 1,2-1-2,-2-2 1,4 2-1,0 0 1,2 0-1,2 0 0,1-1-1,-3 1 1,0 4 0,-3 2 0,-4 0 0,-3 2-1,-3 6 1,-4-1-1,-5 3 0,-1 3 0,-1 0 0,-3 1 0,2 2-1,-1 0 1,-2-2 0,-1 3 0,1-2-1,-3 2 1,-1-1 0,0 0 0,-5-1-1,0-2 1,-3 0-1,-2-4 1,-5-1 0,-7-9 0,9 8 1,-9-8-1,0 0 1,3-13-1,-2 2 1,0-3-1,4-1 0,0-2-1,0 0 1,3 0 0,2 2 0,5-3 0,-2 6 1,6 0-1,-1 1 1,1 1-1,6 1 0,-2 1 1,3 3-1,-2 0 0,3-2 1,3 3-1,1 2 0,2 0 0,0 0 1,1 1-1,4 0 0,0 1 0,1 1 0,-1-1 0,1-1 0,1-1 0,-1 3 1,1 0-1,-4-2 1,-3 2-1,-1 0 0,-3 0 1,-1 2-1,-5 1 0,-1-2 1,-1 0-1,-1 4 0,3-2 1,0-1-1,1 1 0,-1-2 0,0 0 0,1 1 0,0 0 0,0-2 0,-4-1 0,0 0 0,-1-1 1,0-1 0,0-1 0,-1-2 0,-1-2 0,-1 0 0,0-3 1,-1-2-1,0-2 0,0 2-1,-1-2 2,-1-1-1,0 0-1,-1-3 1,-1 2-1,1 4 0,-4-3 1,-1 0 0,-1 1-1,1 1 0,-2 1 1,0 1-1,-2 2 1,0-1-1,-3 10 1,6-14-1,-6 14 1,5-11 0,-5 11-1,0 0 0,0 0 0,0 0-2,0 0-3,0 0-12,-11-6-17,11 6 1,-14 2-2,14-2 1</inkml:trace>
  <inkml:trace contextRef="#ctx0" brushRef="#br0" timeOffset="77161.4117">5122 8166 7,'0'0'14,"-3"-10"-3,3 10-1,0 0-3,0 0-2,0 0-2,-3 11 0,3-11 0,1 18-1,1-4 0,4 1 1,-1 1-1,4 2 1,-1-4-1,5-1 1,2-1-1,2-2 1,2-6-1,-1-3-1,4-2 0,1-2 1,1-2-1,0-3 0,-1 1-1,2-4 1,0 3-1,3 2 1,-2-3-1,1 4 0,1 1 0,-1 0 1,1 1-1,0 3 0,-1 1-1,-3 1 1,0 4 0,-4 1-1,-2 3 1,-4 2 0,-1 2-1,-4 0 1,-3 1 0,-2 0 0,-2-3 0,-2 1-1,0-3 0,-1-1 1,1-9-1,-6 11 0,6-11 0,0 0 1,0 0-1,-9-7 0,9 7 1,-1-17-1,1 17 1,7-16-2,-2 6 2,4 1 0,1 1-1,5-2 1,1 4 0,3-2 0,0 2 0,2-3 0,2 6 0,-1-1 0,1 3 1,-1 1-1,0 2 0,1 1 2,0 2-2,1 3 0,0-5 1,-1 3-1,2-1 0,0 1 0,1-1 0,0 1 0,-1-7 0,0 2 0,0 0 1,-2-2 0,-1-2 1,-3-5-1,-1 2 2,-4-5 0,-1 4 0,-4-4 0,-3-1 0,-1-3-1,0 4 0,-2 0 0,0-3-1,-1 4 0,0 0-1,0-1 1,-2 11-1,4-10 0,-4 10 0,0 0-2,0 0-1,0 0-1,0 0-5,0 0-10,-7 13-6,-5-13-1,9 11 1</inkml:trace>
  <inkml:trace contextRef="#ctx0" brushRef="#br0" timeOffset="80079.5803">6630 8214 11,'0'0'14,"0"0"-2,-3-9-2,3 9-3,0 0 0,0 0-2,0 0-1,0 0-2,0 0 1,-4 13-1,4-13 0,0 10 0,0-10 2,2 16-2,-1-6 1,1 0 1,1-1-2,-3-9 1,10 19-1,-10-19 0,17 13 0,-7-10 0,3-3-1,2-2 1,2 1 0,0-2 0,5-3 0,2 1-1,1-2 1,3 1 0,-1-3-1,3 3 0,-1-1 0,2 3 0,-3 0 0,0 0 0,-4 3-1,0 3 0,-1 4 0,-4 1 1,0 2-1,-7-1 1,2 5-1,-6 0 0,0 3 1,-5-3 0,-2 1-1,-1-4 1,-1-1-1,-1 2 1,2-11 0,-5 10-1,5-10 1,0 0-1,0 0 1,-9-7-1,9 7 0,0-16 1,2 6-1,2 1-1,3-1 1,3 1 0,2 0 0,4 3 0,2-1 0,4 4 0,1 0 0,4 2 0,0-2 0,2 4 0,1-2 0,-3 0 0,3 1 0,-3-1-1,1 0 1,-3 0 0,-1-1 0,-1-1 1,-3-3-1,0 3 0,-3-3 0,-3-1 1,-2-1 0,-1-2 0,-4-2 1,-1 2-1,-3-3 1,-1-1 0,-2 0-1,-1 3-2,1 11-9,1-11-19,-1 11-1,-12-5 0,0 4 0</inkml:trace>
  <inkml:trace contextRef="#ctx0" brushRef="#br0" timeOffset="86840.9671">2822 8791 41,'0'0'29,"8"30"1,-8-6-6,3 8-18,-2 6 0,-1 5-1,1 2 0,-1 0-3,0-1-1,1-5 0,-2-7-1,0-7-1,1-5-1,1-6-2,-1-14-1,-2 14-2,2-14-2,0 0 0,-8-14 0,8 5 1,-3-6 0,1 0 1,2-2 3,-1 1 4,1 1 3,1 0 4,2-1 1,-1 2 2,5 3 1,1-2 1,8 4 0,-3-3-2,10 6-2,-3 0-2,7 7 0,-4 2-3,2 5-1,-5 3-1,-2 4 0,-5 4 0,-5-2 0,-5 2 0,-3 0 0,-5-4 0,-5 1 1,-4-5 0,-3-2 1,-2-3-1,0-1 0,0-4 0,-1-1 0,3-1-1,5-2-1,12 3-1,-12-4-4,12 4-5,9 2-10,0-4-16,11 4 0,-3-6 0,7 6 0</inkml:trace>
  <inkml:trace contextRef="#ctx0" brushRef="#br0" timeOffset="87094.9816">3170 9093 46,'0'0'30,"8"-19"2,-8 19-12,8-9-7,-8 9-3,5 10-4,-5 3-3,4 3-2,-1 4 0,2 5 0,0 1 0,-1-1-1,1 1-1,-2-7-6,5 0-12,1-2-14,-9-17 0,0 0 1,0 0 0</inkml:trace>
  <inkml:trace contextRef="#ctx0" brushRef="#br0" timeOffset="87274.9917">3246 8860 32,'11'3'24,"-11"-3"0,6 10-6,-6-10-23,2 10-21,9 6 2,-11-16 0</inkml:trace>
  <inkml:trace contextRef="#ctx0" brushRef="#br0" timeOffset="87703.0159">3389 9018 27,'3'11'28,"-3"-11"0,7 22 1,-3-6-20,-2 1-2,6 5 1,-3 1-3,2 4 0,-2-4-1,4-2-1,-2-1 0,2-2 0,-2-8 0,-7-10 0,14 9 0,-3-11 0,0-5 0,2-4-1,0-9 1,1-2-1,0 0-1,2 1-1,-3 1 1,-2 4-1,-3 2-1,-8 14 1,12-7 0,-12 7 0,7 16-1,-5-3 2,1 1-2,1 4 1,-1 0 0,0-4-2,3 5-3,-2-8-13,-4-11-15,19 10-1,-9-15-1,7 1 1</inkml:trace>
  <inkml:trace contextRef="#ctx0" brushRef="#br0" timeOffset="88085.0382">3846 9071 16,'-19'10'28,"9"10"0,-7-7-1,6 4-15,4 2-3,-1-4-2,7 1-1,7-4-3,1 2-1,2-5 0,2-3 0,3-4-1,0-1 0,2-3 1,-2-3-1,-3-3 0,2-4 1,-5-3 1,3-1 0,-6-3 1,0-2 1,-4-1 0,2 6-1,-3-1 1,-1 6-2,1 11 0,0 0-2,0 0 0,-11 14-1,8 7-1,-1-2-5,4 8-9,-1-1-17,1-4-2,3 0-2,-1-9 1</inkml:trace>
  <inkml:trace contextRef="#ctx0" brushRef="#br0" timeOffset="88424.0576">3983 9096 33,'10'-1'30,"-10"1"1,15 1-1,-15-1-15,11 14-7,-3-3-3,-5 1-3,2 6-1,-1-2 0,-3 1 0,-1-2-1,0-2 1,-1-4-1,1-9 1,-2 14 0,2-14 1,0 0-1,0 0 1,5-19 0,0 8-1,3-5 2,2 0-3,0-2 0,4-1-3,2 6-4,-3-2-12,-3 3-13,5 6-2,-8-3 2,4 9-1</inkml:trace>
  <inkml:trace contextRef="#ctx0" brushRef="#br0" timeOffset="88778.0778">4233 9144 28,'4'14'25,"-4"-14"-4,-1 19-3,2-9-5,3-1-3,4 3-1,-8-12-2,18 16 1,-8-14-2,6 2 0,-1-6-1,2 1 0,-3-5 0,2 0 0,-2-4-2,-1 3 0,-3 0-1,-10 7 0,14-10 0,-14 10-1,0 0 0,6 13-1,-10 3 1,0 1-1,-1 4 1,-2 6 0,-1 2-1,-1-1-2,3 5-9,-3-2-24,0-12 0,4 1 0,-2-11-1</inkml:trace>
  <inkml:trace contextRef="#ctx0" brushRef="#br0" timeOffset="89522.1204">5385 9032 15,'5'47'11,"-4"-6"0,7 1 1,-3-10-1,5-6-1,1-6-1,2-5 0,2-6-2,1-7-3,3-6-6,-1-10-17,5 7-4,-11-15-1,3 5-1</inkml:trace>
  <inkml:trace contextRef="#ctx0" brushRef="#br0" timeOffset="89681.1295">5220 9081 13,'14'12'23,"4"-13"0,15 0-15,5 0-9,-1-4-14,8 7-3,-8-12-3</inkml:trace>
  <inkml:trace contextRef="#ctx0" brushRef="#br0" timeOffset="90102.1536">5664 9124 12,'21'4'29,"-7"-9"2,4 3 1,-1-1-11,-5-5-5,4 2-4,-6-5-3,5 4-4,-3-5 1,1 1-2,-4 0-2,1-3 0,-4 0 0,-4 2-1,-5 2 0,-4 0-1,-8 2 0,-2 6 0,-6 5 0,-4 5-1,2 6 0,0 3 1,3 4-1,5 4 1,6 2 0,4-1 0,8-3-1,7-1 1,6-3 0,3-3 0,5-5-3,0-8-3,8 0-10,-3-4-13,-2-6-4,1-1-2,-5-8 1</inkml:trace>
  <inkml:trace contextRef="#ctx0" brushRef="#br0" timeOffset="90430.1723">5963 9072 28,'0'0'33,"11"-9"1,-11 9-7,0 0-5,11 1-5,-11-1-5,12 13-5,-5 1-3,-2 0-2,-1 2-2,1 0-1,-2 0-1,1-1 0,-2-1-1,1-2 1,-3-12 0,2 11 0,-2-11 0,0 0 0,7-12 2,-3 0 2,4-3-1,2-3 2,3 0 0,2-1 1,1 0-1,0 1 0,2 7 0,-2 2-1,-1 3-4,2 8-12,0 0-22,-17-2 1,20 3-2,-20-3 2</inkml:trace>
  <inkml:trace contextRef="#ctx0" brushRef="#br0" timeOffset="90836.1956">6311 8969 56,'0'0'32,"1"12"0,0 5-8,-2 6-17,-1 0-4,0 6 1,1-3-2,3 1 0,2-6-2,1-4 2,1-5 0,3-6 2,-9-6-1,21-5 0,-12-6 1,3-2 0,-4-6 0,3 2-2,-2-2 1,0 4-1,-4 0 0,0 4-1,-5 11 0,11-5-1,-11 5 1,8 11 0,-5-1-2,0 1-2,3 4-7,-7 0-26,-1-5 0,2-10-2,-12 11 2</inkml:trace>
  <inkml:trace contextRef="#ctx0" brushRef="#br0" timeOffset="91285.2212">5381 8845 18,'7'25'29,"-8"-10"1,4 13 1,-2 2-16,-1 0-3,2 5-4,1 1-12,8 5-24,-6-13-2,7 2 0,-7-15-1</inkml:trace>
  <inkml:trace contextRef="#ctx0" brushRef="#br0" timeOffset="92094.2674">7021 8588 32,'8'9'31,"6"11"1,-3 0 0,-5 8-17,6 8-2,-2 0-5,1 7-4,3-3 0,-1-3-2,-2 1-1,1-6-1,-1-3-2,-4-7-5,3 1-4,-7-9-11,-7-3-10,7 0-2,-3-11 1,0 0 1</inkml:trace>
  <inkml:trace contextRef="#ctx0" brushRef="#br0" timeOffset="92414.2858">7107 8870 42,'-5'-20'34,"11"6"1,-4-1-1,7 1-17,9 10-4,-3-1-5,9 9-3,-1 2-3,3 6-1,0 5 0,0 1-1,-6 0 0,-3 0 0,-2 2 0,-7-3 0,-6-2 0,-4 0 0,-7-5 0,-5 0 0,-2 3 1,-5-7-1,-3-1 0,2 0 0,1-2 1,1-2-1,7 1-1,1-3-2,12 1-6,0 0-23,0 0-3,15-13-1,-1 3 1</inkml:trace>
  <inkml:trace contextRef="#ctx0" brushRef="#br0" timeOffset="92688.3015">7463 8896 56,'0'0'34,"13"-6"0,-13 6-1,0 0-22,16 14-3,-13 0-3,3 4-3,0 3-1,3 3 0,-1 0-1,-1-2 0,2-3-3,-3-5-5,5-2-14,-1-2-13,-10-10 0,15-11 1,-10-4 0</inkml:trace>
  <inkml:trace contextRef="#ctx0" brushRef="#br0" timeOffset="92835.3099">7546 8674 45,'-11'1'26,"15"9"-4,-9 2-16,5-12-32,2 19-1,0-10 1</inkml:trace>
  <inkml:trace contextRef="#ctx0" brushRef="#br0" timeOffset="93304.3367">7729 8838 59,'0'0'34,"0"0"-2,0 0 0,7 19-26,-7-3-2,2 2 0,-1 4-3,1 3-1,1 1 1,0 0-1,0-6 1,2-2 0,0-5-1,1-1 2,-6-12-1,15 4 1,-4-10-1,1-5 1,1-5 0,1-4 0,-1-3 0,2-2 0,-3-1 0,1 5-1,-5 1 1,-2 4-1,-1 7-1,-5 9 1,11 0-1,-6 10 0,0 4 1,0 2-1,2 2 0,1 6 0,1 1 0,-2-4-1,0 0-2,-1-5-4,3 1-9,-2-4-21,-7-13 2,12 3-2,-7-12 2</inkml:trace>
  <inkml:trace contextRef="#ctx0" brushRef="#br0" timeOffset="93756.3624">8225 8844 56,'0'0'33,"-6"-11"0,6 11-6,-12 0-19,-1 1-1,-2 9 0,-1 1-5,1 6-1,0 2-1,1 5 0,2 1 0,6-2 1,3-1-1,5-2 0,7-3 1,3-4-1,6-7 1,2-5-1,2-5 0,1-3 1,1-5-1,-3-3 1,-5-2-1,-1-3 1,-7-2 0,-1 2 0,-5 0 1,-2 2-1,-5 3 0,1 2 1,4 13-1,-12-11-1,12 11 1,-13 15-1,7-1 0,1 7 0,3 3-1,-3 0 0,4 4-4,0-6-7,6-6-24,1 5 2,-6-21-2,11 16 2</inkml:trace>
  <inkml:trace contextRef="#ctx0" brushRef="#br0" timeOffset="94138.3844">8365 8853 40,'10'3'32,"-10"-3"0,14 7-1,-6 3-16,0-1-8,1 7-2,-3 1-3,0 3-2,0 1-1,-4-1 0,-1 1 0,-1-7 0,-1-1-1,0-2 1,1-11 1,0 0 0,0 0 1,0 0 0,6-9 0,0-3 0,3-2 1,3-4 0,-1-1 1,3 2 0,-1 0-1,-1 3-1,-2 3-4,-2 1-13,-6 0-17,-2 10 0,7-9-1,-7 9 1</inkml:trace>
  <inkml:trace contextRef="#ctx0" brushRef="#br0" timeOffset="94611.4114">8649 8818 43,'9'-7'29,"-9"7"3,7 10-3,-9 1-19,5 6-5,-4 2-1,3 4-1,0 2-1,1-1 1,0-4-1,5-2 2,-1-5 0,3-5-1,1-6 1,3-6-1,-1-6 0,5 0 0,0-4 0,-1-1 0,-1-1 0,-1 1-1,-2 0 1,-1 5-1,-12 10 0,11-10 0,-11 10-1,0 0-1,-11 22 1,-1-3-1,-4 7 1,-1 4-1,-4 3-1,1 4 2,1-1-1,-1-2 0,3-1 0,4-3 0,2-3 0,0-2 0,4-4 1,0-3-3,2-2-5,-5 1-28,2-8-2,1 0 1,-5-2-2</inkml:trace>
  <inkml:trace contextRef="#ctx0" brushRef="#br0" timeOffset="105094.0111">1718 10690 28,'0'0'29,"0"0"3,4-17-10,7 3-3,3-9-2,6 0-4,1-10-3,5 2-4,-2-3 0,0 5-2,-5-1 0,1 10-1,-8 3-1,-2 10-1,-10 7 0,8 14 0,-9 7 0,0 14-1,0 7 1,-1 8-1,0 5 1,2 4-1,1 0 0,2-5 0,2-2-1,-1-11-3,5-2-7,-4-13-13,3-9-12,1-7 0,-9-10-1,0 0 0</inkml:trace>
  <inkml:trace contextRef="#ctx0" brushRef="#br0" timeOffset="105294.0224">1804 10941 35,'3'9'33,"9"-2"0,0-5 1,5-4-18,7 7-2,-2-7-2,9 5-7,4-3-4,1-2-6,7 2-19,3 0-10,-6-10 0,6 7-2</inkml:trace>
  <inkml:trace contextRef="#ctx0" brushRef="#br0" timeOffset="105642.0419">2599 10662 63,'10'-18'36,"-2"-5"-1,4 2 2,3-4-28,-2-4-2,5 4-1,-5 3-3,2 5-1,-5 4-1,-1 7 1,-9 6-1,9 14-1,-8 9 1,-2 7-1,2 8 1,-2 7-1,2 8 1,0 2-2,4 0-1,-3-4-3,6 1-9,-2-7-24,1-13 1,3-7-1,-4-9 2</inkml:trace>
  <inkml:trace contextRef="#ctx0" brushRef="#br0" timeOffset="105857.0547">2588 11022 48,'0'0'35,"24"4"2,1-7-1,1-6-22,11 7-2,0-5-6,5-1-7,5 3-12,-3 3-23,-5-8 1,1 3-2,-10-4 1</inkml:trace>
  <inkml:trace contextRef="#ctx0" brushRef="#br0" timeOffset="106217.0753">3288 10727 47,'11'-16'36,"-3"-6"1,9 0-6,-4 0-11,5-9-8,7 7-2,-6-5-4,5 3-1,-4-2-2,-1 9-1,-3 2 2,-4 2-2,-6 4 0,-6 11 0,12-4-1,-9 13 0,-2 5 0,-2 6-1,-3 8 1,1 6-2,2 5 2,-5 4-2,1 1 1,3-1-1,1 1-2,-1-4-3,10 2-6,-10-12-20,5-6-7,3-5 0,-3-9-1</inkml:trace>
  <inkml:trace contextRef="#ctx0" brushRef="#br0" timeOffset="106452.0887">3270 11067 55,'12'10'38,"4"-10"0,10-3-6,3 3-12,1-12-8,9 2-5,-1-4-3,4 0-5,-1 0-4,-7-2-10,-1 0-23,-1 2 0,-9-2 0,1 6 0</inkml:trace>
  <inkml:trace contextRef="#ctx0" brushRef="#br0" timeOffset="106865.1124">4178 10741 60,'6'-9'40,"0"-2"-1,3-5 0,8-2-13,-5-10-19,9 3-1,1-5-3,0 2 0,0-1-2,-1 2 0,-2 2 0,-3 10 0,-6 4-1,-10 11 1,13-7-1,-8 18 0,-2 6 0,-1 10 0,-3 7 0,2 4 0,-1 4 0,0 4-1,0 2 0,-2-5-2,1 0-1,-1-11-4,5 3-12,-5-7-20,0-12 1,0-4-1,2-12 1</inkml:trace>
  <inkml:trace contextRef="#ctx0" brushRef="#br0" timeOffset="107085.125">4225 11033 54,'0'0'38,"1"13"0,9-11-1,8-12-14,7 6-13,-2-8-1,8 1-2,-4-1-4,10-1-1,-4 2-2,-2-3-1,-2 3-3,-5-2-2,5 8-9,-9-1-26,-1-6 2,-5 3 0,-3-5 0</inkml:trace>
  <inkml:trace contextRef="#ctx0" brushRef="#br0" timeOffset="107520.1498">5084 10720 67,'9'-14'40,"-2"-4"-1,4-5 1,1 9-20,0-15-12,6 4-2,-3-1-3,2 1 0,-1 1-3,0 7 1,-1 4 1,-15 13-2,15-12 1,-5 16 0,-4 6-1,-3 10 0,-1 7 2,-1 2-2,-2 5 1,0 7-1,-1 3 0,-2-1 0,0 1 0,1-4-1,0-3 0,1-3-2,4-3 0,-3-10-3,4 1-5,-6-12-14,3-10-16,-4 10 1,4-10 0,0 0 2</inkml:trace>
  <inkml:trace contextRef="#ctx0" brushRef="#br0" timeOffset="107747.1628">5054 11016 66,'0'0'39,"0"14"0,11-11 2,13-1-27,-2-9-3,12 4-2,-2-6-3,5 3-1,-1-1-2,0 2-1,-2-1 0,-8 1-2,-3 2-1,-6 0-5,2 8-19,-8-3-17,-11-2 1,0 0-1,0 0 1</inkml:trace>
  <inkml:trace contextRef="#ctx0" brushRef="#br0" timeOffset="110527.3218">5948 10514 4,'12'-2'28,"-12"2"2,0 0 3,0 0-13,2-10-3,-2 10-3,0 0-2,0 0-5,0 0-1,0 0-3,-3 11 0,0-1-2,-1 6 1,-1 1-1,0 1 0,1 2 0,-1-3 0,4 2 0,2-3 0,5-2-1,2-5 1,5-1-1,4 0 0,3-3 1,1 0-1,3-1 0,0 1 0,-1 1 0,-1 2 1,-3 1-1,-4 2 0,-2 4 0,-4 1 0,-3 4 0,-5 1 0,-2 1 0,-4 0-1,0 2 2,-4-1-1,-6-3 0,-2-1 0,-2-4 1,-3-2 0,-1-4 0,0-2-1,-3-5 1,1-4 0,5-1 0,4-3-2,0-2-3,16 8-5,-13-19-19,11 2-8,7 1-1,-1-5 2</inkml:trace>
  <inkml:trace contextRef="#ctx0" brushRef="#br0" timeOffset="110788.3368">5952 10480 45,'5'-12'35,"-2"-3"3,9 5-1,-2 8-16,7-10-9,11 9-2,-1-3-3,12 4-2,-2-1-1,7 5-3,-1 1-2,-5-3-6,0 4-32,-5 0 0,-7-1 1,-1 5-2</inkml:trace>
  <inkml:trace contextRef="#ctx0" brushRef="#br0" timeOffset="114879.5708">1592 11210 20,'0'0'23,"0"0"-7,0 0-2,0 0-1,0 0-4,0 0-1,0 0-2,0 0 0,15 23-1,-8-7 0,2 4-1,1 0-1,4 5 0,3-1 1,6 1-1,4-6-1,3-2 0,8-3-1,5-2 0,7-4 0,1-5-1,9-1 1,1-2-1,6-2 0,0-1 0,-1-1 1,3 0-1,1-2 0,4 3 0,-1-1 0,3 2 0,2 2 0,0 3-1,0 2 1,-5 3 1,-2 5-2,-4 2 1,-6 4 0,-7 1-1,-8 1 0,-6-4 1,-6 4-1,-3-4 0,-5-2 0,-7-3 0,1-4 1,-6-4-1,-1-2 1,-2 1-1,-1-9 1,0-2 0,-3-3-1,1-5 1,0-2 0,3-2 0,2-2 0,1-2 0,4 3 1,5-1-1,4 3 0,5 3 1,2 2 0,6 4 1,5 1-1,7 5 1,3 3 0,5 3 0,2 3-1,4 4 1,3 4-1,-1 2 0,-5 4-1,-3 1 1,-3-1 0,-5 2 0,-5-1 0,-4-3 0,-5-1 0,1-2 1,-1-2-1,2-1 0,0-3 1,2-4-1,1 0 0,4-1-1,-1-2 1,1-4-1,-1-1 1,1-1-1,1-3 0,0-3 0,2-1 1,0-2-1,3-3 0,2 1 0,2-1 1,-1-1-1,-2 1 0,0 1 0,-3 1 0,-5 2 0,-6 3 0,-4 1 1,-12 1 0,-2 2 0,-9 1 1,-13 5 0,0 0 0,0 0-1,-10-9-1,-3 7-5,0-2-30,-2 3 1,-7-4-3,6 2 2</inkml:trace>
  <inkml:trace contextRef="#ctx0" brushRef="#br0" timeOffset="116725.6764">5763 11195 15,'-5'-14'22,"5"14"-6,0 0-2,0 0-3,0 0 0,0 0-2,10-2-1,-10 2 1,6 9-1,-6-9 0,8 12-1,-8-12-2,9 19-1,-6-8 0,1 1 0,-1-1-1,1 2-1,0-1 1,0 1 0,-2 0-1,-1-1 1,-1-12-2,1 21 0,-3-12 1,-3 0-1,-2 1-1,7-10-2,-17 19-4,1-10-14,-4-1-13,1 1-1,-9-4 0,4 8 1</inkml:trace>
  <inkml:trace contextRef="#ctx0" brushRef="#br0" timeOffset="138256.9079">627 4057 26,'0'0'29,"0"0"2,0 0-3,0 0-16,0 0-1,0 0-2,0 0-3,0 0-2,-1-55 0,1 55-2,0 0 0,0 0-1,52-60 0,-52 60-1,0 0 0,0 0 1,0 0 0,56-34-1,-56 34 0,0 0 2,0 0-2,0 0 1,0 0 0,31 51-1,-31-51 0,0 0 1,9 66-1,-9-66 1,0 0-1,11 57 0,-11-57-1,0 0-2,0 0-4,0 0-4,12 50-10,-12-50-12,0 0 0,0 0 0,0 0 1</inkml:trace>
  <inkml:trace contextRef="#ctx0" brushRef="#br0" timeOffset="138525.9233">746 3680 24,'0'0'27,"0"0"2,0 0-11,0 0-6,49 63 0,-49-63 0,44 55-2,-44-55-4,53 67-1,-53-67-2,53 75-2,-53-75-1,50 76-4,-50-76-8,28 89-12,-28-89-6,2 89-2,-2-89 0</inkml:trace>
  <inkml:trace contextRef="#ctx0" brushRef="#br0" timeOffset="139622.9859">701 5394 39,'0'0'31,"0"0"2,0 0-12,0 0-8,-24-52 0,24 52-5,0 0-1,0 0-1,65-57-2,-65 57-1,50-24-1,-50 24 1,52-10-2,-52 10 0,0 0-1,64 18-1,-64-18-2,0 0 1,20 72-2,-20-72 1,-18 71-2,18-71 2,-42 85 0,42-85 1,-49 78 2,49-78-1,-42 66 2,42-66-1,0 0 1,-27 60 0,27-60 1,0 0 1,0 0-1,53 18 2,-53-18-2,61-7 1,-61 7-2,71 1 0,-71-1-2,77 1-5,-77-1-5,62 6-7,-35 5-16,-2-9-1,-2 2 1,-5-10 0</inkml:trace>
  <inkml:trace contextRef="#ctx0" brushRef="#br0" timeOffset="139923.0032">1058 5067 18,'8'31'24,"14"4"1,6-3-6,8 9-9,-3 6-1,9 4-3,-8 3 0,2 2-3,-11-1 0,-7 2-1,-5 1 1,-8-4-2,-8-7-1,-6-2-8,-5-1-20,-5-17 0,0 5 0,-5-21-1</inkml:trace>
  <inkml:trace contextRef="#ctx0" brushRef="#br0" timeOffset="143876.2293">3042 11744 14,'0'0'30,"0"0"1,8 9 0,-8-9-13,-1 18-5,4 0-2,-3 5-5,4 8-3,-1 3-1,0 7-1,0 0 0,1 0 0,-1-1-1,-1-2 1,0-7-1,0-6 0,0-5 0,1-5 0,-3-15 0,5 12 0,-5-12 0,4-12 0,-3-3 0,1-1 0,-2-4 0,0-2 0,0 0 1,4 0 0,-1 0 0,2 7 1,1 1 0,4 5 0,4 2-1,2 5 0,1 3 0,1 3 0,-1 5 0,1 3 0,-4 2-1,-3 4 1,-4 1 0,-5 1 0,-6 0 0,-4 0 0,-4-3 1,-4-1-1,-2-4 1,1-4-1,0-4 0,0-2 0,5-3 0,2-5-2,10 6-6,-7-15-14,10 2-14,10 4-1,-3-6 0,9 2 0</inkml:trace>
  <inkml:trace contextRef="#ctx0" brushRef="#br0" timeOffset="144117.2431">3403 12016 41,'0'0'32,"0"0"1,0 0-1,0 0-20,0 0-4,9 19-2,-4-2-3,-1 2 0,1 1-1,0 3-1,2-1-1,-2-2-3,0-5-8,-5-15-22,15 16 0,-15-16-1,9-13 1</inkml:trace>
  <inkml:trace contextRef="#ctx0" brushRef="#br0" timeOffset="144285.2527">3466 11820 40,'0'0'28,"-11"1"2,16 13-6,-5-4-22,2 3-18,9 5-12,-8-7 0,8 8-1</inkml:trace>
  <inkml:trace contextRef="#ctx0" brushRef="#br0" timeOffset="144700.2764">3610 11956 48,'0'0'31,"8"13"1,-8-13-8,-3 18-12,7-5-3,-3 2-4,6 4-2,-3 4-1,3 0-1,0 0 0,3-1 1,-2 0-1,1-3-1,0-3 0,0-6 1,0-5-1,0-4 0,1-6 1,-1-7-1,-1-5 1,4-3-1,-2-4 1,0 1 0,0 1 0,-2 2-1,-2 5 1,-6 15 0,13-12 0,-13 12 0,9 15-1,-6 0 1,2 5-1,1 3 0,1 2 0,2-2 0,-1-1-1,1-3-3,4 1-6,-3-6-14,-1-10-10,6-3-1,-6-12 1</inkml:trace>
  <inkml:trace contextRef="#ctx0" brushRef="#br0" timeOffset="145113.3">4008 11983 59,'-9'4'33,"-5"-3"-1,14-1-5,-13 14-19,4-4-3,5 4-3,2 3 0,2 2 0,5 3-1,3 0 0,1-2-1,5 0 1,1-4 0,4-6 0,1-4-1,2-6 1,0-7 0,-4-2 0,-1-7 1,-4-3 0,-4-5 1,-4 0 0,-7-3 1,-4 4-1,-6-1-1,2 7 1,-4 1 0,0 9-2,0 7 0,3 6-1,4 8 0,4 5 0,5 5-1,2-1-1,6 6-4,2-8-5,7 0-21,0-1-5,-7-8-1,2-3 1</inkml:trace>
  <inkml:trace contextRef="#ctx0" brushRef="#br0" timeOffset="145488.3209">4231 11864 59,'9'16'35,"-9"-5"0,6 7-2,3 3-24,-3-1-3,4 5-1,-2 2-3,3-1-2,-3-3 0,3-1 0,-4-4 0,-3-4 0,-1-4 0,-3-10 0,0 0 0,0 0 1,0 0-1,-1-21 1,0 4 0,3-2-1,1-3 1,1 1-1,2 1 1,2 4-1,1 2-2,-1 3-2,7 10-6,-6-3-12,3 2-13,2 6-1,-1-5 2,2 4-1</inkml:trace>
  <inkml:trace contextRef="#ctx0" brushRef="#br0" timeOffset="145848.3421">4499 11934 42,'0'0'34,"0"0"-1,0 0-3,0 0-14,0 0-3,0 0-3,0 17-4,-1-7-1,8 6-1,-5-4-1,8 3 0,-5-3 0,7-2-1,-2-4-1,5-2 0,-2-2 1,2-7-1,-2 0-1,3-4 1,-3-1-1,1-1 1,-3 1-1,-1 2 1,-10 8-1,14-7 0,-14 7 1,4 16-1,-6 3 0,-2 7 1,-3 7-1,-1 11 0,0 5 0,-2 1-1,1 3-2,0-7-5,8 1-19,-1-9-13,-2-11 2,4-11-1</inkml:trace>
  <inkml:trace contextRef="#ctx0" brushRef="#br0" timeOffset="146518.3803">5416 11744 47,'0'0'33,"0"0"1,-11-7-9,11 7-8,-24 11-5,11 7-2,-4 0-4,1 9-1,0 6-1,4 8 0,2 1 0,6 6-1,5 1-1,9 0 1,7-4-2,6-5-3,15-3-20,1-14-16,-1-11 0,6-8-1,-5-17 0</inkml:trace>
  <inkml:trace contextRef="#ctx0" brushRef="#br0" timeOffset="148473.4922">5705 11927 37,'0'13'29,"8"14"1,-7 4-8,1 1-14,3 8-1,-2-3-1,4 4-1,-2-4-2,2-4-1,0-3-2,1-7-5,0-4-8,0-1-17,-8-18-2,0 0 2,0 0 0</inkml:trace>
  <inkml:trace contextRef="#ctx0" brushRef="#br0" timeOffset="148812.5116">5665 11884 21,'1'-22'32,"8"7"2,-2 0-1,4 1-13,5 10-5,1-3-4,10 9-2,-2 1-4,5 8-2,0 0-2,0 2 0,-3 4-1,-2 1 1,-4 2 0,-10 0-1,-7-1 0,-7 0 1,-7 0-1,-9-2 1,-5-4-1,-1-5 1,-3-4-1,2-2 0,3-5 0,3-3-1,8 0-4,5-10-6,12 1-25,7 2 1,1-4-1,7 5 1</inkml:trace>
  <inkml:trace contextRef="#ctx0" brushRef="#br0" timeOffset="149258.5371">6087 11785 44,'0'0'31,"19"0"1,-19 0-11,9 17-8,4 0-3,-3 3-4,3 6-2,-2 0-2,-2 2-1,2-3 0,-2 1-1,-2-3 1,-2-4 0,-2-7 0,1-3 1,-4-9 0,0 0 0,0 0-1,7-18 1,-6-2 0,3-2 0,-1-5 0,3-2 1,0-2-1,5 2 0,-2 2 0,3 5 0,1 6-1,2 3 0,2 9-3,0 3-1,4 9-5,-6-3-12,0 6-15,3 2-1,-7-4 0,2 6 0</inkml:trace>
  <inkml:trace contextRef="#ctx0" brushRef="#br0" timeOffset="149535.5529">6522 11758 57,'0'0'36,"7"17"-1,-5-4-1,0-1-19,4 6-8,-4 1-1,4 6-3,0-2-1,0-1-2,0-1-1,-2-2-2,2-1-3,-5-9-7,-1-9-20,8 10-2,-8-10-2,-1-13 2</inkml:trace>
  <inkml:trace contextRef="#ctx0" brushRef="#br0" timeOffset="149702.5625">6542 11603 66,'-4'-13'35,"4"13"0,0 0 0,0 0-28,0 0-10,11 0-30,3 12-1,-6-1-2,8 3 1</inkml:trace>
  <inkml:trace contextRef="#ctx0" brushRef="#br0" timeOffset="150309.5972">6904 11727 64,'-19'16'35,"6"8"-3,-6 3-8,4-6-14,9 6-1,1-3-4,11 1-3,4-5 0,7-1-1,2-6 1,6-2-1,-2-6 1,0-5-1,-3-6 1,0-4-1,-5-4 0,-1-2 1,-4-2-1,-4-4 1,-4-2-1,-2 1 0,-4-3-1,-3 2-1,-4 1 1,-4 5-2,-1 4 1,-4 5-2,2 10-1,-2 1-3,8 13-11,1 0-18,4-1 1,8 5-1,4-5 2</inkml:trace>
  <inkml:trace contextRef="#ctx0" brushRef="#br0" timeOffset="150676.6182">7175 11673 68,'0'0'36,"0"0"0,0 0 0,9 11-27,-9 2-4,4 8-2,-1 4-3,0 3 0,0 1 0,0-2 0,-2-1-1,0-5 1,0-1 0,-1-9-1,0-11 0,0 0 1,0 0 0,12-8-1,-6-7 2,1-4-1,2-7 0,1 1 1,-1 0 0,2 2 0,-1 0 0,0 3-1,3 8-2,-3-2-7,6 6-23,-3 8-4,-13 0 0,19 0 0</inkml:trace>
  <inkml:trace contextRef="#ctx0" brushRef="#br0" timeOffset="150904.6313">7480 11676 50,'0'0'33,"14"20"1,-14-6 0,-5 0-21,7 9-3,-5-3-5,6 6-1,-3-4-1,1-1-2,-1-3-2,1-6-5,-1-12-22,10 15-7,-10-15-1,4-9 1</inkml:trace>
  <inkml:trace contextRef="#ctx0" brushRef="#br0" timeOffset="151078.6412">7453 11502 61,'0'0'34,"0"0"-2,0 0-2,17 2-34,-6 9-26,-2-10-1,8 7-2,-5-7 0</inkml:trace>
  <inkml:trace contextRef="#ctx0" brushRef="#br0" timeOffset="151391.6591">7696 11402 52,'2'-11'35,"-2"11"1,10 0-1,-10 0-17,7 28-7,-7-3-5,2 8-2,-2 7-2,2 3-1,-3 4 0,1-2 0,-1-2-1,2-2 0,0-3 0,3-7 0,0-6 0,0-7 0,4-5-1,1-6 0,6-4-2,-5-7-5,8 0-9,-4-2-20,-1-8 2,1 3-3,-7-5 3</inkml:trace>
  <inkml:trace contextRef="#ctx0" brushRef="#br0" timeOffset="151565.6691">7743 11687 37,'-17'-10'35,"17"10"1,-16-18 0,13 8-12,3 10-10,12-5-6,3 5-3,2 1-6,3 0-10,4 1-24,0 7-1,-6-6-1,2 5 0</inkml:trace>
  <inkml:trace contextRef="#ctx0" brushRef="#br0" timeOffset="151954.6913">7935 11677 46,'0'0'33,"4"12"1,-4-12-2,-6 16-19,10 0-3,-1-1-3,5 1-2,0-2-3,5 0 0,1-4 0,3-3 0,-1-7 0,5-1 1,-4-6-1,2-1 1,-4-3 0,1-3 0,-6 0 0,1 3 0,-4 0-1,-7 11 0,6-11 0,-6 11-1,-3 9 0,-1 6-1,-3 5 0,-3 5 1,-2 5-2,-2 6 1,0 2 0,-2-1-1,4 0-1,-1-4-1,4-2-2,-1-9-7,11-9-25,-2-3-1,1-10-1,0 0 2</inkml:trace>
  <inkml:trace contextRef="#ctx0" brushRef="#br0" timeOffset="152265.7091">8152 11436 82,'22'-5'40,"0"6"-1,1 10-4,2 10-22,-8 3-5,8 14-1,-8 2-3,1 7-1,-4 2-2,-2 1 1,-5 2-2,-2-3 1,-5-3-1,-5-7 0,-1-4-1,-2-7-1,1-2-4,-6-12-14,5-4-22,-2-8 2,0-4-2,10 2 2</inkml:trace>
  <inkml:trace contextRef="#ctx0" brushRef="#br0" timeOffset="176116.0733">17742 3865 13,'-25'-14'26,"13"8"-3,-5-8 2,-1 2-9,2-1-2,-5 0-3,2 1-2,-4-2-1,0 4-2,-5-3-2,0 5 0,-5 1 0,2 6-1,-3 2-1,0 6 1,-1 1-1,2 8-1,-3 3 0,5 2 0,3 5-1,-3 2 0,5 4 1,1 3-1,1 3 0,4 0 0,4 2 1,2 2-1,3 5 0,4-1 0,-1 2 0,7 2 0,2-2 1,2 2-1,4-2 0,4-2 0,2-4 0,1 0 0,4-4 1,1-6 0,2-2-1,5-3 0,-1-5 1,4-1-1,3-2 1,3-7-1,4-3 0,1-1 1,3-2-1,0-5 1,1-2-1,-1-2 1,-3-6-1,2 1 0,-4-3 1,-2-7-1,-2-4-1,-3 1 1,-3-5 0,-1-5 0,-2-2-1,-5-3 1,0-7 0,-3 3-1,-2-3 2,0-7-1,-2 1 0,-3 2-1,-1-1 2,-2 1-1,-5 1 0,-3 1 0,-5 2 0,-4 5 0,-4 0 0,-6 2 1,-3 2-2,-4 2 1,-3 6 0,-3 1-2,0 5-2,-7 0-5,6 10-12,0 5-13,-8-1-2,3 11 2,-3-1 0</inkml:trace>
  <inkml:trace contextRef="#ctx0" brushRef="#br0" timeOffset="177137.1317">17529 4049 17,'-16'2'16,"-10"-3"0,8 6-2,-5-3-2,3 2-2,3 3-2,-2-1-2,5 3 0,-2 1-2,4 1 0,-2 3-1,2 3-1,0 3 1,0-1-1,2 3-1,-1 3 1,2 0-1,3 2 1,-1-1 0,2-1 0,0 0-1,2 2 1,2-2 0,2-2 0,1-3 0,4 2-1,0-5 1,3 2 0,2-3-1,3-2 1,0-3-2,5 3 1,0-3 0,2-2 0,2 0 0,3-3-1,2-2 1,1 0-1,2-1 1,-1-5 0,0-1-1,0 0 0,-4-3 1,-1-2 0,-1-2-1,-1-2 1,-4-3-1,-1 0 1,-4-4 0,0-4-1,-4-2 1,1-3-1,-7-3 1,-1 0-1,-3-2 1,-1-1-1,-3 1 1,-4 3 0,-2-1 0,-1 2 2,-4 3-2,1 0 0,-4 0 1,-1 2-1,-1 4 0,-1-1 0,-1 7-1,-4 1 0,-2 7 1,-4 4-1,-1 6-1,0 5 1,-2 3-2,4 3-2,5 6-8,2 3-21,3-4-1,14 5 0,-2-7 0</inkml:trace>
  <inkml:trace contextRef="#ctx0" brushRef="#br0" timeOffset="178491.2091">18193 4265 21,'18'1'24,"11"3"0,2-10-1,8-3-4,5 0-4,1-10-2,7 1-3,-3-10-2,6 1-2,-2-10-2,2 3 1,-5-5-2,-2-3-1,-5-5 0,-4-4-1,-5-8 0,-7-5 1,-8-4-1,-5-1 0,-3 0 0,-7-1-1,-5 4 0,-4 6 0,-8 5 0,-3 8 1,-6 6-2,-5 3 1,-6 5 0,-5 7 1,-6 6-1,-3 4 0,-4 7 0,-5 5-1,0 8 1,-3 8 0,-1 7-1,-1 4 1,1 6-1,0 9 0,5 3 1,4 0 0,6 1 0,5 1-1,7-3 1,5-2 0,8-4-1,6-6 2,4-6-1,4-2 0,4-3-1,1-8 0,1-9-1,0 0-4,9 12-7,-9-12-14,6-14-6,2 5-2,-5-12 1</inkml:trace>
  <inkml:trace contextRef="#ctx0" brushRef="#br0" timeOffset="178806.2272">17898 3390 3,'-6'18'26,"-8"-7"1,7 12 2,-5-2-14,0 5-2,3 3-1,0 0-3,5 3-2,1-3-2,5 0-1,2-3 0,4-2-1,1-6-1,4-3 1,2-8 0,3-2 0,3-5 0,3-5-1,1-3 0,3-4 0,1 1-1,-1 1-3,2 3-6,-5 1-17,-2-1-8,2 8-2,-8-3 2</inkml:trace>
  <inkml:trace contextRef="#ctx0" brushRef="#br0" timeOffset="179619.2737">19359 3086 47,'22'0'26,"5"3"1,3 2-4,0-5-5,3 8-2,-8-6-5,5 5-3,-8-2-2,1 5-2,-10 0-2,-1 1-1,-9 4 0,-5 3 0,-10 2-1,-4 3 2,-9 2-2,-3 4 0,-4-1 1,-3 2-1,3-1 0,4-2 0,7 0-1,7-2 1,10-5-1,6-2 1,8-2 0,10-2 0,4-3 0,2-2 0,1-3 0,1-3 0,-2 0-2,-4-4-3,-1 3-13,-5-2-17,-16 0 0,10-11-1,-14-1 1</inkml:trace>
  <inkml:trace contextRef="#ctx0" brushRef="#br0" timeOffset="179827.2856">19321 3398 30,'12'-2'34,"9"3"3,5-3-1,4-3-15,10 4-2,-6-5-6,9 7-4,-6-2-6,-1-1-5,1 4-23,-6 1-12,-9-1 0,-2 5-1,-6-1 1</inkml:trace>
  <inkml:trace contextRef="#ctx0" brushRef="#br0" timeOffset="180904.3472">17845 5027 29,'0'0'31,"-8"18"1,4-7-1,1 1-17,9 6-2,-2-4-4,6 9-2,2-1-1,7 4 0,3-1-3,5-2 1,4 3-1,7 2 0,4-3 0,5-4 0,3-5-1,3 0 0,4-5 1,2-4-1,1-6 0,1-9 0,-2-4-1,-1-3 0,-2-5 1,0-5 0,-3-6-1,-4-2 0,-3-7 0,-6 0 1,-3-5 0,-5-2-1,-8-3 1,-3 4-1,-9-2 2,-5 2-2,-8 4 1,-7 6-1,-6 4 0,-8 3 1,-7 6-2,-6 2 2,-6 4-2,-4 6 1,-4 1 0,-3 3 0,1 3 0,-1 5 0,1 6 1,6 0-2,2 2 2,7-1-1,5 2 0,4 0 0,5-2 0,7 0-1,5 1-1,10-9-2,-14 9-4,14-9-9,-12 2-20,12-2 1,0 0-1,0 0 1</inkml:trace>
  <inkml:trace contextRef="#ctx0" brushRef="#br0" timeOffset="181215.365">18460 4566 54,'0'0'35,"-14"-2"-1,4 4 0,10-2-23,-24 4-3,10 5-2,-6-1-3,0 1-1,-3 4 0,2 3-1,0 1 0,2-1 0,0 1 1,4-2-2,2-2 0,7 2 0,5-4 0,5-1 1,8-1-2,3 0-1,9 2-2,3-4-6,11 4-20,3 2-5,1-2-2,5 5 1</inkml:trace>
  <inkml:trace contextRef="#ctx0" brushRef="#br0" timeOffset="181751.3956">19349 5121 32,'-2'-11'35,"2"11"1,16-24-1,-2 5-11,3 6-10,-3-9-3,4 5-3,-4-4-3,2 7-1,-5-2-1,-1 6 0,-4-2-1,-6 12 0,0 0-1,0 0 0,0 0 0,1 20-1,-3-1 0,-2 5-1,1 8 1,1 0 0,1 3 0,1 0 0,2-2-1,2-1 1,3-2-2,-3-10-2,6 1-2,-7-11-6,8 5-8,-11-15-19,4 10 2,-4-10-2,-10-5 3</inkml:trace>
  <inkml:trace contextRef="#ctx0" brushRef="#br0" timeOffset="181934.4061">19392 5310 24,'0'0'33,"0"0"4,12 10 0,3-6-12,-2-10-5,7 8-6,-3-8-4,7 11-5,-5-5-2,0-1-7,-2-1-19,-3 2-16,-14 0 2,13-4-2,-13 4 2</inkml:trace>
  <inkml:trace contextRef="#ctx0" brushRef="#br0" timeOffset="189367.8313">18929 7513 32,'0'0'21,"-23"-13"-2,11 5-1,-5 0-3,1-5-3,-4 4-2,-3-3-3,4-1-1,-9-1-2,2 3-1,-3-1 0,-1 1-2,-2-1 0,1 5 0,-2-1 0,0 5-1,0 1 0,-3 3 1,-2 3-1,-1 6 0,-2 4 0,-2 3 0,0 6 0,-2 1 0,1 4 0,5 2 0,3 4 0,3-1 0,6 4 0,5 1 0,5 0 0,5 2 1,5-1-1,5-2 1,4-1-1,5 2 1,4-5-1,3-3 1,5-4-1,4 1 0,3-2 1,1-1-1,2-2 0,0-4 0,0-1 0,2 0 0,-2 0 1,-2-6-1,4 0 0,1-2 0,1-6 0,3 0 0,2-4 1,3-4-1,1-3 1,2-2-1,3-2 0,-1-5 0,1-1 1,-1-1-1,-1-4 0,-3-1 1,0-2-1,-6-3 1,-5-3 0,-3 0 0,-7-4-1,-2-6 2,-7-2-1,-6-4-1,-11-2 1,-1 0-2,-10 1 2,-8 0-1,-7 4 0,-9 6 0,-8 5 0,-3 6 0,-1 6 0,-3 5-1,2 3-2,2 1-2,7 11-13,11 4-14,2-2-2,9 7 2,5-5-1</inkml:trace>
  <inkml:trace contextRef="#ctx0" brushRef="#br0" timeOffset="190163.8768">18649 7604 16,'0'0'26,"0"0"-2,-9-8-4,-2 7-3,1 0-3,-8-1-2,3 6-3,-8-1-1,3 1-2,-7-3-1,0 5-2,-4 1 0,1 1 0,0 4-2,1-1 2,-1 0-2,4 5 0,1 3 0,5-1 0,1 1 0,6 6-1,1-2 1,5 4 0,6 1-1,3 0 1,4 1 1,6 2-2,4-3 2,6-3-1,7-4 0,5-1-1,2-5 2,4-3-2,3-7 1,3-5 0,0-3-1,1-3 0,-1-5 1,-2-5 0,1-3-2,-3-1 2,-5-4-1,-3-1 0,-4-1 0,-8-5 1,-7-1-1,-7 2 0,-8 0 1,-9-3-1,-6 0 0,-7 2 0,-6 2 0,-2 3 0,-4 5 1,-3 1-2,-1 2 1,1 6 0,-1 5 0,5 0 0,4 2-2,3 1-2,7 6-6,2 1-19,8-2-6,9-1-1,0 0 1</inkml:trace>
  <inkml:trace contextRef="#ctx0" brushRef="#br0" timeOffset="191090.9293">19269 7545 35,'24'-3'31,"0"-7"0,8-1-7,4 1-2,1-10-6,9 7-3,-7-8-4,5 2-3,-2-3-2,2-1-1,-6-2-1,-2-1 0,-4-2-1,-2-1 0,-5-3-1,-2-1 1,-9-4 0,-5-5 0,-5-3-1,-4-2 0,-6 0 1,-4 1-1,-4 4 0,-6 4 0,-3 6 0,-4 10-1,-4 8 1,-3 7 0,-5 7 0,-3 7-1,-4 6 1,-2 7 0,0 7 0,-3 3 0,2 6-1,0 5 1,4 4 0,4-1 0,4 2-1,8-4 1,3-1 0,5-2 0,6-4 1,4-8-1,4-6 0,3-2-1,2-7 1,2-12-1,4 13-2,-4-13-2,10-10-2,-5-2-3,5 2-6,-8-12-4,5 3-3,-6-5-2,0-3-1,-3 3 3,-1-4 3,-5 3 6</inkml:trace>
  <inkml:trace contextRef="#ctx0" brushRef="#br0" timeOffset="191385.9467">19082 7114 1,'-7'-16'9,"-4"1"7,11 15 3,-12-18 1,12 18 2,0 0-2,-13 0-3,13 0-1,-8 17-6,8 1-2,-4 0-2,5 5 0,-1-1-2,3 3 0,5-2-2,1 2 0,-1-3-1,6-1 1,-1-3-1,3-2 0,0-2 1,3-4 0,-3-3 0,4-3-1,3-8 0,-2-2 0,3-2 0,2-5-1,-3 0-2,-3 2 0,1-1-1,-7 0-2,5 9-6,-9 1-26,-10 2 1,13-2 0,-13 2 2</inkml:trace>
  <inkml:trace contextRef="#ctx0" brushRef="#br0" timeOffset="192113.9883">20439 6812 30,'-21'-16'27,"21"16"2,-26 0-8,7 2-6,-3 4-3,-5 2-4,0 10-2,-6 3-1,4 4 1,1 4-2,5 7 1,4-1 0,10 4-2,7-5 0,11-1-1,8-6 0,7-2 0,4-6-1,3-9 0,5-7-1,-1-1 1,-2-9-1,-3-5 1,-6-6 0,0-3-1,-7-7 0,-4 1 1,-9-3 0,-5-7 0,-6-1-1,-6 2 0,-4 1 1,-4 3-1,2 7 0,-2 3 0,4 5-1,-1 12-3,7 10-3,-2 2-15,4 10-14,8 7 1,-3-3-2,9 12 2</inkml:trace>
  <inkml:trace contextRef="#ctx0" brushRef="#br0" timeOffset="194353.1164">20799 7178 24,'0'0'31,"9"6"3,-9-6-4,3 9-7,2 2-3,-5-11-8,1 22-3,-5-6-3,2 2-2,-6-2-1,1 3-2,-3-3 0,0-1-1,1-2-2,-1-5-2,10-8-1,-11 10-3,11-10-3,0 0-5,0 0-10,12-2-9,-8-15 0,5 3 3</inkml:trace>
  <inkml:trace contextRef="#ctx0" brushRef="#br0" timeOffset="194728.1378">21024 6815 25,'0'0'30,"22"12"3,-22-12-9,10 21-2,-1-6-5,-8-2-4,7 11-3,-7-2-4,2 2 0,-3 1-3,1 2-1,-2-4-1,1 1 1,-2-3-2,1-3 1,-1-5-1,1 1 0,1-4-1,0-10-2,0 13-1,0-13-3,0 0-5,0 0-11,0 0-12,10 8-1,-10-8 2,13-13 1</inkml:trace>
  <inkml:trace contextRef="#ctx0" brushRef="#br0" timeOffset="194976.152">21256 7094 31,'0'0'31,"13"23"2,-9-13-8,1 1-6,5 5-4,-7-4-6,4 5-2,-5-1-3,1-2-2,-3-1-1,-2 2-1,-2 0 0,4-15-4,-8 20-9,1-11-14,7-9-6,-9 3-2,9-3 2</inkml:trace>
  <inkml:trace contextRef="#ctx0" brushRef="#br0" timeOffset="195715.1943">21563 6929 24,'-5'-18'29,"8"9"1,-3-8 0,3 1-14,7 2-3,-3-1-2,8 5-2,-5-4-1,4 9-2,-1-2-1,2 4-1,2-2-1,0 9-1,0-1 0,1 3-1,-3 4 0,-1 4 0,-2 1 0,-4 6-1,-7 4 0,-3-3 0,-8 4-1,-5 2 0,-1-1 1,-4-1-1,-1 1 0,-1-5 0,1 0 0,2 1 1,5-5 0,3-1 0,3-3-1,3-1 1,4-1 1,4 0-1,-3-12 1,14 15 0,-3-10 0,4 3 1,4-4 1,4-1 0,1-4-1,3 1 1,-3-3-1,1 1 1,-3-2-2,-3 0-2,-3 0-5,-16 4-26,11-8-6,-11 8 0,-2-9 0</inkml:trace>
  <inkml:trace contextRef="#ctx0" brushRef="#br0" timeOffset="215649.3343">14332 9701 17,'9'31'26,"-7"-4"0,8 16-1,-7 0-14,1 3-1,-1 1-4,-2 0-3,1-2-1,-1-3-1,0-6 0,0-7-1,0-6 0,-1-5 0,1-5-1,-1-13 0,0 0 0,0 0 0,-9-15 0,3-3 0,0-3 1,-2-4 2,3 2 2,0-3 0,5 5 2,0 1 1,7 5 0,1 1 1,11 10-1,1 0 0,6 7-2,0 2-2,4 8 0,-1-1-1,0 7-1,-3 0-1,-5 2 1,-6 0-1,-3 0 0,-9 0 0,-5-1 1,-7-2-1,-2-3 0,-7-5-1,0-3 2,-3-3-1,-1-4 0,2-4 0,1-1 0,3-2 0,3-1-1,13 8-1,-11-17-4,11 17-12,14-7-17,-4-1 0,6 5-1,1-2 1</inkml:trace>
  <inkml:trace contextRef="#ctx0" brushRef="#br0" timeOffset="215910.3494">14791 9976 57,'9'-9'32,"-9"9"2,7 20-11,-10-7-12,6 14-1,-6-2-3,4 8-3,-2-3-2,3 1 0,0-2-2,0-5-3,5-2-4,-2-13-12,-5-9-15,14 3 0,-9-14-1,6-2 1</inkml:trace>
  <inkml:trace contextRef="#ctx0" brushRef="#br0" timeOffset="216083.3593">14847 9829 50,'0'0'30,"0"18"0,-1-7-9,7 2-21,3 3-18,-2-7-9,12 9-3,-7-12 1</inkml:trace>
  <inkml:trace contextRef="#ctx0" brushRef="#br0" timeOffset="216510.3837">15055 9904 37,'-9'3'33,"9"11"1,-3-2-1,0 4-19,6 10-6,-1-1-2,2 6-1,-1 0-3,1 1-2,0-5 0,0-4 0,1-3 0,0-7 1,-5-13-1,18 8 0,-8-13 1,1-7 0,3-5-1,0-4 1,0-7 0,1 1 0,0-2 0,-1 2 0,0 5 0,-1 6 0,-2 9 0,1 7 1,-12 0-1,16 19 0,-10 0-1,0 6 1,-3 0-1,-1 1 0,-1-2 0,1-2-1,0-1-1,-2-6-7,6-6-25,3 2 0,-9-11-2,20 2 1</inkml:trace>
  <inkml:trace contextRef="#ctx0" brushRef="#br0" timeOffset="216943.4085">15622 9954 53,'-16'-17'33,"16"17"0,-25-1 0,5 5-24,6 10-2,-3 1 1,0 9-4,0 1-1,2 5-1,2 0 1,6-1-1,3-5-1,9-4 0,3-5 0,7-6 0,4-8-1,4-5 1,0-7-1,3-5 1,-3-4-1,-3-2 1,-4-4-1,-2-2 1,-7-1-1,-3 3 1,-6 3-1,-2 5 1,-2 3-1,-4 9 1,10 6 0,-17 14 0,11 4 1,2 5-2,4 4 0,3 1-3,4 4-3,-1-9-9,6-4-23,2 2 1,-3-10-1,4 0 2</inkml:trace>
  <inkml:trace contextRef="#ctx0" brushRef="#br0" timeOffset="217299.4288">15737 9976 47,'0'0'34,"10"-10"1,1 13-1,2 7-19,-13-10-4,19 25-5,-12-11-4,5 7-2,-4-1 0,-2-1-2,1 0 0,-3-4 0,0-2 0,-4-13 0,4 15 1,-4-15 0,0 0 1,2-9-1,-1-2 2,2-2 0,1-3 0,5-1 0,0-3 1,3 4 0,1 0 0,0 0-2,5 6-8,-4 6-26,-1-3 1,3 7-2,-5-2 1</inkml:trace>
  <inkml:trace contextRef="#ctx0" brushRef="#br0" timeOffset="217720.4529">16081 9947 61,'-8'-10'35,"7"20"-1,-6-1 1,-1 4-25,7 10-4,-5 1-2,6 6-2,2-2 1,4-1-1,3-9-2,6-1 1,3-8 0,4-5 0,4-7 0,1-5 1,-2-7 0,1-1 1,-4-5 0,-1 1 0,-8-2-1,-2 6 1,-4 1 0,-3 6-2,-4 9 1,0 0-1,-6 10-1,0 11 1,-2 4-1,-2 6 0,1 7 0,-1 2 0,1 1 0,2 1 0,1-3-1,0-8-1,4-2-5,-3-9-30,3-8-3,2-12 1,0 0-1</inkml:trace>
  <inkml:trace contextRef="#ctx0" brushRef="#br0" timeOffset="218751.5119">16550 9720 57,'9'3'34,"-4"9"-1,-5 6-10,1 1-11,4 9-1,-5 2-4,2 9-2,-3-3-2,-3 3 0,2-4-1,2-3 0,-3-6-1,5-5-2,0-5-3,-2-16-3,9 11-8,-9-11-8,1-13-13,1 2 0,-9-10 1,-1-1 2</inkml:trace>
  <inkml:trace contextRef="#ctx0" brushRef="#br0" timeOffset="218945.523">16385 9771 33,'-12'-16'33,"12"16"3,3-15-1,6 6-15,11 8-3,2-8-5,10 9-3,0-3-3,8 4-1,1-2-3,2 0-1,5 2-4,-5-4-6,6 6-18,-7 0-12,-7-1 2,-5 2-2</inkml:trace>
  <inkml:trace contextRef="#ctx0" brushRef="#br0" timeOffset="219327.5449">16960 9900 26,'0'0'30,"0"0"3,-15 0 0,-2 13-17,-4 0-3,4 7-3,-3-1-3,6 7-1,3 0-3,9 0 0,6-4-2,8-3 1,7-3-2,5-3 1,5-5 0,1-6 0,2-3-1,-1-4 1,-5-4 0,-3-3-1,-8-4 1,-4-4-1,-8 0 0,-7-4 0,-9-1-2,-6-1 0,-2 5-2,-5-1-2,3 9-9,-2 5-13,2 2-6,10 14-2,4 1 3</inkml:trace>
  <inkml:trace contextRef="#ctx0" brushRef="#br0" timeOffset="219613.5612">17284 9692 58,'2'-22'35,"-6"1"-1,4 21 0,0 0-23,-1 16-3,1 15-4,-2 7-1,2 8-2,-2 5 1,2 2-1,-1-3-1,2-3-2,3-7-2,-2-7-4,7-3-7,-2-12-15,-7-18-5,22 6-1,-11-17 1</inkml:trace>
  <inkml:trace contextRef="#ctx0" brushRef="#br0" timeOffset="219854.575">17509 9906 30,'-11'14'31,"0"0"2,-7-1-1,-4 2-16,3 5-2,-4-6-4,5 6-1,-1-9-3,8 4-2,3-6 0,8-9-1,1 11-1,9-6-1,5-3-1,1-3-3,9 4-9,-3-2-24,1-5 0,5 3-1,-2-6 1</inkml:trace>
  <inkml:trace contextRef="#ctx0" brushRef="#br0" timeOffset="220248.5975">17632 10012 54,'0'0'37,"13"-8"-1,-1 2 0,4 4-21,-2-10-4,6 7-4,-1-5-3,1 2-2,-3-2-1,1 2 0,-3-2 0,0 1 0,-6 1-1,-9 8 1,13-19-1,-13 9 0,-4 0 1,-5-1-1,-3 0 0,-5 3 0,-1 4 0,-4 3 0,-2 6-1,1 5 1,1 7 1,3 6-1,5 2 1,3 4 0,4-1 0,6 1 0,4-4 0,3 0 0,6-5-2,1-7-3,7 1-5,-4-11-18,5-4-12,2-3 1,-2-7-1</inkml:trace>
  <inkml:trace contextRef="#ctx0" brushRef="#br0" timeOffset="220630.6194">17936 9911 56,'0'0'35,"0"0"0,0 0 0,-2 22-22,-2-8-5,4 6-4,-2 1-1,2 2-2,0-1 0,1 1 0,1-5 0,2-5 0,-4-13-1,18 12 1,-6-17 0,2-1 0,4-6 0,1-5-1,3-6 0,2 0 0,-3 0 1,-3 1-1,0 4 1,-3 4-1,-5 5 1,-10 9-1,9 8 2,-8 7-1,-4 2 0,1 7-2,-1 2 0,1-2-3,4 4-4,-4-12-11,3 0-19,7-2 1,-8-14-1,17 5 2</inkml:trace>
  <inkml:trace contextRef="#ctx0" brushRef="#br0" timeOffset="220922.6361">18468 9668 78,'14'3'39,"-10"8"-1,1 3-2,1 17-27,-6 2-2,2 11-2,-2 5-2,-2 0-2,-2 1 1,0 0-1,-2-2-1,-1-4 1,1-4-1,2-7 0,1-4-1,-1-7-2,5 3-8,-2-9-28,1-16 0,4 10 0,-4-10 0</inkml:trace>
  <inkml:trace contextRef="#ctx0" brushRef="#br0" timeOffset="222506.7267">19123 9743 39,'0'-10'31,"0"10"0,0 0 0,1 19-20,-8 4-5,-2 7-1,2 7-2,-3 2 0,4 5 1,-1-3-1,5 2 2,0-6-1,7-1-1,0-8 0,4-3 0,3-8-2,3-3 1,2-8-2,3-7-3,4-3-5,-5-9-10,2-3-16,-1 1-1,-8-5-1,-1 2 2</inkml:trace>
  <inkml:trace contextRef="#ctx0" brushRef="#br0" timeOffset="222706.7381">18988 9905 29,'0'0'32,"0"0"3,25-2-2,-2 3-13,1-4-8,9 6-2,-1 0-8,5-3-10,0-1-24,3 7-2,-9-5 0,3 4-1</inkml:trace>
  <inkml:trace contextRef="#ctx0" brushRef="#br0" timeOffset="223094.7603">19317 10028 39,'9'0'33,"13"1"3,1-7-1,5-3-18,11 4-3,-6-7-4,4 2-4,-7-3-3,-1 3 0,-8-1-2,-5 0 0,-7-1 0,-6 2-1,-7-1 1,-6 3-1,-7 1 0,-3-2 1,-5 2-2,-3 4 1,-2 4-1,0 2 1,3 9 0,3 5 0,6 5 1,4 5-1,7 1 2,7 1-1,6 0 0,8 0 0,4-4-1,5-7-1,5 0-4,-4-10-5,4-1-21,-1-3-6,-9-6-1,1-2 1</inkml:trace>
  <inkml:trace contextRef="#ctx0" brushRef="#br0" timeOffset="223434.7798">19647 9957 52,'19'0'37,"-5"0"-2,5 6 1,1 9-19,-6-4-7,4 10-4,-5-2-5,1 5-1,-7 1-2,-1-2-1,-2 1 0,-2-7 0,-1 0 0,-2-6 0,1-11 2,-4 10 0,4-10 2,0 0 0,-5-19 1,7 4-1,2-2 1,3-3 0,2 0-1,4 2 0,3-1-3,-2 0-5,7 7-13,1 2-14,-6-2 0,6 7-2,-6-3 1</inkml:trace>
  <inkml:trace contextRef="#ctx0" brushRef="#br0" timeOffset="223829.8024">20034 9956 27,'0'0'33,"0"-13"2,0 13-1,-2-11-12,2 11-8,-3 14-3,2 1-4,-3 2-3,2 6-3,-1 4 1,4 2 0,1-4-1,3 0 0,2-3-1,5-3 0,3-5 0,1-8 0,4-6-1,1-4 0,0-6 1,-1-4-1,-1-5 1,-2-3 0,-1-3-1,-3 1 1,-2 3 1,-2 3 0,-4 2-1,-5 16 1,4-10 0,-4 10 0,-1 15-1,-2 1 1,0 5 0,1 1-1,1 4-1,1-4-2,5 3-5,-2-10-9,5-2-18,6 0-1,-1-12-1,9-2 2</inkml:trace>
  <inkml:trace contextRef="#ctx0" brushRef="#br0" timeOffset="224229.8252">20535 9931 36,'-14'18'32,"-8"-3"2,8 9-2,2 3-16,-2-5-5,7 6-2,3-6-4,7 2-2,4-5-1,4-5 0,4-6-1,3-4 0,3-7 1,-1-4-2,0-4 1,-2-4 0,-4-4 1,-4-2-1,-4-1 1,-6-3-1,-6-1 0,-1 4 1,-3 2-2,1 5 1,-3 7 0,3 6-1,9 2 0,-14 20 0,11 1 1,3 4-1,1 1-1,3 2-3,7 1-7,-3-6-18,5-5-7,3-3-1,-1-11 1</inkml:trace>
  <inkml:trace contextRef="#ctx0" brushRef="#br0" timeOffset="224583.8455">20742 9959 36,'0'0'35,"13"2"2,-13-2-1,15 8-13,-4 10-8,-7-5-6,6 9-3,-5-2-4,1 3-2,-1-1 0,-2 0-2,0-2 1,-2-7 0,-1-2 0,0-11 0,0 12 0,0-12 1,-2-10 0,2 0 0,2-5 0,3-1 0,1-4 0,4-1 0,2 1-3,0-1-2,4 7-6,-5-7-8,2 9-11,2 5-5,-15 7-1,19-11 2</inkml:trace>
  <inkml:trace contextRef="#ctx0" brushRef="#br0" timeOffset="224966.8674">20982 9970 40,'0'0'33,"-1"17"2,-5-8-6,2 1-9,6 9-5,-5-4-6,7 3-2,-2-1-3,5 0 0,3-2-2,3-2 1,3-4-2,2-6 1,0-4-1,2-2 0,-1-6 0,2-3 1,-4-4-1,-3-1 0,1-4 0,-3 4-1,-2 0 1,-1 3 0,-4 4-1,-5 10 1,0 0-1,-1 11 0,-5 8 1,-3 5-1,-2 8 0,-2 3 0,1 2 0,1 3 0,0-1-1,2-5 0,3-4-2,1-9-2,8-3-10,-1-8-24,-2-10 1,10-15-1,-3-8 2</inkml:trace>
  <inkml:trace contextRef="#ctx0" brushRef="#br0" timeOffset="225233.8827">21435 9784 64,'11'6'37,"-11"-6"1,14 20-1,-1 3-22,-11 0-5,4 8-4,-4-2-3,0 6-1,-1-2-1,1-1 0,-1-3-2,0-7-4,2-2-5,-6-9-12,3-11-17,0 0 1,0 0-1,-11-6 2</inkml:trace>
  <inkml:trace contextRef="#ctx0" brushRef="#br0" timeOffset="225420.8933">21319 9827 71,'-17'-25'37,"12"11"1,5 14-8,2-19-12,18 17-6,0-5-5,13 8-3,2-3 0,5 3-2,0 1-4,-1-2-4,9 5-19,-7 0-16,-7-3 2,0-1-1,-4 0 0</inkml:trace>
  <inkml:trace contextRef="#ctx0" brushRef="#br0" timeOffset="225755.9125">21853 9930 51,'-12'19'36,"-5"-5"-1,6 5 1,3 0-18,-3-4-6,10 5-5,0-5-3,7 3-1,2-4-1,6 0-1,0-5 0,5-2 0,0-4-1,1-4 1,-2-5-1,1-4 1,-3-5-1,-3-3 1,-4-4-1,-6-5 1,-5-3-2,-8 1 1,-3 2-1,-6 4 0,-2 8-1,-3 3-2,4 13-4,-3 1-16,8 8-15,8 9 2,3-3 0,12 3 1</inkml:trace>
  <inkml:trace contextRef="#ctx0" brushRef="#br0" timeOffset="226034.9285">22241 9614 93,'-10'-17'39,"10"17"0,-19 19-11,5 4-19,8 11-3,-2 6-3,4 8-1,-1 5-1,3 4-1,2-2 0,3-5-2,4-5-1,-4-6-3,6 0-5,-7-13-24,5-11-4,6-8 2,-2-9-2</inkml:trace>
  <inkml:trace contextRef="#ctx0" brushRef="#br0" timeOffset="226274.9422">22419 9916 77,'-18'1'38,"-1"9"-1,-8 5-7,-4-6-19,5 13-2,-5-3-4,9 4-1,2-3-1,9 1-1,5-2-1,11-3 0,7 0-1,5-4-1,7-1-2,1-7-4,6 4-8,-3-5-24,-2-7 0,2 0 0,-5-4 1</inkml:trace>
  <inkml:trace contextRef="#ctx0" brushRef="#br0" timeOffset="226628.9625">22490 10097 61,'0'0'37,"2"10"0,-2-10-2,15 0-21,5 1-4,-1-7-3,9 1-2,0-5-3,1 1-1,-2-3 0,0-2 0,-4 1 0,-7-3-1,-4 1 1,-9 0-1,-7 0 0,-5 3 1,-4 6-1,-9 2 0,-4 4 0,0 5 0,-1 7 0,3 3 0,1 8 1,4 2 0,6 1-1,9 3 1,5 1-1,5-3-1,9-1-2,0-9-4,11 0-5,-6-16-8,10-3-15,-2-7-3,-1-8-1,1-1 2</inkml:trace>
  <inkml:trace contextRef="#ctx0" brushRef="#br0" timeOffset="226975.9823">22866 9930 40,'12'-14'35,"-9"2"2,-3 12-5,12 12-5,-12-2-12,4 13-5,-8 1-3,5 7-2,-3-2-2,1 4 0,-4-7 0,2 1-1,2-5 0,1-4-1,5-9 0,-5-9-1,18 5 1,1-10-1,3-5 1,0-5-1,3-4 0,0 4 0,-5 0 1,1 1 0,-4 5 1,-17 9-1,11 0 0,-11 0 1,3 23 0,-7-3-1,3 3-1,0 1-2,-1 4-3,0-9-9,1 0-27,2-3 0,-3-6 0,2-10-1</inkml:trace>
  <inkml:trace contextRef="#ctx0" brushRef="#br0" timeOffset="227619.0191">14179 9583 23,'-47'57'32,"3"19"3,0 8-1,12 8-16,16 14-3,18-2-4,24-3-15,17-7-26,31-3-2,16-23-3,23-6 0</inkml:trace>
  <inkml:trace contextRef="#ctx0" brushRef="#br0" timeOffset="228374.0623">23243 9653 36,'11'-7'33,"-11"7"3,0 0-11,26 12-2,-9 7-3,8 19-6,-9 4-4,13 12-2,-9 3-2,-1 7-2,-7-2-2,-6 1 0,-12-2-1,-6-4-1,-2-5-1,-11-5 0,-2-4-2,2-7 0,4-4-4,-7-9-4,12-4-19,0-4-8,1-12 0,15-3 0</inkml:trace>
  <inkml:trace contextRef="#ctx0" brushRef="#br0" timeOffset="228808.0871">23966 9765 21,'14'-1'32,"-14"1"3,10 6 1,-12 4-16,-8-2-3,3 10-1,-10-4-5,-3 6-3,-1 0-2,-5 5-4,-2-3 0,4-1-2,5 0-1,-8-4-1,3 0-1,4-3-1,2 0-1,0-8-2,7 3-5,-8-7-8,8-3-9,11 1-5,-5-10-2,15-2 2</inkml:trace>
  <inkml:trace contextRef="#ctx0" brushRef="#br0" timeOffset="229050.1009">23769 9688 36,'-7'-12'31,"7"12"-1,0 0-5,-3 22-7,7 1-5,-1 1-4,9 9 0,-3 2-4,2 3-2,2-3 0,0 3-2,-9-4 1,1-1-2,-2-3 0,-6-4-2,2-4-5,-2-8-7,0-3-14,-1-1-6,4-10-1,0 0 1</inkml:trace>
  <inkml:trace contextRef="#ctx0" brushRef="#br0" timeOffset="229248.1123">23681 9874 26,'0'0'32,"-3"-13"2,15 11 2,8 7-16,-3-3-5,16 9-1,4-1-3,6 7-5,-6 1-3,10-3-6,-2 5-18,-8-1-16,-9-7 0,-12 4-1,-16-16 1</inkml:trace>
  <inkml:trace contextRef="#ctx0" brushRef="#br0" timeOffset="238226.6258">17092 4913 12,'0'0'16,"0"0"-2,-10-3-3,10 3-2,-2 13-2,0 1-2,-1 4-1,-4 4-1,-1 14-1,-2 4 1,-1 6-1,-7 10 0,1 5-1,-5 3 1,0 6-1,-1 1 0,0-3 0,0-3 0,2 1-1,4-8 0,-1-9 0,6-7-2,-1-9-3,5-10-5,3 0-7,-5-17-6,10-6 0</inkml:trace>
  <inkml:trace contextRef="#ctx0" brushRef="#br0" timeOffset="238948.6671">17044 4915 14,'-11'19'16,"0"-12"-2,2 9-2,-5 2-1,2 2 0,0 0 0,-1-3-3,4 1 1,1-8-1,5 0-1,3-10-1,0 0-1,15-10-2,1 0 1,1-7 0,2-1 0,2-3-1,2 4 0,-5 0 1,-2 7-1,-4 0 1,-1 6-1,-11 4 0,11 8-1,-8 6 0,0 1-1,0 4 0,3 3 0,0-1 0,2 2-1,4 2-4,-2-11-13,-1-3-16,7 4-1,-5-11-1,4 6 1</inkml:trace>
  <inkml:trace contextRef="#ctx0" brushRef="#br0" timeOffset="240973.7829">16640 5234 23,'0'0'18,"-9"-5"-1,9 5-2,-15-1-2,5 0-3,-2 1-2,-2 1-1,0 5-1,-3-1-1,1 2-2,0 0-1,1 4 0,2 2 0,4 1 0,3-2-1,5 1 1,6-2-1,-5-11 0,22 17 1,-4-12-1,3-5-1,1 1 1,0-1 0,-2-5 0,-4 3 0,-3 1-1,-13 1 1,0 0-1,0 0 1,-12 11-1,-3-6 0,-1 5 0,-2 0 0,2 4 0,2 0 0,3-1 1,6-2-1,5 4 0,3-2 2,5-3 0,4-1 0,4-2 0,0-3 0,0 1 0,0 0 0,-2-4-1,0 0-1,-3 2-4,1 0-13,0 1-15,-12-4-1,12-3 2,-8-11-2</inkml:trace>
  <inkml:trace contextRef="#ctx0" brushRef="#br0" timeOffset="242107.8478">17064 6718 14,'21'6'20,"-2"-2"-2,11 7 0,1-3-3,9 4-3,8 6-2,8 3-4,6 1-1,6 5-4,6 3 0,2 3 0,0 0 0,0 0-1,-3-1 1,-4-1-1,-4 0 0,-8-2 1,-5-1-1,-6-3-1,-5-2 0,-9-1-1,-5-2-2,-7-4-2,-5-5-3,-6-5-11,1 6-7,-10-12 2,0 0-1</inkml:trace>
  <inkml:trace contextRef="#ctx0" brushRef="#br0" timeOffset="242487.8693">18177 7038 17,'9'-2'25,"-9"2"2,9-1-13,-9 1 1,18 13-3,-6 0-3,0-1-1,1 4-2,-2-2-3,2 7 0,-3-2-1,-2 0-1,-3-1 0,-3-1 0,-5-1-1,-4 1 1,-2-4 0,-4-4-1,-2-3 0,0 0-1,-2-2-1,0-6-6,3 0-6,4 1-16,-7-11 0,17 12 0,-19-17 0</inkml:trace>
  <inkml:trace contextRef="#ctx0" brushRef="#br0" timeOffset="243269.9143">17898 6305 2,'8'-16'13,"-8"16"-1,4-11 0,-4 11 0,-3-12-1,3 12 0,-17-4 1,4 2-2,-3 6-1,-5 1-1,-3 1-1,-4 0 0,4 2-1,-3 1-1,5 3-1,1 0-1,6 3 0,3-3 0,8 5 0,6-3-1,5 1 1,9-4-2,6 2 1,1-3 0,6-2-1,0-4 0,-1 1 0,-3-3-1,-3 2 0,-10 1 0,-12-5 1,0 0-2,-6 16 1,-10-7 0,-4 1 0,-5 0 0,0 1 0,1 1 0,4 2 0,4 0 0,6-2 0,9-1 0,9 3 0,4 0 1,8-2-1,3 0 0,3-2-3,5 3-8,-2 3-21,-5-7 0,5 5-1,-5-5 0</inkml:trace>
  <inkml:trace contextRef="#ctx0" brushRef="#br0" timeOffset="243931.9521">18000 7340 10,'0'0'17,"-10"3"0,10-3-1,0 0 0,-13 7 1,13-7-2,0 0-1,0 0-2,-13 3-2,13-3-1,0 0-1,0 0-2,13-4 0,3 4-2,1-3 0,8-2-1,4-3-1,5 0-4,4-2-20,1 5-12,-9-4 0,-4 3-2,-10-6 1</inkml:trace>
  <inkml:trace contextRef="#ctx0" brushRef="#br0" timeOffset="252839.4616">14866 6280 11,'-14'-15'13,"5"12"-1,-9-4-2,0 7-1,-3 2-3,-1 4 0,-5-2-1,0 6-1,0 1-1,-2 7 0,1 2 0,-3 4-1,0 3 0,0 3 0,3 4 0,2 1 0,2 2 0,2 1 1,8 1-1,7-1 2,4 0-1,8-2 1,5 1-1,4-2-1,7 0 1,4-5-2,5-4 1,1-4-1,5-1-1,2-4 1,1-5 0,3-3 0,0-6 0,2-4 0,-2-1-1,-1-3 1,0-7 0,-1-5 0,-2-2-1,-2-6 1,-1-1-1,-4-3 1,-5-7-1,-4-2 0,-3-1 0,-10-1 0,-3-4 0,-8-1 0,-9-1 0,-7 0 0,-6 6-1,-3 5 2,-9 4-2,-3 7-1,-6 6-2,0 11-7,1 15-17,-7-3-1,7 9 1,-7-7 0</inkml:trace>
  <inkml:trace contextRef="#ctx0" brushRef="#br0" timeOffset="253474.4979">14121 6491 7,'0'0'23,"0"0"0,0 0-6,0 0-4,0 0-2,13 4-3,-13-4-3,20 9 0,-6-2-1,3-1 0,2 2-1,2 2 0,1 0 0,0 0-1,-2 0 0,0 0-1,-3 0 0,-2 1 0,-2 0 1,-3-3-1,-10-8 1,10 16-1,-10-16 1,-2 16 0,2-16-1,-18 15 0,3-9 0,-3 5 0,-3-2-1,-2 0 1,0 0-2,1 2 1,1-2-1,2-3-3,7 3-6,1-3-11,11-6-10,0 0 1,0 0 0</inkml:trace>
  <inkml:trace contextRef="#ctx0" brushRef="#br0" timeOffset="395192.6038">15322 6413 17,'0'0'14,"-11"3"-1,11-3 0,0 0-1,0 0-2,0 0 1,14 3-2,-14-3-2,15 1 0,-5-3 0,0-1-2,4 1-1,2-2-1,2 0-1,0-1 0,4-3 0,3 0 0,2 1-1,0 0 0,4-5 1,-2 2-2,2 1 1,1-5 0,0 5-1,0-2 1,-1-2 0,-1 0-1,-1 3 0,0 0 1,-1-2-1,-3 2 1,2 0-1,-2 1 0,1 0 0,-1 1 1,-1-1-1,1 0 0,0 0 0,-2 1 0,-1 0 0,-2 1 0,-2 0 0,-1-1 0,1 4 0,-2-2 0,-1 0 0,-2 0 0,1 3 0,0-2 0,0 1 1,-1 1-1,0-1 0,-2 0 0,0 2 0,1 0 0,-2-2 0,1 1 0,-1 1 0,0-3 0,-10 5 0,19-6 1,-9 1-1,-1-2 0,2 3 0,-11 4 0,18-9 1,-18 9-1,17-7 0,-17 7-1,12-8 2,-12 8-1,13-7 0,-13 7 0,13-8 0,-13 8 1,16-12-1,-16 12 0,16-10 0,-16 10 0,15-11 0,-15 11 0,15-9 0,-15 9-1,13-10 1,-13 10 0,16-8 0,-16 8-1,16-11 1,-16 11 0,15-9 0,-15 9 0,13-6 1,-13 6-2,13-8 1,-13 8 0,10-6 0,-10 6 1,12-10-1,-12 10 0,12-7-1,-12 7 2,9-6-1,-9 6 0,0 0 0,12-8 0,-12 8 0,0 0 0,10-7 0,-10 7 0,0 0 0,14-8 0,-14 8 0,0 0 0,12-7 0,-12 7 0,0 0 0,12-8 0,-12 8 1,0 0-1,9-8-1,-9 8 1,0 0 1,10-8-2,-10 8 1,0 0 0,0 0 0,10-8 0,-10 8 0,0 0 0,8-10 0,-8 10 1,0 0-1,9-10 0,-9 10 0,0 0 0,9-9 0,-9 9 0,0 0 1,6-11-1,-6 11 0,0 0 0,0 0 0,10-11 0,-10 11 0,5-10-1,-5 10 1,0 0 0,0 0 1,10-11-2,-10 11 1,0 0 0,7-11 1,-7 11-1,5-9-1,-5 9-1,8-10-1,-8 10-2,7-13-6,-2 2-17,-5 11-4,6-25 1,-6 25 1</inkml:trace>
  <inkml:trace contextRef="#ctx0" brushRef="#br0" timeOffset="397094.7126">15446 6720 11,'0'0'13,"0"0"1,0 0-3,0 0 0,0 0-1,0 0 1,14 6 0,-14-6-1,16-6-2,-5 2 0,6 1-2,-1-3 0,6 1-1,-2-1-1,4 0-1,-4 0-1,5 2 0,-5 0-1,3-2 0,-1 1 1,4 2-2,-3 1 1,1-1 0,-2 1 0,2 0 0,-1 0 0,1 2 0,-6 1-1,1-2 1,-1 0 0,0 3-1,1-1 1,-2-1-1,0 0 1,-2-1-1,3 0 1,0 1-1,1-1 1,-1-1 0,0-5-1,0 5 0,1-2 0,0 2 0,-3-2 0,0 1 0,-2-3 0,0 5 0,-1 1 0,0-1 1,-2-1-1,0 0 1,1 1-1,-1 2 0,3-1 1,-2-1 0,-1-2-1,1 3 0,3 1 1,-1 1-1,1-5 2,3 2-2,-3 0 0,2 2 0,-2-1 1,2-1-1,-4 0 0,4 2 0,-5 5 1,0-5-1,0 4 0,0-2 0,1 1 1,-1 0-1,0 1 0,0-3 0,2-1 1,2 2-1,-2 1 1,1-2-1,-2-1 0,2 1 0,0 0 0,-2 2 0,-1-1 1,2 0-1,0-2 0,-2 4-1,3-3 2,-2 3-1,0-3 0,2 0 0,-1-2 0,-1 2-1,-1-1 2,1-1-1,0 1 0,-2 1-1,0-3 1,-1 1 1,-10 0-1,19 2 0,-10-2 0,1 0 0,-1-1 0,1 0 1,-10 1-1,19 0 0,-9-2 0,-10 2 0,17 0 0,-17 0 0,13-1 0,-13 1 0,14 3 0,-14-3 0,10 3 0,-10-3 0,13 0 0,-13 0 0,15 4 1,-6-4-1,-9 0 0,15 2 0,-15-2 0,16 2 0,-16-2 0,13 4 0,-13-4 0,10 4 0,-10-4 0,14 4 0,-14-4 0,13 6 0,-13-6 1,16 8-1,-6-3 0,0-1-1,0 3-3,-10-7-22,16 9-7,-5-3-2,-11-6 2</inkml:trace>
  <inkml:trace contextRef="#ctx0" brushRef="#br0" timeOffset="429151.5461">14817 6548 2,'0'0'19,"-1"10"-7,1-10-2,-3 16 0,1-3-2,2 4 0,0 1-1,2 1 0,-1 2-1,0 0-2,2 0-2,0-2-4,1 1-16,-8-11-5,10 8 0,-15-14-1</inkml:trace>
  <inkml:trace contextRef="#ctx0" brushRef="#br0" timeOffset="430492.6228">17506 4288 14,'0'0'16,"0"0"-5,0 0-2,2-12-3,-2 12-1,0 0 0,0 0 0,9-11 0,-9 11 0,11-3 1,-11 3-1,13 0 1,-13 0-2,13-1 0,-13 1-1,15 5 0,-15-5-1,10 7 0,-10-7-1,5 12 0,-5-12-1,-2 20 1,2-20 0,-13 18-2,4-4 1,-3 0 0,0-2-1,-1 2 0,1-1 1,2 0-1,0 0 0,5 0 1,5-13-1,-5 16 1,7-6 0,-2-10 1,9 12 0,-9-12 0,17 8 2,-7-5 0,3 2 0,-3-1 0,2-1-1,-2-3 0,0 2 0,-10-2 0,17 3-1,-17-3-3,11-3-5,-11 3-15,16-4-8,-16 4 2,9-11-1</inkml:trace>
  <inkml:trace contextRef="#ctx0" brushRef="#br0" timeOffset="432111.7154">18518 7789 17,'0'0'16,"9"-4"-1,-9 4-1,8-10-2,-8 10 1,14-4-3,-14 4-1,16-6-2,-6 6-1,-1-1-2,0 1-1,0 0-1,-9 0-1,17-1 0,-17 1 0,13 3 0,-13-3 0,11 1 0,-11-1 0,4 9 0,-4-9 0,-5 13-1,5-13 1,-11 14-1,4-4 0,-2 1 0,9-11 0,-19 15-1,19-15 1,-16 16 0,16-16 0,-12 10-1,12-10 1,0 0 0,-5 9 0,5-9 0,0 0 0,13 4 0,-13-4 0,11 4 0,-11-4 0,13 5 0,-13-5 1,13 5-2,-13-5 1,11 13 0,-11-13 0,9 14-1,-9-14-1,6 14 2,-6-14-2,0 17 2,0-17-2,-7 9 0,7-9 1,-11 12 0,11-12 0,-16 7 0,16-7 1,-18 4 0,9-3 0,-2-1 2,11 0-1,-18-8 1,18 8 0,-15-6 0,15 6 0,-12-11-2,12 11-1,0 0-7,-10-5-16,10 5-5,0 0 1,-9-14-1</inkml:trace>
  <inkml:trace contextRef="#ctx0" brushRef="#br0" timeOffset="441463.2503">12785 11195 15,'0'0'16,"0"0"-2,6-9 1,-6 9-4,0 0 0,0 0-2,-16-5-2,5 5-3,-3 0 0,-6 1-2,-1 2 0,-2 1 0,-2 1 0,-2 0 0,1 2-1,0 0 0,4 2 0,2 1 0,3-1 0,3 3-1,3 1 1,4 1 1,4 1-1,4 0 1,4-1 0,3 0 0,4 1 1,3-2-1,2 0 0,3 1-1,-1 2 1,0 2-1,-4-1 0,-1 5 0,-6 0 0,-3 0-1,-3 2 0,-5 3 0,-3-4 1,-4 1-2,-1-2 1,0-1 0,0-1 0,-1-3-1,4-2 1,1-5 0,5 1-1,2-11 1,7 14 1,3-10 0,6-1 0,3-3 0,4 1 1,4-1 0,0-1-1,2-1 0,2 2 0,-2 1-2,-1-1-1,-1 2-6,-4 0-9,-5-4-12,7 8-2,-11-11 1,4 6 0</inkml:trace>
  <inkml:trace contextRef="#ctx0" brushRef="#br0" timeOffset="441743.2663">13098 11448 26,'0'0'25,"5"-10"-1,10 3-4,-3 0-9,1-3-1,7 4-3,-1-2-3,3 2-2,-2 1-2,-2 1-5,-1 2-7,0 8-14,-17-6-2,16 6 1,-16-6 0</inkml:trace>
  <inkml:trace contextRef="#ctx0" brushRef="#br0" timeOffset="441937.2774">13148 11527 16,'2'11'27,"-2"-11"0,0 0-5,13-3-6,-1 2-4,3-1-4,3-2-5,1-2-7,3-2-12,4 5-12,-9-10 0,7 7 1,-10-10-1</inkml:trace>
  <inkml:trace contextRef="#ctx0" brushRef="#br0" timeOffset="442646.318">13782 11090 5,'0'-15'23,"0"15"-2,-8-10-3,8 10-2,-14-4-2,5 6-3,9-2-2,-19 11-2,11 1-2,-1 0-1,4 2-1,1 1-1,2 3 0,4 0 0,2 0-1,5 2 0,0 2 0,3-1 0,-4 1-1,1 0 1,-1 0-1,-3-3 1,-3 0-1,-8-2 0,0-4 0,-4 1 0,1-4 0,-6-1 0,2-1 0,-2 0 0,2-4 0,3-1-1,0-1 1,10-2-1,-10 2 1,10-2-1,0 0 1,0 0 0,17 8-1,-7-1 1,1-1 0,1 2 0,0 3 0,2 2 1,-4 0-1,0 2 0,-5 0 0,1 2 0,-6 3 0,-2 1 0,-2 0 1,-3-1-2,1 2 1,-1-1 0,2-2 0,-1-2 0,5-5 0,2-1 0,-1-11-2,14 15-4,-14-15-20,15-1-3,1-1 0,-8-12 0</inkml:trace>
  <inkml:trace contextRef="#ctx0" brushRef="#br0" timeOffset="443073.3424">13986 11418 3,'-15'17'22,"10"14"2,-4-8-1,-1 9-12,7-1-1,4 0-3,7-1 0,4-7-1,6-2-1,2-7 0,4-5 0,2-8 0,3-7 0,-2-9 0,2-1-1,-7-8 0,1-1-1,-4-5 0,-3 0 0,-5-2-1,-5 3-1,-7-2 1,-3 3-1,-8 4 0,0 5 0,-6 3 1,-3 8-2,-2 8 1,-2 6-1,1 7-1,0 2-4,8 9-5,-2-2-11,3-2-11,12 4-1,-2-10 1,12 4 1</inkml:trace>
  <inkml:trace contextRef="#ctx0" brushRef="#br0" timeOffset="443321.3566">14243 11571 5,'24'25'14,"-16"-13"-6,2 3-2,-1 1 1,-2 2-1,-2-1 2,-1 0 0,-2 2 0,-2-1 0,-3 2 0,0 0-3,-2-4-3,-1-1-6,1 3-14,-5-12-4,10 5-1,-10-15 0</inkml:trace>
  <inkml:trace contextRef="#ctx0" brushRef="#br0" timeOffset="443834.3859">14502 11384 21,'10'-7'31,"-10"7"0,9-3 3,-9 3-13,0 0-6,9 7-3,-9-7-4,6 16-3,-5-4-2,2 5-1,-2 2-1,-1 5 0,-1 2 0,-1 0 0,0 2-2,-2-4 0,3 2-5,-3-8-10,2-5-17,4 0-1,-2-13-1,0 0 1</inkml:trace>
  <inkml:trace contextRef="#ctx0" brushRef="#br0" timeOffset="444050.3983">14707 11653 64,'2'18'33,"5"4"-1,-9-3-9,1-6-13,2 6-4,-1-2-3,0-2-4,0 2-8,-3-7-11,3-10-12,-1 15-1,1-15 1,0 0-1</inkml:trace>
  <inkml:trace contextRef="#ctx0" brushRef="#br0" timeOffset="444657.433">14869 11476 51,'10'-17'30,"5"4"2,-4 0-4,-3-4-20,6 5-1,-1-1-2,2 4-2,-2 3-1,0 4 0,-2 3 1,-1 5-2,-3 5 0,-2 2 0,-3 5-1,-2 1 1,-3 4-1,-3 2 0,-2 0 0,-2-2 0,0-1 0,0 0 0,-1-3 0,3-3 0,1-3 0,2-1 1,5-12 1,-1 18 0,1-18 1,9 9 0,-9-9 0,18 4 0,-6-5 0,1 3-1,1-1-3,-1-1 0,5 3-5,-6-2-4,7 5-6,-8-5-3,5 5-4,-2-4-2,1 1-2,-1 1 3,-4-3 4,4 1 6,-14-2 8,20 0 6,-10 1 8,-10-1 6,16 4 3,-16-4 1,14 8 1,-14-8 1,8 18-5,-4-4-2,-3-1-3,1 5-2,-4-3-4,2 2-2,-1 2-11,5-2-20,-4-17-1,-4 16-2,4-16 2</inkml:trace>
  <inkml:trace contextRef="#ctx0" brushRef="#br0" timeOffset="445277.4684">15463 11440 46,'11'-13'33,"1"12"0,-12 1 0,13-13-19,1 13-5,-3-3-1,3 4-5,0-1-1,-1 3-1,0 0 0,1 3 0,-4 2 0,2-1-1,-4 2 1,0 3-1,-4 1 1,-1 2-1,-3-1 0,-1 3 1,-2-1-1,-3 4 0,-1 0-1,-3 2 1,1-1 0,-1 2 0,-1-1 0,2 0 0,3-3 0,1-2 0,4-4 1,3-2 0,-2-11 0,13 14 0,-3-10 1,1-1 0,0-2 0,4 1-1,-3-1 1,1-1-2,-1 0 0,-1 0-2,2 2-2,-13-2-8,21-8-17,-10 6-7,-11 2-1,11-12 2</inkml:trace>
  <inkml:trace contextRef="#ctx0" brushRef="#br0" timeOffset="445638.4891">15510 11597 34,'0'0'32,"0"0"2,0 0-3,15-2-11,-1 2-3,-4-9-3,8 6-4,-6-6-3,6 6-2,-4-2-2,2 6-1,-3-2-1,1 0-2,-1 4-4,-3-4-11,-1-1-22,2 2 1,-11 0-1,12-6 1</inkml:trace>
  <inkml:trace contextRef="#ctx0" brushRef="#br0" timeOffset="446514.5392">15834 11228 33,'0'0'32,"11"-11"1,-11 11 0,12-14-14,-2 12-8,-10 2-1,18-7-5,-7 5-1,0 4-2,0 0-1,1 0 1,-1 2-1,2 2-1,-2 0 1,1-2 0,1 0 0,-1 1-1,-3 1 1,2 1 0,-11-7 0,13 17-1,-10-8 1,-2 6-1,-4 0 1,-1 3-1,0-1 0,-2 3-1,2-2 2,-2 0-1,3 1 0,4-2 1,1-2-1,3 2 1,-1-3 0,3-2-1,-1 0 1,2-1-1,-8-11 0,17 15 0,-17-15 1,18 3-1,-8-7 0,-10 4 0,14-9 1,-14 9-1,10-13 0,-10 13 1,1-9-1,-1 9 0,0 0 0,-13 4 1,13-4-2,-13 18 1,9-6 0,1 0 0,1 4 0,2 0 0,2 3 0,2 1 0,1 2 0,0 1 0,-1 2 0,0 0 0,-2-1 1,-1 0-1,-2-2 0,0-4 0,-4-1 0,0-2 0,-4-1 0,2-3 1,-3-1-2,2-1 2,-1-2-2,9-7 1,-12 12-3,12-12-5,0 0-28,0 0-1,0 0 1,2-10-1</inkml:trace>
  <inkml:trace contextRef="#ctx0" brushRef="#br0" timeOffset="448786.6692">15520 11600 9,'0'0'14,"12"2"0,-12-2 1,0 0-1,13-4-1,-13 4-1,18 0-2,-8-2-2,5 4-2,-1-2 0,4 2-3,-2 0 0,4 0-4,0 1-8,2 5-17,-7-12-2,4 7 2,-19-3-1</inkml:trace>
  <inkml:trace contextRef="#ctx0" brushRef="#br0" timeOffset="453828.9576">2462 15119 8,'0'0'18,"0"0"-5,0 0-1,0 0-2,0 0 0,1-9-2,-1 9 1,0 0 0,0 0-1,9 2 0,-9-2-1,11 17-1,-6-3 0,-1 4-2,2 6 0,0 1-1,-1 5 0,-4 0-1,3 2 0,-4-3 0,1 1 0,0-5-1,-1-3 1,-1-5-2,1-1 0,0-5-3,0-11-7,0 0-20,6 10-3,-6-10 2,0 0 0</inkml:trace>
  <inkml:trace contextRef="#ctx0" brushRef="#br0" timeOffset="455622.0601">2651 14858 9,'-25'-2'14,"14"4"0,-9-6-1,5 3-3,-7-1 0,1 1-2,-1-1 1,-2 1-2,-1 1-1,-1 0-1,0 4 0,-4 0-1,0 4-1,0 1 0,-2 6 0,-1 0-1,-1 3 0,2 0-1,2 1 0,1-1 0,4-2 1,2 2-2,2-3 1,1 1 0,6 0 0,-2 1-1,4 1 1,-1 1-1,0 2 0,1 4 0,1 2 0,2 0 0,1 3 0,0 2 0,3 0 0,2 4 0,3-2 0,2-1 0,4 1 0,1-1 1,4-1 0,4-2 1,2-1 0,6-4 1,2 0 0,5-7 0,3 0 1,3-5-1,3 1 0,1-6-1,1 1 0,-1-3 0,3 0-1,0-2-1,-1-2 0,0 0 2,-1-2-2,-1-2 0,2-2 0,0-1 0,-3-1 0,1-1 1,-3-1-1,-1-2 0,0 0 1,-3-1-1,-4 0 0,-2 0 1,-2-2-1,-3-3 0,-3 1 0,-2-4 1,-2-2-1,-2-1 0,0-3 0,-2-4 0,0 1 0,-3-1 0,-2-2 0,0 0 0,0-1 0,-5 0 0,-2 0 0,-3 1 0,-1 1 0,-1 0 0,-3 3 0,-4 2 0,0 1 0,-3 3 0,0 1-1,-2 4 2,-3-1-1,-3 2 0,-2 0 0,-3 1-1,-2 0 1,-2 3 0,-2-1 0,-2 1 0,2 3 0,-2 0 0,-2 2-1,1 6-3,-1-2-4,2-2-21,3 10-4,-8-6 0,6 6 0</inkml:trace>
  <inkml:trace contextRef="#ctx0" brushRef="#br0" timeOffset="456555.1135">1501 15191 23,'0'0'30,"0"0"-1,0 0 3,0 0-16,0 0-5,-8-14-3,8 14-3,0 0-2,13 3 0,-13-3-1,21 8 1,-6-1 0,5 4 2,-1-1-2,3 1-1,0 1 1,1 1-2,0-1 1,-2 1-2,0-4 2,-3-1-2,-1 1 1,-3-1-1,-2-2 1,-12-6 0,12 12 0,-12-12 1,-1 12-1,1-12 1,-19 10-1,6-3 1,-4-2-1,0 3 0,-2-2-1,2 0 1,-1-1-1,5 0 0,1 1-1,12-6-1,-11 13-4,11-13-9,0 0-22,-1 21 1,5-10-2,1 6 3</inkml:trace>
  <inkml:trace contextRef="#ctx0" brushRef="#br0" timeOffset="463339.5015">3248 14960 13,'0'0'16,"0"0"-2,0 0-3,9-14-2,-9 14-2,12-16-1,-2 3-2,4-1 1,5-3-3,4-3 0,6-5 0,6 0 0,7-7 1,6-3-1,6-4 1,5-5 1,5-5-1,7 1-1,5-7 1,4-3 0,4-3-1,2-2 0,0 0-1,2 3-1,-3 0 1,-3 1 0,-4 2-1,-3 6 0,-8 1 0,-6 9 0,-4 2-1,-11 5-2,-5 7-3,-10 6-4,-9 5-6,-4 11-11,-16-5 0,-2 10 1</inkml:trace>
  <inkml:trace contextRef="#ctx0" brushRef="#br0" timeOffset="463673.5206">4748 13658 9,'11'-7'24,"14"6"-2,-4-5-5,6 3-3,0-1-3,-1 4-4,0 2-1,-3 3-2,-2 5-2,-8 2 0,-6 5-1,-6 1 0,-3 5 0,-4-1 0,-3 2 0,-2-2-3,-4-2-5,3-5-13,4 5-8,-6-10 2,10 4-1</inkml:trace>
  <inkml:trace contextRef="#ctx0" brushRef="#br0" timeOffset="464309.557">3808 13747 1,'0'0'20,"-10"-10"1,1 9-8,-2 1-4,-2 5-2,2 3-1,-1 5 2,1 7-2,1 5 1,0 3 0,3 3 0,6 2-2,3-2 1,5-3-2,6-5 0,5-7-1,7-12-1,7-6-1,1-11 0,4-8 0,-2-6 0,0-5 0,-3-5-1,-7 0 1,-11 0 0,-7 2 0,-12 5 0,-10 8-1,-11 5 1,-9 9-1,-9 8-2,-1 7-2,-1 11-5,1 10-15,5-3-7,14 12 1,1-7 1</inkml:trace>
  <inkml:trace contextRef="#ctx0" brushRef="#br0" timeOffset="465189.6074">3379 15290 19,'0'0'18,"0"0"1,0 0-3,21 5 1,2-3-5,9 0-1,9 2-2,8 0-1,10 1-2,7-4-3,11 0 0,5-3 1,12-4-1,2-4 0,9-1 0,1-5-1,6 0 0,-2-2 0,3 2-1,-5-1 0,-9 4 0,-4 0-1,-9 3 1,-12 3 0,-10 2-1,-12 3-1,-15-1 0,-10 3-4,-11-3-6,-16 3-14,13 0-7,-13 0-1,-14-6 1</inkml:trace>
  <inkml:trace contextRef="#ctx0" brushRef="#br0" timeOffset="465544.6277">5006 14964 22,'0'0'32,"12"7"1,-12-7 0,21 1-14,-2 5-6,3-5-2,8 7-3,0-3-3,3 4-2,-3-2-2,1 4 0,-5 1 0,-5 2-1,-9 3 1,-7 0 0,-8 4-1,-6 2 1,-4 0-1,-9 0 0,-1 1-2,-4-8-5,5 4-11,1-3-16,-1-13 0,6-2-2,-5-13 2</inkml:trace>
  <inkml:trace contextRef="#ctx0" brushRef="#br0" timeOffset="466025.6552">4443 14633 7,'0'0'26,"0"0"-1,0 0 3,0 0-14,5 13-3,-3 2-1,-3 3-2,4 7-1,-2 3-1,5 7-1,0 1 0,0 2-2,2 5-8,0 0-24,-5-12-1,8 3-3,-13-13 2</inkml:trace>
  <inkml:trace contextRef="#ctx0" brushRef="#br0" timeOffset="468939.8219">2946 15958 9,'0'0'21,"1"10"-4,0-1-3,6 9-2,3 4 1,4 5-2,4 6 0,2 5-1,7 5-2,4 4-2,5 5 0,1 2-2,7 4 0,1-2-1,6 4 0,-1-4 0,5 1-1,-1-1 1,2-1-1,-1-1-1,1-4 0,0-3 0,1-2 0,-2-3-1,0-3 0,-1-5 1,-1-1-1,-3-6 1,-1-2-1,-2 2 0,-3 0-1,-4-3 2,-3 0-2,-4-1 1,-4 0-1,-5 0 1,-5-4-2,-3-4-2,-7-6-6,1-1-8,2-2-15,-12-6-1,0 0 1,-6-12 1</inkml:trace>
  <inkml:trace contextRef="#ctx0" brushRef="#br0" timeOffset="469400.8476">4337 17076 36,'0'0'29,"0"0"2,0 0-2,0 0-15,4 9-7,-4-9-1,16 13 0,-6-6-2,4 5 1,1-2-1,1 5-1,1 2-1,2 0-2,-2 1 1,-1 3-2,-1 0 1,-3-1-1,-3-1 1,-2 2-1,-6-4 0,-6-1 2,-4 0-2,-2-4 2,-5-3 0,-2 3-1,-2-4 1,-4-1-3,2 2-1,-3-6-9,5 0-13,3-2-6,-6-2-5,2 2 3</inkml:trace>
  <inkml:trace contextRef="#ctx0" brushRef="#br0" timeOffset="470263.8976">2959 17082 8,'0'0'24,"0"0"2,0 0-5,0 0-5,0 0-3,0 0-2,20 7-1,-7-8-1,7 3-1,-1-4-2,7 3-2,0-3-2,4 3 0,-3 2-2,2 0 1,-4 0-1,-3 4-1,-3 0 2,-5 4-1,-7 2 1,-5 2-1,-6 6 1,-8 4-2,-3 1 2,-5 1-1,-4-1 0,-2 4-1,1-2 2,-2 0 1,3-6-1,4-3 3,6-1-4,2-3 2,6-2-1,5-4 1,1-9-3,13 17 1,-1-9-1,4-1 1,1-4 0,5 6 0,1-4 0,0 2 0,1 2-1,-1 1 1,1-7-4,-4 3-3,1 1-10,0-3-15,-11-6-1,2 2 1,-12 0 0</inkml:trace>
  <inkml:trace contextRef="#ctx0" brushRef="#br0" timeOffset="470603.917">2959 17313 15,'0'15'29,"0"-15"3,6 10 1,-6-10-16,13-1-3,3 2-3,-1-7-3,8 4 0,1-3-2,6-1-4,0 1-2,2 0-8,5 0-14,1 3-13,-11-4 0,5 2 0</inkml:trace>
  <inkml:trace contextRef="#ctx0" brushRef="#br0" timeOffset="481528.5419">2407 15266 31,'0'0'18,"0"0"0,0 0-2,-2-9-1,2 9-4,0-15-1,0 4-3,3 0-1,-1-4-1,1 4-1,1-4 0,2 2-2,0 0 0,0 0-1,0 0 1,1 3-2,0 1 1,-7 9 0,17-14-2,-17 14 1,16-7-4,-16 7-7,12-4-19,1 11-2,-13-7 1,0 0 1</inkml:trace>
  <inkml:trace contextRef="#ctx0" brushRef="#br0" timeOffset="482063.5725">2414 15507 20,'0'0'27,"0"0"-1,0 0-5,0 0-5,-10-2-3,10 2-3,0 0-3,0 0-1,0 0-2,0 0-1,0 0 0,0 0 0,15 11-1,-4-9 0,1 4 0,3-4-1,3 0 0,1-1-1,1 0-1,2 0-6,-2 2-22,-1-11-3,3 4-2,-8-12 1</inkml:trace>
  <inkml:trace contextRef="#ctx0" brushRef="#br0" timeOffset="487551.8864">4366 14794 9,'0'0'12,"4"-10"-1,-4 10-1,5-13-1,-5 13-1,7-14-1,-7 14-1,7-17-1,-1 7 0,-6 10-1,10-17 0,-5 8-1,-1-1-1,-4 10 0,8-14 0,-8 14 0,8-11-1,-8 11 0,0 0-1,7-9 1,-7 9 0,0 0-1,0 0 1,0 0-1,0 0-1,6 13-1,-6-4-1,0-9-2,2 17-7,4-3-13,-6-14 0,1 14 1</inkml:trace>
  <inkml:trace contextRef="#ctx0" brushRef="#br0" timeOffset="488085.917">4442 14996 6,'0'0'11,"0"0"-1,0 0-1,0 0 0,0 0-2,9 9 0,-9-9 0,14 1 1,-5-2-1,-9 1 1,18-4-2,-9 4 0,0-1-1,3 0-2,-12 1 0,17-3-2,-7 3 1,-1-1-2,-9 1-6,19 4-15,-19-4-5,14-5 0,-14 5 0</inkml:trace>
  <inkml:trace contextRef="#ctx0" brushRef="#br0" timeOffset="490557.0583">3391 15323 5,'0'0'11,"0"0"0,0 0-1,0 0-1,0 0-2,0 0 0,-1-10-2,1 10-1,0 0 1,0 0-1,0 0 0,0 0 2,11-5-1,-11 5-1,11 1 1,-11-1-1,14-1 0,-5 3-1,2-1 0,-1 1-1,0-1 0,3 1 0,-1 0 0,0 0-1,0 0 1,0-2 0,-1 0-1,1 1 1,1-2-1,-2 1 1,-1-1-1,4 0 0,-4-1-1,2 1 1,-1 0 0,0-1-1,-2 0 0,3 0 1,-3 0-1,0 0 1,-9 2 0,18-4-1,-18 4 0,18-1 1,-18 1-1,16-1 1,-7 1-1,1 1 0,0-1 1,-1 1-1,1-1 0,-1 1 1,2-1-1,-1 1 0,0-1 0,-10 0 1,18-1-2,-9 1 1,0-1 1,0 0-1,-9 1 0,16-1 0,-16 1 1,16-1-1,-16 1 0,16-3 0,-16 3 1,15-1-1,-15 1 0,15-3 0,-15 3 0,15-3 1,-15 3-1,14-2 0,-14 2 0,14-3 0,-14 3 0,14-1 0,-14 1 0,14-2 0,-14 2 1,16-1-1,-16 1 0,17-1 0,-6 0 0,-11 1 1,19 0-1,-8 0 0,-11 0 0,19 0-1,-8 0 1,-11 0 1,17 1-1,-5-2 0,-3 0 0,0 1-1,1 0 1,0 1 1,0-2-1,0 1 0,0 0 0,-1 0 0,-9 0 0,18 1 1,-9-3-1,-9 2 0,16-1 0,-16 1 0,16-4 0,-16 4 0,17-3 0,-17 3 0,13-3 1,-4-1-1,-9 4 0,17-5 0,-17 5 0,15-4 0,-15 4 0,17-1 0,-17 1 1,16-2-1,-16 2 0,16-2 0,-16 2 0,14-3 0,-14 3 0,16-5 0,-16 5 0,11-1 0,-11 1 0,14-2 0,-5 2 0,-9 0 0,18-3 0,-8 3 0,0 0 0,1-1 0,-1 0 0,0 1 0,-10 0 0,17-1 0,-17 1 0,14-1 0,-14 1 0,15-1 0,-15 1 1,14-1-1,-14 1-1,15-2 1,-15 2 0,16-2 1,-7 3-1,1-2 0,-1 0 0,0 1 0,2 1 0,-11-1 0,18 0 0,-8 0 0,-1-1-1,0 1 2,2 0-1,-11 0 0,18-2 0,-9 2 0,-9 0 0,19-2 0,-19 2 0,15-5 0,-15 5 0,14-4 0,-14 4 0,15-2 1,-5 2-1,-10 0 0,16 3 0,-6-2 0,-1 2 0,0-3-1,-9 0 1,17-3 0,-17 3 1,16-1-1,-16 1 0,16-1 0,-16 1 0,15-4 0,-15 4 0,17-2 0,-17 2 0,15-4 0,-15 4 0,16-3 0,-16 3 1,16-2-1,-16 2 0,16-3 0,-16 3 0,14-3 0,-14 3 0,16-5 0,-16 5 0,15-6 0,-15 6 0,16-5 1,-16 5-2,14-5 2,-14 5-1,14-3 0,-14 3 0,14-4 0,-14 4 0,15-2 0,-15 2 0,15-3 0,-15 3 0,15-3 0,-15 3 0,12-3 0,-12 3 0,11-3 0,-11 3 0,10-2 0,-10 2 0,9-1 0,-9 1 0,0 0 0,12-2 0,-12 2 0,0 0 0,12-1 0,-12 1 0,0 0 0,9 0 0,-9 0 0,0 0 0,0 0-1,0 0-1,0 0-3,9-1-4,-9 1-6,0 0-16,0 0-2,0 0 3,0 0-1</inkml:trace>
  <inkml:trace contextRef="#ctx0" brushRef="#br0" timeOffset="491773.1278">5023 14990 12,'0'0'14,"0"0"0,0 0 0,-9 2-1,9-2-1,0 0 0,0 0-2,0 0-1,0 0-1,0 0-1,0 0-1,1 11-1,-1-11 0,0 0 0,0 0-2,13 5 0,-13-5 0,14 4-1,-14-4 1,16 5-2,-16-5 1,19 4-1,-9-2 1,0 0-1,3 2 0,-2-1 1,3 0-2,-1 2 1,0-1 0,1 0-1,-1 0 0,2 3 1,-3-2-1,1-1 0,-1 0 1,-2 0-1,2-1 0,-3 2 0,0-2 1,-9-3-1,16 6 0,-16-6 0,12 5 1,-12-5-1,0 0 0,12 4 0,-12-4 1,0 0-1,0 0 0,0 0 1,0 0-1,2 10 1,-2-10-1,0 0 0,-9 10 0,9-10 0,-7 9 0,7-9 0,-7 13 1,7-13-1,-9 15 0,9-15 0,-8 15 0,8-15 0,-10 18 0,4-9 0,6-9 0,-14 19 0,7-10 0,-1 0 0,-1 1 0,1 0 0,-1-2 0,-2-1 0,0 3 0,1-3-1,-1 1 1,0 1 0,2-3 0,0 0 0,9-6 1,-15 12-1,15-12 0,0 0 0,-10 12 0,10-12 0,0 0 0,0 0 0,0 0 0,0 0 0,-9 5 0,9-5-1,0 0 1,0 0 0,0 0 0,0 0 0,0 0 0,0 0 0,0 0 0,0 0 0,0 0 0,0 0 0,0 0 0,0 0 0,0 0 1,0 0-1,-4 10 0,4-10 0,0 0-2,0 0-4,0 0-28,9 14 0,-9-14-1,0 0 2</inkml:trace>
  <inkml:trace contextRef="#ctx0" brushRef="#br0" timeOffset="505858.9335">5850 14890 19,'0'0'28,"-4"-15"0,4 15-5,1-13-6,0 4-4,-1 9-2,8-18-4,-8 18-1,13-19-1,-1 11-1,-12 8-1,17-11-1,-5 8 0,-1 1 1,0 2-2,2 3 0,-2 2-1,-1 0 1,-1 5 0,-2 2 0,-2-1-1,-3 4 1,-2 2-1,-3 3 1,-3 3-1,0 2 1,-4-1-1,-1 3 0,0-1 0,-1 0 1,1-4-2,1-3 2,1-2-1,2-5 0,2-1-1,5-11 2,-1 12-1,1-12 1,0 0 0,18 6 1,-9-8-1,4 1 1,1-2 0,0 0 0,1-2 0,1 1-1,1 0 0,-3 2-2,4 3-4,-5-4-5,6 6-13,-1 2-13,-5-4-1,0 3 1,-13-4 1</inkml:trace>
  <inkml:trace contextRef="#ctx0" brushRef="#br0" timeOffset="506085.9465">6243 15074 37,'12'1'31,"-12"-1"1,13-7-8,-13 7-8,12 9-4,-3 4-4,-4 0-4,3 3 0,-3 3-1,2 3-2,-3 0-2,-2-6-4,1 4-8,-2-1-19,-4-9-1,3 3-1,0-13 2</inkml:trace>
  <inkml:trace contextRef="#ctx0" brushRef="#br0" timeOffset="506785.9865">6357 14787 8,'0'0'28,"0"0"1,5-10 2,-5 10-12,5-14-4,-5 14-2,8-21-2,1 13-3,-3-5-2,6 4 1,-12 9-4,19-13 0,-9 8-1,1 4 0,2 0-1,2 4 0,-4 2 0,3 2-1,-4 3 0,-1 5 0,0 4 0,-4 1 0,-5 2-1,-4 1 0,1 1 1,-6-3-1,1-1 1,0-4-1,-2-5 1,10-11 0,-13 15 0,13-15 0,0 0 0,0 0 0,1-11 0,8 7 0,3-3 0,1 2 1,3-1-1,0 6 0,2 3 0,-1 1 0,-2 6 0,-2 1 0,1 4 0,-5 1 0,0 3 0,-3-2 0,-1-1-1,-4 1 1,-2-1 0,-3-4 0,-3 1 0,-1-3 0,-3-1 0,0 1 1,-1-1 0,1-3 0,-3-3 0,5 2-1,9-5 1,-15 3 0,15-3-1,0 0-3,0 0-9,0 0-24,0 0 1,0 0-1,5-12 1</inkml:trace>
  <inkml:trace contextRef="#ctx0" brushRef="#br0" timeOffset="508645.0929">6671 14418 10,'0'0'27,"-10"-13"2,10 13-5,-17-12-4,2 4-4,4 2-1,-9-3-3,2 7-3,-6-3 0,2 3-3,-5-2-2,2 3-1,-4-1 0,1 1-1,-2 0-1,3 0 0,-3-2 0,-1 3 0,-1 0 0,1 0 0,-1-2-1,-1 3 0,1 0 1,0 2-1,1-1 0,1 1 0,3 1 0,-2 2 1,2 2-1,1 1 0,-1-1 0,2 1 0,1 3 0,2-1 0,0 1 0,1 1 0,2 0-1,-1 3 1,5 3 0,-1 1 1,1 0-1,-1 1 0,2 2 0,-3-1 0,2 0 1,-1 1-2,0-3 2,0-1-1,0 3 0,1-3 0,-1 0-1,3 3 1,1-1 0,-2 0 0,4 1 0,1-2 0,1 3 0,3-1 0,1 3 0,0-2 0,2 1 0,3-1 0,0 3 0,1 0 0,2-1 0,0-1 0,3-1 0,2 0 0,2 3 0,-2-3 0,3-1 0,1 1 0,2-2 0,0 0 0,0-2 1,1 0-1,0-4 0,3 1 0,1-4 1,0-1 0,-1-1-1,3-2 1,2-1-1,0 0 1,2-3 0,-1 0-1,-1 0 1,2-1-1,0-1 0,-1 0 1,-1 0-1,1-1 0,0 1 0,1-1 0,-2-1 0,1 0 1,0 2-1,1 1 0,-1-5 0,-2 4 0,1-1 1,-2-1-1,1-1 0,-1-1 0,1-1 0,-3-1 0,-2 2 1,2-4-1,-1-1 0,0 1 0,-1-2 0,1 0 0,0 1 1,2 0-1,-2-2 0,0 3 0,0-1 0,-1 1 0,0-1 0,-4 2 0,2 1 0,-3-1 1,0 0-1,0 1 0,-1-3 0,0 2 0,0 0 0,1-2 1,-3-1-2,2-4 2,1 2-1,-3-2 0,1 0 0,2-1 1,-4 0-2,-1 2 1,1-1 1,-2 2-2,0-1 1,0 2 0,1-1 0,-2 1 0,2-2 0,0-1 0,2 0 0,-2 0 0,2 1 0,-1-2 0,-1-2 0,2 2 0,-1-1 0,1 0 0,-3-1 0,1 0 0,-2-2 0,2 1 0,-2 0 0,-2-1 0,0 0 0,0 2 0,-1-3 0,-2 1 0,0 0 0,0-1 0,-2-1 0,0 0-1,-2-1 1,-2-2 0,-1 0 0,0 1 0,-1 1 1,-1-3-1,-1 2-1,0 0 1,-2 1 0,1 2 0,0 0 0,-3-1 0,-1 2-1,2 1 1,0 1 0,0 0 0,-1 1 0,2-2 0,-3 3 0,4 0 0,0 1 0,-4 0 0,0 0 0,0 1 0,0 1 0,-2 1 1,1 1-1,-3 0 0,1 2 0,0 1 0,1 1 0,-5 1-1,2 2 2,2-1-2,1 1-2,0-1-6,2 2-29,3 4 1,-7-2-2,7 3 2</inkml:trace>
  <inkml:trace contextRef="#ctx0" brushRef="#br0" timeOffset="689366.4295">24003 10491 8,'0'0'18,"0"0"-5,0 0-6,-19 0-1,10 0-2,-6 1 2,2 0 1,4-2 3,9 1 0,-14 0 0,14 0 1,0 0-2,-11-1-1,11 1-2,0 0-2,0 0-1,-6 13-1,6-13 0,-3 12 0,3-12 0,-10 19 0,10-5 1,-6 3 0,4 4 0,3 5 0,2 12 0,-4 4-1,10 10 2,0 5-3,-4 8 0,4 1-1,0 1 1,-4 0-1,0-6 0,3-7 0,-9-9-2,1-9-3,2-13-3,2-6-6,-4-17-9,-3-11-10,1-2-1,-13-17 2</inkml:trace>
  <inkml:trace contextRef="#ctx0" brushRef="#br0" timeOffset="690047.4685">23817 10669 17,'0'0'14,"-15"8"-1,5-7-2,10-1-1,-15 13 0,6-7 0,9-6-3,-12 16 2,12-16 0,-9 12 0,9-12 0,0 0-2,14 6 0,-14-6-1,20-10 0,-14-1 0,5 1-2,0-3-1,-3-1 0,-2-2-1,2 0 0,-6 0-1,1 0 0,1 3 0,-4 0 0,-3 2 1,3 11 0,4-15-1,-4 15 0,0 0 0,0 0 0,0 0 0,0 0 0,0 0 0,0 0 0,11 11 1,0-1-1,3-2 1,0 3 0,7-4-1,4 1-1,-2 0 1,6-3-1,8-4 0,-7 0-1,3 3-3,4-3-9,-6 6-25,-1 6 2,-10-5-2,-6 6 1</inkml:trace>
  <inkml:trace contextRef="#ctx0" brushRef="#br0" timeOffset="761373.5481">5375 13349 27,'0'0'27,"0"0"-4,0 0-4,0 0-5,0 0-3,-3-10-3,3 10-2,0 0-1,15-9-1,-15 9 0,18-8-1,-6 4 0,2 2 0,2-1-1,2 4 0,0 0-1,0 2 0,1 1-1,-2 2 1,-2 3 0,-1 0-1,-7 1 1,-1 2-1,-5 0 1,-3 1 0,-3 2-1,-2-3 2,-4 1-2,1-1 0,0-1 1,-2-3-1,2 0 1,10-8-1,-14 8 1,14-8-1,0 0 1,0 0 0,2 10-1,8-7 0,1 0 1,4 2-1,0 1 1,3 0-1,-1 1 0,1 2 0,-3 2 1,-1 2-1,-5 0 0,-3 4 0,-4 0 1,-3 2-1,-6 3 0,-3-2 1,-5-1-1,-1 0 0,-2-3 0,0-4 1,-1-2 0,2-4 0,3-3 0,2-1-1,0-5 1,12 3-1,-13-8-4,7-2-5,7 1-20,-1 9-6,1-19-1,6 8 1</inkml:trace>
  <inkml:trace contextRef="#ctx0" brushRef="#br0" timeOffset="762301.6012">5495 13122 15,'-9'-2'22,"-9"-8"-2,4 7-2,-5-1-2,0 2-4,-1 4-2,-4-2-2,6 5-1,-4 1-1,3 5-1,0-1-1,2 5-1,-1 0 0,3 8-1,1 0 1,-1 4 0,1 2-1,0 3 0,1 2-1,0 2 1,3 0-1,2 0 0,1 3 0,5 1 0,3 0 1,2-2-1,4-1-1,4-2 1,3-1-1,1-3 0,4-6 0,-1-2 1,2-4-1,1-3 0,0-1 1,0-4-1,1-3 1,2-2-1,-2-3 0,1-2 0,4-1 1,-2-3-1,1-3 1,0-1-1,1-3 0,0-3 0,-1-3 1,0-4-1,-3-2 1,1-5-1,-2-2 0,-3-2 1,-3-2-1,0-2 0,-4-2 1,-3 0-1,-2 1 1,-5-1 0,-3-3 0,-1 2 0,-6-2 0,-1 2 0,-4 0 0,-1 4 1,-2 0-1,-1 5 0,-1 3 0,-5 5-1,-2 4 1,-2 6-1,-5 5 0,-4 6 1,-5 6-2,-4 2 0,1 9-4,-8-3-9,5 4-23,11 4 1,2-6 0,15-2 0</inkml:trace>
  <inkml:trace contextRef="#ctx0" brushRef="#br0" timeOffset="772808.2019">4193 13831 38,'0'0'29,"0"0"0,4 16-6,-7-5-11,4 5-5,-4 1-3,1 3-3,-2 1 1,1 0-2,-2-2-5,-1 0-14,-4-11-11,7 4 0,-12-12 0</inkml:trace>
  <inkml:trace contextRef="#ctx0" brushRef="#br0" timeOffset="773509.2422">4303 13556 20,'0'0'31,"0"0"1,0 0-7,0 0-5,0 0-4,1-18-3,-1 18-4,14-16-1,-5 7-4,0 0-1,2 0-1,0-2 0,2 4 0,-2 0-1,2 2 0,-1 1 0,2 4-1,-1 3 1,-2 4-1,-1 4 1,-3 4-2,-4 6 1,-3 3 0,-5 6-1,-6 0 0,-2 2 1,-3-1-1,0-1 0,-1-4 1,4-3-1,2-6 1,3-4 0,6-3 1,2-10 0,11 7 0,-1-6 0,4-1 1,3-1-1,2 2 0,1 0 0,1-1-2,2 4-4,-5-6-16,1 0-15,1 5 0,-5-9-1,4 2 1</inkml:trace>
  <inkml:trace contextRef="#ctx0" brushRef="#br0" timeOffset="779217.5687">5113 17111 28,'0'0'28,"0"0"-3,0 0-1,0 0-7,0 0-5,0 0-4,0 0-3,0-13-1,0 13 0,13-11-1,-1 5-1,-2-3 1,6 1-1,-2 0 0,4 3 1,-4 3-2,3 0 1,-4 2-2,-1 5 1,-1 3-1,-4 4 1,-3 0-1,-3 4 1,-4 0 0,-3 5-1,-5 4 0,-2-1 0,-3 0-1,-5 2 0,0-3 1,1 2-1,0-6 1,1 0-1,5-9 1,0 3 0,14-13 1,-11 13 0,11-13 0,3 9 1,-3-9 0,17 9 2,-5-2-1,7-1 0,-2 0 0,4 4 0,1-1-1,-1-5 0,-2 2-2,2-3-2,-2 0-5,-8-5-10,2-4-20,-1-1-1,-7-3 1,-5 10-2</inkml:trace>
  <inkml:trace contextRef="#ctx0" brushRef="#br0" timeOffset="780080.6181">5268 16738 21,'0'0'28,"-25"-1"0,12-1-8,-3 1-6,0-3-3,-1 4-2,-2-3-3,2 5-1,-4-1-1,2 2-1,-4 4 0,4 4-1,-3 5 0,0 6 0,0 1-1,1 7 0,2 3 0,-2 8 0,3-2-1,-2 4 1,4-1-1,4 4 1,3-1-1,1 2-1,3 1 2,4 0 1,1-3-1,4 3 0,4-2 2,0-3-1,3-4 0,5-3 2,2-2-3,5 0 1,3-4-1,4-10 1,4-5-1,6 0 0,3-3 1,2-8-1,3-3-1,1-10 1,2-6-1,1 2 0,-3-6 1,-1-8-1,-4-3 0,-1-3 0,-6-6-1,-4 0-1,-4 0 2,-4-7-2,-6 2 0,-3-2 2,-5 0-1,-4-3 1,-5 2 0,-4-5 1,-5 0-1,-5-1 2,-8-1-2,-4-1 0,-7 2 0,-3 4 0,-3 3 0,-6 7-2,-2 9-4,-8 9-23,-4 11-6,-4 15-1,-14 6 0</inkml:trace>
  <inkml:trace contextRef="#ctx0" brushRef="#br0" timeOffset="799602.7346">6033 13508 2,'9'-2'15,"8"4"-3,-3-3-3,9 3 1,-4-5-2,6 2-1,1-1-1,2-2-2,1 0 0,1 0-1,1-4 0,-2-2 1,1 0-2,0-3 1,-2-2-1,0-4 1,0 0-1,0-5 0,-2-1 0,0-2 1,-2-2 0,-3-2 0,-1 1 1,-2-3-1,-4 1 2,-1-1-2,-2 2 0,-5-3 1,-1 1-2,-4 0 1,-1 0-1,-5 1 0,-1 1 0,-3 1-1,-3 2 1,-2 3-1,-3 6-1,-2 3 1,-3 3 0,-4 5-1,-3 5 1,-2 4-1,-2 6 0,-1 5 0,-4 1 1,-1 5-2,-1 2 1,4 3 0,0 2 0,4 1 0,1-1 0,4-3-1,4 2 1,5-1-1,2-4-1,4 0-1,0-6-4,5 1-5,1-2-7,6-12-12,-7 15 1,7-15 1</inkml:trace>
  <inkml:trace contextRef="#ctx0" brushRef="#br0" timeOffset="799989.7568">6023 12855 16,'0'0'22,"-5"17"1,5-17-12,-7 15-2,7-1 0,0 3-2,0 4-2,-2 4-1,1 1 0,-4 0-1,2 3 0,-3-3-1,0 0 0,-1-4 0,3-4-1,0-2 0,1-4-1,3-2 1,0-10 0,6 11-1,-6-11 1,19 4 0,-4-4 0,2-3 0,6 1-3,6-2-13,9 7-12,-7-8-2,10 8 1,-11-9 1</inkml:trace>
  <inkml:trace contextRef="#ctx0" brushRef="#br0" timeOffset="800764.8012">7093 12729 9,'-12'-10'24,"12"10"2,-15-3-8,15 3-2,-16 3-4,5 4-3,1 5-3,-1 9-1,1 6-2,1 5 0,1 6-1,3 2 0,3 2 0,4-3-1,6-2 1,3-8-1,6-7 0,6-9 0,3-7-1,1-8 1,1-4 0,-2-7-1,-1-5 1,-3-4 0,-2 0-1,-7-3 1,-5-2-1,-3 2 1,-4-3-1,-5 0 1,-5 3-1,-4 1 1,-6 2-1,-5 1 1,-1 5-1,0 1 0,0 7 0,3 4 0,3 4 0,5 3-3,14-3-8,-9 11-19,17 4-1,-8-15 1,26 21 0</inkml:trace>
  <inkml:trace contextRef="#ctx0" brushRef="#br0" timeOffset="800993.8143">7395 12994 33,'0'0'29,"6"23"2,-7-12-2,3 1-19,2 5-2,-3-1-6,0 2-7,0-2-13,4 6-12,-11-11 0,6 6 0</inkml:trace>
  <inkml:trace contextRef="#ctx0" brushRef="#br0" timeOffset="801500.8433">7581 12674 39,'3'22'31,"-5"-13"1,6 5-9,0 5-8,-2 0-2,6 5-1,-7-4-3,6 6-4,-5-3-1,1 1-1,-2-2-3,-1-1-2,1 2-7,-4-7-14,0-1-11,4 1-1,-1-16 0,-1 19 1</inkml:trace>
  <inkml:trace contextRef="#ctx0" brushRef="#br0" timeOffset="801727.8562">7769 12899 28,'6'29'29,"-8"-15"0,7 8 0,-6-2-17,2-2-6,1 0-3,4 0-6,-4-2-12,-4-6-13,8 5-2,-6-15 1,1 10 0</inkml:trace>
  <inkml:trace contextRef="#ctx0" brushRef="#br0" timeOffset="802388.894">7970 12749 55,'-17'1'33,"17"-1"-1,-11-2-8,6-10-13,5 12-1,9-22-3,-1 9-3,2-4-1,5 3 0,-1-1-1,2 3 0,-2 3-1,2 4 0,-2 3 0,0 5 0,-4 4 0,0 3-1,-4 5 0,-1 4 1,-2 4-2,-5 2 1,-1 5-1,-4 0 0,0 0 0,-2 1 0,1-1 0,-3-4 0,2-4 1,1-2-1,2-5 1,2-3 0,3-3 1,1-9 0,0 0 0,19 11 0,-6-10 1,3 0 0,3-1-1,2 2 1,2-1-3,-1 0-5,1-4-30,1 7 1,-6-7-2,1 0 1</inkml:trace>
  <inkml:trace contextRef="#ctx0" brushRef="#br0" timeOffset="810657.367">5858 17495 11,'6'9'17,"7"2"-4,-4 1-2,3-1 0,3 3-2,2 0-1,0-3-1,3 6-1,1-7 0,2 2-1,1 2 0,3-4-1,0-4 0,1-1-1,3 0 0,-1-9-1,1 6 1,0-7-1,1-8 0,-3 1 0,1-3-1,-2-1 0,-2-10-1,0 2 1,-1-10-3,-1-2 3,-2-1-2,-2-4 2,-1-4-2,-3-2 2,1 2 0,-7-4 0,1 1 2,-6 2-3,0-1 2,-5 1-2,-2 3 2,-6 5-2,-1-4 0,-3 7 0,-6 4 0,-3 5 0,-1 5 1,-3 6-1,-1 6 1,-1 7-1,-3 8 1,-1 3 0,0 4 0,0 4-1,0 5 1,0 1 0,0-1-1,2-1 0,3-3 1,4-1-1,2 1 0,4-4 0,2-6-4,14-8-8,-10 19-17,10-19-3,0 0 2,-3-9-1</inkml:trace>
  <inkml:trace contextRef="#ctx0" brushRef="#br0" timeOffset="811024.388">6137 16715 8,'-2'11'27,"2"-11"1,-7 23 3,2-6-17,-4-2-3,2 5 0,-4 1-2,2 2-2,-1-3-2,0 6 0,-4-5-1,5 1-1,-2-3 0,3 1-1,2-4 1,3 2-2,2-5 0,5-1 0,2-3 0,4 0-1,3 0 1,2-2 0,2-3-1,4-2 0,3 0-2,0-3-6,6-4-25,3 3-1,-7-9-1,7 7 1</inkml:trace>
  <inkml:trace contextRef="#ctx0" brushRef="#br0" timeOffset="812582.477">6801 17373 14,'-8'11'24,"-4"-4"2,12-7-8,0 0-3,0 0-3,0 0-2,0 0-3,20-12 1,-8 5-2,5-2 0,-2 0-1,4 5-1,-3 0-1,2 3-1,-4 5 1,2 2-2,-4 1 0,-2 4 2,-1 4 0,-2 2 0,-4 0-1,0 9 0,-3 0-1,-2 2 2,-2 0-2,0 3-1,0-1 1,-1-2-1,0-2 0,2-5 0,1-6 0,3 2-1,1 0 1,-2-17 0,11 16 0,-11-16 0,18 6 0,-6-4-1,-1 2 2,0-9-1,2 1 0,-2-1-1,1-3 0,-12 8-4,18-1-8,-18 1-16,10-13-5,-10 13 0,8-14 1</inkml:trace>
  <inkml:trace contextRef="#ctx0" brushRef="#br0" timeOffset="812817.4905">6871 17613 27,'-9'8'29,"9"-8"2,4 10 1,-4-10-16,16-6-6,-5-3 1,8 5-2,-2-9 0,3 4-5,-1 2-4,0-3-6,-1 2-22,4 5-4,-8-12-3,4 3 2</inkml:trace>
  <inkml:trace contextRef="#ctx0" brushRef="#br0" timeOffset="813390.5233">7335 17606 53,'5'9'33,"-5"-9"1,5 15-1,3-3-24,-6 3-1,3-3-2,-2 8-1,2 4-2,-1 1-2,-3-1-7,-1-24-24,7 50-3,-12-41-2,5-9 1</inkml:trace>
  <inkml:trace contextRef="#ctx0" brushRef="#br0" timeOffset="813937.5546">7505 17371 34,'10'1'31,"-10"-1"4,3-11-2,-3 11-15,-1-26-12,8 8 2,-6-4-1,8 3-3,-3-6-1,2 4 1,-2 1-2,1 3 0,-2 2-1,2 5 2,-7 10-2,9-8 0,-9 8 0,8 15-1,-3-3 0,2 5 0,-1 6 1,0 4-2,1-1 2,0 7 1,2-4-1,-2 4 2,0 0-2,-1-2 1,1-5-1,-1-2 0,0-1-2,-3-3-3,3 0-8,-5-8-17,-1-12-8,7 13 1,-7-13-1</inkml:trace>
  <inkml:trace contextRef="#ctx0" brushRef="#br0" timeOffset="814200.5696">7630 17599 54,'-4'9'34,"4"-9"1,0 0 0,9 10-18,-9-10-7,12-3-1,-12 3-3,22-3-1,-10 3-1,4-3-1,-1-2-1,2 1-2,1-1-1,-4-2-6,4-3-29,-1 2-2,-7 1 0,2 0 0</inkml:trace>
  <inkml:trace contextRef="#ctx0" brushRef="#br0" timeOffset="822727.0573">7251 14762 7,'0'0'15,"0"0"-5,0 0 0,0 11-1,0-11-3,0 0-1,0 0 0,0 0 0,0 0-1,0 0 0,10 3-1,-10-3 1,0 0-1,0 0-1,0 0 0,0 0-1,0 0 0,0 0 0,0 0 0,9-1 0,-9 1 0,0 0 0,0 0 0,0 0 0,0 0 0,0 0 1,0 0-1,0 0 0,0 0 1,0 0-1,0 0 0,0 0 0,0 0 0,0 0 0,0 0 0,0 0-1,0 0 1,0 0-1,0 0 0,0 0 0,0 0-6,0 0-20,0 0 0,0 0-1,0 0 2</inkml:trace>
  <inkml:trace contextRef="#ctx0" brushRef="#br0" timeOffset="832559.6196">7209 14788 18,'0'0'21,"0"11"4,0-11 1,0 0-9,0 0-2,0 0-2,19 11-3,-7-12-2,5 6-1,2-4-2,4 2 0,2 0-3,4 2 0,2-3-1,-1 0 0,1-1-1,1-2 1,-1-4-1,0-1 1,-1-5-1,-4-2 1,1-3-1,-1-2 0,-2-4 1,-1-1-1,-5-1 1,0-3-1,-4-3 1,1-1-1,-5-2 1,-2 0-1,-2-1 0,-2-2 1,-2 2-1,-3 0 0,-3 3 0,-2-1 0,-3 3 0,-1 4 0,-4 3 0,-2 0 0,-4 4 1,-2 3-1,-1 1 0,-6 6 0,-3 3 1,-1 0-1,-3 3 0,1 5 0,0 1 0,0 4 0,2 3 0,4 1 1,1 2-2,3 3 2,3 1-1,2-2 0,2 1 0,3-1 1,0 0-1,0 1 0,2-1 0,0-2 0,1 1 0,-1 1 1,2 0-1,1-2 0,0 0 0,5-3-2,0 0-1,5-11-2,0 15-8,0-15-11,0 0-10,0 0-2,9-18 2,-1 7 1</inkml:trace>
  <inkml:trace contextRef="#ctx0" brushRef="#br0" timeOffset="832898.639">7139 14199 30,'0'0'28,"0"0"1,0 0-10,0 0-7,-12 17-2,10 3-1,-4 0-4,3 7 0,-4 0 0,2 6-1,-1-4 1,2 3-1,-1-6 1,4-1-2,-1-3 0,4-4-1,0 0 0,4-4 0,4-3-1,2-2 1,0-4-1,5-2 0,-2-1 0,5-2 0,1-4 0,0 0-2,2 2-4,-1-7-13,-2-1-17,10 7 0,-2-6 0,1 6-1</inkml:trace>
  <inkml:trace contextRef="#ctx0" brushRef="#br0" timeOffset="834041.7039">8102 14359 12,'-1'12'24,"1"-12"2,0 0-10,0 0 1,12-15-3,-5 5 1,1-6-1,0 2-1,-3-7-3,4 3-1,-2-6-2,0 7-2,-1-2-1,1 5-1,-3-1-1,4 6-1,-8 9 0,10-8-1,-10 8 1,11 8-1,-11-8 1,12 23-1,-6-4 1,-1 4 0,0 3-1,-1 3 0,1 2 0,-2-1 1,-1 1-1,1-4 0,0-5 0,-1-2-1,1-2 0,-1-9-2,1 1-2,-3-10-3,5 10-6,-5-10-4,0 0-8,0 0-9,0 0 0,-1 15 2</inkml:trace>
  <inkml:trace contextRef="#ctx0" brushRef="#br0" timeOffset="834309.7198">8226 14573 47,'-12'-4'31,"12"4"-2,0 0-6,0 0-4,16-9-5,-16 9-2,18-8-5,-9 2-1,7 7-2,-1-4-2,1 4 0,0-1-1,0 2 0,0 1 0,-1-1-1,-1 0 1,-3-2-1,-1 0 0,-10 0-3,15 2-10,-15-2-25,0 0 3,0 0-3,1-13 2</inkml:trace>
  <inkml:trace contextRef="#ctx0" brushRef="#br0" timeOffset="842548.191">5832 13892 7,'-8'-13'10,"8"13"0,0 0 0,0 0-2,-9 2 1,9-2-2,0 0 0,-3 10-1,3-10-1,3 13 2,5 2-2,0 2 0,6 6 0,-2 3-1,8 4 0,-4 0-1,6 2 0,-4-3-1,0-4 0,0-3-1,-5-4-1,2-3-2,-7-5-3,2-2-5,-5 1-10,-5-9-7,4 9 1,-4-9 0</inkml:trace>
  <inkml:trace contextRef="#ctx0" brushRef="#br0" timeOffset="843130.2239">5824 13876 6,'0'0'16,"0"0"0,-14 3 0,14-3-4,0 0-2,-12 14-1,12-14-2,-8 10-1,8-10-2,-8 14-1,5-2-1,0-2 0,1 2-1,-2-2-1,3 3 1,-2-3 0,3-10 0,-4 13 0,4-13 0,0 0 0,0 0 0,0 0 0,2-16 0,1 3 1,0-1-1,1-4 0,0-1 1,3 2-1,-2-2 1,1 3-1,-1 3 1,-1 3 0,-4 10-1,9-14 1,-9 14-1,0 0 1,15-1-1,-15 1 1,19 7-1,-9-2 1,5 2-1,0 1-1,3-1-5,0-3-16,5 5-9,-6-8 0,9 8 0</inkml:trace>
  <inkml:trace contextRef="#ctx0" brushRef="#br0" timeOffset="844774.3184">6457 13756 12,'-13'-15'15,"13"15"-1,-15-12-2,15 12-3,-17-5 0,17 5-1,-15 3-1,15-3-1,-15 13-1,9-4-1,2 3-1,0 1-1,2 3 1,2 1-2,4 4 1,2 3 0,2 0-1,2-1 1,4 0-1,3-6 1,4-2 0,0-6 0,2-7 0,-2-7-1,3-4 0,-1-8 0,-2-3 1,-2-3-1,-2-3 0,-4 0 0,-4 1 0,-1-1-1,-6 3 1,-4 1 0,-4 2 0,-4 5 0,-3 1-1,-5 4 1,-3 2-1,-2 4 0,-1 4 0,1 4 0,1 0-1,4 6-2,2 0-3,7 4-8,9 8-15,-1-11 0,13 8 0,-2-9 0</inkml:trace>
  <inkml:trace contextRef="#ctx0" brushRef="#br0" timeOffset="845094.3367">6833 13895 10,'0'0'26,"3"11"-2,-3-11-5,-6 13 0,5-1-3,-4-1-3,3 6-3,-4-3-1,5 7-3,-5-7-3,3 4-4,2 0-9,-2-3-16,3-15-5,-6 15-1,6-15 1</inkml:trace>
  <inkml:trace contextRef="#ctx0" brushRef="#br0" timeOffset="845861.3805">6969 13658 20,'0'0'28,"0"0"0,-9-15-7,9 4-6,0 11-2,6-24-2,1 12-2,-1-3-3,4 2-1,-3 0-1,2 2-1,0 2-1,0 5 0,-9 4-1,16 1 1,-16-1-1,13 9 0,-7 1-1,-2 3 1,-1 3 0,-1 0-1,-3 3 1,-1 1-1,-1 1 0,-3 3 0,-1-1 0,-2-2-1,0 0 1,0-1 0,-1-4 0,2 0 0,0-5-1,3-2 1,5-9-1,-4 14 1,4-14-1,0 0 1,0 0 0,15 5 0,-6-5 1,3 0 0,-2-2 1,5 0-1,-3-1 1,4 2-1,-4-1 1,2-1-1,0 2 0,-1 0-1,0 2-4,-13-1-8,16-3-22,-5 6 0,-11-3-1,10 5 0</inkml:trace>
  <inkml:trace contextRef="#ctx0" brushRef="#br0" timeOffset="851432.6989">5752 15708 13,'1'-18'16,"-1"18"-2,2-14-1,-2 14 0,1-11-2,-1 11 0,0 0-3,0 0 0,0 0-1,0 0-1,-6 14-2,6-14 0,-9 20 0,3-5-1,1 2-1,-3 7 0,-1 7-1,-2 2 1,-2 4-1,-3 5 0,0 3-1,-2 4 1,-2-1-1,1-3 1,-1-4-1,2-2 0,2-2 0,1-7 1,4-5-1,1-5 0,4-1 0,0-5 0,3 1 1,-1-5-1,3-1 0,1-9 0,-3 17-1,3-17 1,-4 13-2,4-13-1,0 0-2,-5 13-4,5-13-4,0 0-8,0 0-10,-9-12 2,9 12 0</inkml:trace>
  <inkml:trace contextRef="#ctx0" brushRef="#br0" timeOffset="851738.7167">5396 16229 6,'-12'9'21,"8"6"-5,-2-1-1,5 2-3,-1 0-1,3-1-1,1 0-2,0-4-2,4 0 0,-6-11-1,10 16 0,-10-16-1,13 8 0,-13-8-1,18 3 0,-8-5-1,3 0 0,2 0-3,2-1-5,4 4-6,2 4-13,-5-5-5,9 11 1,-10-7 0</inkml:trace>
  <inkml:trace contextRef="#ctx0" brushRef="#br0" timeOffset="852900.7818">6015 15902 32,'0'0'22,"-10"1"-3,10-1-1,0 0-5,0 0-2,0 0-3,0 0-1,0 0-2,13 3-1,-1-3-1,1-3 0,3 0 0,-1-2-1,2 1 0,0-1-1,0 2 0,-2 1 0,1 0-1,-3 1 1,0 2-1,-1 2 1,-2 0-1,-10-3 1,15 15 0,-15-15 0,6 20-1,-6-4 1,-3 1-1,-3 1 1,-2 7-1,-1 0 0,-2 1 0,-3 1 0,3-1 0,-1-1 0,1 0 0,1-3 0,4-7-1,-1-2 1,6-2 0,1-11 0,5 9 0,-5-9 0,12 1 0,-1-4 0,2 3 0,1-3 0,2-1 0,-1 1 0,1-1 1,0 0-1,0 0 0,-3 2 0,1-3-1,-3 3-1,-2-3-2,2 3-3,-11 2-5,11-11-8,-11 11-11,5-10-1,-5 10 1</inkml:trace>
  <inkml:trace contextRef="#ctx0" brushRef="#br0" timeOffset="853141.7969">6055 16066 12,'0'0'24,"0"0"-5,11-3-2,-2-1-1,3-2-4,6 1-1,1-6-1,3 6-3,0-3-2,3 1-7,1-3-22,5 11-5,-12-9 0,8 13 1</inkml:trace>
  <inkml:trace contextRef="#ctx0" brushRef="#br0" timeOffset="905793.8085">9798 15896 15,'-13'-7'13,"13"7"2,-12-2-1,12 2 1,-15 0-1,3 0-2,3 4 0,-5-3-2,2 4 0,-7-1-2,4 5-1,-7-3 0,2 7-3,-4-6 1,0 4-2,-1-1 0,1-1 0,1 0-1,3 1-1,0 0 0,5 0 1,-1 3-2,4 0 1,2 3-1,-1 2 1,3 4 0,-1 0 0,0-2-1,3 3 1,0 1-1,2 0 1,1-1 0,2 2-1,2-3 1,2 2-1,3-1 1,0-1-1,1-2 0,4 0 1,-1 0-1,1-2 0,3 2 0,-1-2 0,5 1-1,0 1 1,3-2 0,-1-2 0,2 0 0,2-1 0,-2-3 0,3-1 1,-3-4-1,0-2 1,0-2-1,2 0 0,0-5 0,0-1 0,0-3 0,0 0 0,-1-2 0,-1-5 0,1 1 1,-1-3-1,-2 1 0,-1-2 1,1 1-1,-2-4 1,0 3-1,1-1 0,-4 2 1,0-2-1,-2 0 0,-2-3 0,-1 0 0,-2 0 0,-1-3 0,-2 0 0,-2-1 0,2 1 0,-5-3 0,1 1 0,-1 0 0,-3 0 0,-1 0 0,-1 1 0,-1-2 0,-5 1 0,-2 2 1,-2 2-1,-3 0 0,-1 4 0,-3 1 0,-1 5 1,-2 3-1,2 5 0,-1 3 0,-1 4 0,1 5 0,0 1 0,3 2-1,0 2 0,4 1-2,-3-4-4,7 3-14,7-2-13,-6-10-1,12-2-1,-15-5 1</inkml:trace>
  <inkml:trace contextRef="#ctx0" brushRef="#br0" timeOffset="907443.9029">9789 15957 7,'0'0'9,"0"0"-11,7 12-8</inkml:trace>
  <inkml:trace contextRef="#ctx0" brushRef="#br0" timeOffset="910952.1035">9697 16286 16,'0'0'17,"0"0"0,0 0 0,0 0-2,0 0 0,0 0-2,14 4-2,-4-4 0,3-4-3,3 2-1,-1-4-1,2 1-1,-1-5-1,2 0-1,-2-3-1,0 1 1,-6 0-1,-1-1 0,-3-1-1,-1 4 0,-2 0 0,-3-1 0,-4 2 0,4 9 0,-12-16-1,0 12 0,-2 1 1,-2 2 0,-3 2-1,-1 7 0,0 2 0,-1 2 1,1 5-1,5 1 1,0 4 0,5 1 0,3 2 0,6-4 1,3 2-1,5 0 1,3-5-1,4 0 1,4-5 0,2-1 0,1-6 0,2-1 0,-2-5 0,2-3 0,-1-3-1,-1 1-1,0-1-5,-3 2-33,-3-7 2,3 4-2,-9-13 0</inkml:trace>
  <inkml:trace contextRef="#ctx0" brushRef="#br0" timeOffset="915235.3485">10324 15901 8,'0'0'23,"14"-2"-3,-14 2-1,21-6-2,-8-1-3,5-4-3,5-2-2,-1-7-2,4-1-1,1-9-1,2-2-2,-1-5 0,1-4-1,-2-5 0,-3 1-1,-2-4 1,-4 2-1,-5-1 0,-5 6 0,-8 0 1,-7 5-1,-8 2 0,-7 4 1,-9 4-1,-5 8 0,-6 4 0,-4 6-1,-1 9 1,-2 9-1,-1 7 1,0 6-1,0 7 1,6 3-1,1 3 1,4 6-1,2-1 0,5 1 2,4 0-1,8-2 0,6-2 0,3-2 0,4-3 0,5-7 0,3-3-1,5-5 0,4-4 0,-1-6-1,6-3-2,-4-9-4,4-1-3,-3-9-6,1 1-3,-6-7-5,-1 1-1,-5 0 0,-6 0 3</inkml:trace>
  <inkml:trace contextRef="#ctx0" brushRef="#br0" timeOffset="915475.3622">9968 15541 23,'-11'-3'18,"-2"-5"0,13 8-1,-14-6 0,14 6-2,0 0-3,-9 0-1,10 10-3,-2 1-1,4 8-1,-1 1-1,4 7 0,1-1-1,5 5 0,0-5-1,6-1 0,-1-7-1,5-5-1,1-6 0,1-8-1,2-3-8,1-1-26,-1-14 1,2 4-2,-8-12 2</inkml:trace>
  <inkml:trace contextRef="#ctx0" brushRef="#br0" timeOffset="916370.4134">11496 15121 40,'4'-15'28,"-4"15"-4,0 0-2,-14-9-5,3 12-2,-8-2-5,-2 10-3,-9 2-2,-1 5 0,-7 6-2,-2 7-1,-2 1 0,1 1 0,0-1 0,7-2 0,6-6-1,8-1 0,8-9 0,8-5 0,4-9-1,26 6 0,-1-12 0,5-1 0,6-1 0,2-1 0,3-1 0,-4 4 0,-6 3 1,-7 7-1,-10 10 0,-9 7 0,-11 8 1,-9 8-1,-10 9 0,-4 3 1,-2-1-1,2-1 1,3-8 0,6-6 0,8-8 0,10-8 1,2-17-1,23 5 1,1-11-1,6-3 0,5-2-1,2 0 0,2 3-3,-5 0-1,2 10-5,-13-1-15,-5 6-12,-6 9-1,-15 1 0,-3 10 2</inkml:trace>
  <inkml:trace contextRef="#ctx0" brushRef="#br0" timeOffset="927584.0548">6090 16545 4,'13'-8'5,"4"3"-1,-3-1 1,4 1 0,-4-1 1,6 0 0,-4-2 2,4 4-1,-3-3 1,3 2 0,0-2-2,-2-1 0,3 1-1,-1 1-1,-1 1-1,1-1-2,1 1 0,-2 1 0,1 1-1,0-1 1,1 1 0,-1 0-1,0 0 1,-1 2 0,0-2 0,-2 2 0,2-2 0,-3 2-1,0 0 1,2 1 0,-1-1-1,3-1 0,-3 1 0,4-1 1,-1 0-1,0 1 0,2-1 0,0 0 1,-1 0-1,1-1 0,1 0 0,0 2 0,-1-3 0,1 0 0,0 2 1,-2-1-1,2 0 0,-2 0 1,-1 0 0,2 0 1,-1 1-1,1-1 2,0 0-1,-1-1 1,1 4-1,-2-2 1,2 2-1,-3-2 0,2 2-1,0 0 1,-1 1-1,1 0 1,4-1 0,-1 0-1,1 4 1,1-2 0,2 1 0,-1-1 0,3 1 0,-3 0 0,1 2 0,-1-3-1,1 0 1,-2-1-1,0 0 0,-2 0 1,1-2-2,0 0 1,0-1-1,-1 1 1,-3-1-1,0 1 0,-1-1 0,-3 0 0,1 2 0,-2 0 0,-1-1 1,1-1-2,3 1 1,2-1 0,-1 0-1,7 0 1,1 0 0,4-1-1,3 2 1,1 2 0,1 1-1,-1 0 1,0 1 0,-3 1 0,-1 0-1,-1 1 1,-2-2 0,0 0 0,-1 0 0,-1 1 0,-1-2 0,-1-1 0,0 0-1,-2 0 0,1 0 0,-1 0 0,-1-2-1,3 2 1,-1-1 0,2 0 0,-4-1 1,3 0-1,1 1 1,-2-1 0,1 1 0,-2 0 0,-1 0 0,0 0-1,-1-1 1,-2 2-1,-2 0 0,-3 0-1,-2-1-1,1 1-1,-3-1-1,0 2-4,0-1-7,-10-1-13,15-1 1,-13-8 1</inkml:trace>
  <inkml:trace contextRef="#ctx0" brushRef="#br0" timeOffset="928099.0842">9038 16211 47,'0'0'34,"14"7"1,-14-7 0,0 0-18,18-2-4,-18 2-4,17 2-4,-7-1-1,3 4-1,-4-1-1,2 2 0,0 0-1,-1 3-1,-1 1 1,0 1 0,-1 1-1,0 3 0,-2-1 0,0 2 1,1-1-1,-2 0 0,-1-3 0,1 1 1,-2-1-1,-3-12 0,5 16 0,-5-16 0,2 11 0,-2-11 0,0 0 0,-8 11 1,8-11-1,-13 6 0,13-6-1,-18 8-2,18-8-3,-19 7-12,8-5-20,11-2 1,-15 3-1,15-3 1</inkml:trace>
  <inkml:trace contextRef="#ctx0" brushRef="#br0" timeOffset="931801.296">8116 15763 15,'-17'-1'23,"17"1"0,-17 4-10,7-1-4,-2 0-1,3 2-3,-1 3-7,-2-5-18,8 13-3,-11-11 0,10 11-1</inkml:trace>
  <inkml:trace contextRef="#ctx0" brushRef="#br0" timeOffset="936184.5467">8170 15807 26,'-13'-14'22,"13"14"-2,0 0-2,-15-10-2,15 10-2,-13-6-2,13 6-3,-13-3-1,13 3-2,-16 5-1,16-5-1,-19 11-1,7 1 1,-4-2 0,2 5-1,-5 3 1,4 4-2,-4-1 1,4 4-2,1 0 1,6 0-1,4 1 0,3 0-1,6-5 0,3-1 0,5-3 0,4-1 1,4-5-1,2-2 1,1-5-1,4-4 1,1-6-1,1-3 1,0-3-1,-2-5 1,-2-3-1,-2-3 1,-6-7-1,-2 0 1,-7-2 0,-6-1 0,-7-2 0,-5 3 0,-6 2-1,-4 4 1,-4 7-1,-1 7-1,0 8-1,-2 4-3,11 9-17,3 7-15,-1-3 2,12 6-3,5-5 3</inkml:trace>
  <inkml:trace contextRef="#ctx0" brushRef="#br0" timeOffset="948739.2648">8478 16084 18,'0'0'30,"0"0"0,9 7 2,-9-7-12,-9 12-6,8 2-3,-8-2-4,5 7-3,-4 0 0,2 3-3,-1 2-5,-1-6-7,-1-6-22,8 6 1,1-18-2,-8 12 0</inkml:trace>
  <inkml:trace contextRef="#ctx0" brushRef="#br0" timeOffset="949709.3203">8587 15839 8,'0'0'27,"0"0"2,2-15 0,-2 15-9,20-12-2,-7 3-2,6 5-4,-1-4-3,4 7-2,-5 2-2,1 5-3,-4 7-1,-4 5-1,-5 3 0,-7 3 0,-5 2 0,-2 1-2,-2-2 2,-4 0-1,-1-5 1,1-5 0,2 1-1,2-4 1,4-2 1,7-10 0,-5 13 0,5-13 1,12 7 0,2-4 0,2-2 0,5 0-1,3 3-9,0 1-26,-3-11-1,7 1-1,-7-9 0</inkml:trace>
  <inkml:trace contextRef="#ctx0" brushRef="#br0" timeOffset="951678.4329">5565 12862 8,'18'-11'11,"0"-8"0,6 4 0,2-7-2,3 1 0,2 0-2,4-1 0,2 0-1,1 2-2,4-3 0,5-2-1,5 1 0,9-3 0,7 0 1,0-1 0,5 0 0,5 1 0,1 2 1,2 4-2,0 2 1,-4 3-1,2 5-2,-3 3 0,1 0 0,-2 3 0,1 2 0,1 0 0,3 1 0,-1 1 0,3 0 0,0-2 0,4 1 0,2 0 0,0-1 0,3-1-1,0 0 1,0 1-1,0 0 1,-2 1-1,-1 0 0,-3 1 0,-4 3 1,-4 1-1,-4 4 0,-6 2 0,-3 3 0,-3 2 0,-3 4 0,-3 2 1,-3 1-1,0 1 0,-1 2 0,-2 2 0,-1 2 0,-2 1 1,1 1-1,-1-1 0,1 4 1,-4 1-1,-1-1 1,-2 1 0,0 0-1,-3 2 1,-3-1 0,-4 0 0,-2 1 0,-3-4 0,-1 2 0,-4-2 0,-3-2 1,-3-3-2,-1-1 2,-3-2-1,0 1 0,-3 1 0,-1-1-1,-2-3 1,2 3-1,0-1 2,-2 0-2,1-1 0,1 2 0,1-3 0,0 1 1,1 3-1,-3-2 1,2 3-1,-2 1 1,3 3 1,-1 2-1,-2 2 0,2 2 0,-1-1 1,4 4-1,-3-2 1,3 2 0,-1 0 0,2 2-1,0-1 1,1 1-1,-1 0 0,3 2 0,-4-2 0,2 5 0,0-3 0,-1 1 1,0 2-2,1 1 1,-2-3 0,1 2 0,-1 0 0,-1 0 0,-2-3-1,-2 0 1,-1 0-1,-6-3 1,-2 1-1,-1-1 0,-3-5 0,-1 1 1,-3-3-1,1-1 0,-2-3 0,3 2 0,-1-4 1,-1 0-1,1-1-1,2-2 2,-2-1-2,1 1 1,2 0 0,-2 0 1,2 1-1,0 1 0,0 2 0,-1 0 0,2 3 0,0 0 0,0-1 0,-1 3 0,1 1 0,-2-3 0,-1 0 0,0 0 0,0 0 0,-2-3 0,-1 0 0,1-4 0,-1-2 0,3-1 0,2-1 0,-1-4 0,2-3 0,3-2 0,1 1 0,1-4 0,1 0 0,1-9-1,-3 14 0,3-14-2,-2 12-2,2-12-5,0 0-11,-5 10-16,5-10 2,0 0-2,-7-16 3</inkml:trace>
  <inkml:trace contextRef="#ctx0" brushRef="#br0" timeOffset="952034.4533">9589 15665 30,'0'0'32,"-1"15"1,1-15 2,-1 13-15,8 3-6,-5-4-2,7 6-3,-5-4-4,5 6-1,-3-4-1,0 3-1,-2-1-1,0 1 0,-2-3 0,1 0-2,-1-1 2,1-4 0,-3-11 0,12 13 1,-1-15-1,2-2 1,4-5-2,1-7-5,4-5-32,-1 2 0,-6-8 0,2-1-2</inkml:trace>
  <inkml:trace contextRef="#ctx0" brushRef="#br0" timeOffset="960658.9466">10123 13545 35,'0'0'32,"0"0"1,4-11-2,-4 11-12,4-9-6,-4 9-3,15-4-4,1 3-2,-1-3-2,7 2 1,0-2-2,4 2 0,1 0 0,-2-1 0,-1 2-1,-3 1 1,-5 2-1,-5 5 1,-6 5-1,-7 2 0,-7 4 0,-5 5-1,-5 4 1,-6 1-1,-1 2 1,-3-1-1,3-2 0,2-1 1,5-2 0,6-6 0,6-1-1,7-4 1,5 1 0,5-4 0,3-1-1,2-1 2,1-1-2,1-2 1,0 1-3,-3-5-2,3 3-5,-6-5-10,0-1-13,3 4-3,-14-2 3,10-4-1</inkml:trace>
  <inkml:trace contextRef="#ctx0" brushRef="#br0" timeOffset="960895.9601">10179 13761 29,'-12'-11'32,"12"11"2,-1-13 0,7 3-13,13 8-6,-3-3-3,11 6-5,-2-2-2,8 3-4,4 5-6,-1 4-30,0-10 0,7 1-1,-5-10 0</inkml:trace>
  <inkml:trace contextRef="#ctx0" brushRef="#br0" timeOffset="1.02094E6">20231 2776 1,'0'0'4,"1"-19"1,-6 10-1,-6-2 0,-4 4-1,-10-6 0,-3 3 0,-15-3-1,-4 1 0,-12-2-1,-9-2 1,-11-1-2,-9 2 2,-7-3-2,-10 0 2,-2-1-2,-4 3 1,-2-1 0,-1 5-1,-4-2 1,-1 2-1,-2 5-1,-1 5 2,-5 1-1,-6 3 0,-2 3 0,-3 1 0,3 4 0,-2 2 0,2 0 0,2-2 0,1 6-2,0 0 2,1 0 0,-3 2-2,2-2 3,1 1-2,2 1 1,2 0 0,3-1 1,6 0-2,5 2 1,9 0 1,5 3-1,10 2 0,5-3 0,8 4 0,8 0-1,10 1 2,5 4-1,9 5 0,5 5-1,5 9 2,3 10-2,3 8 1,5 9 0,2 13 1,1 8-1,1 6 0,5 6 1,1 7-1,1 5 1,2 7-1,1 1 0,0-1 1,2-1-1,2-3 1,0-9-1,3-6 1,3-9 0,2-12 0,3-8 0,4-7 0,3-10 0,4-6 0,4-2-1,5-8 1,3-5 0,7-1 0,6-3 2,8-5 0,4 0 1,11 0 0,6-4 0,13 1 1,10-1-1,12-1 0,10-2-1,14-2-2,14-2 0,11-6 0,9-2 1,11-6 0,5-5 1,4-4-1,5-1 0,0-3 1,-5 2 0,-4 1-1,-2 2-1,-9 5 0,-2 5-1,-5 2 0,-5 1 0,-8-1 0,-5 3-1,-6 1 0,-10-1-1,-10-1-3,-12-3-4,-14-2-4,-10 1 0,-15-4 0,-9-2 0,-13-5 0,-4 0 2,-14-5 5,-2-1 4,-5-4 7,-6-8 3,0-4 4,-5-10 1,5-7 3,-1-17 0,8-15 0,3-16-3,4-23-2,8-18-2,3-22-2,10-23-3,-1-18-1,8-14-1,0-16 0,0-6 0,0-3-1,-1-1 0,-8 6-1,-11 13 1,-13 10-1,-15 15-2,-15 23 1,-14 21-5,-12 27-14,-8 32-10,-18 15-1,8 35 0</inkml:trace>
  <inkml:trace contextRef="#ctx0" brushRef="#br0" timeOffset="1.02174E6">19711 2548 16,'76'2'19,"7"2"-8,21 6-2,10 3-1,13 6-13,12 10-12,-5-6-2,8 12 0</inkml:trace>
  <inkml:trace contextRef="#ctx0" brushRef="#br0" timeOffset="1.02408E6">21868 8231 19,'56'-93'17,"-3"-11"1,5-3-1,-2-5 1,-3-1-4,-4-1-1,-7-2-2,-1 4-4,-8-1-2,-1 5-1,-6 5-2,-5 6-1,-4 4 0,-4 8 0,-9 7-1,-3 4 0,-5 7 0,-8 7 0,-4 4 0,-3 5-1,-8 4 1,-7 6 0,-8 4 0,-7 6 0,-12 6-1,-7 3 1,-11 5-1,-9 6 0,-9 3 1,-7 2-1,-8 3 1,-7-1-1,-3-2 0,-6 1 0,-6 0 1,-3-2 0,-3-2 0,-3 0-1,-3-1 1,-2-3 0,-1 1-1,-2-1 1,-3 0-2,-4 1 0,-1 2 0,-8-3 0,-6 6-2,-4 2 2,-4 4 0,-8 1 0,3 3 0,-5 4 1,-1 1 0,2 6 0,5-1 1,1 2-1,5-1 0,8 5 0,5-3 0,12 1 0,9 1 1,14-2-1,13 2 1,12 0-1,14 2 0,13-2 1,10 5-1,14 2 0,13 3 1,8 3-1,9 5 1,8 3-1,7 7 1,3 7 0,6 10 0,-2 8 0,-1 11 0,1 14 0,-3 10 0,-3 10 0,-3 10 0,-2 5 1,-7 4-2,2 0 2,-1-6-1,0-3 0,2-4 0,4-6 0,2-9-1,4-9 1,5-8 1,5-10-1,6-9 0,6-8 0,9-12 0,9-9 0,14-6 2,15-7-1,20-9 2,15-1 0,24-6 0,23-2 1,24-5 0,26-1-1,25-5 1,23 0-1,19-4 1,19-1-1,7-6 1,8 2-1,-3-3 1,-6-2-1,-8 0-1,-13 1 0,-15-1-1,-19-1 1,-16 5-2,-15-2 1,-21 3-1,-17 1 0,-26 3 0,-17-3 0,-23 0-1,-19 1 0,-19-2 0,-20 2 1,-13-4-1,-11 1 0,-8 0 1,-5 10-1,-3-14 1,3 14-1,0 0 0,0-9 0,0 9 0,15 0-1,-5 1 0,3-3-2,2 1 0,0-3 0,2 0-2,-1-4 0,4-1-1,-2-8-1,3 0 1,1-7 0,-1-6 2,2-10 1,0-5 0,1-5 2,1-7 2,6-3 1,2-3 0,4 2 1,-2 4-1,0 10 1,-3 6 0,-2 11 0,-8 14-1,-11 16 0,-8 18 0,-10 17 0,-7 19 1,-6 13-3,-6 12-18,-1 20-5,-14-4 2,8 12-2</inkml:trace>
  <inkml:trace contextRef="#ctx0" brushRef="#br0" timeOffset="1.02536E6">15747 3237 40,'-17'-23'23,"9"12"0,3-3-2,-2-1-4,5 4-1,-2-4-4,4 15-2,12-16-2,0 9-2,0 2-1,3 6-2,1 1 0,2 3-2,0 3 0,-1 3 0,-3 3-1,-2 1 1,-3 3-2,-2-2 1,-5 2-1,-5 0 0,-5 3 0,-5-3 0,-7 0 0,-3 2 0,-3-2 0,-3 1 0,3-2 0,1-2 1,4-2-1,5 4 0,9-4 1,3 0 0,7 0 0,6 2 1,6 1 0,5 2 1,3-3 0,4 2-1,1-1-2,0-2-7,-5-3-27,4 2 1,-10-12-1,0 4 0</inkml:trace>
  <inkml:trace contextRef="#ctx0" brushRef="#br0" timeOffset="1.02966E6">16087 8275 4,'0'0'25,"15"4"2,-15-4 0,19-12-8,-1 7-7,0 0-1,7 3-1,-3 0-4,3 6-1,-3 1-2,0 1-1,-5 5-1,-1 2-1,-6 3 1,-2 0 0,-7 1-1,-3-1 1,-5-1-1,0 1 1,-4-3 0,-2-3-1,1-3 1,-2 0-1,5-2 0,9-5 0,-12 8 0,12-8 1,0 0-1,9 12 0,2-5 1,3 1-1,0 1 1,2 2-1,-1 1 1,-1 1-1,-5 1 0,-4-1 1,-5 0-1,-4 2 0,-6 1 1,-3-3-1,-5 0 2,-3 2-1,-1-4 2,3-1 0,-1-1 0,6-3-1,1-4 0,3 2-4,10-4-27,0 0-3,-7-14-2,7 14 0</inkml:trace>
  <inkml:trace contextRef="#ctx0" brushRef="#br0" timeOffset="1.05228E6">5212 13011 0,'-16'17'3,"2"-1"0,0 0 0,-1 1-1,2 0 0,-1 0 0,3 2-2,-4 3 1,3-4 0,-2 4-1,0 2 0,2-2 0,-2 1 1,1 0-1,2 0 0,0-2 0,0 2 0,3 2 0,0-2 0,3 3 0,3 0 0,1 4 0,2-1 1,1 2-1,3 0 0,3-1 0,0 1 0,1-1 0,-1-3 0,3 0 0,1-1 0,1-2 0,-1-2 0,1 0 0,1-2 1,2-1-1,2 2 0,1 0 0,-2-3 1,1 1-1,-1-1 1,1-1-1,-1 1 1,-1-4-1,-1-2 0,3 0 0,-1-3 0,5-2 0,0-1 1,3-4-1,2-1 0,0-3 0,3-3 1,1-1-1,0-3 0,-1-3 0,2-3 0,-1-1 0,-1-4 0,-2-1 1,0-2-1,1-1 0,-4 1 0,0-2 0,-1 0 1,-5 2 0,1-2 0,-3 0 1,-1-3 0,-4 1 0,0-3 1,-5 0 0,-1-2 0,-1 0 1,-3-3 0,0-1-1,-3 0 1,-1-4 0,-2 0-1,-3-1 1,-6-1-2,-3 1 0,-4 2 0,-1 2 0,-4-1 0,-1 4 0,-3 2 2,0 4-2,-1-1 0,1 6-1,-2-1 1,-1 3-1,0 4-1,1-1 1,-3 4-1,1 2 0,2 3 0,-1 1 0,2 1-1,-1 4-1,-1 4-4,0 1-10,5 16-7,-12-10 0,8 20 0</inkml:trace>
  <inkml:trace contextRef="#ctx0" brushRef="#br0" timeOffset="1.05435E6">6907 14213 3,'-16'-11'8,"3"2"-2,-5-3 0,0 2-1,-3-5 0,1 4-2,-3-2 1,1 1-1,-1 0 0,0 1-1,-1 1 0,0 2 0,0 0 0,0 3 0,-3 1-1,1 0 1,-1 2-2,0 1 1,-1 0 0,1 1 0,1-1-1,1 1 0,1 0 1,0 0-1,1-1 0,3 2 1,-1 0-1,2 0 0,-2 0 0,1 0 0,-1 0 0,0 1 0,-1 1 0,-1 0 0,-1 1 0,0 1 1,0 1-1,-1 1 0,0 0 0,-1 4 0,4-1 0,-4 2 0,1 3-1,2 1 1,0 1 0,-3 1 1,2 1-2,0 1 1,-1 0 0,1 1 0,1-1 0,-3-1 0,2 1 0,2 1 0,-2-1 0,1 0 0,-1 0 0,3-1 0,-1 1 0,0 4 0,2-3 0,1 3-1,1 2 1,2 0 0,1 0 0,1 0 0,2 2 0,2-2 0,-1 3 0,2-1 0,2 1 0,-1 2-1,3 1 1,1 3 0,0 0 0,2 2 0,2-1 0,3-1 0,0 0 0,4 1 0,-1-1 0,4-1 0,4 1 0,1-2 0,2 0 0,4 1 0,1-2 0,2-1 0,5 1 0,-1-3 1,-1 1-1,2 0 0,2-3 1,-3-1 0,2 1 0,1-2 1,2-4 0,0-2 0,3-2 0,2-4 1,1 1-1,3-6 0,4-1-1,1-4 2,1 1-2,3-3-1,-1-3 1,0-2-1,0 1 1,1-2-1,-5 0 0,-2 0 1,-1-3-1,-3-1 1,-1 1-1,1-1 1,-1-2 0,-2-2-1,-1-2 1,3 1 0,-2-4 0,0-1-1,0-2 1,-3-2 0,0-1-1,-3-3 1,-2 0 0,-3-5-1,-2 1 1,-2-5 0,-4 0 0,0-2-1,-5-3 1,1-1-1,-3-5 1,0 1-1,-3-5 0,-1-1 0,1-2 0,-4-1 0,-1-2 1,-3-1-1,-3 1 0,-5-1 0,0 3 1,-6 0-1,-3 0 1,-3 4-1,0 3 0,-4 3 1,-3 3 0,-1 5-1,-6 4 1,-4 5-1,-5 7-2,-3 3-2,-5 9-8,-9-2-14,7 14 1,-12-6 0</inkml:trace>
  <inkml:trace contextRef="#ctx0" brushRef="#br0" timeOffset="1.05584E6">5682 16479 14,'0'0'13,"-25"-9"-1,11 5-1,-7-3-2,3 1-2,-6 1-2,-2-1-1,-1 1-1,-3 2-1,0 0-1,-1 2 1,-1 1 0,0 1 0,1 1-1,-1 2 1,0 1 0,-1 1 0,2 0-1,-1 1 1,2 1-1,-1 4 0,1-1-1,1 2 0,2 2 0,3 1 0,-1 4 0,2-1 0,-1 0 0,4 0 0,-1 3 0,3-1 0,1 2 0,1 4 0,2-1 0,-2 5 0,5 2 1,0 5-1,1 0 0,1 5 0,1 0 0,3-2 0,1 5-1,4-3 1,2 4-1,0-6 1,6 6-1,1-7 3,1 3-3,3 0 2,2 0 1,2-4-1,-1 2 2,3-4-2,-1 0 1,0-1-2,2 1 2,-2-8-2,0 0 0,-2-2 0,1-2 1,-3 1-1,2 0 0,-16-26 0,0 0 2,52 63 2,-52-63-4,0 0 3,71 45-1,-71-45 1,55 16 0,-55-16 1,61 5-4,-61-5 0,62-5 3,-62 5-3,70-9 0,-31-3 0,0-3-2,0 2-2,0-9 1,-1 8 0,0-5 0,-4 2 0,-1-5 1,-2 5-2,-2-6 5,-1 1-1,-3-1 0,-1 3 1,-1-6-1,-2 2 1,-1-4-1,-4 1 1,0-3-2,-3 0 1,-2-7-1,-3-1 1,-3-5-1,0-3 1,-5-2-1,-1-1 0,-1-4 2,-4-1-1,1-5 1,-1 3-1,1-2 1,-3 1-1,0 1 0,-1 1 0,-3 2 0,-2 1 0,-2 3 1,-4 3-1,-2 3 1,-3 1-1,0 2 0,-3 5 1,0 5-1,-2 3 1,-2 4-1,-1 7-1,-2 2-4,-2 8-9,3 11-13,-14-5 1,3 15 0</inkml:trace>
  <inkml:trace contextRef="#ctx0" brushRef="#br0" timeOffset="1.06678E6">2901 14764 6,'-20'-4'12,"20"4"-1,-19-4-2,9 2-2,-3-1 0,1-1-2,-3 0 0,-1 1-2,-2-1-1,-2-1 0,0 1-1,-3 0 0,1-2-1,-3 2 1,-2 1 0,0 0-1,-1 1 1,-2 0-1,-1 2 1,1 1 0,0 1 0,0 0 0,2 1-1,0 1 1,1 2-1,4-1 0,-3 0 1,1 1-1,1 0 1,1-1 0,0 2 0,1-1 1,0-1-1,2 3 0,1 1 0,-2-1-1,3 2 1,-1 2-1,3-1 0,-2 3 0,2 1 0,0 0 0,1 2 0,1 0 0,3 1 0,-2 1 0,2 1 0,-1 0 0,2 0 1,0-2-1,-1 3 1,3-4-1,-1 3 1,0-2-1,-1-2 1,1 0 0,2-1-1,-2 4 0,2-3 1,0 3-1,3 2 0,0-1 1,1 2-1,3 2 0,-1-2 0,1 0 0,0 1 0,1-1 0,-1-3 0,-1 3 0,0-2 0,0 0 0,1 1 0,1 1 0,-1-3 0,2 2-1,0-1 1,5-1-1,-2 1 1,4-2-1,-1 1 1,2-3-1,0 0 0,2 0 0,0-3 1,-1-1 0,4 0-1,-1-3 1,2 0-1,1 1 1,0-2 1,2-1-1,-3 1 0,5 1 1,-3-2 0,4 1-1,-1-1 1,2 2-1,-1-2 1,4 0-1,0-1 1,1 2-1,2-2 1,-2 2 0,1-3-1,-3 1 1,0-1-1,-2 2 1,0-2-1,-2-1 0,0-1 0,1 0 0,-2-1-1,3-1 1,-1-2 0,2-2-1,-2 0 1,1-1 0,2 0 0,0-3 0,-2 1 1,3-3-1,0 3 0,1-2 1,-1 2-1,-1-4 1,0 3-1,-1 0 1,-1 0 0,-1-1 1,-1 1-1,-2 0 1,2 0-1,-4-2 1,2 2-1,-4 0 0,2 0-1,-3-1 1,-1 1 0,-2 1 1,-1-2 0,-10 8-1,17-19 1,-11 8 0,0-3 0,0 1-1,-1-4 0,0-1 0,0-1 0,2 0-1,-3-2 0,0 0 1,-2 2-1,-1-4 1,-1 2-1,-2-1 1,0 1-1,-5-3 1,3 3-1,-1-1 1,1-1-1,-2 2 1,4 0-1,-4 2 0,5 1 2,-2 1-2,0-1 1,0 1 0,-1 2 0,2-2 0,-3-1 0,1-2-1,-2 2 1,2-2 0,0 2-1,-2 0 2,0-3-1,-1 2 0,0-2 0,-1 0 0,-2 1 0,-2-2 0,1-3 0,0-1-1,-2 0 0,0 0 0,-1 0 0,0-1 1,-1 3-1,1 0 0,-4 5 0,-1 1 0,0 4 0,-2 1-1,0 4-1,-2 3-4,-3 1-12,-4-2-13,9 7 0,-14-5 0,9 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6:38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20B997DF-D075-4BE5-96AE-A5E30E3C92F1}" emma:medium="tactile" emma:mode="ink">
          <msink:context xmlns:msink="http://schemas.microsoft.com/ink/2010/main" type="inkDrawing" rotatedBoundingBox="4160,6726 10001,7807 9402,11044 3561,9963" semanticType="callout" shapeName="Other">
            <msink:sourceLink direction="with" ref="{42EF3953-F279-49F1-99D7-B9F4CACF559A}"/>
          </msink:context>
        </emma:interpretation>
      </emma:emma>
    </inkml:annotationXML>
    <inkml:trace contextRef="#ctx0" brushRef="#br0">8746 7579 11,'0'0'13,"0"0"0,0 0-2,0 0-2,0 0-2,0 0-2,0 0 0,-11-6-1,11 6-2,-2 9 0,2-9 2,-4 14-2,1-1 0,0-2 0,-1 6 0,0 1-1,-2 3 1,1 0-1,-1 1 0,2 3 0,-2 1-1,1 1 1,1 1-1,-1-1 0,1 1 1,1 2-1,1-3 1,0 1-1,0 2 1,1 0-1,-1-1 1,1 1-1,0-1 0,0-1 1,-1 2-1,1 0 1,-1 0-1,1 1 1,-2 0-1,1 1 0,0-2 0,1 2 0,0-2 0,0 0 1,-1-2-1,1 0 0,-1 2 1,1 0-1,-1-1 1,-1 0-1,0 1 1,-1 1-1,1 0 1,-2 2-1,0-1 1,1 1-1,-2 2 1,1 1-1,0 2 1,-2 1-1,0-2 0,0 0 1,0-2-1,-1 0 0,2-1 0,-1-2 0,2-2 1,-2 0-1,0-1 0,1-1 0,2-1 0,-2-1 1,2-2-1,-1 1-1,0-3 1,2 0 1,0 1-1,0-2 0,1 3 0,-1-1 0,0 1-1,0-2 1,0 2 0,0 0-1,-3 1 1,3-4 0,-2 2 0,2-1 0,-2 0 0,1-2 0,-1-1 0,0-3 0,1 0-1,0 0 1,-1 1 0,2-3 0,-1 1 0,0-1 0,1 2-1,-2-1 0,2 1 0,0-3-1,0 1-2,-1-2-5,4-12-17,-3 17 2,3-17 0,0 0 1</inkml:trace>
    <inkml:trace contextRef="#ctx0" brushRef="#br0" timeOffset="1843.1054">5658 7527 12,'0'0'11,"0"0"0,-11 1 0,11-1-2,0 0-1,0 0-2,0 0-1,0 0-2,0 11 0,0-11-2,8 11 1,-8-11-2,12 20 1,-4-9-1,2 4 2,1 2-1,1 1 0,1 4 0,1 1-1,3 4 1,1 1 0,1 3 0,1 0-1,1 3 1,2 2 0,0-3 0,-1 0 0,1-2 0,2 0 0,0 0 1,-1-1 0,3-1 0,0 0-1,1 2 1,-2 2-1,2 0 1,-2 1-1,-1 0 0,0 3 1,0-4 0,0 3 1,-1-1-1,2-2 1,-4 2 0,3 2-1,-1-1 1,0 1-1,0 1 0,2-1-1,-1-1 1,2 3-1,0-3 0,2 0 0,0 0 0,2-1 0,-1-1 0,0 2-1,1-3 1,-1-1-1,0-2 0,2-1 1,-2-3-1,0 0 0,-2 0 1,-1-2-1,1 1 1,0 1-1,-2-2 1,-2 1 0,0 1 0,-3 2-1,3-1 1,0 3-1,-2 1 1,-1 0-1,1 0 0,1 1 1,-2 0-1,2-2 0,-1 0 0,-1 0 0,2-2 0,0 1 0,-1 0 0,0 1 0,0 1 0,-1 1 0,1-1 0,-2-3 0,0 0 0,0-2-1,1-1 1,-1 0 0,1-2 0,-1-3-1,0 4 1,1 1 0,-3 2 0,1-2 1,-2 1-2,1 1 1,-2 0 0,0 0 0,-1-1-1,0-2 1,0-1 0,0 1-2,-1 1-1,0-4-2,0-1-6,3 6-17,-9-11-2,5 4 1,-13-19 0</inkml:trace>
    <inkml:trace contextRef="#ctx0" brushRef="#br0" timeOffset="20171.1537">7685 7758 7,'0'0'11,"0"0"-1,0 0-1,0 0-1,0 0-1,0 0-1,0 0 0,0 0-2,0 0 0,0 0-1,0 0-1,0 0 0,0 0 1,0 0 0,0 0 0,0 0-1,0 0 0,0 0 0,0 0 0,0 0 0,0 0-1,0 0-1,0 0 1,7 10-1,-7-10 1,0 0-1,11 14 0,-11-14 0,12 16 1,-12-16 0,14 15-1,-6-5 0,2 0 0,0 1 1,2 2-1,-3-2 0,5 2 1,-5 0-1,5 3 1,-3-4-1,0 1 1,2 1-1,-4-1 1,3 1-1,-1-2 0,2 2 1,-3-4-1,2 4 0,-1-2 0,1-1 0,0 0 0,-1 2 1,2-1-1,-1 1 0,2 0 0,-1 0 1,-1 2-1,3 0 0,-1 2 1,2-2 0,-1 1-1,0 1 1,-1-2-1,2 2 1,1-2-1,-1 2 0,-1-2 1,0 3-1,-1-1 0,2 0 1,-3 0 0,1 1 0,-2-2-1,2 1 1,-2-1 0,1-1 0,0 0-1,-1 0 1,2 0 0,-2 1 0,0 2 1,2-1 0,-1 2 0,1 1 0,-1-1 0,1 3 0,0-2 0,3 1-1,-2-3 0,1 2 0,-2-2 0,3 0 1,-3 0-1,3 1 0,-3-1 0,1 2 0,-1 0-1,2-1 1,-1 2 0,-1 0 0,4 0-1,-1 0 1,0 0 0,3-1 0,0 1 0,1 0 0,1-2-1,1 1 1,-2-1 0,2 2 0,-2-1 0,-1-1-1,-1 1 1,0-1 0,-4 0-1,2 3 1,-1-3-1,-1 0 1,0-1-1,1 2 1,-2-2 0,1 2-1,2-2 0,1 1 1,-2 2-1,1-1 2,-3 3-1,2-3-1,-2 0 0,2 1 1,-4 0-1,1 0 0,0 0 0,0 0 1,2-2-1,-2 5 0,2-1 0,-2-1 0,2 1 0,-2 0 0,1-1 0,-2 1 0,0-3 0,0 0 1,-1-1-1,0 0 0,0 2 0,-2-2 0,-1-1 0,2 1 0,-3-2 1,0 1-1,0-1 0,0 0 0,0-3 0,-1 1 0,1-1 0,-3 0 0,3-1 0,-2 1 0,-2-3 0,1 1 0,0-1 0,-1-1 1,-1 1-1,1 0-1,-1-2 2,1 0-1,-1 1-1,-2-10 2,3 16-2,-3-16 1,3 15 0,-3-15 0,3 14 0,-3-14 0,5 15 0,-5-15 1,5 14-2,-5-14 1,4 13 0,-4-13 0,6 11 0,-6-11 0,0 0 0,4 10-1,-4-10-1,0 0-4,0 0-8,0 0-18,0 0 0,-4-11 0,-8-6 0</inkml:trace>
    <inkml:trace contextRef="#ctx0" brushRef="#br0" timeOffset="23390.3378">6290 10463 8,'0'0'20,"-13"3"-5,13-3-3,-11-4 1,11 4-2,-13-8 0,13 8-2,-17-14-1,8 2-1,-1 2-1,-3-3 0,2-1-2,-5-3 0,1-2 0,-5-2-1,1 0 0,-6-2-1,0-3 0,-6-4 0,0 0 0,-3-4 0,0 0 0,-4-3 0,2-2 0,1-2-1,1 3 1,1 1-1,0 1 0,0 2 0,1 2 0,-1-1-1,-3 1 1,-2 0-1,-2-2 0,0 0 0,1-2 0,-1-1 2,4 0-2,3 2 0,2 3 0,2 0 1,2 2 0,-1 2-1,1 1 1,-1 0-1,-1-3 1,-3-1-1,-4-3 0,1-1 0,0-2 0,0-2-1,1-1 1,1 0 1,-1 0-1,2 2 0,1 0 0,2 0 1,0 2-1,1 0 1,-1 0-1,1-1 0,1-2 0,0-1 0,1 0 0,0 0 0,1 2 1,0 2-2,2 1 2,-1 2-1,2 2 0,-1 3 0,2 1 0,1 1 0,-1 0 0,-1 0 0,2-1 0,0-1 0,-1 1-1,3 1 2,-2-1-2,2 2 1,4 3 0,-3 2 0,3 1 1,0 4-1,0 2-1,1 3 2,0 1-2,2-1 1,-3-1 0,5 1 0,-1 1 0,-1 2 0,3-3 0,1 1-1,7 9 1,-12-16 0,12 16 0,-10-8 0,10 8 0,0 0 0,-12-9 1,12 9-1,0 0 0,-13-5 0,13 5 0,-9-4 0,9 4 0,-9-5 0,9 5 0,0 0 0,-12-6 0,12 6 0,0 0-1,0 0 2,0 0-1,-9-5-1,9 5 1,0 0 0,0 0 1,0 0-1,0 0 0,0 0 0,-9-6 0,9 6 0,0 0 0,0 0-1,0 0 0,0 0-1,0 0-3,0 0-4,0 0-12,0 0-11,6 11-2,-6-11 2,-2 12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6:38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D4BF734F-9A54-490D-9126-D2D805C996CE}" emma:medium="tactile" emma:mode="ink">
          <msink:context xmlns:msink="http://schemas.microsoft.com/ink/2010/main" type="inkDrawing"/>
        </emma:interpretation>
      </emma:emma>
    </inkml:annotationXML>
    <inkml:trace contextRef="#ctx0" brushRef="#br0">8746 7579 11,'0'0'13,"0"0"0,0 0-2,0 0-2,0 0-2,0 0-2,0 0 0,-11-6-1,11 6-2,-2 9 0,2-9 2,-4 14-2,1-1 0,0-2 0,-1 6 0,0 1-1,-2 3 1,1 0-1,-1 1 0,2 3 0,-2 1-1,1 1 1,1 1-1,-1-1 0,1 1 1,1 2-1,1-3 1,0 1-1,0 2 1,1 0-1,-1-1 1,1 1-1,0-1 0,0-1 1,-1 2-1,1 0 1,-1 0-1,1 1 1,-2 0-1,1 1 0,0-2 0,1 2 0,0-2 0,0 0 1,-1-2-1,1 0 0,-1 2 1,1 0-1,-1-1 1,-1 0-1,0 1 1,-1 1-1,1 0 1,-2 2-1,0-1 1,1 1-1,-2 2 1,1 1-1,0 2 1,-2 1-1,0-2 0,0 0 1,0-2-1,-1 0 0,2-1 0,-1-2 0,2-2 1,-2 0-1,0-1 0,1-1 0,2-1 0,-2-1 1,2-2-1,-1 1-1,0-3 1,2 0 1,0 1-1,0-2 0,1 3 0,-1-1 0,0 1-1,0-2 1,0 2 0,0 0-1,-3 1 1,3-4 0,-2 2 0,2-1 0,-2 0 0,1-2 0,-1-1 0,0-3 0,1 0-1,0 0 1,-1 1 0,2-3 0,-1 1 0,0-1 0,1 2-1,-2-1 0,2 1 0,0-3-1,0 1-2,-1-2-5,4-12-17,-3 17 2,3-17 0,0 0 1</inkml:trace>
    <inkml:trace contextRef="#ctx0" brushRef="#br0" timeOffset="1843.1054">5658 7527 12,'0'0'11,"0"0"0,-11 1 0,11-1-2,0 0-1,0 0-2,0 0-1,0 0-2,0 11 0,0-11-2,8 11 1,-8-11-2,12 20 1,-4-9-1,2 4 2,1 2-1,1 1 0,1 4 0,1 1-1,3 4 1,1 1 0,1 3 0,1 0-1,1 3 1,2 2 0,0-3 0,-1 0 0,1-2 0,2 0 0,0 0 1,-1-1 0,3-1 0,0 0-1,1 2 1,-2 2-1,2 0 1,-2 1-1,-1 0 0,0 3 1,0-4 0,0 3 1,-1-1-1,2-2 1,-4 2 0,3 2-1,-1-1 1,0 1-1,0 1 0,2-1-1,-1-1 1,2 3-1,0-3 0,2 0 0,0 0 0,2-1 0,-1-1 0,0 2-1,1-3 1,-1-1-1,0-2 0,2-1 1,-2-3-1,0 0 0,-2 0 1,-1-2-1,1 1 1,0 1-1,-2-2 1,-2 1 0,0 1 0,-3 2-1,3-1 1,0 3-1,-2 1 1,-1 0-1,1 0 0,1 1 1,-2 0-1,2-2 0,-1 0 0,-1 0 0,2-2 0,0 1 0,-1 0 0,0 1 0,0 1 0,-1 1 0,1-1 0,-2-3 0,0 0 0,0-2-1,1-1 1,-1 0 0,1-2 0,-1-3-1,0 4 1,1 1 0,-3 2 0,1-2 1,-2 1-2,1 1 1,-2 0 0,0 0 0,-1-1-1,0-2 1,0-1 0,0 1-2,-1 1-1,0-4-2,0-1-6,3 6-17,-9-11-2,5 4 1,-13-19 0</inkml:trace>
    <inkml:trace contextRef="#ctx0" brushRef="#br0" timeOffset="20171.1537">7685 7758 7,'0'0'11,"0"0"-1,0 0-1,0 0-1,0 0-1,0 0-1,0 0 0,0 0-2,0 0 0,0 0-1,0 0-1,0 0 0,0 0 1,0 0 0,0 0 0,0 0-1,0 0 0,0 0 0,0 0 0,0 0 0,0 0-1,0 0-1,0 0 1,7 10-1,-7-10 1,0 0-1,11 14 0,-11-14 0,12 16 1,-12-16 0,14 15-1,-6-5 0,2 0 0,0 1 1,2 2-1,-3-2 0,5 2 1,-5 0-1,5 3 1,-3-4-1,0 1 1,2 1-1,-4-1 1,3 1-1,-1-2 0,2 2 1,-3-4-1,2 4 0,-1-2 0,1-1 0,0 0 0,-1 2 1,2-1-1,-1 1 0,2 0 0,-1 0 1,-1 2-1,3 0 0,-1 2 1,2-2 0,-1 1-1,0 1 1,-1-2-1,2 2 1,1-2-1,-1 2 0,-1-2 1,0 3-1,-1-1 0,2 0 1,-3 0 0,1 1 0,-2-2-1,2 1 1,-2-1 0,1-1 0,0 0-1,-1 0 1,2 0 0,-2 1 0,0 2 1,2-1 0,-1 2 0,1 1 0,-1-1 0,1 3 0,0-2 0,3 1-1,-2-3 0,1 2 0,-2-2 0,3 0 1,-3 0-1,3 1 0,-3-1 0,1 2 0,-1 0-1,2-1 1,-1 2 0,-1 0 0,4 0-1,-1 0 1,0 0 0,3-1 0,0 1 0,1 0 0,1-2-1,1 1 1,-2-1 0,2 2 0,-2-1 0,-1-1-1,-1 1 1,0-1 0,-4 0-1,2 3 1,-1-3-1,-1 0 1,0-1-1,1 2 1,-2-2 0,1 2-1,2-2 0,1 1 1,-2 2-1,1-1 2,-3 3-1,2-3-1,-2 0 0,2 1 1,-4 0-1,1 0 0,0 0 0,0 0 1,2-2-1,-2 5 0,2-1 0,-2-1 0,2 1 0,-2 0 0,1-1 0,-2 1 0,0-3 0,0 0 1,-1-1-1,0 0 0,0 2 0,-2-2 0,-1-1 0,2 1 0,-3-2 1,0 1-1,0-1 0,0 0 0,0-3 0,-1 1 0,1-1 0,-3 0 0,3-1 0,-2 1 0,-2-3 0,1 1 0,0-1 0,-1-1 1,-1 1-1,1 0-1,-1-2 2,1 0-1,-1 1-1,-2-10 2,3 16-2,-3-16 1,3 15 0,-3-15 0,3 14 0,-3-14 0,5 15 0,-5-15 1,5 14-2,-5-14 1,4 13 0,-4-13 0,6 11 0,-6-11 0,0 0 0,4 10-1,-4-10-1,0 0-4,0 0-8,0 0-18,0 0 0,-4-11 0,-8-6 0</inkml:trace>
    <inkml:trace contextRef="#ctx0" brushRef="#br0" timeOffset="23390.3378">6290 10463 8,'0'0'20,"-13"3"-5,13-3-3,-11-4 1,11 4-2,-13-8 0,13 8-2,-17-14-1,8 2-1,-1 2-1,-3-3 0,2-1-2,-5-3 0,1-2 0,-5-2-1,1 0 0,-6-2-1,0-3 0,-6-4 0,0 0 0,-3-4 0,0 0 0,-4-3 0,2-2 0,1-2-1,1 3 1,1 1-1,0 1 0,0 2 0,1 2 0,-1-1-1,-3 1 1,-2 0-1,-2-2 0,0 0 0,1-2 0,-1-1 2,4 0-2,3 2 0,2 3 0,2 0 1,2 2 0,-1 2-1,1 1 1,-1 0-1,-1-3 1,-3-1-1,-4-3 0,1-1 0,0-2 0,0-2-1,1-1 1,1 0 1,-1 0-1,2 2 0,1 0 0,2 0 1,0 2-1,1 0 1,-1 0-1,1-1 0,1-2 0,0-1 0,1 0 0,0 0 0,1 2 1,0 2-2,2 1 2,-1 2-1,2 2 0,-1 3 0,2 1 0,1 1 0,-1 0 0,-1 0 0,2-1 0,0-1 0,-1 1-1,3 1 2,-2-1-2,2 2 1,4 3 0,-3 2 0,3 1 1,0 4-1,0 2-1,1 3 2,0 1-2,2-1 1,-3-1 0,5 1 0,-1 1 0,-1 2 0,3-3 0,1 1-1,7 9 1,-12-16 0,12 16 0,-10-8 0,10 8 0,0 0 0,-12-9 1,12 9-1,0 0 0,-13-5 0,13 5 0,-9-4 0,9 4 0,-9-5 0,9 5 0,0 0 0,-12-6 0,12 6 0,0 0-1,0 0 2,0 0-1,-9-5-1,9 5 1,0 0 0,0 0 1,0 0-1,0 0 0,0 0 0,-9-6 0,9 6 0,0 0 0,0 0-1,0 0 0,0 0-1,0 0-3,0 0-4,0 0-12,0 0-11,6 11-2,-6-11 2,-2 12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7:30.88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BE57E53F-F37E-490C-9FCB-D0EFD61F111C}" emma:medium="tactile" emma:mode="ink">
          <msink:context xmlns:msink="http://schemas.microsoft.com/ink/2010/main" type="inkDrawing"/>
        </emma:interpretation>
      </emma:emma>
    </inkml:annotationXML>
    <inkml:trace contextRef="#ctx0" brushRef="#br0">15187 8248 70,'0'0'29,"0"0"-3,0 0 2,0 0-9,0 0-6,-7-10-3,7 10-3,0 0-2,0 0-1,0 0-2,0 0 0,0 0 0,9 11-1,-9-11 0,7 13 1,-2-3-1,2 0 0,0 0 0,3 4 0,1-1 0,2 3 0,1 1 0,3-2-1,-2 2 1,3 4-1,0-3 0,-1 0 1,-1-2-1,1 2 0,-3-3 0,2 0 1,-1-3-1,0-3 1,-1-2-1,1 1 1,-2-1-1,0-3 1,-1 1-1,-12-5 0,17 4 1,-17-4-1,10 4 0,-10-4 0,0 0 1,0 0-1,0 0 0,0 0 1,0 0 0,0 0-1,0 0 0,0 0 0,0 0 1,0 0-1,-12 5 0,12-5-1,-17 14 2,8-5-1,-3 1 0,-1 1 0,-3 4 0,2 1 0,-4 4 1,1-1-1,-2-3 0,3 5 0,-2-1 0,4-3 0,0 0 0,1-2 0,3-1 0,1-2 0,2-2 0,7-10 1,-14 14-1,14-14 0,-7 12 1,7-12-1,-5 9-1,5-9-3,2 13-15,-2-13-21,0 0-2,9-7 1,-6-11-1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35.18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A049BEB-D00B-4C63-A590-99F60C44528E}" emma:medium="tactile" emma:mode="ink">
          <msink:context xmlns:msink="http://schemas.microsoft.com/ink/2010/main" type="inkDrawing"/>
        </emma:interpretation>
      </emma:emma>
    </inkml:annotationXML>
    <inkml:trace contextRef="#ctx0" brushRef="#br0">20569 7449 17,'-16'0'23,"16"0"-3,0 0-3,0 0 1,-12-2-4,12 2 0,0 0-1,-11-5-1,11 5-1,0 0-3,-1 10-1,1-10-1,5 20-3,0-4 0,3 5-1,1 2-1,2 5 1,2 2-1,1 3 1,0-1-2,1-1 1,-2-2 0,0-1 0,-1-2-1,1-4 1,-1-6-1,2-2 0,-1-6 1,1-2-1,4-4 1,2-5 0,-1-5-1,1-1 0,1-5 1,-1-2-1,0-3 1,0 0-1,-3-1 0,0 2 0,-2 1 0,-1 1-1,-3 6-1,-3 0-2,4 10-6,-12 0-15,0 0-11,16-4-1,-16 4 1,10-5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59.014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D051C6D-F092-41AD-A1C3-8A6E4F5474ED}" emma:medium="tactile" emma:mode="ink">
          <msink:context xmlns:msink="http://schemas.microsoft.com/ink/2010/main" type="inkDrawing"/>
        </emma:interpretation>
      </emma:emma>
    </inkml:annotationXML>
    <inkml:trace contextRef="#ctx0" brushRef="#br0">16288 7973 8,'0'0'15,"0"0"-1,-10-13 1,10 13-2,-9-6-1,9 6 0,-15-8-2,6 2-1,9 6 0,-20-12-2,9 9-1,-2-4-1,1 2 0,-1-3-1,1 3 0,-1 1 0,2 1-1,-2-1 0,1 1 0,-2 0-1,3 2 0,-2-1 0,0 2 1,-1-2-1,1 2 0,-2 0-1,2 2 1,-1 0-1,0 0 0,-1-1 0,0 2 0,1 1-1,-1 0 1,0 1-1,0 0 0,0 4 1,-1-2-1,1 2 0,-3 1 0,5 0 0,-3 2 0,0 0 1,1 1-1,-1-1 0,2 1 0,-2-2 0,5 4 0,-3-2 0,4 0 0,1-1 0,-1 1 0,1 1 0,1 0 0,-2 3 0,2-2 0,0 2 0,0 1 0,-1-2 0,1 1 0,1 1 0,-1 0 0,1-1-1,0 4 1,1 0 0,1-3 0,0 3 0,0 2-1,2-2 1,1 1 0,0 0 0,2-3 1,0 2-2,2 2 1,-1 2 0,2-4 1,1 2 0,0 1-1,0-2 1,0 0-1,1 0 1,1 0-1,1-5 1,-1 4-1,1-3 0,1-3 1,2 3-1,-1-1 1,1 0-1,2 0 1,-1-1-1,1-1 1,1 1-1,-1 0 1,3-2 0,-1-3 0,2-1-1,-1 0 1,1-2-1,0-1 1,2-1-1,-1-1 1,0-1-1,1 0 0,0 0 1,2 0 0,-2-2-1,3 0 1,-2 0-1,2 1 1,-1-2-1,0 0 1,0-1 0,2 2-1,-3-2 1,2-2 0,0 1-1,0-2 1,1 2-1,-1-2 1,1 0-1,-2-1 0,0 0 1,0-1-1,-1-2 0,-1 3 1,-1-2-1,0 0 0,-2-1 1,1-1-1,0-1 0,1 2 0,-3-2 0,2-1 0,-2 0 0,1 1 0,-2-1 0,2 0 0,-4-1 1,-1 0-1,2 0 0,-2-1 0,0 0 0,1-1 0,-2-2 0,-1 1 1,1 0-1,-1 1 0,-2 1 0,1-2 0,-1 1 0,0-1 0,-1 3 0,-1-3 0,-1 0-1,0 1 1,0-2 0,0 0 1,-1-1-2,0 0 1,-1-3 0,0 3 0,-1 0 0,0-2 1,0 0-2,-2 2 1,0 0 0,0-1 0,0 1 0,1-1 0,-2 1 0,1 0 0,0 1 0,0-3 1,-2 1-1,-1 5 0,0-1 0,-2 0 0,1 0 0,-2 0 0,1 1 1,-1 2-1,2-2 0,0 0 0,1-1 0,0 3-1,1 1 2,-1 0-2,5 9 2,-7-18-1,2 9 0,5 9 0,-9-18 0,4 7 0,-2 0 0,2 2 0,-1-2 0,0 0 0,1 2 0,-2 0 0,2-1 0,5 10 0,-11-17 0,11 17 0,-16-18 0,8 9 0,-1 0 0,-1-1 0,0 1-1,-1-1 2,-1 1-1,2-1 0,-1 1-1,-1 2 1,-1-2 0,0 1 0,0 0 0,0 2 0,-2 1-1,-1 2 0,0 3-3,-5-2-3,5 9-10,-7 1-22,-5-1 3,-3 4-3,-5-1 3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18.5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3EEAD48-27C2-4EE0-9E13-2F485D27341E}" emma:medium="tactile" emma:mode="ink">
          <msink:context xmlns:msink="http://schemas.microsoft.com/ink/2010/main" type="inkDrawing"/>
        </emma:interpretation>
      </emma:emma>
    </inkml:annotationXML>
    <inkml:trace contextRef="#ctx0" brushRef="#br0">8081 7349 19,'16'15'26,"-16"-15"1,0 0-7,9 3-6,-9-3 0,10 7-1,-10-7-3,15 8-2,-15-8-1,19 8 0,-7-4-1,4 2-1,0-3-1,6 4-1,-3-1-1,6 0 1,-2-2-1,2 1 0,-1-4-1,1 2 1,2-1 0,1-3-1,-1-3 0,3 1 1,-1-4-1,1-1 1,1-2 0,1-2-1,-1-4 0,1-1 0,1-2-1,1-4 1,-1 0-1,2-2 0,-2 0 0,0-1 0,-3 0 0,0 2 0,-5-2 0,-1 3 0,-3 1 0,0-3 0,-2 0 0,-1-3 0,3 0 0,0-2 0,1-1 1,1-4-1,0-2 0,2 2 0,-1-1 1,0-2-1,-2 1 0,-1-2 0,-1 0 0,0 1 1,-1-3-1,-2-4 1,-2-3-1,-1 1 0,-3-4 1,0 0 0,-3-1 0,-2-2-1,-3-1 0,-2 3 1,-2 1-1,-4-3 1,-3 1-1,-3-4 0,-4-1 0,-2 0 0,-2 1 1,-2-2-2,-1 4 2,-2 2-2,-1 4 2,-3 5-1,-1 1 0,-1 5 0,-1 2-1,-1 5 2,-1 3-1,-1 2 0,-1 3-1,3 3 1,-3 5 0,2 3 0,-3 3 0,1 0 0,-2 2 0,1 3-1,0 2 2,1 0-1,1 1 0,0 2-1,0 3 1,1 3 0,1 3 0,0 1 0,0 1-1,0 4 1,-2 3 0,1-3 0,-1 3 0,1 0-1,-1 1 2,-1 1-1,2 0 0,-1 0 0,3 0 0,0 2 0,3 2 1,3-3-1,1 3 0,0 1 0,3-2 0,2 5 0,0 0 0,3 0 0,-1 1 0,1 3-1,2 0 1,-3 1 0,2 2 0,1-3 0,0 1 0,3 4-1,-2-2 2,1 0-1,2 0 0,1 2 0,1 0 1,1 0-1,1 1 0,0-5 0,2-2 0,2 1 0,1-1 0,2-3 0,0-1 0,1-2 0,-1 0 0,0 2 0,0-1 0,-2-3 0,0-3 0,-1 1 0,0-1 0,0-3 0,0-2 0,0-1 0,1-1-1,1-1 1,-1 0 1,1-4-1,0-9-1,0 11-1,0-11 0,0 0-4,0 0-4,7-17-11,-5 1-18,3 3 0,-3-6 2,3 2 0</inkml:trace>
    <inkml:trace contextRef="#ctx0" brushRef="#br0" timeOffset="481.0275">7574 6428 27,'0'0'30,"-12"4"2,12-4-9,0 0-5,0 0-2,0 0-4,0 0-3,0 0-2,0 0-2,12 16 0,-7-7-2,3 4 0,1 0 0,4 5-1,-1 2 0,3-2-1,0 3 0,1-1 0,-1 0 0,3 1-1,-3-4 1,1-2 0,-1-3-1,0-1 1,3-7 1,1-6-1,-1-7-1,0-1 1,1-3-1,0-4 0,0-2 1,0-1-1,-4-1 0,-1 5 0,-2 0 0,-3 3 1,-2 0-1,-1 3-2,-6 10-4,2-14-13,-2 14-18,0 0-1,-8-14 0,8 14 1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06.43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3A2B6688-F6A4-49A3-BEAA-690B3D7ED6C9}" emma:medium="tactile" emma:mode="ink">
          <msink:context xmlns:msink="http://schemas.microsoft.com/ink/2010/main" type="inkDrawing"/>
        </emma:interpretation>
      </emma:emma>
    </inkml:annotationXML>
    <inkml:trace contextRef="#ctx0" brushRef="#br0">7346 7110 13,'0'0'11,"0"0"1,0 0-2,0 0 0,0 0 0,0 0-1,-12 3-1,12-3 0,0 0-2,-12 1 0,12-1-1,-11 3-1,11-3 0,-11 3-1,11-3 0,-12 4 0,12-4 0,-11 3 1,11-3-1,-12 3 0,12-3 0,-13 4 0,13-4-1,-13 4 0,13-4 0,-13 2-1,13-2 0,-11 1 0,11-1 0,0 0-1,-12 3 1,12-3-1,0 0 0,-10 8 0,10-8 0,-5 9 0,5-9 1,-7 16-1,7-16 0,-8 15 0,8-15 0,-9 17 0,9-17 0,-8 15 0,8-15 0,-4 15 0,4-15 0,-2 15 0,1-5 0,1-10 0,-1 17 1,0-6-1,0 0 1,0-1-1,-2 2 1,2-1-1,1-11 0,-3 18 0,3-18 0,2 16 0,-2-16 0,4 12 1,-4-12-1,7 13 1,-7-13 0,9 13-1,-9-13 1,12 14-1,-12-14 1,13 14 0,-13-14-1,15 11 1,-15-11 0,15 10 0,-15-10-1,13 9 2,-13-9-1,14 7-1,-14-7 1,14 9-1,-14-9 1,18 5-1,-18-5 1,18 5 0,-9-3-1,1-1 1,1-1-1,0 0 0,-1 0 1,1-2-1,0-2 1,0 3-1,1-2 0,-1 0 1,-2 0 0,2-3-1,-2 0 0,1 2 1,0-1-1,-1-1 1,0-1-1,2-1 0,-1 0 1,-1 0 0,0-1-1,2 0 0,-3-1 1,0-1-1,0 1 1,-2-3-1,-2 0 0,1 2 0,-2-1 0,-1-1 0,-1 0 0,0 0 0,-2 1 0,0 3 0,-1-3 1,-1 1-1,-1-1 1,0 2-1,-2-1 0,-2-1 0,1 2 1,-1-2-1,-1-1 0,-1 3 0,2-1 0,0-1 0,-1 3 0,4-1 0,-3-1 0,8 11 0,-12-14 1,12 14-1,-16-17 0,16 17 0,-17-12 0,4 6 1,3-1-1,-3 0 0,1-1 0,2 2 0,-2 1 0,2-3 0,-1 2 0,0 2 0,1 0 0,1 3 0,-2 3 0,1 0-1,0 3-1,-3 2-3,4 8-5,-9-3-13,1 4-11,0 4-2,-5-3 2,1 9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51.54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B81959A3-CC5E-4832-A8CB-E0D63AC90BA2}" emma:medium="tactile" emma:mode="ink">
          <msink:context xmlns:msink="http://schemas.microsoft.com/ink/2010/main" type="inkDrawing"/>
        </emma:interpretation>
      </emma:emma>
    </inkml:annotationXML>
    <inkml:trace contextRef="#ctx0" brushRef="#br0">7564 6906 16,'0'0'24,"0"0"-5,0 0-3,0 0 1,0 0-4,-12-4-2,12 4-1,0 0-2,-11-4-1,11 4 0,-11-6-2,11 6 0,-12-6-1,12 6 0,-14-7-2,5 3 2,9 4-1,-17-7-1,17 7 0,-19-7 0,10 6 0,-3-4-1,1 2 1,-1-1-1,1 3 0,-2-2 1,0 1-1,0-1 0,-1 1 0,1 0 0,0 1 0,-1 1 1,1-1-1,-2-1-1,2 2 1,-2 1 0,1-1 0,0 2-1,0 0 1,-3-2-1,2 3 1,-1 1-1,2-2 0,-2 1 1,2 1-1,-1 0 0,0 3 0,3-1 0,-1 0 1,1 0-2,-1 4 1,1 1 1,1-2-1,-1-1 0,1 3 0,1 0 0,-2 2 0,2 1 0,0-3 1,0 1-2,0 2 1,1 2 0,-2-1 1,2 0-2,0-1 1,-1 1 0,2 1 0,0 1 0,1-4 1,-1 2-2,2-1 1,2 2 0,0-2 1,1 1-1,1-2 0,0-1-1,1 3 2,1 1-1,0-1 0,1-2 0,0 4 0,1-3 1,-1 2-1,2 0 0,0 0 0,0-3 0,1 3 0,0-2 0,3 0 1,-1 2-2,1 0 1,1-2 0,1 2 0,-1-2 0,1 0 1,0-1-1,1 3 0,-1-4 0,1 0 0,1 0-1,-1-1 1,0 0 0,1 2 0,0-3 0,0 0 0,0-2 0,1 1 0,0 1 0,0-2 0,-1 0 0,2-2 0,-2 1 0,1 2 0,2-1 0,-1-2 1,1 1-1,-2 1 0,1-2 0,0 1 0,-1-1 0,1-3 0,-2 2 0,2 1 0,-2-2-1,2-1 2,1 1-1,-1-2 0,2 0 0,-2 0 0,2 0 0,-1-2 0,1-1 0,0 2 0,0-3 1,-1 0-1,-1 0 0,1-2 0,-1-1 0,1 3 0,-1-2 0,2-1 0,-3 0 0,2 1 0,0 0 0,-1 0 0,1 0 0,-2-2 1,0 0-1,-2-1 0,0 3 0,0-4 1,-1-1-1,0 1 0,-1-1 0,2 1 0,-10 8 0,17-20 0,-8 9 0,-9 11 0,15-16 1,-15 16-1,15-15 0,-15 15 0,11-17 0,-11 17 1,11-14-1,-4 4 0,-2-1 0,0 2-1,0-3 1,0 1 1,0 1-1,1-1 0,-2 1 0,0 1 0,0-1 0,-1 0 0,0 1 0,-1-1 0,1 1 0,-1-2 1,0 1-1,1 0 0,-1-2 0,0 1 0,-1 1 0,1-2 0,-2 1-1,1-1 1,-2-2 0,0 1 0,-1 2 0,0-3 0,0 2-1,-2 0 1,2 1 0,-1 1 0,1 0 1,-1 1-1,3 9 0,-5-15 0,5 15 0,-6-18 0,6 18 0,-8-17 0,8 17 0,-7-14 0,7 14 0,-8-16 0,4 7 0,4 9 0,-7-10 1,7 10-1,-9-15 0,9 15 0,-7-12 0,7 12 0,-8-10 0,8 10 1,-8-16-2,8 16 1,-10-11 0,10 11 1,-10-16-1,10 16 0,-10-15 0,10 15 0,-12-13 0,6 4 0,1 0 0,5 9 0,-13-11 0,13 11 0,-12-12 0,12 12 0,-12-13 0,12 13 0,-14-10 0,14 10 0,-13-15 0,13 15 0,-14-10 0,14 10 0,-15-13 0,15 13 0,-17-14 0,8 8 0,-1 2-1,-3-3 1,1 1-2,-2 1-2,4 3-3,-9-6-9,4 3-22,1 2 1,-5-1-2,2 5 3</inkml:trace>
    <inkml:trace contextRef="#ctx0" brushRef="#br0" timeOffset="18009.0301">4193 7399 7,'0'0'19,"0"0"-7,0 0-2,9 1 1,-9-1-1,10 0 0,-10 0 0,15-4-1,-5 4-1,-10 0 0,20-3-2,-20 3 0,21-4-1,-11 2-1,4 3-1,-3-1 1,2 0-1,-1-1-1,3 3 1,-2-3 0,2 1-1,-1 0 0,2-1 0,1-1 0,-1 3-1,3-1 1,-1 0-1,1-1 0,1 2 0,-2-2-1,2 2 1,-2-2 1,2 0-1,-1-2 0,0 4 0,0-2 0,0 0 0,1 1 0,1 1 0,-1-2 0,1 2 0,1-1-1,0 0 1,0 0-1,3 1 1,-2 1-1,1-2 1,-1 2 0,1-1 0,-2-1 0,1 1-1,-3 0 1,0-1 0,-1-1 0,0 3-1,2-3 0,0 1 1,-2 0-1,1 0 1,-1 0-1,2 1 0,-1 0 0,-1-1 1,-1 1-1,0 1 1,0-2-1,1 1 1,0 1 0,1-2-1,2 0 1,-1 1-1,2-2 0,0 0 1,0 0-1,1 1 0,0-3 0,0 1 1,-1 1-1,-1-1 0,0 1 1,0 1-1,-1 1 0,-3 0 0,0 1 1,-1 1-1,0-2 0,-1 1 0,1 0 0,-1 0 0,3-2 0,1 1 1,-1-1-1,1 1 0,0 0 0,0-1 0,0-2 0,1 2 0,-3-1 0,2-1 0,0-1 0,2 0 0,1-1 0,0 0 0,0 0 1,0 0-1,1 0 0,-1 2-1,-2-1 2,2 1-1,-2 1 0,-2 0 0,2 0 0,-1 1 0,-2 1 0,0-3 0,-1 2 0,1 0 0,1-1 0,-1-1 0,1 1 0,1-1 1,1 0-1,1 0 0,-1 2 0,-2-3 0,-1 2 0,-1 2-1,-1-2 1,-1 2 0,-3-1 0,-1-1 0,-1 1 0,1 1 0,0-1 1,-1-2-1,0 3 0,0 0 0,-1 0 0,-9-1 0,18 1 0,-18-1 0,17 1 0,-8 1 0,0-2 0,-9 0 0,18-3 0,-9 2 0,1-1 0,-10 2-1,17-2 1,-17 2-2,12-3-1,-12 3-6,5-13-22,-5 13-4,-3-10-1,3 10-1</inkml:trace>
    <inkml:trace contextRef="#ctx0" brushRef="#br0" timeOffset="19344.1064">6440 7144 23,'0'0'27,"0"0"2,0 0-8,0 0-4,0 0-3,0 0-2,0 0-3,0 0-1,0 0-2,0 0 1,0 0-2,4 9 0,-4-9-1,0 0-1,13 9 0,-2 0-1,-2-1 0,4-1 0,0 0-1,1 2 0,3-1-1,1-1 1,-2 0-1,1-3 1,0 1-1,1 0 0,-2 1 1,1-1-1,-3-1 0,0 3 0,-3-2 1,-1 1-1,0 2 1,-10-8-1,14 8 1,-14-8-2,12 14 2,-12-14 0,8 12-1,-8-12 0,0 0 1,6 13-1,-6-13 0,0 0 0,2 9 0,-2-9 0,0 0 0,0 0 0,3 11 0,-3-11 0,0 0 0,3 10 0,-3-10 0,0 0 0,0 0 0,3 9-1,-3-9 1,0 0 0,0 0 0,0 0 0,0 0 0,0 0 0,0 0 1,0 0-1,10 6 0,-10-6 0,0 0 1,0 0-1,0 0 1,0 0 0,-12 2-1,12-2 1,-11 5-1,11-5 1,-18 9-1,7-2 0,-1 0 0,-1 2 1,0 3-1,-3-1 0,1 2 0,0-1 0,1 0 0,-1 0 1,3-1-1,2-3 0,0 0 0,10-8 0,-15 11 0,15-11 0,-10 6 1,10-6-1,0 0 0,-11 1 0,11-1-1,0 0 1,-9-1-1,9 1-3,0 0-5,-10 5-29,10-5 0,-8-9 0,-1-4 0</inkml:trace>
    <inkml:trace contextRef="#ctx0" brushRef="#br0" timeOffset="20856.193">4583 6190 7,'-1'-12'23,"1"12"2,0 0-8,-2-12 0,2 12-3,0 0-2,0 0-2,0 0-1,0 0-2,0 0-2,-8 11-1,8 1-2,2 5 0,-2 3-1,1 4 0,0 3-1,0 2 1,1 1-1,-2 3 1,0-1-1,1-1 0,0-2 0,0-2 0,0-2 0,1 0 0,-1-2 1,2-5-1,-1 0 1,2 0 0,0-4 1,1-2 0,1-1 0,1-1 1,-7-10-1,15 13 0,-4-9 0,-1-2-1,0-1 1,4 0-2,-1-4 0,2-4-4,1 6-9,-1-2-19,-4-7-2,4 4 0,-6-6 0</inkml:trace>
    <inkml:trace contextRef="#ctx0" brushRef="#br0" timeOffset="21480.2286">4952 6545 22,'15'1'24,"-15"-1"-5,19-9-2,-9 2-1,0-1-4,2 1-1,-4-2-4,3 2 0,-2-4-2,0 1-1,-3-3-1,0 3-1,0 0 0,-2-2-1,-1 0 0,-1 2 0,-2 0 1,0 0-1,0 10 0,-4-14 0,4 14-1,-11-10 1,11 10-1,-16-6 1,4 5-1,1 2 0,-1 1 0,-2 5 0,2 1-1,-2 0 1,2 4 0,0 3-1,2 4 1,1-2 0,2 3 0,0-2 0,2 1 0,2 0 0,2-2 0,2-2 0,2-3 1,3 2 0,1-3 1,4-3 0,0-1-1,3 0 1,0-2 2,4 0-2,0-1 0,-1-2-1,1-2-1,0 1 0,1-1 1,-3-2-3,3 1-7,-6-6-12,-2-7-12,5 5-1,-6-9 1,3 3-1</inkml:trace>
    <inkml:trace contextRef="#ctx0" brushRef="#br0" timeOffset="21945.255">5286 6104 12,'10'-3'24,"-10"3"2,0 0-10,0 0 1,0 0-3,0 0-3,9 16-2,-5-2-1,-3 0-2,2 9-2,-2-1 0,1 4-2,-2 2 0,2 2 0,-2-1-1,1 4 0,1-2-1,0-4 1,1 0-1,1 0 0,2-4 0,0-2 0,3-6 0,-1-3 1,3-1-1,2-2 1,0-3-1,2-3 1,0-4 0,2 1-1,-1-2 0,0-1 0,0 0-3,-4-5-5,3 0-14,-3 2-10,-6-6-1,2 3 1</inkml:trace>
    <inkml:trace contextRef="#ctx0" brushRef="#br0" timeOffset="22301.2746">5245 6220 13,'0'0'24,"-9"-6"0,9 6-10,0 0 0,0 0-1,9 7-3,-9-7-2,18 5 0,-8-5 1,8 4-1,-2-4-1,4 3-1,-1-4-1,2 3-2,-1 0-2,-3-4-5,4 5-13,-1 0-15,-10-8-2,4 6 2,-14-1 0</inkml:trace>
    <inkml:trace contextRef="#ctx0" brushRef="#br0" timeOffset="22827.3057">5669 6021 50,'7'10'33,"-3"-1"2,-4-9-2,-5 9-21,6 5-3,-3-2-4,3 6-2,-2 1-2,2 7 0,0 0 0,0 4-1,0 3 1,0-1-1,1 1 0,0 1 0,1-3 0,1-4 1,0-3-2,1-3 1,0-5 0,1-1 0,1-5 0,-7-10 1,17 10-1,-7-7 0,1-2 1,1-1-1,3-3 0,-1-1 0,2 0-2,-4-2-3,4 4-7,-6-7-13,-2-1-9,2 3-1,-8-7 1</inkml:trace>
    <inkml:trace contextRef="#ctx0" brushRef="#br0" timeOffset="23115.3221">5557 6248 34,'0'0'33,"0"0"2,4-14-1,-4 14-15,17-8-4,-8 1-5,8 6-3,-5-3-2,6 6-2,-3-5 0,3 6-1,-1 0-2,0-3 0,2 2-3,-4-3-5,8 2-19,-4-1-9,-4-3 0,-1 1-1</inkml:trace>
    <inkml:trace contextRef="#ctx0" brushRef="#br0" timeOffset="23851.3643">5995 6349 27,'0'0'29,"14"5"2,-14-5-1,10-6-18,0 3-1,-10 3-3,21-8-2,-11 0-2,3 2-1,-1-2 0,2 3-1,-1-6 0,1 6 1,-2-4-1,-1 1-1,1-2 0,-1 2 0,-11 8 0,17-13 0,-17 13-1,10-13 1,-10 13-1,0 0 1,2-11-1,-2 11 1,-12-8-1,2 4 1,-3 0-1,-2 1 0,-4 1 0,-1 0 0,0 1 0,-1 6 0,1 1 0,0 2 0,3 2 0,3 3 0,0 2 0,4 2 1,1 3-1,0-2 2,2-1-1,3 4 0,0-1 1,3-1 0,0-2 0,3 2 0,1-3 1,3 0-1,2-1 0,3-3 0,-1-2 0,4 0-1,1-3 1,3-3 0,-1-3-1,1-1 0,-1-1-1,1-1 0,0-1-1,-2-6-3,4 6-10,-7-1-25,-2-7 1,4 2-1,-7-1 2</inkml:trace>
    <inkml:trace contextRef="#ctx0" brushRef="#br0" timeOffset="24586.4063">6363 6252 62,'0'0'35,"10"4"0,-10-4-1,0 0-23,1 13-4,-1-13-4,6 23-1,-3-7-1,2 5 0,0 2 0,1 0 0,-1 1-1,-1 0 1,0-1-1,-2-4 1,0-4-1,0-3 0,-2-12 0,0 13 0,0-13 0,0 0 0,-4-9-1,4 9 0,-5-20 1,2 6-1,1-1 0,1-1 0,0-2 1,2 5-1,1 0 1,2 0 0,1 2 0,2 2 0,3 1 0,0 0 0,4 0 0,2 0 0,-2 0 0,3 4 0,-2-3 0,0 1 1,-3 0-1,-1 1 0,-11 5 0,10-9 1,-10 9-1,1-12 1,-1 12-1,-9-6 0,9 6 1,-19-2 0,6 2 0,0 4-1,2-3 1,1 3 0,0 2-1,10-6-1,-6 11-7,6-11-28,0 0 0,10 9-1,-10-9 1</inkml:trace>
    <inkml:trace contextRef="#ctx0" brushRef="#br0" timeOffset="48148.754">7273 7060 18,'0'0'12,"0"0"0,0 0 1,0 0-2,0 0 0,0 0-1,0 0-3,9-10-2,-9 10-1,5-12-1,-5 12-1,8-10 0,-8 10 0,7-12-1,-7 12 1,6-12 0,-6 12 0,0 0 0,0 0 0,0 0 0,0 0 0,0 0 0,-13 8 0,4 4-1,0 3-1,-2 1 1,-1 5-2,-1 0-1,0 1-3,1 0-4,-2 0-7,-3-6-13,12 8 2,-9-12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36.64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406CDE1-1A9B-4E7A-86A6-88138195F69C}" emma:medium="tactile" emma:mode="ink">
          <msink:context xmlns:msink="http://schemas.microsoft.com/ink/2010/main" type="inkDrawing"/>
        </emma:interpretation>
      </emma:emma>
    </inkml:annotationXML>
    <inkml:trace contextRef="#ctx0" brushRef="#br0">3547 6963 5,'-15'-3'22,"15"3"-6,-11-4 0,11 4-2,-11-3 0,11 3-3,-15-7-2,6 4 0,9 3-2,-19-4-1,10 5-1,-3-3 0,1 4-1,-2-3 0,2 5 0,-4-5-1,4 5 0,-5-1 0,3 0 0,-3-2-1,3 1-1,-3 1 1,2-1 0,-1 2-2,1 0 1,0 0-1,-2 2 1,2 3-1,-1 0 1,1 0-1,1 2 1,0-1-1,1 1 1,2 1 0,1-1-1,-1 0 1,2 4-1,1-2 0,0 1 0,0-1 1,0 1-1,0 0 0,1 3 0,1-1 1,0-1-1,-1 2 0,2 3 0,1-1 0,-1 1 0,2-1 1,-1 0-1,1 0 0,1 1 0,0-3 0,0-1 0,0-1 0,1 2 0,-1-2 0,1 1 0,0 0 0,0 1 0,1-1 0,0 3 1,1 1-1,0-2 0,1 1-1,0 0 1,2 2 0,0 0 0,2-1 0,0 1 0,0-2 0,2 1 0,1 0 1,0-3-1,3-2-1,0 0 1,2-3 0,2 0 0,-1-1-1,2-3 1,1-1 0,0 0 0,-1 1 0,2-3-1,-1-1 1,1-1 0,-1 1 0,0-1 1,2 0-1,-2 0 0,-1-2 0,-1 3 0,2-2 0,0-1 1,-2-1-1,2 0 0,-1-2 0,1 0 0,1-1 0,0-1 0,0-1 0,-2 0 0,1 0 1,-1 1-1,-2-1 0,0-3 0,-3 2 0,1 0 0,-1-1 0,0-1 0,0 0 0,-1-2 0,0 0 0,0-1 0,1 1 0,1-4 0,-2 1 0,1 0-1,-2-1 1,0-1 0,1-1 0,-1-1 0,-3-1 0,2 1 0,-2 3 0,0-2 0,1 0-1,-2 1 1,-1-1 0,-1 1 0,0 2 1,-1-1-1,0-2 0,-1 2 0,-1 0 0,-1 0 0,1 0 0,-1 0 0,0-1 0,0 2 0,0-1 1,-1 0-1,0-2 0,-1 2 0,0-1 0,-1 0 1,0-2-1,-1 2 0,-1-1 0,-1 2 0,1 1 1,0 0-1,-2-1 0,2 4 0,-1-1 1,-1 2-1,0-1 1,1 0 0,-2 0-1,7 10 1,-13-17 0,6 8 0,-1 0 0,8 9-1,-16-17 1,7 10-1,-1 0 1,-1-3-1,1 1 1,1 2-1,-2-2 1,2 0-1,0 2 1,9 7-1,-15-14 0,15 14 1,-13-9-1,13 9 1,-16-12-1,16 12 0,-15-10 1,15 10-1,-18-10 0,18 10 0,-17-9 0,17 9 0,-18-7 0,9 2 1,0 2-1,9 3 0,-18-7 0,9 4 0,-2 0 0,1-1 0,0-1 0,-2 2 0,-1-1 1,1 1-1,-2-1 0,0 1 0,-1 1 0,2 1 0,-1 2 1,1-1-2,-1-2 1,1 3 0,0 1-1,-1-2 0,2 5-3,-5-6-3,7 6-15,-1 3-14,-6-4 1,0 5-2,-4-3 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2:38.73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CE426EA-8987-45A0-9E42-45624F0B7206}" emma:medium="tactile" emma:mode="ink">
          <msink:context xmlns:msink="http://schemas.microsoft.com/ink/2010/main" type="inkDrawing"/>
        </emma:interpretation>
      </emma:emma>
    </inkml:annotationXML>
    <inkml:trace contextRef="#ctx0" brushRef="#br0">2602 6960 17,'0'0'28,"0"0"1,0 0-7,0 0-3,0 0-4,0 0-5,0 0-3,0 0-2,0 0-1,0 0-1,10 10-1,-10-10 1,0 0-1,12 10 2,-12-10-2,15 14 1,-6-3-1,0-2 0,2 1 0,0-1-1,0 6 1,2-3-1,-1 0 0,3 1-1,0 0 1,0 0-1,1 1 1,0 0 0,1-2-1,0 0 1,0 2-1,0-1 0,-1-1 1,0-1-1,-2 0 1,1 2-1,-2-3 0,0 0 1,-2 1-1,-1-2 1,1 0-1,-11-9 1,16 15-1,-16-15 1,13 10-1,-13-10 0,9 6 0,-9-6 0,0 0 0,0 0 0,10 9 0,-10-9 0,0 0 0,0 0 0,0 0 0,12 7 0,-12-7 0,0 0 0,0 0 0,10 9 0,-10-9 1,0 0-1,0 0 0,0 0 1,0 0-1,0 0 0,2 9 1,-2-9-1,0 0 1,0 0-1,-11 11 0,11-11 0,-10 7 0,10-7 0,-9 11 1,9-11-1,-11 15-1,11-15 1,-14 16 0,6-4 1,-1-2-1,-4 3-1,1 2 2,-2 2-1,-2 0 0,-1 1 0,1 0 0,-1-1 0,1 0 0,1 0 0,2-5 0,-1-1-1,4 0 1,1-1 1,-1-2-1,10-8 0,-14 13 0,14-13 0,-12 10 0,12-10 1,-10 7-1,10-7-1,0 0 1,0 0 0,-9 9 0,9-9 0,0 0 0,0 0 0,0 0 0,0 0 0,0 0 0,0 0 0,0 0 0,0 0-1,0 0 0,0 0-3,0 0-4,0 0-12,0 0-16,0 0 0,0 0 0,0 0 0</inkml:trace>
    <inkml:trace contextRef="#ctx0" brushRef="#br0" timeOffset="41848.3935">9615 4671 41,'0'0'32,"0"0"0,4 11-9,-4 1-3,-2-2-6,3 8-3,-4 0-5,3 4-1,-3 4-2,1 5 0,-1 4-1,0 2-1,-3 1 0,3 1 0,0-2-1,1 1 0,1-3 1,1-6-1,2-5 0,1-1 0,2-4 1,3-6 0,-1-1-1,2-4 1,0-2 0,2-1 0,-2-2-1,1-3 1,1-1-2,-2-1-2,3 2-3,-12 0-7,20-10-16,-8 6-6,-3-3-2,2 2 1</inkml:trace>
    <inkml:trace contextRef="#ctx0" brushRef="#br0" timeOffset="42384.4243">9843 5120 42,'0'0'31,"17"-10"0,-7 5-9,2-4-6,6 2-4,-4-3-4,3 3-2,-2-3 0,2 1-2,-1-2-1,0 0 0,-3 0 0,0 2-1,-4-2 1,-9 11-1,13-18 0,-13 18-1,1-16 1,-5 6-1,-5 0-1,-1 1 1,-3-3-1,-3-1 0,0 3 0,-2-1 0,-1 3 0,2 6 0,0 3-1,2 5 1,1 4 0,3 4-1,2 6 1,0 4 0,2 2 0,2 0 1,2 2 0,3 0-1,0-1 1,2 0 1,2-4-1,3-4 0,1-2 0,2-2 0,2-3 0,3-3 0,2-2 0,2-4-1,2 0 1,-1-1-1,4-2 0,-3-5-2,2 2-2,-5-5-5,6 3-10,-7-3-20,-1-6 3,3-1-3,-6-8 3</inkml:trace>
    <inkml:trace contextRef="#ctx0" brushRef="#br0" timeOffset="42789.4474">10281 4737 15,'0'0'32,"6"-11"-1,-6 11 4,0 0-13,0 0-4,0 0-3,0 0-5,-1 13-4,-2-3-1,2 6-2,-2 1-1,1 7 0,1 3-1,0 0 1,-1 3-2,1 4 0,0 0 0,1 1 1,0-1-1,2-2 0,1-4 0,2 1-1,2-5 1,2-7 1,2-3-1,4-4 0,1-4 0,1-3 0,5-2 0,-2-3 0,2-2-1,-2-1-2,0 2-2,-4-7-7,3 3-13,-3-1-11,-9-4 0,-7 12 0,7-20 1</inkml:trace>
    <inkml:trace contextRef="#ctx0" brushRef="#br0" timeOffset="43058.4628">10169 4898 42,'0'0'31,"-11"3"2,11-3-2,0 0-15,14-1-4,4 3-3,-4-6-3,9 5-1,-2-2-1,4-1-2,1 1-1,-2 0-3,0 2-2,-6-3-4,6 5-15,-1-2-12,-8-3 1,2 5-2,-6-7 2</inkml:trace>
    <inkml:trace contextRef="#ctx0" brushRef="#br0" timeOffset="43473.4866">10648 4705 44,'-4'-10'33,"4"10"1,-11-3 0,11 3-20,0 0-2,-5 16-4,4-6-3,5 6-1,-2 2-1,3 6-1,0 3 0,1 2 0,1 4-1,-2 1 0,-1 0-1,0 2 1,-1-1-1,0-3 0,0-2 0,1-2-1,1-5 1,2-3 0,2-7 0,3-4 0,2-2 0,3-4 0,1-4 0,3-5 0,0 0-2,-3-6-1,4 3-3,-7-9-7,3 5-15,-5-1-7,-6-2-2,-2 2 2</inkml:trace>
    <inkml:trace contextRef="#ctx0" brushRef="#br0" timeOffset="43721.5006">10599 4893 49,'0'0'34,"-18"-3"2,18 3 0,0 0-18,0 0-6,11-6-3,-11 6-3,18-3-2,-4 3-1,2 0-2,3 1-1,-1 0-3,5 7-2,-4-9-6,9 7-14,-5-2-12,-3-4 0,2 4-1,-7-4 3</inkml:trace>
    <inkml:trace contextRef="#ctx0" brushRef="#br0" timeOffset="44294.5335">10987 4967 62,'19'4'36,"-19"-4"-1,20-6-10,-7 8-7,-3-8-7,6 5-4,-1-6-2,5 5-2,-1-6 0,1 3-1,0 1-1,0-3 0,-3 1 0,0-1-1,-6 0 1,-1 0-1,-10 7 1,13-15-1,-11 6 1,-4-1-1,-2-2 0,-5 0 1,-1 0-1,-4 0-1,-5 2 1,-2 1 0,0 5-1,-1 1 0,0 3 0,2 4 0,1 5 0,1 1 1,5 4-1,2 2 0,1 2 1,2 1 0,2 5 0,4 2 0,1-1 0,4 4 1,1-1-1,4-3 1,2 0 0,3 1 0,1-5-1,5-2 1,0-2 0,2-5-1,-1-1 1,1-3-1,-2-1 0,0-3 0,0-3-2,-6-4-2,2 0-3,-6-7-5,7 3-13,-3-6-13,-3-4 2,1-3-2,-3-6 2</inkml:trace>
    <inkml:trace contextRef="#ctx0" brushRef="#br0" timeOffset="44790.5616">11416 4852 67,'0'0'35,"0"0"-1,9 14-9,-9-14-11,0 23-4,0-9-5,2 6-2,0 0 0,0 3-2,2-1 0,-1-4 0,0-1-2,0-3 1,0-1 1,-3-13-1,3 10 0,-3-10-1,0 0 0,-3-14 0,1 4 1,-1-3-2,2-2 1,-2 1-1,3 3 1,1-3 0,1 3 0,3 2 1,-5 9-1,18-13 1,-7 10 0,4-1 1,0 1-1,3 0 0,-1 0 1,2-1 0,-4 2 0,1-2 0,-4-1-1,-2 1 2,-10 4-1,10-12 0,-10 12 1,-2-12-2,2 12 1,-16-12 0,5 9-1,-1-1 0,-1 2-1,-1 0-3,14 2-5,-22 8-21,12-3-6,10-5-1,-15 11 1</inkml:trace>
    <inkml:trace contextRef="#ctx0" brushRef="#br0" timeOffset="45871.6236">10121 5446 35,'0'0'31,"0"0"0,12 1-6,-8 8-9,-4 0-2,6 9-4,-4 2-4,6 6 0,-2 4-3,2 8 0,-1 1-1,0 0 0,-1-1-1,0 1 0,-1-5-1,-1-2 0,0-7 0,-2-6 1,0-5-2,0-3 1,-2-11 0,2 9 0,-2-9 0,1-9 0,-1 9 0,-2-20 0,-1 7 0,-2-4 0,-3-1 0,-5 0 0,-2 3 0,-1-2 0,-2 5 0,-3 1 0,0 5 1,0 5-1,0 3 1,3 2 0,1 4 0,-1 4 0,3 2 1,1 3-1,3 1 0,2 1 0,2 1 0,1 2 1,4 0-1,4-4 0,4-2 0,5-2 1,2-3 0,8-5 0,0-5-1,4-2 1,2-6-1,2 3 0,-1-4 0,-1 1-1,-2-5-3,-5 4-2,3 5-5,-8-5-19,0 0-8,3 1-1,-4-3 0</inkml:trace>
    <inkml:trace contextRef="#ctx0" brushRef="#br0" timeOffset="46171.6403">10498 5695 38,'10'-10'33,"-10"10"2,0 0 0,6-10-16,-6 10-6,0 0-3,4 17-4,-4-7-2,2 3-1,-2 2-1,2 6-1,-1 0 1,1 0-1,-1 1-1,2-2 1,-1-2-1,-1-2-1,2-2-1,-3-14-2,8 12-7,-8-12-26,0 0 1,9-11-1,-8-5 1</inkml:trace>
    <inkml:trace contextRef="#ctx0" brushRef="#br0" timeOffset="46370.6513">10471 5514 79,'-12'-8'37,"12"8"0,-9-8-1,9 8-30,0 0-5,0 0-6,0 0-9,0 0-22,19-2 0,-9 6-2,4 7 2</inkml:trace>
    <inkml:trace contextRef="#ctx0" brushRef="#br0" timeOffset="47153.697">11004 5641 58,'0'0'36,"0"0"0,0 0-8,-10-5-8,10 5-6,-15-8-6,15 8-2,-22-5-1,9 3-3,-5 0 0,1 2-1,-4 2-1,1 5 0,-3 4 1,1 0-1,1 5-1,1 1 1,2 4 0,4-1 0,4 1 0,4-2-1,6-2 1,4 0 0,8-1 0,4-5 0,5-2 0,4 0 0,2-5 0,1-1 0,-1-4 0,-1-4 0,-3-5 0,-3 2 0,-4-3 1,-1-6-1,-5-2 0,-2 0 0,-2-2 0,-1 2 0,-2 1 0,-3 0 1,0 3-2,-1 6 1,1 9 0,-3-11 0,3 11-1,0 0 1,-1 12-1,4 0 1,0 4-1,2 1 1,2 5 0,0 5 0,2 4-1,0 1 2,-2 5-1,-1 0-1,0 0 1,-3 1 0,-3-3 0,-1-4 0,-4-4 1,-2-2-2,-2-7 1,-2-3 1,-3-3-1,0-5 0,-1-3 0,1-1 0,1-3 0,2-3 0,2 0-1,9 3-1,-12-11-4,7-2-7,9 0-25,2-1 1,0-3-2,5-4 2</inkml:trace>
    <inkml:trace contextRef="#ctx0" brushRef="#br0" timeOffset="47507.7172">11237 5620 21,'14'4'29,"-14"-4"0,11-1-5,-11 1-6,10 15-2,-3-2-4,-5 1-2,4 5-1,-5 0-1,2 7-2,-3-2-1,2 2-1,-4-4-1,3 4-1,-2-5 0,1-3-1,0-2-1,1-5-1,1-2-2,-2-9-3,6 10-7,-6-10-24,1-10 2,1 0-2,-3-9 2</inkml:trace>
    <inkml:trace contextRef="#ctx0" brushRef="#br0" timeOffset="47714.729">11219 5452 76,'-7'-9'38,"7"9"-2,0 0 1,-9-17-29,9 17-7,0 0-8,0 0-15,0 0-14,14-3 0,-14 3-2,16 8 2</inkml:trace>
    <inkml:trace contextRef="#ctx0" brushRef="#br0" timeOffset="48210.7575">11577 5392 67,'0'0'38,"0"0"-2,9 4 2,-9-4-23,2 12-7,2 1-3,-3 1-2,1 5-1,1 6 0,0 3-1,1 2 0,0 7-1,-2 3 1,0-1 0,-1 3-2,0-2 2,-1-3-1,1-4 0,-1-2 0,2-8 0,2-4-1,1-4 1,2-3 0,3-5 0,1-2 0,2-1 0,0-2 0,0 1 0,1-2-1,-1-3-1,3 1-1,-6-4-4,6 6-5,-16-1-13,14-15-13,-5 6 0,-7-2 1,-2 11 0</inkml:trace>
    <inkml:trace contextRef="#ctx0" brushRef="#br0" timeOffset="48459.7716">11491 5632 61,'19'1'38,"3"-4"-1,5 0 3,6 3-22,-7-7-7,8 8-4,-7-3-3,0 5-2,-1 3-3,-7-6-4,3 9-10,-10-4-25,0-4 2,-12-1-1,0 0 1</inkml:trace>
    <inkml:trace contextRef="#ctx0" brushRef="#br0" timeOffset="60123.4389">7422 7082 11,'0'0'12,"0"0"2,0 0 0,0 0 0,0 0-1,0 0 0,0 0-3,0 0-1,0 0-2,0 0-1,0 0-1,0 0-1,0 0 1,0 0-2,-10-7 0,10 7 0,0 0 0,-12 0 0,12 0-1,-14 0 0,4-2-1,10 2 0,-16 5 1,16-5-1,-18 2-1,18-2 1,-16 2 0,16-2-1,-15 4 1,15-4 0,-15 3 0,15-3-1,-15 10 1,15-10 0,-14 13-1,14-13 0,-14 17-1,8-7 0,1 0 0,5-10-2,-10 17-1,10-17-2,-8 20-2,8-20-3,-9 18-7,6-7-12,3-11-1,-9 17 2</inkml:trace>
    <inkml:trace contextRef="#ctx0" brushRef="#br0" timeOffset="68547.9206">12845 7541 11,'0'0'27,"0"0"1,0 0-4,-10 2-4,10-2-3,0 0-4,-6 14-3,6-14-3,-3 21-2,2-4-1,1 7 0,-1 2-2,2 4 0,-2 1-1,3-2 0,-2 1-1,2-1 1,-2-5-1,1-4 1,0-4-1,-1-4 1,0-3-1,0-9-1,-1 13 0,1-13-1,0 0-5,0 0-5,-6-9-15,6 9-6,1-19 0,3 5 0</inkml:trace>
    <inkml:trace contextRef="#ctx0" brushRef="#br0" timeOffset="68737.9316">12818 7428 47,'-2'-19'31,"2"19"0,-5-11-4,5 11-17,0 0-6,0 0-5,0 0-8,0 0-15,9 17-7,-9-17 0,25 22 0</inkml:trace>
    <inkml:trace contextRef="#ctx0" brushRef="#br0" timeOffset="69093.9519">13158 7806 18,'0'0'31,"-2"16"1,2-16-2,-10 9-8,10-9-3,-5 12-7,3-2-1,2-10-5,-4 14-3,4-14 0,0 13-2,0-13-1,0 0-4,0 0-5,11 5-17,-11-5-8,10-12-1,-7-1 1</inkml:trace>
    <inkml:trace contextRef="#ctx0" brushRef="#br0" timeOffset="69760.9901">13407 7653 20,'-14'9'31,"14"-9"0,0 0 1,0 0-11,0 0-7,0 0-3,0 0-6,0 0 0,19-3-3,-5-3 0,1 3-1,6-2-1,-2 0 1,4-2-1,0-1 0,0 0 0,-3 2 0,-1-1 1,-1-4-1,-4 0 0,-2 1 1,-2-1-1,-5 0 0,-2-1 1,-4-2-1,-3 0 1,-4 3-1,-3-1 0,-3-1 1,-4 3-1,-3 3 0,1 1 0,-4 5 0,0 4 0,1 3 0,1 5 0,-1 7 0,1 2 1,3 3-1,-1 5 1,5 3 0,2-1 0,3 3 0,5-2 0,4-2 1,4-2-1,4-1 1,2-5 0,5-5 0,3-3-1,4-5 0,1-3 0,2-1 0,1-3 1,0-3-2,2 0 0,-2-1-2,-2 1-3,-4-3-6,1 0-25,-2 1 0,-5-1-1,1 3 1</inkml:trace>
    <inkml:trace contextRef="#ctx0" brushRef="#br0" timeOffset="69962.0016">13837 7796 63,'7'11'35,"-7"-11"-1,0 0-5,7 16-17,-7-16-10,0 0-9,0 0-25,14 11-2,-14-11 0,9-2 0</inkml:trace>
    <inkml:trace contextRef="#ctx0" brushRef="#br0" timeOffset="119841.8546">21106 3917 12,'0'0'18,"0"0"-4,0 0 1,0 0-2,-2 9 1,2-9-3,0 0 0,1 16-1,0-5-1,-1 2-1,2 5-2,-3 1 0,2 6-1,-3-2-1,2 6 0,-2-1-1,2 4 0,-3-3 1,1 2-2,0-1 0,1 0 0,0-1-2,0-1 1,1-4-2,-1-7-2,3 3-6,-5-10-9,3-10-14,1 14-2,-1-14 1,0 0 1</inkml:trace>
    <inkml:trace contextRef="#ctx0" brushRef="#br0" timeOffset="120749.9064">21060 4624 3,'0'0'17,"0"0"-6,-9 4-3,9-4 1,0 0-1,0 0 0,0 0 2,0 0 1,8-9 0,-8 9 0,8-13 0,-2 4-1,3 3-2,-2-4-3,3 3 0,1 1-1,0 1-2,0 1 0,-1 2-1,0 2 0,-1 1-1,1 4 1,-10-5 0,15 17 0,-8-5 0,-4 3 1,-1 4-2,-3 2 2,-2 0-2,-5 2 1,-1 1 0,-2-2-1,-3-1 0,0-2 1,0-1-1,0-3 0,2-3 1,2 0-1,10-12 0,-12 14 2,12-14-1,0 13 0,0-13 1,10 11 0,0-5 0,1-2 0,3 4 0,0-1 0,2-2-1,0-1 0,-2 2 0,1-2-1,-2 0 1,-2 1-1,-1-4-1,0 1-2,-10-2-4,16 1-9,-16-1-11,0 0-7,13 0-1,-13 0 0</inkml:trace>
    <inkml:trace contextRef="#ctx0" brushRef="#br0" timeOffset="121152.9296">21161 5108 37,'0'0'33,"0"0"2,12 0-2,-12 0-12,0 0-10,-1 12-4,1-12-5,-1 10-1,1-10-3,-2 15-3,4-5-6,-2-10-10,0 0-12,-6 17-2,6-17 2,-6 9 0</inkml:trace>
    <inkml:trace contextRef="#ctx0" brushRef="#br0" timeOffset="121399.9437">21140 5323 41,'3'11'34,"-3"-11"1,0 0 0,0 0-17,0 0-4,2 9-10,-2-9-8,0 0-8,0 0-8,3 12-7,-3-12-8,0 0 1,0 0 1</inkml:trace>
    <inkml:trace contextRef="#ctx0" brushRef="#br0" timeOffset="121579.954">21151 5436 4,'0'0'12,"-2"18"-12,6-5-5,-4-13-6</inkml:trace>
    <inkml:trace contextRef="#ctx0" brushRef="#br0" timeOffset="121773.9651">21175 5545 37,'0'24'27,"0"-24"0,7 23-6,-7-23-23,0 0-22,18 18-3,-18-18 0,14 5 0</inkml:trace>
    <inkml:trace contextRef="#ctx0" brushRef="#br0" timeOffset="122936.0316">21342 5901 32,'0'0'30,"0"0"1,0 0-6,2-11-8,-2 11-2,0 0-6,-7-9-3,7 9-1,-13-6-1,2 1-2,-1 1 0,-1 1-1,-4 2 0,-2 1-1,0 2 1,-3 2 0,1 4 0,-1 1 1,2 4-1,0 0 1,2 2 0,2 1 0,5 1-1,2-1 1,5-1-1,4 1 0,5-3 0,3 0 1,7-4-1,1-2 0,4-4 0,0-3 0,2-1 0,1-5-1,-1-5 1,0-2-1,-1 0 0,-3-3 0,-2 3 0,-6-2 0,2 2 0,-6 3 0,-6 10 0,6-12 0,-6 12 0,0 0 0,0 0 0,0 0 1,1 22-1,-1-4 0,-3 2 0,1 5 1,-3 5-1,0 4 1,-1 1-1,0 0 0,2-5 0,0-2 0,2-4 0,1-5 0,1-9-1,0-10-6,0 0-14,5-9-17,1-6 2,-4-11-2,4-3 1</inkml:trace>
    <inkml:trace contextRef="#ctx0" brushRef="#br0" timeOffset="124466.1191">22042 3352 27,'0'0'25,"0"0"-6,1-15-2,-1 15-3,-7-19-5,7 19 0,-10-22-3,4 13-1,-2-6-1,2 4-1,-3-2-1,-2 4 0,-2 2 0,0 4 0,-3 2-1,0 4 0,-2 4 0,0 3 0,1 7 0,2 4 0,2 2 0,2 4 0,4-1 1,3 3-1,4-1 0,4-1 0,3-4 0,4-4 0,2-4 0,3-5 1,0-5-1,4-4 1,-1-6-1,2-3 2,0-6-1,2-1 0,-4-4 0,2-1 1,-5-4-1,1-2 0,-7-1-1,0 2 1,-5 0-2,-1 6 1,-4 1-2,0 6 1,0 12-1,0 0 1,-8 10 0,5 9 0,0 6 0,1 1-1,1 8-1,-3-2-3,7 5-7,-5-3-13,2-6-9,4 3-1,-5-7 1</inkml:trace>
    <inkml:trace contextRef="#ctx0" brushRef="#br0" timeOffset="125094.155">21912 3846 20,'0'0'25,"0"0"1,0 17-8,-1-2-5,0 4-1,-1 5-3,2 5-1,-2-1-2,4 1-1,-2-2 0,1 0-2,-1-5-1,3-2-1,-3-6 0,1-5-1,-1-9 0,0 0-1,0 0 1,0 0-1,10-13 0,-9-2 0,3-4 0,-1-3 1,3-1-2,-1-1 2,1 2 0,1 3 1,0 1-1,5 7 1,-2 3 0,4 5 1,-1 7 0,3 3-1,1 5 0,0 5-1,-1 1 1,1 4-2,-4 1 2,1 0-2,-5-2 1,-5 1 0,-6-4 0,-4-3 1,-6-1 0,-3-2 1,-7-4 0,-1-1 0,-1-4 0,1-2-1,2-1 0,4-2-2,3 1-1,2-3-4,12 4-8,0 0-16,0 0-3,0 0 1,0 0 1</inkml:trace>
    <inkml:trace contextRef="#ctx0" brushRef="#br0" timeOffset="125563.1818">22153 4356 30,'0'0'32,"-11"-8"1,11 8-1,-17 1-14,0-3-4,2 5-5,-7-1-3,3 5-3,-2 1 0,0 3 0,-1 2-1,5 3 1,-1-1-2,6 6 1,0-1 0,6 0-1,2 0 0,5 1 0,3-3 0,7 2 0,0-3 0,8-4 0,3-4 0,5 0 0,3-4-2,0-5-3,6 1-16,-2-3-17,-8-7 1,-2 3-2,-11-1 1</inkml:trace>
    <inkml:trace contextRef="#ctx0" brushRef="#br0" timeOffset="125990.2061">21991 4870 73,'0'0'37,"0"0"-1,-9 1-2,9-1-25,0 0-5,0 0-7,2 19-6,-2-19-13,-1 9-13,3 2-1,-2-11 0,3 19 1</inkml:trace>
    <inkml:trace contextRef="#ctx0" brushRef="#br0" timeOffset="126189.2176">21996 5020 11,'0'0'25,"6"22"-1,-9-12-5,8 2-7,-3 2-15,-2-14-19,5 19 0,-5-19-2</inkml:trace>
    <inkml:trace contextRef="#ctx0" brushRef="#br0" timeOffset="126372.2281">22001 5165 32,'-6'21'29,"6"-21"2,-5 23-3,1-14-13,4-9-21,6 19-15,-6-19-8,10 13-1,-10-13 1</inkml:trace>
    <inkml:trace contextRef="#ctx0" brushRef="#br0" timeOffset="126512.2361">22026 5330 38,'9'23'27,"-9"-23"1,14 20-12,-8-6-12,-6-14-23,20 27-6,-20-27-2,12 19 0</inkml:trace>
    <inkml:trace contextRef="#ctx0" brushRef="#br0" timeOffset="127412.2876">21945 5669 30,'0'0'30,"9"7"1,-9-7 0,14 5-15,3 2-3,0-7-4,8 6-3,-1-6-1,7 1-1,-2-3-1,0 2 0,-3-3-2,-2 3 0,-6 0 0,-3 2 0,-15-2-2,11 15 1,-12-1-1,-5 2 0,-3 4 0,-6 4 1,-1 0-1,-5 2 1,-2 3 0,2-4 1,-2-2 0,3-1 1,4-3 0,2-1-1,5-5 1,5-1 0,4-12 0,4 19 0,3-10-1,5 1 0,0-1 0,4 2 0,0-1 0,4 0-1,0 0-1,1-4 0,2 1-2,-5-5-3,4 3-9,-3-5-22,-6-6 2,2-2-2,-8-4 2</inkml:trace>
    <inkml:trace contextRef="#ctx0" brushRef="#br0" timeOffset="127647.301">21961 5842 42,'0'0'33,"14"0"2,2 1 0,2 4-16,2-6-6,10 5-5,-2-4-5,4 2-2,2 1-5,-4-5-16,-4-3-14,4 1-2,-9-12 0,4 3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19.42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FE6A1B91-06BC-45E1-9F5E-39D78098290A}" emma:medium="tactile" emma:mode="ink">
          <msink:context xmlns:msink="http://schemas.microsoft.com/ink/2010/main" type="inkDrawing"/>
        </emma:interpretation>
      </emma:emma>
    </inkml:annotationXML>
    <inkml:trace contextRef="#ctx0" brushRef="#br0">17625 5670 18,'9'-4'26,"-9"4"-4,0 0-1,0-11-5,0 11-1,0 0-3,-1-18-3,1 18-1,-2-13-3,2 13 0,-3-13-1,3 13-1,-9-14-1,9 14-1,-18-9 2,7 7-2,-3 0 0,-2 2-1,-3 1 1,0 5-1,-1 1 0,0 1 1,2 4-1,-2 5-1,4 1 1,4 3 0,2 3 0,4-1-1,5-1 1,4 4 0,4-3 0,6-5 0,3-3 1,3-3-1,4-4 2,1-4-1,0-5 2,0-5-1,-2-5 0,-1 2 1,-4-5 0,0 1-1,-5-3 0,-1 1 0,-5-1 0,0 1-1,-5 1 1,2-3-1,-3 3-1,-1 3 0,1 11 0,-2-15 0,2 15 0,0 0-1,0 0 1,-2 20 0,2-3 0,1 0 0,0 2-1,1 4 1,1-2 0,0 0-2,4 0-1,-4-7-3,7 4-8,-5-2-23,1-5 2,6 1-2,-12-12 3</inkml:trace>
    <inkml:trace contextRef="#ctx0" brushRef="#br0" timeOffset="592.0327">17489 6073 38,'0'0'31,"10"-4"1,-10 4-11,0 0-4,0 0-5,0 0-4,6 16-3,-6-4-2,2 5 0,-1 3-2,3 5 1,-2 2-1,2 1 0,-1-1 0,2 4-1,-1-2 0,0-4-1,1-1-3,-3-6-3,4 0-2,-6-6-5,5 0-5,-5-12-10,0 0-4,5 10 2</inkml:trace>
    <inkml:trace contextRef="#ctx0" brushRef="#br0" timeOffset="999.0569">17532 6322 48,'0'0'32,"11"-17"-3,-4 7-7,5 4-4,-4-4-7,6 6-3,-2-1-3,4 4-2,1 3-2,2 1 0,0 1-1,1 3 0,-1 2 0,0 0 1,-3 4-2,-3 1 0,-2 1 1,-3 0-1,-6 2 0,-4-4 0,-4 1 0,-5-1 0,-1-2 1,-5-3 1,-3-3-1,2-2 2,-4-3 0,5 1-1,-1-4 2,4 2-1,0-2-1,4 2 1,10 1-2,-15-3-1,15 3-4,0 0-8,0 0-15,0 0-7,0 0 0,17 11 1</inkml:trace>
    <inkml:trace contextRef="#ctx0" brushRef="#br0" timeOffset="1648.0941">17752 6677 32,'0'0'30,"0"0"-2,0 0-6,0 0-3,0 0-4,0 0-3,0 0-2,0 0-2,-17-7-2,17 7-2,-19-2-1,7 2 0,-1 1-2,1 3 0,-5 3 0,4 1-1,-3 2 0,1 6 1,-1 0-1,3 3 1,0 3-1,4-1 1,3 0-1,3 2 1,3-2 0,5-2 0,2-2 0,5-1 0,3-6 1,2 0-1,2-4 0,3-3 0,-2-2-1,2-1-1,0 0-2,-5-7-6,4 8-16,-3-3-13,-6-2 1,-2 3-1,-10 1 2</inkml:trace>
    <inkml:trace contextRef="#ctx0" brushRef="#br0" timeOffset="1970.1125">17700 7120 87,'0'0'37,"10"9"-2,-10-9-3,0 0-26,-9 11-3,9-11-4,1 10-4,4-1-8,-5 2-24,0-11 1,3 12-1,-3-12 2</inkml:trace>
    <inkml:trace contextRef="#ctx0" brushRef="#br0" timeOffset="2129.1217">17722 7279 78,'-2'24'33,"2"-24"-4,-5 12-14,3 0-35,2-12-10,-2 15-4,2-15 1</inkml:trace>
    <inkml:trace contextRef="#ctx0" brushRef="#br0" timeOffset="2278.1303">17727 7419 27,'0'0'25,"0"10"-1,0-10-11,0 0-16,3 16-17,-3-16-3,0 0-2</inkml:trace>
    <inkml:trace contextRef="#ctx0" brushRef="#br0" timeOffset="2470.1413">17712 7599 26,'0'0'28,"6"18"0,-6-18 0,0 0-19,5 11-10,-5-11-22,11 0-4,-11 0 0,0 0-1</inkml:trace>
    <inkml:trace contextRef="#ctx0" brushRef="#br0" timeOffset="3407.1948">17594 7836 44,'0'0'34,"12"4"0,-12-4 0,0 0-18,0 0-4,9-4-6,-9 4-2,16 2-1,-6 0-1,1-1-1,5 0 0,1-1-1,1 2 1,2 1 0,0-1-1,-2 1 1,1-1-1,-3 1 0,-3 3 1,-4-2-1,-9-4 0,12 11 1,-12-11-1,3 14 0,-3-14 0,-7 20-1,-1-9 0,-2 5 0,-5 1-1,-1 5 1,-2-3-1,1 3 0,-1 0 1,1-3 0,4-1 2,3-2-1,2-4 1,5-3-1,2 2 1,1-11 1,4 11 0,-4-11 0,11 10-1,-11-10 1,14 11 0,-3-6-1,1 0 1,0 0-2,1 1 0,0 1-1,0-6-2,2 3-3,-5-8-7,4 2-17,-4-1-6,-10 3-1,11-13 1</inkml:trace>
    <inkml:trace contextRef="#ctx0" brushRef="#br0" timeOffset="3629.2075">17648 7970 51,'0'0'31,"24"3"2,-10-2-2,2 0-20,6 5-5,-1-1-7,-1-2-6,2-3-21,2 5-3,-12-8-3,5 3 3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04.32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6DEAD343-1FC8-4F15-9552-D4AE51D6485F}" emma:medium="tactile" emma:mode="ink">
          <msink:context xmlns:msink="http://schemas.microsoft.com/ink/2010/main" type="inkDrawing"/>
        </emma:interpretation>
      </emma:emma>
    </inkml:annotationXML>
    <inkml:trace contextRef="#ctx0" brushRef="#br0">20506 7978 22,'0'0'21,"0"0"-1,0 0-2,0 0-2,0 0-3,0 0-2,-9-8-1,9 8-2,0 0-1,-12-6-2,12 6 0,0 0-2,-14-10 1,14 10 0,-13-9 0,13 9-2,-19-13 1,10 6-1,-3 3 0,-1-1 0,2 0 0,-3-2-1,1 3 0,-1-1 1,3 1-1,-5-1 1,5 1-1,-3 1 0,-1 1 0,-1 0 0,0 4 0,-3-1 0,1 3 0,-2 1 0,0 1 0,-1 2-1,0 1 1,-1-1-1,2 1 1,1 3 0,2 0-1,-1-2 0,2 3 0,1-3 1,3 2-1,-1 0 1,2-1-1,0-1 0,-1 2 1,1 0-1,-1 1 0,1 2 0,1 1 0,-2 1 0,2 2 1,0 2-1,0-1 0,1-1 0,1 4 0,1-1 0,0 3 0,0 0 0,1 0 0,0-2 0,0 2 0,0 1 0,3-2 0,0-3 0,1-2 0,2 1 0,1 0 0,1 0 0,2-1 1,2 2-1,0 2 0,0 0 1,2 0-1,1-2 1,1 1-1,1 0 0,3 0 0,-1-2 0,1-1 1,3 0-2,0 1 2,2 0-1,0-3 0,1 1 0,3-1 1,1-2-1,2-2 0,0-1 0,2-4 1,-2-1-1,4 1 0,0 0 1,-1-2-1,-2 0 1,0 1-1,0 0 0,-1 2 1,-1-3-1,-3-1 1,0-4-1,0 0 0,-3-2 1,2 0-1,-1-2 1,-2-3-1,2 0 1,1-1-1,-2 2 0,1-3 1,-1 1-1,-1-3 0,-1 0 0,0 0 1,0-3-1,-2 0 0,1-4 0,-1 0 0,1-2 0,0-1 1,1 0-1,-2-1 0,0 1 0,-1-1 0,-2 0-1,-2-1 2,-1 0-2,-2-1 1,0 0 0,-3 1 0,0 0-1,-1-2 2,0 0-1,-1 4-1,-1-2 2,0-1-2,-1-1 1,-2 1 0,1-3 0,-1 2 0,0 1 0,-1 1 0,0-1 0,-1 3 0,0 2 0,-1-1 0,1 4 0,-2-1 0,1-1 0,-1 2 0,-1 2 0,-1-3 0,0 2 0,0 0 0,-2 0 0,-1 0 0,-1 1 0,-3-1 0,1 1 0,-1 2 0,-1 0 0,-1 1 0,-1 1-1,-1 1 1,0 0-1,0 1 1,0 1 0,-3-2 0,1 1-1,-1 1 0,0 1 0,1-3 0,-3 4-2,-1-2-2,3 4-2,-6-5-8,7 2-23,-2 4 0,-3-3 0,2 3 2</inkml:trace>
    <inkml:trace contextRef="#ctx0" brushRef="#br0" timeOffset="2480.1419">20433 8173 14,'-15'-3'19,"15"3"-4,0 0-2,0 0-3,-13-2-1,13 2 1,-9-1-3,9 1 0,0 0 0,-14-5 0,14 5-1,-11 0 0,11 0 0,-14-3-1,14 3 0,-14-1-1,14 1 0,-17 1-1,17-1 0,-15-1 0,15 1 0,-16 2-1,16-2 1,-16-2-1,16 2-1,-17 3 0,8-1 1,0 1-1,-2 0 0,1 1-1,-1 2 1,-2 2 0,2-2 0,0 1 0,-1 1-1,2 1 1,0 0-1,10-9 0,-17 16 1,17-16-1,-13 18 0,8-9 0,5-9 0,-9 16 0,9-16 0,-9 19 0,4-9 0,-1 1 0,2-1 0,-1 1 0,1 1 0,0-2 0,0 1 1,2 0-1,0 1 0,1-1 0,0 1 0,2 1 0,0-1 0,0 1 0,1 0 0,1-2 0,1 2 1,0-2-1,1-1 1,1 2-1,2-1 1,-1 0 0,2-1-1,1 2 2,1 1-2,0-2 2,1 0-2,0 1 1,1-2 0,0 0 0,0 1-1,0-3 0,-1-2 0,2 1 1,0 1-1,-1-3 0,1 1 1,-2 0-1,2-2 1,-3 1-1,0-1 0,2-2 0,-3 1 0,1 0 1,0-2-1,0-2 0,1 2 0,-1-1 1,1-2-1,0-1 0,0 1 1,1-2-1,-2 1 0,0-2 0,1 0 0,-3-2 1,1 3-1,-10 4 0,17-12 1,-17 12-1,16-12 0,-16 12-1,17-18 1,-10 8 0,1-1 0,0-1 0,-2 3 0,-1-2-1,0 0 2,-1 1-1,-4 10 0,8-16 0,-8 16 0,5-18 0,-3 7 0,0 0 1,0 0-1,-1 1 0,0-2 0,-1 1 0,0-2 0,0 1 0,-1 1 0,0-2 0,-1-1 0,0-1 0,0 2 0,0-3 0,-1 2 0,-1 0 0,0 0 0,0 0 0,0 3 0,-1 0 0,0 0 0,5 11 0,-10-16 0,5 7 0,5 9 0,-9-15 0,4 5 0,0 1 0,5 9 1,-12-19-1,12 19 0,-12-16 0,12 16 0,-15-13 0,15 13 0,-15-9 0,6 3 0,9 6 0,-18-11 0,9 6 1,-1 0-1,1 1 0,-2-2 0,-1 0 0,0 3 0,0 1 0,-1 1-1,1 2-2,-4 0-3,4 6-5,-6-1-14,1 1-12,1 4 0,-4 0 0,1 4 2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7:30.88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Group>
    <inkml:annotationXML>
      <emma:emma xmlns:emma="http://www.w3.org/2003/04/emma" version="1.0">
        <emma:interpretation id="{AB6AA38D-3637-4D87-8792-2E85893A1AD0}" emma:medium="tactile" emma:mode="ink">
          <msink:context xmlns:msink="http://schemas.microsoft.com/ink/2010/main" type="inkDrawing" rotatedBoundingBox="15459,8182 15583,8810 15263,8874 15138,8246" shapeName="Other"/>
        </emma:interpretation>
      </emma:emma>
    </inkml:annotationXML>
    <inkml:trace contextRef="#ctx0" brushRef="#br0">15187 8248 70,'0'0'29,"0"0"-3,0 0 2,0 0-9,0 0-6,-7-10-3,7 10-3,0 0-2,0 0-1,0 0-2,0 0 0,0 0 0,9 11-1,-9-11 0,7 13 1,-2-3-1,2 0 0,0 0 0,3 4 0,1-1 0,2 3 0,1 1 0,3-2-1,-2 2 1,3 4-1,0-3 0,-1 0 1,-1-2-1,1 2 0,-3-3 0,2 0 1,-1-3-1,0-3 1,-1-2-1,1 1 1,-2-1-1,0-3 1,-1 1-1,-12-5 0,17 4 1,-17-4-1,10 4 0,-10-4 0,0 0 1,0 0-1,0 0 0,0 0 1,0 0 0,0 0-1,0 0 0,0 0 0,0 0 1,0 0-1,-12 5 0,12-5-1,-17 14 2,8-5-1,-3 1 0,-1 1 0,-3 4 0,2 1 0,-4 4 1,1-1-1,-2-3 0,3 5 0,-2-1 0,4-3 0,0 0 0,1-2 0,3-1 0,1-2 0,2-2 0,7-10 1,-14 14-1,14-14 0,-7 12 1,7-12-1,-5 9-1,5-9-3,2 13-15,-2-13-21,0 0-2,9-7 1,-6-11-1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09.45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D3B733A5-8800-43A3-AAED-B4F90A37E969}" emma:medium="tactile" emma:mode="ink">
          <msink:context xmlns:msink="http://schemas.microsoft.com/ink/2010/main" type="inkDrawing"/>
        </emma:interpretation>
      </emma:emma>
    </inkml:annotationXML>
    <inkml:trace contextRef="#ctx0" brushRef="#br0">16780 8441 22,'0'0'21,"0"0"-1,0 0-2,0 0-2,0 0-3,0 0-2,11 9-2,-11-9-1,13 1-1,-13-1-2,21 1-1,-8-2 0,5 2-2,0-1 0,3 1 0,1-1 0,3 2 0,1-1 1,3 2-2,0-3 1,0 2 0,0 0 0,0 0-1,-1 0 1,2-1-1,-2 1 0,0 1 0,0 0 0,0-2-1,2 0 1,1 1-1,1 0 1,1-1 0,0 0 0,0 0 0,-1 0 0,1 3 0,-3 0 0,-2-1-1,-2-1 1,-1 2-1,-1 1 1,0 0-1,-1-1 1,1 0-1,-3 0 1,1 0 0,-1 0 0,-1-1 0,-1-2-1,-1 1 1,0-1-1,0 1 1,-1-1-1,3 0 1,0-1-1,-1 2 0,2 0 0,-1-1 0,1 0 0,1 0 1,1 1-1,-1 2 0,0-2 0,3 0 1,-2-2-1,1 2 0,1-1 0,1 0 1,-1-2-1,0 1 0,2-1 0,-2 1 0,1 1 0,-2-2 1,-1 1-1,-3 3 0,-1-1 0,0 0 0,-4 1 0,2-1 1,-1 1-1,3 0 0,1-1 0,4-1 0,0-1 0,2 0 0,1 3 1,1-3-1,0 0 1,-3 1-1,-1-1 0,0 1 0,-1 2 0,-2-1 1,0-1-2,-1 1 1,-1 0 0,1 3 0,0-2 1,-1-1-1,3-1 0,2 0 0,-2 0 0,1 0 0,-1 0 0,1-2 0,-2-1 1,1 3-1,-2 0 1,-1-2 0,2 0-1,1 0 0,-1 0 0,1 0 0,0-1-1,1 1 1,-2 0-1,2 1 1,-2 1 0,-1-1 1,0 0-1,-4 0 0,2 1 0,-3 0 0,-1 0 1,-2-1-1,2-1-1,-2 1 1,1 0 0,1 0 1,1-1-2,-1-1 1,-1 1-1,1 1 1,-3 0 0,0-1 0,-11 1 0,12 0-1,-12 0 1,0 0-2,0 0-1,0 0-1,0 0-1,0 0-2,0 0-3,0 0-9,0 0-17,0 0 0,0 0 1,0 0 1</inkml:trace>
    <inkml:trace contextRef="#ctx0" brushRef="#br0" timeOffset="904.0517">19346 8387 13,'0'0'30,"0"0"2,0 0 1,0 0-11,0 0-3,0 0-7,0 0-1,0 0-5,9 8-1,-9-8 0,9 9-2,-9-9 0,15 11 0,-6-7 0,2 4 0,3 1-1,0 0 1,1-2-1,0 4 0,0-1 0,2 1-1,-1 1 0,0-1 0,1 0-1,0 2 1,1-2-1,-1 0 1,-2-1-1,-1 0 1,-1-1-1,-2 1 0,-1-3 1,-10-7 0,12 12 0,-12-12-1,7 14 1,-7-14 0,0 0-1,0 0 1,7 10-1,-7-10 0,0 0 0,0 0 0,0 0 0,4 10-1,-4-10 2,0 0-1,0 0 0,0 0 0,0 0 0,-3 11 0,3-11 0,0 0 1,-14 9-1,14-9 0,-22 16 0,7-7 0,-4 3 0,-4 3 0,-2 1 0,-4 3 0,-2 1 0,0-4 0,3 2 0,2 0 0,3-3 0,4-4-1,4-1 1,5-2 0,10-8-1,-12 8 0,12-8-2,0 0-1,0 0-5,-13-8-14,13 8-18,-5-11 2,0 1 0,5 10 1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0:29.16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38DC05-F738-4C6A-8960-C87779325E75}" emma:medium="tactile" emma:mode="ink">
          <msink:context xmlns:msink="http://schemas.microsoft.com/ink/2010/main" type="writingRegion" rotatedBoundingBox="4279,16969 4403,14275 7722,14429 7597,17123"/>
        </emma:interpretation>
      </emma:emma>
    </inkml:annotationXML>
    <inkml:traceGroup>
      <inkml:annotationXML>
        <emma:emma xmlns:emma="http://www.w3.org/2003/04/emma" version="1.0">
          <emma:interpretation id="{D8F5A6BB-FBBE-4132-A0A0-91F22F06CF82}" emma:medium="tactile" emma:mode="ink">
            <msink:context xmlns:msink="http://schemas.microsoft.com/ink/2010/main" type="paragraph" rotatedBoundingBox="4340,15248 5334,15248 5334,16202 4340,16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DF6887-57FA-4FE8-B5E1-EA7073A8E945}" emma:medium="tactile" emma:mode="ink">
              <msink:context xmlns:msink="http://schemas.microsoft.com/ink/2010/main" type="inkBullet" rotatedBoundingBox="4315,16178 4359,15222 5363,15268 5319,16224"/>
            </emma:interpretation>
            <emma:one-of disjunction-type="recognition" id="oneOf0">
              <emma:interpretation id="interp0" emma:lang="en-US" emma:confidence="0">
                <emma:literal>☺</emma:literal>
              </emma:interpretation>
              <emma:interpretation id="interp1" emma:lang="en-US" emma:confidence="0">
                <emma:literal>@</emma:literal>
              </emma:interpretation>
              <emma:interpretation id="interp2" emma:lang="en-US" emma:confidence="0">
                <emma:literal>•</emma:literal>
              </emma:interpretation>
              <emma:interpretation id="interp3" emma:lang="en-US" emma:confidence="0">
                <emma:literal>Q</emma:literal>
              </emma:interpretation>
              <emma:interpretation id="interp4" emma:lang="en-US" emma:confidence="0">
                <emma:literal>a</emma:literal>
              </emma:interpretation>
            </emma:one-of>
          </emma:emma>
        </inkml:annotationXML>
        <inkml:trace contextRef="#ctx0" brushRef="#br0">489-185 2322,'0'0'3741,"0"0"258,0 0-1161,0 0-387,0-21-516,0 21-387,-21-21-387,21 21-258,0 0 129,0 0-387,-21 0-129,21 0 0,-22-22-129,22 22-129,-21 0 129,21 0-258,-21 0 0,0 0 0,0 0 0,21 0 0,-22-21-129,1 21 129,0 0 0,21 0-129,-21 0 0,-1 21 129,22-21-129,-21 0 0,0 0 0,21 0 0,-21 0 129,0 0-129,-1 0 129,22 0 0,-21 0-129,21 0 0,-21 0 0,0 0 129,21 22-129,-22-22 0,22 0 0,-21 0 0,21 21 0,-21-21 0,21 21 0,-21-21 0,21 21 0,-22-21 0,1 21 0,21 0 0,-21-21 0,21 22 0,-21-1 0,0-21 0,21 21 0,-22 1 0,1-1 0,21-1 0,-21-20 0,21 22-129,-19-1 129,19-21 0,-21 21-129,21 1 129,0-22 0,0 21-129,-22 0 129,22 0 0,0 0 0,0-21 0,0 21 0,0 1-129,0-1 129,0 0 129,22 0-258,-22 0 129,0 0 0,0 1 0,21-1 0,-21 0 129,0-21-258,19 22 258,-19-2-258,0 1 129,21 1 0,-21-1 129,21 0-129,1-21-129,-22 22 258,21-1-129,0-21 0,0 21 129,0 0-129,-21-21 0,22 0 0,-1 21 0,0-21 0,0 0 129,-21 21-129,22-21 0,-1 0 0,-21 0 0,21 0 0,0 0 0,1 22 0,-1-22 0,0 0-129,-21 0 129,21 0 0,0 21 0,1-21 0,-22 0 0,21 0 0,-21 0 0,21 0 129,0 0-129,-21 0 0,22 0 0,-22 0 0,21 0 129,0 0-129,0 0 0,-21-21 129,21 21-129,1 0 0,-1-22 129,0 22-129,0-21 0,-21 21 0,22-21-129,-1 21 129,0-21 0,0 21 129,-21 0-129,21-21 0,-21 21 0,20-21 0,-20 21 0,21 0 0,-21-22 0,0 22 0,21-21 0,-21 21 0,21-21 0,-21 21 0,0-22 0,22 22 0,-22-21 0,0 1 0,0 20 0,21-22 0,-21 1 0,0 21 0,0-21-129,0-1 258,0 1-129,0 0 0,0 0-129,0 0 129,0 0 0,0-1 0,0 1 0,0 0 129,0 0-129,-21 21 0,21-21 129,0 0-129,0-1 129,-22 1-129,22 21 0,0-21 0,0-1 129,0 22-129,-21-20 0,21 20 0,0-21 0,0 21 0,-21-22 0,21 22 129,0-21-129,0 21 0,-21-21 0,21 21 0,0-22 0,0 1 0,-20 21 0,20 0 0,0-21 0,-21 21 0,21 0 0,-21-21 0,21 21 0,0-21 0,-21 21 0,21 0 0,-21-21 0,21 21 0,-22 0 0,22 0 0,-21 0 0,21 0 0,-21 0-129,21-22 129,-21 22 0,-1 0-129,22 0-129,-21 0-129,0 0-516,21 0-3612,0 0-129,0 0-387,-21 0-258</inkml:trace>
        <inkml:trace contextRef="#ctx0" brushRef="#br0" timeOffset="-20176.154">277 69 3612,'0'0'4386,"0"0"-516,0 0-903,21-21-516,-21 21-645,0 0-516,0 0-258,0 0 129,0 0-387,0 0 0,0 0 0,0 0-258,0 0-258,-21-21 129,21 21-258,0 0 0,0 0 0,-21 0 0,21 0-129,-22 0 0,22-22 0,-21 22 129,0 0-129,0 0 129,21 0-129,-21 22 0,-1-22 129,1 0-129,0 0 0,21 21 0,-21-21 0,21 21 0,-22-21 0,22 22 0,-21-22 0,21 21 0,0-21-129,-21 21 129,21 0 0,0-21 0,0 21 0,0 0 0,0-21 0,0 22 0,0-1 0,0-21 129,0 21-129,0-21 129,21 0-129,-21 21 0,21-21 129,-21 0-129,22 21 0,-22-21 129,21 0-129,0 0 0,-21-21 0,21 21 0,1-21 0,-1 21 0,0-21 0,-21 0 0,21-1 0,0 22 0,1-21 129,-22 0-129,21 0 129,-21 0 0,21 0 0,-21 21 0,0-22 0,0 22 0,0 0 0,0 0-129,21-21 0,-21 21 129,0 0-129,0 0 0,-21 21 129,21-21-129,0 0-129,0 22 258,-21-1-129,21 0 0,0 0-129,0 0 129,0 0 0,0 1 0,0-1 0,0 0 0,-21 21 0,21-21 0,0 22 129,0-22-129,0 21 0,0-21 0,0 22 0,0-22 0,-22 1 0,22-1-129,0 0 129,0 0 0,0-21 0,0 0 0,0 21 0,0-21 0,0 0 0,0 0 0,0 0 129,0 0-129,0 0 0,0 0 0,0 0 0,0-21 0,0 21 0,22-21 0,-22 21 0,21-21 0,-21 21 0,21 0 0,-21-21 0,21 21 0,-21 0 0,22 0 0,-22-22 0,0 22 0,21 0 0,-21 0 0,21 0 0,-21 0 0,0 0 0,0 22 0,0-22 0,0 0 0,0 0-129,0 21 258,0-21-258,0 0-129,0 0-129,0 0-258,0 0-903,21 0-3225,-21 0-129,0 0-258,21 0-516</inkml:trace>
      </inkml:traceGroup>
    </inkml:traceGroup>
    <inkml:traceGroup>
      <inkml:annotationXML>
        <emma:emma xmlns:emma="http://www.w3.org/2003/04/emma" version="1.0">
          <emma:interpretation id="{3F19C83E-39B0-4A91-92BB-325CED57E848}" emma:medium="tactile" emma:mode="ink">
            <msink:context xmlns:msink="http://schemas.microsoft.com/ink/2010/main" type="paragraph" rotatedBoundingBox="6550,14583 6430,16955 5351,16901 5470,145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3139B9-5328-448D-9CCC-311E0583AC63}" emma:medium="tactile" emma:mode="ink">
              <msink:context xmlns:msink="http://schemas.microsoft.com/ink/2010/main" type="line" rotatedBoundingBox="6550,14583 6430,16955 5351,16901 5470,14529"/>
            </emma:interpretation>
          </emma:emma>
        </inkml:annotationXML>
        <inkml:traceGroup>
          <inkml:annotationXML>
            <emma:emma xmlns:emma="http://www.w3.org/2003/04/emma" version="1.0">
              <emma:interpretation id="{3F897257-C9F7-4D0A-909E-F657B8DFF907}" emma:medium="tactile" emma:mode="ink">
                <msink:context xmlns:msink="http://schemas.microsoft.com/ink/2010/main" type="inkWord" rotatedBoundingBox="6550,14583 6430,16955 5351,16901 5470,14529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!?</emma:literal>
                </emma:interpretation>
                <emma:interpretation id="interp7" emma:lang="en-US" emma:confidence="0">
                  <emma:literal>-i</emma:literal>
                </emma:interpretation>
                <emma:interpretation id="interp8" emma:lang="en-US" emma:confidence="0">
                  <emma:literal>??</emma:literal>
                </emma:interpretation>
                <emma:interpretation id="interp9" emma:lang="en-US" emma:confidence="0">
                  <emma:literal>....</emma:literal>
                </emma:interpretation>
              </emma:one-of>
            </emma:emma>
          </inkml:annotationXML>
          <inkml:trace contextRef="#ctx0" brushRef="#br0" timeOffset="13203.7552">805 493 1677,'0'0'2451,"0"0"-129,0 0-129,0 0-387,0 0-258,0 0-387,0 0 0,0 0-258,0-21 0,0 21 129,0 0-129,0 0 129,0 0-129,0 0-129,0 0-258,0 0 258,0 0-387,22 0 0,-22 0 0,0 21 0,21 0-129,-21-21 0,21 22-129,0-22 258,-21 21-258,22 0 0,-1-21 129,0 21-129,0-21 0,0 21 0,-21-21 129,22 21-129,-1-21 0,0 0-129,0 22 129,1-22-129,-22 0 0,21 21 129,0-21-129,0 0 0,0 0 0,1 0 0,-22 21 0,21-21 0,0 0 0,0 0 0,1 0 0,-22 0 0,21 0 0,0 0 0,0 0 0,-21 21-129,22-21 258,-1 0-258,-21 0 129,21 0-129,0 0 129,-21 21-129,21-21 129,-1 0 0,-20 0 0,21 0 0,-21 0 0,21 0-129,-21 21 129,0-21 0,21 0 0,0 0 0,-21 0 0,0 0 0,22 22-129,-22-22 129,21 0 129,-21 0-129,21 0 0,-21 0-129,0 21 129,0-21 0,21 21 0,1-21-129,-22 0 129,21 0 0,-21 0 0,21 0 0,-21 21 0,0-21-129,21 0 129,-21 0 129,0 0-129,0 0-129,21 0 129,-21 0 0,22 0 0,-22 0 129,0 0-258,0 0 129,0 0 0,0 0 0,21 21 0,-21-21 0,0 0 0,0 0-129,21 0 0,-21 0-258,0 0-2064,0 0-2193,0 0-129,0 0-387,0 0-387</inkml:trace>
          <inkml:trace contextRef="#ctx0" brushRef="#br0" timeOffset="14899.8522">1525 981 903,'0'0'3483,"0"0"-387,0 0-774,0 0-387,0 0-258,21 0-258,-21 0-129,0 0 0,0 0-129,21 0-258,-21 0 0,0 0-258,0 0 0,22 0 0,-22 0-258,0 0 0,21-22-129,-21 22 0,21 0-129,-21 0 129,21 0-129,-21 0 0,22 0 0,-22 0 129,21 0-258,0 0 129,-21 0-129,21-21 129,-21 21-129,21 0 0,-21 0 0,22 0 0,-22 0 0,0 0 0,21 0-129,-21 0 129,21 0 0,-21 0-129,0 0-258,0 0 0,21-21-129,-21 21-258,22 0-645,-22 0-2967,0 0-516,0 0 0,0 0-258</inkml:trace>
          <inkml:trace contextRef="#ctx0" brushRef="#br0" timeOffset="18331.0485">1124 1086 2193,'0'0'4515,"0"0"0,0 0 0,0 0-2064,0 0-516,0-21-516,0 21-129,0 0-516,0 0-129,0 0 0,0-21-258,0 21-129,-21 0-129,21 0 0,0-22-129,0 22 0,-22 0 0,1 0 0,21 0 0,-21 0 0,21 0 0,-21 0-129,21 0 129,-22 0 0,1 22 0,21-22-129,-21 21 129,21-21 0,-21 21 0,21 1 0,-21-22 0,21 21 0,0 0 0,0 0 0,0 0 0,0 0 0,0 0 0,0-21 0,0 22 0,21-1 129,-21-21-129,21 21 129,-21-21 0,21 0-129,0 0 129,-21 0 0,22 0 0,-1-21 0,0 21-129,-21-21 129,21 21-129,1-22 129,-22 1-129,21 0 0,-21 0 0,21 21 0,-21-21 129,21 0-129,-21 0 0,21 21 129,-21-22-129,0 22 129,0-21-129,0 21 129,0 0-129,0 0 129,0 0-129,0 0 0,0 0 129,0 0-129,0 0 0,0 0 0,0 0 0,0 0 0,0 0 0,0 0 0,0 21 0,-21-21 0,21 22 0,0-1 0,-21 0 0,21 0 0,0 0 0,0 0 0,-21 0 129,21 22-129,0-22 0,0 0 129,0 0-129,21 0 129,-21-21 0,21 22 0,-21-1 0,21-21 0,1 0-129,-1 0 129,-21 0-258,21 0-387,-21 0-3225,21-21-1032,-21 21-516,22-22-258,-22 1-387</inkml:trace>
          <inkml:trace contextRef="#ctx0" brushRef="#br0" timeOffset="14075.805">1610 620 1806,'0'0'3225,"0"0"-774,0 0-129,21 0 0,-21 0-387,0 0-129,0 0-387,0 0 0,0 0-387,0 0-129,0 21-258,0-21 129,0 0-387,0 0-129,0 22 0,0-22 0,21 0 0,-21 0 0,0 21 0,0-21-129,22 0 129,-22 0 0,0 21-129,0-21-129,21 21 129,-21-21-258,0 0 129,21 21 0,-21-21 0,21 21 0,-21-21 0,0 0 0,21 22-129,-21-22 129,22 21 0,-22-21-258,0 21 258,21-21-129,-21 21 129,0-21-129,21 21 129,-21-21-129,0 0 129,0 0-129,21 21-258,-21-21-258,22 0-1677,-22 0-2193,0 0-258,0 0-129,0 0-258</inkml:trace>
          <inkml:trace contextRef="#ctx0" brushRef="#br0" timeOffset="11056.6324">1610-502 258,'0'0'4128,"0"0"129,0 0-516,0 0-774,0 0-645,0 0-387,0 0-516,0 0-129,0 0-387,0 0-129,0 0 129,0 0-258,0 0-129,21-22-129,-21 22 0,0 0-129,0 0 0,21 22-129,-21-22 0,22 0 0,-22 0-129,21 0 129,-21 0 0,0 21 0,21-21-129,-21 0 0,21 0 129,-21 0-129,21 0 129,-21 0-129,0 0 0,0 0 0,22 0 0,-22 0 0,0 0 0,0 0 0,21 21 0,-21-21 0,21 0 0,-21 0 0,0 0 0,0 0 0,21 0-129,-21 0 258,22 0-129,-22 0 0,0 0 0,0 21 0,0-21 0,0 0 0,21 0 0,-21 0 0,0 0 0,0 0 0,0 0 0,0 0 0,0 0 0,0 0 0,0 0 0,0 0 0,0 0 0,0 0 0,0 0 0,0 0 0,0 0 0,0 0 0,21 21 0,-21-21 0,0 0 0,0 0 0,0 0 129,0 0-258,0 0 129,0 0 0,0 0 0,0 0 0,0 0 0,-21 21 0,21-21 0,0 0 0,0 0 0,-21 21 0,21-21 0,-22 22 0,22-22 0,-21 21 0,0-21 0,21 21 0,-21 0 0,21 0 0,-22-21 0,22 21 0,-21-21 0,21 22 0,0-22 0,-21 21 0,21-21 0,0 0 0,0 0 0,0 0 0,0 0 0,0 0 0,0 0 0,0 0 0,0 0 0,0 0 0,0 0 0,0 0 0,0 0-129,0 0 129,0 0-258,0 0-129,-21 21-774,21-21-3741,0 0 129,0 0-516,0 0-258</inkml:trace>
          <inkml:trace contextRef="#ctx0" brushRef="#br0" timeOffset="16679.9541">1272-905 1,'0'0'644,"22"0"130,-22 0 129,0 0 387,0 0 387,0 0 387,0 0-129,0 0-129,0 0 0,0 0-258,0 0-387,0 0-129,0 0-387,0-21 0,0 21 129,0 0 0,0 0 129,0 0-129,0 0 129,0 0-129,0 0 0,0-21-129,0 21-129,0 0 0,0 0-258,0 0 0,0 0 0,-22-22-129,22 22 0,-21 0-129,21 0 129,-21 0-129,21 0 0,-21 0 0,-1 0 0,22 0 129,-21 22-129,0-22 0,0 0-129,0 21 129,21-21 0,-22 21 0,1 0 0,21 0 0,0 0 0,-21 1-129,21-1 258,0 0-129,0 0 0,0 0 0,0 0 0,0 1 0,21-22 0,-21 21 0,21-21 129,-21 0-129,22 21 129,-1-21-129,-21 0 129,21-21 0,0 21-129,0 0 129,1-21-129,-1 21 129,-21-22-129,21 1 129,0 0-129,-21 21 0,22-21 0,-22 0 0,21 0 129,-21-1-129,0 1 0,0 0 0,0 0 0,0 0 0,0 21 129,0 0-129,0 0 0,0 0 0,0 0 0,0 0 0,0 0 0,0 21 0,0 0 0,0 0 0,0 0 0,0 1 0,0-1 0,0 21 0,0-21 0,0 0 0,0 1 129,0-1-129,0 0 0,21 1 0,-21-1 129,21-21-129,-21 20 0,22-20-258,-1 0-516,0 0-3870,-21 0-258,21 0-129,-21 0-516</inkml:trace>
        </inkml:traceGroup>
      </inkml:traceGroup>
    </inkml:traceGroup>
    <inkml:traceGroup>
      <inkml:annotationXML>
        <emma:emma xmlns:emma="http://www.w3.org/2003/04/emma" version="1.0">
          <emma:interpretation id="{B4564B80-0A65-44FC-BEE0-832C38846C06}" emma:medium="tactile" emma:mode="ink">
            <msink:context xmlns:msink="http://schemas.microsoft.com/ink/2010/main" type="paragraph" rotatedBoundingBox="5480,17211 5285,14523 7582,14357 7776,170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7B06E7-9A75-4A95-9607-342468954CCA}" emma:medium="tactile" emma:mode="ink">
              <msink:context xmlns:msink="http://schemas.microsoft.com/ink/2010/main" type="inkBullet" rotatedBoundingBox="6513,17136 6433,16025 7581,15942 7662,17053"/>
            </emma:interpretation>
            <emma:one-of disjunction-type="recognition" id="oneOf2">
              <emma:interpretation id="interp10" emma:lang="en-US" emma:confidence="0">
                <emma:literal>☺</emma:literal>
              </emma:interpretation>
              <emma:interpretation id="interp11" emma:lang="en-US" emma:confidence="0">
                <emma:literal>@</emma:literal>
              </emma:interpretation>
              <emma:interpretation id="interp12" emma:lang="en-US" emma:confidence="0">
                <emma:literal>Q</emma:literal>
              </emma:interpretation>
              <emma:interpretation id="interp13" emma:lang="en-US" emma:confidence="0">
                <emma:literal>4</emma:literal>
              </emma:interpretation>
              <emma:interpretation id="interp14" emma:lang="en-US" emma:confidence="0">
                <emma:literal>•</emma:literal>
              </emma:interpretation>
            </emma:one-of>
          </emma:emma>
        </inkml:annotationXML>
        <inkml:trace contextRef="#ctx0" brushRef="#br0" timeOffset="5672.3245">2712 599 2322,'0'-21'3483,"0"21"-645,0 0-258,-22-21-387,22 21-129,-21-21-516,21 21-129,0 0-516,0 0-258,-21-22 0,0 22-129,-1 0 0,22 0 0,-21-21-129,21 21 0,-21 0-129,0 0 0,0-21 0,21 21 0,-22 0 0,1 0-129,0 0 258,0 0-258,-1 0 0,22 0 0,-21 0 0,0 0 0,21 0 0,-21 0 0,21 0 0,-22 0-129,22 0 0,-19 21 129,-2-21-129,21 0 0,-21 0 0,0 0 0,21 0 129,-22 21-129,1-21 129,0 0-129,21 22 0,-21-22 129,0 0-129,-1 0 129,22 0-129,-21 21 0,0-21-129,21 0 129,-21 21 0,21-21 0,0 21 0,-22-21 0,22 21 0,-21-21 0,21 21 0,0 1 0,-21-22 0,21 21-129,-21 0 129,21-21 0,-21 21-129,21 0 129,-22-21 0,22 21-129,0 1 129,0-22-129,-21 21 129,21 0-129,0 0 129,0-21 0,-21 21 0,21 0-129,0 1 129,0-1 0,0-21 0,0 21 0,0 1 0,0-1 0,0-1 0,0 2 0,0-1 0,0 0 0,0 1 0,0-1 0,0-21 0,21 21 129,-21 0-129,0 0 0,21 0 0,-21 0 0,0 1-129,22-1 129,-22-21 0,0 21 0,21 0 0,-21 0 0,21-21 0,0 21 0,-21 1 0,21-22-129,-21 21 129,22 0-129,-1-21 129,-21 21-129,21-21 129,-21 21 0,21-21 0,-21 21-129,22-21 129,-22 22 0,21-22 0,0 0 0,-21 21 129,21-21-129,0 0 129,-21 0-129,22 21 129,-1-21-129,-21 0 129,21 0 0,-21 0 0,21 0 0,-2 22 0,-19-22 0,22 0 0,-1 0 0,-21 0 0,21 0-129,0 0 129,1 0-129,-1 0 129,0 0-129,0 0 0,1 0 129,-1 0-129,0-22 0,0 22 0,0 0 0,1-21 0,-1 21 0,-21 0 0,21-21 0,0 21 0,-21 0 0,22-22 0,-1 22 0,-21 0 0,21 0 0,-21-21 0,21 21 0,-21 0-129,21 0 258,1-21-129,-22 21 129,21 0-129,-21-21 129,21 21-129,-21 0 0,0 0 0,21-21 0,-21 0 0,0 21 0,22-22 129,-22 22-129,21-21 0,-21 21 0,0-21 0,21 0 0,-21 21 0,21-21-129,-21 0 129,0 21 0,22-22 0,-22 1 0,0 0 0,0 21 0,21-21 0,-21 0 0,0 0 0,0 0 0,0 21 0,21-22 0,-21 1 0,0 0 0,0 21 0,0-22 0,0 2 0,0-1 0,0 21 129,-21-22-129,21 22 0,0-21 0,0 0-129,0 21 129,-21-22 0,21 22 0,0-21 0,0 21 0,0 0 0,-22-21 0,22 21 0,0 0 0,0-21 0,0 21 0,0-21 0,-21 21 129,21-21-129,0 21 0,-21-22 0,21 22 129,0-21-129,-21 21 129,21-21-129,0 21 129,0 0-129,-22-21 129,22 0-129,0 21 129,-21 0-129,21 0 0,0-21 0,0 21 0,0-22 0,0 22 129,-21 0-258,21 0 129,-21-21 0,21 21 0,-22-21 129,22 21-129,0 0 0,0 0 0,-21-21 0,21 21 0,0 0 0,0 0 0,0-21 0,0 21-129,-21-21 129,21 21 0,0 0 0,0 0 0,-21-22 0,21 22-258,-21-21 0,-1 21-387,22 0-1935,-21-21-2193,21 21-258,-21 0-258,0 0-516</inkml:trace>
        <inkml:trace contextRef="#ctx0" brushRef="#br0" timeOffset="-3943.2255">2372 811 1032,'0'0'3870,"0"0"387,0 0-1419,0 0-516,0 0-645,0 0-258,0 0-258,0 0-258,0 0-258,-21 0 0,21 0-129,-22-21-129,22 21 129,-19 0-258,19 0 0,-21-22 0,21 22 0,-21 0-129,21 0 0,-21 0 0,21 0-129,-22 0 129,1 22-129,21-22 0,-21 21 0,0-21 129,21 21-129,-21-21 129,21 21-129,-22 0 129,22 0 0,0-21 0,0 22 129,0-1-129,0 0 0,0 1 0,0-22 0,22 21 0,-22-21 0,21 20 0,-21-20 0,21 0 0,0 0-129,-21 0 129,21-20-129,1 20 129,-1-21-129,-21 21 0,21-22 0,0 1 129,-21 0-129,19 21 129,-19-22-129,22 22 129,-22 0 0,0-21 0,0 21 0,0 0 0,0 0 0,0 0 0,0 0 0,0 0-129,0 0 0,0 0 129,0 0-129,0 0 0,0 21 0,0 1 0,-22-1 0,22 0 0,0 1 0,0 19 0,0-19 0,0 20 0,0 1-129,-19-22 129,19 21 0,0 0 0,0-20 0,0 20-129,0-21 129,0 0 0,0-21 0,0 0 0,0 21-129,0-21 129,0 0 129,0 0-129,0 0 0,0 0 0,0-21-258,0 21 0,-21-21-258,21 21-774,0 0-3612,0 0 129,0 0-516,0-21-387</inkml:trace>
        <inkml:trace contextRef="#ctx0" brushRef="#br0" timeOffset="-2788.1594">2521 1044 1161,'0'0'3999,"0"0"387,0 0-1032,0 0-1032,-22-22-516,22 22-258,0 0-516,0 0 0,0 0-129,0 0-129,0 0 0,0 0-129,0 0-258,22-20 258,-22 20-258,0 0-129,0 0 0,21 0 0,-21 0-129,0 0 0,0 0 0,21 0 0,-21 0 0,21 0 0,-21 0-129,0 0 129,0 0-129,21 0 129,-21 0-129,0 20 0,0 2 0,0-22 0,0 21 0,0 0 0,0 1 0,0-22-129,0 21 0,-21 0 0,21 0 0,0-21 0,-21 21 0,21-21 0,0 0 0,-21 21 129,21-21-129,-21 0 129,21 0 0,0 0 0,0 21 0,0-21 129,0 0-129,0 0 0,0 0 129,0 0-129,0 0 129,0 0 0,0 0 0,21 0-129,0 0 258,-21 0-258,21 0 129,-21 0-129,21 0 0,-21 0 0,22 0 129,-22 0-129,21 22-129,-21-22 129,21 0 0,-21 0 0,0 0-258,0 0-129,21 21-774,-21-21-3741,0 0 129,0 0-645,0 0-258</inkml:trace>
      </inkml:traceGroup>
      <inkml:traceGroup>
        <inkml:annotationXML>
          <emma:emma xmlns:emma="http://www.w3.org/2003/04/emma" version="1.0">
            <emma:interpretation id="{0C2A5718-07EB-4C21-865D-062E80B008F5}" emma:medium="tactile" emma:mode="ink">
              <msink:context xmlns:msink="http://schemas.microsoft.com/ink/2010/main" type="line" rotatedBoundingBox="5359,15547 5285,14523 7582,14357 7656,15381"/>
            </emma:interpretation>
          </emma:emma>
        </inkml:annotationXML>
        <inkml:traceGroup>
          <inkml:annotationXML>
            <emma:emma xmlns:emma="http://www.w3.org/2003/04/emma" version="1.0">
              <emma:interpretation id="{DF7A90B7-1472-4F30-99A7-0F343443476E}" emma:medium="tactile" emma:mode="ink">
                <msink:context xmlns:msink="http://schemas.microsoft.com/ink/2010/main" type="inkWord" rotatedBoundingBox="5359,15547 5285,14523 7582,14357 7656,15381"/>
              </emma:interpretation>
              <emma:one-of disjunction-type="recognition" id="oneOf3">
                <emma:interpretation id="interp15" emma:lang="en-US" emma:confidence="0">
                  <emma:literal>-9☺</emma:literal>
                </emma:interpretation>
                <emma:interpretation id="interp16" emma:lang="en-US" emma:confidence="0">
                  <emma:literal>€9'</emma:literal>
                </emma:interpretation>
                <emma:interpretation id="interp17" emma:lang="en-US" emma:confidence="0">
                  <emma:literal>19☺</emma:literal>
                </emma:interpretation>
                <emma:interpretation id="interp18" emma:lang="en-US" emma:confidence="0">
                  <emma:literal>€9"</emma:literal>
                </emma:interpretation>
                <emma:interpretation id="interp19" emma:lang="en-US" emma:confidence="0">
                  <emma:literal>-a☺</emma:literal>
                </emma:interpretation>
              </emma:one-of>
            </emma:emma>
          </inkml:annotationXML>
          <inkml:trace contextRef="#ctx0" brushRef="#br0" timeOffset="2644.1513">2669-1053 516,'-21'0'3612,"0"-21"387,21 21-1032,-22 0-903,22 0-516,-21 0-129,21-22-258,-21 22-258,21 0 0,-21 0-387,0 0 0,21-21 0,-22 21-129,1 0-129,0 0 129,0 0 0,-1 0-258,22 0 129,-21 0 0,0 21-129,0-21 0,-1 0 0,3 0 0,-2 0 0,0 22-129,0-22 129,-1 0 0,22 0-129,-21 21 129,0-21 0,0 21 0,0-21-129,21 0 0,-22 21 0,1-21 129,21 21-129,-21-21 0,21 21 0,-21-21-129,21 22 129,-22-22 0,22 21 0,-21-21 0,21 21 0,-21 0 0,21-21 129,-21 21-129,0 0 0,21 1 0,-22-22 0,22 21 0,-21 0 129,21 0-129,-21 0 0,21 0 0,0 1 129,0-1-129,0 0 258,0 1-129,0-1-129,21-1 129,-21 2-129,0-1 129,21 0-129,-21 1 129,0-1-129,22 0 0,-22 0 0,21 0 0,-21 0 0,0 0 0,21 1 129,-21-22-129,21 21 0,-21 0 0,0 0 0,21-21 129,-21 21 0,22-21-129,-22 21 129,0-21 0,21 22-129,-21-22 129,21 21 0,0-21-129,-21 21 129,22-21-129,-1 21 129,0-21 0,0 0-129,0 21 0,1-21 129,-22 0 0,21 0-129,0 0 129,0 21-129,-21-21 0,19 0 0,3 0 0,-22 0 129,21 22-129,0-22 0,-21 0 0,21 0 129,-21 0 0,22 0-129,-1 0 0,-21 0 129,21 0-129,0 0 0,1 0 129,-1 0-129,-21 0 0,21 0 0,0-22 0,0 22 0,1 0 0,-1 0 0,-21-21 0,21 21-129,0 0 258,1-21-258,-1 21 258,-21-21-129,21 21 0,0 0 0,0-21 0,1 21 0,-22-21 0,21 21 0,0 0 0,-21-22 0,21 22 0,1 0 0,-22-21 0,21 0 0,-21 21 0,21-21 0,-21 21 0,21-21 0,-21 0 0,0 21 0,22-22-129,-22 1 129,0 21 129,21-21-129,-21 21 0,0-21 0,0 21 0,0-21 0,21 0 0,-21 21-129,0-21 0,0-1 129,0 22 0,0-21-129,0 21 0,0-21 129,0 21-129,0-22 0,0 22 129,0-20 0,-21 20-129,21-21 129,0 21 0,-21-22-129,21 1 129,0 21 129,0-21-129,0 21 0,-22-22 0,22 1 0,0 21 0,0-21 0,0 21 0,0-21 0,-21 21 0,21-21 0,0 21 0,0-21 0,0 21 0,-21-22 0,21 22 0,0 0 0,0-21 0,0 21 0,-21-21 0,21 21 0,0 0 0,0 0 0,0 0 0,0 0 129,-22-21-129,22 21 0,-21-21 0,21 21 0,0-21 0,0 21 129,-21 0-129,21 0 0,-21-22 0,21 22 0,-22-21 0,22 21 0,0 0 0,0 0 129,-21-21-258,21 21 129,0 0 0,0 0 0,-21-21 0,21 21 0,-21 0 0,21 0 0,0-21 0,-21 21 0,21 0 0,-22 0 0,22 0 0,0 0 0,0 0 0,-21 0 0,21 0 0,-21-21 0,21 21 0,-21 0 129,21 0-258,0 0 129,-22 0 0,22 0-129,-21 0 0,21 0-129,-21 0-129,21 0-645,0 0-3225,-21 0-516,0 0-258,-1 0-516</inkml:trace>
          <inkml:trace contextRef="#ctx0" brushRef="#br0" timeOffset="9484.5425">763-36 1419,'0'0'3354,"0"0"129,0 0-1290,0 0-387,0 0 0,21 0-516,-21 0-129,0 0-129,21 0 0,-21 0-129,22-22-258,-22 22 0,21 0-129,0-21 129,-21 21-258,21 0-129,1 0 0,-22-21-129,21 21 129,0 0-129,0-22 0,-21 22 0,21 0 0,1-21 0,-1 21 0,0 0 0,0-21-129,-21 21 129,22-21-129,-1 21 0,0 0 0,0-21 0,-21 21 129,21 0-129,1-21 0,-1 21 258,0 0-258,0 0 0,1 0 129,-22 0-129,21-22 0,0 22 129,0 0-129,-21 0 0,22 0 129,-1 0-129,-21-21 129,21 21-129,0 0 129,-21 0-129,21-21 0,-1 21 0,1 0 0,-21 0-129,21-21 129,0 21 0,0 0 0,-21 0-129,22 0 129,-22-21 0,21 21 0,-21 0 0,21 0 0,-21 0 0,0 0 0,21-21 0,-21 21 0,0 0 0,22 0 0,-22 0 0,21 0 0,-21 0 0,0 0 0,21-22 0,0 22 0,-21 0 0,0 0 0,0 0 0,21 0 0,-21 0 0,22 0-129,-22 0 129,0-21 0,0 21 0,21 0 0,-21 0-129,0 0 0,0 0-129,21 0 129,-21 0 0,21 0-129,-21 0-129,0 0 0,0 0-129,22-21-129,-22 21-258,0 0-387,21 0-1290,-21 0-1677,21 0-258,-21 0 0</inkml:trace>
          <inkml:trace contextRef="#ctx0" brushRef="#br0" timeOffset="-16871.965">2372-736 774,'21'0'3612,"-21"0"387,0 0-1290,0-21-258,0 21-516,0 0-387,0 0-129,0 0-516,0 0-129,0 0-129,-21 0 0,21 0 0,-21-21-258,21 21 129,0 0-258,0 0 0,-22 0 0,3 0 0,19 0-129,-21 0 0,0 0 0,21 0 129,-21 0-129,-1 0 0,22 21 0,-21-21 0,0 21 0,21-21-129,-21 21 129,21 1 0,-21-1-129,21 0 129,-22 1 129,22-22-258,0 21 258,0-1-258,0 2 258,0-1-129,0-21 129,22 21-258,-22-21 129,21 22-129,0-22 129,-21 0-129,21 0 129,0-22-129,1 22 0,-1-21 0,0 0-129,0 21 129,-2-22-129,3 2 129,-22-1-129,21-1 129,-21 1 129,21 0-129,-21-1 258,0 22-129,21-21 0,-21 21 0,0-21 0,0 21 0,0 0 0,0 0 0,0 0-129,-21 0 0,21 21 0,0-21 129,0 21-129,0 1-129,0-1 258,-21 0-129,21 1 129,0 19 0,0-19 0,0 20-129,0-20 129,-21 20 0,21-21-129,0 21 129,0-21-258,0 1 129,0-1 0,0 0 0,-22 0 0,22 0 0,0-21 0,0 0-129,0 21 129,0-21 0,0 0 0,0 0 0,0 0 129,0 0-258,0 0 258,0 0-129,0-21 0,0 21 0,0-21 0,0 0 0,22 21 0,-1-21 129,-21 0-129,21 21 0,0-22 0,1 22 0,-1-21 129,0 21-129,0 0 0,-21 0 0,22 0 0,-22 0 0,21 0 0,-21 0 0,0 0 0,0 0-129,0 0 0,0 0-258,0 0-387,0 0-645,0 0-3483,0 0 129,0 0-645,0 0-258</inkml:trace>
          <inkml:trace contextRef="#ctx0" brushRef="#br0" timeOffset="-7167.4099">2733-608 1677,'0'-21'3999,"0"21"387,0-22-1161,0 22-258,0 0-1032,0 0-129,0 0-645,0 0 0,0 0-387,0 0-258,0 22-129,0-22 0,0 21 129,0-1-387,0-20 129,0 22 0,0-1 0,-21 0-129,21 1 129,0-1-129,0 0-129,0-21 129,0 21-129,0-21 0,0 0 0,0 21-129,0-21-129,0 0-387,0 0-2838,0 0-1161,0 0-258,0-21-129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5:28.8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D90124ED-B249-4F6D-B7B0-4CC758FD2227}" emma:medium="tactile" emma:mode="ink">
          <msink:context xmlns:msink="http://schemas.microsoft.com/ink/2010/main" type="writingRegion" rotatedBoundingBox="1557,10314 19606,9959 19633,11341 1585,11696"/>
        </emma:interpretation>
      </emma:emma>
    </inkml:annotationXML>
    <inkml:traceGroup>
      <inkml:annotationXML>
        <emma:emma xmlns:emma="http://www.w3.org/2003/04/emma" version="1.0">
          <emma:interpretation id="{1CDB2276-51ED-462E-A833-F5D3098BE0E6}" emma:medium="tactile" emma:mode="ink">
            <msink:context xmlns:msink="http://schemas.microsoft.com/ink/2010/main" type="paragraph" rotatedBoundingBox="1557,10314 19606,9959 19633,11341 1585,11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987361-BDCD-4FAE-9E66-B6B793C8039C}" emma:medium="tactile" emma:mode="ink">
              <msink:context xmlns:msink="http://schemas.microsoft.com/ink/2010/main" type="line" rotatedBoundingBox="1557,10314 19606,9959 19633,11341 1585,11696"/>
            </emma:interpretation>
          </emma:emma>
        </inkml:annotationXML>
        <inkml:traceGroup>
          <inkml:annotationXML>
            <emma:emma xmlns:emma="http://www.w3.org/2003/04/emma" version="1.0">
              <emma:interpretation id="{42EF3953-F279-49F1-99D7-B9F4CACF559A}" emma:medium="tactile" emma:mode="ink">
                <msink:context xmlns:msink="http://schemas.microsoft.com/ink/2010/main" type="inkWord" rotatedBoundingBox="1557,10314 10247,10143 10274,11525 1585,11696">
                  <msink:destinationLink direction="with" ref="{20B997DF-D075-4BE5-96AE-A5E30E3C92F1}"/>
                </msink:context>
              </emma:interpretation>
              <emma:one-of disjunction-type="recognition" id="oneOf0">
                <emma:interpretation id="interp0" emma:lang="en-US" emma:confidence="0">
                  <emma:literal>A=(E,Q,9o,d,F)</emma:literal>
                </emma:interpretation>
                <emma:interpretation id="interp1" emma:lang="en-US" emma:confidence="0">
                  <emma:literal>A=1E,Q,9o,d,F)</emma:literal>
                </emma:interpretation>
                <emma:interpretation id="interp2" emma:lang="en-US" emma:confidence="0">
                  <emma:literal>A=(E,Q,9o,o,F)</emma:literal>
                </emma:interpretation>
                <emma:interpretation id="interp3" emma:lang="en-US" emma:confidence="0">
                  <emma:literal>A=1E,Q,9o,o,F)</emma:literal>
                </emma:interpretation>
                <emma:interpretation id="interp4" emma:lang="en-US" emma:confidence="0">
                  <emma:literal>A=1E,Q,9o,o.F)</emma:literal>
                </emma:interpretation>
              </emma:one-of>
            </emma:emma>
          </inkml:annotationXML>
          <inkml:trace contextRef="#ctx0" brushRef="#br0">1781 10640 31,'0'0'29,"0"0"2,0 0-8,1-9-2,-1 9-4,0 0-4,0 0-2,0 10-4,1 1-1,-4-1-2,2 6-1,-3 6 0,-1 7-2,-2 3 1,0 6-2,-3 6 1,-2 2-1,-1 4 0,-1-2 1,-1 0-1,1-2 0,0 0 0,2-6-1,-1-5 1,1-4 0,4-4 0,-1-5 0,2-2 0,2-5 0,0-3 0,1-1 1,0-1-1,2 0 0,2-10-1,-3 15 0,3-15-1,-1 9-3,1-9-8,0 0-23,11-7 1,-6-6-2,-1-13 3</inkml:trace>
          <inkml:trace contextRef="#ctx0" brushRef="#br0" timeOffset="572.0327">1815 10638 13,'1'-9'27,"-1"9"0,0 0 2,0 0-10,0 0 0,-2-9-5,2 9-2,0 0-4,0 0 0,0 0-3,0 0-1,0 0-1,0 0-1,0 0 0,0 0-1,0 0 1,0 0-1,0 0 2,8 18-1,-4-4 0,3 6 1,2 2-1,4 9-1,0 2 0,1 5 0,3 6-1,-1 2 0,4 2-1,-1 1 1,0 1 0,0-3 1,-3-1-1,2-4 0,-2-4 0,-2-6 0,-2-6 0,-3-4-1,0-5 2,-4-3-2,-5-14 1,8 14-1,-8-14-2,0 0-3,0 0-8,4 11-23,-4-11 1,0 0-1,-7-18 1</inkml:trace>
          <inkml:trace contextRef="#ctx0" brushRef="#br0" timeOffset="1221.0698">1705 11108 16,'0'0'28,"-9"-2"3,9 2 0,0 0-10,0 0-2,0 0-4,4 10-4,-4-10-2,17 9-3,-4-3 0,1-5-1,4 3 1,0-4-2,4 3-1,3-4-1,0 1-1,-1-1 0,0 2 0,-3-1-1,1 1 0,-2 0-2,-6-1 1,0 1-3,-14-1-3,19-1-20,-19 1-11,0 0 1,-1-12-1</inkml:trace>
          <inkml:trace contextRef="#ctx0" brushRef="#br0" timeOffset="2086.1193">2387 10865 19,'-1'10'30,"1"-10"1,-11 10 3,11-10-14,-10 4-3,10-4-3,0 0-3,0 0-3,0 0-1,15 9-2,-5-11 0,5 5 0,2-7-1,5 4 0,0-2-2,4 0 0,-1-2 0,-1 2-1,1 0-1,1-1 1,-2 1-2,-5 1 1,0 1 0,-3 0-1,-4 1-1,-3-2-1,-9 1-2,0 0-1,12 3-5,-12-3-9,-14-6-18,14 6 1,-17-2 0,5 3 2</inkml:trace>
          <inkml:trace contextRef="#ctx0" brushRef="#br0" timeOffset="2557.1463">2377 11080 28,'0'0'27,"9"11"3,-9-11-8,0 0-5,0 0 0,0 0-3,18 5-2,-18-5-2,23 3-1,-10-4-2,9 4-2,-2-2-1,5 0-1,-1-1-1,3 2 0,0-1-1,1 1 0,-1 0 0,-2-1 0,-1 0-1,-1 3 1,-3-2 0,-1-1 0,-3-1-1,-3 2 1,-2-2-2,-11 0-1,11 1-7,-11-1-29,-11 2 0,1-1 1,-4-2-2</inkml:trace>
          <inkml:trace contextRef="#ctx0" brushRef="#br0" timeOffset="43545.4906">3183 10402 20,'0'0'27,"-7"13"1,7-13-7,-12 10-3,12-10-3,-14 14-2,9-2-3,-5-3-3,5 7-2,-6 0 1,4 5-3,-1 0 0,1 5-1,1-2 1,1 5-2,-1 0 1,2 4 0,1 1-1,3 6 1,0 1-1,3 2 1,1 2 0,3 0 0,1 0-1,5-3 1,-1-4-1,4-2 0,-2-4 0,2-4-1,-1-2 1,0 0-1,-2-3 1,0-1 0,-4-4 0,0-2 0,-1-3-1,-1 1 1,-7-14 0,9 14 0,-9-14-1,0 0 0,0 0 0,0 0-1,6 10-2,-6-10-7,0 0-20,-2-11-7,-1 0 0,4-2-1</inkml:trace>
          <inkml:trace contextRef="#ctx0" brushRef="#br0" timeOffset="44981.5728">3735 10466 20,'0'0'25,"0"0"-2,0 0-5,0 0 0,0 0-1,0 0-1,0 0-3,0 0-1,0 0-2,0 0-1,0 0-3,0 0-1,-16 2-2,16-2 0,-20 2 0,7 2-2,-3 0 1,-2 0 0,-2 0-1,-3 1 0,-2-2 0,-1 3-1,0 0 1,0-1-1,-1-1 1,1 2-1,2 1 0,4-2 1,1 0-1,3 0 0,3-1 1,2 0-1,11-4 0,-14 6 0,14-6 0,0 0 0,0 0 0,-7 13 0,7-13 0,7 13 0,3-6 0,1 1 0,5 0 1,2-1-1,4 1 1,1 0-2,4-3 2,0 2-1,-1 1 1,1 0-1,-3 1 1,1 1-1,-4-1 0,-1 0 1,-2-1-1,-2-1 0,-4 0 0,-2-3 1,-10-4 0,13 7-1,-13-7 1,0 0 0,0 0 0,0 0 0,0 0 0,0 0-1,-13 11 0,13-11 0,-20 12 0,7-4 0,-4 4 0,-1 3 0,-2 0 0,-2 4 0,-1 2 0,1 0 0,-1 2 0,2 1 0,1-2-1,1-3 1,3 1 0,5-6 0,2-2 0,3-1-1,6-11 1,-4 12 0,4-12 0,11 6 0,-2-5 0,2 2 1,5-2-1,3-1 1,2-1-1,3 1 1,2 0-1,0-2 1,2-1-1,-1 1 0,-3-1 1,-2 2-1,-2 1 0,-5-1 1,-1 0-1,-4 3 0,-10-2 0,13 1 1,-13-1 0,0 0 0,0 0 0,0 0-1,0 0 0,0 0-3,0 0-10,0 0-26,0 0-2,0 0 1,0 0-1</inkml:trace>
          <inkml:trace contextRef="#ctx0" brushRef="#br0" timeOffset="45502.6026">3924 11214 28,'12'7'32,"-12"-7"3,2 13 0,3 2-14,-6-5-4,6 11-1,-7-6-6,2 14-2,-3-3-2,-1 8-2,-2-2-1,-1 1-1,-1-3-2,-1-6-6,6-7-31,-2-5-2,5-12 1,0 0-1</inkml:trace>
          <inkml:trace contextRef="#ctx0" brushRef="#br0" timeOffset="5845.3342">4345 10518 38,'0'0'31,"-12"-8"3,12 8-2,-13 0-15,2-5-4,11 5-1,-19-3-4,19 3-2,-19-3-1,19 3-1,-21 0 0,10 3-1,-4 1-1,2 2 0,-3 4-1,1 4 0,-1 5 0,0 5-1,-1 4 1,3 4-1,0 3 1,3 5 0,2 2-1,2 1 1,4 1-1,3-2 0,5-1 0,4 1 1,3-3-1,3-3 0,6-4 0,3-1 0,2-4 0,3-2 1,0-4-1,1-4 0,1-1 0,-3-1 0,0-1 1,0-3-1,1-3 0,0 1 0,-1-4 1,-1-1-1,1-3 1,2-6-1,-1-4 0,0-2 0,-3-3 0,0-6 1,1-4-1,-2-2 0,0-5 0,-2-1 0,-1-5 1,0-3-1,-3-2 1,-3-1-1,-3-1 1,-3-3-1,-6 0 0,-5 0 1,-7 2-1,-7-1 1,-6 4-1,-6 1 0,-4 3 0,-4 6 0,-3 5 0,-1 7 0,-2 6 1,-2 9-2,2 5 1,1 6 0,2 6-1,0 1 0,4 6-1,2-1-2,11 7-2,-3-9-7,14 3-27,2 3 1,1-6 1,8 2-1</inkml:trace>
          <inkml:trace contextRef="#ctx0" brushRef="#br0" timeOffset="6399.366">4512 10893 54,'0'0'36,"0"0"-1,0 0 0,0 0-17,0 0-6,6 13-3,-6-13-3,19 20-1,-5-6-2,5 6 0,1 0 0,4 5 0,0 2-1,5 0-1,0-2 0,3 1 0,1 0 0,1-2 0,-1-3-1,-1-1 1,-2-2-1,-5-3 0,-1-1 1,-4-4-1,-6-2 0,-2 0 1,-12-8-1,14 8 0,-14-8-2,0 0-5,0 0-24,0 0-9,-11 8 1,11-8-2</inkml:trace>
          <inkml:trace contextRef="#ctx0" brushRef="#br0" timeOffset="16084.92">5461 11286 28,'0'0'20,"3"-10"-2,-3 10-1,0 0-1,0 0-3,0 0-1,0 0-2,0 0 0,-11-2-2,11 2-1,0 0 0,0 0-1,0 0-1,0 0-1,0 0 0,0 0-1,0 0 0,0 0-1,0 0 0,0 0 1,0 0-2,0 0 1,0 0-1,0 0 1,0 0-1,-5 9 0,5-9 0,0 0 0,0 0-1,10 11 1,-10-11 0,12 15-1,-3-6 1,-1 3-1,1 1 1,0 1 0,-1 3-1,-1 1 1,-2-1-1,-1 3 1,-2 0-1,-2 0 0,-1-2 0,-2 1 0,0 0 0,-2-4 0,-1 0 0,-1-3 1,-1-1-1,1-2 0,7-9 0,-14 12 0,14-12-1,-11 9-2,11-9-3,0 0-5,0 0-24,1 12-2,-1-12 0,0 0-1</inkml:trace>
          <inkml:trace contextRef="#ctx0" brushRef="#br0" timeOffset="18090.0347">6394 10723 27,'0'0'28,"0"0"-3,0 0-4,0 0-3,-8-14-2,8 14-3,0 0-3,-9-7-3,9 7 0,-13-7-2,4 2-1,9 5-1,-19-3-1,7 3 0,-1 0 1,-2 1-1,-2 0-1,-2 3 1,-3 0 0,2 2 0,-4 1-1,3 4 1,-1 1-1,1 3 0,1 1 0,2 4-1,1 3 0,4 1 1,1 3-2,5 3 1,2-1 0,4 2 0,5 0 0,4-4 0,4-2 0,2-3 1,6-6-1,2-6 0,5-4 0,2-7 0,2-7 1,1-3-1,2-7 0,1-4 0,-4-4 1,-3-2-1,-3-2 0,-4 0 1,-5 1-1,-3 2 1,-6 2-1,-4 6 1,-5 0 0,-2 4 0,-4 3 1,8 12-1,-17-13 0,8 11 0,0 4-1,9-2 1,-13 20 0,11 1-1,1 6 1,2 5-1,2 5 1,2 7-1,1 4 1,0 1-1,0 4 1,0-2-1,-2 0 0,0-3 1,0 1-1,-1-2 0,0-4 1,-1-2-1,0-5 0,0-4 0,-1-5 0,1-3 0,0-5 0,-2-7-1,1-1-1,-1-11-1,0 0-3,0 0-6,7-9-27,0 0 0,-4-10 1,6-1 0</inkml:trace>
          <inkml:trace contextRef="#ctx0" brushRef="#br0" timeOffset="18731.0713">6849 11000 35,'-8'14'31,"-1"-10"2,4 9-1,-3-2-13,-4-4-8,8 7-2,-8-4-3,9 4-2,-4-3-1,7 3-1,-3 1 0,2 0 0,3 1-1,1 5 1,1-1-1,0 2 0,4-3 1,-2 0-2,3-2 2,2-2-1,1-2 0,1-5 0,1-5 0,2-2 0,2-3 0,0-3 1,0-3-2,1-6 2,-2-2-2,0-2 1,-4-2-1,-2 0 2,-2-1-2,-4 0 1,-5 1 0,-3 2 0,-6 2 0,-2 1 0,-4 2 0,-3 4 0,-4 3 0,-1 3-1,-3 3 0,1 3 1,1 2-2,3 1 0,4 1-3,0-4-5,17-3-26,-13 6-4,13-6 1,0 0-1</inkml:trace>
          <inkml:trace contextRef="#ctx0" brushRef="#br0" timeOffset="20973.1989">7401 11189 30,'0'0'30,"10"0"0,-10 0-7,0 0-3,0 0-3,0 0-4,0 0-2,6 9-4,-6-9-2,10 18 0,-1-4-1,-3 1 0,5 2-2,-2 1 1,0 4-1,-1-2 0,-2 4-1,-4-2 0,-3-1 0,-4 1-1,0 1 0,-4-2 0,-1-3 0,1-1-2,-2-6 0,5 2-6,-3-10-10,9-3-19,-10 1 1,10-1-2,3-16 2</inkml:trace>
          <inkml:trace contextRef="#ctx0" brushRef="#br0" timeOffset="22550.2898">8227 10782 35,'10'-3'31,"-10"3"3,0 0-6,0 0-7,-2-12-3,2 12-4,0 0-4,-9-7-3,9 7-2,-14-9 0,3 2-1,2 2-1,-6-1-1,3 1 1,-6-1-2,2 2 1,-5 1-2,-1 2 1,0 4-1,-2 2 1,0 1-1,-1 5 0,2 5 0,-1 1 0,2 4 0,2 3 0,4-1 0,1 5 0,4 2 0,3-1 0,3 1-1,5 1 1,3 0 0,6-2 0,3-2 0,6-4 1,5-4-1,6-4 0,2-6 1,4-6-1,3-9 1,2-3-1,1-9 1,-1-4-1,-3-7 1,-4-2-1,-2-5 1,-6-2 0,-6-2-1,-7-2 1,-8-2 0,-6 2 0,-7-4-1,-8 0 0,-4-2 1,-5 1-1,-4 1 0,1 4-1,3 3 1,1 2 0,6 6 0,3 6-1,5 4 1,4 6 0,3 3 0,4 12 0,-3-13 1,3 13-1,0 0 0,0 0 1,17 13-1,-5-5 1,5 3-1,3 1 1,4 0-1,3-2 1,3-3 0,3-3 0,-1-4 0,1-3 0,-2-4 0,1-1 0,-3-3 0,-2 1 0,-4-1 0,-5 1 0,-2 4-1,-5 0 1,-11 6-1,13-8 0,-13 8-1,0 0-4,0 0-5,1 13-31,-1-13-1,-5 16 1,5-16-1</inkml:trace>
          <inkml:trace contextRef="#ctx0" brushRef="#br0" timeOffset="23126.3227">8742 11071 42,'0'0'32,"12"-3"1,-12 3 1,0 0-18,19 8-1,-19-8-4,21 15-2,-8-6-1,4 7-2,-2-3-1,1 6 0,-3-2-2,-3 8 0,-6-1-1,-4 1 0,-6-1-1,-3 1 0,-5-2-2,-1-3-2,-2-1-4,-2-14-11,-1 1-22,7-5 1,3-8 0,10 7 1</inkml:trace>
          <inkml:trace contextRef="#ctx0" brushRef="#br0" timeOffset="24443.3981">9269 10489 59,'0'0'34,"11"-6"0,-11 6 1,12-8-24,6 9-1,0-5 0,8 7-2,1-5 0,10 3-2,-2-3-1,5 3 0,-2-3-2,3 1 0,-5-2-1,0 2 0,-6-1-1,-2 4 0,-6-1-1,-2-1-1,-3 3-2,-8-1-1,2 4-3,-11-6-5,10 9-15,-10-9-13,-8 15 1,-2-5 0,-8 0 2</inkml:trace>
          <inkml:trace contextRef="#ctx0" brushRef="#br0" timeOffset="24075.377">9354 10478 34,'0'0'32,"4"22"2,-6-10 0,-4 5-13,9 8-4,-6-2-4,7 10-5,-4-1-2,6 10-1,-2 3-1,2 4-1,-1 0 0,2 3-1,0 1-1,-1-3 1,-1-3-1,0-6 0,-1-8-1,0-4 0,1-9-1,-2-7 0,0-3-1,-3-10-3,0 0-5,0 0-13,1-15-15,0 4 0,-5-7 1,1-2 0</inkml:trace>
          <inkml:trace contextRef="#ctx0" brushRef="#br0" timeOffset="24678.4114">9398 10871 66,'0'0'36,"15"14"1,2-14 1,7-7-22,7 8-7,-3-8-2,7 3-1,-2-4-2,2 3-3,-1 0-2,-3-2-3,2 6-5,-8-9-12,0 3-18,0 2 2,-6-6-2,2 0 2</inkml:trace>
          <inkml:trace contextRef="#ctx0" brushRef="#br0" timeOffset="25171.4397">9888 10151 86,'13'13'36,"-13"-13"1,19 11-2,-8 3-26,2-1-2,8 9 1,1-1-2,7 11-1,1 1-2,4 7 0,0 5-1,0 10-1,-3 3-1,-4 8 1,-5 4-1,-6 4-1,-4 3 1,-7 4 0,-3-5 0,-6 0 0,-3-6 0,-4-5 1,-1-7 0,-2-8 1,-1-9-1,0-8 1,1-9-1,3-7 0,1-3-3,1-10-4,9-4-26,0 0-10,9-6 1,1-6-1</inkml:trace>
        </inkml:traceGroup>
        <inkml:traceGroup>
          <inkml:annotationXML>
            <emma:emma xmlns:emma="http://www.w3.org/2003/04/emma" version="1.0">
              <emma:interpretation id="{05248A24-BC5E-4B53-BF7D-338165CC47A1}" emma:medium="tactile" emma:mode="ink">
                <msink:context xmlns:msink="http://schemas.microsoft.com/ink/2010/main" type="inkWord" rotatedBoundingBox="12277,10304 19610,10159 19630,11150 12296,11294"/>
              </emma:interpretation>
              <emma:one-of disjunction-type="recognition" id="oneOf1">
                <emma:interpretation id="interp5" emma:lang="en-US" emma:confidence="0">
                  <emma:literal>8=0×20</emma:literal>
                </emma:interpretation>
                <emma:interpretation id="interp6" emma:lang="en-US" emma:confidence="0">
                  <emma:literal>8=0×2×0</emma:literal>
                </emma:interpretation>
                <emma:interpretation id="interp7" emma:lang="en-US" emma:confidence="0">
                  <emma:literal>8=0×0×0</emma:literal>
                </emma:interpretation>
                <emma:interpretation id="interp8" emma:lang="en-US" emma:confidence="0">
                  <emma:literal>8=0×2×00</emma:literal>
                </emma:interpretation>
                <emma:interpretation id="interp9" emma:lang="en-US" emma:confidence="0">
                  <emma:literal>8=0×0×00</emma:literal>
                </emma:interpretation>
              </emma:one-of>
            </emma:emma>
          </inkml:annotationXML>
          <inkml:trace contextRef="#ctx0" brushRef="#br0" timeOffset="37093.1205">15194 10368 12,'0'0'30,"8"-9"1,-11 0 3,0-3-11,3 12-3,-11-21-4,11 21-3,-16-19-4,16 19-3,-23-11-1,11 12-2,-6 1 0,1 7-2,-2 5 0,-2 5 0,-1 6 0,-3 7 0,3 3-1,2 5 1,0 4 0,3 1 0,6 2 0,5-1 0,6 1 1,6-1-1,5-3 1,6-2-1,4-3 1,3-2-1,5-6 0,3-3 1,3-5-2,2-6 1,1-6 0,2-4-1,1-6 1,1-4-1,-3-4 0,1-6 1,-4-2-1,-1-5 1,-2-3 0,-5-5-1,-1-3 1,-6-4-1,-2-7 0,-7-3 0,-3-6 1,-6-5-1,-7-4 0,-5-1 0,-6 4 0,-8 3 0,-5 8 0,-7 7 0,-4 10 0,-5 14-1,0 10 0,-2 6-1,2 7-1,2 5 0,7 10-3,4-4-3,15 11-8,1-2-23,9 0 2,7 2-1,5-1 3</inkml:trace>
          <inkml:trace contextRef="#ctx0" brushRef="#br0" timeOffset="37428.1408">15252 10707 45,'0'0'34,"0"0"2,0 0 0,9 8-16,-9-8-6,0 0-2,0 0-4,15 9-2,-4-2-1,8 7-1,2-1 0,10 5-2,3 2 0,5 3 0,-1 0-1,2 3 0,-3-1-1,0 2 0,-5-3 0,-8-1 1,-3-6-1,-5 0 0,-4-5-1,-12-12-2,13 11-5,-13-11-20,-5-17-12,2 2 0,-5-4 0,0 0 0</inkml:trace>
          <inkml:trace contextRef="#ctx0" brushRef="#br0" timeOffset="38873.2207">16133 10597 25,'-13'-23'33,"7"6"2,-1 3 1,2 4-10,5 10-4,11 2-7,6 13-5,1 1-1,10 9-3,1 0 0,7 9-1,3 1-1,4 2-2,-2-3 1,1 0-1,-2-4-1,-2-3-1,-5-4 1,-2-6-2,-5-2 1,-7-6-2,-1-1-3,-18-8-6,18-10-29,-18 10-1,-1-21 0,-6 5 0</inkml:trace>
          <inkml:trace contextRef="#ctx0" brushRef="#br0" timeOffset="38604.208">16523 10469 24,'0'0'26,"5"-13"0,-5 13 0,0 0-2,0 0-3,0 0-4,0 0-2,0 0-4,0 0-4,-10 17-2,1-6-1,-1 8-1,-8 7 0,-1 3-1,-6 6 0,-2 5-1,-4 3 0,0 4 0,-1-4 1,2 2-1,6-8-1,2-5 1,6-5-2,4-10 1,7-5-2,5-12-1,0 0-3,0 0-4,14-15-5,-12-1-7,7-1-13,-4 1-2,-4-4 0,0 3 2</inkml:trace>
          <inkml:trace contextRef="#ctx0" brushRef="#br0" timeOffset="48724.7869">17631 10214 25,'0'0'31,"15"-4"3,-15 4-1,0 0-13,0 0-3,-6-10-1,6 10-5,0 0-3,-10 1-2,1-3-1,9 2-1,-21 1-2,8 1 0,-7 0 0,-3 2-1,-5 0 0,-4 4 0,-4-3 0,-2 3 0,-6 2 0,0 1 0,1 0-1,-1 1 0,3 3 1,3-3-1,3 4 0,5-2 0,7 1 0,3-2 0,4 1 0,4-2 1,6-1-2,4 4 2,4-1-1,4 1 0,7-1 1,5 1-1,7-2 1,6 1 0,4-1 1,6-4-1,3 1 0,2-1 0,0-1 0,-2 0 0,-2 1-1,-3 1 0,-6 1 1,-4 2-1,-5-3 1,-6 0-1,-5 0 1,-7 1-1,-6 3 2,-7-2-2,-9 1 1,-8 6-1,-5 1 0,-6 5 0,-5 5 0,-4 3 1,-3 2-2,3 3 1,2 1-1,6-1 2,2-1-2,9-2 1,6-4 0,6-2-1,8-6 1,5-3 0,6-7 0,8-1 1,9-4 0,6-5-1,7-3 1,9-2 0,2-2 0,4 0 0,0 0-1,-4 0 1,-4 1-1,-8 3 0,-7 0 0,-8 0 0,-5 2 0,-15-2-1,11 3-1,-11-3-2,0 0-6,-11 8-31,11-8-1,-17 3 1,6-5-1</inkml:trace>
          <inkml:trace contextRef="#ctx0" brushRef="#br0" timeOffset="49793.848">18022 10607 31,'-4'-14'34,"-1"-1"3,5 15-1,-2-11-10,2 11-5,0 0-7,13 5-4,2 8-3,3 2-1,7 5-2,2 0 0,10 6-1,0 1 0,3 0-1,4-2-1,-1 0 0,-2-1 0,-4-3 0,-3-3-1,-6 0 0,-5-5 0,-3-1-1,-9-5-3,-11-7-4,15 0-22,-15 0-11,0-15 0,-3 0 0,-3-5 0</inkml:trace>
          <inkml:trace contextRef="#ctx0" brushRef="#br0" timeOffset="49511.8319">18372 10476 41,'0'0'33,"21"-8"2,-21 8 1,6-12-19,-6 12-1,0 0-5,0 0-2,-3 10-2,1 1-2,-8 2-1,1 8 0,-6 3-2,-3 6 0,-3 3 1,0 5-2,-4 1 2,-1 1-2,-3-2 0,2-1 0,1-5 0,4-2 0,1-6-1,5-5 0,4-5 0,4-4 0,8-10-2,0 0-1,0 0-3,-5-9-4,14 5-6,-9-14-9,3 3-16,0-2 3,-3-5-1,1 1 2</inkml:trace>
          <inkml:trace contextRef="#ctx0" brushRef="#br0" timeOffset="50688.8992">19125 10388 60,'0'0'35,"6"-11"0,-6 11 0,0 0-20,-8-17-4,8 17-2,-13-7-3,1 10-1,-5 1-1,0 6-1,-4 5 0,-3 6-1,-4 4 0,1 12-1,-1 2 1,7 3 0,1 4-1,5 3 1,8 1-1,5 0 0,7-2 0,7 0 0,3-3-1,5 0 1,3-4-1,1-5 0,3-6 0,2-2 1,1-8-1,2-7 0,1-6 1,1-6-1,3-6 0,-3-3 1,1-7-1,0-5 1,1-6-1,-2-1 0,-1-6 1,-3-4-1,-4-4 1,-3-2-1,-8-2 1,-5-5-1,-10-1 0,-8-3 1,-8-1-1,-6 0 0,-9 0 0,-3 0 0,-4 6 0,-1 7 0,0 9 0,-1 9-1,3 6 1,-6 11-1,4 11 0,-1 10-1,2 7 0,-1 4-2,6 7 0,3-1-3,12 10-6,3-10-9,15 3-19,11 1 2,7-4 0,11-1 1</inkml:trace>
          <inkml:trace contextRef="#ctx0" brushRef="#br0" timeOffset="51062.9206">19271 10764 44,'0'0'36,"0"0"2,8-12-1,-8 12-15,0 0-5,0 0-4,0 0-5,-10 2-2,10 8-2,1 3-1,3 3 0,4 2-2,3 2 2,5 4-2,7 1 1,5 1 0,3 0-1,2-1 0,1 0 0,-2-2 0,0 1 0,-4-5 0,-4 0 0,-5 0-1,-5-4 1,-4-2-1,-3-2 0,-3-2-2,-4-9 0,2 16-4,-2-16-8,0 0-27,-12 1-2,12-1 2,-13-2-1</inkml:trace>
          <inkml:trace contextRef="#ctx0" brushRef="#br0" timeOffset="34517.9743">14123 10519 41,'0'0'30,"4"-9"-4,-4 9-4,0 0-4,-10-9-4,10 9-5,-13-6-3,0 2 0,13 4-2,-21-2-1,9 3-1,-3-2 0,0 2 0,-2-2-1,-1 2 1,0 0-1,0-1 0,-2 0 0,2 1 0,-2 0 0,0 1-1,1 3 1,-3-1-1,-1 3 1,1 1-1,1 4 0,-1-1 1,0 4 0,3 4-1,-1 0 2,6 2-2,0 1 2,4 1-1,3 0 0,4 2 1,3-3-1,5 0 1,3-3-1,6 0 1,5-3-1,6-2 0,3-4 1,4-3-1,1-3 0,4 0 0,1-4-1,3-1 1,-6-2 0,0 1 0,-1 0-1,-5-1 1,-2 0-1,-6 0-1,-4 2 0,-6-1-3,2 5-2,-13-3-4,11 4-12,-11-4-16,0 10 0,0-10 0,-17 12 1</inkml:trace>
          <inkml:trace contextRef="#ctx0" brushRef="#br0" timeOffset="35123.0089">13762 11117 46,'-12'3'32,"12"-3"-2,0 0-5,0 0-3,9-2-4,-9 2-5,16-10-3,-7 3-2,10 3-2,-3-2-1,9 3-2,-1-4 0,7 4-1,0 0-1,5 1 1,1 0-2,2 2 1,-1 0 0,-3 2-1,-2-1 1,-6 1 0,-3 0-1,-8 1 0,-3 0 1,-13-3-1,9-2 0,-9 2-1,0 0-3,0 0-6,-9-14-29,9 14-2,-16-7 2,7 5-2</inkml:trace>
          <inkml:trace contextRef="#ctx0" brushRef="#br0" timeOffset="26577.5201">12587 10823 20,'0'0'30,"14"-4"2,-14 4-4,3-11-5,-3 11-1,-2-13-3,2 13-6,-8-13-3,8 13-3,-17-10-1,7 7-2,-6-1-1,2 3-1,-8 2 0,1 3-1,-1 3 0,-1 1 0,-1 4 0,0 6-1,1 1 0,-1 4 0,4 4 0,3 2 1,3 2-1,5 2 0,6 1 1,6-3 0,6 0-1,9-3 1,6-6 0,8-5 0,4-4-1,3-7 1,1-6 0,3-6-1,-4-8 1,0-5 0,-7-7 0,-4-4 0,-7-5 0,-7-3 0,-8-7 0,-9 0 0,-8-5 0,-8-2-1,-5-2 0,-6-2 0,-4 1 0,-2 1 0,2 7 0,5 5 0,5 8-1,4 6 1,5 11 0,10 5 1,5 12-2,11-6 2,4 7-1,7 3 1,5 0 0,9 3 0,5-2 0,3-1 1,2 0-1,4-3 1,-2 0-1,-1-2 0,-4-1-1,-5-1 2,-4-1-2,-6 2 0,-5 1 0,-7 0-2,-5 1 0,-11 0-2,13 2-5,-13-2-13,0 0-20,0 0-1,0 0 2,-10 13-2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5:40.0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0B11812-54DC-4386-A0BC-1A13E47D08D7}" emma:medium="tactile" emma:mode="ink">
          <msink:context xmlns:msink="http://schemas.microsoft.com/ink/2010/main" type="writingRegion" rotatedBoundingBox="11951,14857 16309,14606 16456,17169 12098,17420"/>
        </emma:interpretation>
      </emma:emma>
    </inkml:annotationXML>
    <inkml:traceGroup>
      <inkml:annotationXML>
        <emma:emma xmlns:emma="http://www.w3.org/2003/04/emma" version="1.0">
          <emma:interpretation id="{CB77431A-E6CA-4820-8B4B-7D82B21CA2C0}" emma:medium="tactile" emma:mode="ink">
            <msink:context xmlns:msink="http://schemas.microsoft.com/ink/2010/main" type="paragraph" rotatedBoundingBox="11961,14857 16273,14608 16315,15338 12003,15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17D317-0A27-458D-AAAF-89094A26C60B}" emma:medium="tactile" emma:mode="ink">
              <msink:context xmlns:msink="http://schemas.microsoft.com/ink/2010/main" type="line" rotatedBoundingBox="11961,14857 16273,14608 16315,15338 12003,15586"/>
            </emma:interpretation>
          </emma:emma>
        </inkml:annotationXML>
        <inkml:traceGroup>
          <inkml:annotationXML>
            <emma:emma xmlns:emma="http://www.w3.org/2003/04/emma" version="1.0">
              <emma:interpretation id="{0713E7F3-23C8-45C8-98B4-34C9F59CD7E2}" emma:medium="tactile" emma:mode="ink">
                <msink:context xmlns:msink="http://schemas.microsoft.com/ink/2010/main" type="inkWord" rotatedBoundingBox="11961,14857 14678,14700 14720,15429 12003,15586"/>
              </emma:interpretation>
              <emma:one-of disjunction-type="recognition" id="oneOf0">
                <emma:interpretation id="interp0" emma:lang="en-US" emma:confidence="0">
                  <emma:literal>(9,a,9.)</emma:literal>
                </emma:interpretation>
                <emma:interpretation id="interp1" emma:lang="en-US" emma:confidence="0">
                  <emma:literal>(9,a,9,)</emma:literal>
                </emma:interpretation>
                <emma:interpretation id="interp2" emma:lang="en-US" emma:confidence="0">
                  <emma:literal>(9,a,9,1</emma:literal>
                </emma:interpretation>
                <emma:interpretation id="interp3" emma:lang="en-US" emma:confidence="0">
                  <emma:literal>(9,991</emma:literal>
                </emma:interpretation>
                <emma:interpretation id="interp4" emma:lang="en-US" emma:confidence="0">
                  <emma:literal>(9,997)</emma:literal>
                </emma:interpretation>
              </emma:one-of>
            </emma:emma>
          </inkml:annotationXML>
          <inkml:trace contextRef="#ctx0" brushRef="#br0">12195 14868 1677,'-21'0'1677,"21"0"129,0-22 0,0 22 129,-21 0-129,21 0-258,-21 22-258,21-22 258,-21 0-387,-1 21-129,1-1-129,0 2-129,0-1-258,21 22 0,-22-22-258,1 21 0,21 0-129,0 1 129,0-1-258,0 0 129,21 22-129,-21-43 129,43 20-258,-22 2 0,22-22-903,-1 22-3096,0-43-387,22 21-258,-21-21 0</inkml:trace>
          <inkml:trace contextRef="#ctx0" brushRef="#br0" timeOffset="-5588.3196">12618 15057 2709,'0'0'3096,"0"0"-1677,0 0-387,-19-21 129,19 21-258,-21 0 129,21 0-129,0 0 0,0 0-129,-22-21-258,1 21 129,21 0-387,-21 0 129,0 0 0,21 0 129,-22 0-129,1 0-129,0 21 129,0-21-129,0 0 258,-1 0-129,22 0-129,-21 21 129,0-21-129,21 20 0,-21-20-129,21 21 129,0-21-129,0 20 0,0-20-129,0 21 129,0 0-129,21-1 129,-21-20-129,21 21 129,-21 0-129,21-21 0,1 20 0,-1-20 129,-21 0-129,21 0 0,0 0 129,0 0 0,1 0 0,-1-20-129,0 20 129,0-21 129,-21 0 0,22 1-129,-22-1 129,21 21-129,-21-21 0,0 1 0,0-1 129,0 1-129,0 20 0,0 0-129,0 0 129,-21-21 0,21 21 0,0 0-129,0 21 0,0-21 129,0 20-129,0 1 0,0-1 0,0 1 0,0 20-129,0-20 258,0 20-258,0 1 129,0-22 0,0 20 0,0-18-129,0-1 129,0-1 0,0 1 0,0 1 0,0-22 0,0 0 0,0 20 0,0-20 0,0 0 0,0 0-129,0 0 129,0 0 0,0 0-129,0 0-129,0 0-258,0 0-903,0 0-2064,0 0-1032,0-20-516,0 20 0</inkml:trace>
          <inkml:trace contextRef="#ctx0" brushRef="#br0" timeOffset="-4747.2715">12830 15222 903,'21'0'4257,"-21"0"129,0 0-129,0 0-2451,0 0-516,22 0-387,-22 0-258,0 20-387,0 2 0,21-22 0,-21 20-129,0 0 129,0 1-258,0-2 0,0 3 0,0-22 0,0 21-129,0-1 129,-21-20-129,21 21-129,0-21-129,-22 0-516,22 0-129,0 22-1419,0-22-1677,-21 0-387,21 0 258</inkml:trace>
          <inkml:trace contextRef="#ctx0" brushRef="#br0" timeOffset="-3679.2104">13382 15057 774,'21'-21'3612,"-21"21"516,0 0-1806,0 0-258,22-21-387,-22 21-258,0 0-129,-22 0-387,22 0 129,-21 0-516,21 0 0,-21-20-129,0 20-129,-1 0 0,22 0-129,-21 20 129,0-20-129,0 0-129,-1 21 258,22-21-258,-21 21 129,0-1-129,21 1 0,0-1 0,-21 1 0,21 0 0,0-1 0,0 1-129,21 0 129,-21-21 0,21 20 129,0-20-129,1 22 0,-1-22 0,0-22 129,0 22-129,1 0 129,-1-20 0,0-1 0,-21 0 129,21 1-129,-21-1 129,22 0-129,-22 1 129,0-1-129,0 1 129,0-1-129,0 0 0,0 21 0,0 0 258,-22-20-258,22 20 0,0 0-129,0 0 129,-21 20-129,21 1 0,0 0 0,0-1 0,0 1 0,0-1 0,0 1 0,0 0 0,21-1 0,-21 1 0,0 0 0,22-1 0,-22-20 0,21 0-258,-21 22-258,19-22-774,-19 0-2193,21 0-1032,-21 0-645,21 0-129</inkml:trace>
          <inkml:trace contextRef="#ctx0" brushRef="#br0" timeOffset="-3411.1951">13656 15284 3870,'42'20'5031,"-42"-20"-387,22 0-258,-22 21-1548,0-2-2193,21-19 0,-21 22-387,0-1-129,0-1-129,0-20 0,-21 21-258,21 1-258,0-22-1032,-22 20-2838,22-20 0,-21 19-516,21-19 0</inkml:trace>
          <inkml:trace contextRef="#ctx0" brushRef="#br0" timeOffset="-2164.1237">14187 15057 1806,'0'0'2580,"0"-21"0,0 21-129,0 0-387,-22 0-258,22 0-387,-21 0-258,21 0-129,-21 0-129,0 0-129,-1 0-129,22 0-129,-21 0 0,0 0-258,0 0 0,21 21-129,-21-1-129,-1-20 129,22 21-129,0-1 0,-21 1 0,21 0 0,0-1 0,21 1 0,-21 0-129,22-21 258,-1 20-129,0-20 0,0 0 0,0 0 129,1 0 0,-1-20 0,0 20 0,0-21 0,1 0 129,-1 1 0,0-1 0,-21 0-129,21 1 129,-21 20 0,0-21 0,0 1-129,0-1 129,0 21 0,0 0-129,0 0 129,0 0 0,-21 0-129,21 21-129,0-21 129,0 20-129,0 1 0,0-1 0,0 22 0,0-22 0,0 22 0,0 0 0,0-22 0,0 21 0,0-22 0,0 3-129,-21-1 129,21-1 0,0-20-129,0 0-129,0 21 129,0-21-387,0 0-516,0 0-1935,0 0-1677,0 0-129,0-21-516,0 21 259</inkml:trace>
          <inkml:trace contextRef="#ctx0" brushRef="#br0" timeOffset="-1564.0893">14375 15312 2709,'22'0'3354,"-22"0"-903,0-21 0,0 21-387,21 0-258,-21 0 129,0-21-516,0 21-129,0-22-387,0 22-129,0 0-258,21 0 0,-21 0-129,0 0-258,0 0 129,0 0-129,0 0 0,0 0 0,0 0-129,0 0 129,0 0 0,0 0-129,0 22 129,0-1-129,0-21 0,0 21 129,0 0-129,0-21 0,0 20 0,0-20 0,0 21 0,0-21 0,0 0 0,0 0-129,0 0 129,0 22-129,0-22-129,0 0-129,0 0-258,0 0-645,0 0-645,0 0-1677,0 0-1032,0 0-258,0 0 129</inkml:trace>
          <inkml:trace contextRef="#ctx0" brushRef="#br0" timeOffset="780.0447">14588 14804 1806,'0'21'4257,"21"0"-129,0-21-774,-21 22-1806,21-22-645,-21 21-129,22-1-516,-22 2 0,21 20 0,-21-20 0,0-1-129,0 21-129,0-21 0,0 21-129,0-20 0,0 20-258,0-21 0,0-21-516,0 21 0,-21 0-645,21-21-129,0 0-387,-22 0-516,1 0-1290</inkml:trace>
        </inkml:traceGroup>
        <inkml:traceGroup>
          <inkml:annotationXML>
            <emma:emma xmlns:emma="http://www.w3.org/2003/04/emma" version="1.0">
              <emma:interpretation id="{94F3CEDA-B676-4E38-9F19-5197C3CA8365}" emma:medium="tactile" emma:mode="ink">
                <msink:context xmlns:msink="http://schemas.microsoft.com/ink/2010/main" type="inkWord" rotatedBoundingBox="14940,15106 15210,14848 15436,15085 15166,15343"/>
              </emma:interpretation>
              <emma:one-of disjunction-type="recognition" id="oneOf1">
                <emma:interpretation id="interp5" emma:lang="en-US" emma:confidence="1">
                  <emma:literal>E</emma:literal>
                </emma:interpretation>
                <emma:interpretation id="interp6" emma:lang="en-US" emma:confidence="0">
                  <emma:literal>€</emma:literal>
                </emma:interpretation>
                <emma:interpretation id="interp7" emma:lang="en-US" emma:confidence="0">
                  <emma:literal>£</emma:literal>
                </emma:interpretation>
                <emma:interpretation id="interp8" emma:lang="en-US" emma:confidence="0">
                  <emma:literal>¢</emma:literal>
                </emma:interpretation>
                <emma:interpretation id="interp9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1618.0926">14991 15058 3612,'21'0'4773,"1"0"-258,-1 0-387,0 0-2709,0 0-645,20 0-129,-20 0-387,21 21-258,-21-21-129,1 0-387,20 0-903,-21 0-1806,1 0-1161,-1 0-258,0 0 0</inkml:trace>
          <inkml:trace contextRef="#ctx0" brushRef="#br0" timeOffset="1352.0773">15329 14995 129,'0'0'3870,"0"-22"387,0 22-258,-22-21-2322,22 21-258,0 0 0,0 0-258,-21-21 0,21 21-258,-21 0-129,21 0-387,-21 0 0,-1 0 129,1 21-387,0-21 129,0 21-129,0 1-129,1-22 0,-1 21 129,-21 0-129,42 0 0,-21 0 0,-1 0 0,22 0-129,0 1 129,0-1 0,22 0 0,-1 0 0,-21 0 0,42 0-129,-21-21-129,-1 22-258,1-22-129,0 0-645,0 0-2967,0 0-258,1 0-516,-22-22 258</inkml:trace>
        </inkml:traceGroup>
        <inkml:traceGroup>
          <inkml:annotationXML>
            <emma:emma xmlns:emma="http://www.w3.org/2003/04/emma" version="1.0">
              <emma:interpretation id="{AE5BFAA1-7D7B-4494-89F6-3A2BA4860057}" emma:medium="tactile" emma:mode="ink">
                <msink:context xmlns:msink="http://schemas.microsoft.com/ink/2010/main" type="inkWord" rotatedBoundingBox="15449,14998 16044,14485 16305,14787 15710,15300"/>
              </emma:interpretation>
              <emma:one-of disjunction-type="recognition" id="oneOf2">
                <emma:interpretation id="interp10" emma:lang="en-US" emma:confidence="0">
                  <emma:literal>g</emma:literal>
                </emma:interpretation>
                <emma:interpretation id="interp11" emma:lang="en-US" emma:confidence="0">
                  <emma:literal>•</emma:literal>
                </emma:interpretation>
                <emma:interpretation id="interp12" emma:lang="en-US" emma:confidence="0">
                  <emma:literal>m</emma:literal>
                </emma:interpretation>
                <emma:interpretation id="interp13" emma:lang="en-US" emma:confidence="0">
                  <emma:literal>*</emma:literal>
                </emma:interpretation>
                <emma:interpretation id="interp14" emma:lang="en-US" emma:confidence="0">
                  <emma:literal>J</emma:literal>
                </emma:interpretation>
              </emma:one-of>
            </emma:emma>
          </inkml:annotationXML>
          <inkml:trace contextRef="#ctx0" brushRef="#br0" timeOffset="2636.1508">15859 14995 2967,'-21'0'3999,"21"0"258,-21 0-1677,-22 0-1290,43 0-129,-42 0 0,42 0-387,-43 0 129,43 21-387,-21-21 0,0 21-129,0-21-129,21 21 0,-22 0-129,22 0 0,0 0-129,0 1 129,0-1-129,22 0 0,-1 0 0,-21 0 129,21-21-129,0 0 0,1 0 0,-1 0 0,0 0 0,22 0 0,-22-21 0,0 0 0,0 0 129,0 0-129,1-1 258,-1 1-258,-21-21 258,21 0-258,-21 21 129,0-22 0,-21 0-129,21 2 258,-21 19-258,-1-20 258,1 20-129,0 1 0,0 0 129,21 21-258,-21-21 129,-1 21-129,22 0 129,0 0-129,0 0 129,0 0-129,22 0 129,-22 21-129,21-21 258,0 0-129,21 21 258,-20-21-129,20 0 129,-21 21-129,20-21 0,1 0 0,1 0 0,-22 0-129,21 0 0,1 0-129,-22 0 0,0 0 0,0 0 0,-21-21 0,22 21-258,-22 0-129,0 0-516,0 0-1677,0 0-2193,-22 21-516,1-21 0,21 22-516</inkml:trace>
        </inkml:traceGroup>
      </inkml:traceGroup>
    </inkml:traceGroup>
    <inkml:traceGroup>
      <inkml:annotationXML>
        <emma:emma xmlns:emma="http://www.w3.org/2003/04/emma" version="1.0">
          <emma:interpretation id="{8CB2D428-D6DC-43DA-9B0E-9565BEC15D30}" emma:medium="tactile" emma:mode="ink">
            <msink:context xmlns:msink="http://schemas.microsoft.com/ink/2010/main" type="paragraph" rotatedBoundingBox="11999,15770 16357,15472 16472,17150 12114,17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7863E2-A7C0-4018-91F8-C2E6DBF7F193}" emma:medium="tactile" emma:mode="ink">
              <msink:context xmlns:msink="http://schemas.microsoft.com/ink/2010/main" type="line" rotatedBoundingBox="11999,15770 16357,15472 16409,16225 12050,16523">
                <msink:destinationLink direction="with" ref="{CFB2CA2F-8ADF-4DFD-AF16-212059E890E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E6D4E8-0DFA-4712-A683-80102B56A3B1}" emma:medium="tactile" emma:mode="ink">
                <msink:context xmlns:msink="http://schemas.microsoft.com/ink/2010/main" type="inkWord" rotatedBoundingBox="12103,15727 12943,15995 12781,16501 11941,16233"/>
              </emma:interpretation>
              <emma:one-of disjunction-type="recognition" id="oneOf3">
                <emma:interpretation id="interp15" emma:lang="en-US" emma:confidence="1">
                  <emma:literal>(9,</emma:literal>
                </emma:interpretation>
                <emma:interpretation id="interp16" emma:lang="en-US" emma:confidence="0">
                  <emma:literal>{9,</emma:literal>
                </emma:interpretation>
                <emma:interpretation id="interp17" emma:lang="en-US" emma:confidence="0">
                  <emma:literal>(oh</emma:literal>
                </emma:interpretation>
                <emma:interpretation id="interp18" emma:lang="en-US" emma:confidence="0">
                  <emma:literal>(91</emma:literal>
                </emma:interpretation>
                <emma:interpretation id="interp19" emma:lang="en-US" emma:confidence="0">
                  <emma:literal>£9,</emma:literal>
                </emma:interpretation>
              </emma:one-of>
            </emma:emma>
          </inkml:annotationXML>
          <inkml:trace contextRef="#ctx0" brushRef="#br0" timeOffset="3536.2023">12195 15756 2451,'0'0'3999,"0"21"387,0-21-903,0 0-2451,-21 0 129,0 21-129,21-21 0,-21 21-258,0-21 0,-1 22-129,22-1-258,-21 0 0,0 1 129,21 19-387,-21-19 129,21 20-129,0 1 0,0-22-129,0 21 129,0 1 0,21-22-129,0 0 129,-21 0-129,21 0 129,1 0-387,-1 1-129,0-22-1161,0 0-2709,-21 21-516,21-21-258,-21 0-258</inkml:trace>
          <inkml:trace contextRef="#ctx0" brushRef="#br0" timeOffset="4332.2477">12660 15989 2580,'0'-21'4257,"0"21"0,0-22-1548,0 22-1161,-21-21 0,21 21-645,-21-20 129,21 20-129,-19 0-258,-2 0-129,-1 0-129,1 0-129,21 0-129,-21 20 258,0 1-258,-1-21-129,22 22 0,-21-1 129,21 0-129,-21 1 129,21-1 0,0 0-129,0-21 129,21 21 0,-21 0-129,21-21 129,1 21-129,-1-21 0,0 0 0,0-21 0,1 21 129,-1-21-129,-2 0 0,2 21 129,-21-21-129,21 0 0,-21-1 129,0 1 0,0-22 0,0 43 0,0-21 0,0 1 0,0 20 0,-21 0 0,21 0 0,0 0 129,0 20-129,0 1-129,0 1 0,0 20 0,0-20 0,0 20 0,0 0 129,0-21-129,0 22 0,0-22 0,0 21 129,0-21-258,0 1 258,-21-1-258,21 0 129,0 0-129,0 0-258,0-21 129,0 21-387,0-21-774,0 0-3354,0 0-129,0 0-129,0 0-387</inkml:trace>
          <inkml:trace contextRef="#ctx0" brushRef="#br0" timeOffset="4561.2609">12809 16243 4773,'0'21'5031,"21"-21"-387,-21 22-387,0-22-2193,0 21-2064,0 0 0,0 0 0,-21 0-129,21-21-774,0 21-2322,-21-21-1290,21 0-129,0 22-258</inkml:trace>
        </inkml:traceGroup>
        <inkml:traceGroup>
          <inkml:annotationXML>
            <emma:emma xmlns:emma="http://www.w3.org/2003/04/emma" version="1.0">
              <emma:interpretation id="{469E135E-A861-4BEB-9C9A-C5E4E455B480}" emma:medium="tactile" emma:mode="ink">
                <msink:context xmlns:msink="http://schemas.microsoft.com/ink/2010/main" type="inkWord" rotatedBoundingBox="13330,15769 13811,16157 13549,16482 13068,16095"/>
              </emma:interpretation>
              <emma:one-of disjunction-type="recognition" id="oneOf4">
                <emma:interpretation id="interp20" emma:lang="en-US" emma:confidence="1">
                  <emma:literal>a,</emma:literal>
                </emma:interpretation>
                <emma:interpretation id="interp21" emma:lang="en-US" emma:confidence="0">
                  <emma:literal>as</emma:literal>
                </emma:interpretation>
                <emma:interpretation id="interp22" emma:lang="en-US" emma:confidence="0">
                  <emma:literal>A,</emma:literal>
                </emma:interpretation>
                <emma:interpretation id="interp23" emma:lang="en-US" emma:confidence="0">
                  <emma:literal>ah,</emma:literal>
                </emma:interpretation>
                <emma:interpretation id="interp24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5408.3094">13382 15905 903,'0'-22'4128,"0"22"387,0 0-129,-21-21-2580,21 21-258,-21 0-258,-1 0-387,1 0-129,0 0-129,0 21 0,-1 1 0,1-2-129,0 1-258,0 1 0,0 20 0,21-20-258,-22 20 129,22-21-129,0 0 0,22 0 0,-22 1 0,21-22 0,0 0 0,0 0 0,0 0 0,22-22 0,-22 1 0,0 0 129,1 0-129,-1 0 129,0-22-129,0 22 129,1 0 0,-22-22 129,21 23 0,-21-2 0,0 22-129,0-21 129,0 21 0,0 0-129,0 0 0,0 0 0,-21 0 0,21 0 0,0 21 0,0 1-129,0-2 129,0 1-129,0 1 129,0 20-129,0-20 129,0-1-129,0 0 0,21 0 0,-21 0-129,0 0-258,0-21-258,0 22-1161,0-22-2967,0 0-129,0 0-516,0 0-129</inkml:trace>
          <inkml:trace contextRef="#ctx0" brushRef="#br0" timeOffset="5640.3227">13592 16159 4902,'43'21'4902,"-43"-21"-258,21 21-129,0 0-2838,-21-21-645,0 21-258,0 0-516,0 1 0,-21-1-129,21 0-258,0 0-387,-21-21-1935,-1 21-2064,22-21-258,-21 0-645,21 0 387</inkml:trace>
        </inkml:traceGroup>
        <inkml:traceGroup>
          <inkml:annotationXML>
            <emma:emma xmlns:emma="http://www.w3.org/2003/04/emma" version="1.0">
              <emma:interpretation id="{6C4C1967-2489-44B7-80C7-E8A91D9B8353}" emma:medium="tactile" emma:mode="ink">
                <msink:context xmlns:msink="http://schemas.microsoft.com/ink/2010/main" type="inkWord" rotatedBoundingBox="13944,15683 16360,15517 16409,16225 13992,16390"/>
              </emma:interpretation>
              <emma:one-of disjunction-type="recognition" id="oneOf5">
                <emma:interpretation id="interp25" emma:lang="en-US" emma:confidence="1">
                  <emma:literal>92)</emma:literal>
                </emma:interpretation>
                <emma:interpretation id="interp26" emma:lang="en-US" emma:confidence="0">
                  <emma:literal>92</emma:literal>
                </emma:interpretation>
                <emma:interpretation id="interp27" emma:lang="en-US" emma:confidence="0">
                  <emma:literal>9)</emma:literal>
                </emma:interpretation>
                <emma:interpretation id="interp28" emma:lang="en-US" emma:confidence="0">
                  <emma:literal>922</emma:literal>
                </emma:interpretation>
                <emma:interpretation id="interp29" emma:lang="en-US" emma:confidence="0">
                  <emma:literal>922)</emma:literal>
                </emma:interpretation>
              </emma:one-of>
            </emma:emma>
          </inkml:annotationXML>
          <inkml:trace contextRef="#ctx0" brushRef="#br0" timeOffset="6608.378">14250 15968 1548,'0'0'4257,"0"0"258,0 0-129,0 0-2580,0-22-387,0 22-129,-21 0-258,0 0-129,0 0-129,21 0-258,-22 0-129,1 0 0,-21 0-129,20 22-129,1-22 0,0 21 0,0-21 0,0 21 0,21 1-129,-22-1 129,22 0 0,0-21 129,0 21-516,0 0 516,22 0-258,-1-21 0,-21 22 0,21-22 129,0 0-129,22 0-129,-22-22 258,0 22-129,0-21 0,1 0 0,20 0 129,-42 0-129,21-22 129,0 22 0,-21 0 0,20-1 0,-20 22 0,0-21 129,0 21-129,0 0 0,0 0 0,0 0-129,0 21 0,-20 1 129,20-1-129,0 0 0,0 1 0,0 20 0,0-21 0,0 21 0,0 1 0,0-22-129,0 0 129,-21 21 0,21-20 0,0-1-129,0 0 129,0-21-129,-21 21 129,21-21-258,0 0 129,0 0-258,0 0-129,0 0-516,0 21-1935,0-21-1806,0 0-387,0-21-387,0 21 388</inkml:trace>
          <inkml:trace contextRef="#ctx0" brushRef="#br0" timeOffset="7540.4313">14439 16159 1677,'0'0'3999,"0"0"129,0 0-516,0 0-2193,0 0 0,0 0-258,0 0-129,0-22-258,0 22 129,0 0-129,0 0-258,0 0 129,0 0-258,21-21 0,-21 21-129,22 0 0,-22 0 0,0 0 0,21 0-129,-21 0 0,21 0 0,-21 0 0,21 21-129,-21-21 0,0 0 258,0 22-258,0-22 0,0 21-258,0-21 129,0 21 129,0-21-129,-21 21 0,0 0 0,0-21 129,21 21-129,-22-21 129,1 22-129,21-22 129,-21 0 0,21 0 0,0 21 0,0-21 129,0 0 0,0 0 0,0 0 0,21 0-129,0 0 129,-21 0 0,22 0-129,-1 0 258,-21 21-258,21-21 0,0 0 0,-21 0 0,0 0 0,22 0 0,-22 0 0,0 0 0,0 0-258,0 0 258,0 0 0,21 21-258,-21-21 0,0 0-903,0 0-3483,0 0-258,0 0-129,0-21-645</inkml:trace>
          <inkml:trace contextRef="#ctx0" brushRef="#br0" timeOffset="8276.4734">14758 15692 1806,'0'0'4902,"0"0"-258,0 0-1161,0 22-774,0-22-387,21 0-645,-21 0-258,21 0-516,-21 21-129,21-21-258,0 21-258,1 0-129,-22 0 0,21 0-129,0 1 0,-21 20 0,21-20 0,-21 19 0,22-19 0,-22-1-129,0 22 129,0-22 0,0 0-129,-22 21 129,22-21-129,-21 1 129,21-22 0,-21 21-129,21 0 129,-21-21-129,21 21 129,0-21-129,-22 21-129,22-21-516,0 0-1161,0 0-2838,0 0-129,0 0-387,0 0 0</inkml:trace>
        </inkml:traceGroup>
        <inkml:traceGroup>
          <inkml:annotationXML>
            <emma:emma xmlns:emma="http://www.w3.org/2003/04/emma" version="1.0">
              <emma:interpretation id="{8FEB7427-7006-4F6B-BA86-A2641DE85739}" emma:medium="tactile" emma:mode="ink">
                <msink:context xmlns:msink="http://schemas.microsoft.com/ink/2010/main" type="inkWord" rotatedBoundingBox="15179,15868 16286,15412 16469,15858 15363,16314"/>
              </emma:interpretation>
              <emma:one-of disjunction-type="recognition" id="oneOf6">
                <emma:interpretation id="interp30" emma:lang="en-US" emma:confidence="1">
                  <emma:literal>ed</emma:literal>
                </emma:interpretation>
                <emma:interpretation id="interp31" emma:lang="en-US" emma:confidence="0">
                  <emma:literal>Ed</emma:literal>
                </emma:interpretation>
                <emma:interpretation id="interp32" emma:lang="en-US" emma:confidence="0">
                  <emma:literal>cd</emma:literal>
                </emma:interpretation>
                <emma:interpretation id="interp33" emma:lang="en-US" emma:confidence="0">
                  <emma:literal>ad</emma:literal>
                </emma:interpretation>
                <emma:interpretation id="interp34" emma:lang="en-US" emma:confidence="0">
                  <emma:literal>[ed</emma:literal>
                </emma:interpretation>
              </emma:one-of>
            </emma:emma>
          </inkml:annotationXML>
          <inkml:trace contextRef="#ctx0" brushRef="#br0" timeOffset="9027.5164">15541 15819 1806,'21'-21'4128,"-21"21"258,0 0-2193,-21 0-129,21 0-129,-21 0-645,21 0 0,-22 0-258,1 0-258,0 0-129,0 0 0,-1 0-129,1 21-258,-21-21 0,21 22 0,-1-1-129,1 0 129,21 1-258,-21 19 129,21-19-258,0-1 258,0 0-129,0 1 0,0-1 0,0 0 0,21 0 129,0 0-129,-21-21 0,22 21 129,-1-21-129,0 0 0,0 0 0,0 0 0,1 0-129,-22 0-129,21 0-129,0 0-774,0 0-1161,-21 0-2451,0-21-129,0 21-516,22-21 517</inkml:trace>
          <inkml:trace contextRef="#ctx0" brushRef="#br0" timeOffset="9335.534">15329 15946 2451,'0'0'5031,"0"0"-387,0-21 129,0 21-2838,0 0-645,0 0 0,21 0-258,-21 0-387,21 0-258,0 0 0,-21 0-258,21 0 0,1 0 0,-22 0-258,21 0 129,0 21 0,0-21-129,-21 0-258,22 0-774,-1 0-3483,-21 0-129,0-21-129,0 21-645</inkml:trace>
          <inkml:trace contextRef="#ctx0" brushRef="#br0" timeOffset="10352.5922">15984 15862 2451,'22'0'4773,"-22"-21"-129,0 21-903,0 0-1935,0 0-258,0 0-387,-22-22-387,3 22-129,19 0 0,-21 22-258,0-22-129,21 0 0,-21 0-129,-1 0 0,1 21 129,0-21-258,0 21 129,21-21 0,-21 22 0,21-22 0,-22 20-129,22 1 0,0 1 129,0-1-129,22 0 0,-22 1 0,21-1 0,0-21 0,0 21 0,0-21 0,-21 0-129,22 0 129,-1 0 0,0 0 0,0-21 129,-21 0-129,19-1 0,3 1 0,-1 0 0,-21-1 129,21-19-129,-21 19 0,0-20 0,0-1 0,0 22 258,0-21-516,0-1 516,0 1-129,-21 21 0,21-21 129,-21 20-129,21 1 129,-22 21-129,22 0 0,0 0-129,0 0-129,-19 0 0,19 0-129,0 0 129,0 0 0,0 21 129,19-21-129,3 22 258,-1-22 0,0 0 129,22 0 0,-22 21-129,0-21 129,21 0 0,-20 0-129,20 0 0,-21-21-129,1 21 0,-1 0 0,0 0 0,-21 0-258,21 0 0,-21 0-387,22 21-1161,-22-21-2838,-22 0-516,22 0-258,0 21-387</inkml:trace>
        </inkml:traceGroup>
      </inkml:traceGroup>
      <inkml:traceGroup>
        <inkml:annotationXML>
          <emma:emma xmlns:emma="http://www.w3.org/2003/04/emma" version="1.0">
            <emma:interpretation id="{419C6074-869D-4B9D-9D19-0293DD282C96}" emma:medium="tactile" emma:mode="ink">
              <msink:context xmlns:msink="http://schemas.microsoft.com/ink/2010/main" type="line" rotatedBoundingBox="13239,16732 15259,16812 15240,17288 13220,17208"/>
            </emma:interpretation>
          </emma:emma>
        </inkml:annotationXML>
        <inkml:traceGroup>
          <inkml:annotationXML>
            <emma:emma xmlns:emma="http://www.w3.org/2003/04/emma" version="1.0">
              <emma:interpretation id="{C2060B90-7929-4513-9AC1-B73334CF7CB9}" emma:medium="tactile" emma:mode="ink">
                <msink:context xmlns:msink="http://schemas.microsoft.com/ink/2010/main" type="inkWord" rotatedBoundingBox="13239,16732 15259,16812 15240,17288 13220,17208"/>
              </emma:interpretation>
              <emma:one-of disjunction-type="recognition" id="oneOf7">
                <emma:interpretation id="interp35" emma:lang="en-US" emma:confidence="0">
                  <emma:literal>91=92</emma:literal>
                </emma:interpretation>
                <emma:interpretation id="interp36" emma:lang="en-US" emma:confidence="0">
                  <emma:literal>9,= 92</emma:literal>
                </emma:interpretation>
                <emma:interpretation id="interp37" emma:lang="en-US" emma:confidence="0">
                  <emma:literal>9 92</emma:literal>
                </emma:interpretation>
                <emma:interpretation id="interp38" emma:lang="en-US" emma:confidence="0">
                  <emma:literal>9=92</emma:literal>
                </emma:interpretation>
                <emma:interpretation id="interp39" emma:lang="en-US" emma:confidence="0">
                  <emma:literal>9, 92</emma:literal>
                </emma:interpretation>
              </emma:one-of>
            </emma:emma>
          </inkml:annotationXML>
          <inkml:trace contextRef="#ctx0" brushRef="#br0" timeOffset="13408.767">13403 16878 516,'0'0'4257,"0"0"387,22 0-1548,-22 0-516,0 0-387,0 0-258,0 0-258,0 0-387,0 0-387,0 0-258,0 0 0,0-22-258,0 22-129,0 0-129,-22 0 0,22 0 0,0 0 0,-21-21-129,21 21 0,-21 0 129,21 0-129,-21 0-129,-1 0 129,22 0 0,-21 0 0,0 21 0,21-21-129,-21 22 258,21-1-258,-22-21 129,22 21-129,0 0 129,0 0-129,0 0 129,0 1-129,22-22 129,-22 21 0,21 0 0,0-21 0,0 0 0,-21 0 0,22 0 129,-1-21-129,0 0 0,0 21 0,1-22 0,-1 1 0,-2 0 129,-19 0 0,0 0-129,21 0 129,-21 21-129,0-22 258,0 22-387,0-21 258,0 21-129,-21 0 0,21 0 0,0 21 0,0 1 129,0-22-258,0 21 129,0 0 0,0 21 0,0-21 0,0 1 0,21-1 0,-21 22 0,0-22 0,0-1 0,0 2 129,0-1-129,0-21 0,0 21 0,0 1 0,0-22 0,0 0 0,0 21 0,0-21 0,0 0-129,0 0 0,0 0 0,0 0-258,0 0-516,0 0-1161,0 0-2838,0 0-129,21-21-387,-21-1-258</inkml:trace>
          <inkml:trace contextRef="#ctx0" brushRef="#br0" timeOffset="13723.785">13677 17026 1548,'0'21'4773,"0"-21"129,21 0-258,-21 22-2580,0-22-258,0 0-516,0 0-258,0 21-387,0-1-258,0-20-129,0 22 0,0-22-258,0 21 0,0-21 0,0 21-129,0-21-129,22 0-258,-22 0-903,0 0-1677,0 0-1677,0 0-258,0 0-258</inkml:trace>
          <inkml:trace contextRef="#ctx0" brushRef="#br0" timeOffset="14672.8393">14059 17005 258,'0'0'4644,"0"0"0,21 0-129,1 0-2451,-22 0-258,21 0-387,-21 0-387,21 0-258,0 0 0,1 0-387,-22 0-129,21 0-129,0 0 0,0 0-129,-21 0 0,21 0 0,-21 21-129,20-21 0,-20 0-129,0 0-774,21 0-1806,-21 0-1806,0 0-516,0 0 0</inkml:trace>
          <inkml:trace contextRef="#ctx0" brushRef="#br0" timeOffset="14339.8202">14059 16856 1032,'0'0'4773,"0"0"129,0 0-258,0 0-2580,21 22-516,-21-22-129,0 0-516,0 0 0,22 0-387,-1 0-129,0 0 0,-21 0-129,21 0-129,1 0-129,-1 0 0,0 0 0,0 0 0,0 0-129,-1 0 0,-20 0-129,0 0-258,21 0-387,-21 0-903,0 0-1548,0 0-1548,-21 0-516,21 0 387</inkml:trace>
          <inkml:trace contextRef="#ctx0" brushRef="#br0" timeOffset="15803.904">14779 16835 1,'21'-21'3998,"-21"21"517,0 0-258,21 0-2451,-21 0-516,0 0 129,0 0-258,0 0-258,0 0 0,0 0-129,0-21-258,0 21 129,-21 0-258,21 0-129,0 0-129,-21 0 0,21 0-129,-21 0 129,-1 0-129,1 0 129,21 21-129,-21-21-129,0 21 129,-1 0 0,22-21 0,-21 22-129,0-1 129,21 0-129,0 0 129,-21 0 0,21 0 0,0 1 0,21-1 0,-21-21 129,21 21-129,0-21 129,1 0-129,-1 0 0,0 0 0,0-21 0,1 0 129,-1 21-129,0-22 0,0 1 129,-21 0 0,21 0 129,-21 0-129,22 0 129,-22-1-129,0 1 387,0 0-387,0 21 129,0 0-129,0 0 0,0 0 0,0 0-129,-22 0 129,22 21-258,0-21 129,0 21 0,0 1 0,0-1-129,0 0 129,0 21-129,0-21 129,22 1-129,-22 20 129,0-20-129,0-1 129,0-1 129,0 2-129,0-1 0,0 0 0,0 1 0,0-22-129,0 21 129,0 0-129,0-21 0,0 0-129,0 21-258,0-21-645,0 0-3096,0 0-645,21-21-645,-21 21-129</inkml:trace>
          <inkml:trace contextRef="#ctx0" brushRef="#br0" timeOffset="16955.9699">15057 17005 1161,'0'0'3870,"-22"21"-1677,22-21-258,0 0-129,0 0 258,0 0-387,0 0-258,0 0 0,0 0-387,0 0-129,0-21-258,0 21 0,0 0-129,0 0-129,0 0 129,22-22-129,-22 22-129,21 0 0,-21 0-129,0 0 0,0 0 0,21 0 0,-21 0 0,21 0-129,-21 0 129,19 0-129,-19 0 0,21 22 0,-21-22-129,0 0 129,21 21 0,-21-21 0,0 21-129,0-21 129,-21 22-129,21-1 129,-21-21 0,2 20 0,19-20 0,-21 22 0,21-22 0,-21 21 0,0-21-129,21 0 258,0 21-258,0-21 129,-22 0 0,22 0 129,0 22-129,0-22 0,0 0 0,22 0 129,-22 0-129,21 21 129,-21-21 0,0 0-129,0 0 129,21 0 0,-21 0 0,21 0 0,-2 0-129,-19 0 258,21 0-258,-21 0 0,21 0 0,0 0 0,-21 0-258,21 0 0,-21 0-258,0-21-1161,0 21-3225,0 0-258,21 0-387,-21 0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21:39.63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45A9C5-6C11-444B-8C87-DCE21F82DCFD}" emma:medium="tactile" emma:mode="ink">
          <msink:context xmlns:msink="http://schemas.microsoft.com/ink/2010/main" type="inkDrawing" rotatedBoundingBox="16535,13789 18799,13727 18801,13803 16538,13865" semanticType="strikethrough" shapeName="Other">
            <msink:sourceLink direction="with" ref="{B1A8180C-B58E-474F-B97D-28789E8FC597}"/>
            <msink:sourceLink direction="with" ref="{B3318D7E-9D26-411D-84EC-585072839963}"/>
          </msink:context>
        </emma:interpretation>
      </emma:emma>
    </inkml:annotationXML>
    <inkml:trace contextRef="#ctx0" brushRef="#br0">16557 13789 1161,'-21'0'3612,"21"0"-387,0 0-516,0 0-387,0 0-516,0 0 0,0 0-516,0 0 0,0 0-258,0 0-258,0 0-129,0 0 129,21 0-258,-21 0-129,21 0 0,0 21-129,0-21 0,1 0-129,-1 0 129,21 0-129,-20 0-129,20 20 129,0-20 0,-20 0-129,20 0 0,-2 0 129,3 0-129,-1 0 129,1 0-129,20 0 0,-20 0 0,-1 0 0,1 0 129,-1 0-129,1 0 0,-1 0 0,-21 0 129,22 0-129,-1 0 129,-20 0-129,20 0 0,0 0 0,1 0 0,-22 0 0,22 0 0,-1 0 0,-2 0-129,3 0 258,-1 0-129,22-20 0,-22 20 0,1 0 0,-1 0 0,1 0 0,-1 0 0,1 0 0,-1-21 0,1 21 0,-1 0 0,1 0 0,-1 0 0,0-22 0,1 22-129,-22 0 129,22 0 0,-1 0 0,-21 0 0,20 0 0,-20 0 0,0 0 0,21 0 0,-20 0 0,-22 0 0,21-21 0,0 21 0,-21 0 0,21 0 0,-21 0 0,0 0 0,0 0-129,0 0 129,0 0-258,0 0-258,-21 0-1032,21 0-2838,-21 0-516,21 0-387,-21 0-129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30:15.7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D57C0-7CDE-4A53-B5DA-C97E378DCDA4}" emma:medium="tactile" emma:mode="ink">
          <msink:context xmlns:msink="http://schemas.microsoft.com/ink/2010/main" type="writingRegion" rotatedBoundingBox="11351,17651 11366,17651 11366,17666 11351,17666"/>
        </emma:interpretation>
      </emma:emma>
    </inkml:annotationXML>
    <inkml:traceGroup>
      <inkml:annotationXML>
        <emma:emma xmlns:emma="http://www.w3.org/2003/04/emma" version="1.0">
          <emma:interpretation id="{22763552-461D-44B2-B305-49F3FFB8C956}" emma:medium="tactile" emma:mode="ink">
            <msink:context xmlns:msink="http://schemas.microsoft.com/ink/2010/main" type="paragraph" rotatedBoundingBox="11351,17651 11366,17651 11366,17666 11351,17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7590A-9FCE-4463-991E-A69D62411E5F}" emma:medium="tactile" emma:mode="ink">
              <msink:context xmlns:msink="http://schemas.microsoft.com/ink/2010/main" type="line" rotatedBoundingBox="11351,17651 11366,17651 11366,17666 11351,17666"/>
            </emma:interpretation>
          </emma:emma>
        </inkml:annotationXML>
        <inkml:traceGroup>
          <inkml:annotationXML>
            <emma:emma xmlns:emma="http://www.w3.org/2003/04/emma" version="1.0">
              <emma:interpretation id="{66C5834F-EF66-4C7A-9DA0-9D470335ED13}" emma:medium="tactile" emma:mode="ink">
                <msink:context xmlns:msink="http://schemas.microsoft.com/ink/2010/main" type="inkWord" rotatedBoundingBox="11351,17651 11366,17651 11366,17666 11351,17666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11351 17651 0,'0'0'0,"0"0"0,0 0 0,0 0 0,0 0 0,0 0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5:51.7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FB2CA2F-8ADF-4DFD-AF16-212059E890E7}" emma:medium="tactile" emma:mode="ink">
          <msink:context xmlns:msink="http://schemas.microsoft.com/ink/2010/main" type="inkDrawing" rotatedBoundingBox="11877,16562 16386,16432 16389,16527 11879,16657" semanticType="underline" shapeName="Other">
            <msink:sourceLink direction="with" ref="{487863E2-A7C0-4018-91F8-C2E6DBF7F193}"/>
          </msink:context>
        </emma:interpretation>
      </emma:emma>
    </inkml:annotationXML>
    <inkml:trace contextRef="#ctx0" brushRef="#br0">0 107 645,'21'0'4257,"-21"0"258,22 0-129,-22 0-2838,21 21-129,0-21-387,0 0 0,22 0-258,-22 0-258,21 0 0,1 0 129,-22 0-258,43 22 258,-22-22-387,22 0 129,-22 0-129,22 0-129,-22 0 0,22 0 129,0 0-258,-3 0 129,3 0-129,0 0 0,-1 0 129,1 0-129,0 0 129,21 0-129,-22 0 129,1 0 0,0 0-129,-1 0 258,1 0-258,0 0 129,-3 0-129,3 0 0,0 0 0,-1 0 0,1-22 0,0 22-129,-1 0 129,1 0 129,0 0-129,21 0 0,-22-21 0,1 21 129,19 0-129,-20 0 0,1 0 0,0 0 0,0 0 0,20-21 0,-20 21 0,0 0 0,21 0 129,-22 0-129,1 0 0,0-22 0,19 22 0,-20 0 129,22 0-258,-21 0 129,-1-20 0,22 20 0,-21 0 129,0 0-129,-1 0 0,1 0-129,0 0 258,-1 0-129,1 0 0,-24 0 0,24-21 0,0 21 0,-22 0 0,1 0 0,-1 0 0,1 0 0,-1 0 0,-21 0-129,1 0 0,-1 0-387,-21 0-258,0 0-1419,0 0-2580,0 0-516,-21 0-387,-1-22 1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21:09.34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8900CE-BFD5-4FAB-95A2-3F223DE7B523}" emma:medium="tactile" emma:mode="ink">
          <msink:context xmlns:msink="http://schemas.microsoft.com/ink/2010/main" type="writingRegion" rotatedBoundingBox="14794,11833 21596,11418 21762,14141 14961,14557"/>
        </emma:interpretation>
      </emma:emma>
    </inkml:annotationXML>
    <inkml:traceGroup>
      <inkml:annotationXML>
        <emma:emma xmlns:emma="http://www.w3.org/2003/04/emma" version="1.0">
          <emma:interpretation id="{C7B05EAD-B996-40CD-BAD6-F30FB9AEE5A3}" emma:medium="tactile" emma:mode="ink">
            <msink:context xmlns:msink="http://schemas.microsoft.com/ink/2010/main" type="paragraph" rotatedBoundingBox="14794,11833 21596,11418 21666,12578 14865,129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549A88-368A-45C6-8F44-1D754033E22B}" emma:medium="tactile" emma:mode="ink">
              <msink:context xmlns:msink="http://schemas.microsoft.com/ink/2010/main" type="line" rotatedBoundingBox="14794,11833 21596,11418 21666,12578 14865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3D547DD4-F778-4650-B4A3-624DD32C3BA4}" emma:medium="tactile" emma:mode="ink">
                <msink:context xmlns:msink="http://schemas.microsoft.com/ink/2010/main" type="inkWord" rotatedBoundingBox="14799,11920 16386,11823 16441,12726 14855,12823"/>
              </emma:interpretation>
              <emma:one-of disjunction-type="recognition" id="oneOf0">
                <emma:interpretation id="interp0" emma:lang="en-US" emma:confidence="0">
                  <emma:literal>(91,</emma:literal>
                </emma:interpretation>
                <emma:interpretation id="interp1" emma:lang="en-US" emma:confidence="0">
                  <emma:literal>191,</emma:literal>
                </emma:interpretation>
                <emma:interpretation id="interp2" emma:lang="en-US" emma:confidence="0">
                  <emma:literal>(91)</emma:literal>
                </emma:interpretation>
                <emma:interpretation id="interp3" emma:lang="en-US" emma:confidence="0">
                  <emma:literal>(911</emma:literal>
                </emma:interpretation>
                <emma:interpretation id="interp4" emma:lang="en-US" emma:confidence="0">
                  <emma:literal>(91.</emma:literal>
                </emma:interpretation>
              </emma:one-of>
            </emma:emma>
          </inkml:annotationXML>
          <inkml:trace contextRef="#ctx0" brushRef="#br0">15582 12057 3096,'0'0'4257,"0"0"-258,0 0-1161,0 0-1032,0 0-258,0 0-516,0 0-258,0-21-129,0 21 0,0 0-258,0 0 0,0 0-129,0 0 0,0-22-129,0 22 0,-21 0 0,0 0-129,21 0 129,-21 0-129,21 22 129,-21-22-129,-1 0 129,1 21-129,0-21 0,21 21 0,-21 0 0,-1-21 0,22 21 0,-21 1 0,21-1 0,0 0 0,0 0 0,-21 1 0,21 0 0,0-3 0,0-19 0,21 23 0,-21-2 0,21-21 0,1 0-129,-22 21 129,21-21 0,0 0 0,0 0 0,1-21 0,-1 21 0,0-21 0,-21 21 129,21-23-129,0 4 129,1-3 0,-22 0-129,21 1 258,-21 0-129,0 0 129,0-1-129,0 1 129,0 0 0,0 0 129,0 21-258,0-21 129,0 21-129,-21 0 0,21 0 0,0 0-129,0 0 0,-22 21 129,22-21-258,0 21 258,0 0-258,0 22 129,0-22 0,0 21 0,0-20 0,0 19-129,0 3 258,0-2-129,0 1 0,0-22-129,0 21 129,0 1 0,0-22-129,0-1 129,0 2-129,0 20 129,0-42-129,0 22 0,0-1 0,0-21 129,0 0-258,0 21 516,0-21-516,0 0 258,0 0 0,0 0-129,0 0 129,0 0-129,0 0 0,0 0 0,0 0-129,0 0-258,0 0-516,0 0-2193,0 0-1548,22 0-258,-22 0-129</inkml:trace>
          <inkml:trace contextRef="#ctx0" brushRef="#br0" timeOffset="-1280.0732">15033 11909 2709,'0'0'3225,"0"0"-516,0 0-129,0 0-516,0 0-129,0 0-387,0 0-387,0 0-258,0 0-129,0 0-258,0 0 0,0 0-129,0 0 0,0 0-129,-22 0 129,22 0-129,-21 0-129,21 0 129,-21 21-129,21-21 0,-21 0 129,0 20-129,21-20 0,-22 22 0,22-1-129,-21-21 129,21 21-129,-21 1 0,21-22 0,-21 21 0,21 0-129,0 21 129,0-20 0,0-1 0,-22 0 0,22 22 0,0-21 0,22-3-129,-22 4 258,0-2-129,21 0 0,-21 0-129,21 0 258,-21 1-258,21-1 129,-21-21 0,22 21 0,-22-21 0,21 21 0,-21-21 0,21 0 129,-21 0-129,0 0-129,0 0 129,0 0 0,21 0 0,-21 0-129,0 0-258,0-21-903,0 21-2322,0 0-903,0 0-129,0 0-645</inkml:trace>
          <inkml:trace contextRef="#ctx0" brushRef="#br0" timeOffset="2356.1347">15880 12481 1677,'0'0'2322,"0"0"129,0 0 0,0 0-387,0-21-258,0 21-129,21 0-258,-21-21-129,0 21-258,21-21 0,-21 21-387,0-21 0,21-1 0,-21 22-258,0-21 129,0 21-258,21-21 0,-21 21 0,0 0 0,0 0 0,22-21-129,-22 21 129,0 0-129,0 0 0,0 0 0,0-21 0,0 21-129,0 0 0,0 0 129,0 0-129,0 0 0,0 0 0,21 21 258,-21-21-258,0 21 0,0 0 0,0-21 0,0 21 0,0 22 0,0-22 0,0 0-258,0 22 516,0-22-516,0-1 258,-21 2-129,21-1 129,0 0-129,0-21 129,0 22 0,0-22-258,0 0 258,0 0 0,0 0 0,0 21 0,0-21-129,0 0 129,0 0-129,0 0-258,0 0-258,0 0-516,0 0-1032,0 0-2451,0 0-387,0 0 129</inkml:trace>
          <inkml:trace contextRef="#ctx0" brushRef="#br0" timeOffset="2800.1601">15922 12651 3096,'0'21'3354,"0"-21"-1677,0 0-387,-21 0 258,21 0-387,0 0 0,0 0 0,0 0 129,0 0-258,0 0-129,0 0 0,0 0-258,21 0 129,-21 0-258,21 0 129,-21-21-258,21 21 129,1 0-387,-22 0 258,21 0-387,0 0 129,-21 0-129,21 0 0,-21 0 0,20 0 129,-20 0-129,21 0 0,-21 0 0,0 0 258,0 0-258,0 0 129,0 0-129,0 0 0,0 0 0,0 0 0,0 0-258,0 0-387,0 0-1032,0 0-2193,0 0-903,0 0-258,0 0-258</inkml:trace>
          <inkml:trace contextRef="#ctx0" brushRef="#br0" timeOffset="3612.2065">16387 12414 1677,'0'0'4386,"0"0"387,0 21-1290,0-21-1161,0 0-387,0 0-516,21 0-387,-21 0-129,0 21-387,0 0-129,0 1-129,0-22-258,21 21 129,-21 0-129,0 0-129,0 0 129,0 0-129,0 1 129,0-22-258,0 21 129,0 0-129,0-21 129,0 21-129,-21-21-129,21 0 129,0 21 129,0-21-258,-21 0 258,21 0-387,-21 21 129,21-21-129,0 0-645,0 0-645,0 0-2580,0 0-129,0 0-387</inkml:trace>
        </inkml:traceGroup>
        <inkml:traceGroup>
          <inkml:annotationXML>
            <emma:emma xmlns:emma="http://www.w3.org/2003/04/emma" version="1.0">
              <emma:interpretation id="{FA397C19-721E-4825-96AC-06FD4AC7AA71}" emma:medium="tactile" emma:mode="ink">
                <msink:context xmlns:msink="http://schemas.microsoft.com/ink/2010/main" type="inkWord" rotatedBoundingBox="16854,12010 17672,11960 17714,12663 16897,12713"/>
              </emma:interpretation>
              <emma:one-of disjunction-type="recognition" id="oneOf1">
                <emma:interpretation id="interp5" emma:lang="en-US" emma:confidence="1">
                  <emma:literal>a,</emma:literal>
                </emma:interpretation>
                <emma:interpretation id="interp6" emma:lang="en-US" emma:confidence="0">
                  <emma:literal>A,</emma:literal>
                </emma:interpretation>
                <emma:interpretation id="interp7" emma:lang="en-US" emma:confidence="0">
                  <emma:literal>as</emma:literal>
                </emma:interpretation>
                <emma:interpretation id="interp8" emma:lang="en-US" emma:confidence="0">
                  <emma:literal>d,</emma:literal>
                </emma:interpretation>
                <emma:interpretation id="interp9" emma:lang="en-US" emma:confidence="0">
                  <emma:literal>de,</emma:literal>
                </emma:interpretation>
              </emma:one-of>
            </emma:emma>
          </inkml:annotationXML>
          <inkml:trace contextRef="#ctx0" brushRef="#br0" timeOffset="5196.2972">17191 12054 3096,'0'0'4386,"0"0"129,0 0-2064,0 0-387,0 0-387,-21 0-387,21 0-258,-21-21-387,21 21 129,-21 0-387,21 0 0,-22 0-129,22 0-129,-21 0 0,0 0-129,0 21 129,21-21-129,-21 0 0,-1 21-129,1-21 129,21 21 0,-21-21 0,0 21-129,21-21 129,-22 21 129,3-21-129,19 22 0,0-1 0,-21-21 0,21 21 0,0 1 0,0-1 0,0-1 0,0 2 0,0-1 0,0 0 0,0 1 0,21-1 0,-21-21 0,19 21 0,3-21 0,-22 21 0,21-21 0,0 0 0,-21 0 0,21 0 0,1 0 0,-1-21 129,0 21-129,0 0 0,0-21 0,1 0 0,-22 21 129,21-22-129,0 1 129,0 0-129,1-1 129,-22 2 0,21-1 0,-21-1 0,0 1-129,0 0 129,21-22 0,-21 22 258,0 0-258,0 0 0,-21 0 129,21 21-129,0-22 129,0 1-129,0 21-129,-21 0 0,21 0 0,-22 0 0,22 0-129,0 21 129,-21 1-258,21-1 258,0 0 0,0 0 0,0 0-129,0 0 129,-21 22 0,21-22 0,0 1 0,0-1 0,0-1 0,0 2 0,0-1 0,21 0 0,-21 1 0,21-22 129,-21 21-129,22-21 0,-22 0 0,21 21 0,-21-21 0,21 0 0,0 0 129,-21 0-129,22 0 0,-22 0 0,21-21 129,-21 21-258,0 0 0,21 0-387,-21 0-1677,0 0-2580,0 0-129,21-21-516,-21 21-258</inkml:trace>
          <inkml:trace contextRef="#ctx0" brushRef="#br0" timeOffset="7900.4518">17595 12414 3354,'21'0'4773,"0"-21"0,-21 21-516,21 0-2838,-21 0-387,0 0-258,0 0-258,22 21 0,-22-21 0,0 21-129,21-21-129,-21 21 0,0 0-129,0 1 0,0-1-129,0 0 129,0 0-129,0 0 0,-21 0 0,21-21-129,0 22 129,-22-1-129,1-21 0,21 21 129,-21-21-129,21 0-129,-21 0 129,21 0-258,0 0-258,-22 0-774,22 0-1935,0 0-1419,0 0-516,0 0 387</inkml:trace>
        </inkml:traceGroup>
        <inkml:traceGroup>
          <inkml:annotationXML>
            <emma:emma xmlns:emma="http://www.w3.org/2003/04/emma" version="1.0">
              <emma:interpretation id="{B6335392-9F36-4453-9E47-69CA4490293A}" emma:medium="tactile" emma:mode="ink">
                <msink:context xmlns:msink="http://schemas.microsoft.com/ink/2010/main" type="inkWord" rotatedBoundingBox="18152,11804 19242,11737 19302,12722 18212,12789"/>
              </emma:interpretation>
              <emma:one-of disjunction-type="recognition" id="oneOf2">
                <emma:interpretation id="interp10" emma:lang="en-US" emma:confidence="1">
                  <emma:literal>92)</emma:literal>
                </emma:interpretation>
                <emma:interpretation id="interp11" emma:lang="en-US" emma:confidence="0">
                  <emma:literal>927</emma:literal>
                </emma:interpretation>
                <emma:interpretation id="interp12" emma:lang="en-US" emma:confidence="0">
                  <emma:literal>9)</emma:literal>
                </emma:interpretation>
                <emma:interpretation id="interp13" emma:lang="en-US" emma:confidence="0">
                  <emma:literal>92</emma:literal>
                </emma:interpretation>
                <emma:interpretation id="interp14" emma:lang="en-US" emma:confidence="0">
                  <emma:literal>929</emma:literal>
                </emma:interpretation>
              </emma:one-of>
            </emma:emma>
          </inkml:annotationXML>
          <inkml:trace contextRef="#ctx0" brushRef="#br0" timeOffset="11612.6642">20263 11990 645,'0'-21'3741,"0"21"0,0 0-1806,-21 0-129,21 0-387,-22 0-129,1 0-129,0 0 0,0 0-258,0 0 0,-1 21-258,1-21-129,0 0 129,-22 21-258,22-21-129,0 22 0,0-22 0,21 21 0,-21-21-129,-1 21 0,1-21-258,21 21 258,-21 0-258,21 0 129,-21-21 0,21 22 0,0-1 129,-22-21-129,22 21 129,0 1-129,0-1 129,0-21 0,22 20 0,-22 2-129,21-1 129,-21-21 0,21 0-129,0 21 129,1-21-129,-1 0 0,0 0 0,0 0 129,0 22-129,1-22 0,-1 0 0,21 0 0,-20 0 0,-1 0 0,0 0 0,0-22-129,0 22 0,1 0-129,-22 0-129,21 0-387,-21 0-1032,19 0-2709,-19 0-516,0 0-258,0 0 388</inkml:trace>
          <inkml:trace contextRef="#ctx0" brushRef="#br0" timeOffset="12312.7042">19881 12160 1677,'0'0'2193,"0"0"-387,0 0 0,21 0-387,-21 0-387,0 0-129,0 0-258,0 0 258,0 0 0,0 0 0,0 0-258,0 0 258,0 0 0,0 0-258,0 0 0,0 0 129,21 0-387,-21 0 129,22 0 0,-1 0-129,-21 0-129,21 0 129,0 0-129,0 0 0,22 0 129,-22 0-129,0 0-258,22 0 129,-22 0 0,0 0-129,0 0 129,1 0-129,-1 0 0,-2 0 0,-19 0 129,21 0-129,-21 0 129,21 0-129,-21 0 0,0 0 129,0 0-129,0 0 0,0 0 129,0 0-129,0 0 0,0 0-129,0 0 0,-21 0-387,21 0-1548,0 0-2580,0 0-258,0 0-387,0 0-129</inkml:trace>
          <inkml:trace contextRef="#ctx0" brushRef="#br0" timeOffset="13931.7968">21110 12054 3096,'-21'0'4128,"21"0"-1419,0 0-387,-22-21-516,22 21-129,0 0-516,0 0-129,-21-22-129,0 22-129,0 0-129,21 0-129,-21-21 0,-1 21-129,1 0 0,0 0 0,0 0-129,-1 0 0,1 0 0,0 21 0,0-21-258,-1 0 129,1 22 129,0-22-258,0 21 0,0 0 0,-1 0-129,22-21 129,-21 21 0,21 0 0,-21 1 0,21-1 0,0 0 0,21 1 129,-21-1-129,21-1 0,-21 2 129,22-1 0,20 0-129,-21-21 0,0 22 129,1-22-129,-1 21 0,21-21 129,-20 0-129,-1 0 0,21 0 0,-20 0 0,-1-21 0,0 21 258,0-22-258,0 1 0,1 0 129,-1-1-129,-2-19 129,-19 19 0,21-20 0,-21-1 0,0 1-129,0 0 258,0-1-258,-21 22 258,21-21-258,-19-1 0,-2 1 129,21 21-129,-22-21 129,1-1-129,21 22 129,-21-22-129,0 23 0,0-2 0,21-20 0,-22 42 0,22-22 129,-21 1-258,21 0 129,0 21 0,-21-21 129,21 21-258,0 0 258,0-21-258,0 21 129,-21 0 0,21 0 0,0 0-129,0 0 129,0 0 0,0 0-129,0 0 129,21 21 0,-21-21 0,21 21 0,0-21 0,1 0 0,-1 21 129,0-21-129,21 0 0,-20 0 129,18 0-129,2 0 129,1 0 0,-22-21 0,43 21 0,-22-21 129,1 21-129,-22-21 129,21 21-129,1-21 129,-22 21-129,0-22 0,1 22 0,-1 0-129,0 0 129,-21 0 0,0-21-129,0 21 0,0 0 129,0 0-129,0 0 0,0 0 0,0 0-129,0 0 129,0 0-129,0 0-129,-21 21-258,21-21-774,0 22-3741,0-22-129,0 0-516,-21 21-516</inkml:trace>
        </inkml:traceGroup>
        <inkml:traceGroup>
          <inkml:annotationXML>
            <emma:emma xmlns:emma="http://www.w3.org/2003/04/emma" version="1.0">
              <emma:interpretation id="{4E86130C-1047-4032-B772-01F23C9FE0B7}" emma:medium="tactile" emma:mode="ink">
                <msink:context xmlns:msink="http://schemas.microsoft.com/ink/2010/main" type="inkWord" rotatedBoundingBox="19794,11528 21596,11418 21651,12331 19849,12441"/>
              </emma:interpretation>
              <emma:one-of disjunction-type="recognition" id="oneOf3">
                <emma:interpretation id="interp15" emma:lang="en-US" emma:confidence="0">
                  <emma:literal>ed</emma:literal>
                </emma:interpretation>
                <emma:interpretation id="interp16" emma:lang="en-US" emma:confidence="0">
                  <emma:literal>Ed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ad</emma:literal>
                </emma:interpretation>
                <emma:interpretation id="interp19" emma:lang="en-US" emma:confidence="0">
                  <emma:literal>EO</emma:literal>
                </emma:interpretation>
              </emma:one-of>
            </emma:emma>
          </inkml:annotationXML>
          <inkml:trace contextRef="#ctx0" brushRef="#br0" timeOffset="8935.511">18548 12181 2709,'21'-21'4773,"-21"21"-258,0 0-2064,0-22-645,0 22 0,0-21-516,0 21-387,-21 0-129,0-21-129,21 21-129,-22 0-129,1-21-129,0 21 0,0 0 0,-1 0-129,-20 0 0,21 0-129,0 21 0,-1-21 0,1 21 0,0 0 0,0 1 0,21-1-129,-22 0 129,1 1 0,21-1 0,0 21 0,-21-21 0,21 22 0,0-22 0,21 0 0,-21 0 0,21-21 0,1 21 0,-1-21 0,0 0 129,0 0-129,22-21 0,-22 21 0,0-21 0,0 0 0,22 0 129,-22-22-129,0 22 129,1-1 0,-22 2 0,21-1 0,-21-22 258,0 22-129,0-1 0,0 22-129,0-21 0,0 21 0,0 0-129,0 0 129,0 0-129,-21 21-129,21 1 129,0-1 0,0 0 0,0 22 0,0-1-129,-22 0 258,22 22-258,0-22 129,0 0-129,0 1 0,-21-1 0,21 0 0,0-20 129,0-1-258,0 0 258,0 0-387,-21 0 258,21 0 0,0-21 0,0 22-129,0-22 0,0 0-129,0 21-387,0-21-774,0 0-2967,0 0-387,0 0-387,0-21 129</inkml:trace>
          <inkml:trace contextRef="#ctx0" brushRef="#br0" timeOffset="9884.5652">18694 12393 5160,'0'0'5160,"0"0"-387,0 0-258,21-21-3612,-21 21-258,0 0-129,22-21 0,-22 21-258,21 0-129,0 0 129,-21 0 0,21-22 0,1 22-129,-22 0 0,21 0-129,-21 0 129,0 0-129,21 22 0,-21-1-129,0 0 129,0 0-129,0 0 129,-21 0-129,21 0 129,-21 1-129,-1-1 129,22 0 0,-21 0 0,0 0 0,0-21 0,21 21 0,-22-21 0,22 0 129,0 22-129,0-22 0,0 0 129,0 0-129,0 0 0,0 0 0,0 0 129,0 0-129,22 0 0,-22 0 0,21 0 0,0 0 129,0 0-258,-21 0 258,22 0-129,-1 0 0,0 0 0,0 0 0,1 0 0,-22 0-129,21 0 258,-21 0-258,0 0 0,21-22-258,-21 22-258,21 0-2064,-21 0-2193,0 0 129,0 0-645</inkml:trace>
          <inkml:trace contextRef="#ctx0" brushRef="#br0" timeOffset="10544.6031">18928 11757 774,'21'0'4515,"-21"0"387,21 22 0,-21-22-2709,21 0-387,1 21-387,-1-21-516,0 21-129,0 0-258,1 0-129,-1 0-129,0 22-129,21-22 0,-20 21 129,-1-21-258,-21 22 0,21-1 0,0 0 0,-21 1-129,0 0 0,0-2 0,-21 2 129,21 0-129,-21-22 0,21 21 129,-21 0-129,-1-21 129,1 1 0,21-1 0,-21 0-129,21 0 258,0-21-129,-21 21 0,21-21 0,0 0 0,0 0 0,0 21 0,0-21 129,0 0-129,0 0 0,21 0 0,-21 0-129,0 0 129,0 0-387,0 0-774,21 0-2838,-21 0-774,0 0-387,0 0-129</inkml:trace>
        </inkml:traceGroup>
      </inkml:traceGroup>
    </inkml:traceGroup>
    <inkml:traceGroup>
      <inkml:annotationXML>
        <emma:emma xmlns:emma="http://www.w3.org/2003/04/emma" version="1.0">
          <emma:interpretation id="{4E154074-522C-42FD-918B-EE78C02796FC}" emma:medium="tactile" emma:mode="ink">
            <msink:context xmlns:msink="http://schemas.microsoft.com/ink/2010/main" type="paragraph" rotatedBoundingBox="15286,13118 20283,13132 20280,14330 15282,143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E8993-3D1D-4508-8117-78D92E3E6199}" emma:medium="tactile" emma:mode="ink">
              <msink:context xmlns:msink="http://schemas.microsoft.com/ink/2010/main" type="inkBullet" rotatedBoundingBox="15286,13193 16410,13196 16407,14319 15282,14316"/>
            </emma:interpretation>
            <emma:one-of disjunction-type="recognition" id="oneOf4">
              <emma:interpretation id="interp20" emma:lang="en-US" emma:confidence="0">
                <emma:literal>09.</emma:literal>
              </emma:interpretation>
              <emma:interpretation id="interp21" emma:lang="en-US" emma:confidence="0">
                <emma:literal>09,</emma:literal>
              </emma:interpretation>
              <emma:interpretation id="interp22" emma:lang="en-US" emma:confidence="0">
                <emma:literal>89,</emma:literal>
              </emma:interpretation>
              <emma:interpretation id="interp23" emma:lang="en-US" emma:confidence="0">
                <emma:literal>09</emma:literal>
              </emma:interpretation>
              <emma:interpretation id="interp24" emma:lang="en-US" emma:confidence="0">
                <emma:literal>89.</emma:literal>
              </emma:interpretation>
            </emma:one-of>
          </emma:emma>
        </inkml:annotationXML>
        <inkml:trace contextRef="#ctx0" brushRef="#br0" timeOffset="27508.5734">16344 13407 1,'0'0'3482,"0"0"259,0 0-1806,0 0 0,-21-21-129,21 21-387,0 0-129,-21 0-129,21 0-129,0 0-258,0 0-129,-21-21-129,21 21-129,0 0 0,-21-21 0,-1 21-129,22 0 0,-21 0 0,21-22 129,-21 22-129,0 0-129,21-21 129,-22 21-129,1 0 0,21-21-129,-21 21 129,0 0 0,21-22-129,-21 22 129,1 0-129,-1-21 0,21 21 0,-21 0 0,0 0 129,-1-20-129,22 20 0,-21 0 0,0 0 0,21 0 0,-21 0 0,0 0 0,21 0 0,-22-22 0,1 22-129,21 0 129,-21 0 0,0 0 0,-1 0 0,22 22 0,-21-22 0,0 0 0,0 0 0,21 0 0,-21 0 0,21 0 0,-22 0 0,1 0-129,21 20 129,-21-20 0,0 0 0,21 0 0,-22 21 0,1-21 0,0 22 0,21-22 0,-21 0 0,0 21 129,21-21-129,-22 21 0,1-21 0,21 0 129,-21 22-129,21-22 0,-21 21 0,21-21 0,-22 21 0,22-21 0,-21 21 0,21-21 0,-21 21 0,21-21 0,-21 21 0,21-21 0,0 22 0,-22-22 0,22 21 0,0 0 0,0-21 0,0 21 0,0-21 0,-21 21-129,21 0 129,0 1 0,0-22 0,0 21 0,0 0 0,0 0 0,0 0 0,0-21 0,0 21 0,0 1 0,0-1 129,0 0-258,0-21 258,0 22-129,21-1 0,-21-1 129,0-20-129,0 22 129,0-1-129,0-21 129,0 21-129,0 1 129,0-1 0,0-21-129,22 21 0,-22 0 0,0-21 0,0 21 0,21 0 129,-21-21-258,0 21 258,21-21-129,-21 22 0,0-1 129,21-21-129,-21 21 0,0 0 0,22-21 258,-22 21-258,21 0 0,0-21-258,-21 22 258,21-22 0,1 21 0,-22-21 0,21 21 0,0-21 0,-21 21 0,21-21 0,0 0 0,-21 21 0,22-21 0,-1 0 0,0 21 0,0-21 0,1 0 0,-1 0 0,0 22 0,0-22 0,0 0 258,22 0-258,-22 0 0,0 0 0,1 0 0,-1 0 0,0 0 0,0 0 0,0 0 129,-21 0-129,22 0 0,-1 0 0,0-22 0,0 22 0,-21 0 0,20 0 0,1 0 0,-21 0 0,21-21 0,-21 21 0,21 0 0,-21 0 0,21-21-129,-21 21 129,22 0 0,-22-21 0,21 21 0,-21 0 0,21-21-258,-21 21 258,21 0 258,-21 0-258,22-21 0,-22 21 0,0-22 0,0 22 0,21 0 0,-21 0 0,21-21 0,-21 21 0,0 0 0,21-21 0,-21 21 0,0 0 0,21-21 0,-21 0 0,0 21 0,22 0 0,-22-21 0,0 21 0,0 0 0,21-22 0,-21 22 0,0-21 0,0 21 129,0 0-129,21-21 0,-21 21 0,0-21 0,0 21 129,0-21-129,0 21 0,0 0 0,0-21 0,0 21 129,0-21-129,0 21 129,0 0-258,0-22 258,0 22-129,0-21 129,0 21-129,0 0 129,0 0-129,0-21-129,0 21 258,0-22-258,0 22 129,0 0 0,0 0-129,0-20 0,0 20 129,0 0 0,0 0 0,0-21 0,0 21 0,0-22 0,0 22 0,0-21 0,0 21 0,0 0 129,0 0-129,0-21 0,0-1 0,0 22 0,0-21 0,-21 21 0,21 0 0,0-21 0,0 21 0,0-21 0,0 21 0,0-21 0,0 21 0,0-21 0,0 21 0,-21 0 0,21-22 0,0 22 0,0-21-129,0 21 258,0 0-258,0 0 129,0-21 0,0 21 0,-22-21 129,22 21-129,0 0 0,0 0 0,0-21 0,0 21 0,0 0-129,0 0 258,-21-21-129,21 21 0,0-22 0,0 22 0,0 0 0,0 0 0,-21 0 0,21 0 0,0 0-129,0-21 129,0 21 0,0 0 129,-21-21-258,21 21 129,0 0 0,0 0 0,0 0 0,-21-21 0,21 21 0,0 0 0,0 0 0,0 0 0,-22 0 0,22 0 0,0 0-129,0-21-129,0 21-258,0 0-516,-21 0-2580,21 0-1032,0 21-258,0-21-258</inkml:trace>
        <inkml:trace contextRef="#ctx0" brushRef="#br0" timeOffset="24000.3727">15816 13534 774,'0'0'2580,"0"0"-129,0 0 0,21 0-516,-21 0-129,0 0-258,0 0 0,0 0-516,0 0 129,0 0-387,-21 0 129,21 0-258,0 0-129,0 0 0,0 0 0,-21-21-129,21 21 0,0 0-129,-22 0 0,22 0-129,-21 0 0,0 0-129,21 0 0,-21 0 129,0 0-129,21 0 0,-22 0 0,1 0 0,21 0 0,-21 21 129,0-21-129,21 0 0,-22 0 0,22 21 0,-21-21 0,21 21 0,-21-21 0,21 22 0,0-1 0,0 0 0,-21-21 0,21 21 0,0 0 0,0 0 129,0 1-129,0-1 129,21-21-129,-21 21 129,21 1 0,-21-22-129,21 21 129,1-21 0,-22 0 0,21 20 0,0-20-129,0 0 129,1 0-129,-1 0 129,0-20 0,0 20 129,0 0-258,1-21 129,-1 21-129,0-22 129,0 22-129,-21-21 0,22 0 258,-22-1-258,21 1 0,-21 21 129,0-21 0,0 0-129,0 0 129,0 0-129,-21-1 0,21 22 0,-22-21 0,22 21 0,0-21 0,0 21 0,-21 0 0,21 0 0,0 0 0,0 0 0,0 21 0,0 0 0,0-21 0,0 22 0,0 20 0,0-21 129,0 0-129,0 22 0,0-22 129,0 22-129,0-2 129,0-19-129,0 20 129,0-20 0,0 20 0,0-21-129,0 0 0,0 0 0,0 0 0,0 1 0,0-1 0,0 0 0,0-21 0,0 21 0,0-21 0,21 0 0,-21 0 0,0 0 0,0 0 0,0 0 0,0 0 0,0 0-129,0 0 0,0 0-129,0-21-387,0 21-1290,0 0-2580,0-21-258,0 21-129,0-21-516</inkml:trace>
        <inkml:trace contextRef="#ctx0" brushRef="#br0" timeOffset="24644.4094">16090 13852 903,'0'0'3870,"0"0"387,0 0-903,0 0-1419,0 0-129,0 0-387,0 0-129,0 0-387,0 0-129,0 0-129,21 0-129,-21 21 0,0-21-129,0 21-129,0-21-129,0 22 0,0-1-129,0-21 129,0 21-129,0-21 0,0 21 0,0-21 0,0 0 129,0 21-129,0-21 0,0 21 0,0-21 0,0 0-129,0 0-258,0 0-774,0 0-2967,0-21-258,0 21-387,0-21-129</inkml:trace>
      </inkml:traceGroup>
      <inkml:traceGroup>
        <inkml:annotationXML>
          <emma:emma xmlns:emma="http://www.w3.org/2003/04/emma" version="1.0">
            <emma:interpretation id="{03F59F34-B305-40A8-8828-B455F3EFB05A}" emma:medium="tactile" emma:mode="ink">
              <msink:context xmlns:msink="http://schemas.microsoft.com/ink/2010/main" type="line" rotatedBoundingBox="17213,13124 20283,13132 20280,14255 17210,14247"/>
            </emma:interpretation>
          </emma:emma>
        </inkml:annotationXML>
        <inkml:traceGroup>
          <inkml:annotationXML>
            <emma:emma xmlns:emma="http://www.w3.org/2003/04/emma" version="1.0">
              <emma:interpretation id="{B1A8180C-B58E-474F-B97D-28789E8FC597}" emma:medium="tactile" emma:mode="ink">
                <msink:context xmlns:msink="http://schemas.microsoft.com/ink/2010/main" type="inkWord" rotatedBoundingBox="17213,13216 17658,13217 17657,13555 17212,13554">
                  <msink:destinationLink direction="with" ref="{4445A9C5-6C11-444B-8C87-DCE21F82DCFD}"/>
                </msink:context>
              </emma:interpretation>
              <emma:one-of disjunction-type="recognition" id="oneOf5">
                <emma:interpretation id="interp25" emma:lang="en-US" emma:confidence="1">
                  <emma:literal>a</emma:literal>
                </emma:interpretation>
                <emma:interpretation id="interp26" emma:lang="en-US" emma:confidence="0">
                  <emma:literal>A</emma:literal>
                </emma:interpretation>
                <emma:interpretation id="interp27" emma:lang="en-US" emma:confidence="0">
                  <emma:literal>q</emma:literal>
                </emma:interpretation>
                <emma:interpretation id="interp28" emma:lang="en-US" emma:confidence="0">
                  <emma:literal>u</emma:literal>
                </emma:interpretation>
                <emma:interpretation id="interp29" emma:lang="en-US" emma:confidence="0">
                  <emma:literal>ah</emma:literal>
                </emma:interpretation>
              </emma:one-of>
            </emma:emma>
          </inkml:annotationXML>
          <inkml:trace contextRef="#ctx0" brushRef="#br0" timeOffset="32599.8646">17510 13301 2580,'0'0'4128,"0"0"258,0 0-1548,0-21-1290,0 21 0,0 0-516,-21-22-129,21 22-258,0 0-129,-22 0-129,22 0 0,-21-21-129,0 21 0,0 0-129,21 0 0,-22 21 129,1-21-129,0 0 0,0 22-129,0-22 129,-1 21 0,22-21 0,-21 0 0,0 21-129,21-21 129,-21 22 0,21-22 0,0 21-129,0 0 0,0 0 0,0-21 129,0 21-129,0 0 129,21 1-129,-21-22 0,21 21 129,0-21 0,-21 0-129,22 21 129,-1-21-129,0 0 129,-21 0-129,21 0 129,0-21-129,-21 21 0,22 0 0,-1-21 0,-21 21 129,21-22-129,-21 22 129,21-21 0,-21 21 129,22-21-129,-22 0 0,21 21 129,-21-21-129,0 0 0,21 21 0,-21-22 0,0 1 0,0 0 0,0-1 0,0 22-129,0-21 0,0 21 129,0 0-129,0-20 0,0 20 0,0 0 0,0 0 0,0 0 0,0 0-129,0 0 129,0 20 0,0 1-129,-21 1 129,21-1 0,0 0-129,0 1 129,0-1 0,0 0 0,0 0 0,0 21 0,0-20 0,0-1 0,0-21 0,0 21 0,0 0 0,21-21 0,-21 0 0,21 21 0,-21-21 0,21 0 0,1 0 0,-22 0-258,21 0-387,0 0-3612,-21-21-387,21 21-387,-21 0-387</inkml:trace>
        </inkml:traceGroup>
        <inkml:traceGroup>
          <inkml:annotationXML>
            <emma:emma xmlns:emma="http://www.w3.org/2003/04/emma" version="1.0">
              <emma:interpretation id="{B3318D7E-9D26-411D-84EC-585072839963}" emma:medium="tactile" emma:mode="ink">
                <msink:context xmlns:msink="http://schemas.microsoft.com/ink/2010/main" type="inkWord" rotatedBoundingBox="18506,13127 20283,13132 20280,14255 18503,14250">
                  <msink:destinationLink direction="with" ref="{4445A9C5-6C11-444B-8C87-DCE21F82DCFD}"/>
                </msink:context>
              </emma:interpretation>
              <emma:one-of disjunction-type="recognition" id="oneOf6">
                <emma:interpretation id="interp30" emma:lang="en-US" emma:confidence="0">
                  <emma:literal>390</emma:literal>
                </emma:interpretation>
                <emma:interpretation id="interp31" emma:lang="en-US" emma:confidence="0">
                  <emma:literal>@9</emma:literal>
                </emma:interpretation>
                <emma:interpretation id="interp32" emma:lang="en-US" emma:confidence="0">
                  <emma:literal>209</emma:literal>
                </emma:interpretation>
                <emma:interpretation id="interp33" emma:lang="en-US" emma:confidence="0">
                  <emma:literal>'Q</emma:literal>
                </emma:interpretation>
                <emma:interpretation id="interp34" emma:lang="en-US" emma:confidence="0">
                  <emma:literal>SQ</emma:literal>
                </emma:interpretation>
              </emma:one-of>
            </emma:emma>
          </inkml:annotationXML>
          <inkml:trace contextRef="#ctx0" brushRef="#br0" timeOffset="31143.7813">18505 13555 2193,'0'0'4128,"0"0"-387,0 0-1290,0 0-387,0 0-129,0 0-645,0 0-258,0 0-129,0 0-129,0 0-129,0 21-129,0-21 129,22 0-258,-22 0 0,21 22 0,-21-1-129,21-21 0,0 21-129,-2-21 0,3 0 0,-1 21 129,0-21-129,0 0-129,0 21 0,1-21 129,-1 0-129,0 0 0,0 0 129,-21 0-129,22 0 0,-1 21 129,-21-21-129,0 0 0,0 0 0,0 0 0,21 22 0,-21-22 0,0 0 129,0 0-129,0 0 0,0 21 0,0-21 0,0 0 0,0 0 0,0 0 0,0 21 0,0-21 0,-21 22 0,21-22 0,-21 0 0,21 0 0,-22 21 129,22-21-129,-21 20 0,0-20 0,0 22 129,-1-22-129,22 0 129,-21 21 0,0-21-129,0 21 0,21-21 0,-21 0 129,21 0-129,0 0 0,0 0 0,0 0 0,0 0-129,0 0 129,0 0-258,0 0 0,0 0-129,0 0-774,0 0-2064,0 0-1419,0 0-387,0 0-258,-22 22-129</inkml:trace>
          <inkml:trace contextRef="#ctx0" brushRef="#br0" timeOffset="34671.9831">19584 13598 3225,'0'0'4386,"0"0"0,0 0-2322,0 0-387,0 0 0,-22-22-516,22 22-258,0 0-129,-21 0-129,0-21-129,21 21 0,-21 0-129,0 0-129,-1-21-129,3 21 0,-2 0 129,0 0-258,0 21 129,-1-21 0,1 0-129,21 21 0,-21-21 129,0 22-129,21-1 0,-22-21 0,22 21 0,-21 0 0,21 0-129,0 0 129,0 1 0,-21-1 0,21 0 129,0 1-129,21-1 129,-21-21-258,0 20 258,21 2-129,-21-22 129,22 21-129,-1-21 129,-21 0 0,21 0-129,0 0 0,1 0 0,-1 0 0,0-21 0,0 21 129,-2-22 0,3 2-129,-1 20 129,0-21 258,0-1-258,0 1 0,-21 0 129,22-1-258,-22 1 129,21 0 0,-21 0 0,0 0-129,0 0 129,0 21-129,0 0 0,0 0 129,0 0-129,0 0-129,0 0 129,0 21-129,-21 0 129,21 0 0,0 0 0,0 22-129,0-22 129,-22 22 0,22-22 0,0 21 0,0 0 129,0-20-258,-21 20 258,21-21-129,0 21 0,0-21 0,0 1 0,0-1 0,0-21-129,0 21 129,0 0 0,0-21 0,0 0 0,0 21-129,0-21 129,0 0-129,0 0 0,0 0 0,0 0-129,0 0 129,0 0-387,0 0 0,0 0-1032,0 0-3096,0 0-258,0-21-129,0 21-516</inkml:trace>
          <inkml:trace contextRef="#ctx0" brushRef="#br0" timeOffset="35832.0493">19753 13852 3999,'0'0'4515,"0"0"-129,0 0-2580,0 0 0,0 0-516,0 0 0,0 0-516,0 0 0,0 0-387,0 0 258,0-22-258,0 22 0,0 0-129,22 0 0,-22 0 0,21 0 0,-21 0 0,0 0-129,0 0 0,21-20 0,-21 20 0,21 0-129,-21 0 129,22 20-129,-22-20 258,0 0-516,0 0 516,21 0-258,-21 0 0,0 22 0,0-22 0,0 21 0,-21-21-258,21 21 258,0-21-129,-22 22 129,22-22-129,0 21 0,-21-21 0,21 0 129,-21 21-129,21-21 129,-21 0-129,21 21 129,0-21 0,-22 0-129,22 0 129,0 0 0,-21 0 0,21 0 0,0 0 0,0 0 0,0 0 0,0 0 0,0 0 0,0 21 0,0-21 0,0 0 0,0 0 0,0 0 0,0 0 0,0 0 0,0 0 0,0 0 129,0 0-129,0 21 129,0-21-129,21 0 129,-21 0 0,22 0 0,-22 0 0,21 0 0,0 0 129,0 0-129,-21 0-129,22 0 0,-1 0 129,-21 0-258,21 0 258,-21 21-129,0-21-129,21 0 129,-21 0 0,0 0 0,0 0 0,0 0 0,0 0 0,0 0-129,0 0-258,0 0-258,0 22-2322,0-22-1806,-21 0-129,21 0-516,0 0 0</inkml:trace>
          <inkml:trace contextRef="#ctx0" brushRef="#br0" timeOffset="38896.2246">20029 13344 4257,'22'0'4773,"-22"0"-387,0-22-2064,0 22-387,0 0-387,0 0-645,-22-21 0,22 21-387,0-21 129,0 21-258,-21 0-129,21 0-129,-21-22 129,21 1-129,0 21 129,0 0-258,-21-20 129,0 20 0,-1-22-258,1 22 258,21 0-258,-21 0 0,0-21 129,-1 21-129,1 0 0,0-21 129,0 21 129,-1 0-258,1-22 129,0 22 0,0 0 0,0 0 0,-1 0 0,1 0 0,0 0 0,0 0 0,21 0 0,-22 0 0,1 22 0,0-22 0,0 0 0,21 0 0,-21 0 129,-1 21-129,3-21 129,19 0-129,-21 0 129,0 21 0,0-21 0,-1 0-129,22 0 0,-21 22 0,0-22 0,0 0 0,21 0 0,-22 20 0,22-20 0,-21 0 0,0 21 0,21-21 0,-21 0 0,21 22 0,-22-22 0,22 21 129,-21-21-129,0 21 0,21-21 0,-21 0 0,21 22-129,-21-22 129,21 21 0,-22-21 0,22 21 0,0 0 0,0-21 0,-21 21 0,21 0 0,0 1 0,0-22 0,0 21 0,0 0 0,-21 0 0,21-21 0,0 21 0,0 0 0,0-21-129,0 22 129,-21-1 0,21 0 0,0 0 0,0 0 0,0-21 0,0 21 0,0 1 0,0-1 0,0-21 0,0 21 0,0 1 0,0-22 129,0 21-258,0-1 258,0-20-129,21 22 0,-21-1 0,0-21 129,0 21-129,21 1 0,-21-1 129,0-21-129,21 21 0,-21-21 0,22 21 0,-22 0 0,0-21 0,21 21 0,-21-21 0,21 21 0,-21-21 0,21 0 0,-21 22-129,21-22 129,1 21 0,-22-21 0,21 21 0,-21-21 0,21 21 0,0-21 0,1 21 0,-22-21 0,21 0 0,0 21 0,0-21 0,1 0 0,-1 0 0,0 0 0,0 22 0,-21-22 0,19 0 0,3 0 0,-1 21 0,0-21 0,-21 0 0,21 0 0,0 0 0,-21 21 0,22-21-129,-1 0 129,-21 0 0,21 0 0,0 0 0,-21 21 0,22-21 0,-1 0 0,-21 0 0,21 0 0,0 0 0,-21 0 0,21 0 0,1 0 0,-1 0 0,-21 0 0,21 0 0,0 0 0,1 0 0,-1 0 0,-21 0 0,21 0 0,0 0 0,-21-21 0,22 21 0,-1 0 0,-21 0 0,21 0 0,-21 0 0,21 0 0,-21-21 0,21 21 129,-21 0-129,0 0 0,22 0 0,-1-21 0,-21 21 129,21 0-129,-21 0 0,0 0 129,0 0-129,21-22 0,-21 22 258,0-21-258,0 21 0,22 0 0,-22 0 0,21-21 129,-21 0-129,0 21 129,21-21-129,-21 21 0,0 0 129,0-21-129,0 21 129,21-22-129,-21 22 0,0 0 0,0 0 0,21-21 129,-21 21-129,0-21 0,22 21 0,-22 0 129,0-21-129,0 21 0,0-21 0,21 21 129,-21-21-129,0 21 129,0-21 0,0 21-129,0-22 0,0 22 129,0-21-129,0 0 0,0 21 0,0-22 0,0 2 0,0 20 129,0-21 0,0 21-129,0-22 0,19 22 129,-19-21-129,0 21 0,0 0 129,0-21-129,0 21 0,-19-22 129,19 1-129,0 21 0,0 0 0,0 0 0,0-21 129,0 21-129,0-21 0,0 21 0,0-21 0,0 21 0,-21-21-129,21 21 258,0 0-129,0-22 0,0 22 0,-22-21 0,22 21 129,0 0-129,0-21 0,0 21 0,-21-21 0,21 21 0,0 0 0,0 0 0,0-21 0,0 21 0,-21-21 0,21 21 0,0 0 129,0 0-258,0-22 129,0 22 0,-21-21 0,21 21 129,0 0-129,0 0 0,-21-21 0,21 21 0,0-21 0,0 21 0,0 0 0,0 0 0,-22-21 0,22 21-129,0 0 129,0 0 0,-21-21 0,21 21 0,0 0 0,0 0 0,-21 0 0,21 0 0,0-22-129,0 22 129,-21 0 0,21 0-129,-22-21 129,22 21-258,-21-21-129,21 21-387,-21 0-2709,21-22-1419,-21 22-387,0 0-387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2:44.67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C47FB4D-D5D8-48BF-B72D-DFBE306CD52B}" emma:medium="tactile" emma:mode="ink">
          <msink:context xmlns:msink="http://schemas.microsoft.com/ink/2010/main" type="writingRegion" rotatedBoundingBox="4208,3308 8687,3219 8735,5675 4257,5764"/>
        </emma:interpretation>
      </emma:emma>
    </inkml:annotationXML>
    <inkml:traceGroup>
      <inkml:annotationXML>
        <emma:emma xmlns:emma="http://www.w3.org/2003/04/emma" version="1.0">
          <emma:interpretation id="{97B4B3FC-91DC-4244-8D45-DAA8FA215F27}" emma:medium="tactile" emma:mode="ink">
            <msink:context xmlns:msink="http://schemas.microsoft.com/ink/2010/main" type="paragraph" rotatedBoundingBox="3940,3791 6600,2754 7045,3895 4384,4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C3A9B3-3BC2-4533-A0FE-F2A7346E7469}" emma:medium="tactile" emma:mode="ink">
              <msink:context xmlns:msink="http://schemas.microsoft.com/ink/2010/main" type="line" rotatedBoundingBox="3940,3791 6600,2754 7045,3895 4384,4932"/>
            </emma:interpretation>
          </emma:emma>
        </inkml:annotationXML>
        <inkml:traceGroup>
          <inkml:annotationXML>
            <emma:emma xmlns:emma="http://www.w3.org/2003/04/emma" version="1.0">
              <emma:interpretation id="{9737C141-9261-4B89-9722-95FD57E8EC10}" emma:medium="tactile" emma:mode="ink">
                <msink:context xmlns:msink="http://schemas.microsoft.com/ink/2010/main" type="inkWord" rotatedBoundingBox="3940,3791 6600,2754 7045,3895 4384,4932"/>
              </emma:interpretation>
              <emma:one-of disjunction-type="recognition" id="oneOf0">
                <emma:interpretation id="interp0" emma:lang="en-US" emma:confidence="0">
                  <emma:literal>09-8</emma:literal>
                </emma:interpretation>
                <emma:interpretation id="interp1" emma:lang="en-US" emma:confidence="0">
                  <emma:literal>0978</emma:literal>
                </emma:interpretation>
                <emma:interpretation id="interp2" emma:lang="en-US" emma:confidence="0">
                  <emma:literal>09.8</emma:literal>
                </emma:interpretation>
                <emma:interpretation id="interp3" emma:lang="en-US" emma:confidence="0">
                  <emma:literal>0.8</emma:literal>
                </emma:interpretation>
                <emma:interpretation id="interp4" emma:lang="en-US" emma:confidence="0">
                  <emma:literal>0700</emma:literal>
                </emma:interpretation>
              </emma:one-of>
            </emma:emma>
          </inkml:annotationXML>
          <inkml:trace contextRef="#ctx0" brushRef="#br0">1529-444 2322,'0'0'3612,"0"0"-516,0 0-387,0 0-903,0 0 129,0 0-516,0 0-129,0 0-129,0 0-387,0 0 0,0 0-258,21 0 0,-21 0-258,21 0 0,-21 0-258,21 0 129,-21 0-129,21 0 129,-1 0-129,-20 0 0,21 0 0,0 0 0,0 0 129,-21 0-129,21 0 0,1 22 258,-22-22-258,0 0 129,21 21 0,-21-21 0,0 21-129,0-21 129,0 21-129,0 0 0,0-21 129,0 21-129,-21 1 0,21-1 0,0-21 0,-22 21 0,22 1 0,0-22 0,-21 21 0,21-21 0,0 20 0,0-20 0,-21 22 0,21-22 0,0 0 0,0 0 0,0 0 0,0 0-129,0 0 0,0 0-258,0 0-516,0 0-2580,21 0-1161,-21 0-387,0 0-387</inkml:trace>
          <inkml:trace contextRef="#ctx0" brushRef="#br0" timeOffset="1812.1036">2312-783 645,'0'0'2709,"0"0"-258,-21 0-129,21-20-387,0 20-258,-43 0-387,43 0 0,-21 0-129,21 0-129,-21 0-258,21 0-129,-22 0 129,1 0-387,0 0 0,21 20 0,-21-20-129,0 0 0,-1 21-129,1-21 0,0 22 0,21-22 0,-21 21 0,-1-21 0,1 21-129,21-21 129,-21 22-129,21-1 0,-21-21 0,21 21 0,-22 0 0,22-21 129,0 21-258,-21 0 258,21 1-129,0-22 0,-21 21 0,21 0 129,0 0 258,0 0-258,0 0 0,0 1 0,0-1 0,0 0 0,0 0 0,0 0-129,21 0 0,-21 1-129,0-1 129,21-21 0,-21 21 0,22 1 0,-22-1 0,0-21 129,21 20-129,0 2 129,-21-22-129,21 21 129,1 0-129,-1-21 129,0 0-129,0 22 129,1-22-129,-1 21 129,0-21-129,0 0 0,0 0 129,1 21-129,-1-21 0,0 0 0,0 0 0,1 0 129,-1 0-129,0 0 0,0 0 0,0-21 0,1 21 0,-1 0 0,0-21 0,0 21 0,-21-22 129,19 22-129,3-21 0,-22 0 0,21 21 129,0-22-129,-21 2 0,21-1 0,1 21 129,-22-22-129,21 1 129,0 0-129,-21 21 129,21-22-129,-21 1 0,0 0 129,22 21-387,-22-21 258,0 0-129,0 0 129,21-1-129,-21 1 129,0 0-129,0 0 129,-21 21 129,21-21-258,0 0 258,-22 21-258,22-22 258,-21 1-129,21 0 0,-21 21 0,21-21 0,-21 0 0,21 21 0,-22-21 129,22-1-129,-21 22 0,21-21 0,-21 21 0,21-21 0,0 21 0,-21-22 0,21 22 0,-22-21 0,22 21-129,-19 0 129,19-20 0,-21 20 0,0 0 0,0 0 0,21 0-129,-22 0 129,1 0 0,0 0-129,0 20 0,0-20 0,-1 0-129,1 21-129,0-21-387,0 22-516,-1-22-2064,1 21-1419,-21-21-129,21 0-258</inkml:trace>
          <inkml:trace contextRef="#ctx0" brushRef="#br0" timeOffset="3380.1933">2312-613 516,'0'0'3741,"0"0"0,0 0-1032,0 0-645,0 0-516,-21 0-129,21 0-387,-22 0-258,22 0-258,0 0 129,0 0-129,-21 0-129,21 0-129,0 0 0,0 0 0,-21 0-129,21 0 0,0 0 0,0 0 0,-21 0-129,-1 21 129,22-21 0,-21 0-129,21 0 0,-21 21 129,21-21-129,-21 0 129,21 22-129,-21-22 0,21 0 0,-22 0 0,22 0 129,0 21-129,0-21 0,-21 0 0,21 0 0,-21 21 129,21 0-129,0-21 258,0 21-258,0-21 129,0 21 129,0 1-258,0-22 258,0 21-258,0 0 258,0-21-258,0 21 258,0-21-258,0 21 0,0-21 0,0 21 129,0 1-129,21-22 129,-21 21-129,0-21 0,21 21 0,-21-21 129,22 22-129,-22-22 0,0 21 0,21-21 0,-21 0 129,21 0-129,-21 20 129,21-20-129,-21 0 0,21 0 129,-21 0-129,22 0 0,-1 0 129,-21 0-129,21 0 0,-21 0 0,21 0 0,1 0 0,-22 0 0,21-20 0,-21 20 129,21 0-129,-21 0 0,21 0 0,-21-21 0,21 21 0,-21 0 0,22-22 0,-22 22 0,21 0 0,-21-21 0,21 21 129,-21-21-129,0 21 0,21-22 0,-21 22 0,0-21 129,0 0-129,19 21 0,-19-21-129,0 21 129,0-21-129,0 0 129,0 21-129,22-22 129,-22 1-129,0 21 129,0-21 0,0 21 0,0-21 0,0 0 0,0 21 0,0-21 0,-22 21 129,22-22-129,0 22 0,-19-21 0,19 21 0,0-21 0,0 21 129,-21 0-129,21 0 0,-21-21-129,21 21 129,-21 0 129,21 0-258,-22 0 258,1 0-258,0 0 129,21 0 0,-21 21-129,0-21 129,-1 0-258,1 0-129,0 0-774,21 0-3354,-21 21-516,-1-21 0,22 0-516</inkml:trace>
          <inkml:trace contextRef="#ctx0" brushRef="#br0" timeOffset="-652.0373">849 86 774,'0'0'3096,"0"0"-645,0 0-387,0 0-387,0 0-258,0 0-129,0 0-129,0 0-258,0 0 0,0 0-129,0 0-129,0 0 0,22 0 0,-22 0 0,21-21-129,-21 21 0,21 0-129,0-21 0,0 21 0,1-21-129,-1-1 129,0 22-129,22-21 0,-22 0-129,21 21 129,-21-21-129,1 0 0,20 0 0,1-1 0,-22 1 0,21 21 0,-21-21 0,22-1 0,-22 2 0,22 20 0,-22-21 0,21-1-129,-20 22 129,-1-21-129,0 21 258,0-21-516,0 21 516,-1-22-258,1 22 0,-21 0 0,21 0 0,-21 0 0,0 0-258,0 0 258,0 0 0,21 0-129,-21 0-258,0 0-258,0 0-1290,0 0-2451,0 0-516,0 0-258,-21 0-258</inkml:trace>
          <inkml:trace contextRef="#ctx0" brushRef="#br0" timeOffset="-5468.3128">363 65 258,'-21'0'2967,"21"0"-387,0 0 0,-21 0-645,21 0-129,0 0-387,0 0-129,-21 0-129,21 0-387,-22 0-129,22 0-258,0 0 0,-21 0 0,21 0-129,0 0 0,-21 0 0,0 21 0,21-21 0,-22 0-129,22 21 129,0-21-129,-21 0 0,0 21 0,21-21 0,0 0 0,-21 22 0,21-22 0,-22 21 129,22-21-129,-21 21 258,21 1-387,-21-22 258,21 20-129,0 1 129,-21-21-258,21 22 258,0-1-258,-21 0 129,21-21 0,0 22 0,0-1 0,-22-21 0,22 21 0,0-1-129,0 2 129,0-1-129,22 0 129,-22 1 0,0-1-129,21 0 0,-21 0 129,21-21-129,-21 21 129,21 0-129,-21 1 0,21-1 0,1-21 0,-22 21 0,21 0 129,-21-21-129,21 0 0,0 21 258,1-21-258,-22 0 0,21 0 129,0 21-258,0-21 129,1 0 0,-1 0 0,0 0 0,0 0 0,0 0 0,-21-21 0,22 21 0,-1 0 0,0 0 0,0 0 0,1 0 0,-22 0 0,21-21 0,0 21 0,0 0 129,0 0-129,-21-21 0,22 21 0,-1 0 0,0-21 129,-21 21-129,21 0 0,1-21 0,-22 21 129,21-22-129,0 22 0,-21-21 129,21 21-129,-21-21 0,0 21 129,21-21-129,-21 0 129,0 0-129,0-1 0,0 22 0,20-21 129,-20 0-129,0-1 0,0 2 0,0-1 0,0 0 0,0 21 129,0-22-129,0 1 129,-20 0-258,20-1 387,0 22-387,0-21 129,-21 1 0,21-2 129,-21 22-258,21-21 129,0 21 0,-21-21 0,21 21 129,-21 0-129,21-22 0,-22 22 129,1-21-129,21 21 0,-21-21 0,21 21 0,-21-21 0,21 21 0,-22-21 0,22 21 0,-21 0 0,21-21 129,-21 21-258,21 0 129,-21-22 129,21 22-258,-21 0 129,21 0 0,-22 0 0,22 0 0,-21 0 0,0 0 0,21 0-129,-21 0 129,-1 0 0,1 0 0,0 22-129,0-22 129,21 0-129,-21 21 0,-1-21 0,1 21-129,0-21-129,0 0-387,21 21-387,-22-21-1548,1 21-1935,21-21-387,0 21-129,-21-21 0</inkml:trace>
          <inkml:trace contextRef="#ctx0" brushRef="#br0" timeOffset="49555.8344">1083-762 645,'0'0'1935,"0"-21"129,0 21-387,0 0-258,0 0 0,0 0-258,0 0 0,0 0 129,-21 0-129,21 0-387,0 0 258,-22 0-129,22 0-387,-21 0 0,0 0-129,21 0 129,-21 0-258,-1 0 0,1 21-129,0-21 0,21 0 129,-21 22-129,0-22 0,21 21-129,-22-21 129,22 21-129,-21 1 129,21-1-258,0 0 258,0 0-129,0-21 129,0 21-129,21 0 258,-21 1-129,22-1 0,-22-21 129,21 21 129,0-21-129,0 0 129,0 0-129,1-21 0,-22 21-129,21-21 129,0-1-129,0 1-129,1 0 258,-1 0-258,-21 0 129,21 0-129,-21-1 129,0 1 0,0-22 0,0 43-129,0-21 129,0 1-129,0 20 0,0 0 0,0 0 0,0 0 0,0 20 0,0-20 0,0 21-129,0 22 129,0-22 0,0 1 0,0 20 0,0-21 0,0 0-129,21 0 258,-21 1-129,21-1 0,1-21 0,-22 0 0,21 0-129,0 0-387,0 0-2451,1 0-1677,-1 0-129,-21-21-774,21 21 259</inkml:trace>
        </inkml:traceGroup>
      </inkml:traceGroup>
    </inkml:traceGroup>
    <inkml:traceGroup>
      <inkml:annotationXML>
        <emma:emma xmlns:emma="http://www.w3.org/2003/04/emma" version="1.0">
          <emma:interpretation id="{B9EE523A-5045-4D65-B15E-EAF5FF06D6C1}" emma:medium="tactile" emma:mode="ink">
            <msink:context xmlns:msink="http://schemas.microsoft.com/ink/2010/main" type="paragraph" rotatedBoundingBox="5046,4705 8715,4633 8735,5675 5067,57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C81226-8199-406B-9472-DB798CB33024}" emma:medium="tactile" emma:mode="ink">
              <msink:context xmlns:msink="http://schemas.microsoft.com/ink/2010/main" type="line" rotatedBoundingBox="5046,4705 8715,4633 8735,5675 5067,5748"/>
            </emma:interpretation>
          </emma:emma>
        </inkml:annotationXML>
        <inkml:traceGroup>
          <inkml:annotationXML>
            <emma:emma xmlns:emma="http://www.w3.org/2003/04/emma" version="1.0">
              <emma:interpretation id="{C8EC8B40-43FD-49BC-B4CB-BE2E0459BAFD}" emma:medium="tactile" emma:mode="ink">
                <msink:context xmlns:msink="http://schemas.microsoft.com/ink/2010/main" type="inkWord" rotatedBoundingBox="5046,4705 8715,4633 8735,5675 5067,5748"/>
              </emma:interpretation>
              <emma:one-of disjunction-type="recognition" id="oneOf1">
                <emma:interpretation id="interp5" emma:lang="en-US" emma:confidence="0">
                  <emma:literal>asoas8</emma:literal>
                </emma:interpretation>
                <emma:interpretation id="interp6" emma:lang="en-US" emma:confidence="0">
                  <emma:literal>2038 a</emma:literal>
                </emma:interpretation>
                <emma:interpretation id="interp7" emma:lang="en-US" emma:confidence="0">
                  <emma:literal>20238 a</emma:literal>
                </emma:interpretation>
                <emma:interpretation id="interp8" emma:lang="en-US" emma:confidence="0">
                  <emma:literal>b0-&gt;00d</emma:literal>
                </emma:interpretation>
                <emma:interpretation id="interp9" emma:lang="en-US" emma:confidence="0">
                  <emma:literal>20338 a</emma:literal>
                </emma:interpretation>
              </emma:one-of>
            </emma:emma>
          </inkml:annotationXML>
          <inkml:trace contextRef="#ctx0" brushRef="#br0" timeOffset="27967.5996">849 616 2322,'0'0'2451,"0"0"0,0 0-387,0 0-258,0 0-129,22 21-129,-22-21-258,0 0-129,0 0-258,0 0 0,0 0-258,0 0 0,21 0-129,-21 0-129,0 21 0,0-21-129,21 0 0,-21 0 129,0 21-129,0-21-129,21 0 129,-21 22-129,21-22 0,-21 0 0,22 21-129,-22-21 129,21 21-129,-21-21 129,21 21-129,0-21 0,-21 21 129,22-21-129,-1 23 129,-21-23-129,21 0 129,0 19 0,-21-19-129,21 21 129,1-21-129,-1 23 258,-21-23-129,21 21-129,0-21 258,1 21-258,-1-21 129,-21 22-129,21-22 129,0 21-129,0-21 0,1 0 0,-22 0-129,21 21 258,0-21-129,-21 0 0,21 21 0,1-21 0,-22 0 0,21 0 0,0 21 0,-21-21 0,21 0 0,-21 0 0,22 0 0,-22 21 0,21-21 0,-21 0-129,21 0 129,-21 22 0,21-22 0,-21 0 0,0 0 0,21 0 0,-21 0 0,0 21 0,0-21 0,20 0 0,-20 0-129,21 0 129,-21 0-258,0 21 0,0-21-258,0 0-258,21 0-1677,-21 0-2193,0-21-258,0 21-258,0 0 0</inkml:trace>
          <inkml:trace contextRef="#ctx0" brushRef="#br0" timeOffset="28735.6435">1592 871 258,'0'0'4128,"0"0"387,21 0-258,-21 0-1935,0 0-516,0 0-387,0 21-516,0-21-258,0 21 0,0-21-129,20 0 0,-20 0-129,21 22-129,-21-22-129,0 21 0,21-21 0,-21 21 0,0-21 0,21 21-129,-21-21-129,0 21 258,21 0-129,-21-21 0,0 22 0,0-22 0,22 21 0,-22-21 0,0 0 0,0 0 129,0 21-129,0-21 0,0 0 0,0 0 0,0 0 0,0 0 0,0 22 129,0-22-129,0 0 0,0 21 0,0-21 0,-22 0 0,22 21-129,0-21 129,0 0 0,-21 21 0,21 0 129,-21-21-129,0 21 0,21-21 0,-21 0 0,21 21 129,-20-21-129,20 0 0,0 0 0,0 0 129,0 0-129,0 0 0,0 0 0,0 0 0,0 0-258,0 0-129,0 0-1548,0 0-2451,0 0-258,0-21-516,0 21 0</inkml:trace>
          <inkml:trace contextRef="#ctx0" brushRef="#br0" timeOffset="30559.7479">2269 827 1161,'-21'0'3870,"21"0"129,0 0-1806,-21 0-387,21 0-129,0 0-387,0 0-129,-43 0-258,43 0 0,-21 0-129,21 0-129,-21 0-258,21 0-129,-21 0 0,0 0 0,21 0-129,-22 0 129,22 0-129,-21 0 0,21 0 0,-21 0 0,0 0 0,21 0 0,-22 21 0,1-21 0,21 23 0,-21-23 0,21 21 0,-21-21-129,21 21 129,-22-21-129,22 22 129,-21-1-129,21-21 0,-21 21 0,21 0 0,0-21 129,0 21-129,0 0 0,0 1 0,0-1 129,0-21-129,0 21 0,0 1 0,0-1 129,0-21-129,0 21 0,0 0 0,0 0 0,0-21 0,21 21 0,-21-21 0,0 21 0,0 0 0,21-21 0,-21 22 0,22-22 0,-22 22 0,0-22 0,21 0 0,-21 21 0,21-21 0,-21 0 0,21 21 129,1-21-258,-22 0 129,21 0 0,-21 0 0,21 22 0,-21-22 0,21 0 0,-21 0 0,22 0 0,-1 0 0,-21 21 0,21-21 129,-21 0-129,21 0 0,0 0 0,-21 0 0,22-21 0,-1 21 0,-21 0 0,21 0 0,-21 0 0,21-22 0,1 22 0,-22 0 0,21 0 0,-21 0-129,21-21 129,-21 21 0,21 0 0,-21 0 0,21-21 0,-21 21 0,0 0 0,22-22 0,-22 22 0,21-22 129,-21 22-129,0-21 0,21 21 0,-21-21 129,21 21 0,-21-21-129,0 21 0,19-21 258,-19 21-129,0-21 0,22 0-129,-22 21 129,0-21-129,0-1 129,21 22 0,-21-21-129,0 0 0,0 21 0,0-22 0,0 1 129,-21 21-129,21-21 0,0 0 0,0 0 0,-22 21 129,22-21-129,0-1 129,-19 22-129,19-21 129,-21 21-258,21-21 258,-21 21-129,21-23-129,-21 23 129,21-21-129,-22 21 129,1-19 0,21 19 0,-21 0-129,0-23 129,21 23 0,-21 0 0,-1 0 0,22 0 0,-21 0-129,21 0 129,-21 0-129,21 0 0,-21 0-129,21 0-516,-22 0-645,22 0-3096,0 0-387,-21 0-258,0 0-387</inkml:trace>
          <inkml:trace contextRef="#ctx0" brushRef="#br0" timeOffset="31851.8218">2628 1062 2322,'0'0'3741,"0"0"-387,0 0-774,0 0-387,0 0-516,0 0-129,21 0-387,-21 0-129,22-22-387,-1 22 0,0 0-129,0 0 0,0 0-129,1-21-129,20 21 0,-21 0-129,1 0 0,20 0 129,-21 0-129,0 0 0,22-21-129,-22 21 129,22 0-129,-22 0 129,0 0-129,22 0 0,-22 0 0,0 0 0,21 0 129,-20 0-258,-1 0 129,0 0 0,0 0 0,-2 0 0,24 0 129,-43 0-129,21 0 0,0 0 0,1 0 0,-1 0 0,0 0 0,-21 0 0,21 0 0,0 0 0,1 0 0,-22 0 0,21 0-129,-21 0 129,21 0-129,-21 0-258,0 0-516,0 0-2193,0 0-1677,0 0-258,0-21-258</inkml:trace>
          <inkml:trace contextRef="#ctx0" brushRef="#br0" timeOffset="32467.857">3411 808 774,'0'-23'4386,"0"23"516,22 0-516,-22 23-1677,0-23-1419,0 0-258,0 0-258,21 19-129,0-19-129,-21 21 129,21-21-387,0 23 129,1-23-129,-22 21-129,21-21 0,0 21-129,-21-21 129,21 0-258,1 22 258,-22-22-258,21 0 129,-21 21 0,21-21 0,-21 0 0,0 0 0,21 21 0,-21-21 0,0 21 129,0-21-258,0 0 258,0 0-129,0 21 0,0-21 0,0 0 129,0 0-129,0 21 0,0-21 0,-21 0 0,0 22 0,21-22 0,-21 0 0,21 21 0,-22-21 0,22 21 129,0-21-129,-21 0 0,21 0 0,0 0 0,0 0 0,0 0 0,0 0 0,0 0-129,0 0 0,0 0-516,0 0-2193,0 0-1806,0 0-387,-21 0-258</inkml:trace>
          <inkml:trace contextRef="#ctx0" brushRef="#br0" timeOffset="41383.3669">4237 616 516,'-21'0'4257,"21"0"258,0 0 0,-21 0-2451,21 0-258,-22 0-387,22 0-387,0-22-258,0 22-129,-19 0 129,-2 0-387,0 0 0,21 0-129,-21 0 0,-1 0-129,1 22 0,0-22 0,0 0-129,-1 21 0,1-21 129,21 21 0,-21-21-129,0 21 0,0-21 129,-1 22-129,1-1 0,21-21 258,-21 21-516,0-21 258,-1 21 0,22 0 258,-21-21-258,21 23 0,0-4 0,-21 2 0,21 2 129,0-2-129,0 0 129,0 1-129,0-1 0,0 0 129,0 0-129,0 0 129,0 0 0,0 1-129,0-1 129,21 0-129,-21 1 129,21 20-129,1-21 0,-22 0 129,21 0-129,0-21 0,-21 21 0,21 0 0,1 1 0,-22-22 0,21 22 0,0-22 0,-21 21 0,21-21 129,0 21-258,1-21 129,-1 0 0,-21 22 0,21-22 0,0 0 0,1 0 0,-1 0 0,-21 21 0,21-21 129,0 0-129,-2 0 0,-19 0 0,22 0 0,-1-21 0,0 21 0,-21 0 0,21 0 0,-21 0 0,22-22 129,-1 22-129,-21 0 0,21-21 129,0 21-129,-21-21 0,21 21 0,-21-22 0,22 22 0,-1-22 129,-21 1-258,0 21 258,21-21-129,-21 0 0,21 0 0,-21 21 129,22-21-129,-22 0 0,0 0 0,0-1 0,21 1 0,-21 0 0,0-1 0,0 1 0,0 0 0,0 0 129,0 21 0,0-21-129,0 0 129,-21-1-129,21 1 129,0 0-129,-22 21 0,22-23 0,-21 2 0,21 2 0,-21-4 0,21 23 0,-21-21 0,21 0 0,-22 0 0,22 21 0,-21-21 0,0-1 0,21 22 0,-21-21 0,21 21 0,-21 0 0,-1-21 0,22 21 0,-21 0 0,0-21 0,21 21-129,-21 0 129,-1 0-258,3 0 129,-2 0-258,0 0-258,0-22-1548,-1 22-2451,1 0-645,0 0-129,0 0-129</inkml:trace>
          <inkml:trace contextRef="#ctx0" brushRef="#br0" timeOffset="43319.4776">4195 764 1806,'0'0'3999,"0"0"0,0 0-1548,0 0-258,0 0-645,0 0 0,-22 0-258,22 0-258,0 0-258,0 0-129,0 0-258,-19 0 129,19 0-258,0 0 0,0 0-129,-21 0 0,21 0 0,-21 0 0,21 0 0,-21 0 0,21 0-129,-22 0 0,22 0 129,-21 0-129,21 0 129,-21 0-129,21 21 0,0-21 0,-21 0 0,21 0 0,0 0 0,-22 22 0,22-22 0,-21 0 0,21 0 0,-21 0 0,21 0 0,0 20 0,0-20 0,0 0 0,-21 21 0,21-21 129,0 22-258,0-22 258,0 21-129,0-21 0,0 0 0,0 21 0,0-21 0,0 22 0,-21-22 0,21 0 0,0 21 0,0-21 0,0 21-129,21-21 129,-21 21 0,0-21 0,0 21 129,0-21-129,0 0 0,0 0 0,0 21 0,0-21 129,21 0-129,-21 0 0,0 22 0,0-22 0,0 21 0,0-21 0,21 21 0,-21-21 0,0 21 0,0-21 0,0 21 0,21-21 0,-21 0 0,0 21 0,0-21 0,22 22 0,-22-22 0,0 21 0,21-21 129,-21 0-129,0 21 0,21-21 129,-21 21-129,0-21 0,21 0 0,-21 0 0,0 0 0,22 21 0,-22-21 0,21 0 0,-21 0 0,21 0 0,-21 0 0,21 0 129,-21 0-129,0 0 0,0 0 0,19 0 0,-19 0 0,22 0 0,-22 0 0,21 0 0,-21 0 0,0-21 0,0 21 0,21 0 0,-21 0 258,21-21-258,-21 21 0,22-21 0,-22 21 0,0 0 0,21-21 0,-21 21 0,0 0 0,21-22 0,-21 22 0,0-21 0,21 21 129,-21 0-129,0-21 0,0 0 0,21 21 0,-21 0 0,0-21 129,0 0-129,0 21 0,0-22 0,0 22 129,0 0-129,0-21 0,0 0 129,0 21-129,0 0 0,0-21 129,0 21-129,0-21 0,0 21 129,0-21-129,0-1 129,0 22-129,0-21 129,0 21-129,-21-21 0,21 21 0,0-22 0,0 22 0,-21-21-129,21 21 258,0 0-258,-21-20 129,21 20 0,0-22 0,0 22 0,-21 0 0,21 0 0,-22-21 0,22 21 0,-21 0 0,21 0 0,-21-21 0,0 21 0,21 0 0,-22 0 0,22-22-129,-19 22 0,-2 0-258,21 0-903,0 0-3225,-42 22-516,42-22-129,-22 21-516</inkml:trace>
          <inkml:trace contextRef="#ctx0" brushRef="#br0" timeOffset="51011.9177">1062 1018 1419,'0'0'3483,"0"0"-645,-22-21-645,22 21-258,-21 0-258,21 0-129,0 0-516,-21 0 0,21 0-129,-21 0-129,-1 0-258,22 0-129,-21 0-129,21 0 0,-21 0-129,0 0 0,21 21 0,-21 0-129,-1 1 129,22-1-129,-21 0 0,21 0 129,0 21 0,0-20 129,0-1-129,0 0 129,0 0 129,21 0 0,1 0-129,-1-21 0,0 0-129,0 0 129,0 0-129,1-21 0,-1 0-129,0 0 129,0 0-129,1-22 129,-1 22 0,-21 0-129,0 0 129,0-21-129,0 20 129,0 22-129,0-21 129,0 0-129,0 21 258,0 0-258,0 0 0,-21 21 129,21-21-129,0 21 0,0 22 0,0-22 0,0 0 0,0 21 0,0-20 0,0 20 0,21-21 0,-21 0 0,21-21 0,-21 21-387,21 1-1290,0-22-2838,1 0-129,-22 0-516,21-22-129</inkml:trace>
          <inkml:trace contextRef="#ctx0" brushRef="#br0" timeOffset="53388.0536">3201 1293 516,'-21'0'3741,"21"0"-387,0 0-1032,0 0 0,-21 0-516,21 0-258,0 0-387,0 0-258,-21 0 0,21 0-258,0 0-129,0 0-129,-22-21-129,1 21 129,21 0-129,-21 0 0,21 0-129,-21 0 129,-1 21 0,22-21-129,-21 0 0,0 22 0,0-1-129,21-21 129,-22 21-129,22 1 0,-21-1 129,21-1-129,-21 2 129,21-1-129,0 0 258,0 1-129,0-1 0,0 0 0,21 0 129,-21 0-258,21-21 258,1 21-129,-1-21-129,0-21 0,0 21 0,1-21 0,-1 21 129,0-21-129,0-21 0,1 20 0,-1 1 129,-21 0-129,21-1 129,-21 2-129,21-1 0,-21 21 258,0-22-129,0 1-129,0 21 129,0 0-129,0 0 129,0 0-129,0 0 0,0 0 0,-21 0-129,21 0 129,0 0 0,0 21 0,0 1 0,0-1 0,0-1 0,0 2 0,0-1 0,0 0 0,0 1 129,0-1-129,0 0 129,0 0 0,21 0 0,0-21-129,-21 0 258,22 21-129,-1-21-129,0 0 129,-21-21-258,21 21 0,-2 0-1548,-19 0-2967,0 0-387,22-21-258,-22 21-516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3:43.45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11F3B8-50D7-4C16-B6B8-205D4A69C8C0}" emma:medium="tactile" emma:mode="ink">
          <msink:context xmlns:msink="http://schemas.microsoft.com/ink/2010/main" type="writingRegion" rotatedBoundingBox="1820,3413 2646,3413 2646,4112 1820,4112"/>
        </emma:interpretation>
      </emma:emma>
    </inkml:annotationXML>
    <inkml:traceGroup>
      <inkml:annotationXML>
        <emma:emma xmlns:emma="http://www.w3.org/2003/04/emma" version="1.0">
          <emma:interpretation id="{97A06A86-7D6C-4EA8-A983-CCAB26C040A6}" emma:medium="tactile" emma:mode="ink">
            <msink:context xmlns:msink="http://schemas.microsoft.com/ink/2010/main" type="paragraph" rotatedBoundingBox="1820,3413 2646,3413 2646,4112 1820,41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A3B96-094F-49EB-B94D-6C6D7015C3A7}" emma:medium="tactile" emma:mode="ink">
              <msink:context xmlns:msink="http://schemas.microsoft.com/ink/2010/main" type="line" rotatedBoundingBox="1820,3413 2646,3413 2646,4112 1820,4112"/>
            </emma:interpretation>
          </emma:emma>
        </inkml:annotationXML>
        <inkml:traceGroup>
          <inkml:annotationXML>
            <emma:emma xmlns:emma="http://www.w3.org/2003/04/emma" version="1.0">
              <emma:interpretation id="{BB5972A6-331B-4A94-8356-2888210A659F}" emma:medium="tactile" emma:mode="ink">
                <msink:context xmlns:msink="http://schemas.microsoft.com/ink/2010/main" type="inkWord" rotatedBoundingBox="1820,3413 2646,3413 2646,4112 1820,4112"/>
              </emma:interpretation>
              <emma:one-of disjunction-type="recognition" id="oneOf0">
                <emma:interpretation id="interp0" emma:lang="en-US" emma:confidence="0">
                  <emma:literal>A:</emma:literal>
                </emma:interpretation>
                <emma:interpretation id="interp1" emma:lang="en-US" emma:confidence="0">
                  <emma:literal>A1</emma:literal>
                </emma:interpretation>
                <emma:interpretation id="interp2" emma:lang="en-US" emma:confidence="0">
                  <emma:literal>A!</emma:literal>
                </emma:interpretation>
                <emma:interpretation id="interp3" emma:lang="en-US" emma:confidence="0">
                  <emma:literal>A.</emma:literal>
                </emma:interpretation>
                <emma:interpretation id="interp4" emma:lang="en-US" emma:confidence="0">
                  <emma:literal>A"</emma:literal>
                </emma:interpretation>
              </emma:one-of>
            </emma:emma>
          </inkml:annotationXML>
          <inkml:trace contextRef="#ctx0" brushRef="#br0">148 83 3096,'0'0'4257,"0"0"-258,0 0-1548,0 0-645,0 0-258,0 0-516,0 21-129,-21 1-387,21-1 0,0 0 0,-21 21-129,21 1 0,0-1-129,-21 0 129,0 1-258,21-1 129,-22 1-129,22-23-129,-21 23 0,21-22 0,-21 1 0,21-1 129,0 0-129,0-21 0,0 0 129,0 0-129,0 0 0,0 0 129,0-21-129,0 21 0,0-43 129,0 22-129,0 0 0,0-21 129,0-1 0,21 1 0,0-1 0,-21 1-129,22-22 129,-1 22 0,0 0 0,0-1-129,0 1 0,-21 21 258,22 0-258,-1 0 129,-21 21 129,21 0-129,-21 0 0,21 21-129,-21 21 258,22 0-258,-1 1 258,0-1 0,0 0 0,-21 22-129,21-22 129,1 22-129,-1-21 0,0-2 0,0 2-129,1 0-129,-1-1 129,-21-21 0,21 0 0,-21 0-129,21 1 0,-21-22-258,0 0-258,0 0-516,0 0-387,0 0-1161,-21-43-2064,0 43-258,-22-42-129,22 21 259</inkml:trace>
          <inkml:trace contextRef="#ctx0" brushRef="#br0" timeOffset="220.0126">64 422 2709,'-43'0'4515,"22"0"129,21 0-258,0 0-2580,0 0-129,0 0-387,42 0 129,-20-21-387,20 21-258,-21 0-258,22-21-258,-1 21-258,22-22-258,-22 22-645,1 0-645,-1 0-3096,1-21-129,-22 21-387,21 0 0</inkml:trace>
          <inkml:trace contextRef="#ctx0" brushRef="#br0" timeOffset="492.0282">762 83 8385,'0'0'4902,"0"21"-516,0-21 0,0 22-4773,0-1-516,0-21-1806,0 21-1548,21 0-387,-21 0-387</inkml:trace>
          <inkml:trace contextRef="#ctx0" brushRef="#br0" timeOffset="665.0381">804 380 5160,'0'21'5031,"0"0"-387,0 1-258,0-22-3225,0 21-774,0-21-2064,0 0-2322,22 20-645,-22-20-258,0 0-129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4:35.18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A6B7020-D0EF-4955-B3F2-1A2858BD4141}" emma:medium="tactile" emma:mode="ink">
          <msink:context xmlns:msink="http://schemas.microsoft.com/ink/2010/main" type="inkDrawing" rotatedBoundingBox="20587,7367 21005,7657 20824,7916 20407,7626" rotationAngle="-269854728" semanticType="underline">
            <msink:sourceLink direction="with" ref="{DFE30538-D7FE-4345-A0F7-A8C180D1B109}"/>
          </msink:context>
        </emma:interpretation>
      </emma:emma>
    </inkml:annotationXML>
    <inkml:trace contextRef="#ctx0" brushRef="#br0">20569 7449 17,'-16'0'23,"16"0"-3,0 0-3,0 0 1,-12-2-4,12 2 0,0 0-1,-11-5-1,11 5-1,0 0-3,-1 10-1,1-10-1,5 20-3,0-4 0,3 5-1,1 2-1,2 5 1,2 2-1,1 3 1,0-1-2,1-1 1,-2-2 0,0-1 0,-1-2-1,1-4 1,-1-6-1,2-2 0,-1-6 1,1-2-1,4-4 1,2-5 0,-1-5-1,1-1 0,1-5 1,-1-2-1,0-3 1,0 0-1,-3-1 0,0 2 0,-2 1 0,-1 1-1,-3 6-1,-3 0-2,4 10-6,-12 0-15,0 0-11,16-4-1,-16 4 1,10-5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2:55.1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691855-AEE7-44DB-A6F8-01F74DFE8D1A}" emma:medium="tactile" emma:mode="ink">
          <msink:context xmlns:msink="http://schemas.microsoft.com/ink/2010/main" type="writingRegion" rotatedBoundingBox="3960,4303 4172,4303 4172,4620 3960,4620"/>
        </emma:interpretation>
      </emma:emma>
    </inkml:annotationXML>
    <inkml:traceGroup>
      <inkml:annotationXML>
        <emma:emma xmlns:emma="http://www.w3.org/2003/04/emma" version="1.0">
          <emma:interpretation id="{8C5773CA-9E23-4E5D-A812-AAED0D0EBF4C}" emma:medium="tactile" emma:mode="ink">
            <msink:context xmlns:msink="http://schemas.microsoft.com/ink/2010/main" type="paragraph" rotatedBoundingBox="3960,4303 4172,4303 4172,4620 3960,46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2491E-8876-4422-A9F4-7881661300F6}" emma:medium="tactile" emma:mode="ink">
              <msink:context xmlns:msink="http://schemas.microsoft.com/ink/2010/main" type="line" rotatedBoundingBox="3960,4303 4172,4303 4172,4620 3960,4620"/>
            </emma:interpretation>
          </emma:emma>
        </inkml:annotationXML>
        <inkml:traceGroup>
          <inkml:annotationXML>
            <emma:emma xmlns:emma="http://www.w3.org/2003/04/emma" version="1.0">
              <emma:interpretation id="{0B965265-E36D-416E-B4EB-4C6347A40377}" emma:medium="tactile" emma:mode="ink">
                <msink:context xmlns:msink="http://schemas.microsoft.com/ink/2010/main" type="inkWord" rotatedBoundingBox="3960,4303 4172,4303 4172,4620 3960,4620"/>
              </emma:interpretation>
              <emma:one-of disjunction-type="recognition" id="oneOf0">
                <emma:interpretation id="interp0" emma:lang="en-US" emma:confidence="0">
                  <emma:literal>&gt;</emma:literal>
                </emma:interpretation>
                <emma:interpretation id="interp1" emma:lang="en-US" emma:confidence="0">
                  <emma:literal>y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-250 234 1935,'0'-20'3999,"0"20"129,0 0-1161,0 0-645,-21 0-645,21 0-129,0 0-645,0 0-129,0 0-258,0 0 129,0 0-387,0 0 258,0 0-258,0 0 0,0 0 0,0 0-129,0 0 387,0 0-258,21 0 129,-21 0-258,21 20 387,-21-20-516,21 0 387,-21 21-516,21-21 258,-21 0-129,22 22 0,-22-22 0,21 21 0,-21-21 0,21 0 0,-21 21 0,21-21 0,-21 0 0,0 0 0,22 22 129,-22-22-129,0 0 0,0 0 0,0 0 0,0 0 0,21 21 0,-21-21 0,0 0 0,0 0 0,0 0 0,0 0 0,0 0 0,0 0 129,0 0-129,0 0 0,0 0 0,0 0 0,0 0 129,0 0-129,0 0 0,0 0 0,0 0 0,0 0 0,0 0 0,0 0 129,0 0-129,-21 21 0,21-21 0,-22 20-129,1-20 129,21 22 0,-21-1 0,0-21 0,-1 21 0,1 1 0,21-1 0,-21-21 0,0 0 129,21 0-129,0 21 0,0-21 0,0 0 0,0 0 0,0 0 129,0 0-129,0 0 0,0 0-129,0 0-387,0 0-1806,0 0-2193,0 0-387,0 0-258,0-21-258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3:48.632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B16B99-4587-4B3F-9504-14F445830448}" emma:medium="tactile" emma:mode="ink">
          <msink:context xmlns:msink="http://schemas.microsoft.com/ink/2010/main" type="writingRegion" rotatedBoundingBox="10098,2995 12196,3007 12192,3667 10095,3655"/>
        </emma:interpretation>
      </emma:emma>
    </inkml:annotationXML>
    <inkml:traceGroup>
      <inkml:annotationXML>
        <emma:emma xmlns:emma="http://www.w3.org/2003/04/emma" version="1.0">
          <emma:interpretation id="{D858F304-31B9-4B3B-8970-B08314A6F20D}" emma:medium="tactile" emma:mode="ink">
            <msink:context xmlns:msink="http://schemas.microsoft.com/ink/2010/main" type="paragraph" rotatedBoundingBox="10098,2995 12196,3007 12192,3667 10095,3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6639F-2A93-4DD7-BC94-65D8083DFDE5}" emma:medium="tactile" emma:mode="ink">
              <msink:context xmlns:msink="http://schemas.microsoft.com/ink/2010/main" type="line" rotatedBoundingBox="10098,2995 12196,3007 12192,3667 10095,3655"/>
            </emma:interpretation>
          </emma:emma>
        </inkml:annotationXML>
        <inkml:traceGroup>
          <inkml:annotationXML>
            <emma:emma xmlns:emma="http://www.w3.org/2003/04/emma" version="1.0">
              <emma:interpretation id="{AEEF6F01-271B-4A9C-915F-A551A9B890D3}" emma:medium="tactile" emma:mode="ink">
                <msink:context xmlns:msink="http://schemas.microsoft.com/ink/2010/main" type="inkWord" rotatedBoundingBox="10098,2995 12196,3007 12192,3667 10095,3655"/>
              </emma:interpretation>
              <emma:one-of disjunction-type="recognition" id="oneOf0">
                <emma:interpretation id="interp0" emma:lang="en-US" emma:confidence="0">
                  <emma:literal>[={a}</emma:literal>
                </emma:interpretation>
                <emma:interpretation id="interp1" emma:lang="en-US" emma:confidence="0">
                  <emma:literal>% {a}</emma:literal>
                </emma:interpretation>
                <emma:interpretation id="interp2" emma:lang="en-US" emma:confidence="0">
                  <emma:literal>E {a}</emma:literal>
                </emma:interpretation>
                <emma:interpretation id="interp3" emma:lang="en-US" emma:confidence="0">
                  <emma:literal>2={a}</emma:literal>
                </emma:interpretation>
                <emma:interpretation id="interp4" emma:lang="en-US" emma:confidence="0">
                  <emma:literal>5 {a}</emma:literal>
                </emma:interpretation>
              </emma:one-of>
            </emma:emma>
          </inkml:annotationXML>
          <inkml:trace contextRef="#ctx0" brushRef="#br0">319 23 1032,'0'0'3354,"0"0"-774,0 0-387,0 0-516,0 0-258,0 0 129,0 0-258,0 0-258,0 0 0,0 0-129,0 0-129,0 0-129,0 0-129,0-22 0,0 22-129,0 0-129,0 0-129,-22 0 0,1 0-129,0 0 129,21 0-129,-21 0 0,-22 0 129,22 22-129,0-22 0,-22 21 0,22-21 0,0 21 0,0-21 0,0 0 0,-1 22 0,22-22 258,0 0-258,0 21 0,0-21 0,0 21 129,22-21 0,-1 0-129,0 22 129,0-22-129,0 0 0,22 21 0,-22-21 0,-21 21 0,21 2 0,1-4-129,-22-19 258,0 22-129,-22 21 0,22-22 0,-21 0 0,0 1 0,0-1 129,-1-21-129,1 21 0,0 0 0,21-21 0,0 21-129,0-21 258,0 0-258,0 22 129,21-22 129,0 0-129,1 0 0,-1 21 0,0-21 129,22 0-129,-22 0 0,21 0 129,-21 0-129,1 0 0,-1 0 0,0 0-129,0 21-258,1-21-387,-1 0-903,-21 0-2838,21-21-258,-21 21-516,21 0 387</inkml:trace>
          <inkml:trace contextRef="#ctx0" brushRef="#br0" timeOffset="273.0156">616 193 774,'0'0'4257,"-21"0"258,21 0-129,0 0-2709,0 0-516,21 0-387,0 0-258,0 0-129,-21 0-129,43 0-129,-22 0-387,0-21-387,0 21-516,1 0-1548,-1 0-1806,-2 0-129,-19 0 0</inkml:trace>
          <inkml:trace contextRef="#ctx0" brushRef="#br0" timeOffset="489.0279">637 321 1032,'-21'21'4515,"21"-21"0,0 0-387,21 0-2967,0 0-387,1 0 129,-1 0-516,0 0-258,0 0-129,22 0 0,-22 0-387,-2 0-516,23 0-1032,-20-21-2322,-1 21-129,0 0-129</inkml:trace>
          <inkml:trace contextRef="#ctx0" brushRef="#br0" timeOffset="1181.0675">1357 1 1,'-22'-21'4256,"1"0"1,0 21 129,0-21-2838,21 21-129,-21 0-258,-1 21-645,1-21-129,0 21-258,0-21 387,-1 21-516,22 1 129,-21-1-129,21 0 129,0 1 0,0-22-129,21 21 129,-21 0-129,22 1 129,-22-1-129,21 0 0,-21 2 0,21-23 129,-21 19-129,0 3 129,0-22-129,0 22 129,0-22-129,-21 21 129,0-21 0,-1 0 0,1 0-129,0 0 129,0 0 0,21 0-129,-22 0 129,22 0-129,0 0 129,0 0-129,0 0 0,0-21 0,0 21 0,22 0-129,-1 0 129,0 21 0,0-21 0,1 21 129,-1 0-129,-21 1 0,21-1 0,-21 0 0,0 0 0,0 22 129,0-22-129,0 0 258,-21 1-258,21-1 129,0-21 0,0 21 0,0-21-129,0 0 0,0 0-258,0 0-903,21 0-1548,-21 0-1935,21 0-129,1-21-387</inkml:trace>
          <inkml:trace contextRef="#ctx0" brushRef="#br0" timeOffset="1829.1046">1633 235 1935,'21'-19'4515,"-21"-4"0,0 23-2064,0-21-258,0 21-516,-21-21-774,21 21 0,-22 0-387,22 0-129,-21 0 0,0 0-129,0 0 0,-1 21-129,-20 0 0,21 2 0,0-4-129,-1 3 129,22 0-129,-21-1 0,21 0 0,0 0 0,0 1 0,0-1 0,21 0 0,1-21 0,-1 21 129,0-21 0,21 0 129,-20 0-129,-1-21 0,21 21 0,-20-21 0,-1 0 0,-2-1 0,-19-20 0,21 21 0,-21-1 0,21-19 0,-21 18-129,0 23 0,0-21 129,0 21-129,0 0 0,0 0 0,-21 0 0,21 21-129,0 2 129,0-4 0,-21 3 0,21 21-129,0-22 258,21 0-258,-21 1 258,0 20-129,21-42 0,-21 21-129,0 0-129,22-21-258,-22 0-774,21 0-2580,-21 0-903,21 0-258,0-21-387</inkml:trace>
          <inkml:trace contextRef="#ctx0" brushRef="#br0" timeOffset="2565.1466">1928-20 3096,'0'-21'5031,"0"21"-387,0 0 0,0-21-3225,0 21-387,21 0-387,-21 0-258,21 0-129,-21 0-129,21 0 0,-21 0 0,22 0 258,-22 0-387,21 21 129,-21-21-129,21 0 129,-21 21-129,0 0 258,0-21-258,0 22 129,-21-1-129,21 0 129,-21 1-129,-1-1 129,1 0-129,21 1 0,-21-1 129,21-21-129,0 21 0,0 2 0,0-23 0,0 19 0,21-19 0,0 22 0,1-22 129,-22 0-129,21 0 0,0 0 0,-21 0 0,21-22 129,-21 22-129,21 0 129,-21 0-129,0 0 129,0 0-129,0 0 0,0 0 0,-21 0-129,21 0 129,0 22-129,-21-22 129,21 22 0,0-1-129,0 0 129,0 0 0,0 1-129,21 20 129,-21-21 0,0 0 0,0 1 0,0-1 129,0 0-129,0 1 129,-21-1-129,21 0 258,-21-21-258,0 0 129,-1 22-129,1-22-258,21 0-258,-21-22-2064,21 22-1806,-21-21-645,21 21-258,21-21-257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3:53.593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CF44FF4-4200-4065-BF4B-1E9314EC65DC}" emma:medium="tactile" emma:mode="ink">
          <msink:context xmlns:msink="http://schemas.microsoft.com/ink/2010/main" type="writingRegion" rotatedBoundingBox="13913,3683 19317,3534 19345,4531 13940,4680"/>
        </emma:interpretation>
      </emma:emma>
    </inkml:annotationXML>
    <inkml:traceGroup>
      <inkml:annotationXML>
        <emma:emma xmlns:emma="http://www.w3.org/2003/04/emma" version="1.0">
          <emma:interpretation id="{FCC040B4-EEEE-4699-A3E1-CE960E7339A5}" emma:medium="tactile" emma:mode="ink">
            <msink:context xmlns:msink="http://schemas.microsoft.com/ink/2010/main" type="paragraph" rotatedBoundingBox="13913,3683 19317,3534 19345,4531 13940,4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3EF04A-D4D1-4280-9CD0-2AB26EF87048}" emma:medium="tactile" emma:mode="ink">
              <msink:context xmlns:msink="http://schemas.microsoft.com/ink/2010/main" type="line" rotatedBoundingBox="13913,3683 19317,3534 19345,4531 13940,4680"/>
            </emma:interpretation>
          </emma:emma>
        </inkml:annotationXML>
        <inkml:traceGroup>
          <inkml:annotationXML>
            <emma:emma xmlns:emma="http://www.w3.org/2003/04/emma" version="1.0">
              <emma:interpretation id="{D663A49D-0072-48CE-8A45-B2D79BBAD917}" emma:medium="tactile" emma:mode="ink">
                <msink:context xmlns:msink="http://schemas.microsoft.com/ink/2010/main" type="inkWord" rotatedBoundingBox="13913,3683 19317,3534 19345,4531 13940,4680"/>
              </emma:interpretation>
              <emma:one-of disjunction-type="recognition" id="oneOf0">
                <emma:interpretation id="interp0" emma:lang="en-US" emma:confidence="0">
                  <emma:literal>L(A)={a,aa}</emma:literal>
                </emma:interpretation>
                <emma:interpretation id="interp1" emma:lang="en-US" emma:confidence="0">
                  <emma:literal>4A)={a,aa}</emma:literal>
                </emma:interpretation>
                <emma:interpretation id="interp2" emma:lang="en-US" emma:confidence="0">
                  <emma:literal>L(A)={d,aa}</emma:literal>
                </emma:interpretation>
                <emma:interpretation id="interp3" emma:lang="en-US" emma:confidence="0">
                  <emma:literal>L(A)=9a,aa}</emma:literal>
                </emma:interpretation>
                <emma:interpretation id="interp4" emma:lang="en-US" emma:confidence="0">
                  <emma:literal>4A)=9a,aa}</emma:literal>
                </emma:interpretation>
              </emma:one-of>
            </emma:emma>
          </inkml:annotationXML>
          <inkml:trace contextRef="#ctx0" brushRef="#br0">784-27 129,'-21'0'4257,"21"0"516,-21 0-516,-1 0-2064,1 22-387,21-22-258,-21 21-387,0 22-387,0-22-129,-1 21 0,1 0-129,0 1-129,21-1 129,-21 22-387,21-22 258,0 21-129,0 1 129,0-22-258,0 1 0,0-1 0,21 1 0,0-2-129,-21 2 0,21-22-129,1 1-387,-1-1-1290,0-21-2967,0 0 0,0 0-387,1-21-258</inkml:trace>
          <inkml:trace contextRef="#ctx0" brushRef="#br0" timeOffset="565.0323">1060 143 7740,'21'-21'5031,"-21"21"-387,0 21-129,0-21-4257,0 43-258,-21-22 129,21 21 0,-21 0-129,0 1 258,-1-1-129,1 0 129,0 1 0,0 0-129,-1-23 129,1 23-129,21-22 0,-21 0 0,21 1-129,0-22 0,0 0 0,0 0 0,-21-22-129,42 1 258,-21-22-258,21 2 0,0-2 0,-21 0 129,22-20 0,-1 21-129,0-1 258,0 1-129,1 0 258,-1 20-129,-21 1 0,21 0 0,-21 21 129,0 0 0,0 0-258,21 0 129,-21 21-129,21 0 129,-21 22 0,0-22 0,22 21-129,-1 1 129,0-1-129,-21 0 129,21 1 129,-1-1-129,1-20 0,0 19-129,-21 2 0,21-22-129,0 1-129,-21-22-774,0 21-2580,0-21-1290,0 0-258,0 0-258</inkml:trace>
          <inkml:trace contextRef="#ctx0" brushRef="#br0" timeOffset="812.0463">869 504 7611,'-21'0'5160,"21"0"-516,0 0-129,0-22-3870,0 22-258,21-21-258,21 21 0,-20 0-129,20 0 0,1-21 0,-1 21-129,22 0-129,-22 0-387,-1 0-1032,1 0-2580,0 21-516,-20-21-387,20 0 258</inkml:trace>
          <inkml:trace contextRef="#ctx0" brushRef="#br0" timeOffset="1196.0683">1376-132 4644,'0'-22'5418,"0"22"-645,0 0-129,22 0-2193,-1 22-2064,0-1 258,0 21-258,0 0-129,22 1-129,-22 21 129,0-22-258,1 22 0,-1-1 129,0 1-129,-21-1 129,0 1 0,0 0-129,0-23 258,0 2-129,-21-22 0,21 22 0,-21-22-129,21-21 129,0 0-258,-22 20 0,22-20-516,0 0-1677,0-20-2322,0 20-387,0-21-258,22 0 0</inkml:trace>
          <inkml:trace contextRef="#ctx0" brushRef="#br0" timeOffset="-420.024">22 59 645,'0'-22'4644,"0"1"258,0 21 0,0 0-2580,0-21-258,0 21-645,0 0-387,0 21-516,0-21-129,0 21-129,0 1-258,0-1 129,0 21 0,0 0-129,0 1 0,0-1 0,0 0 0,0 22 0,0-22 129,0 1-129,0-22 129,-21 22 0,21-23 0,0 1-129,0 1 258,21-22-129,-21 21 0,21-21 129,1 0 0,-1 0-129,0 0 129,0 0 0,0 0 0,1-21-129,20 21 0,-21 0-129,1 0 129,-1 0-129,0 0-129,0 0 0,0 21-258,-1-21-258,1 0-903,-21 0-2967,21 0-516,-21 0-258,0 0-129</inkml:trace>
          <inkml:trace contextRef="#ctx0" brushRef="#br0" timeOffset="1864.1066">2013 164 5031,'0'0'5031,"0"0"-258,0 0-129,-21 0-3225,21 22-258,0-22-258,21-22-516,0 22 0,-2 0-129,3 0-129,20 0 0,-21 0-258,1 0 0,-1-21-129,0 21-387,0 0-516,-21 0-1806,21 0-1806,-21 0-258,0 0-258</inkml:trace>
          <inkml:trace contextRef="#ctx0" brushRef="#br0" timeOffset="2132.1219">2034 291 3483,'0'22'4773,"0"-1"-258,0-21-2709,0 0 258,19 21-258,3-21-387,-1 0-387,-21-21-258,42 21 0,-42 0-516,22 0 0,-1 0-129,0-21-129,0 21-129,0 0-387,-21 0-1032,0 0-2838,22 0-387,-22 0-258,0 0-129</inkml:trace>
          <inkml:trace contextRef="#ctx0" brushRef="#br0" timeOffset="3156.1805">3049-111 3483,'-21'0'5160,"21"0"-645,-21-21 129,21-1-3354,-22 22-129,1 0-387,21 0-129,-21 0-258,0 0-129,-1 0 129,3 22-258,-2-1 258,21-21-258,-21 21 129,0 0-129,21 0 129,-22 22-129,22-22-129,0 0 0,0 1 129,22-1-129,-22-1 0,21 2 0,-21-1 0,21 0 0,-21 1 0,0-1 0,0 0 0,0-21 0,0 21 129,-21-21-129,0 21 258,-1-21-129,1 0-129,0 0 129,0 0-129,21 0 0,-22 0 129,22 0-129,-21-21 0,21 21 0,0 0 0,21 0 0,-21 0 0,22 0 0,-1 21-129,-21-21 129,21 21-129,0 1 129,1-1 0,-1 0 0,-21 21-129,0-21 258,0 1 0,0-1 0,0 22 0,0-23 0,0 1 0,0-21 0,0 22 0,0-22-129,-21 0 0,21 0 0,0 0 0,21 21 0,-21-21-129,0 0-387,21 0-1548,0 0-2451,-2 0-516,-19-21-258,22 21-387</inkml:trace>
          <inkml:trace contextRef="#ctx0" brushRef="#br0" timeOffset="4228.2418">3558 143 1677,'0'-21'4773,"0"21"129,0 0-1548,0 0-516,0 0-774,0 0-774,-21-22-258,21 22-258,0 0-258,-21-20-129,0 20-258,0 0 129,21 0-129,-22 0 0,1 0 0,0 0-129,-22 0 0,22 20 258,0 2-258,0-1 129,-1 0-129,1 1 129,21 20-129,-21-21 129,21 21 0,0-20-129,0 20 0,21-21 129,0 0-129,1 0 129,-1 1-129,0-22 129,0 21 0,1-21-129,-1-21 129,21 21 0,-20-22 129,-1-20-258,0 21 129,0-21-129,-21-1 129,21 1-129,-21 0 129,0-1-129,0 0 129,0 23-129,0-23 0,0 43 0,-21-21 0,21 21 0,-21 21-129,21 1 129,-21-1 0,21 21 0,0-21-129,0 22 129,0-1 0,0 0 0,21-21-129,-21 22 0,21-22-387,-21 0-1419,21-21-2709,1 21-516,-22-21-387,21 0-258</inkml:trace>
          <inkml:trace contextRef="#ctx0" brushRef="#br0" timeOffset="4442.2541">3769 355 6321,'21'21'5547,"-21"0"-516,0 0-258,0 1-3096,21-1-774,-21 0 0,0 1-516,0 19-129,0-19-258,0 20 0,0-20-774,0-1-4128,-21 0 129,21-21-645,-21 0-258</inkml:trace>
          <inkml:trace contextRef="#ctx0" brushRef="#br0" timeOffset="5364.3068">4427 80 4128,'0'0'5031,"0"0"-387,-22-21-2322,22 21-387,-21 0-258,21 0-774,-42-22-258,20 22 0,1 0-129,0 22-258,-21-22 129,20 21-258,-20-1 0,21 2 129,-22 20-129,43-20 0,-21 20 0,21 0 0,0-21-129,0 22 258,21-22-258,22 0 258,-22 0-129,21 0 0,1-21 0,-1 0 0,-21-21 0,22 21 0,-22-21 0,22 0-129,-22-21 129,-21 20 0,21-20 0,-21 0-129,0 21 129,0-22-129,-21 22 0,21-1 0,-21 22 0,21 0 0,-22 0-129,22 22 129,0-1 0,0 0 0,0 22 0,0-22 0,22 21 0,-1 1 129,-21-22-258,21 21 129,22-21-258,-22 0-387,0-21-1290,0 22-2967,-2-22-129,-19-22-516,22 22-129</inkml:trace>
          <inkml:trace contextRef="#ctx0" brushRef="#br0" timeOffset="5896.3372">4913 164 4902,'0'-21'5160,"0"21"-387,0-21-129,0 21-3870,-22 0-129,1 0 0,0 0-129,0 0-129,-22 0-129,22 21 129,0 0-129,0 1 129,-22-1 0,22 0 129,0 21-387,21-21 129,0 22-129,0-22 0,21 0-129,-21 0 0,42-21 129,-20 21-129,-1-21 0,21 0 0,-20 0 129,20-21-129,-21 0 0,0 0 129,1 0 0,-1 0-129,0-22 129,-21 1-129,0 21 129,0 0 0,0-1 0,0 1-129,0 0 0,0 21 129,-21 0-129,21 21 129,-21 0-258,21 1 129,0 20 0,0-21 0,21 21 0,-21 1 0,21-22 0,0 21 0,1-21-129,-22 1-129,21-1-387,-21-21-2064,21 0-2193,0 0-516,-21 0 0,0-21-645</inkml:trace>
          <inkml:trace contextRef="#ctx0" brushRef="#br0" timeOffset="6872.3931">5167-154 1548,'0'0'5160,"0"0"129,0 0-387,0 0-2322,0 0-645,0 0-516,0-21-516,22 21-258,-1 0 129,-21-21-516,21 21 129,0 0-258,1 0 129,-1 0-258,-21 0 129,21 0-258,-21 0 129,21 0 0,-21 21 0,0 0 0,0 1 129,-21-1-129,21 0 129,0 21-129,-21-21 129,21 22-129,-21 0 129,21-22-129,0 21 0,0 0 0,0-20 0,0 20 0,0-21 0,21 0 129,-21-21-129,21 21 0,0-21 0,-21 0 0,21 0 129,1-21-129,-22 21 0,0 0 0,21-21 0,-21 21-129,0 0 0,0 0 129,0 0-129,-21 0 0,21 0 0,-22 21 0,22-21 0,0 21 129,-21 1 0,21-1-129,0 21 129,0-21-129,0 22 129,21-22 0,-21 22 0,22-23 0,-22 1 0,0 22-129,21-22 129,-21 1 0,0-1-129,-21 0 129,-1-21 0,22 20 0,-42 2 0,21-22 0,0 21 0,-1-21 0,1 0-258,-21 0-1548,42 0-2967,-22 0-516,22 0-129,0-21-258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4:06.73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328625-18B8-47B3-B5FB-46EC880E46AC}" emma:medium="tactile" emma:mode="ink">
          <msink:context xmlns:msink="http://schemas.microsoft.com/ink/2010/main" type="writingRegion" rotatedBoundingBox="4419,16578 7706,15777 8207,17833 4920,18634"/>
        </emma:interpretation>
      </emma:emma>
    </inkml:annotationXML>
    <inkml:traceGroup>
      <inkml:annotationXML>
        <emma:emma xmlns:emma="http://www.w3.org/2003/04/emma" version="1.0">
          <emma:interpretation id="{F66A75A2-A63A-4A76-A90D-E139746F4735}" emma:medium="tactile" emma:mode="ink">
            <msink:context xmlns:msink="http://schemas.microsoft.com/ink/2010/main" type="paragraph" rotatedBoundingBox="4419,16578 7706,15777 8207,17833 4920,18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B295D-8636-4FF0-8D38-B63B45DCC30B}" emma:medium="tactile" emma:mode="ink">
              <msink:context xmlns:msink="http://schemas.microsoft.com/ink/2010/main" type="line" rotatedBoundingBox="4419,16578 7655,15790 7897,16784 4662,17573"/>
            </emma:interpretation>
          </emma:emma>
        </inkml:annotationXML>
        <inkml:traceGroup>
          <inkml:annotationXML>
            <emma:emma xmlns:emma="http://www.w3.org/2003/04/emma" version="1.0">
              <emma:interpretation id="{905AB8BB-3432-44E2-9B51-B735D2D0BDFE}" emma:medium="tactile" emma:mode="ink">
                <msink:context xmlns:msink="http://schemas.microsoft.com/ink/2010/main" type="inkWord" rotatedBoundingBox="4419,16578 7655,15790 7897,16784 4662,17573">
                  <msink:destinationLink direction="with" ref="{76343E00-6565-4F8B-8971-137A41AEA055}"/>
                </msink:context>
              </emma:interpretation>
              <emma:one-of disjunction-type="recognition" id="oneOf0">
                <emma:interpretation id="interp0" emma:lang="en-US" emma:confidence="0">
                  <emma:literal>705-8</emma:literal>
                </emma:interpretation>
                <emma:interpretation id="interp1" emma:lang="en-US" emma:confidence="0">
                  <emma:literal>70578</emma:literal>
                </emma:interpretation>
                <emma:interpretation id="interp2" emma:lang="en-US" emma:confidence="0">
                  <emma:literal>705.8</emma:literal>
                </emma:interpretation>
                <emma:interpretation id="interp3" emma:lang="en-US" emma:confidence="0">
                  <emma:literal>305.8</emma:literal>
                </emma:interpretation>
                <emma:interpretation id="interp4" emma:lang="en-US" emma:confidence="0">
                  <emma:literal>105.8</emma:literal>
                </emma:interpretation>
              </emma:one-of>
            </emma:emma>
          </inkml:annotationXML>
          <inkml:trace contextRef="#ctx0" brushRef="#br0">-4581-2275 1161,'0'0'3870,"0"-21"129,0 21-258,0 0-1935,-21 0-516,21 0-129,0 0-387,0 0 129,-21-22-129,21 22 129,-21 0-129,21 0 0,-22-21 0,22 21-258,-21 0-129,21 0-129,-21 0 0,21 0-129,-21 0 0,21-20 129,-21 20-258,-1 0 129,22 0-129,-21 0 129,21 0-129,-21 20 129,0-20-129,21 0 129,-20 21-129,20-21 0,-21 22 0,0-22 129,21 21-129,-21 0 0,21 1 0,-21-1 0,-1-21 0,22 21 0,-21 0 0,21 0 0,-21 0 0,21 1-129,0-1 129,0 0 0,0 0 0,0 0-129,0 0 129,0 22-129,0-22 129,0 0 0,0 0 129,0 0-129,0 1 0,0-1 129,0 0-129,21-21 129,-21 22 0,21-1 0,-21-1 0,22 2 0,-1-1-129,0-21 129,-21 21 0,21 1 129,0-22-258,-1 21 129,1-21 0,0 0 0,22 0 0,-22 21-129,0-21 0,0 0 0,0 0 0,1 0 0,-1 0 0,0 0 0,0-21-129,1 21 129,-1 0 0,0-21 0,0 21 129,0-22-129,0 22 0,-21-21 0,21 21 0,0-21 129,0-1-129,-21 22-129,22-20 129,-22-1 0,21-1 0,-21 1 0,21 0 0,-21-1 0,0 1 0,21-21 129,-21 21-129,0 0 258,0-22-258,0 22 129,-21 0-129,21-21 129,0 20 0,0 1-129,-21 0 0,21 0 0,-21 0 0,21 0 0,-22-1 0,22 22 0,-21-21 0,0 0 0,-21 21 0,21-22 0,0 22 0,-21-21 0,20 21-129,-20-20 129,21 20-129,-1 0-258,1-22-516,0 22-3741,0 0 0,21 0-645,0 0-258</inkml:trace>
          <inkml:trace contextRef="#ctx0" brushRef="#br0" timeOffset="1172.0671">-5343-2190 7998,'0'0'4515,"0"0"0,-21 0-1032,21 0-1935,0 0-387,0 0-258,21 0-129,-21 0-258,0 0-258,22 0 0,-1 21 0,0-21-129,-21 21 0,21-21 0,0 21 0,1-21 0,-1 22-129,-21-22 129,21 21-129,0-21 0,-21 0 129,22 21-129,-22-21 0,0 0 0,0 0 0,21 21-129,-21-21 258,0 0-258,0 0 129,-21 21 0,21 0 0,0-21 0,-22 22 0,22-1 0,0-21 0,-21 21-129,21 0 129,0 0 0,-21-21 0,21 21-129,0-21 258,0 0-129,0 0 0,0 0 0,0 0 129,-21 22-129,21-22-129,0 0 129,0 0-129,0 0-387,0 0-2451,0 0-1677,0 0-516,0 0 0,21 0-516</inkml:trace>
          <inkml:trace contextRef="#ctx0" brushRef="#br0" timeOffset="4799.2744">-3268-2572 1032,'-21'0'3999,"21"0"0,-21-21-645,21 21-387,0 0-645,0 0-258,0 0-516,0 0-258,21 0-387,-21 0-258,21 0 0,-21 0-129,21 21-129,1-21-129,-1 0 129,0 22-258,0-22 129,20 0-129,-20 21 0,0-21 0,0 21-129,1-21 0,-1 21 0,-21-21 129,21 21-129,-21-21 0,0 21 0,-21 1 0,21-22 129,-21 21-129,-1 0 0,1-21 0,0 22 0,0-2 0,-1 1 0,3-21 0,-2 22 0,0-22-129,21 0-129,0 0-258,0 0-1806,0 0-2322,0 0-258,0 0-387,0-22-387</inkml:trace>
          <inkml:trace contextRef="#ctx0" brushRef="#br0" timeOffset="4356.2492">-4221-2211 1548,'0'0'2064,"0"0"-387,0 0-516,0 0-258,0 0-258,0 0 0,0 0 129,0 0 0,0 0 129,0 0 0,0 0 0,0 0 0,0 0-387,0 0 0,0 0-129,0 0-129,0 0-129,0 0 0,0 0 0,0 0 0,0 0 129,0 0 258,0 0-129,0 0 0,0 0 0,21 0 129,-21 0-129,0 0-129,0 0 0,0 0-129,0 0 0,0 0-129,0 0 129,0 0-129,0 0 129,0 0 0,0 0-129,0 0 0,0 0 129,0 0-129,0 0 129,0 0-129,0 0 0,0 0 0,0 0 0,0 0 129,0 0-129,0 0 0,0 0 0,0 0 129,0 0-129,0 0 0,0 0 129,0 0-129,0 0 0,0 0 0,0 0 0,0 0 129,0 0 0,0 21 0,0-21 0,0 0 0,0 0 0,0 0 0,0 0 0,0 0-129,0 0 258,0 0-129,0 0-129,0 0 129,0-21 0,0 21 129,22 0-129,-22 0 129,21-21-129,0 21 129,0 0-129,22-22 0,-22 1 0,21 21 0,20-21 0,-20-1 0,22 1 0,0 21 258,-1-20-387,22-2 129,-21 1 129,0 21-258,-1-21 129,1 21 0,-21 0 0,-1 0-129,0 0 129,-20 0 0,-1 0 0,0 0 0,0 0 0,-21 0-129,0 0 129,19 0 0,-19 0-129,0 0 0,0 0-129,0 0-129,0 0-387,-19 0-774,19 0-1548,0 0-1806,0 0-129,0 0-387,-21-22 258</inkml:trace>
          <inkml:trace contextRef="#ctx0" brushRef="#br0" timeOffset="5872.3359">-3820-2804 3225,'0'0'4128,"0"0"0,0-22-1290,0 22-516,0 0-516,0 0-258,-21 0-516,21 0 129,0-21-516,0 21 0,-21 0-129,0 0-258,21 0 129,-22 21-129,1-21 0,0 0-129,0 22 129,0-22-129,1 21 0,-1-1 129,0-20-129,0 22-129,21-1 0,-21-21 129,21 21-129,21 1 129,-21-1-129,21-21 129,0 21-129,0-21 129,-1 0-129,1 0 129,21 0-129,-21 0 129,1-21 0,-1 0-129,0-1 129,0 1 0,1 0 0,-22-1-129,21 2 0,-21-1 0,0 21 129,0-22-129,0 1 129,0 21-129,0 0 0,0 0 129,0 0-129,-21 0 129,21 21-129,0 1 0,0-1 0,0-1 129,0 2-129,0 20 0,0-20 129,0-1-129,21 21 0,-21-42 0,21 21 0,-21 0 0,21-21-258,0 0-129,1 0-1290,-1-21-3096,0 21-258,0-21-129,1 0-645</inkml:trace>
          <inkml:trace contextRef="#ctx0" brushRef="#br0" timeOffset="7151.4091">-2358-2847 1032,'-21'-21'3870,"21"21"387,0 0-1032,0-22-516,-22 22-774,22 0-258,-21-21-258,21 21-387,-21 0-129,0 0-258,0 0 0,-1 0-258,1 0 0,0 0-129,0 0 129,-1 0-129,1 21 0,0-21-129,1 0 0,-2 22 0,1-1-129,0-21 0,0 21 129,21 1 0,-21-1-129,-1-1 129,22 2-129,0 20 0,-21-20 129,21-1-129,0 21 0,21-21 0,-21 22-129,22-1 258,-22-21-129,21 21 129,0-20-129,0 20 0,0 0 0,1-21 129,-2 1-129,1-1 129,0 0-129,1 1 0,-1-1 0,21-21 0,-20 0 0,20 0 0,0 0 0,1-21 0,-22-1 129,19 1-129,3 21 0,-1-21 129,1-22-129,-22 23 0,21-2 0,-20 1 0,-1 0 129,0-22-129,-21 22 129,0 0-129,0-21 0,0 20 0,0-20 129,-21 0-129,0-1 0,-1 22 129,-20-22-129,21 2 0,-22 19 0,1 1-129,-1-22 129,3 43-129,-2-21-258,20 21-516,-20 0-1161,21 0-2580,0 0-258,21 0-258,-22 21-258</inkml:trace>
          <inkml:trace contextRef="#ctx0" brushRef="#br0" timeOffset="8223.4704">-2401-2741 774,'0'0'2322,"0"-22"258,0 22 129,0 0 0,22 0-645,-22 0-129,0 0-516,0 0-258,0-20 0,0 20-258,0 0-129,-22 0 0,22 0-129,0 0 0,-21 0-129,21 0 0,-21 0-258,21 0 0,-21 0 0,21 0 0,-21 0-129,21 0-129,-22 0 129,22 0-129,-21 0 129,0 0 0,21 20-129,-21-20 129,21 22-258,-22-22 129,22 21 0,0 0 0,-21 1 0,21-1 0,0 0 0,0 0 0,0 0 0,0 0 258,0 1-258,0-1 129,0 21 0,21-21 0,1-21 0,-1 21 0,0 1 0,0-1 0,1-21-129,-1 0 0,21 0 129,-21 0-129,22 0 0,-22-21 0,0 21 0,20-22 0,-20 1 129,0 0-129,0 21 0,1-21 0,-1 0 129,-21 0-129,0-22 129,0 22-129,0 0 0,0 0 0,-21-22 129,-1 22-129,-20 0 0,21-1 0,-20 2 0,-1 20-129,21-21-129,-22 21-387,22 0-3225,21 0-903,-21 0-129,21 0-516</inkml:trace>
        </inkml:traceGroup>
      </inkml:traceGroup>
      <inkml:traceGroup>
        <inkml:annotationXML>
          <emma:emma xmlns:emma="http://www.w3.org/2003/04/emma" version="1.0">
            <emma:interpretation id="{E00E0F17-7AD8-4A61-BAA1-413BC5EC42C0}" emma:medium="tactile" emma:mode="ink">
              <msink:context xmlns:msink="http://schemas.microsoft.com/ink/2010/main" type="line" rotatedBoundingBox="5718,17763 7983,17037 8200,17715 5936,18441"/>
            </emma:interpretation>
          </emma:emma>
        </inkml:annotationXML>
        <inkml:traceGroup>
          <inkml:annotationXML>
            <emma:emma xmlns:emma="http://www.w3.org/2003/04/emma" version="1.0">
              <emma:interpretation id="{CF0459A3-D3B2-417C-AE30-24D3ED127B5E}" emma:medium="tactile" emma:mode="ink">
                <msink:context xmlns:msink="http://schemas.microsoft.com/ink/2010/main" type="inkWord" rotatedBoundingBox="6797,17418 7983,17037 8190,17683 7003,18063">
                  <msink:destinationLink direction="with" ref="{76343E00-6565-4F8B-8971-137A41AEA055}"/>
                </msink:context>
              </emma:interpretation>
              <emma:one-of disjunction-type="recognition" id="oneOf1">
                <emma:interpretation id="interp5" emma:lang="en-US" emma:confidence="0">
                  <emma:literal>&gt;00A</emma:literal>
                </emma:interpretation>
                <emma:interpretation id="interp6" emma:lang="en-US" emma:confidence="0">
                  <emma:literal>&gt;00a</emma:literal>
                </emma:interpretation>
                <emma:interpretation id="interp7" emma:lang="en-US" emma:confidence="0">
                  <emma:literal>&gt;00d</emma:literal>
                </emma:interpretation>
                <emma:interpretation id="interp8" emma:lang="en-US" emma:confidence="0">
                  <emma:literal>a-ON</emma:literal>
                </emma:interpretation>
                <emma:interpretation id="interp9" emma:lang="en-US" emma:confidence="0">
                  <emma:literal>&gt;0oa</emma:literal>
                </emma:interpretation>
              </emma:one-of>
            </emma:emma>
          </inkml:annotationXML>
          <inkml:trace contextRef="#ctx0" brushRef="#br0" timeOffset="13211.7557">-2127-1703 2967,'0'0'4257,"0"0"-129,0 0-1677,0 0-645,0 0-258,0 0-258,-21 0-258,21 0-129,-21 0-129,21 0 0,-21 0-387,21 0 0,-22 0 0,1 21-129,0-21 0,0 22-129,-1-1 129,3-21 0,-2 21 129,21 0-258,-21 0 0,21 0 0,-21 0 129,21 1-129,0-1-129,21 0 129,-21 0 0,21-21 0,0 21 0,-2-21-129,3 21 129,20-21-129,-21 0 129,22 0-129,-1 0 129,1 0-129,-22-21 129,21 0-129,-20 21 129,20-21-129,-21 0 129,1 0-129,-1-1 0,-21 1 0,0 0 0,0 0 0,0 0 129,-21 0-258,-1-22 129,1 22 0,0 0 0,0 21-129,-1-22-258,-20 2-645,42 20-3741,-21 0-129,-1 0-387,1 0-516</inkml:trace>
          <inkml:trace contextRef="#ctx0" brushRef="#br0" timeOffset="11251.6436">-3036-1576 5031,'0'0'5031,"0"0"-387,0 0-129,0 0-2967,0 0-258,0 0-258,0 0-387,0 0 0,21 0-129,0 21 0,0-21-258,1 21 0,20-21 0,-21 22-129,0-22-129,1 21 129,-1-21-129,0 21 0,0-21 0,1 21 0,-22-21 0,0 21 0,0-21 0,0 21 0,0 1 0,-22-22-129,22 21 129,-21 0-129,0 0 129,0-21 0,-22 21 0,22 0-129,21-21 129,-21 22-129,21-22 0,0 0-129,0 21-1161,0-21-3225,0 0-387,0-21-129,21 21-645</inkml:trace>
          <inkml:trace contextRef="#ctx0" brushRef="#br0" timeOffset="12319.7047">-2148-1809 1935,'0'0'4128,"0"0"129,0 0-1806,0-21-516,0 21-129,-21 0-516,21 0 0,-21 0-258,21 0-258,-22 0-258,22 0 0,-21 0-258,0 0 0,0 0 0,21 0-129,-22 21-129,3-21 129,-2 0 0,0 22-129,0-22 129,-1 21 0,-20-1-129,42 2 129,-21-22 0,0 21 0,-1 0-129,1 22 129,21-22-129,-21 0 129,21 0-129,-21 0 0,21 0 129,0 22-129,0-22 129,21 0 0,-21 21 129,21-20-258,0-1 129,1 0-129,20 21 129,-21-21-129,22-21 0,-1 22 0,-2-1 0,3-21 0,-1 0 129,1 0-129,-1 0 0,22 0 129,-22-21 0,-20 21 0,20-22-129,1 1 129,-22 21 0,0-21 0,21 0-129,-20 0 258,-22 0-258,21-1 129,0 1-129,-21-21 129,21 21-129,-21-22 0,0 22 0,0-21 0,0 21 0,-21-21 0,0-1 0,0 22 0,-22-21 0,22 21 0,-21-22-129,-1 22 0,1 21 0,-22-22-387,21 22-774,-20-21-2967,42 21-774,-22 0 0,22 21-645</inkml:trace>
          <inkml:trace contextRef="#ctx0" brushRef="#br0" timeOffset="14787.8458">-3820-1216 645,'0'0'4128,"0"0"258,0 0-1161,0 0-516,0 0-645,-21 0-258,21 0-387,0 0-258,0 0-129,0 0-387,-21-21-129,21 21-129,-21 0-129,21 0 129,-22 0-387,22 0 129,-21 0 0,0 0-129,21 21 129,-21-21-129,0 22 129,1-1 0,20-1 0,-21 2 0,0-1 0,21 0-129,0 1 129,0-22-129,0 21 129,0 0-129,21 0 0,0-21 129,-1 0-129,1 0 129,0 0-129,0 0 0,0-21 0,1 0 0,-1 0 0,0-1 129,0 1-129,-21 0 0,22-1 0,-22 22 0,0-20 129,0-1-129,0 21 129,0 0-129,-22-22 0,22 22 0,-21 22 0,21-22 0,-21 21 0,21-21 129,0 20-129,0 2 0,0-1 129,0 0-129,21 1 129,-21-1-129,21 0 0,-21 0 0,22 0 0,-1-21-258,-21 21 0,21-21-645,-21 0-2064,21 0-1935,-21 0-129,21 0-387,-21 0-387</inkml:trace>
          <inkml:trace contextRef="#ctx0" brushRef="#br0" timeOffset="15631.8941">-3310-1131 774,'0'0'4257,"0"0"258,0 0-129,0 0-2193,0 0-387,0 0-387,0-22-258,0 22-258,0 0 0,-21 0-387,21-20-129,-22 20 0,1 0-129,21 0 0,-21 0 0,0 0 0,-1 0-129,1 20 0,0-20-129,0 0 129,21 22 0,-21-1-129,-1-21 129,1 21-129,21 1 0,-21-1 129,21 0-129,0 0 0,0 0 0,0 0 129,21-21 0,-21 22 0,21-1 0,1-21 0,-1 0 0,0 0-129,21-21 129,-20 21 0,-1-22-129,0 1 0,0 0 129,1 0-129,-1-21 0,-21 42 0,0-22 0,0 1 0,0 0 129,0 21 0,0 0 0,0 0 0,-21 0 0,21 0 0,-22 21 0,22 0 129,0 1-258,0-1 129,0 0 0,0 21-129,22-21 0,-1 1 0,-21 20 0,21-21-129,0 0-258,0-21-645,22 21-3999,-43-21-129,21-21-129,0 0-774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12BD5-B8FB-4270-B527-E245E9555745}" emma:medium="tactile" emma:mode="ink">
          <msink:context xmlns:msink="http://schemas.microsoft.com/ink/2010/main" type="inkDrawing" rotatedBoundingBox="9852,19048 9867,19048 9867,19063 9852,19063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44:17.54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343E00-6565-4F8B-8971-137A41AEA055}" emma:medium="tactile" emma:mode="ink">
          <msink:context xmlns:msink="http://schemas.microsoft.com/ink/2010/main" type="inkDrawing" rotatedBoundingBox="5655,17294 6970,17685 6918,17862 5602,17471" semanticType="callout" shapeName="Other">
            <msink:sourceLink direction="with" ref="{CF0459A3-D3B2-417C-AE30-24D3ED127B5E}"/>
            <msink:sourceLink direction="with" ref="{905AB8BB-3432-44E2-9B51-B735D2D0BDFE}"/>
          </msink:context>
        </emma:interpretation>
      </emma:emma>
    </inkml:annotationXML>
    <inkml:trace contextRef="#ctx0" brushRef="#br0">-4177-1724 129,'0'0'3483,"0"0"387,0 0-1161,0 0-645,0 0-129,0 0-258,0 0-258,0 0 0,-22-22-258,22 22-129,0 0-258,0 0 0,0 0-129,0 0-129,0 0-129,22 0 0,-22 0 0,0 22 0,21-1-129,-21 0 0,21-21-129,0 22 0,1-1 0,20 0 0,-21 0 0,20 0 0,-20 0-129,21 0 129,1 22-129,-1-22 129,1-21-129,-1 21 0,22 0 129,-22 0-129,1 1 129,20-22-129,-20 21 129,20-21-258,-20 0 258,-1 21-129,1-21 0,20 0 0,-20 0 0,-1 0 0,-1 0 129,1 0-129,1 0 0,-1 0 0,-21 0 0,22 0 0,-22 0 0,-21 0-129,21 0 0,-21 0-129,0 0-258,0 0-774,0 0-3612,0-21 129,0 21-645,0 0-387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5.8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E3B797-0058-4D74-8A00-13888EDEE1A2}" emma:medium="tactile" emma:mode="ink">
          <msink:context xmlns:msink="http://schemas.microsoft.com/ink/2010/main" type="writingRegion" rotatedBoundingBox="6666,4616 8675,4473 8717,5063 6709,5207"/>
        </emma:interpretation>
      </emma:emma>
    </inkml:annotationXML>
    <inkml:traceGroup>
      <inkml:annotationXML>
        <emma:emma xmlns:emma="http://www.w3.org/2003/04/emma" version="1.0">
          <emma:interpretation id="{4D94DD81-EF6D-40EB-B614-29EFAEABDEF1}" emma:medium="tactile" emma:mode="ink">
            <msink:context xmlns:msink="http://schemas.microsoft.com/ink/2010/main" type="paragraph" rotatedBoundingBox="6666,4616 8675,4473 8717,5063 6709,5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FB107-BC98-4C09-B9A2-E5341C0340FB}" emma:medium="tactile" emma:mode="ink">
              <msink:context xmlns:msink="http://schemas.microsoft.com/ink/2010/main" type="line" rotatedBoundingBox="6666,4616 8675,4473 8717,5063 6709,5207"/>
            </emma:interpretation>
          </emma:emma>
        </inkml:annotationXML>
        <inkml:traceGroup>
          <inkml:annotationXML>
            <emma:emma xmlns:emma="http://www.w3.org/2003/04/emma" version="1.0">
              <emma:interpretation id="{903CC2E5-5F98-484A-9B9D-0D01F78FD747}" emma:medium="tactile" emma:mode="ink">
                <msink:context xmlns:msink="http://schemas.microsoft.com/ink/2010/main" type="inkWord" rotatedBoundingBox="6666,4616 7327,4569 7369,5159 6709,5207"/>
              </emma:interpretation>
              <emma:one-of disjunction-type="recognition" id="oneOf0">
                <emma:interpretation id="interp0" emma:lang="en-US" emma:confidence="0">
                  <emma:literal>81</emma:literal>
                </emma:interpretation>
                <emma:interpretation id="interp1" emma:lang="en-US" emma:confidence="0">
                  <emma:literal>21</emma:literal>
                </emma:interpretation>
                <emma:interpretation id="interp2" emma:lang="en-US" emma:confidence="0">
                  <emma:literal>71</emma:literal>
                </emma:interpretation>
                <emma:interpretation id="interp3" emma:lang="en-US" emma:confidence="0">
                  <emma:literal>701</emma:literal>
                </emma:interpretation>
                <emma:interpretation id="interp4" emma:lang="en-US" emma:confidence="0">
                  <emma:literal>11</emma:literal>
                </emma:interpretation>
              </emma:one-of>
            </emma:emma>
          </inkml:annotationXML>
          <inkml:trace contextRef="#ctx0" brushRef="#br0">-1 64 903,'0'-21'3870,"0"21"-1290,0 0-516,21 0-129,-21 0-258,0 0-645,0 0 0,19 21-258,-19 0 0,22 0-258,-22 0-129,21 0 0,-21 1-258,0-1 258,21 0-258,-21 21 129,0-21-258,0-21 0,0 22 0,0-1 0,0-21-129,0 0 129,0 0 0,0 0-129,0 0 129,0 0-129,0 0-129,0-21 129,0-1 129,0 22 0,-21-21-129,21 0 129,0 21 129,21-21-129,-21 0 129,21 21-258,-21-21 258,22-1 129,-1 22-258,0-21 129,0 0 0,1 21-129,-1-21 0,0 0 129,0 21 0,0-21 0,-21 21 0,22 0 0,-22 0-129,0 0 129,0 0 0,0 0 0,0 0-129,0 0 0,0 0 129,0 0-258,0 0 129,0 0 0,0 0 0,0 0 0,-22 0 0,22 0 0,0 0 0,0 0 0,-21 0 0,21 0-129,-21 21 129,21-21 0,0 0-129,0 0 129,0 0-129,0 21 129,0-21 0,0 0 0,0 0 0,21 0 0,-21 0 129,0-21-129,0 21 129,21-21-129,-21 21 0,0 0 129,0-22-129,0 22 129,0 0-129,0 0 0,-21-21 0,0 21 0,21 21-129,-21-21 129,21 0 0,-21 22-129,21-22 129,0 21 0,0-21-129,0 0 0,0 0-645,0 21-1806,21-21-1677,0 0-516,-21 0 0</inkml:trace>
          <inkml:trace contextRef="#ctx0" brushRef="#br0" timeOffset="787.045">464 361 1032,'0'0'3225,"0"0"-516,0 0-129,0 0-129,0 0-516,0 0-387,21-22-129,-21 22-516,0 0 129,21-21-258,-21 0-258,22 21 0,-22-22-129,0 22 0,0 0 129,21-21-387,-21 21 0,21-21 0,-21 21-129,0 0 0,0 0 129,0 0-129,0 0-129,0 21 258,0 0-129,0-21 0,0 22 0,0-1 0,21 0 0,-21 1 0,0 19 0,0-19-129,0-1 129,0 0 0,0-21-129,0 22 129,0-1-258,0-21-258,0 0-129,0 21-387,0-21-1161,0 0-2193,0 0-516,0 0-129</inkml:trace>
          <inkml:trace contextRef="#ctx0" brushRef="#br0" timeOffset="1044.0598">464 572 1806,'21'0'4515,"0"0"0,-21 0-1935,22 0-516,-1 0-516,0 0-645,0-21-387,1 21-258,-1 0-129,0 0-129,0 0-129,-21 0-645,0 0-1548,22 0-2064,-22 0 0,0 0-258</inkml:trace>
        </inkml:traceGroup>
        <inkml:traceGroup>
          <inkml:annotationXML>
            <emma:emma xmlns:emma="http://www.w3.org/2003/04/emma" version="1.0">
              <emma:interpretation id="{1F5FDA9B-B73A-487D-BFC7-3B521AAB10AA}" emma:medium="tactile" emma:mode="ink">
                <msink:context xmlns:msink="http://schemas.microsoft.com/ink/2010/main" type="inkWord" rotatedBoundingBox="8359,4553 8679,4531 8701,4832 8381,4855"/>
              </emma:interpretation>
              <emma:one-of disjunction-type="recognition" id="oneOf1">
                <emma:interpretation id="interp5" emma:lang="en-US" emma:confidence="0">
                  <emma:literal>we</emma:literal>
                </emma:interpretation>
                <emma:interpretation id="interp6" emma:lang="en-US" emma:confidence="0">
                  <emma:literal>re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so</emma:literal>
                </emma:interpretation>
                <emma:interpretation id="interp9" emma:lang="en-US" emma:confidence="0">
                  <emma:literal>roe</emma:literal>
                </emma:interpretation>
              </emma:one-of>
            </emma:emma>
          </inkml:annotationXML>
          <inkml:trace contextRef="#ctx0" brushRef="#br0" timeOffset="3923.2243">1693 21 1161,'0'0'4515,"0"-21"129,0 21-1419,21 0-1419,-21 0-258,19 0-387,-19 0-387,0 0-387,0 21-129,22 1 0,-22-1 0,0 0-129,0 0 0,21 21 0,-21-20 0,0-1-129,0 0 129,0 0-129,0 0 129,0-21-129,0 0-129,0 0 129,0 0 0,0 0-129,21-21 0,-21 0 0,0 0-129,0 0 129,0-1 0,0 1-129,0-21 129,0 21-129,0 21 258,0-21 0,0 21 0,21-22-129,-21 22 258,22 0-129,-1 0 0,-21 0 0,21-21 129,-21 21-129,21 0 129,0 0-129,-21 0 129,0 0-129,22-21 0,-22 21 129,0 0-129,0 0 0,0-21 129,0 21-129,0 0 0,0 0 0,0 0 0,0 0 0,0 0 0,0 0 0,0 0 0,0 0 0,0 0-129,0 21 129,0-21 0,0 0 0,0 0 0,0 0 0,0 0 0,21 21 0,-21-21 129,0 0-129,0 0 0,21-21 129,-21 21-129,0 0 0,0 0 0,21-21 0,-21 21 0,0 0 0,0 0 0,0 0 0,0 0 0,0 0 0,0-21 0,0 21 0,-21 0 0,0 0 0,21 0 0,0 0 0,-21 21 0,21-21-129,0 0 129,0 0-129,-22 21-129,22-21-645,22 0-1419,-22 0-2064,21 21-387,-21-21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0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792D09C8-6F2C-4B74-9BE8-67A1B65BD7A4}" emma:medium="tactile" emma:mode="ink">
          <msink:context xmlns:msink="http://schemas.microsoft.com/ink/2010/main" type="writingRegion" rotatedBoundingBox="11049,9323 12951,9410 12915,10205 11012,10118"/>
        </emma:interpretation>
      </emma:emma>
    </inkml:annotationXML>
    <inkml:traceGroup>
      <inkml:annotationXML>
        <emma:emma xmlns:emma="http://www.w3.org/2003/04/emma" version="1.0">
          <emma:interpretation id="{A0DFDCB2-79F6-4DD0-8F1C-35D68B4F4EFD}" emma:medium="tactile" emma:mode="ink">
            <msink:context xmlns:msink="http://schemas.microsoft.com/ink/2010/main" type="paragraph" rotatedBoundingBox="11049,9323 12951,9410 12915,10205 11012,10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24DD-C35E-47C7-8E12-ABC0EEAEAC3B}" emma:medium="tactile" emma:mode="ink">
              <msink:context xmlns:msink="http://schemas.microsoft.com/ink/2010/main" type="line" rotatedBoundingBox="11049,9323 12951,9410 12915,10205 11012,10118"/>
            </emma:interpretation>
          </emma:emma>
        </inkml:annotationXML>
        <inkml:traceGroup>
          <inkml:annotationXML>
            <emma:emma xmlns:emma="http://www.w3.org/2003/04/emma" version="1.0">
              <emma:interpretation id="{8EFAD28E-D1F1-4C1E-8035-698143CF4325}" emma:medium="tactile" emma:mode="ink">
                <msink:context xmlns:msink="http://schemas.microsoft.com/ink/2010/main" type="inkWord" rotatedBoundingBox="11043,9451 11798,9486 11767,10153 11012,10118"/>
              </emma:interpretation>
              <emma:one-of disjunction-type="recognition" id="oneOf0">
                <emma:interpretation id="interp0" emma:lang="en-US" emma:confidence="0">
                  <emma:literal>ray</emma:literal>
                </emma:interpretation>
                <emma:interpretation id="interp1" emma:lang="en-US" emma:confidence="0">
                  <emma:literal>11</emma:literal>
                </emma:interpretation>
                <emma:interpretation id="interp2" emma:lang="en-US" emma:confidence="0">
                  <emma:literal>VI</emma:literal>
                </emma:interpretation>
                <emma:interpretation id="interp3" emma:lang="en-US" emma:confidence="0">
                  <emma:literal>Pk</emma:literal>
                </emma:interpretation>
                <emma:interpretation id="interp4" emma:lang="en-US" emma:confidence="0">
                  <emma:literal>Pa</emma:literal>
                </emma:interpretation>
              </emma:one-of>
            </emma:emma>
          </inkml:annotationXML>
          <inkml:trace contextRef="#ctx0" brushRef="#br0">11043 9461 25,'0'0'26,"1"-9"-4,-1 9-2,0 0-3,0 0-5,0 0-2,8 13-3,-4 4-3,-1 4-1,2 8 0,1 5-2,0 8 0,2 1-1,-2 2 1,0-4-1,0 4 0,0-3 1,-3-6-1,0-6 1,-1-6-1,1-6 1,-3-5-1,0-13 0,0 0-1,0 0-1,6-22 0,-5 1 0,-1-3 0,-1-4 0,1-3 0,-1 0 0,2 1 1,-1 5 0,1-1 1,1 2 0,2 4 0,2 4 0,4 3 1,-2 0 0,4 3 0,0 0 0,3 5 0,1-1 1,0 2-1,0-2 0,-1 4 0,2 0 1,-4 2-1,2-2-1,-5 1 1,-1 0 0,-9 1 0,12 0 1,-12 0-1,0 0-1,0 0 1,0 0 0,9-2 0,-9 2-1,0 0 1,9 3-1,-9-3 0,0 0 0,15-5 1,-15 5-1,8-9 0,-8 9 0,6-11 1,-6 11-1,3-15 0,-3 15 0,-3-15 0,3 15 0,-8-14 0,8 14 0,-16-12 0,7 7 0,-1 4-1,1 4 1,-2 0 0,1 4 0,10-7 0,-14 17-1,10-6 1,2 1 0,3-2 0,-1-10-1,10 15-2,2-6-8,3 1-18,-15-10-1,26 7 0,-16-10 0</inkml:trace>
          <inkml:trace contextRef="#ctx0" brushRef="#br0" timeOffset="694.0397">11546 9954 34,'0'0'26,"0"0"-3,0 0-1,0 0-6,0 0-2,4-15-4,6 9 0,-8-9-3,9 3-1,-6-6-2,6 4-1,-6-2-1,4 4-1,-3 2 0,-6 10 0,9-16-1,-9 16 1,0 0-1,9 1 1,-9-1-1,2 16 0,0 1 1,-1 4 0,0 4 0,-1 0-1,0 1 0,1 1-1,0 1 0,-1-6-1,1-1-4,-3-9-4,7 4-5,-4-2-17,-1-14 0,0 10 0,0-10 1</inkml:trace>
          <inkml:trace contextRef="#ctx0" brushRef="#br0" timeOffset="943.054">11551 10143 34,'15'1'31,"-15"-1"1,25-9 1,-9 7-16,-4-8-4,9 8-2,-7-4-5,5 3-3,1 3-6,-4-6-12,-4 1-17,9 7 0,-10-7-1,6 9 0</inkml:trace>
        </inkml:traceGroup>
        <inkml:traceGroup>
          <inkml:annotationXML>
            <emma:emma xmlns:emma="http://www.w3.org/2003/04/emma" version="1.0">
              <emma:interpretation id="{2A7FD445-D95C-4784-8BCD-A4C8379F6730}" emma:medium="tactile" emma:mode="ink">
                <msink:context xmlns:msink="http://schemas.microsoft.com/ink/2010/main" type="inkWord" rotatedBoundingBox="12242,9378 12951,9410 12921,10084 12212,10051"/>
              </emma:interpretation>
              <emma:one-of disjunction-type="recognition" id="oneOf1">
                <emma:interpretation id="interp5" emma:lang="en-US" emma:confidence="0">
                  <emma:literal>re,</emma:literal>
                </emma:interpretation>
                <emma:interpretation id="interp6" emma:lang="en-US" emma:confidence="0">
                  <emma:literal>"2</emma:literal>
                </emma:interpretation>
                <emma:interpretation id="interp7" emma:lang="en-US" emma:confidence="0">
                  <emma:literal>42</emma:literal>
                </emma:interpretation>
                <emma:interpretation id="interp8" emma:lang="en-US" emma:confidence="0">
                  <emma:literal>Dr</emma:literal>
                </emma:interpretation>
                <emma:interpretation id="interp9" emma:lang="en-US" emma:confidence="0">
                  <emma:literal>Re,</emma:literal>
                </emma:interpretation>
              </emma:one-of>
            </emma:emma>
          </inkml:annotationXML>
          <inkml:trace contextRef="#ctx0" brushRef="#br0" timeOffset="2541.1454">12241 9420 14,'0'0'28,"0"0"0,11 15 3,-11-5-11,4 1-6,5 6-2,-5 1-3,6 9-3,-3-1-2,3 6 0,-4 2-3,1 0 1,-3 0-2,1 0 0,-3-2 0,-1-3 1,-1-5-2,-1-5 1,1-4-1,-1-3 1,1-12-1,0 0 1,0 0-1,0 0-1,3-19 1,-2 0 1,0-2-1,0-8 1,0 1 0,1-1-1,1 1 1,0 1 0,1 3 0,1 3 0,2 4 0,0 6 0,-7 11 0,17-15 0,-4 11 1,0 2-1,5-1 1,0 2-1,1-2 1,3 0-1,-3-1 2,2 1-2,-4-1 1,-2-1-1,-4-3 1,-1 1-1,-10 7 1,9-16-1,-8 7 1,-3-3-1,-2-1 0,-1 2 0,-5-1 1,1 0-1,-2-1 1,0 5-2,-1 0 2,0 4-1,1 4 0,1 1 0,10-1 0,-12 16-1,11 0 0,-2-4-2,9 9-9,0-1-18,-2-8-2,10 5 0,-14-17 1</inkml:trace>
          <inkml:trace contextRef="#ctx0" brushRef="#br0" timeOffset="3428.1961">12726 9865 21,'0'0'26,"0"0"0,10-11-5,-10 11-3,12-11-1,-12 11-3,17-9-2,-17 9-3,22-7 0,-13 2-4,5 8-2,-4-1-1,1 4 0,-11-6-2,15 18 0,-11-6 0,-2 1-1,-1 5 1,-5-3-2,1 4 1,-3-2-1,-1 0 1,-4-2 0,2 0-1,-3-1 1,2-3 1,0 0-1,-3-1 0,13-10 1,-17 13 0,17-13 0,0 0 0,-8 10 0,8-10 0,0 0 1,16 6 0,-6-4 0,5-1 1,-1 1-1,2-2 0,1 2 0,0-3 0,1 1-1,0 4-7,-4 0-25,-4-7-1,3 9 0,-13-6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5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02E7A471-AF04-467D-A26D-A43504E611EF}" emma:medium="tactile" emma:mode="ink">
          <msink:context xmlns:msink="http://schemas.microsoft.com/ink/2010/main" type="writingRegion" rotatedBoundingBox="5199,14426 6236,14091 6387,14557 5350,14893"/>
        </emma:interpretation>
      </emma:emma>
    </inkml:annotationXML>
    <inkml:traceGroup>
      <inkml:annotationXML>
        <emma:emma xmlns:emma="http://www.w3.org/2003/04/emma" version="1.0">
          <emma:interpretation id="{16CD8503-1015-42A0-8D7E-87DED5FE7FC3}" emma:medium="tactile" emma:mode="ink">
            <msink:context xmlns:msink="http://schemas.microsoft.com/ink/2010/main" type="paragraph" rotatedBoundingBox="5199,14426 6236,14091 6387,14557 5350,14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62B2CD-D85D-4B21-B9A7-553AC27CFC3F}" emma:medium="tactile" emma:mode="ink">
              <msink:context xmlns:msink="http://schemas.microsoft.com/ink/2010/main" type="line" rotatedBoundingBox="5199,14426 6236,14091 6387,14557 5350,14893"/>
            </emma:interpretation>
          </emma:emma>
        </inkml:annotationXML>
        <inkml:traceGroup>
          <inkml:annotationXML>
            <emma:emma xmlns:emma="http://www.w3.org/2003/04/emma" version="1.0">
              <emma:interpretation id="{13AE6B71-14F2-4D41-BA1E-FFF11DB109F2}" emma:medium="tactile" emma:mode="ink">
                <msink:context xmlns:msink="http://schemas.microsoft.com/ink/2010/main" type="inkWord" rotatedBoundingBox="5199,14426 6236,14091 6387,14557 5350,14893"/>
              </emma:interpretation>
              <emma:one-of disjunction-type="recognition" id="oneOf0">
                <emma:interpretation id="interp0" emma:lang="en-US" emma:confidence="0">
                  <emma:literal>jet*</emma:literal>
                </emma:interpretation>
                <emma:interpretation id="interp1" emma:lang="en-US" emma:confidence="0">
                  <emma:literal>ret*</emma:literal>
                </emma:interpretation>
                <emma:interpretation id="interp2" emma:lang="en-US" emma:confidence="0">
                  <emma:literal>vet*</emma:literal>
                </emma:interpretation>
                <emma:interpretation id="interp3" emma:lang="en-US" emma:confidence="0">
                  <emma:literal>pet*</emma:literal>
                </emma:interpretation>
                <emma:interpretation id="interp4" emma:lang="en-US" emma:confidence="0">
                  <emma:literal>wet*</emma:literal>
                </emma:interpretation>
              </emma:one-of>
            </emma:emma>
          </inkml:annotationXML>
          <inkml:trace contextRef="#ctx0" brushRef="#br0">5260 14407 32,'0'0'31,"0"0"3,0 0-1,-12 10-12,12-10-6,-1 9-3,1-9-6,4 22-2,0-3 0,4 6-3,-1 5 1,2 6-1,1 3 0,-2 1-1,2 4 1,-3 0-1,3-5 0,-3-3 0,0-4-1,-3-6 1,1-5-1,-2-7 0,-3-14 0,0 0 0,0 0 0,-4-13 0,0-4 0,-1-6 0,1-2 1,-1-3-1,1-1 1,2 2-1,1 1 1,3 4 0,5 2 0,1 4 0,6 3 1,3 2-1,5 2 1,2 2 0,3 2-1,0 0 1,1-1-1,2 1 0,-4 1 0,-1-2 0,-5 1 0,-1-3 0,-5-2 0,-2 2 0,-6-2 0,-3 0 1,-3-3-1,-3 2 0,-2-1 0,-5 2 1,-3-1-1,1 2 1,-1 1-1,-1 3 0,3 2 0,-1 1 1,3 2-2,9 0 1,-9 9 0,9-9 0,2 15 0,-2-15 0,8 15 0,-8-15-1,16 13 1,-16-13-2,19 11-9,-9-5-24,-10-6 2,15-5-3,-15 5 2</inkml:trace>
          <inkml:trace contextRef="#ctx0" brushRef="#br0" timeOffset="784.0449">6247 14212 26,'0'0'32,"9"3"1,-9-3 0,0 0-11,0 0-4,-10 3-5,10 8-5,0-11-3,-13 14-2,4-4-1,0 4-1,-3 2 0,2 3 0,-5 3-1,2 1 0,-3 0 0,2 4 0,-1-1 0,0-2 0,2-2 0,-1-2-1,6-3-1,-2-7-2,6 3-1,4-13-6,0 0-9,0 0-15,3-12 2,4 3-2,-6-9 3</inkml:trace>
          <inkml:trace contextRef="#ctx0" brushRef="#br0" timeOffset="1051.0601">6087 14210 61,'0'0'34,"0"0"0,0 0-4,17 25-16,-16-13-4,11 13-3,-3 0-3,6 9-1,-3-2-1,3 2 0,0-1-1,0-2 0,-1 0 0,1-7-2,-4-2-1,-3-13-4,2 5-9,-10-14-22,0 0 3,0 0-3,-11-12 2</inkml:trace>
          <inkml:trace contextRef="#ctx0" brushRef="#br0" timeOffset="1284.0732">5966 14401 58,'3'12'35,"-3"-12"0,20 9 0,3 2-20,-6-12-3,12 9-2,-5-8-4,10 5-2,-3-6-2,1 0-1,-1-2-4,-6-10-16,1 3-18,2 0 0,-8-7-1,-1 0 1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8:00.8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66 3483,'21'-21'4773,"-21"21"-129,0 0-1419,0-21-1935,0 21 258,0 0-774,21 0 0,-21 0-516,22-21 258,-1 21-387,-21 0 129,21 0-258,-21 0 258,0 0-129,21 0 0,-21 0 129,0 0-258,0 0 129,22 21-129,-22-21 129,0 21-129,0-21 129,0 21-129,0 0-129,-22 1 129,22-1-129,0 0 129,-21 1-129,0-1 0,21-21 129,-21 20-129,21 2 129,-22-1-129,1-21 129,21 21 0,0-21 0,0 0 0,-21 22 0,21-22-129,0 0 129,0 21 0,0-21 0,0 0 0,0 0 129,0 0 0,0 0-129,21 0 129,-21 0 129,21 0-129,1-21 0,-1 21 129,0 0 0,0 0-129,1 0 0,-1 0-129,0 0 129,-21 0 0,21 0-129,-21 0-129,0 0 0,0 0-387,0 0-1935,0 0-2193,0 0-258,0 0-516,0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59.014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9AFC4FD-5367-473D-A03D-9BA8B26703C6}" emma:medium="tactile" emma:mode="ink">
          <msink:context xmlns:msink="http://schemas.microsoft.com/ink/2010/main" type="inkDrawing" rotatedBoundingBox="15434,8876 15698,7747 16768,7998 16504,9127" hotPoints="16601,8479 16041,9039 15482,8479 16041,7920" semanticType="enclosure" shapeName="Circle">
            <msink:destinationLink direction="with" ref="{17B98FFB-B742-475C-B278-8F5B9A3401F1}"/>
          </msink:context>
        </emma:interpretation>
      </emma:emma>
    </inkml:annotationXML>
    <inkml:trace contextRef="#ctx0" brushRef="#br0">16288 7973 8,'0'0'15,"0"0"-1,-10-13 1,10 13-2,-9-6-1,9 6 0,-15-8-2,6 2-1,9 6 0,-20-12-2,9 9-1,-2-4-1,1 2 0,-1-3-1,1 3 0,-1 1 0,2 1-1,-2-1 0,1 1 0,-2 0-1,3 2 0,-2-1 0,0 2 1,-1-2-1,1 2 0,-2 0-1,2 2 1,-1 0-1,0 0 0,-1-1 0,0 2 0,1 1-1,-1 0 1,0 1-1,0 0 0,0 4 1,-1-2-1,1 2 0,-3 1 0,5 0 0,-3 2 0,0 0 1,1 1-1,-1-1 0,2 1 0,-2-2 0,5 4 0,-3-2 0,4 0 0,1-1 0,-1 1 0,1 1 0,1 0 0,-2 3 0,2-2 0,0 2 0,0 1 0,-1-2 0,1 1 0,1 1 0,-1 0 0,1-1-1,0 4 1,1 0 0,1-3 0,0 3 0,0 2-1,2-2 1,1 1 0,0 0 0,2-3 1,0 2-2,2 2 1,-1 2 0,2-4 1,1 2 0,0 1-1,0-2 1,0 0-1,1 0 1,1 0-1,1-5 1,-1 4-1,1-3 0,1-3 1,2 3-1,-1-1 1,1 0-1,2 0 1,-1-1-1,1-1 1,1 1-1,-1 0 1,3-2 0,-1-3 0,2-1-1,-1 0 1,1-2-1,0-1 1,2-1-1,-1-1 1,0-1-1,1 0 0,0 0 1,2 0 0,-2-2-1,3 0 1,-2 0-1,2 1 1,-1-2-1,0 0 1,0-1 0,2 2-1,-3-2 1,2-2 0,0 1-1,0-2 1,1 2-1,-1-2 1,1 0-1,-2-1 0,0 0 1,0-1-1,-1-2 0,-1 3 1,-1-2-1,0 0 0,-2-1 1,1-1-1,0-1 0,1 2 0,-3-2 0,2-1 0,-2 0 0,1 1 0,-2-1 0,2 0 0,-4-1 1,-1 0-1,2 0 0,-2-1 0,0 0 0,1-1 0,-2-2 0,-1 1 1,1 0-1,-1 1 0,-2 1 0,1-2 0,-1 1 0,0-1 0,-1 3 0,-1-3 0,-1 0-1,0 1 1,0-2 0,0 0 1,-1-1-2,0 0 1,-1-3 0,0 3 0,-1 0 0,0-2 1,0 0-2,-2 2 1,0 0 0,0-1 0,0 1 0,1-1 0,-2 1 0,1 0 0,0 1 0,0-3 1,-2 1-1,-1 5 0,0-1 0,-2 0 0,1 0 0,-2 0 0,1 1 1,-1 2-1,2-2 0,0 0 0,1-1 0,0 3-1,1 1 2,-1 0-2,5 9 2,-7-18-1,2 9 0,5 9 0,-9-18 0,4 7 0,-2 0 0,2 2 0,-1-2 0,0 0 0,1 2 0,-2 0 0,2-1 0,5 10 0,-11-17 0,11 17 0,-16-18 0,8 9 0,-1 0 0,-1-1 0,0 1-1,-1-1 2,-1 1-1,2-1 0,-1 1-1,-1 2 1,-1-2 0,0 1 0,0 0 0,0 2 0,-2 1-1,-1 2 0,0 3-3,-5-2-3,5 9-10,-7 1-22,-5-1 3,-3 4-3,-5-1 3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8.5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C1FAFE-2A57-48C5-BDE4-3B66B8A54AF6}" emma:medium="tactile" emma:mode="ink">
          <msink:context xmlns:msink="http://schemas.microsoft.com/ink/2010/main" type="inkDrawing" rotatedBoundingBox="7921,4383 8006,5295 7969,5299 7884,4387" semanticType="scratchOut" shapeName="Other"/>
        </emma:interpretation>
      </emma:emma>
    </inkml:annotationXML>
    <inkml:trace contextRef="#ctx0" brushRef="#br0">22-4 3354,'0'0'4386,"0"0"-258,0 0-2580,-21 0-129,21 0-129,0 20-387,0 1-258,21 22 129,-21-22-258,0 22 0,0-1 0,0 22 0,22-22-129,-22 21 0,0 1-129,0-22 129,21 22-258,-21 0 0,0-1-129,0-20 0,0-1 0,0 0 0,0 1 0,21-22 0,-21 0 0,0 0 0,0-21 0,0 0-129,0 21 0,0-21-258,0 0-129,0 0-903,21 0-2838,-21-21-645,0 0 0,0 21-129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1.3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6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45.44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<inkml:trace contextRef="#ctx0" brushRef="#br0" timeOffset="-3367.9277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<inkml:trace contextRef="#ctx0" brushRef="#br0" timeOffset="8012.0174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38.56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<inkml:trace contextRef="#ctx0" brushRef="#br0" timeOffset="2323.795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<inkml:trace contextRef="#ctx0" brushRef="#br0" timeOffset="908.1153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4:43.91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6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<inkml:trace contextRef="#ctx0" brushRef="#br0" timeOffset="-960.122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5:51.69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15.8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<inkml:trace contextRef="#ctx0" brushRef="#br0" timeOffset="947.6203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04.93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5:46.92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9-25T20:21:09.343"/>
    </inkml:context>
    <inkml:brush xml:id="br1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64F5D7-DE37-40D6-8BC1-9768C6BE0142}" emma:medium="tactile" emma:mode="ink">
          <msink:context xmlns:msink="http://schemas.microsoft.com/ink/2010/main" type="writingRegion" rotatedBoundingBox="1556,10328 21563,9902 21655,14216 1648,14642"/>
        </emma:interpretation>
      </emma:emma>
    </inkml:annotationXML>
    <inkml:traceGroup>
      <inkml:annotationXML>
        <emma:emma xmlns:emma="http://www.w3.org/2003/04/emma" version="1.0">
          <emma:interpretation id="{C895E6FF-F7FA-4445-B33C-405517FAAA2D}" emma:medium="tactile" emma:mode="ink">
            <msink:context xmlns:msink="http://schemas.microsoft.com/ink/2010/main" type="paragraph" rotatedBoundingBox="1556,10328 19604,9943 19633,11318 1585,11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266D9B-0420-4743-BCD5-C70F51E4F762}" emma:medium="tactile" emma:mode="ink">
              <msink:context xmlns:msink="http://schemas.microsoft.com/ink/2010/main" type="line" rotatedBoundingBox="1556,10328 19604,9943 19633,11318 1585,11702"/>
            </emma:interpretation>
          </emma:emma>
        </inkml:annotationXML>
        <inkml:traceGroup>
          <inkml:annotationXML>
            <emma:emma xmlns:emma="http://www.w3.org/2003/04/emma" version="1.0">
              <emma:interpretation id="{10DF7759-9C1E-40D0-AC36-8B337A1B1F4D}" emma:medium="tactile" emma:mode="ink">
                <msink:context xmlns:msink="http://schemas.microsoft.com/ink/2010/main" type="inkWord" rotatedBoundingBox="1556,10328 10245,10143 10275,11517 1585,11702"/>
              </emma:interpretation>
              <emma:one-of disjunction-type="recognition" id="oneOf0">
                <emma:interpretation id="interp0" emma:lang="en-US" emma:confidence="0">
                  <emma:literal>1=91,908.2)</emma:literal>
                </emma:interpretation>
                <emma:interpretation id="interp1" emma:lang="en-US" emma:confidence="0">
                  <emma:literal>1=92,908.2)</emma:literal>
                </emma:interpretation>
                <emma:interpretation id="interp2" emma:lang="en-US" emma:confidence="0">
                  <emma:literal>1=94,908.2)</emma:literal>
                </emma:interpretation>
                <emma:interpretation id="interp3" emma:lang="en-US" emma:confidence="0">
                  <emma:literal>1=42,908.2)</emma:literal>
                </emma:interpretation>
                <emma:interpretation id="interp4" emma:lang="en-US" emma:confidence="0">
                  <emma:literal>1=912,908.2)</emma:literal>
                </emma:interpretation>
              </emma:one-of>
            </emma:emma>
          </inkml:annotationXML>
          <inkml:trace contextRef="#ctx0" brushRef="#br0">6394 10723 27,'0'0'28,"0"0"-3,0 0-4,0 0-3,-8-14-2,8 14-3,0 0-3,-9-7-3,9 7 0,-13-7-2,4 2-1,9 5-1,-19-3-1,7 3 0,-1 0 1,-2 1-1,-2 0-1,-2 3 1,-3 0 0,2 2 0,-4 1-1,3 4 1,-1 1-1,1 3 0,1 1 0,2 4-1,1 3 0,4 1 1,1 3-2,5 3 1,2-1 0,4 2 0,5 0 0,4-4 0,4-2 0,2-3 1,6-6-1,2-6 0,5-4 0,2-7 0,2-7 1,1-3-1,2-7 0,1-4 0,-4-4 1,-3-2-1,-3-2 0,-4 0 1,-5 1-1,-3 2 1,-6 2-1,-4 6 1,-5 0 0,-2 4 0,-4 3 1,8 12-1,-17-13 0,8 11 0,0 4-1,9-2 1,-13 20 0,11 1-1,1 6 1,2 5-1,2 5 1,2 7-1,1 4 1,0 1-1,0 4 1,0-2-1,-2 0 0,0-3 1,0 1-1,-1-2 0,0-4 1,-1-2-1,0-5 0,0-4 0,-1-5 0,1-3 0,0-5 0,-2-7-1,1-1-1,-1-11-1,0 0-3,0 0-6,7-9-27,0 0 0,-4-10 1,6-1 0</inkml:trace>
          <inkml:trace contextRef="#ctx0" brushRef="#br0" timeOffset="641.0365">6849 11000 35,'-8'14'31,"-1"-10"2,4 9-1,-3-2-13,-4-4-8,8 7-2,-8-4-3,9 4-2,-4-3-1,7 3-1,-3 1 0,2 0 0,3 1-1,1 5 1,1-1-1,0 2 0,4-3 1,-2 0-2,3-2 2,2-2-1,1-2 0,1-5 0,1-5 0,2-2 0,2-3 0,0-3 1,0-3-2,1-6 2,-2-2-2,0-2 1,-4-2-1,-2 0 2,-2-1-2,-4 0 1,-5 1 0,-3 2 0,-6 2 0,-2 1 0,-4 2 0,-3 4 0,-4 3 0,-1 3-1,-3 3 0,1 3 1,1 2-2,3 1 0,4 1-3,0-4-5,17-3-26,-13 6-4,13-6 1,0 0-1</inkml:trace>
          <inkml:trace contextRef="#ctx0" brushRef="#br0" timeOffset="2883.1641">7401 11189 30,'0'0'30,"10"0"0,-10 0-7,0 0-3,0 0-3,0 0-4,0 0-2,6 9-4,-6-9-2,10 18 0,-1-4-1,-3 1 0,5 2-2,-2 1 1,0 4-1,-1-2 0,-2 4-1,-4-2 0,-3-1 0,-4 1-1,0 1 0,-4-2 0,-1-3 0,1-1-2,-2-6 0,5 2-6,-3-10-10,9-3-19,-10 1 1,10-1-2,3-16 2</inkml:trace>
          <inkml:trace contextRef="#ctx0" brushRef="#br0" timeOffset="4460.2551">8227 10782 35,'10'-3'31,"-10"3"3,0 0-6,0 0-7,-2-12-3,2 12-4,0 0-4,-9-7-3,9 7-2,-14-9 0,3 2-1,2 2-1,-6-1-1,3 1 1,-6-1-2,2 2 1,-5 1-2,-1 2 1,0 4-1,-2 2 1,0 1-1,-1 5 0,2 5 0,-1 1 0,2 4 0,2 3 0,4-1 0,1 5 0,4 2 0,3-1 0,3 1-1,5 1 1,3 0 0,6-2 0,3-2 0,6-4 1,5-4-1,6-4 0,2-6 1,4-6-1,3-9 1,2-3-1,1-9 1,-1-4-1,-3-7 1,-4-2-1,-2-5 1,-6-2 0,-6-2-1,-7-2 1,-8-2 0,-6 2 0,-7-4-1,-8 0 0,-4-2 1,-5 1-1,-4 1 0,1 4-1,3 3 1,1 2 0,6 6 0,3 6-1,5 4 1,4 6 0,3 3 0,4 12 0,-3-13 1,3 13-1,0 0 0,0 0 1,17 13-1,-5-5 1,5 3-1,3 1 1,4 0-1,3-2 1,3-3 0,3-3 0,-1-4 0,1-3 0,-2-4 0,1-1 0,-3-3 0,-2 1 0,-4-1 0,-5 1 0,-2 4-1,-5 0 1,-11 6-1,13-8 0,-13 8-1,0 0-4,0 0-5,1 13-31,-1-13-1,-5 16 1,5-16-1</inkml:trace>
          <inkml:trace contextRef="#ctx0" brushRef="#br0" timeOffset="5036.2879">8742 11071 42,'0'0'32,"12"-3"1,-12 3 1,0 0-18,19 8-1,-19-8-4,21 15-2,-8-6-1,4 7-2,-2-3-1,1 6 0,-3-2-2,-3 8 0,-6-1-1,-4 1 0,-6-1-1,-3 1 0,-5-2-2,-1-3-2,-2-1-4,-2-14-11,-1 1-22,7-5 1,3-8 0,10 7 1</inkml:trace>
          <inkml:trace contextRef="#ctx0" brushRef="#br0" timeOffset="5985.3423">9354 10478 34,'0'0'32,"4"22"2,-6-10 0,-4 5-13,9 8-4,-6-2-4,7 10-5,-4-1-2,6 10-1,-2 3-1,2 4-1,-1 0 0,2 3-1,0 1-1,-1-3 1,-1-3-1,0-6 0,-1-8-1,0-4 0,1-9-1,-2-7 0,0-3-1,-3-10-3,0 0-5,0 0-13,1-15-15,0 4 0,-5-7 1,1-2 0</inkml:trace>
          <inkml:trace contextRef="#ctx0" brushRef="#br0" timeOffset="6353.3634">9269 10489 59,'0'0'34,"11"-6"0,-11 6 1,12-8-24,6 9-1,0-5 0,8 7-2,1-5 0,10 3-2,-2-3-1,5 3 0,-2-3-2,3 1 0,-5-2-1,0 2 0,-6-1-1,-2 4 0,-6-1-1,-2-1-1,-3 3-2,-8-1-1,2 4-3,-11-6-5,10 9-15,-10-9-13,-8 15 1,-2-5 0,-8 0 2</inkml:trace>
          <inkml:trace contextRef="#ctx0" brushRef="#br0" timeOffset="6588.3767">9398 10871 66,'0'0'36,"15"14"1,2-14 1,7-7-22,7 8-7,-3-8-2,7 3-1,-2-4-2,2 3-3,-1 0-2,-3-2-3,2 6-5,-8-9-12,0 3-18,0 2 2,-6-6-2,2 0 2</inkml:trace>
          <inkml:trace contextRef="#ctx0" brushRef="#br0" timeOffset="7081.405">9888 10151 86,'13'13'36,"-13"-13"1,19 11-2,-8 3-26,2-1-2,8 9 1,1-1-2,7 11-1,1 1-2,4 7 0,0 5-1,0 10-1,-3 3-1,-4 8 1,-5 4-1,-6 4-1,-4 3 1,-7 4 0,-3-5 0,-6 0 0,-3-6 0,-4-5 1,-1-7 0,-2-8 1,-1-9-1,0-8 1,1-9-1,3-7 0,1-3-3,1-10-4,9-4-26,0 0-10,9-6 1,1-6-1</inkml:trace>
          <inkml:trace contextRef="#ctx0" brushRef="#br0" timeOffset="-18090.0347">1781 10640 31,'0'0'29,"0"0"2,0 0-8,1-9-2,-1 9-4,0 0-4,0 0-2,0 10-4,1 1-1,-4-1-2,2 6-1,-3 6 0,-1 7-2,-2 3 1,0 6-2,-3 6 1,-2 2-1,-1 4 0,-1-2 1,-1 0-1,1-2 0,0 0 0,2-6-1,-1-5 1,1-4 0,4-4 0,-1-5 0,2-2 0,2-5 0,0-3 0,1-1 1,0-1-1,2 0 0,2-10-1,-3 15 0,3-15-1,-1 9-3,1-9-8,0 0-23,11-7 1,-6-6-2,-1-13 3</inkml:trace>
          <inkml:trace contextRef="#ctx0" brushRef="#br0" timeOffset="-16868.9649">1705 11108 16,'0'0'28,"-9"-2"3,9 2 0,0 0-10,0 0-2,0 0-4,4 10-4,-4-10-2,17 9-3,-4-3 0,1-5-1,4 3 1,0-4-2,4 3-1,3-4-1,0 1-1,-1-1 0,0 2 0,-3-1-1,1 1 0,-2 0-2,-6-1 1,0 1-3,-14-1-3,19-1-20,-19 1-11,0 0 1,-1-12-1</inkml:trace>
          <inkml:trace contextRef="#ctx0" brushRef="#br0" timeOffset="-17518.002">1815 10638 13,'1'-9'27,"-1"9"0,0 0 2,0 0-10,0 0 0,-2-9-5,2 9-2,0 0-4,0 0 0,0 0-3,0 0-1,0 0-1,0 0-1,0 0 0,0 0-1,0 0 1,0 0-1,0 0 2,8 18-1,-4-4 0,3 6 1,2 2-1,4 9-1,0 2 0,1 5 0,3 6-1,-1 2 0,4 2-1,-1 1 1,0 1 0,0-3 1,-3-1-1,2-4 0,-2-4 0,-2-6 0,-2-6 0,-3-4-1,0-5 2,-4-3-2,-5-14 1,8 14-1,-8-14-2,0 0-3,0 0-8,4 11-23,-4-11 1,0 0-1,-7-18 1</inkml:trace>
          <inkml:trace contextRef="#ctx0" brushRef="#br0" timeOffset="-16003.9154">2387 10865 19,'-1'10'30,"1"-10"1,-11 10 3,11-10-14,-10 4-3,10-4-3,0 0-3,0 0-3,0 0-1,15 9-2,-5-11 0,5 5 0,2-7-1,5 4 0,0-2-2,4 0 0,-1-2 0,-1 2-1,1 0-1,1-1 1,-2 1-2,-5 1 1,0 1 0,-3 0-1,-4 1-1,-3-2-1,-9 1-2,0 0-1,12 3-5,-12-3-9,-14-6-18,14 6 1,-17-2 0,5 3 2</inkml:trace>
          <inkml:trace contextRef="#ctx0" brushRef="#br0" timeOffset="-15532.8884">2377 11080 28,'0'0'27,"9"11"3,-9-11-8,0 0-5,0 0 0,0 0-3,18 5-2,-18-5-2,23 3-1,-10-4-2,9 4-2,-2-2-1,5 0-1,-1-1-1,3 2 0,0-1-1,1 1 0,-1 0 0,-2-1 0,-1 0-1,-1 3 1,-3-2 0,-1-1 0,-3-1-1,-3 2 1,-2-2-2,-11 0-1,11 1-7,-11-1-29,-11 2 0,1-1 1,-4-2-2</inkml:trace>
          <inkml:trace contextRef="#ctx0" brushRef="#br0" timeOffset="-11690.6687">4512 10893 54,'0'0'36,"0"0"-1,0 0 0,0 0-17,0 0-6,6 13-3,-6-13-3,19 20-1,-5-6-2,5 6 0,1 0 0,4 5 0,0 2-1,5 0-1,0-2 0,3 1 0,1 0 0,1-2 0,-1-3-1,-1-1 1,-2-2-1,-5-3 0,-1-1 1,-4-4-1,-6-2 0,-2 0 1,-12-8-1,14 8 0,-14-8-2,0 0-5,0 0-24,0 0-9,-11 8 1,11-8-2</inkml:trace>
          <inkml:trace contextRef="#ctx0" brushRef="#br0" timeOffset="-2005.1147">5461 11286 28,'0'0'20,"3"-10"-2,-3 10-1,0 0-1,0 0-3,0 0-1,0 0-2,0 0 0,-11-2-2,11 2-1,0 0 0,0 0-1,0 0-1,0 0-1,0 0 0,0 0-1,0 0 0,0 0-1,0 0 0,0 0 1,0 0-2,0 0 1,0 0-1,0 0 1,0 0-1,-5 9 0,5-9 0,0 0 0,0 0-1,10 11 1,-10-11 0,12 15-1,-3-6 1,-1 3-1,1 1 1,0 1 0,-1 3-1,-1 1 1,-2-1-1,-1 3 1,-2 0-1,-2 0 0,-1-2 0,-2 1 0,0 0 0,-2-4 0,-1 0 0,-1-3 1,-1-1-1,1-2 0,7-9 0,-14 12 0,14-12-1,-11 9-2,11-9-3,0 0-5,0 0-24,1 12-2,-1-12 0,0 0-1</inkml:trace>
          <inkml:trace contextRef="#ctx0" brushRef="#br0" timeOffset="25455.4559">3183 10402 20,'0'0'27,"-7"13"1,7-13-7,-12 10-3,12-10-3,-14 14-2,9-2-3,-5-3-3,5 7-2,-6 0 1,4 5-3,-1 0 0,1 5-1,1-2 1,1 5-2,-1 0 1,2 4 0,1 1-1,3 6 1,0 1-1,3 2 1,1 2 0,3 0 0,1 0-1,5-3 1,-1-4-1,4-2 0,-2-4 0,2-4-1,-1-2 1,0 0-1,-2-3 1,0-1 0,-4-4 0,0-2 0,-1-3-1,-1 1 1,-7-14 0,9 14 0,-9-14-1,0 0 0,0 0 0,0 0-1,6 10-2,-6-10-7,0 0-20,-2-11-7,-1 0 0,4-2-1</inkml:trace>
          <inkml:trace contextRef="#ctx0" brushRef="#br0" timeOffset="26891.5381">3735 10466 20,'0'0'25,"0"0"-2,0 0-5,0 0 0,0 0-1,0 0-1,0 0-3,0 0-1,0 0-2,0 0-1,0 0-3,0 0-1,-16 2-2,16-2 0,-20 2 0,7 2-2,-3 0 1,-2 0 0,-2 0-1,-3 1 0,-2-2 0,-1 3-1,0 0 1,0-1-1,-1-1 1,1 2-1,2 1 0,4-2 1,1 0-1,3 0 0,3-1 1,2 0-1,11-4 0,-14 6 0,14-6 0,0 0 0,0 0 0,-7 13 0,7-13 0,7 13 0,3-6 0,1 1 0,5 0 1,2-1-1,4 1 1,1 0-2,4-3 2,0 2-1,-1 1 1,1 0-1,-3 1 1,1 1-1,-4-1 0,-1 0 1,-2-1-1,-2-1 0,-4 0 0,-2-3 1,-10-4 0,13 7-1,-13-7 1,0 0 0,0 0 0,0 0 0,0 0 0,0 0-1,-13 11 0,13-11 0,-20 12 0,7-4 0,-4 4 0,-1 3 0,-2 0 0,-2 4 0,-1 2 0,1 0 0,-1 2 0,2 1 0,1-2-1,1-3 1,3 1 0,5-6 0,2-2 0,3-1-1,6-11 1,-4 12 0,4-12 0,11 6 0,-2-5 0,2 2 1,5-2-1,3-1 1,2-1-1,3 1 1,2 0-1,0-2 1,2-1-1,-1 1 0,-3-1 1,-2 2-1,-2 1 0,-5-1 1,-1 0-1,-4 3 0,-10-2 0,13 1 1,-13-1 0,0 0 0,0 0 0,0 0-1,0 0 0,0 0-3,0 0-10,0 0-26,0 0-2,0 0 1,0 0-1</inkml:trace>
          <inkml:trace contextRef="#ctx0" brushRef="#br0" timeOffset="27412.5679">3924 11214 28,'12'7'32,"-12"-7"3,2 13 0,3 2-14,-6-5-4,6 11-1,-7-6-6,2 14-2,-3-3-2,-1 8-2,-2-2-1,-1 1-1,-1-3-2,-1-6-6,6-7-31,-2-5-2,5-12 1,0 0-1</inkml:trace>
        </inkml:traceGroup>
        <inkml:traceGroup>
          <inkml:annotationXML>
            <emma:emma xmlns:emma="http://www.w3.org/2003/04/emma" version="1.0">
              <emma:interpretation id="{4563F711-52B2-4230-92BE-9E4D0A8CA9B4}" emma:medium="tactile" emma:mode="ink">
                <msink:context xmlns:msink="http://schemas.microsoft.com/ink/2010/main" type="inkWord" rotatedBoundingBox="12276,10312 19608,10156 19630,11150 12297,11307"/>
              </emma:interpretation>
              <emma:one-of disjunction-type="recognition" id="oneOf1">
                <emma:interpretation id="interp5" emma:lang="en-US" emma:confidence="0">
                  <emma:literal>8=0×2×0</emma:literal>
                </emma:interpretation>
                <emma:interpretation id="interp6" emma:lang="en-US" emma:confidence="0">
                  <emma:literal>oc_Qxex0\</emma:literal>
                </emma:interpretation>
                <emma:interpretation id="interp7" emma:lang="en-US" emma:confidence="0">
                  <emma:literal>oc_Qxexo\</emma:literal>
                </emma:interpretation>
                <emma:interpretation id="interp8" emma:lang="en-US" emma:confidence="0">
                  <emma:literal>8=0×20</emma:literal>
                </emma:interpretation>
                <emma:interpretation id="interp9" emma:lang="en-US" emma:confidence="0">
                  <emma:literal>oc_QxexQ</emma:literal>
                </emma:interpretation>
              </emma:one-of>
            </emma:emma>
          </inkml:annotationXML>
          <inkml:trace contextRef="#ctx0" brushRef="#br0" timeOffset="19003.0858">15194 10368 12,'0'0'30,"8"-9"1,-11 0 3,0-3-11,3 12-3,-11-21-4,11 21-3,-16-19-4,16 19-3,-23-11-1,11 12-2,-6 1 0,1 7-2,-2 5 0,-2 5 0,-1 6 0,-3 7 0,3 3-1,2 5 1,0 4 0,3 1 0,6 2 0,5-1 0,6 1 1,6-1-1,5-3 1,6-2-1,4-3 1,3-2-1,5-6 0,3-3 1,3-5-2,2-6 1,1-6 0,2-4-1,1-6 1,1-4-1,-3-4 0,1-6 1,-4-2-1,-1-5 1,-2-3 0,-5-5-1,-1-3 1,-6-4-1,-2-7 0,-7-3 0,-3-6 1,-6-5-1,-7-4 0,-5-1 0,-6 4 0,-8 3 0,-5 8 0,-7 7 0,-4 10 0,-5 14-1,0 10 0,-2 6-1,2 7-1,2 5 0,7 10-3,4-4-3,15 11-8,1-2-23,9 0 2,7 2-1,5-1 3</inkml:trace>
          <inkml:trace contextRef="#ctx0" brushRef="#br0" timeOffset="19338.1061">15252 10707 45,'0'0'34,"0"0"2,0 0 0,9 8-16,-9-8-6,0 0-2,0 0-4,15 9-2,-4-2-1,8 7-1,2-1 0,10 5-2,3 2 0,5 3 0,-1 0-1,2 3 0,-3-1-1,0 2 0,-5-3 0,-8-1 1,-3-6-1,-5 0 0,-4-5-1,-12-12-2,13 11-5,-13-11-20,-5-17-12,2 2 0,-5-4 0,0 0 0</inkml:trace>
          <inkml:trace contextRef="#ctx0" brushRef="#br0" timeOffset="20783.1861">16133 10597 25,'-13'-23'33,"7"6"2,-1 3 1,2 4-10,5 10-4,11 2-7,6 13-5,1 1-1,10 9-3,1 0 0,7 9-1,3 1-1,4 2-2,-2-3 1,1 0-1,-2-4-1,-2-3-1,-5-4 1,-2-6-2,-5-2 1,-7-6-2,-1-1-3,-18-8-6,18-10-29,-18 10-1,-1-21 0,-6 5 0</inkml:trace>
          <inkml:trace contextRef="#ctx0" brushRef="#br0" timeOffset="20514.1733">16523 10469 24,'0'0'26,"5"-13"0,-5 13 0,0 0-2,0 0-3,0 0-4,0 0-2,0 0-4,0 0-4,-10 17-2,1-6-1,-1 8-1,-8 7 0,-1 3-1,-6 6 0,-2 5-1,-4 3 0,0 4 0,-1-4 1,2 2-1,6-8-1,2-5 1,6-5-2,4-10 1,7-5-2,5-12-1,0 0-3,0 0-4,14-15-5,-12-1-7,7-1-13,-4 1-2,-4-4 0,0 3 2</inkml:trace>
          <inkml:trace contextRef="#ctx0" brushRef="#br0" timeOffset="30634.7522">17631 10214 25,'0'0'31,"15"-4"3,-15 4-1,0 0-13,0 0-3,-6-10-1,6 10-5,0 0-3,-10 1-2,1-3-1,9 2-1,-21 1-2,8 1 0,-7 0 0,-3 2-1,-5 0 0,-4 4 0,-4-3 0,-2 3 0,-6 2 0,0 1 0,1 0-1,-1 1 0,3 3 1,3-3-1,3 4 0,5-2 0,7 1 0,3-2 0,4 1 0,4-2 1,6-1-2,4 4 2,4-1-1,4 1 0,7-1 1,5 1-1,7-2 1,6 1 0,4-1 1,6-4-1,3 1 0,2-1 0,0-1 0,-2 0 0,-2 1-1,-3 1 0,-6 1 1,-4 2-1,-5-3 1,-6 0-1,-5 0 1,-7 1-1,-6 3 2,-7-2-2,-9 1 1,-8 6-1,-5 1 0,-6 5 0,-5 5 0,-4 3 1,-3 2-2,3 3 1,2 1-1,6-1 2,2-1-2,9-2 1,6-4 0,6-2-1,8-6 1,5-3 0,6-7 0,8-1 1,9-4 0,6-5-1,7-3 1,9-2 0,2-2 0,4 0 0,0 0-1,-4 0 1,-4 1-1,-8 3 0,-7 0 0,-8 0 0,-5 2 0,-15-2-1,11 3-1,-11-3-2,0 0-6,-11 8-31,11-8-1,-17 3 1,6-5-1</inkml:trace>
          <inkml:trace contextRef="#ctx0" brushRef="#br0" timeOffset="31703.8133">18022 10607 31,'-4'-14'34,"-1"-1"3,5 15-1,-2-11-10,2 11-5,0 0-7,13 5-4,2 8-3,3 2-1,7 5-2,2 0 0,10 6-1,0 1 0,3 0-1,4-2-1,-1 0 0,-2-1 0,-4-3 0,-3-3-1,-6 0 0,-5-5 0,-3-1-1,-9-5-3,-11-7-4,15 0-22,-15 0-11,0-15 0,-3 0 0,-3-5 0</inkml:trace>
          <inkml:trace contextRef="#ctx0" brushRef="#br0" timeOffset="31421.7972">18372 10476 41,'0'0'33,"21"-8"2,-21 8 1,6-12-19,-6 12-1,0 0-5,0 0-2,-3 10-2,1 1-2,-8 2-1,1 8 0,-6 3-2,-3 6 0,-3 3 1,0 5-2,-4 1 2,-1 1-2,-3-2 0,2-1 0,1-5 0,4-2 0,1-6-1,5-5 0,4-5 0,4-4 0,8-10-2,0 0-1,0 0-3,-5-9-4,14 5-6,-9-14-9,3 3-16,0-2 3,-3-5-1,1 1 2</inkml:trace>
          <inkml:trace contextRef="#ctx0" brushRef="#br0" timeOffset="32598.8645">19125 10388 60,'0'0'35,"6"-11"0,-6 11 0,0 0-20,-8-17-4,8 17-2,-13-7-3,1 10-1,-5 1-1,0 6-1,-4 5 0,-3 6-1,-4 4 0,1 12-1,-1 2 1,7 3 0,1 4-1,5 3 1,8 1-1,5 0 0,7-2 0,7 0 0,3-3-1,5 0 1,3-4-1,1-5 0,3-6 0,2-2 1,1-8-1,2-7 0,1-6 1,1-6-1,3-6 0,-3-3 1,1-7-1,0-5 1,1-6-1,-2-1 0,-1-6 1,-3-4-1,-4-4 1,-3-2-1,-8-2 1,-5-5-1,-10-1 0,-8-3 1,-8-1-1,-6 0 0,-9 0 0,-3 0 0,-4 6 0,-1 7 0,0 9 0,-1 9-1,3 6 1,-6 11-1,4 11 0,-1 10-1,2 7 0,-1 4-2,6 7 0,3-1-3,12 10-6,3-10-9,15 3-19,11 1 2,7-4 0,11-1 1</inkml:trace>
          <inkml:trace contextRef="#ctx0" brushRef="#br0" timeOffset="32972.8859">19271 10764 44,'0'0'36,"0"0"2,8-12-1,-8 12-15,0 0-5,0 0-4,0 0-5,-10 2-2,10 8-2,1 3-1,3 3 0,4 2-2,3 2 2,5 4-2,7 1 1,5 1 0,3 0-1,2-1 0,1 0 0,-2-2 0,0 1 0,-4-5 0,-4 0 0,-5 0-1,-5-4 1,-4-2-1,-3-2 0,-3-2-2,-4-9 0,2 16-4,-2-16-8,0 0-27,-12 1-2,12-1 2,-13-2-1</inkml:trace>
          <inkml:trace contextRef="#ctx0" brushRef="#br0" timeOffset="8487.4854">12587 10823 20,'0'0'30,"14"-4"2,-14 4-4,3-11-5,-3 11-1,-2-13-3,2 13-6,-8-13-3,8 13-3,-17-10-1,7 7-2,-6-1-1,2 3-1,-8 2 0,1 3-1,-1 3 0,-1 1 0,-1 4 0,0 6-1,1 1 0,-1 4 0,4 4 0,3 2 1,3 2-1,5 2 0,6 1 1,6-3 0,6 0-1,9-3 1,6-6 0,8-5 0,4-4-1,3-7 1,1-6 0,3-6-1,-4-8 1,0-5 0,-7-7 0,-4-4 0,-7-5 0,-7-3 0,-8-7 0,-9 0 0,-8-5 0,-8-2-1,-5-2 0,-6-2 0,-4 1 0,-2 1 0,2 7 0,5 5 0,5 8-1,4 6 1,5 11 0,10 5 1,5 12-2,11-6 2,4 7-1,7 3 1,5 0 0,9 3 0,5-2 0,3-1 1,2 0-1,4-3 1,-2 0-1,-1-2 0,-4-1-1,-5-1 2,-4-1-2,-6 2 0,-5 1 0,-7 0-2,-5 1 0,-11 0-2,13 2-5,-13-2-13,0 0-20,0 0-1,0 0 2,-10 13-2</inkml:trace>
          <inkml:trace contextRef="#ctx0" brushRef="#br0" timeOffset="16427.9395">14123 10519 41,'0'0'30,"4"-9"-4,-4 9-4,0 0-4,-10-9-4,10 9-5,-13-6-3,0 2 0,13 4-2,-21-2-1,9 3-1,-3-2 0,0 2 0,-2-2-1,-1 2 1,0 0-1,0-1 0,-2 0 0,2 1 0,-2 0 0,0 1-1,1 3 1,-3-1-1,-1 3 1,1 1-1,1 4 0,-1-1 1,0 4 0,3 4-1,-1 0 2,6 2-2,0 1 2,4 1-1,3 0 0,4 2 1,3-3-1,5 0 1,3-3-1,6 0 1,5-3-1,6-2 0,3-4 1,4-3-1,1-3 0,4 0 0,1-4-1,3-1 1,-6-2 0,0 1 0,-1 0-1,-5-1 1,-2 0-1,-6 0-1,-4 2 0,-6-1-3,2 5-2,-13-3-4,11 4-12,-11-4-16,0 10 0,0-10 0,-17 12 1</inkml:trace>
          <inkml:trace contextRef="#ctx0" brushRef="#br0" timeOffset="17032.9742">13762 11117 46,'-12'3'32,"12"-3"-2,0 0-5,0 0-3,9-2-4,-9 2-5,16-10-3,-7 3-2,10 3-2,-3-2-1,9 3-2,-1-4 0,7 4-1,0 0-1,5 1 1,1 0-2,2 2 1,-1 0 0,-3 2-1,-2-1 1,-6 1 0,-3 0-1,-8 1 0,-3 0 1,-13-3-1,9-2 0,-9 2-1,0 0-3,0 0-6,-9-14-29,9 14-2,-16-7 2,7 5-2</inkml:trace>
        </inkml:traceGroup>
      </inkml:traceGroup>
    </inkml:traceGroup>
    <inkml:traceGroup>
      <inkml:annotationXML>
        <emma:emma xmlns:emma="http://www.w3.org/2003/04/emma" version="1.0">
          <emma:interpretation id="{483A4E70-C9E0-45D2-8CFE-BE812355A179}" emma:medium="tactile" emma:mode="ink">
            <msink:context xmlns:msink="http://schemas.microsoft.com/ink/2010/main" type="paragraph" rotatedBoundingBox="14794,11833 21596,11418 21666,12578 14865,129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718A6B-E457-460B-A0B9-A91C720A79D1}" emma:medium="tactile" emma:mode="ink">
              <msink:context xmlns:msink="http://schemas.microsoft.com/ink/2010/main" type="line" rotatedBoundingBox="14794,11833 21596,11418 21666,12578 14865,12993"/>
            </emma:interpretation>
          </emma:emma>
        </inkml:annotationXML>
        <inkml:traceGroup>
          <inkml:annotationXML>
            <emma:emma xmlns:emma="http://www.w3.org/2003/04/emma" version="1.0">
              <emma:interpretation id="{9DE87AF8-092A-4A02-813A-09613BDAD7CB}" emma:medium="tactile" emma:mode="ink">
                <msink:context xmlns:msink="http://schemas.microsoft.com/ink/2010/main" type="inkWord" rotatedBoundingBox="14826,11697 19274,11761 19259,12785 14812,12721"/>
              </emma:interpretation>
              <emma:one-of disjunction-type="recognition" id="oneOf2">
                <emma:interpretation id="interp10" emma:lang="en-US" emma:confidence="0">
                  <emma:literal>(91,992)</emma:literal>
                </emma:interpretation>
                <emma:interpretation id="interp11" emma:lang="en-US" emma:confidence="0">
                  <emma:literal>(91,492)</emma:literal>
                </emma:interpretation>
                <emma:interpretation id="interp12" emma:lang="en-US" emma:confidence="0">
                  <emma:literal>191,992)</emma:literal>
                </emma:interpretation>
                <emma:interpretation id="interp13" emma:lang="en-US" emma:confidence="0">
                  <emma:literal>(911992)</emma:literal>
                </emma:interpretation>
                <emma:interpretation id="interp14" emma:lang="en-US" emma:confidence="0">
                  <emma:literal>(91.992)</emma:literal>
                </emma:interpretation>
              </emma:one-of>
            </emma:emma>
          </inkml:annotationXML>
          <inkml:trace contextRef="#ctx1" brushRef="#br1">15582 12057 3096,'0'0'4257,"0"0"-258,0 0-1161,0 0-1032,0 0-258,0 0-516,0 0-258,0-21-129,0 21 0,0 0-258,0 0 0,0 0-129,0 0 0,0-22-129,0 22 0,-21 0 0,0 0-129,21 0 129,-21 0-129,21 22 129,-21-22-129,-1 0 129,1 21-129,0-21 0,21 21 0,-21 0 0,-1-21 0,22 21 0,-21 1 0,21-1 0,0 0 0,0 0 0,-21 1 0,21 0 0,0-3 0,0-19 0,21 23 0,-21-2 0,21-21 0,1 0-129,-22 21 129,21-21 0,0 0 0,0 0 0,1-21 0,-1 21 0,0-21 0,-21 21 129,21-23-129,0 4 129,1-3 0,-22 0-129,21 1 258,-21 0-129,0 0 129,0-1-129,0 1 129,0 0 0,0 0 129,0 21-258,0-21 129,0 21-129,-21 0 0,21 0 0,0 0-129,0 0 0,-22 21 129,22-21-258,0 21 258,0 0-258,0 22 129,0-22 0,0 21 0,0-20 0,0 19-129,0 3 258,0-2-129,0 1 0,0-22-129,0 21 129,0 1 0,0-22-129,0-1 129,0 2-129,0 20 129,0-42-129,0 22 0,0-1 0,0-21 129,0 0-258,0 21 516,0-21-516,0 0 258,0 0 0,0 0-129,0 0 129,0 0-129,0 0 0,0 0 0,0 0-129,0 0-258,0 0-516,0 0-2193,0 0-1548,22 0-258,-22 0-129</inkml:trace>
          <inkml:trace contextRef="#ctx1" brushRef="#br1" timeOffset="-1280.0732">15033 11909 2709,'0'0'3225,"0"0"-516,0 0-129,0 0-516,0 0-129,0 0-387,0 0-387,0 0-258,0 0-129,0 0-258,0 0 0,0 0-129,0 0 0,0 0-129,-22 0 129,22 0-129,-21 0-129,21 0 129,-21 21-129,21-21 0,-21 0 129,0 20-129,21-20 0,-22 22 0,22-1-129,-21-21 129,21 21-129,-21 1 0,21-22 0,-21 21 0,21 0-129,0 21 129,0-20 0,0-1 0,-22 0 0,22 22 0,0-21 0,22-3-129,-22 4 258,0-2-129,21 0 0,-21 0-129,21 0 258,-21 1-258,21-1 129,-21-21 0,22 21 0,-22-21 0,21 21 0,-21-21 0,21 0 129,-21 0-129,0 0-129,0 0 129,0 0 0,21 0 0,-21 0-129,0 0-258,0-21-903,0 21-2322,0 0-903,0 0-129,0 0-645</inkml:trace>
          <inkml:trace contextRef="#ctx1" brushRef="#br1" timeOffset="2356.1347">15880 12481 1677,'0'0'2322,"0"0"129,0 0 0,0 0-387,0-21-258,0 21-129,21 0-258,-21-21-129,0 21-258,21-21 0,-21 21-387,0-21 0,21-1 0,-21 22-258,0-21 129,0 21-258,21-21 0,-21 21 0,0 0 0,0 0 0,22-21-129,-22 21 129,0 0-129,0 0 0,0 0 0,0-21 0,0 21-129,0 0 0,0 0 129,0 0-129,0 0 0,0 0 0,21 21 258,-21-21-258,0 21 0,0 0 0,0-21 0,0 21 0,0 22 0,0-22 0,0 0-258,0 22 516,0-22-516,0-1 258,-21 2-129,21-1 129,0 0-129,0-21 129,0 22 0,0-22-258,0 0 258,0 0 0,0 0 0,0 21 0,0-21-129,0 0 129,0 0-129,0 0-258,0 0-258,0 0-516,0 0-1032,0 0-2451,0 0-387,0 0 129</inkml:trace>
          <inkml:trace contextRef="#ctx1" brushRef="#br1" timeOffset="2800.1601">15922 12651 3096,'0'21'3354,"0"-21"-1677,0 0-387,-21 0 258,21 0-387,0 0 0,0 0 0,0 0 129,0 0-258,0 0-129,0 0 0,0 0-258,21 0 129,-21 0-258,21 0 129,-21-21-258,21 21 129,1 0-387,-22 0 258,21 0-387,0 0 129,-21 0-129,21 0 0,-21 0 0,20 0 129,-20 0-129,21 0 0,-21 0 0,0 0 258,0 0-258,0 0 129,0 0-129,0 0 0,0 0 0,0 0 0,0 0-258,0 0-387,0 0-1032,0 0-2193,0 0-903,0 0-258,0 0-258</inkml:trace>
          <inkml:trace contextRef="#ctx1" brushRef="#br1" timeOffset="3612.2065">16387 12414 1677,'0'0'4386,"0"0"387,0 21-1290,0-21-1161,0 0-387,0 0-516,21 0-387,-21 0-129,0 21-387,0 0-129,0 1-129,0-22-258,21 21 129,-21 0-129,0 0-129,0 0 129,0 0-129,0 1 129,0-22-258,0 21 129,0 0-129,0-21 129,0 21-129,-21-21-129,21 0 129,0 21 129,0-21-258,-21 0 258,21 0-387,-21 21 129,21-21-129,0 0-645,0 0-645,0 0-2580,0 0-129,0 0-387</inkml:trace>
          <inkml:trace contextRef="#ctx1" brushRef="#br1" timeOffset="5196.2972">17191 12054 3096,'0'0'4386,"0"0"129,0 0-2064,0 0-387,0 0-387,-21 0-387,21 0-258,-21-21-387,21 21 129,-21 0-387,21 0 0,-22 0-129,22 0-129,-21 0 0,0 0-129,0 21 129,21-21-129,-21 0 0,-1 21-129,1-21 129,21 21 0,-21-21 0,0 21-129,21-21 129,-22 21 129,3-21-129,19 22 0,0-1 0,-21-21 0,21 21 0,0 1 0,0-1 0,0-1 0,0 2 0,0-1 0,0 0 0,0 1 0,21-1 0,-21-21 0,19 21 0,3-21 0,-22 21 0,21-21 0,0 0 0,-21 0 0,21 0 0,1 0 0,-1-21 129,0 21-129,0 0 0,0-21 0,1 0 0,-22 21 129,21-22-129,0 1 129,0 0-129,1-1 129,-22 2 0,21-1 0,-21-1 0,0 1-129,0 0 129,21-22 0,-21 22 258,0 0-258,0 0 0,-21 0 129,21 21-129,0-22 129,0 1-129,0 21-129,-21 0 0,21 0 0,-22 0 0,22 0-129,0 21 129,-21 1-258,21-1 258,0 0 0,0 0 0,0 0-129,0 0 129,-21 22 0,21-22 0,0 1 0,0-1 0,0-1 0,0 2 0,0-1 0,21 0 0,-21 1 0,21-22 129,-21 21-129,22-21 0,-22 0 0,21 21 0,-21-21 0,21 0 0,0 0 129,-21 0-129,22 0 0,-22 0 0,21-21 129,-21 21-258,0 0 0,21 0-387,-21 0-1677,0 0-2580,0 0-129,21-21-516,-21 21-258</inkml:trace>
          <inkml:trace contextRef="#ctx1" brushRef="#br1" timeOffset="7900.4518">17595 12414 3354,'21'0'4773,"0"-21"0,-21 21-516,21 0-2838,-21 0-387,0 0-258,0 0-258,22 21 0,-22-21 0,0 21-129,21-21-129,-21 21 0,0 0-129,0 1 0,0-1-129,0 0 129,0 0-129,0 0 0,-21 0 0,21-21-129,0 22 129,-22-1-129,1-21 0,21 21 129,-21-21-129,21 0-129,-21 0 129,21 0-258,0 0-258,-22 0-774,22 0-1935,0 0-1419,0 0-516,0 0 387</inkml:trace>
          <inkml:trace contextRef="#ctx1" brushRef="#br1" timeOffset="8935.511">18548 12181 2709,'21'-21'4773,"-21"21"-258,0 0-2064,0-22-645,0 22 0,0-21-516,0 21-387,-21 0-129,0-21-129,21 21-129,-22 0-129,1-21-129,0 21 0,0 0 0,-1 0-129,-20 0 0,21 0-129,0 21 0,-1-21 0,1 21 0,0 0 0,0 1 0,21-1-129,-22 0 129,1 1 0,21-1 0,0 21 0,-21-21 0,21 22 0,0-22 0,21 0 0,-21 0 0,21-21 0,1 21 0,-1-21 0,0 0 129,0 0-129,22-21 0,-22 21 0,0-21 0,0 0 0,22 0 129,-22-22-129,0 22 129,1-1 0,-22 2 0,21-1 0,-21-22 258,0 22-129,0-1 0,0 22-129,0-21 0,0 21 0,0 0-129,0 0 129,0 0-129,-21 21-129,21 1 129,0-1 0,0 0 0,0 22 0,0-1-129,-22 0 258,22 22-258,0-22 129,0 0-129,0 1 0,-21-1 0,21 0 0,0-20 129,0-1-258,0 0 258,0 0-387,-21 0 258,21 0 0,0-21 0,0 22-129,0-22 0,0 0-129,0 21-387,0-21-774,0 0-2967,0 0-387,0 0-387,0-21 129</inkml:trace>
          <inkml:trace contextRef="#ctx1" brushRef="#br1" timeOffset="9884.5652">18694 12393 5160,'0'0'5160,"0"0"-387,0 0-258,21-21-3612,-21 21-258,0 0-129,22-21 0,-22 21-258,21 0-129,0 0 129,-21 0 0,21-22 0,1 22-129,-22 0 0,21 0-129,-21 0 129,0 0-129,21 22 0,-21-1-129,0 0 129,0 0-129,0 0 129,-21 0-129,21 0 129,-21 1-129,-1-1 129,22 0 0,-21 0 0,0 0 0,0-21 0,21 21 0,-22-21 0,22 0 129,0 22-129,0-22 0,0 0 129,0 0-129,0 0 0,0 0 0,0 0 129,0 0-129,22 0 0,-22 0 0,21 0 0,0 0 129,0 0-258,-21 0 258,22 0-129,-1 0 0,0 0 0,0 0 0,1 0 0,-22 0-129,21 0 258,-21 0-258,0 0 0,21-22-258,-21 22-258,21 0-2064,-21 0-2193,0 0 129,0 0-645</inkml:trace>
          <inkml:trace contextRef="#ctx1" brushRef="#br1" timeOffset="10544.6031">18928 11757 774,'21'0'4515,"-21"0"387,21 22 0,-21-22-2709,21 0-387,1 21-387,-1-21-516,0 21-129,0 0-258,1 0-129,-1 0-129,0 22-129,21-22 0,-20 21 129,-1-21-258,-21 22 0,21-1 0,0 0 0,-21 1-129,0 0 0,0-2 0,-21 2 129,21 0-129,-21-22 0,21 21 129,-21 0-129,-1-21 129,1 1 0,21-1 0,-21 0-129,21 0 258,0-21-129,-21 21 0,21-21 0,0 0 0,0 0 0,0 21 0,0-21 129,0 0-129,0 0 0,21 0 0,-21 0-129,0 0 129,0 0-387,0 0-774,21 0-2838,-21 0-774,0 0-387,0 0-129</inkml:trace>
        </inkml:traceGroup>
        <inkml:traceGroup>
          <inkml:annotationXML>
            <emma:emma xmlns:emma="http://www.w3.org/2003/04/emma" version="1.0">
              <emma:interpretation id="{D16846D3-2457-469E-A091-2C445A37AE01}" emma:medium="tactile" emma:mode="ink">
                <msink:context xmlns:msink="http://schemas.microsoft.com/ink/2010/main" type="inkWord" rotatedBoundingBox="19794,11528 21596,11418 21651,12331 19849,12441"/>
              </emma:interpretation>
              <emma:one-of disjunction-type="recognition" id="oneOf3">
                <emma:interpretation id="interp15" emma:lang="en-US" emma:confidence="0">
                  <emma:literal>ed</emma:literal>
                </emma:interpretation>
                <emma:interpretation id="interp16" emma:lang="en-US" emma:confidence="0">
                  <emma:literal>Ed</emma:literal>
                </emma:interpretation>
                <emma:interpretation id="interp17" emma:lang="en-US" emma:confidence="0">
                  <emma:literal>to</emma:literal>
                </emma:interpretation>
                <emma:interpretation id="interp18" emma:lang="en-US" emma:confidence="0">
                  <emma:literal>ad</emma:literal>
                </emma:interpretation>
                <emma:interpretation id="interp19" emma:lang="en-US" emma:confidence="0">
                  <emma:literal>EO</emma:literal>
                </emma:interpretation>
              </emma:one-of>
            </emma:emma>
          </inkml:annotationXML>
          <inkml:trace contextRef="#ctx1" brushRef="#br1" timeOffset="11612.6642">20263 11990 645,'0'-21'3741,"0"21"0,0 0-1806,-21 0-129,21 0-387,-22 0-129,1 0-129,0 0 0,0 0-258,0 0 0,-1 21-258,1-21-129,0 0 129,-22 21-258,22-21-129,0 22 0,0-22 0,21 21 0,-21-21-129,-1 21 0,1-21-258,21 21 258,-21 0-258,21 0 129,-21-21 0,21 22 0,0-1 129,-22-21-129,22 21 129,0 1-129,0-1 129,0-21 0,22 20 0,-22 2-129,21-1 129,-21-21 0,21 0-129,0 21 129,1-21-129,-1 0 0,0 0 0,0 0 129,0 22-129,1-22 0,-1 0 0,21 0 0,-20 0 0,-1 0 0,0 0 0,0-22-129,0 22 0,1 0-129,-22 0-129,21 0-387,-21 0-1032,19 0-2709,-19 0-516,0 0-258,0 0 388</inkml:trace>
          <inkml:trace contextRef="#ctx1" brushRef="#br1" timeOffset="12312.7042">19881 12160 1677,'0'0'2193,"0"0"-387,0 0 0,21 0-387,-21 0-387,0 0-129,0 0-258,0 0 258,0 0 0,0 0 0,0 0-258,0 0 258,0 0 0,0 0-258,0 0 0,0 0 129,21 0-387,-21 0 129,22 0 0,-1 0-129,-21 0-129,21 0 129,0 0-129,0 0 0,22 0 129,-22 0-129,0 0-258,22 0 129,-22 0 0,0 0-129,0 0 129,1 0-129,-1 0 0,-2 0 0,-19 0 129,21 0-129,-21 0 129,21 0-129,-21 0 0,0 0 129,0 0-129,0 0 0,0 0 129,0 0-129,0 0 0,0 0-129,0 0 0,-21 0-387,21 0-1548,0 0-2580,0 0-258,0 0-387,0 0-129</inkml:trace>
          <inkml:trace contextRef="#ctx1" brushRef="#br1" timeOffset="13931.7968">21110 12054 3096,'-21'0'4128,"21"0"-1419,0 0-387,-22-21-516,22 21-129,0 0-516,0 0-129,-21-22-129,0 22-129,0 0-129,21 0-129,-21-21 0,-1 21-129,1 0 0,0 0 0,0 0-129,-1 0 0,1 0 0,0 21 0,0-21-258,-1 0 129,1 22 129,0-22-258,0 21 0,0 0 0,-1 0-129,22-21 129,-21 21 0,21 0 0,-21 1 0,21-1 0,0 0 0,21 1 129,-21-1-129,21-1 0,-21 2 129,22-1 0,20 0-129,-21-21 0,0 22 129,1-22-129,-1 21 0,21-21 129,-20 0-129,-1 0 0,21 0 0,-20 0 0,-1-21 0,0 21 258,0-22-258,0 1 0,1 0 129,-1-1-129,-2-19 129,-19 19 0,21-20 0,-21-1 0,0 1-129,0 0 258,0-1-258,-21 22 258,21-21-258,-19-1 0,-2 1 129,21 21-129,-22-21 129,1-1-129,21 22 129,-21-22-129,0 23 0,0-2 0,21-20 0,-22 42 0,22-22 129,-21 1-258,21 0 129,0 21 0,-21-21 129,21 21-258,0 0 258,0-21-258,0 21 129,-21 0 0,21 0 0,0 0-129,0 0 129,0 0 0,0 0-129,0 0 129,21 21 0,-21-21 0,21 21 0,0-21 0,1 0 0,-1 21 129,0-21-129,21 0 0,-20 0 129,18 0-129,2 0 129,1 0 0,-22-21 0,43 21 0,-22-21 129,1 21-129,-22-21 129,21 21-129,1-21 129,-22 21-129,0-22 0,1 22 0,-1 0-129,0 0 129,-21 0 0,0-21-129,0 21 0,0 0 129,0 0-129,0 0 0,0 0 0,0 0-129,0 0 129,0 0-129,0 0-129,-21 21-258,21-21-774,0 22-3741,0-22-129,0 0-516,-21 21-516</inkml:trace>
        </inkml:traceGroup>
      </inkml:traceGroup>
    </inkml:traceGroup>
    <inkml:traceGroup>
      <inkml:annotationXML>
        <emma:emma xmlns:emma="http://www.w3.org/2003/04/emma" version="1.0">
          <emma:interpretation id="{518FDC68-133F-4A76-A225-B263507E8077}" emma:medium="tactile" emma:mode="ink">
            <msink:context xmlns:msink="http://schemas.microsoft.com/ink/2010/main" type="paragraph" rotatedBoundingBox="15286,13118 20283,13131 20280,14329 15283,143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B87D29-4A27-4C34-97C4-355808228433}" emma:medium="tactile" emma:mode="ink">
              <msink:context xmlns:msink="http://schemas.microsoft.com/ink/2010/main" type="inkBullet" rotatedBoundingBox="15285,13193 16410,13196 16407,14319 15283,14316"/>
            </emma:interpretation>
            <emma:one-of disjunction-type="recognition" id="oneOf4">
              <emma:interpretation id="interp20" emma:lang="en-US" emma:confidence="0">
                <emma:literal>09,</emma:literal>
              </emma:interpretation>
              <emma:interpretation id="interp21" emma:lang="en-US" emma:confidence="0">
                <emma:literal>09.</emma:literal>
              </emma:interpretation>
              <emma:interpretation id="interp22" emma:lang="en-US" emma:confidence="0">
                <emma:literal>89,</emma:literal>
              </emma:interpretation>
              <emma:interpretation id="interp23" emma:lang="en-US" emma:confidence="0">
                <emma:literal>89.</emma:literal>
              </emma:interpretation>
              <emma:interpretation id="interp24" emma:lang="en-US" emma:confidence="0">
                <emma:literal>809,</emma:literal>
              </emma:interpretation>
            </emma:one-of>
          </emma:emma>
        </inkml:annotationXML>
        <inkml:trace contextRef="#ctx1" brushRef="#br1" timeOffset="27508.5734">16344 13407 1,'0'0'3482,"0"0"259,0 0-1806,0 0 0,-21-21-129,21 21-387,0 0-129,-21 0-129,21 0-129,0 0-258,0 0-129,-21-21-129,21 21-129,0 0 0,-21-21 0,-1 21-129,22 0 0,-21 0 0,21-22 129,-21 22-129,0 0-129,21-21 129,-22 21-129,1 0 0,21-21-129,-21 21 129,0 0 0,21-22-129,-21 22 129,1 0-129,-1-21 0,21 21 0,-21 0 0,0 0 129,-1-20-129,22 20 0,-21 0 0,0 0 0,21 0 0,-21 0 0,0 0 0,21 0 0,-22-22 0,1 22-129,21 0 129,-21 0 0,0 0 0,-1 0 0,22 22 0,-21-22 0,0 0 0,0 0 0,21 0 0,-21 0 0,21 0 0,-22 0 0,1 0-129,21 20 129,-21-20 0,0 0 0,21 0 0,-22 21 0,1-21 0,0 22 0,21-22 0,-21 0 0,0 21 129,21-21-129,-22 21 0,1-21 0,21 0 129,-21 22-129,21-22 0,-21 21 0,21-21 0,-22 21 0,22-21 0,-21 21 0,21-21 0,-21 21 0,21-21 0,-21 21 0,21-21 0,0 22 0,-22-22 0,22 21 0,0 0 0,0-21 0,0 21 0,0-21 0,-21 21-129,21 0 129,0 1 0,0-22 0,0 21 0,0 0 0,0 0 0,0 0 0,0-21 0,0 21 0,0 1 0,0-1 129,0 0-258,0-21 258,0 22-129,21-1 0,-21-1 129,0-20-129,0 22 129,0-1-129,0-21 129,0 21-129,0 1 129,0-1 0,0-21-129,22 21 0,-22 0 0,0-21 0,0 21 0,21 0 129,-21-21-258,0 21 258,21-21-129,-21 22 0,0-1 129,21-21-129,-21 21 0,0 0 0,22-21 258,-22 21-258,21 0 0,0-21-258,-21 22 258,21-22 0,1 21 0,-22-21 0,21 21 0,0-21 0,-21 21 0,21-21 0,0 0 0,-21 21 0,22-21 0,-1 0 0,0 21 0,0-21 0,1 0 0,-1 0 0,0 22 0,0-22 0,0 0 258,22 0-258,-22 0 0,0 0 0,1 0 0,-1 0 0,0 0 0,0 0 0,0 0 129,-21 0-129,22 0 0,-1 0 0,0-22 0,0 22 0,-21 0 0,20 0 0,1 0 0,-21 0 0,21-21 0,-21 21 0,21 0 0,-21 0 0,21-21-129,-21 21 129,22 0 0,-22-21 0,21 21 0,-21 0 0,21-21-258,-21 21 258,21 0 258,-21 0-258,22-21 0,-22 21 0,0-22 0,0 22 0,21 0 0,-21 0 0,21-21 0,-21 21 0,0 0 0,21-21 0,-21 21 0,0 0 0,21-21 0,-21 0 0,0 21 0,22 0 0,-22-21 0,0 21 0,0 0 0,21-22 0,-21 22 0,0-21 0,0 21 129,0 0-129,21-21 0,-21 21 0,0-21 0,0 21 129,0-21-129,0 21 0,0 0 0,0-21 0,0 21 129,0-21-129,0 21 129,0 0-258,0-22 258,0 22-129,0-21 129,0 21-129,0 0 129,0 0-129,0-21-129,0 21 258,0-22-258,0 22 129,0 0 0,0 0-129,0-20 0,0 20 129,0 0 0,0 0 0,0-21 0,0 21 0,0-22 0,0 22 0,0-21 0,0 21 0,0 0 129,0 0-129,0-21 0,0-1 0,0 22 0,0-21 0,-21 21 0,21 0 0,0-21 0,0 21 0,0-21 0,0 21 0,0-21 0,0 21 0,0-21 0,0 21 0,-21 0 0,21-22 0,0 22 0,0-21-129,0 21 258,0 0-258,0 0 129,0-21 0,0 21 0,-22-21 129,22 21-129,0 0 0,0 0 0,0-21 0,0 21 0,0 0-129,0 0 258,-21-21-129,21 21 0,0-22 0,0 22 0,0 0 0,0 0 0,-21 0 0,21 0 0,0 0-129,0-21 129,0 21 0,0 0 129,-21-21-258,21 21 129,0 0 0,0 0 0,0 0 0,-21-21 0,21 21 0,0 0 0,0 0 0,0 0 0,-22 0 0,22 0 0,0 0-129,0-21-129,0 21-258,0 0-516,-21 0-2580,21 0-1032,0 21-258,0-21-258</inkml:trace>
        <inkml:trace contextRef="#ctx1" brushRef="#br1" timeOffset="24000.3727">15816 13534 774,'0'0'2580,"0"0"-129,0 0 0,21 0-516,-21 0-129,0 0-258,0 0 0,0 0-516,0 0 129,0 0-387,-21 0 129,21 0-258,0 0-129,0 0 0,0 0 0,-21-21-129,21 21 0,0 0-129,-22 0 0,22 0-129,-21 0 0,0 0-129,21 0 0,-21 0 129,0 0-129,21 0 0,-22 0 0,1 0 0,21 0 0,-21 21 129,0-21-129,21 0 0,-22 0 0,22 21 0,-21-21 0,21 21 0,-21-21 0,21 22 0,0-1 0,0 0 0,-21-21 0,21 21 0,0 0 0,0 0 129,0 1-129,0-1 129,21-21-129,-21 21 129,21 1 0,-21-22-129,21 21 129,1-21 0,-22 0 0,21 20 0,0-20-129,0 0 129,1 0-129,-1 0 129,0-20 0,0 20 129,0 0-258,1-21 129,-1 21-129,0-22 129,0 22-129,-21-21 0,22 0 258,-22-1-258,21 1 0,-21 21 129,0-21 0,0 0-129,0 0 129,0 0-129,-21-1 0,21 22 0,-22-21 0,22 21 0,0-21 0,0 21 0,-21 0 0,21 0 0,0 0 0,0 0 0,0 21 0,0 0 0,0-21 0,0 22 0,0 20 0,0-21 129,0 0-129,0 22 0,0-22 129,0 22-129,0-2 129,0-19-129,0 20 129,0-20 0,0 20 0,0-21-129,0 0 0,0 0 0,0 0 0,0 1 0,0-1 0,0 0 0,0-21 0,0 21 0,0-21 0,21 0 0,-21 0 0,0 0 0,0 0 0,0 0 0,0 0 0,0 0-129,0 0 0,0 0-129,0-21-387,0 21-1290,0 0-2580,0-21-258,0 21-129,0-21-516</inkml:trace>
        <inkml:trace contextRef="#ctx1" brushRef="#br1" timeOffset="24644.4094">16090 13852 903,'0'0'3870,"0"0"387,0 0-903,0 0-1419,0 0-129,0 0-387,0 0-129,0 0-387,0 0-129,0 0-129,21 0-129,-21 21 0,0-21-129,0 21-129,0-21-129,0 22 0,0-1-129,0-21 129,0 21-129,0-21 0,0 21 0,0-21 0,0 0 129,0 21-129,0-21 0,0 21 0,0-21 0,0 0-129,0 0-258,0 0-774,0 0-2967,0-21-258,0 21-387,0-21-129</inkml:trace>
      </inkml:traceGroup>
      <inkml:traceGroup>
        <inkml:annotationXML>
          <emma:emma xmlns:emma="http://www.w3.org/2003/04/emma" version="1.0">
            <emma:interpretation id="{5FFEB1FE-4683-411D-A277-A9BB2EBB039D}" emma:medium="tactile" emma:mode="ink">
              <msink:context xmlns:msink="http://schemas.microsoft.com/ink/2010/main" type="line" rotatedBoundingBox="17213,13123 20283,13131 20280,14254 17210,14246"/>
            </emma:interpretation>
          </emma:emma>
        </inkml:annotationXML>
        <inkml:traceGroup>
          <inkml:annotationXML>
            <emma:emma xmlns:emma="http://www.w3.org/2003/04/emma" version="1.0">
              <emma:interpretation id="{A88DF265-9D28-436D-82E7-E6AB911628A2}" emma:medium="tactile" emma:mode="ink">
                <msink:context xmlns:msink="http://schemas.microsoft.com/ink/2010/main" type="inkWord" rotatedBoundingBox="18506,13126 20283,13131 20280,14254 18503,14250">
                  <msink:destinationLink direction="with" ref="{510B433B-AF32-423A-BD4D-BBDF99CED732}"/>
                </msink:context>
              </emma:interpretation>
              <emma:one-of disjunction-type="recognition" id="oneOf5">
                <emma:interpretation id="interp25" emma:lang="en-US" emma:confidence="0">
                  <emma:literal>9-092</emma:literal>
                </emma:interpretation>
                <emma:interpretation id="interp26" emma:lang="en-US" emma:confidence="0">
                  <emma:literal>a &gt;9@</emma:literal>
                </emma:interpretation>
                <emma:interpretation id="interp27" emma:lang="en-US" emma:confidence="0">
                  <emma:literal>a &gt;a0</emma:literal>
                </emma:interpretation>
                <emma:interpretation id="interp28" emma:lang="en-US" emma:confidence="0">
                  <emma:literal>9,092</emma:literal>
                </emma:interpretation>
                <emma:interpretation id="interp29" emma:lang="en-US" emma:confidence="0">
                  <emma:literal>a IQ</emma:literal>
                </emma:interpretation>
              </emma:one-of>
            </emma:emma>
          </inkml:annotationXML>
          <inkml:trace contextRef="#ctx1" brushRef="#br1" timeOffset="31143.7813">18505 13555 2193,'0'0'4128,"0"0"-387,0 0-1290,0 0-387,0 0-129,0 0-645,0 0-258,0 0-129,0 0-129,0 0-129,0 21-129,0-21 129,22 0-258,-22 0 0,21 22 0,-21-1-129,21-21 0,0 21-129,-2-21 0,3 0 0,-1 21 129,0-21-129,0 0-129,0 21 0,1-21 129,-1 0-129,0 0 0,0 0 129,-21 0-129,22 0 0,-1 21 129,-21-21-129,0 0 0,0 0 0,0 0 0,21 22 0,-21-22 0,0 0 129,0 0-129,0 0 0,0 21 0,0-21 0,0 0 0,0 0 0,0 0 0,0 21 0,0-21 0,-21 22 0,21-22 0,-21 0 0,21 0 0,-22 21 129,22-21-129,-21 20 0,0-20 0,0 22 129,-1-22-129,22 0 129,-21 21 0,0-21-129,0 21 0,21-21 0,-21 0 129,21 0-129,0 0 0,0 0 0,0 0 0,0 0-129,0 0 129,0 0-258,0 0 0,0 0-129,0 0-774,0 0-2064,0 0-1419,0 0-387,0 0-258,-22 22-129</inkml:trace>
          <inkml:trace contextRef="#ctx1" brushRef="#br1" timeOffset="34671.9831">19584 13598 3225,'0'0'4386,"0"0"0,0 0-2322,0 0-387,0 0 0,-22-22-516,22 22-258,0 0-129,-21 0-129,0-21-129,21 21 0,-21 0-129,0 0-129,-1-21-129,3 21 0,-2 0 129,0 0-258,0 21 129,-1-21 0,1 0-129,21 21 0,-21-21 129,0 22-129,21-1 0,-22-21 0,22 21 0,-21 0 0,21 0-129,0 0 129,0 1 0,-21-1 0,21 0 129,0 1-129,21-1 129,-21-21-258,0 20 258,21 2-129,-21-22 129,22 21-129,-1-21 129,-21 0 0,21 0-129,0 0 0,1 0 0,-1 0 0,0-21 0,0 21 129,-2-22 0,3 2-129,-1 20 129,0-21 258,0-1-258,0 1 0,-21 0 129,22-1-258,-22 1 129,21 0 0,-21 0 0,0 0-129,0 0 129,0 21-129,0 0 0,0 0 129,0 0-129,0 0-129,0 0 129,0 21-129,-21 0 129,21 0 0,0 0 0,0 22-129,0-22 129,-22 22 0,22-22 0,0 21 0,0 0 129,0-20-258,-21 20 258,21-21-129,0 21 0,0-21 0,0 1 0,0-1 0,0-21-129,0 21 129,0 0 0,0-21 0,0 0 0,0 21-129,0-21 129,0 0-129,0 0 0,0 0 0,0 0-129,0 0 129,0 0-387,0 0 0,0 0-1032,0 0-3096,0 0-258,0-21-129,0 21-516</inkml:trace>
          <inkml:trace contextRef="#ctx1" brushRef="#br1" timeOffset="35832.0493">19753 13852 3999,'0'0'4515,"0"0"-129,0 0-2580,0 0 0,0 0-516,0 0 0,0 0-516,0 0 0,0 0-387,0 0 258,0-22-258,0 22 0,0 0-129,22 0 0,-22 0 0,21 0 0,-21 0 0,0 0-129,0 0 0,21-20 0,-21 20 0,21 0-129,-21 0 129,22 20-129,-22-20 258,0 0-516,0 0 516,21 0-258,-21 0 0,0 22 0,0-22 0,0 21 0,-21-21-258,21 21 258,0-21-129,-22 22 129,22-22-129,0 21 0,-21-21 0,21 0 129,-21 21-129,21-21 129,-21 0-129,21 21 129,0-21 0,-22 0-129,22 0 129,0 0 0,-21 0 0,21 0 0,0 0 0,0 0 0,0 0 0,0 0 0,0 0 0,0 21 0,0-21 0,0 0 0,0 0 0,0 0 0,0 0 0,0 0 0,0 0 0,0 0 129,0 0-129,0 21 129,0-21-129,21 0 129,-21 0 0,22 0 0,-22 0 0,21 0 0,0 0 129,0 0-129,-21 0-129,22 0 0,-1 0 129,-21 0-258,21 0 258,-21 21-129,0-21-129,21 0 129,-21 0 0,0 0 0,0 0 0,0 0 0,0 0 0,0 0-129,0 0-258,0 0-258,0 22-2322,0-22-1806,-21 0-129,21 0-516,0 0 0</inkml:trace>
          <inkml:trace contextRef="#ctx1" brushRef="#br1" timeOffset="38896.2246">20029 13344 4257,'22'0'4773,"-22"0"-387,0-22-2064,0 22-387,0 0-387,0 0-645,-22-21 0,22 21-387,0-21 129,0 21-258,-21 0-129,21 0-129,-21-22 129,21 1-129,0 21 129,0 0-258,-21-20 129,0 20 0,-1-22-258,1 22 258,21 0-258,-21 0 0,0-21 129,-1 21-129,1 0 0,0-21 129,0 21 129,-1 0-258,1-22 129,0 22 0,0 0 0,0 0 0,-1 0 0,1 0 0,0 0 0,0 0 0,21 0 0,-22 0 0,1 22 0,0-22 0,0 0 0,21 0 0,-21 0 129,-1 21-129,3-21 129,19 0-129,-21 0 129,0 21 0,0-21 0,-1 0-129,22 0 0,-21 22 0,0-22 0,0 0 0,21 0 0,-22 20 0,22-20 0,-21 0 0,0 21 0,21-21 0,-21 0 0,21 22 0,-22-22 0,22 21 129,-21-21-129,0 21 0,21-21 0,-21 0 0,21 22-129,-21-22 129,21 21 0,-22-21 0,22 21 0,0 0 0,0-21 0,-21 21 0,21 0 0,0 1 0,0-22 0,0 21 0,0 0 0,-21 0 0,21-21 0,0 21 0,0 0 0,0-21-129,0 22 129,-21-1 0,21 0 0,0 0 0,0 0 0,0-21 0,0 21 0,0 1 0,0-1 0,0-21 0,0 21 0,0 1 0,0-22 129,0 21-258,0-1 258,0-20-129,21 22 0,-21-1 0,0-21 129,0 21-129,21 1 0,-21-1 129,0-21-129,21 21 0,-21-21 0,22 21 0,-22 0 0,0-21 0,21 21 0,-21-21 0,21 21 0,-21-21 0,21 0 0,-21 22-129,21-22 129,1 21 0,-22-21 0,21 21 0,-21-21 0,21 21 0,0-21 0,1 21 0,-22-21 0,21 0 0,0 21 0,0-21 0,1 0 0,-1 0 0,0 0 0,0 22 0,-21-22 0,19 0 0,3 0 0,-1 21 0,0-21 0,-21 0 0,21 0 0,0 0 0,-21 21 0,22-21-129,-1 0 129,-21 0 0,21 0 0,0 0 0,-21 21 0,22-21 0,-1 0 0,-21 0 0,21 0 0,0 0 0,-21 0 0,21 0 0,1 0 0,-1 0 0,-21 0 0,21 0 0,0 0 0,1 0 0,-1 0 0,-21 0 0,21 0 0,0 0 0,-21-21 0,22 21 0,-1 0 0,-21 0 0,21 0 0,-21 0 0,21 0 0,-21-21 0,21 21 129,-21 0-129,0 0 0,22 0 0,-1-21 0,-21 21 129,21 0-129,-21 0 0,0 0 129,0 0-129,21-22 0,-21 22 258,0-21-258,0 21 0,22 0 0,-22 0 0,21-21 129,-21 0-129,0 21 129,21-21-129,-21 21 0,0 0 129,0-21-129,0 21 129,21-22-129,-21 22 0,0 0 0,0 0 0,21-21 129,-21 21-129,0-21 0,22 21 0,-22 0 129,0-21-129,0 21 0,0-21 0,21 21 129,-21-21-129,0 21 129,0-21 0,0 21-129,0-22 0,0 22 129,0-21-129,0 0 0,0 21 0,0-22 0,0 2 0,0 20 129,0-21 0,0 21-129,0-22 0,19 22 129,-19-21-129,0 21 0,0 0 129,0-21-129,0 21 0,-19-22 129,19 1-129,0 21 0,0 0 0,0 0 0,0-21 129,0 21-129,0-21 0,0 21 0,0-21 0,0 21 0,-21-21-129,21 21 258,0 0-129,0-22 0,0 22 0,-22-21 0,22 21 129,0 0-129,0-21 0,0 21 0,-21-21 0,21 21 0,0 0 0,0 0 0,0-21 0,0 21 0,-21-21 0,21 21 0,0 0 129,0 0-258,0-22 129,0 22 0,-21-21 0,21 21 129,0 0-129,0 0 0,-21-21 0,21 21 0,0-21 0,0 21 0,0 0 0,0 0 0,-22-21 0,22 21-129,0 0 129,0 0 0,-21-21 0,21 21 0,0 0 0,0 0 0,-21 0 0,21 0 0,0-22-129,0 22 129,-21 0 0,21 0-129,-22-21 129,22 21-258,-21-21-129,21 21-387,-21 0-2709,21-22-1419,-21 22-387,0 0-387</inkml:trace>
          <inkml:trace contextRef="#ctx1" brushRef="#br1" timeOffset="32599.8646">17510 13301 2580,'0'0'4128,"0"0"258,0 0-1548,0-21-1290,0 21 0,0 0-516,-21-22-129,21 22-258,0 0-129,-22 0-129,22 0 0,-21-21-129,0 21 0,0 0-129,21 0 0,-22 21 129,1-21-129,0 0 0,0 22-129,0-22 129,-1 21 0,22-21 0,-21 0 0,0 21-129,21-21 129,-21 22 0,21-22 0,0 21-129,0 0 0,0 0 0,0-21 129,0 21-129,0 0 129,21 1-129,-21-22 0,21 21 129,0-21 0,-21 0-129,22 21 129,-1-21-129,0 0 129,-21 0-129,21 0 129,0-21-129,-21 21 0,22 0 0,-1-21 0,-21 21 129,21-22-129,-21 22 129,21-21 0,-21 21 129,22-21-129,-22 0 0,21 21 129,-21-21-129,0 0 0,21 21 0,-21-22 0,0 1 0,0 0 0,0-1 0,0 22-129,0-21 0,0 21 129,0 0-129,0-20 0,0 20 0,0 0 0,0 0 0,0 0 0,0 0-129,0 0 129,0 20 0,0 1-129,-21 1 129,21-1 0,0 0-129,0 1 129,0-1 0,0 0 0,0 0 0,0 21 0,0-20 0,0-1 0,0-21 0,0 21 0,0 0 0,21-21 0,-21 0 0,21 21 0,-21-21 0,21 0 0,1 0 0,-22 0-258,21 0-387,0 0-3612,-21-21-387,21 21-387,-21 0-387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0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0.9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<inkml:trace contextRef="#ctx0" brushRef="#br0" timeOffset="-9072.152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18.1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2.4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27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06:34.1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30T09:26:40.4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4:31.12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4:33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1529 21 1935,'0'0'2451,"0"0"129,0 0-258,0-7-516,0 7-387,0 0 0,0 0-258,0-15-129,0 15-129,0 0-258,0 0 129,0 0-258,0 0 0,0 0-129,0 0-129,-14 4 129,14-4-258,-22 18 0,7-6 0,-2 1 0,-2 2 0,-6 1 0,3 4 0,-2 1-129,-1 2 129,-5 0-129,3 4 0,0 1 0,-1-2 0,2 0 0,0 0 129,0 0-129,4 0 0,-2-2 0,2 3 0,2-1 0,2-4 0,-2 0 0,3 3 0,-3-3 0,2-1 0,-1-4 0,0 4 0,1-4 0,-2 5 0,2-3-129,-1 0 129,2-1 0,-1 1 0,1 0 0,4-2 0,-1 4 0,-1-5 0,2 2 0,-2-2 0,2 4 0,-1 2 0,0-1 0,2-4 0,-2 2-129,3-1 129,-2-1 129,1 3-129,12-20 129,-26 24-129,12-12 258,0 0-258,1 1 0,-3-3 0,1 3 0,-1-2 0,2 0 0,-1 1 0,-1-2 0,2 2 0,0-2 0,-3 3 0,2-1 0,-4 0 0,0 2 0,5 0 0,-5-1 0,2-2 0,3 4 0,-2-4 0,2 0 0,14-11 0,-22 21 0,8-14 0,14-7 0,-25 17 0,25-17 129,-21 15-129,21-15 0,-20 11 0,20-11-129,-18 15 129,18-15 0,-16 15 0,16-15 0,-15 16 0,15-16 0,-14 20 0,14-20 0,-13 16 0,13-16 129,-11 16-129,11-16 0,-10 17 0,10-17 0,0 0 0,-17 19 0,17-19 0,-13 16-129,13-16 258,-13 13-129,13-13 0,-9 13 0,9-13 0,-10 13 0,10-13 0,0 0 0,0 0 0,-10 16 0,10-16 0,0 0 0,0 0 129,0 0-129,0 0 0,0 0 0,0 0 0,0 0 0,0 0 0,0 0 0,-15 0 0,15 0 0,0 0 0,0 0 0,0 0 0,0 0-774,0 0-2838,0 0-1032,0 0-258,-6-26-258</inkml:trace>
  <inkml:trace contextRef="#ctx0" brushRef="#br0" timeOffset="1744.2215">1052 154 1806,'0'0'2064,"-16"3"-129,16-3 258,0 0-645,0 0-129,0 0-129,0 0-258,0 0-258,0 0-129,8 0 129,-8 0-258,18-1 129,-4-1-129,-14 2-129,27-7 0,-13 0 129,3 5-258,-3-5 129,5 1 0,-4-1-129,1 3 0,0-4 0,2 3-129,-3-1 129,1 1-129,-1-1 0,-1 1 0,0 0 0,1 2 0,1-2 0,-16 5-129,27-8 129,-27 8-129,22-8 129,-22 8-129,22-5 0,-22 5 258,14-6-258,-14 6 0,0 0 0,17-3 0,-17 3 129,0 0-129,17 0 0,-17 0 0,0 0 0,14 0 0,-14 0 0,0 0 0,19-2 129,-19 2-129,15-1 0,-15 1 0,0 0 129,15-3 0,-15 3-129,0 0 129,0 0 0,0 0 0,0 0 0,0 0 0,0 0 0,0 0-129,0 0 129,0 0-129,0 0 129,16-6-129,-16 6 129,0 0-129,0 0 129,0 0-129,0 0 129,0 0-129,0 0 129,2 13-129,-2-13 0,-8 22 129,-1-4-129,-2 3 0,-2 6 0,-1 4 0,1 2 0,1 1 0,2-2 0,2 3 129,0-1-258,7-5 258,-3-6-129,4-2 0,0-8 0,0-13 129,0 21-129,0-21 0,0 0 0,0 0 258,4-7-258,-4 7 0,3-16-258,-3 16 0,0 0-645,0-24-3096,0 24-903,0 0-258,0 0-516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6.7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0-7 1,'0'0'3353,"0"0"1,0 0-903,0 0-258,0 0-129,7 0-129,-7 0-387,0 0-387,0 0 0,0 0-258,0 0-129,0 0-258,0 0 129,0 0-129,0 0-129,0 0 0,0 0 0,0 0-129,0 0 0,0 0 129,0 0-258,0 0 0,0 12 0,0-12-129,17 22 129,-7-9-129,2 0 129,4 5-129,0-1 129,4 3-129,-5-3 129,7 4-129,-1 3 0,2 0 0,-4 1 129,3 0-258,2-2 258,-2 4-129,2-3 0,1 0 129,-1-3-129,-2 0 0,3 1 0,-1 0 0,-1 0 0,1 0 129,-4 3-129,2-2 0,-2 2 0,0 2 0,0 0 0,-2-2 0,0 5 0,-1-6 0,3 1 0,-2 0 129,1 3-258,-1-2 129,0-1 0,-2 3 0,3-2 0,1 1 0,0 0 0,-2 1 129,2-3-129,-2-3 0,-1 0 0,4 0 0,0-1 129,-5-4-129,2 0 0,-2 2 0,-1-1 129,2-2-129,0 5 129,-2-5-129,1-2 0,1 6 0,-3-4 0,3-2 0,-1 1 0,-1-2 0,-2-2 0,3 3-129,-1-4 258,-2 1-258,1 0 129,-1-1 0,-13-10 0,19 18 0,-9-5 0,-10-13 0,17 23 0,-8-9 0,-9-14 0,18 26 0,-9-13 0,-9-13 0,26 25 0,-13-12 0,-13-13 0,22 22 0,-22-22 0,22 21 0,-22-21 0,21 19 0,-21-19 0,19 16 0,-19-16 0,17 17 0,-17-17 0,13 12 0,-13-12 0,0 0 0,0 0 0,0 0-129,0 0-129,0 0-516,0 0-2838,0-9-903,0 9-645,-18-12-258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18.5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F6A9621-8FAA-4FE3-B399-C06A2CB09DE6}" emma:medium="tactile" emma:mode="ink">
          <msink:context xmlns:msink="http://schemas.microsoft.com/ink/2010/main" type="inkDrawing" rotatedBoundingBox="7361,7191 7963,4940 9650,5391 9048,7642" hotPoints="9695,6181 8721,7155 7748,6181 8721,5208" semanticType="9" shapeName="Circle">
            <msink:destinationLink direction="with" ref="{47EE0531-0B33-48EC-8A06-50B8246B5C85}"/>
          </msink:context>
        </emma:interpretation>
      </emma:emma>
    </inkml:annotationXML>
    <inkml:trace contextRef="#ctx0" brushRef="#br0">8081 7349 19,'16'15'26,"-16"-15"1,0 0-7,9 3-6,-9-3 0,10 7-1,-10-7-3,15 8-2,-15-8-1,19 8 0,-7-4-1,4 2-1,0-3-1,6 4-1,-3-1-1,6 0 1,-2-2-1,2 1 0,-1-4-1,1 2 1,2-1 0,1-3-1,-1-3 0,3 1 1,-1-4-1,1-1 1,1-2 0,1-2-1,-1-4 0,1-1 0,1-2-1,1-4 1,-1 0-1,2-2 0,-2 0 0,0-1 0,-3 0 0,0 2 0,-5-2 0,-1 3 0,-3 1 0,0-3 0,-2 0 0,-1-3 0,3 0 0,0-2 0,1-1 1,1-4-1,0-2 0,2 2 0,-1-1 1,0-2-1,-2 1 0,-1-2 0,-1 0 0,0 1 1,-1-3-1,-2-4 1,-2-3-1,-1 1 0,-3-4 1,0 0 0,-3-1 0,-2-2-1,-3-1 0,-2 3 1,-2 1-1,-4-3 1,-3 1-1,-3-4 0,-4-1 0,-2 0 0,-2 1 1,-2-2-2,-1 4 2,-2 2-2,-1 4 2,-3 5-1,-1 1 0,-1 5 0,-1 2-1,-1 5 2,-1 3-1,-1 2 0,-1 3-1,3 3 1,-3 5 0,2 3 0,-3 3 0,1 0 0,-2 2 0,1 3-1,0 2 2,1 0-1,1 1 0,0 2-1,0 3 1,1 3 0,1 3 0,0 1 0,0 1-1,0 4 1,-2 3 0,1-3 0,-1 3 0,1 0-1,-1 1 2,-1 1-1,2 0 0,-1 0 0,3 0 0,0 2 0,3 2 1,3-3-1,1 3 0,0 1 0,3-2 0,2 5 0,0 0 0,3 0 0,-1 1 0,1 3-1,2 0 1,-3 1 0,2 2 0,1-3 0,0 1 0,3 4-1,-2-2 2,1 0-1,2 0 0,1 2 0,1 0 1,1 0-1,1 1 0,0-5 0,2-2 0,2 1 0,1-1 0,2-3 0,0-1 0,1-2 0,-1 0 0,0 2 0,0-1 0,-2-3 0,0-3 0,-1 1 0,0-1 0,0-3 0,0-2 0,0-1 0,1-1-1,1-1 1,-1 0 1,1-4-1,0-9-1,0 11-1,0-11 0,0 0-4,0 0-4,7-17-11,-5 1-18,3 3 0,-3-6 2,3 2 0</inkml:trace>
    <inkml:trace contextRef="#ctx0" brushRef="#br0" timeOffset="481.0275">7574 6428 27,'0'0'30,"-12"4"2,12-4-9,0 0-5,0 0-2,0 0-4,0 0-3,0 0-2,0 0-2,12 16 0,-7-7-2,3 4 0,1 0 0,4 5-1,-1 2 0,3-2-1,0 3 0,1-1 0,-1 0 0,3 1-1,-3-4 1,1-2 0,-1-3-1,0-1 1,3-7 1,1-6-1,-1-7-1,0-1 1,1-3-1,0-4 0,0-2 1,0-1-1,-4-1 0,-1 5 0,-2 0 0,-3 3 1,-2 0-1,-1 3-2,-6 10-4,2-14-13,-2 14-18,0 0-1,-8-14 0,8 14 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7.89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8-8 1032,'0'0'2064,"0"0"-1032,0 0 0,-8 7 129,8-7 129,0 0 129,0 0 258,0 0 0,0 0 258,0 0-387,0 0 129,0 0-258,0 0-387,-4 15-129,4-15-129,0 0 0,0 0-387,0 0 129,0 0-258,0 0 0,10 8 0,4-2 0,-14-6 0,26 18 0,-10-10-129,4 5 0,2-3 0,4 0-129,-3 4 129,3-3-129,3-3 129,-2 0-129,0-2 0,-5-3 0,0 0 129,-9 0-129,-13-3 0,22 0 0,-22 0 0,0 0 0,0 0 0,14 7 0,-14-7-129,0 0 129,0 0-129,0 0 0,0 0 0,4 13-129,-4-13-258,0 0-129,0 0-387,0 0-903,22 8-2709,-22-8-129,0 0-258,0 0-129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28.9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17-1 258,'0'0'1419,"0"0"-129,-14-4 0,14 4 387,0 0 387,0 0-258,0 0-129,0 0 0,0 0-129,0 0-258,0 0 0,0 0-516,0 0 0,0 0-129,0 0-129,-3 10-129,3-10 0,0 13-129,0-13 0,0 16 0,0-16 129,0 20-129,0-20-129,0 21 129,0-21 0,0 25-129,0-12 0,3 3 129,-3-16-129,4 29 0,-4-14 0,1 3 0,0-2-129,1-2 129,-1 4-129,1-4 129,-2 6-129,2-6 0,-1 1 0,2-1 0,-1-1 0,-2-13 0,3 24 0,-3-24 0,5 22 0,-5-22 129,4 15-129,-4-15 0,0 0-129,2 13 129,-2-13 0,0 0-129,0 0 129,0 0-129,7 14 0,-7-14 0,5 13-129,-5-13-129,5 21-645,-5-21-3483,0 0-129,0 0-387,-9 11-129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5:33.3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322 1790 1935,'0'0'4386,"6"-14"0,-6 14-1290,0 0-903,-19-6-516,19 6-258,-22-3-387,22 3-258,-25 0-129,25 0 0,-29 0-258,14 1-129,-5 1 0,0 5 0,1 0-129,2 4 0,-1-4 129,4 2-129,0 6 0,7-2 0,1 0 0,6 1 129,0-14-129,10 24 0,6-13-129,2 0 129,4-7-129,4-1 129,-3-1-129,-1-2 0,-2 0 0,-1 0 129,-19 0-129,18 0 0,-18 0 0,0 0 0,-8 0 0,-8 4 129,0 3-129,-3 2 0,-2 4 0,-1 2 0,0 0 129,4 2-129,1 1 129,5 1-129,4 0 129,6-2 0,2 0-129,6-4 0,10-2 129,3-2 0,6-2-129,4 1 129,-2-4-129,-1-1 0,-1-2 0,-3-1 0,-5 0 0,-5 2 0,-12-2-129,15 0-258,-15 0-387,0 0-2838,0 0-1032,0 0-645,0 0-387,5-9 129</inkml:trace>
  <inkml:trace contextRef="#ctx0" brushRef="#br0" timeOffset="-1359.672">242 15 3870,'0'0'4515,"0"0"-516,0 0-1548,0 0-258,0 0-516,-12-13-516,12 13-387,-19-3 0,19 3 0,-29 0-258,14 2 0,-7 0-129,4 7-129,-4 0-129,1 3 0,2 0 0,1 4 0,1 0-129,4-2 0,3 4 0,5-2 258,3-1-258,2-1 0,0-14 0,18 21 0,-1-15 0,2-1 129,1-5-129,2 0 0,0 0-129,0-1 129,-3-6 0,-3 4 0,-16 3 0,16-6 0,-16 6-258,0 0 258,-13 6 0,-5 7 0,-2 1 0,-4 2 0,0 4 0,1 0 258,2 2-258,6 0 0,3 2 0,8-4 0,4-1 129,4 1 0,8-2-129,6-2 129,4-1 0,1-5-129,4-1 129,-3 1 0,4-3-258,-10-5-258,7 12-2580,-9-14-1806,-3 3-516,-13-3-258,15 0-129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09:49:38.8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01T08:09:28.7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30 25 1677,'-21'-8'3225,"21"8"-645,0 0-645,0 0-387,0 0-129,-5-20-258,5 20-129,0 0 0,0 0-129,0 0-258,0 0 129,0 0 0,0 0-258,0 0 0,0 0-129,0 0-129,0 0 129,0 0-258,0 0 0,0 0 0,0 0 0,0 0 0,17 10 0,-17-10-129,23 16 129,-23-16-129,29 15 258,-29-15-258,28 18 0,-28-18 0,29 15 0,-29-15 129,28 16-129,-28-16 0,30 14 0,-30-14 0,28 12 0,-28-12 0,24 8 0,-24-8 0,22 14 0,-22-14 0,0 0 0,26 16 0,-26-16 0,0 0 0,23 17 0,-23-17 0,0 0 0,28 16 0,-28-16 0,0 0 0,26 19 0,-26-19 0,0 0 0,26 14 0,-26-14 0,0 0 0,0 0 0,17 12 0,-17-12 0,0 0 0,0 0 0,0 0 0,0 0 129,0 0-129,0 0-129,0 0 258,0 0-129,0 0 0,0 0 0,0 0 0,0 0 0,0 0 0,0 0 0,0 0 0,0 0 0,0 0 129,0 0-129,0 0 0,0 0 0,0 0 129,-15 5-129,15-5 0,0 0 0,-25 1 0,25-1 0,-19 10 0,19-10 0,-21 10 0,21-10 0,-24 10-129,24-10 258,-24 13-129,24-13 0,-28 14 0,28-14 0,-30 20 129,30-20-129,-24 21 129,24-21-129,-28 20 0,28-20 0,-26 20 129,26-20-129,-22 16 0,22-16 0,-21 7 0,21-7 0,-19 12 0,19-12 129,-17 4-129,17-4 0,0 0 0,-21 6 0,21-6 0,0 0 0,0 0 0,0 0 0,0 0 0,0 0 0,0 0 0,0 0 0,0 0 129,0 0-129,0 0 0,0 0 0,0 0 0,0 0 0,0 0 0,0 0-129,0 0 0,0 0 0,0 0-516,-19 0-645,19 0-2967,0 0-129,0 0-387,-28 6-129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<inkml:trace contextRef="#ctx0" brushRef="#br0" timeOffset="1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<inkml:trace contextRef="#ctx0" brushRef="#br0" timeOffset="2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<inkml:trace contextRef="#ctx0" brushRef="#br0" timeOffset="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<inkml:trace contextRef="#ctx0" brushRef="#br0" timeOffset="2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1055 687 1,'0'0'4643,"0"0"-128,0 0-387,0-26-1419,0 26-645,0 0-387,0 0-387,-25-26-129,25 26-258,-26-7-129,26 7 0,-36-7-129,17 7-258,-4-8 0,0 6-129,2 1-129,0-1 0,-2 2 0,5 0-129,0 2 0,2 3 0,16-5 0,-31 28 0,15-16 0,4 12 0,1 0 0,1-3 129,2 5-129,1-1 129,6 5 0,1-7-129,0 4 129,8-7-129,5 2 129,2 2-129,3 1 0,-2-11 129,3-3-129,4 2 0,2-4 0,-1-5 0,0-4 0,4 0 129,2-7-129,-1-6 129,2-2-129,0-8 0,-2 3-129,-3-4 129,0-7 0,-3 7 0,-3-6-129,-6-1 129,-2 4-129,-3-3 129,-2 0 0,-4 4 0,-3 8 0,0-6 0,0 24 129,0-27-129,0 27-129,0-18 258,0 18-258,0 0 129,0 0 129,0 0-129,-15 12 0,15-12 0,-11 42 0,3-14 0,0 9 129,3 0-129,-2 0 129,6 1-129,1 3 258,0-4-129,3-8 0,10-5 0,3-1 0,6-6 0,0-3-129,1-5 129,3-3-129,-5-6-258,9 7-2322,-11-10-2580,1-12-129,-17-13-645,4-5-129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3:06.432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58694E69-DA60-4880-AFC8-A6AD3F0047B2}" emma:medium="tactile" emma:mode="ink">
          <msink:context xmlns:msink="http://schemas.microsoft.com/ink/2010/main" type="inkDrawing" rotatedBoundingBox="7483,6953 7602,7441 7180,7544 7061,7056" hotPoints="7608,7299 7384,7523 7159,7299 7384,7074" semanticType="9" shapeName="Circle">
            <msink:destinationLink direction="with" ref="{47EE0531-0B33-48EC-8A06-50B8246B5C85}"/>
          </msink:context>
        </emma:interpretation>
      </emma:emma>
    </inkml:annotationXML>
    <inkml:trace contextRef="#ctx0" brushRef="#br0">7346 7110 13,'0'0'11,"0"0"1,0 0-2,0 0 0,0 0 0,0 0-1,-12 3-1,12-3 0,0 0-2,-12 1 0,12-1-1,-11 3-1,11-3 0,-11 3-1,11-3 0,-12 4 0,12-4 0,-11 3 1,11-3-1,-12 3 0,12-3 0,-13 4 0,13-4-1,-13 4 0,13-4 0,-13 2-1,13-2 0,-11 1 0,11-1 0,0 0-1,-12 3 1,12-3-1,0 0 0,-10 8 0,10-8 0,-5 9 0,5-9 1,-7 16-1,7-16 0,-8 15 0,8-15 0,-9 17 0,9-17 0,-8 15 0,8-15 0,-4 15 0,4-15 0,-2 15 0,1-5 0,1-10 0,-1 17 1,0-6-1,0 0 1,0-1-1,-2 2 1,2-1-1,1-11 0,-3 18 0,3-18 0,2 16 0,-2-16 0,4 12 1,-4-12-1,7 13 1,-7-13 0,9 13-1,-9-13 1,12 14-1,-12-14 1,13 14 0,-13-14-1,15 11 1,-15-11 0,15 10 0,-15-10-1,13 9 2,-13-9-1,14 7-1,-14-7 1,14 9-1,-14-9 1,18 5-1,-18-5 1,18 5 0,-9-3-1,1-1 1,1-1-1,0 0 0,-1 0 1,1-2-1,0-2 1,0 3-1,1-2 0,-1 0 1,-2 0 0,2-3-1,-2 0 0,1 2 1,0-1-1,-1-1 1,0-1-1,2-1 0,-1 0 1,-1 0 0,0-1-1,2 0 0,-3-1 1,0-1-1,0 1 1,-2-3-1,-2 0 0,1 2 0,-2-1 0,-1-1 0,-1 0 0,0 0 0,-2 1 0,0 3 0,-1-3 1,-1 1-1,-1-1 1,0 2-1,-2-1 0,-2-1 0,1 2 1,-1-2-1,-1-1 0,-1 3 0,2-1 0,0-1 0,-1 3 0,4-1 0,-3-1 0,8 11 0,-12-14 1,12 14-1,-16-17 0,16 17 0,-17-12 0,4 6 1,3-1-1,-3 0 0,1-1 0,2 2 0,-2 1 0,2-3 0,-1 2 0,0 2 0,1 0 0,1 3 0,-2 3 0,1 0-1,0 3-1,-3 2-3,4 8-5,-9-3-13,1 4-11,0 4-2,-5-3 2,1 9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88 31 645,'0'0'2709,"18"0"-774,-18 0 0,0 0-774,22 0 0,-22 0 0,0 0-129,12-15-258,-12 15 258,0 0 0,0 0 129,0-18-129,0 18-129,0 0 129,0 0-258,0 0 0,0 0-129,0 0-129,0 0 129,0 0-258,0 0 0,-2 13 0,2-13 0,-1 29 0,1-10-129,-9-2-129,3 5 258,-2-2-258,0 2-129,-5 3 129,-2 2-129,3-3 0,1 0 129,0 1-129,-1 0 0,4-1 0,0-4 0,3-2 0,0 1 0,5-19 0,-5 20 0,5-20 0,0 0 129,0 21-129,0-21 129,0 0-129,0 0 129,0 0-129,0 0 129,12 11 129,-12-11-258,0 0 129,0 0-258,0 0 387,0 0-129,18 13-129,-18-13 0,0 0-129,16 0 129,-16 0 0,0 0 0,28 0-129,-28 0 0,26-4 258,-26 4-129,37-4 0,-14 4 0,-2 0 0,2 0 129,5 0-129,-1 0 0,3 0 129,2 0-129,-2 0 0,-1 0 0,-3 0 0,2 0 0,-7 0 258,-3 0-387,-18 0 129,24 0 0,-24 0 0,0 0 0,0 0 0,0 0-129,0 0 0,0 0 129,0 0 0,0 0 0,0 0 0,0 0-258,0 0-516,-14 0-3612,14 0-387,0 0-516,17-22-387</inkml:trace>
  <inkml:trace contextRef="#ctx0" brushRef="#br0" timeOffset="1">6068 274 2580,'0'0'3096,"0"0"-129,0 0-129,0 0-516,0 0-258,0 0-387,0 0-258,0 0-258,0 0-129,0-16-129,0 16-258,0 0 0,0 0-129,-8-26 0,8 26 0,-10-16-258,10 16 0,-13-19 0,13 19 0,-21-20-129,21 20 0,-33-24 0,17 11 0,-9-2 0,3 0 0,-6-3 0,0-4 0,-4-3 0,-1 0 0,-1-5 0,-4 3 0,3-5-129,-6 3 129,-1 1 0,-2 3-129,-5 3 0,-3-3 129,3 5-129,-3 1 129,-1 3-129,0 1 0,-3-1 0,4-1 129,2 0-129,4 0 0,-5 3 0,6 1 0,1 0 0,-3 0 0,1-1 0,2 1 0,-2 1 0,1-1 0,-1-2-129,2 6 129,-1-5 0,-3 3 0,4 0 0,0-4 0,-6 4 0,-4 2 0,-1-3 0,-2-3 0,-7 6 0,2-2 0,-1 4-129,-1-2 129,1-1 0,6-1 0,3 0 0,2 4 0,-4-6 0,9 8-129,-3-9 258,1 1-258,-3 4 129,0 5 0,-4-1 0,-4-4-129,3 5 129,-8-3 0,-5 1 0,1 4 0,-4 2 0,-2-7 0,5 7 0,2-2 0,1 2 0,0 0 0,7 0 129,3 0-129,1 0 0,1 0 0,-1 0 0,3 0-129,1 0 129,-1 8 0,3-5 0,3 8 0,-2 2 0,5-2 0,0 2 0,0-2 0,0 6 0,-2-9 0,2 6 0,-1-5 0,-1 2 129,0 0-129,2 0 0,2 2 0,5-2 0,-4 4 0,5-1 0,2 0 0,1 3 0,1-4 0,1 3 0,3-1 0,0-1 0,-1 5 0,3-2 0,-3 0 0,-4-3 0,1 5 0,-6-3-129,-1 4 129,-2-1 0,-3 0 0,-1 1-129,2 0 129,-1 2 0,2-4 0,1 2 0,2 0 0,3 0 0,5 2 0,2-2 0,3 0 129,-2 3-129,5-5-129,4 6 129,-2-4 0,0-1 0,-1 3 0,1-3 0,-2 1 0,2-2 0,2-1 0,-1-1 0,-3 1 0,7-3 0,-4 2 0,4 2 0,16-18 0,-34 26 0,34-26 0,-33 26 0,33-26 0,-29 23 0,29-23 129,-26 21-258,26-21 129,-20 24 0,20-24 0,-14 19 0,14-19 0,-15 20 0,15-20 0,0 0 0,-13 22 0,13-22 129,0 0 0,-11 20-129,11-20 0,0 0 129,-20 19-129,20-19 258,-18 18-258,18-18 0,-18 17 129,18-17 0,0 0-129,-19 16 129,19-16-258,0 0-258,0 0-516,0 0-1548,0 0-2709,8-9 0,-6-9-516,9 1-258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-727-636 2193,'0'0'4257,"0"0"258,0 0-1161,0 0-1161,-18-24-516,18 24 0,0 0-516,-14-9-129,14 9-387,-26-14 0,8 3-129,18 11-129,-33-15 129,14 9-258,-4-1-129,-2 3 0,-1 1 129,3 1-258,-3 0 129,2 2 0,-2 0-129,-2 0 129,2 4-129,-3 1 129,1 1-129,2 5 0,-3-4 0,-1 4 129,-1 0-129,2 2 0,0-2 0,-5 5 0,3 0 129,0-1 0,0 3-129,6-2 0,1 1 0,6 1 129,0 0-129,5 4 0,-2 1 0,6-1 0,-5 8 0,3-1 129,0 5-129,-1 1 0,-2 3 0,2-2 129,-1 4-129,5-3 0,0-2 129,3 0-129,2-5 0,3-1 129,0-4-129,0 6 129,0-7-129,0-1 0,1 2 129,4-1-129,-3 2 129,1 1-129,4-3 129,4 6-129,-3-1 129,7 3 0,0-1 0,4 3-129,6-5 129,2 2-129,1 0 0,0-6 129,3 1-129,3-4 0,-5-4 0,9 4 129,-4-5-129,-5 2 0,0-7 0,2 1 129,-1-2-129,-3-3 0,3 3-129,-1-4 129,-1 2 0,-2-4 0,3-1 0,-3 0 0,0-2 0,-1-2 0,-1-2 0,5 0 0,1-7 0,-1 1 0,-1 1 0,1-4 0,0 0 129,-1 4-129,0-2 0,-5-4 0,-1 4 0,-2-6 0,0 1 0,1 2 0,-2-3 0,-1-2 0,2 5 0,1-3 0,-5-3 0,4 3 0,-4-1 0,2 0 0,-5-4 0,5 3 0,-5-7 0,-2 4 0,2-4 0,-1 0 0,-2-2-129,-2 2 129,1 4-129,0-8 129,-3 6 0,2-2 0,0 4-129,-3 0 129,2-3 129,1 1-258,-5-4 258,2 6-129,-2 2 0,1-4 0,-3-1 0,1 1 0,-1 2 0,-1-1 0,0 3 0,0-3 0,0-3 129,0 6-129,0-2 0,-1 0 0,-2 0 0,-1 2 0,1-4 0,-3 4 0,1 1 0,0-1 0,5 18 0,-12-24 0,12 24 0,-9-25 0,9 25 0,-12-18 0,12 18 129,0 0-129,-21-29 0,21 29 0,-26-18 0,26 18 0,-23-21 0,23 21 0,-23-16 0,23 16 0,-19-18 0,19 18 0,-20-12 0,20 12 0,-18-13 0,18 13 0,-21-15 129,21 15-129,-23-11 0,23 11 0,-26-11 0,26 11 0,-23-11 0,23 11 0,-21-9 0,21 9 0,-19-11 0,19 11 0,-15-9 0,15 9 0,-19-10 0,19 10-129,0 0 129,-25-20 0,25 20 0,-16-8-129,16 8-129,-21-5-387,21 5-3096,-26 2-1032,4 7-387,-10 0-516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31-2 1806,'-17'11'3483,"17"-11"-516,0 0-903,0 0-387,0 0-258,0 0-387,0 0-129,-16 9-129,16-9 129,0 0-129,0 0 0,0 0-129,0 0-129,0 0 0,0 0 0,0 0-129,0 0-129,0 0 0,0 0 129,0 0-258,0 0 0,15 11 0,3-11 129,-18 0-129,36 2 0,-17 0 0,9 0 0,-7-2 129,5 0-129,0 1 0,2 1 0,0 2-129,-2-2 129,1-2-129,-4 2 129,8 3-129,-2-3 0,-6 0 129,5 1 0,-2-3-129,0 2 258,-3 0-258,4 0 129,-5-2 0,-1 0-129,0 0 129,2 0-129,-2 0 129,2 0-129,0 0 129,3 0-129,-4-4 0,1 4 129,2-2-129,2 2 129,1 0-129,-3 0 129,-3-1-129,6-1 129,-2 2-129,2 0 0,-2 0 129,2 0-129,-1 0 0,3 0 0,1 0 0,-5 0 0,1 3 0,-2 1 0,1-2 129,-5 0-129,0 0 0,2-1 0,-7-1 0,2 0 129,3 0-129,-6-1 129,3-1-129,0 0 0,-18 2 129,28-2-129,-28 2 129,29-4-129,-29 4 0,24 0 0,-24 0 0,25 0 0,-25 0 0,21 0 0,-21 0 0,24 2 0,-24-2 0,23 2 129,-23-2-129,28 2 0,-28-2 0,24 0 0,-24 0 0,23 0 0,-23 0 0,21 0 0,-21 0 129,0 0-129,20 5 0,-20-5 0,0 0 0,0 0-258,0 0-129,0 0-903,0 0-3354,0 0-258,0 0-258,0-9-387</inkml:trace>
  <inkml:trace contextRef="#ctx0" brushRef="#br0" timeOffset="1">1526-167 1548,'0'0'4128,"0"0"258,0 0-903,0 0-1161,0 0-387,0 0-387,0 0-258,0 0 0,0 0-387,0 0-258,2 21 0,-2-21-129,0 0 0,0 0-258,10 24 0,-10-24 0,0 0 0,19 22 0,-19-22 0,28 15-129,-28-15 0,31 18 0,-31-18 0,32 18 0,-32-18 0,33 18-129,-33-18 129,26 14-129,-26-14 129,28 17-129,-28-17 0,27 14 0,-27-14 129,22 13-129,-22-13 0,18 13 0,-18-13 0,0 0 0,19 15 0,-19-15 0,0 0 0,0 0 0,0 0 0,0 0 0,0 0 0,8 16 0,-8-16 0,0 0 0,0 0 129,0 0-129,0 0 0,0 0 0,-11 21 0,11-21 0,-18 15 0,18-15 129,-26 15-129,26-15 0,-33 22 0,10-10 0,4 3-129,-1-4 129,-1 0 0,3 3-129,18-14 129,-27 13 0,27-13-129,0 0 129,0 0-129,0 0 0,0 0-258,0 0-387,0 0-1806,11-2-2193,-11 2-258,0 0-387,0 0-387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2831-822 1806,'-26'0'3225,"3"0"-516,23 0-903,-23-3-258,23 3-258,-21-10-129,21 10-129,-18-9-258,18 9 0,0 0 129,-27-9-129,27 9 0,-25 0-129,25 0 0,-26 0-129,26 0 0,-32 6 0,32-6 129,-38 5-258,38-5-129,-34 6 129,14-1-129,-1-3-129,6 2 129,-6-1-129,3 5 129,-1-5-258,1 3 129,-2-3 0,1 5 129,-1-3-129,1 3-129,-2-1 129,3 0-129,-2 2 129,-1 2-129,3 1 0,18-12 129,-33 28-129,33-28 0,-27 29 0,14-12 129,1 1-258,1 1 258,1 3-258,-1-4 258,-1 1-129,2 4 0,1 1 0,2-3 0,-1 5 0,-2-4 0,0-6 129,6 10-129,-6-1 0,3-5 0,-1 4 0,5 1 129,0-3-129,-2 9 0,2-6 129,3 3-129,0-4 0,0 3 129,0-2-129,0 0 0,3-4 129,2-1-129,1 2 0,-1 1 129,5-3-129,-4 0 129,2-4-129,1 5 0,-9-21 0,16 32 129,-16-32-129,19 27 0,-19-27 0,22 24 0,-22-24 0,21 22 0,-21-22 129,21 20-129,-21-20 129,26 23-129,-26-23 129,28 20-129,-28-20 129,32 24-129,-12-15 129,-4 8-129,-1-1 0,-15-16 0,29 30 129,-29-30-129,31 30 0,-31-30 0,31 27 129,-31-27-258,33 15 129,-33-15 129,27 16-129,-27-16 0,23 17 0,-23-17 0,21 12 0,-21-12 0,25 12 0,-25-12 0,26 8 0,-26-8 0,28 9 0,-28-9 0,27 7 0,-27-7 0,30 2 0,-30-2 0,27 0 0,-27 0 0,26 0 129,-26 0-129,30 0 0,-30 0 129,31-4-129,-31 4 0,31-7 129,-31 7-129,29-9 129,-10 3-129,3-1 0,-3 2 129,1-2-129,1 2 0,-2-1 0,1-1 0,-1 1 0,-19 6 129,31-12-129,-13 6 129,-18 6-129,26-16 0,-26 16 0,30-24 129,-30 24-129,31-26 0,-31 26 0,24-26 0,-24 26 0,31-21 0,-31 21 0,28-20 0,-28 20 0,23-22 0,-23 22-129,24-24 129,-24 24 0,24-24 0,-24 24 0,23-24 129,-23 24-129,21-24 0,-21 24 0,23-27 0,-23 27 0,20-28 0,-20 28 0,18-30 0,-18 30 0,19-29 0,-19 29 0,15-30 0,-9 12 0,3-1 0,-5 0 0,-4 19 0,14-33 0,-8 17 0,-1-4 129,-2 0-129,-1-1 0,-2 21 0,5-33 0,-4 11 0,-1-2 0,0 1 0,0-1 0,0 4 0,2 0 0,-2 0 0,0-2 0,0 2 129,0 20-129,-2-29 0,2 29 0,-8-29 0,8 29 0,-8-31 0,8 31 0,-6-31-129,6 31 258,-10-31-129,10 31 0,-7-27 0,7 27 0,-8-28 0,8 28 129,-15-26-129,15 26 0,-14-26-129,14 26 129,-23-20 0,23 20 129,-24-22-129,24 22 0,-22-22 0,22 22 0,-19-18 0,19 18 0,-16-21 0,16 21 0,0 0 0,-22-22 0,22 22 0,0 0 129,-21-13-129,21 13 0,0 0 0,-21-13 0,21 13 0,0 0 0,-20-15 0,20 15 0,0 0 0,-21-5 0,21 5 0,0 0 0,-24-6 0,24 6 0,0 0 0,-20 0 0,20 0 0,-18-1 0,18 1 0,0 0 129,-24-6-129,24 6 0,-18-2 0,18 2 0,0 0-129,-23-9 258,23 9-258,0 0 129,-19-10 0,19 10 0,0 0 0,-22 0 0,22 0 129,0 0-258,-17 0 258,17 0-129,0 0 0,-25 2 0,25-2-129,-18 8 129,18-8 129,-21 9-129,21-9-129,-24 9 129,24-9 0,-25 10 0,25-10 129,-23 7-258,23-7 129,-27 2 0,27-2 0,-26 0 0,26 0 0,-31 0 0,13 0 0,1 0 0,-1 0 0,18 0 0,-32 0 0,32 0-129,-33 2 0,33-2-516,-34 1-2193,34-1-2193,-37 15-129,20-4-516,-9 0-258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6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3615-100 2193,'0'0'2451,"0"0"-129,0 0 129,-22-9-387,22 9 0,0 0-387,0 0-258,0 0-387,0 13 0,0-13-129,0 0-129,0 0 0,0 0 0,13 9-258,-13-9-129,28 7 0,-7-5-129,1-2 0,4 2-129,3 0 0,4-1 0,1-1-129,0 2 129,-1-2-129,4 2 129,0-2-129,-1 4 0,3-2 258,-1 3-258,1-1 0,0-1 0,-1 5 0,1-3 0,-2 3 129,2-2-129,-6-2 0,3 3 0,-5-3 0,1-1 129,-1-3-129,3 0 129,-4 0-129,-3 0 129,-2 0-129,-2-3 129,3-1 0,-5-2-129,-3 5 129,0-1-129,1 2 129,2 0-129,1 0 0,-1 0 129,0 0-129,3 0 0,-1 0 0,3 0 0,-1 2 0,-6-2 0,6 1 129,-6-1-129,-3 0-129,-16 0 129,30 0 0,-30 0 0,21 2 0,-21-2 0,0 0 0,23 8 0,-23-8 0,0 0-258,21 5-258,-21-5-1032,0 0-2838,0 0-516,0 0 0,-23-16-516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4716-307 1,'0'16'4127,"3"7"646,-3-23-387,10 26-1419,-10-26-774,15 22-516,-15-22-387,24 20-129,-24-20-516,31 18 0,-13-8-258,3 2 129,-5-3-258,6 0 0,-22-9 0,35 13-129,-35-13 0,33 14 0,-33-14-129,28 13 129,-28-13-129,27 13 129,-27-13-129,25 15 129,-25-15-129,24 20 129,-24-20-129,18 16 0,-18-16 129,18 19-129,-18-19 0,13 21 0,-13-21 0,0 0 0,18 25 0,-18-25 0,0 0 0,13 26 0,-13-26 0,0 0 0,0 0 0,7 16 0,-7-16 0,0 0 0,0 0 0,0 0 0,0 0 0,0 0 0,0 18 0,0-18 0,0 0 0,0 0 129,-23 22-129,23-22 0,-25 18 0,25-18 0,-32 22 0,12-9-129,2 0 258,0 1-258,-1 4 258,19-18-258,-30 24 129,30-24 0,-16 23 0,16-23-258,0 24-774,0-24-3354,0 0-387,0 0-258,0 0-516</inkml:trace>
  <inkml:trace contextRef="#ctx0" brushRef="#br0" timeOffset="1">6254-881 516,'-20'-13'2967,"20"13"-516,0 0-387,0 0-516,0 0 129,-23-22-387,23 22 0,0 0-258,-16-4 0,16 4 129,-23-3-258,2-8 258,21 11-387,-33-6 0,33 6-129,-39-5 129,23 5-258,-12-8-258,6 6 129,-6-1-258,3 1 129,-5-2-129,5 2 129,-6 1-258,8 1 129,-6 0 0,3 0-129,-2 0 387,4 5-387,-4 1 258,0-1-258,-1 6 258,0-2-258,3 2 258,0-2-129,1 2 0,2 0-129,2 0 129,0 4-129,1-7 129,3 7-129,17-15 0,-35 26 0,35-26 0,-31 31 129,12-15-129,3 6 129,-4-1-129,0 3 129,1-4 0,3 2 0,-4 2-129,7-1 0,-2-1 129,2-2-129,2 0 0,1 2 0,0 1 129,1 1-129,2 0 0,-1-6 129,1 4-129,6 4 0,-1-2 129,2 2-129,0 0 0,0-3 129,2 6-129,4 4 129,-2-4-129,2-3 0,-3 0 0,4 2 129,-4-4-129,4-2 0,-4 0 0,5-5 129,-3-1-129,3 5 129,-3-3-129,5-2 0,-10-16 129,18 30-129,-18-30 0,24 32 0,-24-32 0,28 27 0,-12-12 0,-16-15 129,31 22-129,-31-22-129,34 22 258,-34-22-129,28 23 0,-28-23 0,28 18 0,-28-18 0,27 22 0,-27-22 0,28 13 0,-28-13 0,31 18 0,-31-18 0,33 15 0,-17-10 129,5 1-129,0 1 0,4 0 0,-1-4 129,-3-1-129,7 0 0,-4 0 0,-2-2 0,0 0 0,0 0 0,-3-2 0,4-2 0,-4 1 0,3-2 0,-1 0 129,2 1-129,-2 0 0,2 1 0,-1-3 0,-2 1 0,1-1 0,-1 1 0,-4-1 0,4 1 0,-3-1 0,0 1 0,1-1 0,-18 6 0,31-13 0,-31 13 0,31-14 0,-31 14 0,27-15 0,-27 15 129,28-17-129,-28 17 129,26-19-129,-26 19 129,24-20-129,-24 20-129,23-20 258,-23 20-129,21-22 0,-21 22 0,20-24 0,-20 24 0,21-26 0,-21 26 0,16-32 0,-16 32 0,17-29 0,-17 29 0,16-31 0,-8 14 0,-8 17 0,18-32 0,-18 32 0,16-31 0,-7 13 129,-9 18-129,14-34 0,-9 16 0,2-1 0,-3 3 0,1-6 0,-5 6 0,4-2 0,-4-4 0,0 22 0,0-33 0,0 33 0,0-31 0,0 13 0,0-3 0,0 21 0,0-32 0,0 12 129,0 20-129,-7-33 0,7 33 0,-6-30 0,6 30 0,-7-33 129,7 33-129,-6-25 0,6 25 0,-5-26 0,5 26 0,-8-27 0,8 27 0,-9-25 129,9 25-258,-3-20 258,3 20-258,-6-22 258,6 22-129,-10-21 0,10 21-129,-12-18 129,12 18 0,-11-21 129,11 21-129,0 0 0,-16-26-129,16 26 258,-12-16-129,12 16 0,0 0 0,-16-18 0,16 18 0,0 0 0,-21-19 0,21 19 0,-15-9 0,15 9 0,-21-11 0,21 11-129,-23-19 0,23 19 129,-19-18 0,19 18-129,-20-15 129,20 15-129,-18-15 129,18 15 0,0 0 0,-26-11-129,26 11 129,-16-2 0,16 2 0,-21-3-129,21 3 0,-26-4 129,26 4 0,-31-2-129,11-3-129,4 5-387,-15-11-1548,11 11-2709,-17 0 0,9 2-516,-11-1-387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940 667 4128,'0'0'4902,"0"0"-129,0-22-1548,0 22-903,0 0-645,0 0-129,-2-31-516,2 31-258,0 0-129,-15-20-258,15 20 0,-16-16-129,16 16-129,-23-15-129,23 15 129,-22-9 0,22 9-129,-33-3 0,15 3 0,-3 0 0,5 8 0,-4 7 0,0-2 0,-1 3 0,3 1 129,-3 7-129,3-1 0,2 4 129,-2-1-129,5 3 129,0-5 0,5 4-129,5 0 0,-1-1 129,4-3-129,0 0 129,7-3-129,4 3 129,6-2-129,2-4 129,4-3-129,1-3 0,4-1 0,1-4 129,1-7-129,2 0 0,1-9 0,-4-7 0,-1-4 0,-2-4 0,-5-3 129,0-1-129,-1-9 0,-9 0 0,-1-1 129,-5-6-258,0 8 129,-5 5 0,0-1 129,0 4-258,0 12 258,0 16-129,0 0 0,0 0 129,-18-8-129,18 8 0,-12 13 129,12-13-129,-8 35 129,3-12-129,1 3 129,2 1 129,0 4-129,2 7 0,0-3 0,2 3 0,4-3 129,7-5-129,0-3 0,5-1 0,5-9-129,2-6 129,2-8 0,-1-3-129,4-2-258,-6-12-129,7 14-1677,-16-17-3096,-15 17-129,16-35-516,-11 15-387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4359 694 1548,'-6'-18'4128,"6"18"387,-26-18-1161,26 18-1032,-35-7-516,35 7-129,-39-6-516,39 6-258,-32-3 0,14 3-387,-5 0 0,23 0 0,-34 2-129,34-2 129,-35 11-258,35-11 0,-30 23-129,30-23 129,-27 27-129,16-9-129,0 2 129,6 2-129,-2 1 129,-1 5-129,5-3 129,1 5 0,2-1-129,0-4 0,3 2 129,7 1-129,-2-4 129,5 0-129,0 0 129,9-7-129,-1-1 129,0-1 0,3-4-129,1 0 0,-2-6 0,1-5 0,1 0 0,-8-2 129,5-7-129,2-7 0,-1-3 0,0-1 0,0-9 0,-2-1 129,1 0-129,0-4 0,-11-4 0,5 1 0,-11 1 0,2 1 0,-7 1 0,0 5 0,0 3 0,0 8 0,0 18 0,-8-23 0,8 23 0,0 0 129,0 0-129,0 0 0,-12 12 0,12-12 0,-3 31 129,3-7 0,-5 3 0,5 9 0,-3 3 0,3 4 0,0 1 0,0 3 0,3-5 0,13-1 0,-1-4 0,6-11 0,4-8-129,1-6 129,-2-7-129,1-5-129,1-1-258,-13-28-1290,9 15-3225,-22-14-258,5 8-516,-5-16-387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348 162 2322,'0'0'4128,"0"0"-129,17-3-1032,-17 3-645,0 0-516,-8-19-258,8 19-258,0 0-387,0 0 0,-19-20-258,19 20-129,0 0-129,-25-17-129,25 17 0,-19-11-129,19 11 129,-30-11-129,30 11 0,-34-4-129,16 4 0,2 2 0,-5 3 0,5 6 0,-1-3 0,17-8 0,-29 32 0,29-32 0,-29 27 129,16-7-129,-2 0 0,0 1 0,4 2 0,1-3 129,-1 2-129,7-2 129,0-2-129,2 0 129,2 3 0,0-4-129,0-17 129,15 29 0,-15-29-129,22 26 0,-22-26 129,35 13-129,-17-10 129,1-3 0,-3 0-129,7 0 129,0-9-129,1 0 129,-2-4-129,-3 0 0,1-5 129,1-2-129,-2-7 129,-1 5-129,-5-9 129,0 0-129,-3-6 0,0 0 0,-4 2 129,-2 0-129,-4 3 0,0 3 129,0 9 0,0 2-129,0 18 129,0 0-129,-10-17 129,10 17 0,0 0-129,-2 17 0,2-17 0,-5 34 129,5-14-129,-1 8 0,-1 6 0,-1 2 0,-2 5 0,5 2 0,-2-3 0,2 2 129,0 1-129,9-4 129,2-8 0,4-5-129,3-9 258,3-2-129,-2-8-129,4-5 129,-3-2 0,1 0-129,-5-8-258,-16 8-387,41-12-3096,-41 12-1290,14-17-258,-14 17-516,0 0-387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634 46 645,'0'0'3483,"0"0"-387,0 0-387,0 18-645,0-18-258,0 0-387,-8-10-129,8 10-258,0 0 0,0 0-129,-9-17-258,9 17 0,0 0-258,0 0 0,-17-13 0,17 13-258,0 0 0,-26-3 0,26 3 0,-18-6 0,18 6 0,-27 0 0,27 0 0,-25-10 0,25 10 0,-23 0-129,23 0 129,-24 0-129,24 0 129,-16-2-129,16 2 129,-18 0-129,18 0 0,-22-2 129,22 2 0,-16-2-129,16 2 129,-19 0-129,19 0 129,-20 0 0,20 0-129,-18 6 129,18-6-129,-16 6 0,16-6 0,-18 10 0,18-10 0,-20 7 258,20-7-258,-21 9 0,21-9 0,-21 13 0,21-13 0,-19 11 0,19-11 0,0 0 0,-23 22 0,23-22 0,-13 16 0,13-16 0,-13 20 0,13-20 0,-17 22 0,17-22 0,-16 20 0,16-20 0,-18 20 0,18-20 0,-16 22 0,16-22 0,-15 20 129,15-20-129,-13 20 0,13-20 0,-11 21 0,11-21 129,-13 18-129,13-18 0,-8 22 0,8-22 129,-7 22-129,7-22 129,-3 30-129,3-30 0,-3 30 0,3-30 129,-7 24-129,7-24 0,-5 24 129,5-24-129,-6 23 0,6-23 129,-4 25-129,4-25 129,-3 24-129,3-24 129,0 24-129,0-24 0,3 24 129,-3-24-129,5 23 129,-5-23-129,7 27 0,-7-27 129,11 22 0,-11-22-129,13 22 0,-13-22 0,23 27 129,-23-27-129,24 30 129,-24-30-258,28 26 258,-28-26-129,21 26-129,-21-26 258,18 16-129,-18-16 0,20 10 0,-20-10 0,16 9 0,-16-9 0,20 5 0,-20-5 0,22 6 129,-22-6-129,23 3-129,-23-3 129,21 0 0,-21 0 0,20 2 0,-20-2 0,21 0 0,-21 0 0,21 0 0,-21 0 0,23 0 0,-23 0 0,23 0 0,-23 0 0,19-3 0,-19 3 0,20-2 0,-20 2 0,20-4 0,-20 4 0,19-5 129,-19 5-129,18-8 0,-18 8-129,20-11 129,-20 11 129,26-5-129,-26 5 0,22-11 0,-22 11 0,25-11 0,-25 11 0,24-19 129,-24 19-129,20-26-129,-20 26 129,19-22 0,-19 22 0,17-24 129,-17 24-129,0 0-129,24-22 129,-24 22 0,0 0 0,16-16-129,-16 16 258,12-17-258,-12 17 129,0 0 0,19-21 0,-19 21 0,7-16 0,-7 16 0,0 0 0,13-24 129,-13 24-129,8-22 0,-8 22 0,10-19 0,-10 19 0,6-24 0,-6 24 0,5-20 129,-5 20-129,4-19 0,-4 19 0,0-18 0,0 18 0,0 0 129,0-24-129,0 24 0,0-18 129,0 18-129,0-19 129,0 19-129,0-17 0,0 17 0,0-18 129,0 18-129,0 0 0,0-20 0,0 20 0,0 0 129,0-22-129,0 22 0,0-19 0,0 19 129,-4-16-129,4 16 0,0 0 0,-6-25 0,6 25 129,-5-16-129,5 16 0,0 0 0,-8-17 129,8 17-129,0 0 0,-8-20 129,8 20-129,0 0 0,-5-18 0,5 18 129,0 0-129,-12-17 0,12 17 129,0 0-129,0 0 0,-21-17 0,21 17 129,0 0-129,-28-13 0,28 13 0,-19-9 0,19 9 0,-23-15 0,23 15 0,-21-16 0,21 16 0,-26-17 0,26 17 0,-28-11-129,28 11-129,-31-3-516,31 3-3483,-21 5-774,5 6-129,-14-4-387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45:34.68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Group>
    <inkml:annotationXML>
      <emma:emma xmlns:emma="http://www.w3.org/2003/04/emma" version="1.0">
        <emma:interpretation id="{5B4D3650-88F5-415D-8380-F7BF3E893D68}" emma:medium="tactile" emma:mode="ink">
          <msink:context xmlns:msink="http://schemas.microsoft.com/ink/2010/main" type="inkDrawing" rotatedBoundingBox="4726,10324 5011,11111 4238,11391 3953,10604" hotPoints="4868,10883 4458,11293 4048,10883 4458,10473" semanticType="9" shapeName="Circle"/>
        </emma:interpretation>
      </emma:emma>
    </inkml:annotationXML>
    <inkml:trace contextRef="#ctx0" brushRef="#br0">4345 10518 38,'0'0'31,"-12"-8"3,12 8-2,-13 0-15,2-5-4,11 5-1,-19-3-4,19 3-2,-19-3-1,19 3-1,-21 0 0,10 3-1,-4 1-1,2 2 0,-3 4-1,1 4 0,-1 5 0,0 5-1,-1 4 1,3 4-1,0 3 1,3 5 0,2 2-1,2 1 1,4 1-1,3-2 0,5-1 0,4 1 1,3-3-1,3-3 0,6-4 0,3-1 0,2-4 0,3-2 1,0-4-1,1-4 0,1-1 0,-3-1 0,0-1 1,0-3-1,1-3 0,0 1 0,-1-4 1,-1-1-1,1-3 1,2-6-1,-1-4 0,0-2 0,-3-3 0,0-6 1,1-4-1,-2-2 0,0-5 0,-2-1 0,-1-5 1,0-3-1,-3-2 1,-3-1-1,-3-1 1,-3-3-1,-6 0 0,-5 0 1,-7 2-1,-7-1 1,-6 4-1,-6 1 0,-4 3 0,-4 6 0,-3 5 0,-1 7 0,-2 6 1,-2 9-2,2 5 1,1 6 0,2 6-1,0 1 0,4 6-1,2-1-2,11 7-2,-3-9-7,14 3-27,2 3 1,1-6 1,8 2-1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905 52 1419,'-14'-8'2709,"-4"2"-387,5 2-258,13 4-387,-24-12-387,24 12 0,-26-6-258,26 6-129,-24-6-129,24 6-129,-23-3 0,23 3-258,-24-3 0,11 3-129,-3 0 0,1 0 129,-3-1-129,1 1-129,0 0 129,0 0-129,-1 0 129,0 0-129,0 3 0,1 0 0,-3 3-129,2-1 129,-2-2 0,5 4 0,-5 1 0,4 0-129,-4-2 129,2 4 0,0-3 0,0 2-129,0-2 129,-3 3 0,1-3 0,0 2 0,-2 0 0,5 2 0,-2 0 0,2 4 129,3-4-129,0 5-129,-2 0 129,5 0 0,-1 5-129,-1-3 0,3-2 0,-2 3 0,1-2 129,0 1-129,1-2 0,1 3 129,-1-1-129,2-3 129,0 8 129,-1-3-129,0-2 129,1 4-129,2-2 129,1-1-129,-1 2 129,4-2-129,-1-6-129,3 3 0,0 0 129,0-1-129,7-2 0,-1 2 258,-1-2-258,3 3 0,0-1 129,0-1-129,-2-1 0,3 2 0,-4-2 0,3 1 0,0 0 0,-2-1 0,1 3 0,-2-3 0,1 2 0,0-1 0,1 0 0,-2 0 0,2 3 0,1-3 0,1 2 0,-2-3 0,4 2 0,-1 1 0,2-1 0,-1-2 0,4 2 0,0-4 0,-2 1 0,2 1 129,1-3-129,-2 1 0,4-4 0,-4 2 0,2 0 0,1-1 129,-1 1-129,4 0 0,-2-2 0,1 0 0,2 3 0,0-2 0,-1-2 0,4 0-129,-4 0 258,2 0-129,0-1-129,-3 0 258,2-2-129,2-3 0,-1 0 0,0 0 0,0 0 0,0 0 0,0 0 0,0-3 0,-1-2 0,-2 3 0,2-1 0,-2-3 0,2 0 0,-2-2 0,-1 2-129,2-1 129,0-3 0,0 1 0,-1-1 0,2-3 0,-3-2 0,0 4 0,-1-4 0,-1-3 0,1-1 0,-1 0 0,-5-1 0,6-2 0,-4-3 0,-1 0 0,1 0 0,-3 0 0,0 0 129,-1 2-129,2-4 0,-4 4 0,1 1 0,-1 0 0,-2 2 0,0 1 0,3 0 0,-7 1 0,4 2 0,-2 0 0,1 1 0,-2-1 0,-1 2-129,-1-1 129,0-2-258,0 1 258,0-4-387,-2 4 387,-3-3-129,-1 2 129,-1 1 0,-2-4 0,2 7 0,-1-1 0,1-1 0,-2 2 0,1 0 0,2 0 0,6 13 129,-13-27-258,13 27 129,-17-23 0,17 23 129,-17-19-258,17 19 129,-17-18 0,17 18 0,-17-16 129,17 16-129,-18-13 0,18 13 0,-15-16 0,15 16 0,-18-12 0,18 12 0,-20-16 0,20 16 0,-19-13 0,19 13 0,-19-16 0,19 16 0,-25-15 0,25 15 0,-23-16 0,23 16 0,-19-13 0,19 13 0,-19-12 0,19 12 0,0 0 0,-20-4 0,20 4 0,-14 0 0,14 0 0,-20-2 0,20 2 0,-19-2 0,19 2 0,-22-5 0,22 5 0,-19-7 0,19 7 0,-17-7 0,17 7-258,-16-6-387,2-7-1548,14 13-2322,-19-1-645,19 1 0,-25 0-258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8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489 24 1419,'0'0'1032,"0"0"0,0 0-129,0 0 0,0 0-129,0 0 129,0 0-129,0 0-129,0 0 0,-14-11-129,14 11 129,0 0-129,0 0-258,-22-2 0,22 2 0,0 0 0,-17-2-129,17 2 0,0 0 0,-16-5 0,16 5 0,0 0 0,-21-2 129,21 2-129,0 0 0,-20 0-129,20 0 129,-18 0 0,18 0-129,-20 0 129,20 0-129,-21 0 129,21 0-129,-20 2 258,20-2-129,-19 4 0,19-4 0,0 0 0,-24 0 0,24 0 0,0 0 129,-21 0 0,21 0-129,0 0 129,-20 0-129,20 0 0,0 0 0,-22 3 0,22-3-129,-18 2 0,18-2 129,-19 9-129,19-9 0,-19 10 0,19-10 0,-15 11 0,15-11 0,0 0 0,-21 16 0,21-16 0,0 0 0,-22 17 0,22-17 129,0 0-129,-21 14 258,21-14-258,0 0 0,-15 23 129,15-23 0,-11 16-129,11-16 129,-5 18 0,5-18 0,0 0 0,-14 21 129,14-21-129,-5 21 0,5-21 0,0 0 0,-6 21 258,6-21-387,0 18 129,0-18 0,-2 19-129,2-19 129,0 16-129,0-16 129,0 20-129,0-20 0,0 20 129,0-20-129,0 18 0,0-18 0,5 20 129,-5-20-129,8 18 0,-8-18 0,7 17 0,-7-17 0,10 18 0,-10-18 0,9 17 129,-9-17-129,8 16 0,-8-16 0,11 19 0,-11-19 0,10 22 129,-10-22-129,11 18 0,-11-18 129,13 19-129,-13-19 129,12 18 0,-12-18 129,18 17-129,-18-17 0,0 0 129,20 16-129,-20-16 0,0 0-129,21 21 129,-21-21-129,0 0 129,19 16-129,-19-16 0,15 18 129,-15-18-129,19 12 0,-19-12 129,21 11-129,-21-11 0,21 12 129,-21-12-129,20 5 0,-20-5 129,19 7 129,-19-7-258,22 4 129,-22-4 0,24 3 0,-24-3 0,27 0 0,-27 0-129,27 0 129,-27 0 0,26-2-129,-8-1 129,-18 3-129,27-11 0,-27 11 129,27-9-129,-27 9 0,23-15 129,-23 15-129,22-14 0,-22 14 0,19-13 0,-19 13 0,0 0 0,23-24 0,-23 24 0,0 0 0,17-22 0,-17 22 0,8-18 0,-8 18 0,5-20 0,-5 20 0,4-18 0,-4 18 129,3-23-258,-3 23 258,2-21-129,-2 21 0,2-18 0,-2 18 0,0-21 0,0 21 0,0-19 0,0 19 0,0-23 0,0 23 129,-5-23-129,5 23 0,-5-20 0,5 20 0,-6-23 0,6 23 0,-6-24 0,6 24 0,-5-23 129,5 23-129,-7-27 0,7 27 0,-4-30 0,4 30 0,-8-26 129,8 26-129,-8-23 0,8 23 0,-10-17 0,10 17 129,0 0-129,-12-18 0,12 18 0,0 0 0,-13-20 0,13 20 0,0 0 0,-19-14 0,19 14 0,0 0 0,-17-17 0,17 17 0,0 0 0,-21-12 0,21 12 0,0 0 0,-20-14 0,20 14 129,-16-8-258,16 8 129,-22-3 0,22 3 0,-22 0 0,22 0-129,-27 2 0,27-2-516,-33 14-2967,33-14-1161,-29 16 0,12-3-645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4.24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 5309 1677,'0'0'1935,"0"0"258,0-17-516,0 17-129,0-20-387,0 20 0,2-18-129,-2 18-129,4-26 129,-4 1-129,5 4-129,-5-7 258,5 5-387,-5-16 129,5 4-129,-5-11 0,6 1-129,-6-9 0,5 1-129,-5-12 0,5 2 0,-4-6-129,4-2 0,0-1-129,1 1 129,2-4-129,0 6-129,8-7 129,-7 1 0,8-5-258,1 2 129,-2-1-129,4 1 129,-3-6-129,4-6 129,-2-3 0,5 11 0,-5-8 129,0 0 0,3-3 0,0 7-129,-2-8 0,3 2 0,-3 4-129,7 5 129,-2 2 0,4 0 0,1 2-129,0 1 129,6 7 129,0-4-129,9-2 129,1-3-129,3-1 0,1 0 129,4-3-258,3 0 258,0-2-129,0 4-129,-2 3 129,5 2 0,-3 1 0,6 5-129,-4-6 258,4 4-258,3 1 129,2-2 0,6 0 129,4-2-129,4 2 0,3 5 129,1 4-129,2 5 258,-3-3-387,1 11 258,-7-2-258,0 11 129,-5 1-129,0 2 129,1 0 0,2 9-129,1 3 129,9 1 0,6-1 129,0 4-129,0-1 129,2 5-129,0 3 0,-2 1 0,2 1 0,-3 3 0,-2-1 0,-3 4 0,1 2 0,2 1 0,0-1 129,5 4-129,-2-3 0,-1 6 0,0 0 0,-5 0 0,-2 4 0,-6 5 0,-3 0 0,-8 1 0,-2 5 0,-4 0 129,-7-1-129,0 4 0,-2-1 0,2 3 0,-4 1 0,-1 1 129,-3 0-129,7 1 0,-2 0 0,1 2 0,2-1 0,-3 1 129,-5 0-129,1 5 0,-6 1 129,-2-1-129,-5-1 258,-4 4-258,-4 2 258,2 1-516,-4-4 645,3 4-387,-2-2-129,1 1 258,1 3-129,-3 0 0,5-1 0,-1 3 0,-4 1 0,0 2 0,-3 4 0,1-5 0,-1 5-129,-2-2 258,-2-2-129,-3-2 0,1 0 0,0-3 0,1-2 0,2-1 0,-3-6 0,2 9 0,-1-1 0,-3-3 129,0 0-129,2 2 0,-3-4 0,0 2 0,-1 3 129,-1-11-129,0 1 0,2 0 0,-8 2 0,4-1 0,-1-1 0,-2 0 0,-2 2 0,-1 1 129,-3 0-258,0-1 129,0 0 0,0 1 129,0 1-129,0-3 0,0 3 0,0-2 0,0 1 0,0 0 0,-2-3 0,1 2 0,-1-1 0,0 3 0,1-6 0,1-3 0,-3-1 0,3 0 0,0 1 0,0-22 0,6 25 0,-6-25 0,8 22 0,-8-22 0,0 0 0,17 14 0,-17-14 0,0 0 0,0 0 0,18 3 0,-18-3 0,0 0 0,0 0 0,19 6 0,-19-6 0,0 0-129,20 12-258,-20-12-1161,0 0-3096,0 0-516,0-9-129,0 9-516</inkml:trace>
  <inkml:trace contextRef="#ctx0" brushRef="#br0" timeOffset="1180.1498">6306 2160 3870,'9'-13'3612,"-9"13"-774,0 0-387,2-19-516,-2 19-129,0 0-516,0 0-129,0 0-387,23-11-129,-23 11-129,0 0-129,0 0 0,19 19 0,-14-3-258,1 2 0,-1 0 129,0 3-129,1 1 0,-3 0 0,1-1 0,0 0 0,1-5 0,1 4-129,-1-1 129,0-2-129,-5-17 129,9 31-129,-9-31 129,10 25-129,-10-25 0,6 21 0,-6-21 129,6 17-129,-6-17 0,0 0 0,0 0 0,10 17 0,-10-17 0,0 0 0,0 0 0,9 20 0,-9-20 0,0 0 0,5 16 129,-5-16-129,0 0 0,0 0 0,21 14 0,-21-14 0,0 0 0,19 0 0,-19 0 0,0 0 0,22-9 0,-22 9 0,20-28 129,-7 7-129,4-3 0,2-3 0,2-1 0,1-3 0,0 0 0,0 3 0,0 3 0,-1 0 0,-4 5 129,-4 0-129,-13 20 0,17-27 0,-17 27 0,0 0 0,0 0 0,0 0 0,0 0 0,0 0-129,0 0 129,0 0-129,0 0-774,0 0-3612,0 0-645,0 0 0,-14-8-645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2:56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339 143 3096,'13'-14'3870,"-13"14"-516,2-19-774,-2 19-645,0-18-258,0 18-645,-2-18 0,2 18-387,-14-18-129,14 18-129,-25-7-129,25 7-129,-31-5 129,14 5-129,-8 0 0,6 0-129,-3 9 0,-2 2 129,-3 6-129,3 5 0,-2-3 258,3 8-258,1 2 129,2 0-129,6-5 387,2 7-387,5-7 258,7-1-258,0 2 0,7-4 129,6-5 0,8 3 0,1-9 129,6-1-129,-1-3 0,6-6 0,-4 0 0,4-8 0,0-8 0,0-4 0,-1-3-129,-2 0 129,-5-7-129,2 0 0,-3-4-129,-8 1 129,-4 1-129,-4 2 258,-6-2-258,-2 9 129,0 0 0,-2 1-129,2 22 258,-16-23-129,16 23 0,0 0 0,0 0 0,-19-13 0,19 13 0,0 0 0,0 18 129,0 6-129,0-1 129,7 8 0,2-5 129,4 4-129,-1 3 258,4-4-258,2-4 129,-3-8-129,4-4 129,2 2-258,-2-6 258,0-7-258,0-1 0,-2-1-129,4 0-129,-21 0-903,47-14-3612,-31 1-258,1 6-516,-17 7-129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0.2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52-3 903,'0'0'3225,"0"0"-387,0 0-516,0 0-387,-21 5-258,21-5-387,0 0-129,0 0 0,0 0-387,0 35-129,0-35 129,-1 41-258,-4-14 0,5 14-258,-3 0 0,1 9 129,-3 4-258,4-1 129,1 3-129,-3 7 129,1-6-129,2 4 0,-3 4 129,3 1-129,0 2 0,0 6-129,0-3 129,3 6-129,2 2 0,1 7 129,-1-4-258,4 1 258,7-1-258,-5 0 258,5-3-129,3-2 0,0-4 129,-2 5-129,4-10 0,1 1-129,-8 0 129,5-2-129,-1 2 258,-1 1-258,3-3 129,1 2-129,4-3 129,-1 4 0,0 7 0,3-2 129,-2-2 0,5 6 0,-2-2 0,4 0 0,-5 1 129,3-4-258,1-4 129,3 2-129,-1-4 129,0 2-129,3-8 0,1 7 0,2-4 129,2-1 0,-1 0-129,-2-1 129,-2 0-129,2-3 129,-2 0-129,2 0 0,-4-2 0,-1-3 129,1 1 0,4-5-258,-1 0 258,1-3-129,-4 6 129,4-8-258,0 2 258,3 1-129,-1-3-129,3 5 129,4-1 0,-1-3 0,6 1 0,5-2 129,1-4-129,2-3 0,4 0-129,0-4 258,1-9-129,-2 3 0,1-8-129,-3 7 129,-1-5 0,4-2 0,-6-8 0,2 1 129,0 2-129,3-1-129,-4-6 258,1 1-258,3-1 129,-6-2 0,3 2 0,-1-2 0,-3-1 0,3-3 0,-4-1 0,2-2 0,-3 4 0,-2-4 0,0 0 0,-1-6 0,-4-1 0,-3 2 0,2-2 0,2-2 0,-4-4 0,3 3 129,-1-1-129,0 0 0,-2-5 0,0 1 0,2 1 129,0-2-129,-2-2-129,-2 2 129,-1 2 0,1-4 0,-1-4 0,4 3 0,-4 3 0,-3-2 0,1-3 0,4 0 0,-2-4 0,-3 4 0,-2-2 0,2-4 0,-5-6 129,2 7-129,-3-5 0,-5 0-129,1 3 258,-4 3-258,1-2 258,-1 4-129,-2-3 0,0 3 0,-3 0 0,6 0 258,-4-4-258,1 2 0,2 0 129,-5-2-129,1 4-129,-3-3 258,7 0-129,-8-1 129,3 0-258,0 2 129,0-4 0,0 4 0,0 0 129,3-3-258,-6 2 129,4 3 0,1-2 0,-1-1 0,1-4 0,-1 9 0,1-2 0,0 0 0,1-2 0,-7 1 0,4 4 0,-4-1 0,-3 3 129,3-3-129,-4-5 0,0 5 0,0-2 0,1 0 0,1-4 129,6 3-129,-2-4 0,2 3-129,-1-2 258,-1 3-258,-3-3 258,1 2-258,0-1 258,-5 3-129,1-1 0,-3 2 0,1-1 0,1 0 0,1 2 0,-2-3-129,4 6 129,-4-3 0,1 1 129,1 4-129,0 0 0,2-2 0,-13 18 0,17-29 0,-6 13 0,-11 16 0,18-25 129,-11 9-258,-7 16 129,11-29 129,-11 29-129,10-29 0,-10 29 0,9-23 0,-9 23 0,8-24 129,-8 24-129,8-27-129,-8 27 258,11-24-129,-11 24 0,13-25 0,-13 25 0,13-23 0,-13 23 0,9-21 0,-9 21 0,8-20 0,-8 20 0,8-20 129,-8 20-129,5-20 0,-5 20 0,9-23 0,-9 23 0,13-25 0,-13 25 0,8-23 0,-8 23 0,3-26 0,-3 26 0,0-16 0,0 16 129,0 0-129,0 0 129,-2-19-129,2 19 0,0 0 129,0 0-129,0 0 0,0 0 0,0 0 0,0 0 0,0 0 0,0 0 0,0 0 0,0 0 0,0 0 0,-16 7 0,16-7 0,0 0 0,0 0 0,-15 21 0,15-21 0,-13 20 0,13-20 0,-19 32 0,3-12 0,2 0 0,-3 1 0,-2 5-129,0-3 258,1-2-129,1-1 0,3-1-129,14-19 129,-24 29 129,24-29-129,-16 18 0,16-18 0,0 0 0,-6 18-129,6-18 129,0 0 129,0 0-258,0 0 129,0 0 0,11 0 0,-11 0 0,24-14 0,-24 14 129,31-22-258,-13 7 258,2-2-129,-4-1 0,1 0 0,1 2-129,-6-2 129,1-4 129,-13 22-129,21-28 0,-21 28 0,9-18 0,-9 18 0,0 0 0,0 0 129,0 0-129,0 0 0,0 0 0,8 14 0,-3 4 0,1 9 0,-1 0 129,1 5-129,2 2 129,5 4-129,-5-2 129,3-1-129,-2 2 129,1-4-129,1-4 0,-2-3 0,-3-5 0,-1-3 0,-5-18 0,3 21 0,-3-21 0,0 0 0,0 0 129,0 0-258,0 0 0,0 0-258,0 0-1548,-9 2-2709,9-2-645,-2-9-258,2 9-258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3:11.90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338 116 2580,'0'0'3483,"-13"-12"-516,13 12-774,-20-7-387,20 7-258,-27-4-258,27 4 0,-40 0-516,25 2 258,-14 0-387,9 8 0,-9-6 0,7 14-258,-6-8 258,7 7-387,-1 1 258,8 3-387,-2-1 129,6 7-129,1 4 0,9-3 0,0 4 0,0-2 0,9 3 0,7-1 0,3-9 0,3-5-129,2-4 129,4-7 0,4-7 129,-3-1-258,1-17 129,-2-5 0,2-2-129,-2-7 0,-4-8 129,1 3-129,-4-4-129,1-3 258,-1 3-258,-6 1 258,1 3-258,-3 7 258,-4 1-129,-2 7 129,-6 4-129,-1 18 129,0 0-129,-9-12 129,9 12 0,-22 16 0,11 3-129,3 9 129,0 0 0,6 6 0,2 6 0,0-3 0,10-5 0,1 5-129,6-5 258,4-6-129,-1-2-129,2-5 129,-1-2-129,1-3 129,-5 2-129,-17-16 0,27 13 0,-27-13-258,21 16-387,-21-25-2322,0 9-1806,0 0-387,17-9-387,-14-9-387</inkml:trace>
  <inkml:trace contextRef="#ctx0" brushRef="#br0" timeOffset="17176.1811">-1187-5334 2322,'12'-16'4128,"-12"16"258,16 0-1419,-16 0-258,0 0-387,0 0-645,19-2-129,-19 2-516,0 0-258,0 0 129,19 0-387,-19 0 0,19 20 0,-19-20-258,25 34 129,-12-14-129,6 3 0,0 4-129,5 5 0,3-1 0,-5-1 0,6 2-129,-1-3 0,3 3 0,-3-3 129,0-3-129,0-2 0,-5-2 0,-2-6-129,-2 0 129,2 0 0,-4-6 0,-16-10 0,25 24 0,-25-24 0,16 16 0,-16-16 129,0 0-258,19 13 129,-19-13 0,0 0 0,0 0 0,0 0 0,0 0 0,0 0 0,0 0 0,0 0 0,-20 0 0,20 0 129,-29 1-258,12 5 129,-2 4 0,-2 3 0,-1 6 0,-3 1-129,1 4 129,-1 1 0,-4 3 0,3 1 0,-1 0 0,0-1 0,3-4 0,4-3 0,1 2 129,0-6-129,19-17 0,-24 18 0,24-18-129,0 0-129,0 0-645,0 0-3612,-8-13-387,8-6-387,6-5-387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1448 405 129,'0'0'3096,"0"0"-645,0 0 0,0 0-387,0 0-258,18-5-258,-18 5 0,0 0-516,-3-17 129,3 17-387,0 0 0,0 0-258,-13-16-129,13 16 0,0 0-129,0 0 0,-15-24 0,15 24-129,0 0 0,-18-23 0,18 23 0,-18-24-129,18 24 129,-21-22 0,21 22 129,-23-25-258,23 25 129,-28-30-258,28 30 258,-26-24-258,26 24 258,-24-22-129,24 22 129,-28-22 0,28 22 129,-27-20-129,9 7 129,0 5-129,-5-3 129,3 0-129,-2-2 0,0 5 0,-2-1 0,3 0-129,0-2 129,-2 4-129,3-1 0,1 1 0,2 3 0,0 1 0,17 3 0,-31-8 0,13 8 0,18 0 0,-35-1 0,21 1 0,-7-2 0,-2 2 0,-3 0 0,0 0 0,1 5 0,-2-1 0,-4 1 0,1 1 0,1 3 0,1-3 0,-1 3 0,-2-2 0,5 0 0,0 3 0,1-1 0,4 2 0,0-3 0,3 1 0,18-9 0,-28 17 0,28-17 0,-29 20 0,29-20 0,-28 22 0,28-22 0,-27 24 0,27-24 0,-30 35 129,17-16-129,2-1 129,0-2-258,-1 3 258,-3-1-129,4 1 0,1 0 0,10-19-129,-19 29 258,19-29-258,-18 29 258,18-29-258,-16 28 129,16-28 0,-15 32 0,15-32 0,-16 29-129,6-12 258,2 1-258,1 0 258,1 3-129,2-2 0,0 6 0,-3-3 0,4 2 0,-2 1 0,3-1 0,-3 1 0,2 3 0,0-3 0,3 0 0,0 4 0,0-3 0,1 1-129,1 0 129,3 0 0,0-5 0,1 8 129,3-6-129,-1 0 0,1 0-129,3 0 258,4-2-129,2-2 0,0 1 129,0-4-129,1-1 0,1 1 0,-2-5 0,3 1 0,-1-2 0,-1-2 129,2 5-129,-1-3 0,1-4 0,-1 4 0,1 0 0,-3-1 0,0-1 0,4 2 0,0 0 258,0-2-258,0-2 0,0 4 0,3-3 0,-2 2 0,1-5 0,-3 1 0,2-3 0,-2 5 0,7-1 0,-4-2 0,1-1 129,1 0-129,-3-1 0,1 1 0,-1 0 0,0-1 0,-4-3 0,1 0 129,-1 0-129,1 0 0,1 0 0,-5 0 0,4-3 0,-1-3 0,3 3-129,-1-3 129,-2 1 0,3-3 0,-1-3 129,-3 4-129,1-4 0,1-3 0,-1 1 0,1 2 0,-20 11 0,31-23 0,-31 23 0,28-24 0,-28 24 0,29-22 0,-29 22 0,31-27 0,-13 14 0,-2 1 0,2-5 0,-3 6 0,-15 11 0,32-31 0,-20 14 0,-12 17 0,19-33 0,-19 33 0,18-32 129,-13 14-129,1 0 0,3 0 0,-5-4 0,1 0 0,2 0 0,-2 2 0,0-2 0,-5 3 0,1 1 0,-1-2 0,0 20 0,0-28 0,0 28 0,0-24 0,0 24 0,0-24 0,0 24 0,0-22 0,0 22 0,-1-24 0,1 24 129,0-20-129,0 20 0,0-22 0,0 22-129,0-20 129,0 20 0,0 0 0,-5-27 0,5 27 0,-5-16 0,5 16 129,0 0-129,-7-22 0,7 22 0,0 0 0,0-21 0,0 21 0,0 0 0,-3-18 0,3 18 129,0 0-129,0 0 0,-5-23 0,5 23 0,0 0 0,0 0-129,-6-18 129,6 18 129,0 0-129,0 0 0,-2-17-129,2 17 258,0 0-129,0-18-129,0 18 258,0 0-129,-3-16 0,3 16 0,0 0 0,-8-19 0,8 19 0,0 0 0,-2-20 129,2 20-129,0 0 0,-6-17-129,6 17 129,0 0 0,-4-17 0,4 17 0,0 0 129,-10-24-129,10 24 129,0 0-129,-14-22 129,14 22-258,-20-14-258,20 14-2322,0 0-2193,-21 7-258,3-3-387,2 1-258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860 72 2709,'0'0'2193,"0"0"129,-14-15-387,14 15 0,0 0-129,0 0-258,-21-9-129,21 9-129,0 0-258,0 0-129,-18-14-258,18 14-129,0 0-258,0 0 129,-22-16-129,22 16-129,0 0 129,-18-7 129,18 7-258,-17-2 129,17 2-129,-17-6 0,17 6 0,-21-1 129,21 1-258,-21 0 129,21 0 0,-23 0 0,23 0 0,-26 0 0,26 0 0,-26 1 0,26-1-129,-28 6 129,28-6-129,-27 7 129,27-7-129,-28 11 0,28-11 129,-28 14-129,28-14 0,-24 13 0,24-13 0,-26 16 0,26-16 0,-26 19 0,26-19-129,-26 20 129,26-20 0,-28 22 129,28-22-129,-29 23 0,12-12 0,17-11 0,-32 23 0,14-12 0,1 0 0,17-11 0,-30 26-129,30-26 258,-28 30-129,28-30 129,-26 30-129,11-14 258,15-16-258,-21 31 129,21-31-129,-18 31 0,18-31 0,-21 31-129,13-15 129,-2 1-258,0-1 516,2 8-516,-3-4 258,4 5-129,-1-3 129,-2 0 129,0 3-258,7 2 258,-3-1-129,4-1 0,-1 1 0,-1-1 258,4 8-258,0-8 0,0-1 129,7 2-129,1 0 129,2-2-129,-4 0 0,6 0 129,-2-4 0,4 0-129,-1 5 129,0-3-129,0-2 0,4-2 129,-17-18-129,32 31 129,-17-10-129,4-4 0,-1-3 129,0-1-129,0-2 129,2 6-129,1-3 0,-2-1 129,-2-1-129,2-1 0,1-2 129,-2 0-129,0 4 0,1-5 0,1-5 0,-2 8 0,5-3 0,-2-3 0,0-1 0,2 1 129,-2-3-129,0 2 0,0-2 129,0-1-129,-21-1 0,31 4 0,-31-4 0,35 7 0,-18-7 0,-17 0 0,31 3 0,-11-1 0,-20-2 0,36 0 0,-15 0 0,2-6 0,-4-2 0,1 3 0,3-3 0,1-3 0,1-1 0,-4 1 0,-3 0 0,4-2 0,0-2 129,-1-1-129,-3-5 0,3 6 0,-5 0 0,5-3 0,-1 0 0,-2 3 0,0-3 0,-2 0 0,2 2 0,-3-6 0,-1 2 0,-1 0 0,2-5 0,-4-1 0,-1 4 0,0-2 0,0-1 129,-4 0-129,1-1 0,-4 3 0,4 4 0,-4-6 0,-2 0 0,3 1 0,-1 0 0,-3 2 0,2 4 0,-1 0 129,-1-7-129,0 7 0,0-1 0,0 3 0,0-1 0,0 17 0,0-32 129,0 16 0,0-3-258,-3 3 387,-4-1-387,3 1 387,-5-8-387,5 5 258,-6-5-258,0 4 129,0 2 0,0-3-129,-3 3 258,2 1-258,11 17 129,-28-30 0,28 30 0,-26-20 0,26 20 0,-24-25 129,24 25-129,-23-17 0,23 17 0,-24-17 0,24 17 0,-23-19 0,23 19 0,-23-12 0,23 12 0,-25-17 0,25 17 0,-17-13 0,17 13 0,-18-16 0,18 16 0,-20-11 0,20 11 0,-21-11 0,21 11 0,-21-6-129,21 6 258,-25 0-129,25 0 0,-31 0 0,31 0 0,-34 0 0,16 2 0,-1 0 0,2 0 0,1-2 0,-2 0 0,18 0 0,-31 2 0,31-2 0,-27 0 0,27 0 0,-23-2 0,23 2-129,-21-2-129,21 2-516,0 0-2580,-31 0-1677,31 0-258,-31 4-516,31-4 129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1224-1545 129,'0'0'4257,"0"0"387,0 0-1419,0 0-645,0 0-258,-13-17-516,13 17-645,0 0-129,0 0 0,-23-24-258,23 24-258,-21-7 0,21 7-129,-29-6 0,29 6-129,-34 0 0,14 0-258,0 0 129,1 6 0,-2 1-129,0 2 129,-2 1-129,0 6 0,0-1 0,0 2 0,-1 0 129,1 3-129,7 2 0,-2 0 0,6 1 129,4 6-129,3-3 129,1 1-129,4 0 129,6-5 0,5-4-129,9 2 129,3-9 0,6-2 0,0-3-129,11-5 129,-6-1 0,5 0 0,-5-3-129,0-12 0,-3 1 129,-1-8-129,-4-5 129,-4 0-129,-2-10 0,-2 8 129,0-7-129,-7 3 0,2 4 0,-3-3 0,-2 6 0,-3 0 0,2 6 0,-1 0-129,-6 20 0,5-26 258,-5 26-258,2-17 129,-2 17 0,0 0 0,0 0 129,0 11-129,0-11 129,-18 39-129,6-9 129,1 1 0,-1 8-129,3 1 258,-4 1-129,6 4 0,4-3 0,3-9 129,0-1 0,11-1-129,9-11 129,3-4-258,6-5 129,5-7 0,10-4-258,-11-7-1290,8 5-3612,-17-18-387,-3-4-387,-11-13-387</inkml:trace>
  <inkml:trace contextRef="#ctx0" brushRef="#br0" timeOffset="1">372-731 2451,'18'-11'2709,"-18"11"516,0 0-774,21-6-129,-21 6-387,0 0-387,0 0-387,0 0 0,0 0-258,0 0-129,0 0 129,0 0-129,0 0-129,0 0-129,-10-3 0,10 3-129,-17 0 0,17 0-129,-31 5-129,11 1 0,-1-1-129,-2 4 129,-1 0-258,-4 7 129,2-5 0,1 2 0,1 1 0,1-1 0,2 0 0,0-2 0,5-2 0,16-9 0,-30 17 129,30-17-129,-19 11 0,19-11 0,0 0 0,0 0 0,-18 10 0,18-10 0,0 0 0,0 20 0,0-20 129,6 18-129,-6-18 0,23 26 129,-23-26-129,33 29 0,-12-16 129,5 3-129,-3-2 129,1 1-258,5-4 258,-2 2-129,-1-2 129,-2 0-129,-3-6 0,-1 1 129,-4-3-129,-16-3 129,26 4-129,-26-4 0,0 0-387,0 0-258,31-4-4128,-31 4-129,0 0-516,0-27-387</inkml:trace>
  <inkml:trace contextRef="#ctx0" brushRef="#br0" timeOffset="2">-600-390 1,'0'0'2192,"0"0"259,0 0-129,0 0 0,0 0-129,1-11-387,-1 11-516,0 0-129,0 0-129,0 0-258,0 0-129,-8-22 0,8 22-258,0 0 129,0 0-129,-16-12-129,16 12 0,0 0 0,-18-10-129,18 10 0,0 0 0,-23-7 0,23 7-129,-18-5 129,18 5 0,-19-4-129,19 4 258,-18-4-129,18 4 0,-25-2-129,25 2 0,-23 0 129,23 0-129,-22 0 0,22 0 0,-22 0 0,22 0 0,-14 2 0,14-2 0,-18 8 129,18-8-129,-20 7 0,20-7-129,-23 11 258,23-11-129,-19 9 0,19-9-129,-24 7 129,24-7-129,-22 10 129,22-10 0,0 0 0,-22 9-129,22-9 129,-18 5 0,18-5 0,0 0 0,-22 11 0,22-11 0,0 0 0,-22 13 0,22-13 0,0 0 0,-25 15 0,25-15 0,0 0 0,-21 17 0,21-17 0,0 0 0,-23 20 0,23-20 0,-16 17 0,16-17 0,0 0 0,-23 22 0,23-22 0,-11 20 0,11-20 0,0 0 0,-17 24 129,17-24-129,-9 21 0,9-21 0,-7 18 0,7-18 129,-11 26-129,11-26 0,-7 25-129,7-25 258,-8 24-129,8-24 0,-6 29 0,6-29 129,-7 29-129,7-29 129,-3 25 0,3-25 0,-2 30 0,2-13 0,0 0 0,0 1 0,0-18 0,10 33 0,-5-17 0,1 3 0,-6-19 0,12 34 0,-12-34 0,13 23-129,-13-23 129,13 21-129,-13-21 258,18 22-258,-18-22 129,14 18-129,-14-18 0,20 16 129,-20-16-129,21 16 129,-21-16-129,18 9 129,-18-9-129,18 6 0,-18-6 0,19 7 0,-19-7 0,20 5 129,-20-5-129,20 6 0,-20-6-129,27 9 258,-27-9-129,28 6 0,-28-6 0,33 3 0,-33-3 0,29 8 129,-29-8-129,21 3 0,-21-3-129,23 4 258,-23-4-129,21 4 0,-21-4 0,20 0 0,-20 0 0,19 0 0,-19 0 129,26-6-129,-26 6 0,23-13 0,-23 13 129,24-11-258,-24 11 258,20-9-129,-20 9 0,18-11 0,-18 11 0,23-13 0,-23 13 129,21-18-129,-21 18 0,18-19 0,-18 19 0,19-17 129,-19 17-129,15-20 0,-15 20 0,13-16 0,-13 16 0,0 0 0,18-26 129,-18 26-129,0 0 0,18-24 0,-18 24 0,11-19 0,-11 19 0,10-22 0,-10 22 129,11-24-129,-11 24 0,5-16 0,-5 16 0,10-19 0,-10 19 129,0 0-129,10-20 0,-10 20 0,0 0 0,13-21 129,-13 21-129,6-16 0,-6 16 0,5-17 0,-5 17 129,0-22-129,0 22 0,0-24 0,0 24 0,0-21 0,0 21 129,0-25-129,0 25 0,-5-30 0,5 30 0,-6-20 0,6 20 129,-5-22-129,5 22 0,-8-23 0,8 23 0,0 0 0,-10-22 129,10 22-129,0 0 0,-3-23 0,3 23 0,0 0 0,0 0 0,-2-19 0,2 19 0,0 0 0,-5-16 0,5 16 0,0 0 0,-13-19 0,13 19 0,-11-19 0,11 19 0,0 0 0,-21-22 0,21 22 129,0 0-258,-26-22 258,26 22-258,-20-13 258,20 13-129,-24-12 129,24 12-258,-23-15 258,23 15-258,-31-15-258,31 15-2709,-25 2-1806,4 0-516,-10 3-258,-3 3-387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30T10:01:13.85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54 0 1419,'0'0'2193,"0"0"0,0 0 129,-19 10-258,19-10-129,0 0-129,0 0-129,-18 0-129,18 0-258,0 0-129,0 0-129,-18 0-129,18 0 129,0 0-516,0 0 0,0 0-129,0 0-129,0 0-129,0 0 258,0 0-387,20 3 129,-20-3 0,32 2 0,-9-2 0,5 0 0,-1 0 0,6 0 0,3 2 0,1-2 0,2 0 0,2 0-129,-3 0 129,2 0-129,-1 0 129,-3 0 0,0 0-129,0 7 129,1-5-129,-1 4 129,-2-3-129,1 3 129,-1-2-129,-2-1 0,3-3 129,0 0-129,1 4 0,-5-2 129,2-1-129,3-1 0,0 0 0,-1 0 0,0 2 0,0-2 0,1 0 0,0 0 0,-2-2 129,-1 2-129,-1-3 0,-1 3 0,0-2 0,-5-2 0,0 3 0,2 1 0,0 0 0,-7-2 0,2 0 129,3 2-129,-7 0 0,1 0 0,3 0 0,-5 0 0,-4 0 0,6 0 0,-20 0-129,31 2 129,-31-2 0,29 3 0,-29-3 129,23 4-129,-23-4 0,24 4-129,-24-4 129,18 3 0,-18-3 0,20 0 0,-20 0 0,18 0 0,-18 0 0,19 0 129,-19 0-129,20-3 0,-20 3-129,24-2 129,-24 2 0,25-4 0,-25 4-258,23-2 0,-23 2-258,19 0-258,-1 4-516,-18-4-903,21 0-2709,-21 0-387,20-4-387,-20 4 387</inkml:trace>
  <inkml:trace contextRef="#ctx0" brushRef="#br0" timeOffset="1">111-517 3354,'0'0'3354,"0"0"-645,0 0-387,0 0-516,0 0-645,0 0-129,0 0-258,0 0-258,0-13 0,0 13-129,0 0 129,0 0-129,0 0 0,0 0 0,0 0 0,0 0 0,0 0 0,0 0 0,0 0 129,0 0 0,0 0-258,23 0 129,-23 0 0,31 0 0,-10 0-129,7 0 0,0 0 0,4 0 129,-1-2-258,4 2 0,4 0 0,-2 0 0,2 0-129,0-3 129,0 1-129,5 0 129,-1 0-129,-3-1 129,3-1-129,2 0-129,1-3 258,-2 7-258,2-4 129,-1 1-129,2 3 258,-3 0-129,0-2 0,-1 2 0,-4-2 0,-3 2 0,-2 0 0,-1 0 129,-6 0-129,4 0-129,-5 2 129,0 5 129,-1 2-129,1-1 129,2-3-129,-2 1 129,1 1-129,-1-3 0,2-3 129,3 3-129,-7-2 0,4 0 0,-2 0 0,0-1 0,-3-1 0,1 4 0,-1-2 0,3-2 0,-3 2 0,0 0 0,-2-2 0,4 0 0,-4 0 0,5-2-129,-8-2 129,3 2 0,-3 0-258,-18 2-258,32 0-2064,-32 0-2322,0 0 0,0 0-516,-13 4-129</inkml:trace>
  <inkml:trace contextRef="#ctx0" brushRef="#br0" timeOffset="2">1739-173 3999,'-15'14'4515,"15"-14"-903,0 0-903,0 0-516,0 0-645,0 0-387,0 0-387,0 17 0,0-17 0,0 0-129,15 14 0,-15-14-129,19 20-129,-19-20 258,25 16-387,-25-16 129,28 20-129,-28-20-129,22 15 129,-22-15-129,30 13 0,-30-13 0,31 18-129,-17-13 129,-14-5-129,30 11 0,-30-11 0,29 10 0,-29-10 0,21 10 0,-21-10 129,0 0-129,21 11 0,-21-11 0,0 0 0,12 20 0,-12-20 0,0 0 0,5 18 129,-5-18-129,0 0 0,0 0 0,0 18 0,0-18 0,0 0 129,0 0-129,-15 19 0,15-19 0,-23 13 0,23-13 0,-29 19 0,29-19 0,-33 26 0,15-14 0,18-12 0,-31 26 0,31-26 0,-24 22 129,24-22-129,-20 15 0,20-15 0,0 0 0,0 0 0,0 0 0,0 0 0,-16 5 0,16-5-258,0 0-387,0 0-2709,-6-13-1548,6 13-387,-12-40-258,7 11-516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21" Type="http://schemas.openxmlformats.org/officeDocument/2006/relationships/image" Target="../media/image10.emf"/><Relationship Id="rId63" Type="http://schemas.openxmlformats.org/officeDocument/2006/relationships/image" Target="../media/image18.emf"/><Relationship Id="rId68" Type="http://schemas.openxmlformats.org/officeDocument/2006/relationships/customXml" Target="../ink/ink69.xml"/><Relationship Id="rId76" Type="http://schemas.openxmlformats.org/officeDocument/2006/relationships/customXml" Target="../ink/ink73.xml"/><Relationship Id="rId7" Type="http://schemas.openxmlformats.org/officeDocument/2006/relationships/image" Target="../media/image3.emf"/><Relationship Id="rId71" Type="http://schemas.openxmlformats.org/officeDocument/2006/relationships/image" Target="../media/image20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66" Type="http://schemas.openxmlformats.org/officeDocument/2006/relationships/customXml" Target="../ink/ink68.xml"/><Relationship Id="rId74" Type="http://schemas.openxmlformats.org/officeDocument/2006/relationships/customXml" Target="../ink/ink72.xml"/><Relationship Id="rId79" Type="http://schemas.openxmlformats.org/officeDocument/2006/relationships/image" Target="../media/image24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64.xml"/><Relationship Id="rId10" Type="http://schemas.openxmlformats.org/officeDocument/2006/relationships/customXml" Target="../ink/ink5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65" Type="http://schemas.openxmlformats.org/officeDocument/2006/relationships/image" Target="../media/image16.emf"/><Relationship Id="rId73" Type="http://schemas.openxmlformats.org/officeDocument/2006/relationships/image" Target="../media/image21.emf"/><Relationship Id="rId78" Type="http://schemas.openxmlformats.org/officeDocument/2006/relationships/customXml" Target="../ink/ink74.xml"/><Relationship Id="rId4" Type="http://schemas.openxmlformats.org/officeDocument/2006/relationships/customXml" Target="../ink/ink52.xml"/><Relationship Id="rId9" Type="http://schemas.openxmlformats.org/officeDocument/2006/relationships/image" Target="../media/image4.emf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13.emf"/><Relationship Id="rId30" Type="http://schemas.openxmlformats.org/officeDocument/2006/relationships/customXml" Target="../ink/ink65.xml"/><Relationship Id="rId64" Type="http://schemas.openxmlformats.org/officeDocument/2006/relationships/customXml" Target="../ink/ink67.xml"/><Relationship Id="rId69" Type="http://schemas.openxmlformats.org/officeDocument/2006/relationships/image" Target="../media/image19.emf"/><Relationship Id="rId77" Type="http://schemas.openxmlformats.org/officeDocument/2006/relationships/image" Target="../media/image23.emf"/><Relationship Id="rId8" Type="http://schemas.openxmlformats.org/officeDocument/2006/relationships/customXml" Target="../ink/ink54.xml"/><Relationship Id="rId72" Type="http://schemas.openxmlformats.org/officeDocument/2006/relationships/customXml" Target="../ink/ink71.xml"/><Relationship Id="rId3" Type="http://schemas.openxmlformats.org/officeDocument/2006/relationships/image" Target="../media/image1.emf"/><Relationship Id="rId12" Type="http://schemas.openxmlformats.org/officeDocument/2006/relationships/customXml" Target="../ink/ink5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67" Type="http://schemas.openxmlformats.org/officeDocument/2006/relationships/image" Target="../media/image17.emf"/><Relationship Id="rId20" Type="http://schemas.openxmlformats.org/officeDocument/2006/relationships/customXml" Target="../ink/ink60.xml"/><Relationship Id="rId70" Type="http://schemas.openxmlformats.org/officeDocument/2006/relationships/customXml" Target="../ink/ink70.xml"/><Relationship Id="rId7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83.xml"/><Relationship Id="rId26" Type="http://schemas.openxmlformats.org/officeDocument/2006/relationships/customXml" Target="../ink/ink87.xml"/><Relationship Id="rId39" Type="http://schemas.openxmlformats.org/officeDocument/2006/relationships/image" Target="../media/image25.emf"/><Relationship Id="rId21" Type="http://schemas.openxmlformats.org/officeDocument/2006/relationships/image" Target="../media/image10.emf"/><Relationship Id="rId34" Type="http://schemas.openxmlformats.org/officeDocument/2006/relationships/customXml" Target="../ink/ink91.xml"/><Relationship Id="rId42" Type="http://schemas.openxmlformats.org/officeDocument/2006/relationships/customXml" Target="../ink/ink95.xml"/><Relationship Id="rId7" Type="http://schemas.openxmlformats.org/officeDocument/2006/relationships/image" Target="../media/image3.emf"/><Relationship Id="rId2" Type="http://schemas.openxmlformats.org/officeDocument/2006/relationships/customXml" Target="../ink/ink75.xml"/><Relationship Id="rId16" Type="http://schemas.openxmlformats.org/officeDocument/2006/relationships/customXml" Target="../ink/ink82.xml"/><Relationship Id="rId20" Type="http://schemas.openxmlformats.org/officeDocument/2006/relationships/customXml" Target="../ink/ink84.xml"/><Relationship Id="rId29" Type="http://schemas.openxmlformats.org/officeDocument/2006/relationships/image" Target="../media/image14.emf"/><Relationship Id="rId41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5.emf"/><Relationship Id="rId24" Type="http://schemas.openxmlformats.org/officeDocument/2006/relationships/customXml" Target="../ink/ink86.xml"/><Relationship Id="rId32" Type="http://schemas.openxmlformats.org/officeDocument/2006/relationships/customXml" Target="../ink/ink90.xml"/><Relationship Id="rId37" Type="http://schemas.openxmlformats.org/officeDocument/2006/relationships/image" Target="../media/image240.emf"/><Relationship Id="rId40" Type="http://schemas.openxmlformats.org/officeDocument/2006/relationships/customXml" Target="../ink/ink94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88.xml"/><Relationship Id="rId36" Type="http://schemas.openxmlformats.org/officeDocument/2006/relationships/customXml" Target="../ink/ink92.xml"/><Relationship Id="rId10" Type="http://schemas.openxmlformats.org/officeDocument/2006/relationships/customXml" Target="../ink/ink79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76.xml"/><Relationship Id="rId9" Type="http://schemas.openxmlformats.org/officeDocument/2006/relationships/image" Target="../media/image4.emf"/><Relationship Id="rId14" Type="http://schemas.openxmlformats.org/officeDocument/2006/relationships/customXml" Target="../ink/ink81.xml"/><Relationship Id="rId22" Type="http://schemas.openxmlformats.org/officeDocument/2006/relationships/customXml" Target="../ink/ink85.xml"/><Relationship Id="rId27" Type="http://schemas.openxmlformats.org/officeDocument/2006/relationships/image" Target="../media/image13.emf"/><Relationship Id="rId30" Type="http://schemas.openxmlformats.org/officeDocument/2006/relationships/customXml" Target="../ink/ink89.xml"/><Relationship Id="rId35" Type="http://schemas.openxmlformats.org/officeDocument/2006/relationships/image" Target="../media/image23.emf"/><Relationship Id="rId43" Type="http://schemas.openxmlformats.org/officeDocument/2006/relationships/image" Target="../media/image27.emf"/><Relationship Id="rId8" Type="http://schemas.openxmlformats.org/officeDocument/2006/relationships/customXml" Target="../ink/ink78.xml"/><Relationship Id="rId3" Type="http://schemas.openxmlformats.org/officeDocument/2006/relationships/image" Target="../media/image1.emf"/><Relationship Id="rId12" Type="http://schemas.openxmlformats.org/officeDocument/2006/relationships/customXml" Target="../ink/ink80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9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8.xml"/><Relationship Id="rId117" Type="http://schemas.openxmlformats.org/officeDocument/2006/relationships/customXml" Target="../ink/ink129.xml"/><Relationship Id="rId21" Type="http://schemas.openxmlformats.org/officeDocument/2006/relationships/image" Target="../media/image10.emf"/><Relationship Id="rId42" Type="http://schemas.openxmlformats.org/officeDocument/2006/relationships/customXml" Target="../ink/ink116.xml"/><Relationship Id="rId47" Type="http://schemas.openxmlformats.org/officeDocument/2006/relationships/image" Target="../media/image29.emf"/><Relationship Id="rId112" Type="http://schemas.openxmlformats.org/officeDocument/2006/relationships/customXml" Target="../ink/ink124.xml"/><Relationship Id="rId63" Type="http://schemas.openxmlformats.org/officeDocument/2006/relationships/image" Target="../media/image37.emf"/><Relationship Id="rId89" Type="http://schemas.openxmlformats.org/officeDocument/2006/relationships/image" Target="../media/image50.emf"/><Relationship Id="rId133" Type="http://schemas.openxmlformats.org/officeDocument/2006/relationships/customXml" Target="../ink/ink145.xml"/><Relationship Id="rId138" Type="http://schemas.openxmlformats.org/officeDocument/2006/relationships/customXml" Target="../ink/ink149.xml"/><Relationship Id="rId16" Type="http://schemas.openxmlformats.org/officeDocument/2006/relationships/customXml" Target="../ink/ink103.xml"/><Relationship Id="rId11" Type="http://schemas.openxmlformats.org/officeDocument/2006/relationships/image" Target="../media/image5.emf"/><Relationship Id="rId32" Type="http://schemas.openxmlformats.org/officeDocument/2006/relationships/customXml" Target="../ink/ink111.xml"/><Relationship Id="rId37" Type="http://schemas.openxmlformats.org/officeDocument/2006/relationships/image" Target="../media/image240.emf"/><Relationship Id="rId53" Type="http://schemas.openxmlformats.org/officeDocument/2006/relationships/image" Target="../media/image32.emf"/><Relationship Id="rId123" Type="http://schemas.openxmlformats.org/officeDocument/2006/relationships/customXml" Target="../ink/ink135.xml"/><Relationship Id="rId79" Type="http://schemas.openxmlformats.org/officeDocument/2006/relationships/image" Target="../media/image45.emf"/><Relationship Id="rId128" Type="http://schemas.openxmlformats.org/officeDocument/2006/relationships/customXml" Target="../ink/ink140.xml"/><Relationship Id="rId102" Type="http://schemas.openxmlformats.org/officeDocument/2006/relationships/image" Target="../media/image51.emf"/><Relationship Id="rId5" Type="http://schemas.openxmlformats.org/officeDocument/2006/relationships/image" Target="../media/image2.emf"/><Relationship Id="rId95" Type="http://schemas.openxmlformats.org/officeDocument/2006/relationships/image" Target="../media/image53.emf"/><Relationship Id="rId22" Type="http://schemas.openxmlformats.org/officeDocument/2006/relationships/customXml" Target="../ink/ink106.xml"/><Relationship Id="rId27" Type="http://schemas.openxmlformats.org/officeDocument/2006/relationships/image" Target="../media/image13.emf"/><Relationship Id="rId43" Type="http://schemas.openxmlformats.org/officeDocument/2006/relationships/image" Target="../media/image27.emf"/><Relationship Id="rId48" Type="http://schemas.openxmlformats.org/officeDocument/2006/relationships/customXml" Target="../ink/ink119.xml"/><Relationship Id="rId113" Type="http://schemas.openxmlformats.org/officeDocument/2006/relationships/customXml" Target="../ink/ink125.xml"/><Relationship Id="rId118" Type="http://schemas.openxmlformats.org/officeDocument/2006/relationships/customXml" Target="../ink/ink130.xml"/><Relationship Id="rId134" Type="http://schemas.openxmlformats.org/officeDocument/2006/relationships/customXml" Target="../ink/ink146.xml"/><Relationship Id="rId139" Type="http://schemas.openxmlformats.org/officeDocument/2006/relationships/image" Target="../media/image59.emf"/><Relationship Id="rId85" Type="http://schemas.openxmlformats.org/officeDocument/2006/relationships/image" Target="../media/image48.emf"/><Relationship Id="rId12" Type="http://schemas.openxmlformats.org/officeDocument/2006/relationships/customXml" Target="../ink/ink101.xml"/><Relationship Id="rId17" Type="http://schemas.openxmlformats.org/officeDocument/2006/relationships/image" Target="../media/image8.emf"/><Relationship Id="rId33" Type="http://schemas.openxmlformats.org/officeDocument/2006/relationships/image" Target="../media/image16.emf"/><Relationship Id="rId38" Type="http://schemas.openxmlformats.org/officeDocument/2006/relationships/customXml" Target="../ink/ink114.xml"/><Relationship Id="rId108" Type="http://schemas.openxmlformats.org/officeDocument/2006/relationships/image" Target="../media/image57.emf"/><Relationship Id="rId59" Type="http://schemas.openxmlformats.org/officeDocument/2006/relationships/image" Target="../media/image35.emf"/><Relationship Id="rId124" Type="http://schemas.openxmlformats.org/officeDocument/2006/relationships/customXml" Target="../ink/ink136.xml"/><Relationship Id="rId129" Type="http://schemas.openxmlformats.org/officeDocument/2006/relationships/customXml" Target="../ink/ink141.xml"/><Relationship Id="rId75" Type="http://schemas.openxmlformats.org/officeDocument/2006/relationships/image" Target="../media/image43.emf"/><Relationship Id="rId140" Type="http://schemas.openxmlformats.org/officeDocument/2006/relationships/customXml" Target="../ink/ink1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49" Type="http://schemas.openxmlformats.org/officeDocument/2006/relationships/image" Target="../media/image30.emf"/><Relationship Id="rId57" Type="http://schemas.openxmlformats.org/officeDocument/2006/relationships/image" Target="../media/image34.emf"/><Relationship Id="rId114" Type="http://schemas.openxmlformats.org/officeDocument/2006/relationships/customXml" Target="../ink/ink126.xml"/><Relationship Id="rId119" Type="http://schemas.openxmlformats.org/officeDocument/2006/relationships/customXml" Target="../ink/ink131.xml"/><Relationship Id="rId127" Type="http://schemas.openxmlformats.org/officeDocument/2006/relationships/customXml" Target="../ink/ink139.xml"/><Relationship Id="rId106" Type="http://schemas.openxmlformats.org/officeDocument/2006/relationships/image" Target="../media/image56.emf"/><Relationship Id="rId10" Type="http://schemas.openxmlformats.org/officeDocument/2006/relationships/customXml" Target="../ink/ink100.xml"/><Relationship Id="rId31" Type="http://schemas.openxmlformats.org/officeDocument/2006/relationships/image" Target="../media/image15.emf"/><Relationship Id="rId44" Type="http://schemas.openxmlformats.org/officeDocument/2006/relationships/customXml" Target="../ink/ink117.xml"/><Relationship Id="rId52" Type="http://schemas.openxmlformats.org/officeDocument/2006/relationships/customXml" Target="../ink/ink121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122" Type="http://schemas.openxmlformats.org/officeDocument/2006/relationships/customXml" Target="../ink/ink134.xml"/><Relationship Id="rId81" Type="http://schemas.openxmlformats.org/officeDocument/2006/relationships/image" Target="../media/image46.emf"/><Relationship Id="rId130" Type="http://schemas.openxmlformats.org/officeDocument/2006/relationships/customXml" Target="../ink/ink142.xml"/><Relationship Id="rId135" Type="http://schemas.openxmlformats.org/officeDocument/2006/relationships/customXml" Target="../ink/ink147.xml"/><Relationship Id="rId4" Type="http://schemas.openxmlformats.org/officeDocument/2006/relationships/customXml" Target="../ink/ink97.xml"/><Relationship Id="rId9" Type="http://schemas.openxmlformats.org/officeDocument/2006/relationships/image" Target="../media/image4.emf"/><Relationship Id="rId13" Type="http://schemas.openxmlformats.org/officeDocument/2006/relationships/image" Target="../media/image6.emf"/><Relationship Id="rId18" Type="http://schemas.openxmlformats.org/officeDocument/2006/relationships/customXml" Target="../ink/ink104.xml"/><Relationship Id="rId39" Type="http://schemas.openxmlformats.org/officeDocument/2006/relationships/image" Target="../media/image25.emf"/><Relationship Id="rId109" Type="http://schemas.openxmlformats.org/officeDocument/2006/relationships/customXml" Target="../ink/ink122.xml"/><Relationship Id="rId34" Type="http://schemas.openxmlformats.org/officeDocument/2006/relationships/customXml" Target="../ink/ink112.xml"/><Relationship Id="rId50" Type="http://schemas.openxmlformats.org/officeDocument/2006/relationships/customXml" Target="../ink/ink120.xml"/><Relationship Id="rId55" Type="http://schemas.openxmlformats.org/officeDocument/2006/relationships/image" Target="../media/image33.emf"/><Relationship Id="rId120" Type="http://schemas.openxmlformats.org/officeDocument/2006/relationships/customXml" Target="../ink/ink132.xml"/><Relationship Id="rId125" Type="http://schemas.openxmlformats.org/officeDocument/2006/relationships/customXml" Target="../ink/ink137.xml"/><Relationship Id="rId104" Type="http://schemas.openxmlformats.org/officeDocument/2006/relationships/image" Target="../media/image55.emf"/><Relationship Id="rId141" Type="http://schemas.openxmlformats.org/officeDocument/2006/relationships/image" Target="../media/image60.emf"/><Relationship Id="rId7" Type="http://schemas.openxmlformats.org/officeDocument/2006/relationships/image" Target="../media/image3.emf"/><Relationship Id="rId71" Type="http://schemas.openxmlformats.org/officeDocument/2006/relationships/image" Target="../media/image41.emf"/><Relationship Id="rId2" Type="http://schemas.openxmlformats.org/officeDocument/2006/relationships/customXml" Target="../ink/ink96.xml"/><Relationship Id="rId29" Type="http://schemas.openxmlformats.org/officeDocument/2006/relationships/image" Target="../media/image14.emf"/><Relationship Id="rId24" Type="http://schemas.openxmlformats.org/officeDocument/2006/relationships/customXml" Target="../ink/ink107.xml"/><Relationship Id="rId40" Type="http://schemas.openxmlformats.org/officeDocument/2006/relationships/customXml" Target="../ink/ink115.xml"/><Relationship Id="rId45" Type="http://schemas.openxmlformats.org/officeDocument/2006/relationships/image" Target="../media/image28.emf"/><Relationship Id="rId110" Type="http://schemas.openxmlformats.org/officeDocument/2006/relationships/image" Target="../media/image58.emf"/><Relationship Id="rId115" Type="http://schemas.openxmlformats.org/officeDocument/2006/relationships/customXml" Target="../ink/ink127.xml"/><Relationship Id="rId87" Type="http://schemas.openxmlformats.org/officeDocument/2006/relationships/image" Target="../media/image49.emf"/><Relationship Id="rId131" Type="http://schemas.openxmlformats.org/officeDocument/2006/relationships/customXml" Target="../ink/ink143.xml"/><Relationship Id="rId136" Type="http://schemas.openxmlformats.org/officeDocument/2006/relationships/customXml" Target="../ink/ink148.xml"/><Relationship Id="rId61" Type="http://schemas.openxmlformats.org/officeDocument/2006/relationships/image" Target="../media/image36.emf"/><Relationship Id="rId19" Type="http://schemas.openxmlformats.org/officeDocument/2006/relationships/image" Target="../media/image9.emf"/><Relationship Id="rId14" Type="http://schemas.openxmlformats.org/officeDocument/2006/relationships/customXml" Target="../ink/ink102.xml"/><Relationship Id="rId30" Type="http://schemas.openxmlformats.org/officeDocument/2006/relationships/customXml" Target="../ink/ink110.xml"/><Relationship Id="rId35" Type="http://schemas.openxmlformats.org/officeDocument/2006/relationships/image" Target="../media/image23.emf"/><Relationship Id="rId77" Type="http://schemas.openxmlformats.org/officeDocument/2006/relationships/image" Target="../media/image44.emf"/><Relationship Id="rId126" Type="http://schemas.openxmlformats.org/officeDocument/2006/relationships/customXml" Target="../ink/ink138.xml"/><Relationship Id="rId100" Type="http://schemas.openxmlformats.org/officeDocument/2006/relationships/image" Target="../media/image54.emf"/><Relationship Id="rId8" Type="http://schemas.openxmlformats.org/officeDocument/2006/relationships/customXml" Target="../ink/ink99.xml"/><Relationship Id="rId51" Type="http://schemas.openxmlformats.org/officeDocument/2006/relationships/image" Target="../media/image31.emf"/><Relationship Id="rId121" Type="http://schemas.openxmlformats.org/officeDocument/2006/relationships/customXml" Target="../ink/ink133.xml"/><Relationship Id="rId93" Type="http://schemas.openxmlformats.org/officeDocument/2006/relationships/image" Target="../media/image52.emf"/><Relationship Id="rId98" Type="http://schemas.openxmlformats.org/officeDocument/2006/relationships/image" Target="../media/image40.emf"/><Relationship Id="rId3" Type="http://schemas.openxmlformats.org/officeDocument/2006/relationships/image" Target="../media/image1.emf"/><Relationship Id="rId25" Type="http://schemas.openxmlformats.org/officeDocument/2006/relationships/image" Target="../media/image12.emf"/><Relationship Id="rId46" Type="http://schemas.openxmlformats.org/officeDocument/2006/relationships/customXml" Target="../ink/ink118.xml"/><Relationship Id="rId116" Type="http://schemas.openxmlformats.org/officeDocument/2006/relationships/customXml" Target="../ink/ink128.xml"/><Relationship Id="rId67" Type="http://schemas.openxmlformats.org/officeDocument/2006/relationships/image" Target="../media/image39.emf"/><Relationship Id="rId137" Type="http://schemas.openxmlformats.org/officeDocument/2006/relationships/image" Target="../media/image61.emf"/><Relationship Id="rId20" Type="http://schemas.openxmlformats.org/officeDocument/2006/relationships/customXml" Target="../ink/ink105.xml"/><Relationship Id="rId41" Type="http://schemas.openxmlformats.org/officeDocument/2006/relationships/image" Target="../media/image26.emf"/><Relationship Id="rId111" Type="http://schemas.openxmlformats.org/officeDocument/2006/relationships/customXml" Target="../ink/ink123.xml"/><Relationship Id="rId83" Type="http://schemas.openxmlformats.org/officeDocument/2006/relationships/image" Target="../media/image47.emf"/><Relationship Id="rId132" Type="http://schemas.openxmlformats.org/officeDocument/2006/relationships/customXml" Target="../ink/ink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15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5" Type="http://schemas.openxmlformats.org/officeDocument/2006/relationships/image" Target="../media/image33.emf"/><Relationship Id="rId63" Type="http://schemas.openxmlformats.org/officeDocument/2006/relationships/image" Target="../media/image37.emf"/><Relationship Id="rId68" Type="http://schemas.openxmlformats.org/officeDocument/2006/relationships/customXml" Target="../ink/ink160.xml"/><Relationship Id="rId76" Type="http://schemas.openxmlformats.org/officeDocument/2006/relationships/customXml" Target="../ink/ink163.xml"/><Relationship Id="rId84" Type="http://schemas.openxmlformats.org/officeDocument/2006/relationships/customXml" Target="../ink/ink167.xml"/><Relationship Id="rId89" Type="http://schemas.openxmlformats.org/officeDocument/2006/relationships/image" Target="../media/image50.emf"/><Relationship Id="rId97" Type="http://schemas.openxmlformats.org/officeDocument/2006/relationships/customXml" Target="../ink/ink172.xml"/><Relationship Id="rId104" Type="http://schemas.openxmlformats.org/officeDocument/2006/relationships/image" Target="../media/image55.emf"/><Relationship Id="rId71" Type="http://schemas.openxmlformats.org/officeDocument/2006/relationships/image" Target="../media/image41.emf"/><Relationship Id="rId2" Type="http://schemas.openxmlformats.org/officeDocument/2006/relationships/customXml" Target="../ink/ink152.xml"/><Relationship Id="rId107" Type="http://schemas.openxmlformats.org/officeDocument/2006/relationships/customXml" Target="../ink/ink177.xml"/><Relationship Id="rId53" Type="http://schemas.openxmlformats.org/officeDocument/2006/relationships/image" Target="../media/image32.emf"/><Relationship Id="rId58" Type="http://schemas.openxmlformats.org/officeDocument/2006/relationships/customXml" Target="../ink/ink155.xml"/><Relationship Id="rId66" Type="http://schemas.openxmlformats.org/officeDocument/2006/relationships/customXml" Target="../ink/ink159.xml"/><Relationship Id="rId74" Type="http://schemas.openxmlformats.org/officeDocument/2006/relationships/customXml" Target="../ink/ink162.xml"/><Relationship Id="rId79" Type="http://schemas.openxmlformats.org/officeDocument/2006/relationships/image" Target="../media/image45.emf"/><Relationship Id="rId87" Type="http://schemas.openxmlformats.org/officeDocument/2006/relationships/image" Target="../media/image49.emf"/><Relationship Id="rId102" Type="http://schemas.openxmlformats.org/officeDocument/2006/relationships/image" Target="../media/image51.emf"/><Relationship Id="rId61" Type="http://schemas.openxmlformats.org/officeDocument/2006/relationships/image" Target="../media/image36.emf"/><Relationship Id="rId82" Type="http://schemas.openxmlformats.org/officeDocument/2006/relationships/customXml" Target="../ink/ink166.xml"/><Relationship Id="rId95" Type="http://schemas.openxmlformats.org/officeDocument/2006/relationships/image" Target="../media/image53.emf"/><Relationship Id="rId60" Type="http://schemas.openxmlformats.org/officeDocument/2006/relationships/customXml" Target="../ink/ink156.xml"/><Relationship Id="rId65" Type="http://schemas.openxmlformats.org/officeDocument/2006/relationships/image" Target="../media/image38.emf"/><Relationship Id="rId73" Type="http://schemas.openxmlformats.org/officeDocument/2006/relationships/image" Target="../media/image42.emf"/><Relationship Id="rId78" Type="http://schemas.openxmlformats.org/officeDocument/2006/relationships/customXml" Target="../ink/ink164.xml"/><Relationship Id="rId81" Type="http://schemas.openxmlformats.org/officeDocument/2006/relationships/image" Target="../media/image46.emf"/><Relationship Id="rId86" Type="http://schemas.openxmlformats.org/officeDocument/2006/relationships/customXml" Target="../ink/ink168.xml"/><Relationship Id="rId94" Type="http://schemas.openxmlformats.org/officeDocument/2006/relationships/customXml" Target="../ink/ink170.xml"/><Relationship Id="rId99" Type="http://schemas.openxmlformats.org/officeDocument/2006/relationships/customXml" Target="../ink/ink173.xml"/><Relationship Id="rId101" Type="http://schemas.openxmlformats.org/officeDocument/2006/relationships/customXml" Target="../ink/ink174.xml"/><Relationship Id="rId56" Type="http://schemas.openxmlformats.org/officeDocument/2006/relationships/customXml" Target="../ink/ink154.xml"/><Relationship Id="rId64" Type="http://schemas.openxmlformats.org/officeDocument/2006/relationships/customXml" Target="../ink/ink158.xml"/><Relationship Id="rId77" Type="http://schemas.openxmlformats.org/officeDocument/2006/relationships/image" Target="../media/image44.emf"/><Relationship Id="rId100" Type="http://schemas.openxmlformats.org/officeDocument/2006/relationships/image" Target="../media/image54.emf"/><Relationship Id="rId105" Type="http://schemas.openxmlformats.org/officeDocument/2006/relationships/customXml" Target="../ink/ink176.xml"/><Relationship Id="rId72" Type="http://schemas.openxmlformats.org/officeDocument/2006/relationships/customXml" Target="../ink/ink161.xml"/><Relationship Id="rId80" Type="http://schemas.openxmlformats.org/officeDocument/2006/relationships/customXml" Target="../ink/ink165.xml"/><Relationship Id="rId85" Type="http://schemas.openxmlformats.org/officeDocument/2006/relationships/image" Target="../media/image48.emf"/><Relationship Id="rId93" Type="http://schemas.openxmlformats.org/officeDocument/2006/relationships/image" Target="../media/image52.emf"/><Relationship Id="rId98" Type="http://schemas.openxmlformats.org/officeDocument/2006/relationships/image" Target="../media/image40.emf"/><Relationship Id="rId59" Type="http://schemas.openxmlformats.org/officeDocument/2006/relationships/image" Target="../media/image35.emf"/><Relationship Id="rId67" Type="http://schemas.openxmlformats.org/officeDocument/2006/relationships/image" Target="../media/image39.emf"/><Relationship Id="rId103" Type="http://schemas.openxmlformats.org/officeDocument/2006/relationships/customXml" Target="../ink/ink175.xml"/><Relationship Id="rId116" Type="http://schemas.openxmlformats.org/officeDocument/2006/relationships/image" Target="../media/image61.emf"/><Relationship Id="rId54" Type="http://schemas.openxmlformats.org/officeDocument/2006/relationships/customXml" Target="../ink/ink153.xml"/><Relationship Id="rId62" Type="http://schemas.openxmlformats.org/officeDocument/2006/relationships/customXml" Target="../ink/ink157.xml"/><Relationship Id="rId75" Type="http://schemas.openxmlformats.org/officeDocument/2006/relationships/image" Target="../media/image43.emf"/><Relationship Id="rId83" Type="http://schemas.openxmlformats.org/officeDocument/2006/relationships/image" Target="../media/image47.emf"/><Relationship Id="rId88" Type="http://schemas.openxmlformats.org/officeDocument/2006/relationships/customXml" Target="../ink/ink169.xml"/><Relationship Id="rId96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57" Type="http://schemas.openxmlformats.org/officeDocument/2006/relationships/image" Target="../media/image34.emf"/><Relationship Id="rId106" Type="http://schemas.openxmlformats.org/officeDocument/2006/relationships/image" Target="../media/image5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customXml" Target="../ink/ink17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customXml" Target="../ink/ink18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18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50.emf"/><Relationship Id="rId21" Type="http://schemas.openxmlformats.org/officeDocument/2006/relationships/image" Target="../media/image7.emf"/><Relationship Id="rId34" Type="http://schemas.openxmlformats.org/officeDocument/2006/relationships/customXml" Target="../ink/ink16.xml"/><Relationship Id="rId7" Type="http://schemas.openxmlformats.org/officeDocument/2006/relationships/image" Target="../media/image120.emf"/><Relationship Id="rId12" Type="http://schemas.openxmlformats.org/officeDocument/2006/relationships/customXml" Target="../ink/ink5.xml"/><Relationship Id="rId17" Type="http://schemas.openxmlformats.org/officeDocument/2006/relationships/image" Target="../media/image5.emf"/><Relationship Id="rId25" Type="http://schemas.openxmlformats.org/officeDocument/2006/relationships/image" Target="../media/image9.emf"/><Relationship Id="rId33" Type="http://schemas.openxmlformats.org/officeDocument/2006/relationships/image" Target="../media/image13.emf"/><Relationship Id="rId2" Type="http://schemas.openxmlformats.org/officeDocument/2006/relationships/customXml" Target="../ink/ink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15" Type="http://schemas.openxmlformats.org/officeDocument/2006/relationships/image" Target="../media/image4.emf"/><Relationship Id="rId23" Type="http://schemas.openxmlformats.org/officeDocument/2006/relationships/image" Target="../media/image8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6.emf"/><Relationship Id="rId31" Type="http://schemas.openxmlformats.org/officeDocument/2006/relationships/image" Target="../media/image12.emf"/><Relationship Id="rId4" Type="http://schemas.openxmlformats.org/officeDocument/2006/relationships/customXml" Target="../ink/ink2.xml"/><Relationship Id="rId9" Type="http://schemas.openxmlformats.org/officeDocument/2006/relationships/image" Target="../media/image130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0.emf"/><Relationship Id="rId30" Type="http://schemas.openxmlformats.org/officeDocument/2006/relationships/customXml" Target="../ink/ink14.xml"/><Relationship Id="rId35" Type="http://schemas.openxmlformats.org/officeDocument/2006/relationships/image" Target="../media/image14.emf"/><Relationship Id="rId8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18.emf"/><Relationship Id="rId21" Type="http://schemas.openxmlformats.org/officeDocument/2006/relationships/image" Target="../media/image9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7" Type="http://schemas.openxmlformats.org/officeDocument/2006/relationships/image" Target="../media/image120.emf"/><Relationship Id="rId2" Type="http://schemas.openxmlformats.org/officeDocument/2006/relationships/customXml" Target="../ink/ink18.xml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13.emf"/><Relationship Id="rId41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14.emf"/><Relationship Id="rId40" Type="http://schemas.openxmlformats.org/officeDocument/2006/relationships/customXml" Target="../ink/ink36.xml"/><Relationship Id="rId15" Type="http://schemas.openxmlformats.org/officeDocument/2006/relationships/image" Target="../media/image5.emf"/><Relationship Id="rId23" Type="http://schemas.openxmlformats.org/officeDocument/2006/relationships/image" Target="../media/image10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8.emf"/><Relationship Id="rId31" Type="http://schemas.openxmlformats.org/officeDocument/2006/relationships/image" Target="../media/image15.emf"/><Relationship Id="rId4" Type="http://schemas.openxmlformats.org/officeDocument/2006/relationships/customXml" Target="../ink/ink19.xml"/><Relationship Id="rId9" Type="http://schemas.openxmlformats.org/officeDocument/2006/relationships/image" Target="../media/image130.emf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12.emf"/><Relationship Id="rId30" Type="http://schemas.openxmlformats.org/officeDocument/2006/relationships/customXml" Target="../ink/ink31.xml"/><Relationship Id="rId35" Type="http://schemas.openxmlformats.org/officeDocument/2006/relationships/image" Target="../media/image17.emf"/><Relationship Id="rId43" Type="http://schemas.openxmlformats.org/officeDocument/2006/relationships/image" Target="../media/image20.emf"/><Relationship Id="rId8" Type="http://schemas.openxmlformats.org/officeDocument/2006/relationships/customXml" Target="../ink/ink20.xml"/><Relationship Id="rId3" Type="http://schemas.openxmlformats.org/officeDocument/2006/relationships/image" Target="../media/image250.emf"/><Relationship Id="rId12" Type="http://schemas.openxmlformats.org/officeDocument/2006/relationships/customXml" Target="../ink/ink22.xml"/><Relationship Id="rId17" Type="http://schemas.openxmlformats.org/officeDocument/2006/relationships/image" Target="../media/image6.emf"/><Relationship Id="rId25" Type="http://schemas.openxmlformats.org/officeDocument/2006/relationships/image" Target="../media/image11.emf"/><Relationship Id="rId33" Type="http://schemas.openxmlformats.org/officeDocument/2006/relationships/image" Target="../media/image16.emf"/><Relationship Id="rId38" Type="http://schemas.openxmlformats.org/officeDocument/2006/relationships/customXml" Target="../ink/ink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12" Type="http://schemas.openxmlformats.org/officeDocument/2006/relationships/customXml" Target="../ink/ink43.xml"/><Relationship Id="rId17" Type="http://schemas.openxmlformats.org/officeDocument/2006/relationships/image" Target="../media/image29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5" Type="http://schemas.openxmlformats.org/officeDocument/2006/relationships/image" Target="../media/image28.emf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24.emf"/><Relationship Id="rId14" Type="http://schemas.openxmlformats.org/officeDocument/2006/relationships/customXml" Target="../ink/ink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0" Type="http://schemas.openxmlformats.org/officeDocument/2006/relationships/customXml" Target="../ink/ink50.xml"/><Relationship Id="rId4" Type="http://schemas.openxmlformats.org/officeDocument/2006/relationships/customXml" Target="../ink/ink47.xml"/><Relationship Id="rId9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Automating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Epsilon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   (</a:t>
            </a:r>
            <a:r>
              <a:rPr lang="en-US" dirty="0" err="1" smtClean="0"/>
              <a:t>aa</a:t>
            </a:r>
            <a:r>
              <a:rPr lang="en-US" dirty="0" smtClean="0"/>
              <a:t>)* | (</a:t>
            </a:r>
            <a:r>
              <a:rPr lang="en-US" dirty="0" err="1" smtClean="0"/>
              <a:t>aaa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6429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Construct automaton and eliminate epsilons      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325403" y="2263265"/>
            <a:ext cx="1886760" cy="963000"/>
            <a:chOff x="3325403" y="2263265"/>
            <a:chExt cx="1886760" cy="9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325403" y="2573945"/>
                <a:ext cx="538920" cy="52272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11003" y="2559545"/>
                  <a:ext cx="5680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4722203" y="2553785"/>
                <a:ext cx="489960" cy="4777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07803" y="2539745"/>
                  <a:ext cx="519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/>
                <p14:cNvContentPartPr/>
                <p14:nvPr/>
              </p14:nvContentPartPr>
              <p14:xfrm>
                <a:off x="3481643" y="2263265"/>
                <a:ext cx="996480" cy="714240"/>
              </p14:xfrm>
            </p:contentPart>
          </mc:Choice>
          <mc:Fallback xmlns="">
            <p:pic>
              <p:nvPicPr>
                <p:cNvPr id="15" name="Ink 14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67603" y="2247425"/>
                  <a:ext cx="101592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/>
                <p14:cNvContentPartPr/>
                <p14:nvPr/>
              </p14:nvContentPartPr>
              <p14:xfrm>
                <a:off x="3924443" y="2655305"/>
                <a:ext cx="729720" cy="28836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10043" y="2640185"/>
                  <a:ext cx="759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172123" y="3068585"/>
                <a:ext cx="243360" cy="15768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6283" y="3052745"/>
                  <a:ext cx="2656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3279683" y="3709025"/>
            <a:ext cx="2954520" cy="1486800"/>
            <a:chOff x="3279683" y="3709025"/>
            <a:chExt cx="2954520" cy="148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/>
                <p14:cNvContentPartPr/>
                <p14:nvPr/>
              </p14:nvContentPartPr>
              <p14:xfrm>
                <a:off x="3667043" y="4015745"/>
                <a:ext cx="2187000" cy="4302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50843" y="3999905"/>
                  <a:ext cx="22172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/>
                <p14:cNvContentPartPr/>
                <p14:nvPr/>
              </p14:nvContentPartPr>
              <p14:xfrm>
                <a:off x="3279683" y="4515425"/>
                <a:ext cx="508680" cy="50400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3843" y="4500305"/>
                  <a:ext cx="5410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/>
                <p14:cNvContentPartPr/>
                <p14:nvPr/>
              </p14:nvContentPartPr>
              <p14:xfrm>
                <a:off x="3881963" y="4720265"/>
                <a:ext cx="658440" cy="1375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8643" y="4706225"/>
                  <a:ext cx="687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/>
                <p14:cNvContentPartPr/>
                <p14:nvPr/>
              </p14:nvContentPartPr>
              <p14:xfrm>
                <a:off x="4602323" y="4469705"/>
                <a:ext cx="520560" cy="48312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7203" y="4453145"/>
                  <a:ext cx="5518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/>
                <p14:cNvContentPartPr/>
                <p14:nvPr/>
              </p14:nvContentPartPr>
              <p14:xfrm>
                <a:off x="5176163" y="4742225"/>
                <a:ext cx="515520" cy="3744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62843" y="4731065"/>
                  <a:ext cx="54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/>
                <p14:cNvContentPartPr/>
                <p14:nvPr/>
              </p14:nvContentPartPr>
              <p14:xfrm>
                <a:off x="5580803" y="4432265"/>
                <a:ext cx="653400" cy="465840"/>
              </p14:xfrm>
            </p:contentPart>
          </mc:Choice>
          <mc:Fallback xmlns="">
            <p:pic>
              <p:nvPicPr>
                <p:cNvPr id="46" name="Ink 45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2883" y="4417505"/>
                  <a:ext cx="6778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/>
                <p14:cNvContentPartPr/>
                <p14:nvPr/>
              </p14:nvContentPartPr>
              <p14:xfrm>
                <a:off x="4090763" y="4978745"/>
                <a:ext cx="236160" cy="17424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4923" y="4963265"/>
                  <a:ext cx="25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/>
                <p14:cNvContentPartPr/>
                <p14:nvPr/>
              </p14:nvContentPartPr>
              <p14:xfrm>
                <a:off x="5323763" y="5010785"/>
                <a:ext cx="236520" cy="1850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08643" y="4996745"/>
                  <a:ext cx="263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/>
                <p14:cNvContentPartPr/>
                <p14:nvPr/>
              </p14:nvContentPartPr>
              <p14:xfrm>
                <a:off x="4846403" y="3709025"/>
                <a:ext cx="204480" cy="186120"/>
              </p14:xfrm>
            </p:contentPart>
          </mc:Choice>
          <mc:Fallback xmlns="">
            <p:pic>
              <p:nvPicPr>
                <p:cNvPr id="50" name="Ink 4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1283" y="3693185"/>
                  <a:ext cx="228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/>
                <p14:cNvContentPartPr/>
                <p14:nvPr/>
              </p14:nvContentPartPr>
              <p14:xfrm>
                <a:off x="3388403" y="4636745"/>
                <a:ext cx="279720" cy="2916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3283" y="4622345"/>
                  <a:ext cx="310680" cy="32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-1310357" y="559596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320797" y="549156"/>
                <a:ext cx="2124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/>
          <p:cNvGrpSpPr/>
          <p:nvPr/>
        </p:nvGrpSpPr>
        <p:grpSpPr>
          <a:xfrm>
            <a:off x="2451683" y="3024492"/>
            <a:ext cx="936720" cy="1519560"/>
            <a:chOff x="2451683" y="3024492"/>
            <a:chExt cx="936720" cy="15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/>
                <p14:cNvContentPartPr/>
                <p14:nvPr/>
              </p14:nvContentPartPr>
              <p14:xfrm>
                <a:off x="2451683" y="3520932"/>
                <a:ext cx="457200" cy="4251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37283" y="3508692"/>
                  <a:ext cx="4863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" name="Ink 9"/>
                <p14:cNvContentPartPr/>
                <p14:nvPr/>
              </p14:nvContentPartPr>
              <p14:xfrm>
                <a:off x="2830403" y="3024492"/>
                <a:ext cx="552960" cy="5414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19243" y="3012252"/>
                  <a:ext cx="5781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Ink 23"/>
                <p14:cNvContentPartPr/>
                <p14:nvPr/>
              </p14:nvContentPartPr>
              <p14:xfrm>
                <a:off x="2843723" y="3936372"/>
                <a:ext cx="510120" cy="56736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31483" y="3921612"/>
                  <a:ext cx="5374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6" name="Ink 25"/>
                <p14:cNvContentPartPr/>
                <p14:nvPr/>
              </p14:nvContentPartPr>
              <p14:xfrm>
                <a:off x="3250883" y="4472052"/>
                <a:ext cx="137520" cy="608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36843" y="4462332"/>
                  <a:ext cx="16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" name="Ink 26"/>
                <p14:cNvContentPartPr/>
                <p14:nvPr/>
              </p14:nvContentPartPr>
              <p14:xfrm>
                <a:off x="3367883" y="4380612"/>
                <a:ext cx="17640" cy="16344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4203" y="4368372"/>
                  <a:ext cx="44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0" name="Ink 29"/>
                <p14:cNvContentPartPr/>
                <p14:nvPr/>
              </p14:nvContentPartPr>
              <p14:xfrm>
                <a:off x="3179603" y="3389532"/>
                <a:ext cx="119520" cy="7747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65203" y="3375852"/>
                  <a:ext cx="147240" cy="80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4" name="Ink 33"/>
                <p14:cNvContentPartPr/>
                <p14:nvPr/>
              </p14:nvContentPartPr>
              <p14:xfrm>
                <a:off x="2599243" y="3600516"/>
                <a:ext cx="225000" cy="23976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87363" y="3591516"/>
                  <a:ext cx="25092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" name="Ink 7"/>
              <p14:cNvContentPartPr/>
              <p14:nvPr/>
            </p14:nvContentPartPr>
            <p14:xfrm>
              <a:off x="2348605" y="3642988"/>
              <a:ext cx="147240" cy="152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38165" y="3630028"/>
                <a:ext cx="17100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2451683" y="2263265"/>
            <a:ext cx="3782520" cy="2932560"/>
            <a:chOff x="2451683" y="2263265"/>
            <a:chExt cx="3782520" cy="2932560"/>
          </a:xfrm>
        </p:grpSpPr>
        <p:grpSp>
          <p:nvGrpSpPr>
            <p:cNvPr id="59" name="Group 58"/>
            <p:cNvGrpSpPr/>
            <p:nvPr/>
          </p:nvGrpSpPr>
          <p:grpSpPr>
            <a:xfrm>
              <a:off x="3325403" y="2263265"/>
              <a:ext cx="1886760" cy="963000"/>
              <a:chOff x="3325403" y="2263265"/>
              <a:chExt cx="1886760" cy="963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0" name="Ink 59"/>
                  <p14:cNvContentPartPr/>
                  <p14:nvPr/>
                </p14:nvContentPartPr>
                <p14:xfrm>
                  <a:off x="3325403" y="2573945"/>
                  <a:ext cx="538920" cy="522720"/>
                </p14:xfrm>
              </p:contentPart>
            </mc:Choice>
            <mc:Fallback xmlns="">
              <p:pic>
                <p:nvPicPr>
                  <p:cNvPr id="5" name="Ink 4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311003" y="2559545"/>
                    <a:ext cx="568080" cy="55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1" name="Ink 60"/>
                  <p14:cNvContentPartPr/>
                  <p14:nvPr/>
                </p14:nvContentPartPr>
                <p14:xfrm>
                  <a:off x="4722203" y="2553785"/>
                  <a:ext cx="489960" cy="47772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07803" y="2539745"/>
                    <a:ext cx="519840" cy="50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2" name="Ink 61"/>
                  <p14:cNvContentPartPr/>
                  <p14:nvPr/>
                </p14:nvContentPartPr>
                <p14:xfrm>
                  <a:off x="3481643" y="2263265"/>
                  <a:ext cx="996480" cy="714240"/>
                </p14:xfrm>
              </p:contentPart>
            </mc:Choice>
            <mc:Fallback xmlns="">
              <p:pic>
                <p:nvPicPr>
                  <p:cNvPr id="15" name="Ink 14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67603" y="2247425"/>
                    <a:ext cx="1015920" cy="74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3" name="Ink 62"/>
                  <p14:cNvContentPartPr/>
                  <p14:nvPr/>
                </p14:nvContentPartPr>
                <p14:xfrm>
                  <a:off x="3924443" y="2655305"/>
                  <a:ext cx="729720" cy="28836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10043" y="2640185"/>
                    <a:ext cx="759600" cy="31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4" name="Ink 63"/>
                  <p14:cNvContentPartPr/>
                  <p14:nvPr/>
                </p14:nvContentPartPr>
                <p14:xfrm>
                  <a:off x="4172123" y="3068585"/>
                  <a:ext cx="243360" cy="15768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156283" y="3052745"/>
                    <a:ext cx="265680" cy="188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279683" y="3709025"/>
              <a:ext cx="2954520" cy="1486800"/>
              <a:chOff x="3279683" y="3709025"/>
              <a:chExt cx="2954520" cy="148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6" name="Ink 65"/>
                  <p14:cNvContentPartPr/>
                  <p14:nvPr/>
                </p14:nvContentPartPr>
                <p14:xfrm>
                  <a:off x="3667043" y="4015745"/>
                  <a:ext cx="2187000" cy="430200"/>
                </p14:xfrm>
              </p:contentPart>
            </mc:Choice>
            <mc:Fallback xmlns="">
              <p:pic>
                <p:nvPicPr>
                  <p:cNvPr id="41" name="Ink 40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650843" y="3999905"/>
                    <a:ext cx="2217240" cy="462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7" name="Ink 66"/>
                  <p14:cNvContentPartPr/>
                  <p14:nvPr/>
                </p14:nvContentPartPr>
                <p14:xfrm>
                  <a:off x="3279683" y="4515425"/>
                  <a:ext cx="508680" cy="50400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263843" y="4500305"/>
                    <a:ext cx="541080" cy="53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8" name="Ink 67"/>
                  <p14:cNvContentPartPr/>
                  <p14:nvPr/>
                </p14:nvContentPartPr>
                <p14:xfrm>
                  <a:off x="3881963" y="4720265"/>
                  <a:ext cx="658440" cy="13752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868643" y="4706225"/>
                    <a:ext cx="68796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9" name="Ink 68"/>
                  <p14:cNvContentPartPr/>
                  <p14:nvPr/>
                </p14:nvContentPartPr>
                <p14:xfrm>
                  <a:off x="4602323" y="4469705"/>
                  <a:ext cx="520560" cy="483120"/>
                </p14:xfrm>
              </p:contentPart>
            </mc:Choice>
            <mc:Fallback xmlns="">
              <p:pic>
                <p:nvPicPr>
                  <p:cNvPr id="44" name="Ink 43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587203" y="4453145"/>
                    <a:ext cx="551880" cy="51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70" name="Ink 69"/>
                  <p14:cNvContentPartPr/>
                  <p14:nvPr/>
                </p14:nvContentPartPr>
                <p14:xfrm>
                  <a:off x="5176163" y="4742225"/>
                  <a:ext cx="515520" cy="37440"/>
                </p14:xfrm>
              </p:contentPart>
            </mc:Choice>
            <mc:Fallback xmlns="">
              <p:pic>
                <p:nvPicPr>
                  <p:cNvPr id="45" name="Ink 44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162843" y="4731065"/>
                    <a:ext cx="54360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71" name="Ink 70"/>
                  <p14:cNvContentPartPr/>
                  <p14:nvPr/>
                </p14:nvContentPartPr>
                <p14:xfrm>
                  <a:off x="5580803" y="4432265"/>
                  <a:ext cx="653400" cy="465840"/>
                </p14:xfrm>
              </p:contentPart>
            </mc:Choice>
            <mc:Fallback xmlns="">
              <p:pic>
                <p:nvPicPr>
                  <p:cNvPr id="46" name="Ink 45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572883" y="4417505"/>
                    <a:ext cx="677880" cy="49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72" name="Ink 71"/>
                  <p14:cNvContentPartPr/>
                  <p14:nvPr/>
                </p14:nvContentPartPr>
                <p14:xfrm>
                  <a:off x="4090763" y="4978745"/>
                  <a:ext cx="236160" cy="17424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4074923" y="4963265"/>
                    <a:ext cx="25812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3" name="Ink 72"/>
                  <p14:cNvContentPartPr/>
                  <p14:nvPr/>
                </p14:nvContentPartPr>
                <p14:xfrm>
                  <a:off x="5323763" y="5010785"/>
                  <a:ext cx="236520" cy="1850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08643" y="4996745"/>
                    <a:ext cx="263160" cy="21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74" name="Ink 73"/>
                  <p14:cNvContentPartPr/>
                  <p14:nvPr/>
                </p14:nvContentPartPr>
                <p14:xfrm>
                  <a:off x="4846403" y="3709025"/>
                  <a:ext cx="204480" cy="186120"/>
                </p14:xfrm>
              </p:contentPart>
            </mc:Choice>
            <mc:Fallback xmlns="">
              <p:pic>
                <p:nvPicPr>
                  <p:cNvPr id="50" name="Ink 49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831283" y="3693185"/>
                    <a:ext cx="228960" cy="21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5" name="Ink 74"/>
                  <p14:cNvContentPartPr/>
                  <p14:nvPr/>
                </p14:nvContentPartPr>
                <p14:xfrm>
                  <a:off x="3388403" y="4636745"/>
                  <a:ext cx="279720" cy="291600"/>
                </p14:xfrm>
              </p:contentPart>
            </mc:Choice>
            <mc:Fallback xmlns="">
              <p:pic>
                <p:nvPicPr>
                  <p:cNvPr id="52" name="Ink 51"/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373283" y="4622345"/>
                    <a:ext cx="310680" cy="321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2451683" y="3520932"/>
              <a:ext cx="457200" cy="425160"/>
              <a:chOff x="2451683" y="3520932"/>
              <a:chExt cx="457200" cy="42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77" name="Ink 76"/>
                  <p14:cNvContentPartPr/>
                  <p14:nvPr/>
                </p14:nvContentPartPr>
                <p14:xfrm>
                  <a:off x="2451683" y="3520932"/>
                  <a:ext cx="457200" cy="425160"/>
                </p14:xfrm>
              </p:contentPart>
            </mc:Choice>
            <mc:Fallback xmlns="">
              <p:pic>
                <p:nvPicPr>
                  <p:cNvPr id="77" name="Ink 76"/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437283" y="3508692"/>
                    <a:ext cx="486360" cy="45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83" name="Ink 82"/>
                  <p14:cNvContentPartPr/>
                  <p14:nvPr/>
                </p14:nvContentPartPr>
                <p14:xfrm>
                  <a:off x="2599243" y="3600516"/>
                  <a:ext cx="225000" cy="239760"/>
                </p14:xfrm>
              </p:contentPart>
            </mc:Choice>
            <mc:Fallback xmlns="">
              <p:pic>
                <p:nvPicPr>
                  <p:cNvPr id="83" name="Ink 82"/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587363" y="3591516"/>
                    <a:ext cx="250920" cy="2624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7" name="Ink 86"/>
              <p14:cNvContentPartPr/>
              <p14:nvPr/>
            </p14:nvContentPartPr>
            <p14:xfrm>
              <a:off x="2650213" y="1591716"/>
              <a:ext cx="2435760" cy="191160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1933" y="1577676"/>
                <a:ext cx="2458440" cy="19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9" name="Ink 88"/>
              <p14:cNvContentPartPr/>
              <p14:nvPr/>
            </p14:nvContentPartPr>
            <p14:xfrm>
              <a:off x="3643093" y="1266996"/>
              <a:ext cx="260640" cy="1497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29773" y="1252956"/>
                <a:ext cx="2808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1" name="Ink 90"/>
              <p14:cNvContentPartPr/>
              <p14:nvPr/>
            </p14:nvContentPartPr>
            <p14:xfrm>
              <a:off x="2655973" y="4027836"/>
              <a:ext cx="2140560" cy="18838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642653" y="4018836"/>
                <a:ext cx="2169360" cy="19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3" name="Ink 92"/>
              <p14:cNvContentPartPr/>
              <p14:nvPr/>
            </p14:nvContentPartPr>
            <p14:xfrm>
              <a:off x="2304253" y="3615996"/>
              <a:ext cx="657360" cy="210348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00653" y="3600876"/>
                <a:ext cx="668880" cy="21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Determinization</a:t>
            </a:r>
            <a:r>
              <a:rPr lang="en-US" dirty="0" smtClean="0"/>
              <a:t>: Subset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824"/>
            <a:ext cx="8229600" cy="5158414"/>
          </a:xfrm>
        </p:spPr>
        <p:txBody>
          <a:bodyPr/>
          <a:lstStyle/>
          <a:p>
            <a:pPr lvl="1"/>
            <a:r>
              <a:rPr lang="en-US" dirty="0" smtClean="0"/>
              <a:t>keep track of a set of all possible states in which automaton could be</a:t>
            </a:r>
          </a:p>
          <a:p>
            <a:pPr lvl="1"/>
            <a:r>
              <a:rPr lang="en-US" dirty="0" smtClean="0"/>
              <a:t>view this finite set as one state of new automaton</a:t>
            </a:r>
          </a:p>
          <a:p>
            <a:r>
              <a:rPr lang="en-US" dirty="0" smtClean="0"/>
              <a:t>Apply </a:t>
            </a:r>
            <a:r>
              <a:rPr lang="en-US" dirty="0"/>
              <a:t>to </a:t>
            </a:r>
            <a:r>
              <a:rPr lang="en-US" dirty="0" smtClean="0"/>
              <a:t>  (</a:t>
            </a:r>
            <a:r>
              <a:rPr lang="en-US" dirty="0" err="1"/>
              <a:t>aa</a:t>
            </a:r>
            <a:r>
              <a:rPr lang="en-US" dirty="0"/>
              <a:t>)* | (</a:t>
            </a:r>
            <a:r>
              <a:rPr lang="en-US" dirty="0" err="1"/>
              <a:t>aaa</a:t>
            </a:r>
            <a:r>
              <a:rPr lang="en-US" dirty="0" smtClean="0"/>
              <a:t>)*</a:t>
            </a:r>
          </a:p>
          <a:p>
            <a:pPr lvl="1"/>
            <a:r>
              <a:rPr lang="en-US" dirty="0" smtClean="0"/>
              <a:t>can also eliminate epsilons during </a:t>
            </a:r>
            <a:r>
              <a:rPr lang="en-US" dirty="0" err="1" smtClean="0"/>
              <a:t>determinization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9869" y="118890"/>
            <a:ext cx="3929950" cy="4644720"/>
            <a:chOff x="2304253" y="1266996"/>
            <a:chExt cx="3929950" cy="4644720"/>
          </a:xfrm>
        </p:grpSpPr>
        <p:grpSp>
          <p:nvGrpSpPr>
            <p:cNvPr id="84" name="Group 83"/>
            <p:cNvGrpSpPr/>
            <p:nvPr/>
          </p:nvGrpSpPr>
          <p:grpSpPr>
            <a:xfrm>
              <a:off x="2451683" y="2263265"/>
              <a:ext cx="3782520" cy="2932560"/>
              <a:chOff x="2451683" y="2263265"/>
              <a:chExt cx="3782520" cy="293256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325403" y="2263265"/>
                <a:ext cx="1886760" cy="963000"/>
                <a:chOff x="3325403" y="2263265"/>
                <a:chExt cx="1886760" cy="963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60" name="Ink 59"/>
                    <p14:cNvContentPartPr/>
                    <p14:nvPr/>
                  </p14:nvContentPartPr>
                  <p14:xfrm>
                    <a:off x="3325403" y="2573945"/>
                    <a:ext cx="538920" cy="522720"/>
                  </p14:xfrm>
                </p:contentPart>
              </mc:Choice>
              <mc:Fallback xmlns="">
                <p:pic>
                  <p:nvPicPr>
                    <p:cNvPr id="5" name="Ink 4"/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311003" y="2559545"/>
                      <a:ext cx="568080" cy="551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61" name="Ink 60"/>
                    <p14:cNvContentPartPr/>
                    <p14:nvPr/>
                  </p14:nvContentPartPr>
                  <p14:xfrm>
                    <a:off x="4722203" y="2553785"/>
                    <a:ext cx="489960" cy="477720"/>
                  </p14:xfrm>
                </p:contentPart>
              </mc:Choice>
              <mc:Fallback xmlns="">
                <p:pic>
                  <p:nvPicPr>
                    <p:cNvPr id="7" name="Ink 6"/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4707803" y="2539745"/>
                      <a:ext cx="519840" cy="506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62" name="Ink 61"/>
                    <p14:cNvContentPartPr/>
                    <p14:nvPr/>
                  </p14:nvContentPartPr>
                  <p14:xfrm>
                    <a:off x="3481643" y="2263265"/>
                    <a:ext cx="996480" cy="714240"/>
                  </p14:xfrm>
                </p:contentPart>
              </mc:Choice>
              <mc:Fallback xmlns="">
                <p:pic>
                  <p:nvPicPr>
                    <p:cNvPr id="15" name="Ink 14"/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3467603" y="2247425"/>
                      <a:ext cx="1015920" cy="744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63" name="Ink 62"/>
                    <p14:cNvContentPartPr/>
                    <p14:nvPr/>
                  </p14:nvContentPartPr>
                  <p14:xfrm>
                    <a:off x="3924443" y="2655305"/>
                    <a:ext cx="729720" cy="288360"/>
                  </p14:xfrm>
                </p:contentPart>
              </mc:Choice>
              <mc:Fallback xmlns="">
                <p:pic>
                  <p:nvPicPr>
                    <p:cNvPr id="16" name="Ink 15"/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3910043" y="2640185"/>
                      <a:ext cx="759600" cy="319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64" name="Ink 63"/>
                    <p14:cNvContentPartPr/>
                    <p14:nvPr/>
                  </p14:nvContentPartPr>
                  <p14:xfrm>
                    <a:off x="4172123" y="3068585"/>
                    <a:ext cx="243360" cy="157680"/>
                  </p14:xfrm>
                </p:contentPart>
              </mc:Choice>
              <mc:Fallback xmlns="">
                <p:pic>
                  <p:nvPicPr>
                    <p:cNvPr id="19" name="Ink 18"/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4156283" y="3052745"/>
                      <a:ext cx="265680" cy="1886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" name="Group 64"/>
              <p:cNvGrpSpPr/>
              <p:nvPr/>
            </p:nvGrpSpPr>
            <p:grpSpPr>
              <a:xfrm>
                <a:off x="3279683" y="3709025"/>
                <a:ext cx="2954520" cy="1486800"/>
                <a:chOff x="3279683" y="3709025"/>
                <a:chExt cx="2954520" cy="1486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">
                  <p14:nvContentPartPr>
                    <p14:cNvPr id="66" name="Ink 65"/>
                    <p14:cNvContentPartPr/>
                    <p14:nvPr/>
                  </p14:nvContentPartPr>
                  <p14:xfrm>
                    <a:off x="3667043" y="4015745"/>
                    <a:ext cx="2187000" cy="430200"/>
                  </p14:xfrm>
                </p:contentPart>
              </mc:Choice>
              <mc:Fallback xmlns="">
                <p:pic>
                  <p:nvPicPr>
                    <p:cNvPr id="41" name="Ink 40"/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3650843" y="3999905"/>
                      <a:ext cx="2217240" cy="4622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67" name="Ink 66"/>
                    <p14:cNvContentPartPr/>
                    <p14:nvPr/>
                  </p14:nvContentPartPr>
                  <p14:xfrm>
                    <a:off x="3279683" y="4515425"/>
                    <a:ext cx="508680" cy="504000"/>
                  </p14:xfrm>
                </p:contentPart>
              </mc:Choice>
              <mc:Fallback xmlns="">
                <p:pic>
                  <p:nvPicPr>
                    <p:cNvPr id="42" name="Ink 41"/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263843" y="4500305"/>
                      <a:ext cx="541080" cy="5353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68" name="Ink 67"/>
                    <p14:cNvContentPartPr/>
                    <p14:nvPr/>
                  </p14:nvContentPartPr>
                  <p14:xfrm>
                    <a:off x="3881963" y="4720265"/>
                    <a:ext cx="658440" cy="137520"/>
                  </p14:xfrm>
                </p:contentPart>
              </mc:Choice>
              <mc:Fallback xmlns="">
                <p:pic>
                  <p:nvPicPr>
                    <p:cNvPr id="43" name="Ink 42"/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3868643" y="4706225"/>
                      <a:ext cx="687960" cy="167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69" name="Ink 68"/>
                    <p14:cNvContentPartPr/>
                    <p14:nvPr/>
                  </p14:nvContentPartPr>
                  <p14:xfrm>
                    <a:off x="4602323" y="4469705"/>
                    <a:ext cx="520560" cy="483120"/>
                  </p14:xfrm>
                </p:contentPart>
              </mc:Choice>
              <mc:Fallback xmlns="">
                <p:pic>
                  <p:nvPicPr>
                    <p:cNvPr id="44" name="Ink 43"/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4587203" y="4453145"/>
                      <a:ext cx="551880" cy="515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70" name="Ink 69"/>
                    <p14:cNvContentPartPr/>
                    <p14:nvPr/>
                  </p14:nvContentPartPr>
                  <p14:xfrm>
                    <a:off x="5176163" y="4742225"/>
                    <a:ext cx="515520" cy="37440"/>
                  </p14:xfrm>
                </p:contentPart>
              </mc:Choice>
              <mc:Fallback xmlns="">
                <p:pic>
                  <p:nvPicPr>
                    <p:cNvPr id="45" name="Ink 44"/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5162843" y="4731065"/>
                      <a:ext cx="543600" cy="63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71" name="Ink 70"/>
                    <p14:cNvContentPartPr/>
                    <p14:nvPr/>
                  </p14:nvContentPartPr>
                  <p14:xfrm>
                    <a:off x="5580803" y="4432265"/>
                    <a:ext cx="653400" cy="465840"/>
                  </p14:xfrm>
                </p:contentPart>
              </mc:Choice>
              <mc:Fallback xmlns="">
                <p:pic>
                  <p:nvPicPr>
                    <p:cNvPr id="46" name="Ink 45"/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5572883" y="4417505"/>
                      <a:ext cx="677880" cy="496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4">
                  <p14:nvContentPartPr>
                    <p14:cNvPr id="72" name="Ink 71"/>
                    <p14:cNvContentPartPr/>
                    <p14:nvPr/>
                  </p14:nvContentPartPr>
                  <p14:xfrm>
                    <a:off x="4090763" y="4978745"/>
                    <a:ext cx="236160" cy="174240"/>
                  </p14:xfrm>
                </p:contentPart>
              </mc:Choice>
              <mc:Fallback xmlns="">
                <p:pic>
                  <p:nvPicPr>
                    <p:cNvPr id="47" name="Ink 46"/>
                    <p:cNvPicPr/>
                    <p:nvPr/>
                  </p:nvPicPr>
                  <p:blipFill>
                    <a:blip r:embed="rId25"/>
                    <a:stretch>
                      <a:fillRect/>
                    </a:stretch>
                  </p:blipFill>
                  <p:spPr>
                    <a:xfrm>
                      <a:off x="4074923" y="4963265"/>
                      <a:ext cx="258120" cy="205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6">
                  <p14:nvContentPartPr>
                    <p14:cNvPr id="73" name="Ink 72"/>
                    <p14:cNvContentPartPr/>
                    <p14:nvPr/>
                  </p14:nvContentPartPr>
                  <p14:xfrm>
                    <a:off x="5323763" y="5010785"/>
                    <a:ext cx="236520" cy="185040"/>
                  </p14:xfrm>
                </p:contentPart>
              </mc:Choice>
              <mc:Fallback xmlns="">
                <p:pic>
                  <p:nvPicPr>
                    <p:cNvPr id="48" name="Ink 47"/>
                    <p:cNvPicPr/>
                    <p:nvPr/>
                  </p:nvPicPr>
                  <p:blipFill>
                    <a:blip r:embed="rId27"/>
                    <a:stretch>
                      <a:fillRect/>
                    </a:stretch>
                  </p:blipFill>
                  <p:spPr>
                    <a:xfrm>
                      <a:off x="5308643" y="4996745"/>
                      <a:ext cx="263160" cy="21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">
                  <p14:nvContentPartPr>
                    <p14:cNvPr id="74" name="Ink 73"/>
                    <p14:cNvContentPartPr/>
                    <p14:nvPr/>
                  </p14:nvContentPartPr>
                  <p14:xfrm>
                    <a:off x="4846403" y="3709025"/>
                    <a:ext cx="204480" cy="186120"/>
                  </p14:xfrm>
                </p:contentPart>
              </mc:Choice>
              <mc:Fallback xmlns="">
                <p:pic>
                  <p:nvPicPr>
                    <p:cNvPr id="50" name="Ink 49"/>
                    <p:cNvPicPr/>
                    <p:nvPr/>
                  </p:nvPicPr>
                  <p:blipFill>
                    <a:blip r:embed="rId29"/>
                    <a:stretch>
                      <a:fillRect/>
                    </a:stretch>
                  </p:blipFill>
                  <p:spPr>
                    <a:xfrm>
                      <a:off x="4831283" y="3693185"/>
                      <a:ext cx="228960" cy="21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">
                  <p14:nvContentPartPr>
                    <p14:cNvPr id="75" name="Ink 74"/>
                    <p14:cNvContentPartPr/>
                    <p14:nvPr/>
                  </p14:nvContentPartPr>
                  <p14:xfrm>
                    <a:off x="3388403" y="4636745"/>
                    <a:ext cx="279720" cy="291600"/>
                  </p14:xfrm>
                </p:contentPart>
              </mc:Choice>
              <mc:Fallback xmlns="">
                <p:pic>
                  <p:nvPicPr>
                    <p:cNvPr id="52" name="Ink 51"/>
                    <p:cNvPicPr/>
                    <p:nvPr/>
                  </p:nvPicPr>
                  <p:blipFill>
                    <a:blip r:embed="rId31"/>
                    <a:stretch>
                      <a:fillRect/>
                    </a:stretch>
                  </p:blipFill>
                  <p:spPr>
                    <a:xfrm>
                      <a:off x="3373283" y="4622345"/>
                      <a:ext cx="310680" cy="321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76" name="Group 75"/>
              <p:cNvGrpSpPr/>
              <p:nvPr/>
            </p:nvGrpSpPr>
            <p:grpSpPr>
              <a:xfrm>
                <a:off x="2451683" y="3520932"/>
                <a:ext cx="457200" cy="425160"/>
                <a:chOff x="2451683" y="3520932"/>
                <a:chExt cx="457200" cy="4251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">
                  <p14:nvContentPartPr>
                    <p14:cNvPr id="77" name="Ink 76"/>
                    <p14:cNvContentPartPr/>
                    <p14:nvPr/>
                  </p14:nvContentPartPr>
                  <p14:xfrm>
                    <a:off x="2451683" y="3520932"/>
                    <a:ext cx="457200" cy="425160"/>
                  </p14:xfrm>
                </p:contentPart>
              </mc:Choice>
              <mc:Fallback xmlns="">
                <p:pic>
                  <p:nvPicPr>
                    <p:cNvPr id="77" name="Ink 76"/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37283" y="3508692"/>
                      <a:ext cx="486360" cy="452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">
                  <p14:nvContentPartPr>
                    <p14:cNvPr id="83" name="Ink 82"/>
                    <p14:cNvContentPartPr/>
                    <p14:nvPr/>
                  </p14:nvContentPartPr>
                  <p14:xfrm>
                    <a:off x="2599243" y="3600516"/>
                    <a:ext cx="225000" cy="239760"/>
                  </p14:xfrm>
                </p:contentPart>
              </mc:Choice>
              <mc:Fallback xmlns="">
                <p:pic>
                  <p:nvPicPr>
                    <p:cNvPr id="83" name="Ink 82"/>
                    <p:cNvPicPr/>
                    <p:nvPr/>
                  </p:nvPicPr>
                  <p:blipFill>
                    <a:blip r:embed="rId35"/>
                    <a:stretch>
                      <a:fillRect/>
                    </a:stretch>
                  </p:blipFill>
                  <p:spPr>
                    <a:xfrm>
                      <a:off x="2587363" y="3591516"/>
                      <a:ext cx="250920" cy="2624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7" name="Ink 86"/>
                <p14:cNvContentPartPr/>
                <p14:nvPr/>
              </p14:nvContentPartPr>
              <p14:xfrm>
                <a:off x="2650213" y="1591716"/>
                <a:ext cx="2435760" cy="191160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1933" y="1577676"/>
                  <a:ext cx="2458440" cy="19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9" name="Ink 88"/>
                <p14:cNvContentPartPr/>
                <p14:nvPr/>
              </p14:nvContentPartPr>
              <p14:xfrm>
                <a:off x="3643093" y="1266996"/>
                <a:ext cx="260640" cy="149760"/>
              </p14:xfrm>
            </p:contentPart>
          </mc:Choice>
          <mc:Fallback xmlns="">
            <p:pic>
              <p:nvPicPr>
                <p:cNvPr id="89" name="Ink 88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29773" y="1252956"/>
                  <a:ext cx="280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1" name="Ink 90"/>
                <p14:cNvContentPartPr/>
                <p14:nvPr/>
              </p14:nvContentPartPr>
              <p14:xfrm>
                <a:off x="2655973" y="4027836"/>
                <a:ext cx="2140560" cy="1883880"/>
              </p14:xfrm>
            </p:contentPart>
          </mc:Choice>
          <mc:Fallback xmlns="">
            <p:pic>
              <p:nvPicPr>
                <p:cNvPr id="91" name="Ink 90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42653" y="4018836"/>
                  <a:ext cx="2169360" cy="19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3" name="Ink 92"/>
                <p14:cNvContentPartPr/>
                <p14:nvPr/>
              </p14:nvContentPartPr>
              <p14:xfrm>
                <a:off x="2304253" y="3615996"/>
                <a:ext cx="657360" cy="2103480"/>
              </p14:xfrm>
            </p:contentPart>
          </mc:Choice>
          <mc:Fallback xmlns="">
            <p:pic>
              <p:nvPicPr>
                <p:cNvPr id="93" name="Ink 92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00653" y="3600876"/>
                  <a:ext cx="668880" cy="21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" name="Ink 3"/>
              <p14:cNvContentPartPr/>
              <p14:nvPr/>
            </p14:nvContentPartPr>
            <p14:xfrm>
              <a:off x="544003" y="2541396"/>
              <a:ext cx="851760" cy="1154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6363" y="2521236"/>
                <a:ext cx="888840" cy="11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/>
              <p14:cNvContentPartPr/>
              <p14:nvPr/>
            </p14:nvContentPartPr>
            <p14:xfrm>
              <a:off x="1408363" y="1626276"/>
              <a:ext cx="115200" cy="132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87483" y="1605756"/>
                <a:ext cx="156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" name="Ink 12"/>
              <p14:cNvContentPartPr/>
              <p14:nvPr/>
            </p14:nvContentPartPr>
            <p14:xfrm>
              <a:off x="2628043" y="1547796"/>
              <a:ext cx="214560" cy="20822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08963" y="1527636"/>
                <a:ext cx="253800" cy="21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4" name="Ink 13"/>
              <p14:cNvContentPartPr/>
              <p14:nvPr/>
            </p14:nvContentPartPr>
            <p14:xfrm>
              <a:off x="3707683" y="3415116"/>
              <a:ext cx="131400" cy="183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87523" y="3396756"/>
                <a:ext cx="1587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Ink 41"/>
              <p14:cNvContentPartPr/>
              <p14:nvPr/>
            </p14:nvContentPartPr>
            <p14:xfrm>
              <a:off x="4576030" y="2690412"/>
              <a:ext cx="508320" cy="198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63070" y="2674932"/>
                <a:ext cx="536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4" name="Ink 43"/>
              <p14:cNvContentPartPr/>
              <p14:nvPr/>
            </p14:nvContentPartPr>
            <p14:xfrm>
              <a:off x="4945390" y="2592852"/>
              <a:ext cx="153000" cy="225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932070" y="2579532"/>
                <a:ext cx="1814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6222310" y="490836"/>
            <a:ext cx="1834560" cy="5506536"/>
            <a:chOff x="6222310" y="490836"/>
            <a:chExt cx="1834560" cy="5506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6" name="Ink 35"/>
                <p14:cNvContentPartPr/>
                <p14:nvPr/>
              </p14:nvContentPartPr>
              <p14:xfrm>
                <a:off x="6462043" y="562116"/>
                <a:ext cx="470880" cy="429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8723" y="549876"/>
                  <a:ext cx="497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Ink 39"/>
                <p14:cNvContentPartPr/>
                <p14:nvPr/>
              </p14:nvContentPartPr>
              <p14:xfrm>
                <a:off x="6511750" y="1595316"/>
                <a:ext cx="316440" cy="248736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9870" y="1579837"/>
                  <a:ext cx="343080" cy="277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9" name="Ink 48"/>
                <p14:cNvContentPartPr/>
                <p14:nvPr/>
              </p14:nvContentPartPr>
              <p14:xfrm>
                <a:off x="6281350" y="2219892"/>
                <a:ext cx="843840" cy="6595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8750" y="2207652"/>
                  <a:ext cx="8712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Ink 57"/>
                <p14:cNvContentPartPr/>
                <p14:nvPr/>
              </p14:nvContentPartPr>
              <p14:xfrm>
                <a:off x="6324163" y="490836"/>
                <a:ext cx="709200" cy="931296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11563" y="478596"/>
                  <a:ext cx="735840" cy="958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/>
                <p14:cNvContentPartPr/>
                <p14:nvPr/>
              </p14:nvContentPartPr>
              <p14:xfrm>
                <a:off x="6502390" y="3334452"/>
                <a:ext cx="283320" cy="22896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710" y="3324012"/>
                  <a:ext cx="31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/>
                <p14:cNvContentPartPr/>
                <p14:nvPr/>
              </p14:nvContentPartPr>
              <p14:xfrm>
                <a:off x="6569323" y="604596"/>
                <a:ext cx="747" cy="3216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2226" y="595305"/>
                  <a:ext cx="19049" cy="1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8" name="Ink 87"/>
                <p14:cNvContentPartPr/>
                <p14:nvPr/>
              </p14:nvContentPartPr>
              <p14:xfrm>
                <a:off x="6684523" y="676596"/>
                <a:ext cx="14787" cy="170976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5146" y="667237"/>
                  <a:ext cx="34263" cy="193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0" name="Ink 89"/>
                <p14:cNvContentPartPr/>
                <p14:nvPr/>
              </p14:nvContentPartPr>
              <p14:xfrm>
                <a:off x="6334630" y="1479036"/>
                <a:ext cx="652680" cy="45900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9870" y="1464636"/>
                  <a:ext cx="682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/>
                <p14:cNvContentPartPr/>
                <p14:nvPr/>
              </p14:nvContentPartPr>
              <p14:xfrm>
                <a:off x="6474670" y="2445996"/>
                <a:ext cx="398160" cy="218496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5310" y="2433757"/>
                  <a:ext cx="422280" cy="242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/>
                <p14:cNvContentPartPr/>
                <p14:nvPr/>
              </p14:nvContentPartPr>
              <p14:xfrm>
                <a:off x="6593110" y="2892012"/>
                <a:ext cx="123840" cy="2008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81950" y="2881212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6" name="Ink 95"/>
                <p14:cNvContentPartPr/>
                <p14:nvPr/>
              </p14:nvContentPartPr>
              <p14:xfrm>
                <a:off x="6227710" y="3110892"/>
                <a:ext cx="780840" cy="55692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12950" y="3096132"/>
                  <a:ext cx="810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/>
                <p14:cNvContentPartPr/>
                <p14:nvPr/>
              </p14:nvContentPartPr>
              <p14:xfrm>
                <a:off x="6474670" y="4087572"/>
                <a:ext cx="386280" cy="22572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4590" y="4074612"/>
                  <a:ext cx="40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/>
                <p14:cNvContentPartPr/>
                <p14:nvPr/>
              </p14:nvContentPartPr>
              <p14:xfrm>
                <a:off x="6255790" y="3925932"/>
                <a:ext cx="857520" cy="5248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1750" y="3911892"/>
                  <a:ext cx="88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/>
                <p14:cNvContentPartPr/>
                <p14:nvPr/>
              </p14:nvContentPartPr>
              <p14:xfrm>
                <a:off x="6373870" y="2331852"/>
                <a:ext cx="585720" cy="40644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9470" y="2317452"/>
                  <a:ext cx="615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3" name="Ink 112"/>
                <p14:cNvContentPartPr/>
                <p14:nvPr/>
              </p14:nvContentPartPr>
              <p14:xfrm>
                <a:off x="6403390" y="4788132"/>
                <a:ext cx="330120" cy="23724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350" y="4774812"/>
                  <a:ext cx="358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7" name="Ink 116"/>
                <p14:cNvContentPartPr/>
                <p14:nvPr/>
              </p14:nvContentPartPr>
              <p14:xfrm>
                <a:off x="6546670" y="4446852"/>
                <a:ext cx="119160" cy="17136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2630" y="4433172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8" name="Ink 117"/>
                <p14:cNvContentPartPr/>
                <p14:nvPr/>
              </p14:nvContentPartPr>
              <p14:xfrm>
                <a:off x="6255430" y="4645212"/>
                <a:ext cx="637560" cy="47664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1390" y="4630812"/>
                  <a:ext cx="667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Ink 122"/>
                <p14:cNvContentPartPr/>
                <p14:nvPr/>
              </p14:nvContentPartPr>
              <p14:xfrm>
                <a:off x="6350470" y="3229332"/>
                <a:ext cx="544320" cy="38412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6070" y="3214932"/>
                  <a:ext cx="573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4" name="Ink 123"/>
                <p14:cNvContentPartPr/>
                <p14:nvPr/>
              </p14:nvContentPartPr>
              <p14:xfrm>
                <a:off x="6581950" y="3652692"/>
                <a:ext cx="135000" cy="244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2230" y="3641532"/>
                  <a:ext cx="150840" cy="26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6321544" y="5491842"/>
              <a:ext cx="600480" cy="435960"/>
              <a:chOff x="6165430" y="5380332"/>
              <a:chExt cx="600480" cy="43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21" name="Ink 120"/>
                  <p14:cNvContentPartPr/>
                  <p14:nvPr/>
                </p14:nvContentPartPr>
                <p14:xfrm>
                  <a:off x="6559630" y="5517852"/>
                  <a:ext cx="73800" cy="181440"/>
                </p14:xfrm>
              </p:contentPart>
            </mc:Choice>
            <mc:Fallback xmlns="">
              <p:pic>
                <p:nvPicPr>
                  <p:cNvPr id="121" name="Ink 120"/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45590" y="5504532"/>
                    <a:ext cx="10152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22" name="Ink 121"/>
                  <p14:cNvContentPartPr/>
                  <p14:nvPr/>
                </p14:nvContentPartPr>
                <p14:xfrm>
                  <a:off x="6165430" y="5380332"/>
                  <a:ext cx="600480" cy="435960"/>
                </p14:xfrm>
              </p:contentPart>
            </mc:Choice>
            <mc:Fallback xmlns="">
              <p:pic>
                <p:nvPicPr>
                  <p:cNvPr id="122" name="Ink 121"/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149950" y="5364852"/>
                    <a:ext cx="63144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25" name="Ink 124"/>
                  <p14:cNvContentPartPr/>
                  <p14:nvPr/>
                </p14:nvContentPartPr>
                <p14:xfrm>
                  <a:off x="6320590" y="5522532"/>
                  <a:ext cx="168480" cy="232560"/>
                </p14:xfrm>
              </p:contentPart>
            </mc:Choice>
            <mc:Fallback xmlns="">
              <p:pic>
                <p:nvPicPr>
                  <p:cNvPr id="125" name="Ink 124"/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306550" y="5508492"/>
                    <a:ext cx="195840" cy="25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" name="Ink 19"/>
                <p14:cNvContentPartPr/>
                <p14:nvPr/>
              </p14:nvContentPartPr>
              <p14:xfrm>
                <a:off x="6323470" y="1590972"/>
                <a:ext cx="853200" cy="38480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9430" y="1576212"/>
                  <a:ext cx="881640" cy="38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2" name="Ink 31"/>
                <p14:cNvContentPartPr/>
                <p14:nvPr/>
              </p14:nvContentPartPr>
              <p14:xfrm>
                <a:off x="7035910" y="1645332"/>
                <a:ext cx="1020960" cy="40960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32670" y="1641012"/>
                  <a:ext cx="1040040" cy="41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4" name="Ink 33"/>
                <p14:cNvContentPartPr/>
                <p14:nvPr/>
              </p14:nvContentPartPr>
              <p14:xfrm>
                <a:off x="7750510" y="3517332"/>
                <a:ext cx="210960" cy="1508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5030" y="3501132"/>
                  <a:ext cx="23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4" name="Ink 133"/>
                <p14:cNvContentPartPr/>
                <p14:nvPr/>
              </p14:nvContentPartPr>
              <p14:xfrm>
                <a:off x="6222310" y="5418492"/>
                <a:ext cx="761040" cy="57888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07190" y="5404812"/>
                  <a:ext cx="791640" cy="60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" name="Ink 6"/>
              <p14:cNvContentPartPr/>
              <p14:nvPr/>
            </p14:nvContentPartPr>
            <p14:xfrm>
              <a:off x="264925" y="5010243"/>
              <a:ext cx="8533800" cy="1609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1245" y="4994766"/>
                <a:ext cx="8561520" cy="1636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0" name="Ink 109"/>
              <p14:cNvContentPartPr/>
              <p14:nvPr/>
            </p14:nvContentPartPr>
            <p14:xfrm>
              <a:off x="4688605" y="5706132"/>
              <a:ext cx="16200" cy="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0" y="0"/>
                <a:ext cx="1620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2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 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 B x C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r = { ..., (b,c1) , (b,c2) ,... 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Corresponding function: </a:t>
            </a:r>
            <a:r>
              <a:rPr lang="en-US" dirty="0" smtClean="0">
                <a:solidFill>
                  <a:schemeClr val="tx1"/>
                </a:solidFill>
              </a:rPr>
              <a:t>f : B -&gt; </a:t>
            </a:r>
            <a:r>
              <a:rPr lang="en-US" i="1" dirty="0" smtClean="0">
                <a:solidFill>
                  <a:schemeClr val="tx1"/>
                </a:solidFill>
                <a:latin typeface="Script MT Bold" pitchFamily="66" charset="0"/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(C)		2</a:t>
            </a:r>
            <a:r>
              <a:rPr lang="en-US" baseline="300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= { ...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(b,{c1,c2})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...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f(b) = { c | (</a:t>
            </a:r>
            <a:r>
              <a:rPr lang="en-US" dirty="0" err="1" smtClean="0">
                <a:solidFill>
                  <a:schemeClr val="tx1"/>
                </a:solidFill>
              </a:rPr>
              <a:t>b,c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r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state,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ext-state function returns the set of new states</a:t>
            </a:r>
          </a:p>
          <a:p>
            <a:pPr lvl="1"/>
            <a:r>
              <a:rPr lang="en-US" dirty="0" smtClean="0"/>
              <a:t>for deterministic automaton, </a:t>
            </a:r>
            <a:br>
              <a:rPr lang="en-US" dirty="0" smtClean="0"/>
            </a:br>
            <a:r>
              <a:rPr lang="en-US" dirty="0" smtClean="0"/>
              <a:t>the set has exactly 1 element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09720" y="3090600"/>
              <a:ext cx="2766240" cy="13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3600" y="3079800"/>
                <a:ext cx="2781720" cy="15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0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in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8229600" cy="49552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</a:rPr>
              <a:t>(q : State, a : Char) : Set[States] = { ... }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>
                <a:solidFill>
                  <a:schemeClr val="tx1"/>
                </a:solidFill>
              </a:rPr>
              <a:t>(S : Set[States], a : Char) : Set[States] = {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(q1 &lt;- S, q2 &lt;-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q1,a</a:t>
            </a:r>
            <a:r>
              <a:rPr lang="en-US" sz="2800" dirty="0">
                <a:solidFill>
                  <a:schemeClr val="tx1"/>
                </a:solidFill>
              </a:rPr>
              <a:t>)) </a:t>
            </a:r>
            <a:r>
              <a:rPr lang="en-US" sz="2800" b="1" dirty="0">
                <a:solidFill>
                  <a:schemeClr val="tx1"/>
                </a:solidFill>
              </a:rPr>
              <a:t>yield </a:t>
            </a:r>
            <a:r>
              <a:rPr lang="en-US" sz="2800" dirty="0">
                <a:solidFill>
                  <a:schemeClr val="tx1"/>
                </a:solidFill>
              </a:rPr>
              <a:t>q2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accepts(input : </a:t>
            </a:r>
            <a:r>
              <a:rPr lang="en-US" sz="2800" dirty="0" err="1" smtClean="0">
                <a:solidFill>
                  <a:schemeClr val="tx1"/>
                </a:solidFill>
              </a:rPr>
              <a:t>MyStream</a:t>
            </a:r>
            <a:r>
              <a:rPr lang="en-US" sz="2800" dirty="0" smtClean="0">
                <a:solidFill>
                  <a:schemeClr val="tx1"/>
                </a:solidFill>
              </a:rPr>
              <a:t>[Char]) : Boolean =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var</a:t>
            </a:r>
            <a:r>
              <a:rPr lang="en-US" sz="2800" dirty="0" smtClean="0">
                <a:solidFill>
                  <a:schemeClr val="tx1"/>
                </a:solidFill>
              </a:rPr>
              <a:t> S : Set[State] = Set(q0) </a:t>
            </a:r>
            <a:r>
              <a:rPr lang="en-US" sz="2800" dirty="0" smtClean="0"/>
              <a:t>// current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(!</a:t>
            </a:r>
            <a:r>
              <a:rPr lang="en-US" sz="2800" dirty="0" err="1" smtClean="0">
                <a:solidFill>
                  <a:schemeClr val="tx1"/>
                </a:solidFill>
              </a:rPr>
              <a:t>input.EOF</a:t>
            </a:r>
            <a:r>
              <a:rPr lang="en-US" sz="2800" dirty="0" smtClean="0">
                <a:solidFill>
                  <a:schemeClr val="tx1"/>
                </a:solidFill>
              </a:rPr>
              <a:t>) 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val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= </a:t>
            </a:r>
            <a:r>
              <a:rPr lang="en-US" sz="2800" dirty="0" err="1" smtClean="0">
                <a:solidFill>
                  <a:schemeClr val="tx1"/>
                </a:solidFill>
              </a:rPr>
              <a:t>input.current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S =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'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S,a</a:t>
            </a:r>
            <a:r>
              <a:rPr lang="en-US" sz="2800" dirty="0" smtClean="0">
                <a:solidFill>
                  <a:schemeClr val="tx1"/>
                </a:solidFill>
              </a:rPr>
              <a:t>)		</a:t>
            </a:r>
            <a:r>
              <a:rPr lang="en-US" sz="2800" dirty="0"/>
              <a:t> // </a:t>
            </a:r>
            <a:r>
              <a:rPr lang="en-US" sz="2800" dirty="0" smtClean="0"/>
              <a:t>next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S.intersect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finalStates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r>
              <a:rPr lang="en-US" sz="2800" dirty="0" err="1" smtClean="0">
                <a:solidFill>
                  <a:schemeClr val="tx1"/>
                </a:solidFill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Minimization: Merge States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9"/>
          </a:xfrm>
        </p:spPr>
        <p:txBody>
          <a:bodyPr/>
          <a:lstStyle/>
          <a:p>
            <a:r>
              <a:rPr lang="en-US" dirty="0" smtClean="0"/>
              <a:t>Only limit the freedom to merge (prove !=) if we have evidence that they behave differently</a:t>
            </a:r>
            <a:br>
              <a:rPr lang="en-US" dirty="0" smtClean="0"/>
            </a:br>
            <a:r>
              <a:rPr lang="en-US" dirty="0" smtClean="0"/>
              <a:t>(final/non-final, or leading to states shown !=)</a:t>
            </a:r>
          </a:p>
          <a:p>
            <a:r>
              <a:rPr lang="en-US" dirty="0" smtClean="0"/>
              <a:t>When we run out of evidence, merge the rest</a:t>
            </a:r>
          </a:p>
          <a:p>
            <a:pPr lvl="1"/>
            <a:r>
              <a:rPr lang="en-US" dirty="0" smtClean="0"/>
              <a:t>merge the states in </a:t>
            </a:r>
            <a:r>
              <a:rPr lang="en-US" dirty="0"/>
              <a:t>the </a:t>
            </a:r>
            <a:r>
              <a:rPr lang="en-US" dirty="0" smtClean="0"/>
              <a:t>previous automaton for 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/>
              <a:t>aa</a:t>
            </a:r>
            <a:r>
              <a:rPr lang="en-US" dirty="0"/>
              <a:t>)* | (</a:t>
            </a:r>
            <a:r>
              <a:rPr lang="en-US" dirty="0" err="1"/>
              <a:t>aaa</a:t>
            </a:r>
            <a:r>
              <a:rPr lang="en-US" dirty="0" smtClean="0"/>
              <a:t>)*</a:t>
            </a:r>
            <a:endParaRPr lang="en-US" dirty="0"/>
          </a:p>
          <a:p>
            <a:r>
              <a:rPr lang="en-US" dirty="0" smtClean="0"/>
              <a:t>Very special case: if successors lead to same states on all symbols, we know immediately we can merge</a:t>
            </a:r>
          </a:p>
          <a:p>
            <a:pPr lvl="1"/>
            <a:r>
              <a:rPr lang="en-US" dirty="0" smtClean="0"/>
              <a:t>but there are cases when we can merge even if successors lead to merged states</a:t>
            </a:r>
          </a:p>
        </p:txBody>
      </p:sp>
    </p:spTree>
    <p:extLst>
      <p:ext uri="{BB962C8B-B14F-4D97-AF65-F5344CB8AC3E}">
        <p14:creationId xmlns:p14="http://schemas.microsoft.com/office/powerpoint/2010/main" val="21418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Minimization for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0939" y="860184"/>
            <a:ext cx="1834560" cy="5506536"/>
            <a:chOff x="6222310" y="490836"/>
            <a:chExt cx="1834560" cy="55065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6462043" y="562116"/>
                <a:ext cx="470880" cy="429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8723" y="549876"/>
                  <a:ext cx="497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" name="Ink 5"/>
                <p14:cNvContentPartPr/>
                <p14:nvPr/>
              </p14:nvContentPartPr>
              <p14:xfrm>
                <a:off x="6511750" y="1595316"/>
                <a:ext cx="316440" cy="248736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99870" y="1579837"/>
                  <a:ext cx="343080" cy="277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" name="Ink 6"/>
                <p14:cNvContentPartPr/>
                <p14:nvPr/>
              </p14:nvContentPartPr>
              <p14:xfrm>
                <a:off x="6281350" y="2219892"/>
                <a:ext cx="843840" cy="65952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268750" y="2207652"/>
                  <a:ext cx="87120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" name="Ink 7"/>
                <p14:cNvContentPartPr/>
                <p14:nvPr/>
              </p14:nvContentPartPr>
              <p14:xfrm>
                <a:off x="6324163" y="490836"/>
                <a:ext cx="709200" cy="931296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11563" y="478596"/>
                  <a:ext cx="735840" cy="958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" name="Ink 8"/>
                <p14:cNvContentPartPr/>
                <p14:nvPr/>
              </p14:nvContentPartPr>
              <p14:xfrm>
                <a:off x="6502390" y="3334452"/>
                <a:ext cx="283320" cy="22896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88710" y="3324012"/>
                  <a:ext cx="311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" name="Ink 9"/>
                <p14:cNvContentPartPr/>
                <p14:nvPr/>
              </p14:nvContentPartPr>
              <p14:xfrm>
                <a:off x="6569323" y="604596"/>
                <a:ext cx="747" cy="3216"/>
              </p14:xfrm>
            </p:contentPart>
          </mc:Choice>
          <mc:Fallback xmlns="">
            <p:pic>
              <p:nvPicPr>
                <p:cNvPr id="86" name="Ink 85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62226" y="595305"/>
                  <a:ext cx="19049" cy="18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" name="Ink 10"/>
                <p14:cNvContentPartPr/>
                <p14:nvPr/>
              </p14:nvContentPartPr>
              <p14:xfrm>
                <a:off x="6684523" y="676596"/>
                <a:ext cx="14787" cy="170976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75146" y="667237"/>
                  <a:ext cx="34263" cy="193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2" name="Ink 11"/>
                <p14:cNvContentPartPr/>
                <p14:nvPr/>
              </p14:nvContentPartPr>
              <p14:xfrm>
                <a:off x="6334630" y="1479036"/>
                <a:ext cx="652680" cy="45900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19870" y="1464636"/>
                  <a:ext cx="6825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" name="Ink 12"/>
                <p14:cNvContentPartPr/>
                <p14:nvPr/>
              </p14:nvContentPartPr>
              <p14:xfrm>
                <a:off x="6474670" y="2445996"/>
                <a:ext cx="398160" cy="218496"/>
              </p14:xfrm>
            </p:contentPart>
          </mc:Choice>
          <mc:Fallback xmlns="">
            <p:pic>
              <p:nvPicPr>
                <p:cNvPr id="94" name="Ink 93"/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5310" y="2433757"/>
                  <a:ext cx="422280" cy="242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4" name="Ink 13"/>
                <p14:cNvContentPartPr/>
                <p14:nvPr/>
              </p14:nvContentPartPr>
              <p14:xfrm>
                <a:off x="6593110" y="2892012"/>
                <a:ext cx="123840" cy="20088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81950" y="2881212"/>
                  <a:ext cx="13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5" name="Ink 14"/>
                <p14:cNvContentPartPr/>
                <p14:nvPr/>
              </p14:nvContentPartPr>
              <p14:xfrm>
                <a:off x="6227710" y="3110892"/>
                <a:ext cx="780840" cy="556920"/>
              </p14:xfrm>
            </p:contentPart>
          </mc:Choice>
          <mc:Fallback xmlns="">
            <p:pic>
              <p:nvPicPr>
                <p:cNvPr id="96" name="Ink 95"/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12950" y="3096132"/>
                  <a:ext cx="810720" cy="58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6" name="Ink 15"/>
                <p14:cNvContentPartPr/>
                <p14:nvPr/>
              </p14:nvContentPartPr>
              <p14:xfrm>
                <a:off x="6474670" y="4087572"/>
                <a:ext cx="386280" cy="22572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4590" y="4074612"/>
                  <a:ext cx="409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7" name="Ink 16"/>
                <p14:cNvContentPartPr/>
                <p14:nvPr/>
              </p14:nvContentPartPr>
              <p14:xfrm>
                <a:off x="6255790" y="3925932"/>
                <a:ext cx="857520" cy="524880"/>
              </p14:xfrm>
            </p:contentPart>
          </mc:Choice>
          <mc:Fallback xmlns="">
            <p:pic>
              <p:nvPicPr>
                <p:cNvPr id="107" name="Ink 106"/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41750" y="3911892"/>
                  <a:ext cx="88668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" name="Ink 17"/>
                <p14:cNvContentPartPr/>
                <p14:nvPr/>
              </p14:nvContentPartPr>
              <p14:xfrm>
                <a:off x="6373870" y="2331852"/>
                <a:ext cx="585720" cy="40644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59470" y="2317452"/>
                  <a:ext cx="615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" name="Ink 18"/>
                <p14:cNvContentPartPr/>
                <p14:nvPr/>
              </p14:nvContentPartPr>
              <p14:xfrm>
                <a:off x="6403390" y="4788132"/>
                <a:ext cx="330120" cy="23724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9350" y="4774812"/>
                  <a:ext cx="358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" name="Ink 19"/>
                <p14:cNvContentPartPr/>
                <p14:nvPr/>
              </p14:nvContentPartPr>
              <p14:xfrm>
                <a:off x="6546670" y="4446852"/>
                <a:ext cx="119160" cy="171360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32630" y="4433172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" name="Ink 20"/>
                <p14:cNvContentPartPr/>
                <p14:nvPr/>
              </p14:nvContentPartPr>
              <p14:xfrm>
                <a:off x="6255430" y="4645212"/>
                <a:ext cx="637560" cy="47664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41390" y="4630812"/>
                  <a:ext cx="6670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" name="Ink 21"/>
                <p14:cNvContentPartPr/>
                <p14:nvPr/>
              </p14:nvContentPartPr>
              <p14:xfrm>
                <a:off x="6350470" y="3229332"/>
                <a:ext cx="544320" cy="38412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6070" y="3214932"/>
                  <a:ext cx="573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3" name="Ink 22"/>
                <p14:cNvContentPartPr/>
                <p14:nvPr/>
              </p14:nvContentPartPr>
              <p14:xfrm>
                <a:off x="6581950" y="3652692"/>
                <a:ext cx="135000" cy="244800"/>
              </p14:xfrm>
            </p:contentPart>
          </mc:Choice>
          <mc:Fallback xmlns="">
            <p:pic>
              <p:nvPicPr>
                <p:cNvPr id="124" name="Ink 123"/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2230" y="3641532"/>
                  <a:ext cx="150840" cy="264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6321544" y="5491842"/>
              <a:ext cx="600480" cy="435960"/>
              <a:chOff x="6165430" y="5380332"/>
              <a:chExt cx="600480" cy="43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9" name="Ink 28"/>
                  <p14:cNvContentPartPr/>
                  <p14:nvPr/>
                </p14:nvContentPartPr>
                <p14:xfrm>
                  <a:off x="6559630" y="5517852"/>
                  <a:ext cx="73800" cy="181440"/>
                </p14:xfrm>
              </p:contentPart>
            </mc:Choice>
            <mc:Fallback xmlns="">
              <p:pic>
                <p:nvPicPr>
                  <p:cNvPr id="121" name="Ink 120"/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45590" y="5504532"/>
                    <a:ext cx="101520" cy="20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30" name="Ink 29"/>
                  <p14:cNvContentPartPr/>
                  <p14:nvPr/>
                </p14:nvContentPartPr>
                <p14:xfrm>
                  <a:off x="6165430" y="5380332"/>
                  <a:ext cx="600480" cy="435960"/>
                </p14:xfrm>
              </p:contentPart>
            </mc:Choice>
            <mc:Fallback xmlns="">
              <p:pic>
                <p:nvPicPr>
                  <p:cNvPr id="122" name="Ink 121"/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6149950" y="5364852"/>
                    <a:ext cx="63144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31" name="Ink 30"/>
                  <p14:cNvContentPartPr/>
                  <p14:nvPr/>
                </p14:nvContentPartPr>
                <p14:xfrm>
                  <a:off x="6320590" y="5522532"/>
                  <a:ext cx="168480" cy="232560"/>
                </p14:xfrm>
              </p:contentPart>
            </mc:Choice>
            <mc:Fallback xmlns="">
              <p:pic>
                <p:nvPicPr>
                  <p:cNvPr id="125" name="Ink 124"/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306550" y="5508492"/>
                    <a:ext cx="195840" cy="254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5" name="Ink 24"/>
                <p14:cNvContentPartPr/>
                <p14:nvPr/>
              </p14:nvContentPartPr>
              <p14:xfrm>
                <a:off x="6323470" y="1590972"/>
                <a:ext cx="853200" cy="38480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9430" y="1576212"/>
                  <a:ext cx="881640" cy="38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" name="Ink 25"/>
                <p14:cNvContentPartPr/>
                <p14:nvPr/>
              </p14:nvContentPartPr>
              <p14:xfrm>
                <a:off x="7035910" y="1645332"/>
                <a:ext cx="1020960" cy="409608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032670" y="1641012"/>
                  <a:ext cx="1040040" cy="41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7" name="Ink 26"/>
                <p14:cNvContentPartPr/>
                <p14:nvPr/>
              </p14:nvContentPartPr>
              <p14:xfrm>
                <a:off x="7750510" y="3517332"/>
                <a:ext cx="210960" cy="1508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35030" y="3501132"/>
                  <a:ext cx="232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" name="Ink 27"/>
                <p14:cNvContentPartPr/>
                <p14:nvPr/>
              </p14:nvContentPartPr>
              <p14:xfrm>
                <a:off x="6222310" y="5418492"/>
                <a:ext cx="761040" cy="578880"/>
              </p14:xfrm>
            </p:contentPart>
          </mc:Choice>
          <mc:Fallback xmlns="">
            <p:pic>
              <p:nvPicPr>
                <p:cNvPr id="134" name="Ink 133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07190" y="5404812"/>
                  <a:ext cx="791640" cy="60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Rectangle 31"/>
          <p:cNvSpPr/>
          <p:nvPr/>
        </p:nvSpPr>
        <p:spPr>
          <a:xfrm>
            <a:off x="3771875" y="1422808"/>
            <a:ext cx="491916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Start from all accepting </a:t>
            </a:r>
            <a:r>
              <a:rPr lang="en-US" dirty="0" err="1" smtClean="0"/>
              <a:t>disequal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all non-accepting.</a:t>
            </a:r>
          </a:p>
          <a:p>
            <a:endParaRPr lang="en-US" dirty="0" smtClean="0"/>
          </a:p>
          <a:p>
            <a:r>
              <a:rPr lang="en-US" dirty="0" smtClean="0"/>
              <a:t>Result: </a:t>
            </a:r>
            <a:br>
              <a:rPr lang="en-US" dirty="0" smtClean="0"/>
            </a:br>
            <a:r>
              <a:rPr lang="en-US" dirty="0" smtClean="0"/>
              <a:t>only {1} and {2,4} are merged.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Here, the special case is sufficient,</a:t>
            </a:r>
          </a:p>
          <a:p>
            <a:r>
              <a:rPr lang="en-US" dirty="0" smtClean="0"/>
              <a:t>but in general, we need the above</a:t>
            </a:r>
            <a:br>
              <a:rPr lang="en-US" dirty="0" smtClean="0"/>
            </a:br>
            <a:r>
              <a:rPr lang="en-US" dirty="0" smtClean="0"/>
              <a:t>construction (take two copies of </a:t>
            </a:r>
            <a:br>
              <a:rPr lang="en-US" dirty="0" smtClean="0"/>
            </a:br>
            <a:r>
              <a:rPr lang="en-US" dirty="0" smtClean="0"/>
              <a:t>same automaton and union them).</a:t>
            </a:r>
          </a:p>
        </p:txBody>
      </p:sp>
    </p:spTree>
    <p:extLst>
      <p:ext uri="{BB962C8B-B14F-4D97-AF65-F5344CB8AC3E}">
        <p14:creationId xmlns:p14="http://schemas.microsoft.com/office/powerpoint/2010/main" val="397868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Non-deterministic state machines where a transition on some input is not defined</a:t>
            </a:r>
          </a:p>
          <a:p>
            <a:r>
              <a:rPr lang="en-US" dirty="0" smtClean="0"/>
              <a:t>We can apply </a:t>
            </a:r>
            <a:r>
              <a:rPr lang="en-US" dirty="0" err="1" smtClean="0"/>
              <a:t>determinization</a:t>
            </a:r>
            <a:r>
              <a:rPr lang="en-US" dirty="0" smtClean="0"/>
              <a:t>, and we will end up with</a:t>
            </a:r>
          </a:p>
          <a:p>
            <a:pPr lvl="1"/>
            <a:r>
              <a:rPr lang="en-US" dirty="0" smtClean="0"/>
              <a:t>singleton sets</a:t>
            </a:r>
          </a:p>
          <a:p>
            <a:pPr lvl="1"/>
            <a:r>
              <a:rPr lang="en-US" dirty="0" smtClean="0"/>
              <a:t>empty set (this becomes trap state)</a:t>
            </a:r>
          </a:p>
          <a:p>
            <a:r>
              <a:rPr lang="en-US" dirty="0" smtClean="0"/>
              <a:t>Trap state: a state that has self-loops for all symbols, and is non-accepting.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</a:t>
            </a:r>
            <a:r>
              <a:rPr lang="en-US" dirty="0" err="1" smtClean="0"/>
              <a:t>javacc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5897"/>
            <a:ext cx="8229600" cy="44835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TOKEN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 &lt;IDENTIFIER: &lt;LETTER&gt; (&lt;LETTER&gt; | &lt;DIGIT&gt; | "_")* &gt;</a:t>
            </a:r>
          </a:p>
          <a:p>
            <a:pPr marL="0" indent="0">
              <a:buNone/>
            </a:pPr>
            <a:r>
              <a:rPr lang="en-US" sz="2400" dirty="0"/>
              <a:t>  | </a:t>
            </a:r>
            <a:r>
              <a:rPr lang="en-US" sz="2400" dirty="0" smtClean="0"/>
              <a:t>&lt;INTLITERAL: </a:t>
            </a:r>
            <a:r>
              <a:rPr lang="en-US" sz="2400" dirty="0"/>
              <a:t>&lt;DIGIT&gt; (&lt;DIGIT&gt;)* </a:t>
            </a:r>
            <a:r>
              <a:rPr lang="en-US" sz="2400" dirty="0" smtClean="0"/>
              <a:t>&gt;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| &lt;LETTER: ["a"-"z"] | ["A"-"Z"]&gt;</a:t>
            </a:r>
          </a:p>
          <a:p>
            <a:pPr marL="0" indent="0">
              <a:buNone/>
            </a:pPr>
            <a:r>
              <a:rPr lang="en-US" sz="2400" dirty="0"/>
              <a:t>  | &lt;DIGIT: ["0"-"9"]&gt;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 smtClean="0"/>
              <a:t>SKIP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" </a:t>
            </a:r>
            <a:r>
              <a:rPr lang="en-US" sz="2400" dirty="0" smtClean="0"/>
              <a:t>"   |  "\</a:t>
            </a:r>
            <a:r>
              <a:rPr lang="en-US" sz="2400" dirty="0"/>
              <a:t>n</a:t>
            </a:r>
            <a:r>
              <a:rPr lang="en-US" sz="2400" dirty="0" smtClean="0"/>
              <a:t>"   |    "\</a:t>
            </a:r>
            <a:r>
              <a:rPr lang="en-US" sz="2400" dirty="0"/>
              <a:t>t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--&gt; get automatically generated code for </a:t>
            </a:r>
            <a:r>
              <a:rPr lang="en-US" sz="3000" dirty="0" err="1" smtClean="0">
                <a:solidFill>
                  <a:srgbClr val="0070C0"/>
                </a:solidFill>
              </a:rPr>
              <a:t>lexer</a:t>
            </a:r>
            <a:r>
              <a:rPr lang="en-US" sz="3000" dirty="0" smtClean="0">
                <a:solidFill>
                  <a:srgbClr val="0070C0"/>
                </a:solidFill>
              </a:rPr>
              <a:t>!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55" y="6016436"/>
            <a:ext cx="472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But how does </a:t>
            </a:r>
            <a:r>
              <a:rPr lang="en-US" sz="3200" kern="0" dirty="0" err="1" smtClean="0">
                <a:latin typeface="Calibri" pitchFamily="34" charset="0"/>
                <a:cs typeface="Calibri" pitchFamily="34" charset="0"/>
              </a:rPr>
              <a:t>javacc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do it?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2050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C:\Users\kuncak\Desktop\sn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" y="906719"/>
            <a:ext cx="8039465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Complementation, Inclusion, Equivalence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2"/>
            <a:ext cx="8229600" cy="4655172"/>
          </a:xfrm>
        </p:spPr>
        <p:txBody>
          <a:bodyPr/>
          <a:lstStyle/>
          <a:p>
            <a:r>
              <a:rPr lang="en-US" dirty="0" smtClean="0"/>
              <a:t>Can compute complement: switch accepting and non-accepting states in </a:t>
            </a:r>
            <a:r>
              <a:rPr lang="en-US" b="1" dirty="0" smtClean="0"/>
              <a:t>deterministic </a:t>
            </a:r>
            <a:r>
              <a:rPr lang="en-US" dirty="0" smtClean="0"/>
              <a:t>machine (wrong for non-deterministic)</a:t>
            </a:r>
          </a:p>
          <a:p>
            <a:r>
              <a:rPr lang="en-US" dirty="0" smtClean="0"/>
              <a:t>We can compute intersection, inclusion, equivalence</a:t>
            </a:r>
          </a:p>
          <a:p>
            <a:r>
              <a:rPr lang="en-US" dirty="0" smtClean="0"/>
              <a:t>Intersection: complement union of complements</a:t>
            </a:r>
          </a:p>
          <a:p>
            <a:r>
              <a:rPr lang="en-US" dirty="0" smtClean="0"/>
              <a:t>Set difference: intersection with complement</a:t>
            </a:r>
            <a:endParaRPr lang="en-US" dirty="0"/>
          </a:p>
          <a:p>
            <a:r>
              <a:rPr lang="en-US" dirty="0" smtClean="0"/>
              <a:t>Inclusion: emptiness of set difference</a:t>
            </a:r>
          </a:p>
          <a:p>
            <a:r>
              <a:rPr lang="en-US" dirty="0" smtClean="0"/>
              <a:t>Equivalence: two inclusions</a:t>
            </a:r>
          </a:p>
        </p:txBody>
      </p:sp>
    </p:spTree>
    <p:extLst>
      <p:ext uri="{BB962C8B-B14F-4D97-AF65-F5344CB8AC3E}">
        <p14:creationId xmlns:p14="http://schemas.microsoft.com/office/powerpoint/2010/main" val="54132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 smtClean="0"/>
              <a:t>)* (</a:t>
            </a:r>
            <a:r>
              <a:rPr lang="en-US" dirty="0" err="1"/>
              <a:t>b|d</a:t>
            </a:r>
            <a:r>
              <a:rPr lang="en-US" dirty="0" smtClean="0"/>
              <a:t>) 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language given by automaton: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934625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06880" y="2266920"/>
              <a:ext cx="8094960" cy="417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200" y="2261880"/>
                <a:ext cx="8112240" cy="419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7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pPr lvl="1"/>
            <a:r>
              <a:rPr lang="en-US" sz="2400" dirty="0" smtClean="0"/>
              <a:t>let r</a:t>
            </a:r>
            <a:r>
              <a:rPr lang="en-US" sz="2400" baseline="-25000" dirty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en-US" sz="2400" dirty="0" smtClean="0"/>
              <a:t> ...,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 regular expressions for token classes</a:t>
            </a:r>
          </a:p>
          <a:p>
            <a:pPr lvl="1"/>
            <a:r>
              <a:rPr lang="en-US" sz="2400" dirty="0" smtClean="0"/>
              <a:t>consider combined regular expression:  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|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... |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smtClean="0"/>
              <a:t>)*</a:t>
            </a:r>
          </a:p>
          <a:p>
            <a:pPr lvl="1"/>
            <a:r>
              <a:rPr lang="en-US" sz="2400" dirty="0" smtClean="0"/>
              <a:t>recursively map a regular expression to a non-deterministic automaton</a:t>
            </a:r>
          </a:p>
          <a:p>
            <a:pPr lvl="1"/>
            <a:r>
              <a:rPr lang="en-US" sz="2400" dirty="0" smtClean="0"/>
              <a:t>eliminate epsilon transitions and </a:t>
            </a:r>
            <a:r>
              <a:rPr lang="en-US" sz="2400" dirty="0" err="1" smtClean="0"/>
              <a:t>determinize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optionally minimize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to reduce its size </a:t>
            </a:r>
            <a:r>
              <a:rPr lang="en-US" sz="2400" dirty="0" smtClean="0">
                <a:sym typeface="Wingdings" pitchFamily="2" charset="2"/>
              </a:rPr>
              <a:t> A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endParaRPr lang="en-US" sz="2400" dirty="0" smtClean="0"/>
          </a:p>
          <a:p>
            <a:pPr lvl="1"/>
            <a:r>
              <a:rPr lang="en-US" sz="2400" b="1" dirty="0" smtClean="0"/>
              <a:t>the result only checks that input can be split into tokens, does not say how to split it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267960" y="1649160"/>
              <a:ext cx="2316960" cy="444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9680" y="1637640"/>
                <a:ext cx="2334240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7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(r</a:t>
            </a:r>
            <a:r>
              <a:rPr lang="en-US" baseline="-25000" dirty="0" smtClean="0"/>
              <a:t>1</a:t>
            </a:r>
            <a:r>
              <a:rPr lang="en-US" dirty="0" smtClean="0"/>
              <a:t>|r</a:t>
            </a:r>
            <a:r>
              <a:rPr lang="en-US" baseline="-25000" dirty="0" smtClean="0"/>
              <a:t>2</a:t>
            </a:r>
            <a:r>
              <a:rPr lang="en-US" dirty="0" smtClean="0"/>
              <a:t>|...|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)* to a </a:t>
            </a:r>
            <a:r>
              <a:rPr lang="en-US" dirty="0" err="1" smtClean="0"/>
              <a:t>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dirty="0" smtClean="0"/>
              <a:t>Construct machine for each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labelling</a:t>
            </a:r>
            <a:r>
              <a:rPr lang="en-US" dirty="0" smtClean="0"/>
              <a:t> different accepting states differently</a:t>
            </a:r>
            <a:endParaRPr lang="en-US" dirty="0"/>
          </a:p>
          <a:p>
            <a:r>
              <a:rPr lang="en-US" dirty="0"/>
              <a:t>for each accepting </a:t>
            </a:r>
            <a:r>
              <a:rPr lang="en-US" dirty="0" smtClean="0"/>
              <a:t>state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specify the </a:t>
            </a:r>
            <a:r>
              <a:rPr lang="en-US" dirty="0" smtClean="0"/>
              <a:t>token class </a:t>
            </a:r>
            <a:r>
              <a:rPr lang="en-US" i="1" dirty="0" err="1" smtClean="0"/>
              <a:t>i</a:t>
            </a:r>
            <a:r>
              <a:rPr lang="en-US" dirty="0" smtClean="0"/>
              <a:t> being recognized</a:t>
            </a:r>
          </a:p>
          <a:p>
            <a:r>
              <a:rPr lang="en-US" smtClean="0"/>
              <a:t>longest </a:t>
            </a:r>
            <a:r>
              <a:rPr lang="en-US" dirty="0" smtClean="0"/>
              <a:t>match rule: remember last token and input position </a:t>
            </a:r>
            <a:r>
              <a:rPr lang="en-US" smtClean="0"/>
              <a:t>for a last </a:t>
            </a:r>
            <a:r>
              <a:rPr lang="en-US" dirty="0" smtClean="0"/>
              <a:t>accepted state</a:t>
            </a:r>
          </a:p>
          <a:p>
            <a:r>
              <a:rPr lang="en-US" dirty="0" smtClean="0"/>
              <a:t>when </a:t>
            </a:r>
            <a:r>
              <a:rPr lang="en-US" dirty="0"/>
              <a:t>no accepting state can be reached (effectively: when we are in a trap state)</a:t>
            </a:r>
          </a:p>
          <a:p>
            <a:pPr lvl="1"/>
            <a:r>
              <a:rPr lang="en-US" dirty="0"/>
              <a:t>revert position to last accepted state</a:t>
            </a:r>
          </a:p>
          <a:p>
            <a:pPr lvl="1"/>
            <a:r>
              <a:rPr lang="en-US" dirty="0"/>
              <a:t>return last accepted </a:t>
            </a:r>
            <a:r>
              <a:rPr lang="en-US" dirty="0" smtClean="0"/>
              <a:t>token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Build Lexical Analyzer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these two tokens, using longest match,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where first has the priority: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binaryToken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ternaryToken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964" y="4187172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9400" y="2200680"/>
              <a:ext cx="7677000" cy="434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080" y="2188800"/>
                <a:ext cx="7695000" cy="43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5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binaryToken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ternaryToken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2437" y="2433636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25360" y="796680"/>
              <a:ext cx="8494560" cy="565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792720"/>
                <a:ext cx="8510400" cy="56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0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/>
              <a:t>)*(</a:t>
            </a:r>
            <a:r>
              <a:rPr lang="en-US" dirty="0" err="1"/>
              <a:t>b|d</a:t>
            </a:r>
            <a:r>
              <a:rPr lang="en-US" dirty="0"/>
              <a:t>)((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language given by automaton: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934625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Realistic Integer Literals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64" y="1117527"/>
            <a:ext cx="8229600" cy="4655172"/>
          </a:xfrm>
        </p:spPr>
        <p:txBody>
          <a:bodyPr/>
          <a:lstStyle/>
          <a:p>
            <a:r>
              <a:rPr lang="en-US" sz="2400" dirty="0"/>
              <a:t>Integer literals are in three forms in </a:t>
            </a:r>
            <a:r>
              <a:rPr lang="en-US" sz="2400" dirty="0" err="1"/>
              <a:t>Scala</a:t>
            </a:r>
            <a:r>
              <a:rPr lang="en-US" sz="2400" dirty="0"/>
              <a:t>: decimal, hexadecimal and octal. The compiler discriminates different classes from their beginning. </a:t>
            </a:r>
            <a:endParaRPr lang="en-US" sz="2400" dirty="0" smtClean="0"/>
          </a:p>
          <a:p>
            <a:pPr lvl="1"/>
            <a:r>
              <a:rPr lang="en-US" sz="2400" dirty="0" smtClean="0"/>
              <a:t>Decimal </a:t>
            </a:r>
            <a:r>
              <a:rPr lang="en-US" sz="2400" dirty="0"/>
              <a:t>integers are started with a non-zero digit. </a:t>
            </a:r>
            <a:endParaRPr lang="en-US" sz="2400" dirty="0" smtClean="0"/>
          </a:p>
          <a:p>
            <a:pPr lvl="1"/>
            <a:r>
              <a:rPr lang="en-US" sz="2400" dirty="0" smtClean="0"/>
              <a:t>Hexadecimal </a:t>
            </a:r>
            <a:r>
              <a:rPr lang="en-US" sz="2400" dirty="0"/>
              <a:t>numbers begin with 0x or 0X and may contain the digits from 0 through 9 as well as upper or lowercase digits A to F afterwards. </a:t>
            </a:r>
            <a:endParaRPr lang="en-US" sz="2400" dirty="0" smtClean="0"/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integer number starts with zero, it is in octal representation so it can contain only digits 0 through 7. </a:t>
            </a:r>
            <a:endParaRPr lang="en-US" sz="2400" dirty="0" smtClean="0"/>
          </a:p>
          <a:p>
            <a:pPr lvl="1"/>
            <a:r>
              <a:rPr lang="en-US" sz="2400" dirty="0" smtClean="0"/>
              <a:t>l </a:t>
            </a:r>
            <a:r>
              <a:rPr lang="en-US" sz="2400" dirty="0"/>
              <a:t>or L at the end of the literal </a:t>
            </a:r>
            <a:r>
              <a:rPr lang="en-US" sz="2400" dirty="0" smtClean="0"/>
              <a:t>shows </a:t>
            </a:r>
            <a:r>
              <a:rPr lang="en-US" sz="2400" dirty="0"/>
              <a:t>the number is Long. </a:t>
            </a:r>
          </a:p>
          <a:p>
            <a:r>
              <a:rPr lang="en-US" sz="2400" dirty="0"/>
              <a:t>Draw a single DFA that accepts all the allowable integer literals.</a:t>
            </a:r>
          </a:p>
          <a:p>
            <a:r>
              <a:rPr lang="en-US" sz="2400" dirty="0"/>
              <a:t>Write the corresponding regular expression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1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L be </a:t>
            </a:r>
            <a:r>
              <a:rPr lang="en-US" dirty="0"/>
              <a:t>the language of strings </a:t>
            </a:r>
            <a:r>
              <a:rPr lang="en-US" dirty="0" smtClean="0"/>
              <a:t>A = {&lt;, =} defined by </a:t>
            </a:r>
            <a:r>
              <a:rPr lang="en-US" dirty="0" err="1" smtClean="0"/>
              <a:t>regexp</a:t>
            </a:r>
            <a:r>
              <a:rPr lang="en-US" dirty="0" smtClean="0"/>
              <a:t>   (&lt;|=| &lt;====*), that is,</a:t>
            </a:r>
            <a:br>
              <a:rPr lang="en-US" dirty="0" smtClean="0"/>
            </a:br>
            <a:r>
              <a:rPr lang="en-US" dirty="0" smtClean="0"/>
              <a:t>L contains &lt;,=, and words &lt;=</a:t>
            </a:r>
            <a:r>
              <a:rPr lang="en-US" baseline="30000" dirty="0" smtClean="0"/>
              <a:t>n</a:t>
            </a:r>
            <a:r>
              <a:rPr lang="en-US" dirty="0" smtClean="0"/>
              <a:t> for n&gt;2.</a:t>
            </a:r>
          </a:p>
          <a:p>
            <a:r>
              <a:rPr lang="en-US" dirty="0" smtClean="0"/>
              <a:t>Construct </a:t>
            </a:r>
            <a:r>
              <a:rPr lang="en-US" dirty="0"/>
              <a:t>a DFA that accepts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/>
              <a:t>Describe how the lexical analyzer will tokenize the following inputs.</a:t>
            </a:r>
          </a:p>
          <a:p>
            <a:pPr marL="457200" lvl="1" indent="0">
              <a:buNone/>
            </a:pPr>
            <a:r>
              <a:rPr lang="en-US" dirty="0" smtClean="0"/>
              <a:t>1) &lt;=====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2) ==&lt;==&lt;==&lt;==&lt;==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3) &lt;=====&lt;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Finite Automaton (Finite State Machine)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1773620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</a:t>
            </a:r>
            <a:r>
              <a:rPr lang="en-US" sz="2400" dirty="0" smtClean="0"/>
              <a:t> - alphabet</a:t>
            </a:r>
          </a:p>
          <a:p>
            <a:r>
              <a:rPr lang="en-US" sz="2400" dirty="0" smtClean="0"/>
              <a:t>Q - states (nodes in the graph)</a:t>
            </a:r>
          </a:p>
          <a:p>
            <a:r>
              <a:rPr lang="en-US" sz="2400" dirty="0" smtClean="0"/>
              <a:t>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- initial state (with '&gt;' sign in drawing)</a:t>
            </a:r>
          </a:p>
          <a:p>
            <a:r>
              <a:rPr lang="en-US" sz="2400" dirty="0" smtClean="0">
                <a:sym typeface="Symbol"/>
              </a:rPr>
              <a:t></a:t>
            </a:r>
            <a:r>
              <a:rPr lang="en-US" sz="2400" dirty="0" smtClean="0"/>
              <a:t> - transitions (labeled edges in the graph)</a:t>
            </a:r>
          </a:p>
          <a:p>
            <a:r>
              <a:rPr lang="en-US" sz="2400" dirty="0" smtClean="0"/>
              <a:t>F - final states (double circles)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446960" y="2339640"/>
              <a:ext cx="765360" cy="87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560" y="1082880"/>
                <a:ext cx="7498800" cy="21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19120" y="2709720"/>
              <a:ext cx="2017800" cy="105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6880" y="2703600"/>
                <a:ext cx="20422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464800" y="2965680"/>
              <a:ext cx="128160" cy="229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0400" y="2951280"/>
                <a:ext cx="158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7390440" y="2682360"/>
              <a:ext cx="171720" cy="142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7840" y="2670480"/>
                <a:ext cx="18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595480" y="2836440"/>
              <a:ext cx="392760" cy="402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880" y="2822760"/>
                <a:ext cx="4197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568440" y="3654360"/>
              <a:ext cx="7206600" cy="15003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5120" y="3647161"/>
                <a:ext cx="7236120" cy="1521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2722320" y="1855800"/>
              <a:ext cx="667080" cy="825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10080" y="1841040"/>
                <a:ext cx="69408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2569680" y="2520360"/>
              <a:ext cx="153000" cy="181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58520" y="2507400"/>
                <a:ext cx="177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/>
              <p14:cNvContentPartPr/>
              <p14:nvPr/>
            </p14:nvContentPartPr>
            <p14:xfrm>
              <a:off x="1466280" y="3762000"/>
              <a:ext cx="289080" cy="298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1520" y="3746880"/>
                <a:ext cx="3189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/>
              <p14:cNvContentPartPr/>
              <p14:nvPr/>
            </p14:nvContentPartPr>
            <p14:xfrm>
              <a:off x="1509480" y="2170800"/>
              <a:ext cx="1296000" cy="632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04440" y="2165760"/>
                <a:ext cx="13154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/>
              <p14:cNvContentPartPr/>
              <p14:nvPr/>
            </p14:nvContentPartPr>
            <p14:xfrm>
              <a:off x="1094400" y="2488680"/>
              <a:ext cx="336960" cy="352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81800" y="2475000"/>
                <a:ext cx="3621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/>
              <p14:cNvContentPartPr/>
              <p14:nvPr/>
            </p14:nvContentPartPr>
            <p14:xfrm>
              <a:off x="936720" y="1165320"/>
              <a:ext cx="7086240" cy="167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25560" y="1154880"/>
                <a:ext cx="7101000" cy="17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Ink 32"/>
              <p14:cNvContentPartPr/>
              <p14:nvPr/>
            </p14:nvContentPartPr>
            <p14:xfrm>
              <a:off x="6263640" y="2013480"/>
              <a:ext cx="159120" cy="938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51760" y="2001600"/>
                <a:ext cx="18180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/>
              <p14:cNvContentPartPr/>
              <p14:nvPr/>
            </p14:nvContentPartPr>
            <p14:xfrm>
              <a:off x="7125480" y="2838240"/>
              <a:ext cx="390600" cy="396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11440" y="2824920"/>
                <a:ext cx="4194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" name="Ink 37"/>
              <p14:cNvContentPartPr/>
              <p14:nvPr/>
            </p14:nvContentPartPr>
            <p14:xfrm>
              <a:off x="6040800" y="3022560"/>
              <a:ext cx="1045440" cy="176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31800" y="3010320"/>
                <a:ext cx="10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/>
              <p14:cNvContentPartPr/>
              <p14:nvPr/>
            </p14:nvContentPartPr>
            <p14:xfrm>
              <a:off x="5967120" y="4947300"/>
              <a:ext cx="798480" cy="417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53800" y="4932540"/>
                <a:ext cx="82656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6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automaton or regular expression for: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open and closed parentheses of even length?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 as a sequence of </a:t>
            </a:r>
            <a:r>
              <a:rPr lang="en-US" dirty="0" err="1" smtClean="0">
                <a:solidFill>
                  <a:schemeClr val="tx1"/>
                </a:solidFill>
              </a:rPr>
              <a:t>space,LF,TAB</a:t>
            </a:r>
            <a:r>
              <a:rPr lang="en-US" dirty="0" smtClean="0">
                <a:solidFill>
                  <a:schemeClr val="tx1"/>
                </a:solidFill>
              </a:rPr>
              <a:t>, and 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with Decimal Point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09880" y="2467800"/>
              <a:ext cx="4529520" cy="177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7280" y="2462400"/>
                <a:ext cx="4551480" cy="1793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0681" y="49369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digit digit* . digit digit*</a:t>
            </a:r>
            <a:endParaRPr lang="en-US" sz="3200" kern="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681" y="5844051"/>
            <a:ext cx="674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What if the decimal part is optional?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6. For example your automaton should accept the words 0, 110 (6 decimal) and 10010 (18 decimal).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7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544"/>
            <a:ext cx="8229600" cy="509016"/>
          </a:xfrm>
        </p:spPr>
        <p:txBody>
          <a:bodyPr/>
          <a:lstStyle/>
          <a:p>
            <a:r>
              <a:rPr lang="en-US" sz="2400" dirty="0" smtClean="0">
                <a:sym typeface="Symbol"/>
              </a:rPr>
              <a:t>Deterministic: </a:t>
            </a:r>
            <a:r>
              <a:rPr lang="en-US" sz="2400" dirty="0" smtClean="0"/>
              <a:t> is a function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Kinds of Finite State Automata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446960" y="2339640"/>
              <a:ext cx="765360" cy="87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5560" y="1082880"/>
                <a:ext cx="7498800" cy="21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19120" y="2709720"/>
              <a:ext cx="2017800" cy="1058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06880" y="2703600"/>
                <a:ext cx="204228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464800" y="2965680"/>
              <a:ext cx="128160" cy="229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0400" y="2951280"/>
                <a:ext cx="158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7390440" y="2682360"/>
              <a:ext cx="171720" cy="142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77840" y="2670480"/>
                <a:ext cx="1879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5595480" y="2836440"/>
              <a:ext cx="392760" cy="402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2880" y="2822760"/>
                <a:ext cx="41976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2722320" y="1855800"/>
              <a:ext cx="667080" cy="825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10080" y="1841040"/>
                <a:ext cx="694080" cy="85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2569680" y="2520360"/>
              <a:ext cx="153000" cy="181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8520" y="2507400"/>
                <a:ext cx="177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509480" y="2170800"/>
              <a:ext cx="1296000" cy="6321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04440" y="2165760"/>
                <a:ext cx="131544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1094400" y="2488680"/>
              <a:ext cx="336960" cy="352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81800" y="2475000"/>
                <a:ext cx="3621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936720" y="1165320"/>
              <a:ext cx="7086240" cy="1677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25560" y="1154880"/>
                <a:ext cx="7101000" cy="17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6263640" y="2013480"/>
              <a:ext cx="159120" cy="938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51760" y="2001600"/>
                <a:ext cx="18180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/>
              <p14:cNvContentPartPr/>
              <p14:nvPr/>
            </p14:nvContentPartPr>
            <p14:xfrm>
              <a:off x="7125480" y="2838240"/>
              <a:ext cx="390600" cy="3967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11440" y="2824920"/>
                <a:ext cx="4194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/>
              <p14:cNvContentPartPr/>
              <p14:nvPr/>
            </p14:nvContentPartPr>
            <p14:xfrm>
              <a:off x="6040800" y="3022560"/>
              <a:ext cx="1045440" cy="1764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31800" y="3010320"/>
                <a:ext cx="106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Ink 61"/>
              <p14:cNvContentPartPr/>
              <p14:nvPr/>
            </p14:nvContentPartPr>
            <p14:xfrm>
              <a:off x="1562640" y="5185140"/>
              <a:ext cx="1182240" cy="96876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47520" y="5171460"/>
                <a:ext cx="121320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9" name="Ink 68"/>
              <p14:cNvContentPartPr/>
              <p14:nvPr/>
            </p14:nvContentPartPr>
            <p14:xfrm>
              <a:off x="568440" y="3654360"/>
              <a:ext cx="6498840" cy="52920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55120" y="3647160"/>
                <a:ext cx="6528001" cy="546480"/>
              </a:xfrm>
              <a:prstGeom prst="rect">
                <a:avLst/>
              </a:prstGeom>
            </p:spPr>
          </p:pic>
        </mc:Fallback>
      </mc:AlternateContent>
      <p:sp>
        <p:nvSpPr>
          <p:cNvPr id="86" name="&quot;No&quot; Symbol 85"/>
          <p:cNvSpPr/>
          <p:nvPr/>
        </p:nvSpPr>
        <p:spPr bwMode="auto">
          <a:xfrm>
            <a:off x="1262880" y="4754880"/>
            <a:ext cx="2017800" cy="1866900"/>
          </a:xfrm>
          <a:prstGeom prst="noSmoking">
            <a:avLst>
              <a:gd name="adj" fmla="val 600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489659" y="6153900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Otherwise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: non-deterministic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5" name="Ink 94"/>
              <p14:cNvContentPartPr/>
              <p14:nvPr/>
            </p14:nvContentPartPr>
            <p14:xfrm>
              <a:off x="4313520" y="5297040"/>
              <a:ext cx="1577880" cy="90864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00920" y="5282640"/>
                <a:ext cx="1604520" cy="9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4" name="Ink 103"/>
              <p14:cNvContentPartPr/>
              <p14:nvPr/>
            </p14:nvContentPartPr>
            <p14:xfrm>
              <a:off x="5967360" y="4947480"/>
              <a:ext cx="798240" cy="417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53678" y="4932720"/>
                <a:ext cx="826684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0" name="Ink 109"/>
              <p14:cNvContentPartPr/>
              <p14:nvPr/>
            </p14:nvContentPartPr>
            <p14:xfrm>
              <a:off x="4086360" y="635436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3840" y="6351840"/>
                <a:ext cx="540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5" name="Ink 114"/>
              <p14:cNvContentPartPr/>
              <p14:nvPr/>
            </p14:nvContentPartPr>
            <p14:xfrm>
              <a:off x="4275720" y="5923800"/>
              <a:ext cx="1613520" cy="561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72840" y="5916960"/>
                <a:ext cx="16308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2" name="Ink 121"/>
              <p14:cNvContentPartPr/>
              <p14:nvPr/>
            </p14:nvContentPartPr>
            <p14:xfrm>
              <a:off x="5335200" y="4117320"/>
              <a:ext cx="2439840" cy="103752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21159" y="4101120"/>
                <a:ext cx="2470081" cy="10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26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02380"/>
          </a:xfrm>
        </p:spPr>
        <p:txBody>
          <a:bodyPr/>
          <a:lstStyle/>
          <a:p>
            <a:r>
              <a:rPr lang="en-US" sz="2400" dirty="0" smtClean="0"/>
              <a:t>For a given word (string), a path in automaton lead to accepting, another to a rejecting state</a:t>
            </a:r>
          </a:p>
          <a:p>
            <a:r>
              <a:rPr lang="en-US" sz="2400" dirty="0" smtClean="0"/>
              <a:t>Does the automaton accept in such case?</a:t>
            </a:r>
          </a:p>
          <a:p>
            <a:pPr lvl="1"/>
            <a:r>
              <a:rPr lang="en-US" sz="2400" dirty="0" smtClean="0"/>
              <a:t>yes, if there </a:t>
            </a:r>
            <a:r>
              <a:rPr lang="en-US" sz="2400" b="1" dirty="0" smtClean="0"/>
              <a:t>exists</a:t>
            </a:r>
            <a:r>
              <a:rPr lang="en-US" sz="2400" dirty="0" smtClean="0"/>
              <a:t> an accepting path in the automaton graph whose symbols give that word</a:t>
            </a:r>
          </a:p>
          <a:p>
            <a:r>
              <a:rPr lang="en-US" sz="2400" dirty="0" smtClean="0"/>
              <a:t>Epsilon transitions: traversing them does not consume anything (empty word)</a:t>
            </a:r>
          </a:p>
          <a:p>
            <a:r>
              <a:rPr lang="en-US" sz="2400" dirty="0" smtClean="0"/>
              <a:t>More generally, transitions labeled by a word: traversing such transition consumes that entire word at a time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23160" y="1181940"/>
              <a:ext cx="1617480" cy="871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9120" y="1167900"/>
                <a:ext cx="164700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655200" y="1229100"/>
              <a:ext cx="297720" cy="250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160" y="1214340"/>
                <a:ext cx="3193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1426680" y="1550580"/>
              <a:ext cx="75600" cy="1090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2640" y="1536180"/>
                <a:ext cx="1047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/>
              <p14:cNvContentPartPr/>
              <p14:nvPr/>
            </p14:nvContentPartPr>
            <p14:xfrm>
              <a:off x="3635280" y="1083660"/>
              <a:ext cx="751320" cy="2372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1960" y="1070340"/>
                <a:ext cx="778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Ink 47"/>
              <p14:cNvContentPartPr/>
              <p14:nvPr/>
            </p14:nvContentPartPr>
            <p14:xfrm>
              <a:off x="5015160" y="1296420"/>
              <a:ext cx="1944720" cy="3582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0760" y="1281300"/>
                <a:ext cx="19746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7" name="Ink 56"/>
              <p14:cNvContentPartPr/>
              <p14:nvPr/>
            </p14:nvContentPartPr>
            <p14:xfrm>
              <a:off x="1616400" y="5809740"/>
              <a:ext cx="1303200" cy="7452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2000" y="5794260"/>
                <a:ext cx="133308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Ink 70"/>
              <p14:cNvContentPartPr/>
              <p14:nvPr/>
            </p14:nvContentPartPr>
            <p14:xfrm>
              <a:off x="2035440" y="6229500"/>
              <a:ext cx="466920" cy="1494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21400" y="6215100"/>
                <a:ext cx="49644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and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Theorem: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L is a set of words, then it is a value </a:t>
            </a:r>
            <a:r>
              <a:rPr lang="en-US" dirty="0" smtClean="0"/>
              <a:t>of </a:t>
            </a:r>
            <a:r>
              <a:rPr lang="en-US" dirty="0"/>
              <a:t>a regular expression if and only if it is the set </a:t>
            </a:r>
            <a:r>
              <a:rPr lang="en-US" dirty="0" smtClean="0"/>
              <a:t>of words accepted </a:t>
            </a:r>
            <a:r>
              <a:rPr lang="en-US" dirty="0"/>
              <a:t>by some finite </a:t>
            </a:r>
            <a:r>
              <a:rPr lang="en-US" dirty="0" smtClean="0"/>
              <a:t>automaton.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regular expression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automaton (important!)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automaton  regular expression (cool)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Concatenation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01560" y="1632540"/>
              <a:ext cx="72360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360" y="1620300"/>
                <a:ext cx="74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975480" y="3380400"/>
              <a:ext cx="676440" cy="27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120" y="3368160"/>
                <a:ext cx="692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888920" y="5115600"/>
              <a:ext cx="389520" cy="246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76320" y="5104440"/>
                <a:ext cx="4068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178440" y="1722900"/>
              <a:ext cx="76680" cy="11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120" y="1709580"/>
                <a:ext cx="104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2842560" y="1580700"/>
              <a:ext cx="38880" cy="32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400" y="1570260"/>
                <a:ext cx="60120" cy="3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7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23136</TotalTime>
  <Words>1018</Words>
  <Application>Microsoft Office PowerPoint</Application>
  <PresentationFormat>On-screen Show (4:3)</PresentationFormat>
  <Paragraphs>150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Courier New</vt:lpstr>
      <vt:lpstr>Wingdings</vt:lpstr>
      <vt:lpstr>Script MT Bold</vt:lpstr>
      <vt:lpstr>Default Design</vt:lpstr>
      <vt:lpstr>Automating Construction of Lexers</vt:lpstr>
      <vt:lpstr>Example in javacc</vt:lpstr>
      <vt:lpstr>Finite Automaton (Finite State Machine)</vt:lpstr>
      <vt:lpstr>Numbers with Decimal Point</vt:lpstr>
      <vt:lpstr>Exercise</vt:lpstr>
      <vt:lpstr>Kinds of Finite State Automata</vt:lpstr>
      <vt:lpstr>Interpretation of Non-Determinism</vt:lpstr>
      <vt:lpstr>Regular Expressions and Automata</vt:lpstr>
      <vt:lpstr>Recursive Constructions</vt:lpstr>
      <vt:lpstr>Eliminating Epsilon Transitions</vt:lpstr>
      <vt:lpstr>Exercise:    (aa)* | (aaa)*</vt:lpstr>
      <vt:lpstr>PowerPoint Presentation</vt:lpstr>
      <vt:lpstr>Determinization: Subset Construction</vt:lpstr>
      <vt:lpstr>PowerPoint Presentation</vt:lpstr>
      <vt:lpstr>Remark: Relations and Functions</vt:lpstr>
      <vt:lpstr>Running NFA in Scala</vt:lpstr>
      <vt:lpstr>Minimization: Merge States</vt:lpstr>
      <vt:lpstr>Minimization for example</vt:lpstr>
      <vt:lpstr>Clarifications</vt:lpstr>
      <vt:lpstr>Exercise</vt:lpstr>
      <vt:lpstr>Complementation, Inclusion, Equivalence</vt:lpstr>
      <vt:lpstr>Exercise: first, nullable</vt:lpstr>
      <vt:lpstr>Automated Construction of Lexers</vt:lpstr>
      <vt:lpstr>From (r1|r2|...|rn )* to a Lexer</vt:lpstr>
      <vt:lpstr>Exercise: Build Lexical Analyzer Part</vt:lpstr>
      <vt:lpstr>Lexical Analyzer</vt:lpstr>
      <vt:lpstr>Exercise: first, nullable</vt:lpstr>
      <vt:lpstr>Exercise: Realistic Integer Literals</vt:lpstr>
      <vt:lpstr>Exercise</vt:lpstr>
      <vt:lpstr>More Questions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3088</cp:revision>
  <dcterms:created xsi:type="dcterms:W3CDTF">2005-06-07T20:03:32Z</dcterms:created>
  <dcterms:modified xsi:type="dcterms:W3CDTF">2013-09-29T22:31:47Z</dcterms:modified>
</cp:coreProperties>
</file>