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744" r:id="rId1"/>
  </p:sldMasterIdLst>
  <p:notesMasterIdLst>
    <p:notesMasterId r:id="rId15"/>
  </p:notesMasterIdLst>
  <p:sldIdLst>
    <p:sldId id="256" r:id="rId2"/>
    <p:sldId id="257" r:id="rId3"/>
    <p:sldId id="269" r:id="rId4"/>
    <p:sldId id="258" r:id="rId5"/>
    <p:sldId id="260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77273" autoAdjust="0"/>
  </p:normalViewPr>
  <p:slideViewPr>
    <p:cSldViewPr>
      <p:cViewPr>
        <p:scale>
          <a:sx n="62" d="100"/>
          <a:sy n="62" d="100"/>
        </p:scale>
        <p:origin x="-1090" y="-14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16T09:19:59.5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5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2-16T09:20:38.866"/>
    </inkml:context>
  </inkml:definitions>
  <inkml:trace contextRef="#ctx0" brushRef="#br0">19168 4300 2580,'0'0'4386,"0"0"-129,0 0-1032,-10-7-903,10 7-903,-7-13-258,7 13-516,-12-13-258,12 13-129,-18-9-129,5 3 0,-1 3 0,-1 1 0,-2 1-129,1 0 0,-1 1 129,-1 1 0,2 0-129,2 3 129,1-2-129,4 3 129,9-5-129,-12 13 258,12-13-258,-3 19 0,3-1 0,3 5 0,1 2 0,1 5 0,0 2 0,-2 5 0,-1 1-258,-2 1 258,0 1-129,-2 0 129,-4-4 0,-1 1-129,1-5 129,-1-1-129,0-4 129,1-6 0,1-3 129,3-4-129,2-14 0,-2 17 129,2-17 0,0 12 129,0-12-129,0 0 129,12 8-129,-4-3 129,1-2-129,2 4 129,-1-2-258,5 2 258,-1 3-258,0-2 0,4-1-129,-2-4-129,3 8-1548,-4-11-2322,4 0-645,-6-10-129,4-4-258</inkml:trace>
  <inkml:trace contextRef="#ctx0" brushRef="#br0" timeOffset="564.0322">19509 4356 3483,'0'0'4902,"0"0"-516,0 0-129,0 16-2838,-3-5-516,0 16-129,-6 2-516,0 10-258,-4 7-129,-3 4 0,1 5-258,-3-5-129,3 3 129,0-4-387,4-3 258,1-12 0,4-5 129,0-8-129,5-10 387,1-11 129,0 0 258,3-8 129,2-18 129,3 1 0,-1-15 258,2 2-129,-2-12 0,3 8 129,-3-11-258,4 7 0,-3 3-129,2 6 0,-1 6-129,-1 9 0,-1 3-129,3 9 0,-10 10 0,14 1-129,-7 15 0,5 5 129,1 5-258,3 5 129,-2 7 0,3 3-129,1 6-129,-4-5-258,3 10-258,-7-11-645,7 10-1548,-10-6-1806,-1-4 0,-5-6-387</inkml:trace>
  <inkml:trace contextRef="#ctx0" brushRef="#br0" timeOffset="812.0464">19444 4830 6063,'-3'-21'5289,"9"3"-516,5 11-387,-1-3-3612,9 7 0,-7-4-258,6 4-645,5 4-1290,-9-1-3096,8 0-129,-3 0-387,2-1-129</inkml:trace>
  <inkml:trace contextRef="#ctx0" brushRef="#br0" timeOffset="1256.0718">19828 4039 6966,'9'2'5031,"1"-1"-129,7 4-645,1-5-3354,3 1-258,-3-1-129,5 2-258,-5 1 0,2 1-258,-3 3 0,0 0 0,-1 2 0,-2 4 0,-4 3-129,2-1 129,-2 4-129,-3 2 129,0 1 0,-4 0-129,-1 3 129,0 1 0,-2 2-129,0 3 0,0 3-129,0-3 0,0 4-129,0 1-129,4 1 129,-1-1-258,4 2-258,-7-9-645,13 11-1032,-13-11-1548,4 7-387,-3-6-129</inkml:trace>
  <inkml:trace contextRef="#ctx0" brushRef="#br0" timeOffset="1412.0807">20068 4962 4257,'-27'20'4644,"12"-15"-1032,4 5-645,-8-10-1032,9 0-774,-1 2-2580,11-2-2322,-17-5-516,17 5-516,-5-27 388</inkml:trace>
  <inkml:trace contextRef="#ctx0" brushRef="#br0" timeOffset="2412.1379">20157 4613 516,'-3'-16'3741,"3"16"516,-4-20-1935,4 20-129,0 0 0,0 0-516,-12-17-645,12 17-129,-8-2-258,8 2-387,0 0-129,-8 0 0,8 0 0,-4 12-129,4 0 129,2 8 0,4-1 0,1 8 0,1 3 129,0-1-258,4 1 258,-5 5-258,0-4 129,-4 3-129,-2-7 258,-1-1-129,-4 1-129,-5-5 258,0 0-258,-1-3 0,1-3 0,1-3 0,0 0 0,8-13 0,-16 16 0,16-16 0,-11 15 129,11-15-129,-14 7 129,5-6 0,-3-1 0,-1 0 0,-1 0 129,1 0-129,-1 1 0,4-6 0,-1 2-129,1-2-258,10 5-387,-11-17-2064,11 17-1677,3-24-516,10 9-387,3-7 259</inkml:trace>
  <inkml:trace contextRef="#ctx0" brushRef="#br0" timeOffset="2924.1672">20882 4186 5160,'9'-3'4902,"-9"3"-387,0 12-129,-18 3-3612,2 19 0,-12 5 0,2 18-129,-5 6-258,-1 12 0,1 4-129,4 6-129,5 0 129,6-7-258,9-1-129,4-7 0,6-6-258,6-16-1032,16 0-2838,-4-14-516,5-13-129,5-11-516</inkml:trace>
  <inkml:trace contextRef="#ctx0" brushRef="#br0" timeOffset="3420.1956">21210 4536 7482,'4'9'4773,"-5"12"-129,-6 5-516,0 9-4257,-3 3 258,-4 10 0,-1-2-129,1-3 0,0 2 129,-2-7-258,6-5 129,1-10 0,4-3-258,5-20 129,-2 17 0,2-17 0,1-7 129,4-10-129,4-6 129,0-6 129,4-12-129,1-5 258,-3-6-129,4 2 129,-3-2-129,1 10 258,-4 1 0,0 10 0,-4 11-129,0 7 0,-5 13 0,0 0-129,10 14 0,-6 7-129,4 7 0,3 8 0,3 6 0,2 7 0,4 3 0,0 4-129,2 0 0,-2-2-129,1 3-258,-5-16-903,4 2-2709,-11-8-645,-1-5-387,-6-12-129</inkml:trace>
  <inkml:trace contextRef="#ctx0" brushRef="#br0" timeOffset="3636.2079">21143 4922 5676,'-2'-23'5289,"9"14"-645,10-2-129,11 5-3741,-2-4-258,6 6 0,2 3-516,0-1-645,4 9-774,-10-4-2967,7 5-387,-4-3-387,0 1 129</inkml:trace>
  <inkml:trace contextRef="#ctx0" brushRef="#br0" timeOffset="4072.2329">21820 4523 2967,'13'13'4773,"1"-13"-387,5 0 0,-3-9-3225,10 9-129,-5-6-516,4 3-129,-2-2-129,3 3-129,-4-1-129,-1 1 0,1 2-129,-5-3 0,-1 3-258,-1-5-129,2 5-645,-17 0-1677,18-10-1548,-18 10-258,9-7-129</inkml:trace>
  <inkml:trace contextRef="#ctx0" brushRef="#br0" timeOffset="4420.2528">21827 4793 3870,'26'-1'4773,"-12"1"-1161,-6-9-774,7 9-774,-15 0-516,21-4-774,-12 2-258,2 1-129,1-1-258,3-1-129,3 0-129,1-3-129,4 3-129,-2-12-387,5 13-645,-7-16-1548,3 10-1548,-3-5-516,-4-2 516</inkml:trace>
  <inkml:trace contextRef="#ctx0" brushRef="#br0" timeOffset="5012.2867">22117 4253 4257,'-16'6'5160,"4"7"-258,12-13-258,0 15-3612,0-15-258,5 13 0,-5-13-258,22 17-129,-8-8-129,5 4-129,3-3 129,-1 4-129,4 3 0,-4-2 0,2-2-129,1 1 129,-6 1-129,-1-3 0,-5 3 0,-1-3 0,-6-2-129,0 2 129,-3 2 0,-2-3 0,0 3 0,0 2 0,-2-1 0,-3 2 0,2 2 0,-1 3 129,-1 1-129,1 3-129,-1 2 258,0-1-258,-2 2 129,-1 2-129,-1 1 129,0-4-129,-3 1 0,0-2 0,1-1 0,-1-6-129,5 3-387,-5-17-1290,12-6-2580,-4 12-258,4-12-645,4-9 258</inkml:trace>
  <inkml:trace contextRef="#ctx0" brushRef="#br0" timeOffset="5884.3365">22747 4476 3354,'26'-6'5547,"-18"1"-516,0 5-258,-8 0-3354,10 12 0,-10 0-387,0 11-387,-4 3-516,-4 8 0,-4 7-129,1 2-129,-4 3 129,0-1-129,-2-3 129,0 1-129,4-3 129,-1-6-129,6-6 129,1-5-129,3-3 129,4-20-129,0 11 129,0-11-129,14-10 129,-4-11 0,-1-8 0,2-7 0,1-11 0,-1-8 129,2-7-258,-3-6 387,2-10-129,1 4 129,-1-2 0,-1 5 0,-1 5 129,1 11 129,-2 5-129,2 11-258,-3 9 129,-1 6-129,1 6-129,-1 7 0,2 6 129,1 5-258,-1 10 129,4 12 129,0 8-258,1 15 258,-1 7-258,3 7 258,1 9-258,-5 0 129,7 6 0,-4-2-129,-3-3 129,2-1 0,1-6 0,-5-3 0,2-6 0,-1-2-129,-2-8 129,2-5 0,0-8-258,-4-6 0,2-2-258,-9-22-645,17 11-3483,-17-11-516,4-8-387,-4-11 0</inkml:trace>
  <inkml:trace contextRef="#ctx0" brushRef="#br0" timeOffset="6124.3503">22758 4633 2193,'-14'-1'5031,"14"1"129,0 0-387,12 3-2064,4-3-1806,11 5 0,-4-3-258,7 1-387,4-1-258,0-1-258,4 7-516,-9-8-516,12 8-2322,-11-4-1290,1 3-129,-3-3-516</inkml:trace>
  <inkml:trace contextRef="#ctx0" brushRef="#br0" timeOffset="6500.3718">23279 3986 7224,'24'-28'5676,"-11"20"-387,3 18-1032,-16-10-3096,22 38 129,-8-2-387,3 15-387,-7 13-258,1 10 0,-3 8-258,1 3 0,-2 7 0,-3-3-129,-3-1 0,-1-4 0,0-5 0,-5-5 0,-1-3 0,-8-9-387,1-5 0,-2-18-774,13 0-3354,-11-16-516,2-5-387,-1-12-387</inkml:trace>
  <inkml:trace contextRef="#ctx1" brushRef="#br0">14530 9944 0,'0'0'0,"0"0"0,0 0 0,0 0 0,0 0 0,0 0 0</inkml:trace>
  <inkml:trace contextRef="#ctx1" brushRef="#br0" timeOffset="21301.2183">22317 11403 0,'0'0'0,"0"0"0,0 0 0,0 0 0,0 0 0,0 0 0,0 0 0,0 0 0,0 0 0,0 0 0</inkml:trace>
  <inkml:trace contextRef="#ctx1" brushRef="#br0" timeOffset="32908.8823">20140 12907 0,'0'0'0,"0"0"0,0 0 0,0 0 0,0 0 0,0 0 0,0 0 0,0 0 0,0 0 0,0 0 0,0 0 0,0 0 0,0 0 0,0 0 0,0 0 0,0 0 0,-130-72 0,130 72 0,0 0 0,-81-50 0,81 50 0,-82-48 0,82 48 0,0 0 0,-339-145 0,257 109 0</inkml:trace>
  <inkml:trace contextRef="#ctx0" brushRef="#br0" timeOffset="72978.1741">13658 7908 1806,'0'0'4128,"8"0"387,-8 0-774,0 0-1806,22 12-387,-10-8-516,12 6-258,3-5-258,8 3-129,6-6-258,10 2-129,5 2-129,8-6-129,7 2-129,1-4-645,13-2-1806,1-2-1290,-2-5-387,2-1-129</inkml:trace>
  <inkml:trace contextRef="#ctx0" brushRef="#br0" timeOffset="73790.2205">15714 8007 2709,'38'6'3999,"-12"-6"258,8 0-2322,5-11-258,16 6-258,2-7-129,14 6-387,7-4 0,7 3-774,10-2-2580,2 3-1548,-8-2-516,3 2-258</inkml:trace>
  <inkml:trace contextRef="#ctx1" brushRef="#br0" timeOffset="65790.763">15747 10515 0,'0'0'0,"0"0"0,0 0 0,0 0 0,0 0 0,0 0 0</inkml:trace>
  <inkml:trace contextRef="#ctx1" brushRef="#br0" timeOffset="74619.2679">20387 13005 0,'0'0'0,"0"0"0,0 0 0,0 0 0,0 0 0,0 0 0</inkml:trace>
  <inkml:trace contextRef="#ctx0" brushRef="#br0" timeOffset="449378.0082">20836 12646 1548,'0'0'2580,"-9"-4"-258,9 4 129,0 0-387,0 0-258,0 0-516,0 0-258,0 0-516,11 6-129,3-2-129,5-4 129,6 4-129,9-4 129,10 1 0,6-1 0,12 0 129,7 2-129,13-2-129,7 0 0,8 0 0,5 0-258,6 0 129,3-3 0,6 1 129,1-3 0,4 4 0,4-2 129,2 3 0,5 0 129,4 0-129,-1 2-129,5 5 129,-6-1-129,-4 1 0,-10 0 0,0 0-258,-15-2 258,-9 0-129,-15-1 0,-10 1-129,-12-4-129,-12 0-129,-10 4-258,-14-5-387,0 4-3483,-16-2-516,-8-2-258,0 0-387</inkml:trace>
  <inkml:trace contextRef="#ctx0" brushRef="#br0" timeOffset="450671.0822">21295 13257 1677,'-17'-18'4257,"11"7"-387,6 11-1161,-9-19-516,9 19-387,0-21-645,0 21-129,9-17-387,-9 17-129,8-10 0,-8 10-129,0 0 0,5 14-129,-5 3 0,0 9 0,-2 4-129,1 11-129,1-1 129,0 4-129,0-3 0,3-6-258,4-7 0,-2-7 0,4-9 0,-9-12-129,15 0-129,-13-12-258,6-1-645,-10-17-645,2 4-903,-3-11-516,-3 2-516,-1-2 387</inkml:trace>
  <inkml:trace contextRef="#ctx0" brushRef="#br0" timeOffset="450978.0997">21295 13257 258,'0'-66'2451,"0"53"774,0 13 387,4-15-387,-4 3-903,0 12-774,7-13-645,-7 13-258,15-13 129,-3 10-258,-2-9 129,6 7-129,1-3-129,3 3 0,0 1-258,1 2 258,0 1-258,-2 1-129,-3 0 0,-1 5 0,0 2 0,-4 0 129,-3 3-258,-8-10 129,11 14 0,-11-14 0,3 16-129,-3-16 129,0 20 0,0-9 0,-3 6-258,-2 0 129,1 0-387,-3-8-2064,4 6-1935,1-2-387,2-13-129</inkml:trace>
  <inkml:trace contextRef="#ctx0" brushRef="#br0" timeOffset="451287.1174">21823 13109 2193,'4'-12'4257,"6"15"129,-8 19-516,-2 5-1935,-2 5-1548,-1 17-129,1 3-129,2 6-129,0-1 129,0 1-258,0 0 0,0-11-516,5 2-774,-5-16-2064,3-12-903,1-6 0</inkml:trace>
  <inkml:trace contextRef="#ctx0" brushRef="#br0" timeOffset="451550.1324">21827 13489 1806,'0'0'4257,"0"0"516,10-15-387,-10 15-2967,14-6-516,-2 0 129,12-1-258,-7 0-258,10-3-129,-1-1 0,1 1-129,-1-2-129,1 3 0,-7 3-258,-4 1-129,-3 5-645,-13 0-3096,0 18-645,0-18-516,-4 19 258</inkml:trace>
  <inkml:trace contextRef="#ctx0" brushRef="#br0" timeOffset="452322.1766">22406 13615 2709,'0'0'1548,"10"1"0,-1-1 0,6 0-258,0-4 258,10 4-258,1-6-258,10 5-258,5-5 0,10 3-387,4-1-258,10-1 0,9 0 0,9 1 129,9-1 129,4 2 0,1-2 0,3 4 0,-1 0-129,-4 1-258,-8 2-1548,-10 5-2580,-25-5-258,-13 9-129</inkml:trace>
  <inkml:trace contextRef="#ctx0" brushRef="#br0" timeOffset="454526.3027">20572 11667 1806,'3'-16'4128,"-3"16"258,0 0-1806,0 0-645,0 19-129,0 12-903,-6 6 129,4 11-387,-5-1-129,5 6 0,-3-2-387,2-7 0,1-4-387,2-12 0,0-10-258,0-18 0,0 0 0,3-11-258,0-7 129,-3-14 129,0-3-258,-3-8 258,0-3-129,-2-1 129,0 1 0,-1 0 0,3 6 258,3 4-129,-2 8 258,2 6 258,0 6 387,0 16 0,11-18 258,-1 16-129,0-5 129,7 4-129,4-5 129,3 5-258,0-4-129,7 1-129,-2-2 0,3 4 0,-4 0-129,0 1-129,-4 0 129,-6 3-129,-4 1 129,-3 9-129,-8 3 129,-3 8 0,-3 1 0,-5 4 0,-5 5 0,-2-1-129,-1-1 129,1-2-516,8 3-1161,-6-9-2451,2-11-516,11-10-516,0 0 646</inkml:trace>
  <inkml:trace contextRef="#ctx0" brushRef="#br0" timeOffset="454786.3175">21120 11576 2580,'18'25'4257,"-13"-11"129,0 13-258,-1 1-3483,-3 3 0,1 9-387,-2-2 0,0 3-258,0-1 0,-2-4 0,1-3-387,-3-8-645,4-5-2322,0-5-645,0-15-387,-2 14 388</inkml:trace>
  <inkml:trace contextRef="#ctx0" brushRef="#br0" timeOffset="454990.3292">21090 11925 4257,'20'-11'4773,"-3"9"-258,2-3-258,2-2-3225,8 6-387,-2-2-387,1 0 0,-1 3-387,-6 0-129,0 0-258,-11 0-1161,0 0-2709,-10 0 0,0 0-387</inkml:trace>
  <inkml:trace contextRef="#ctx0" brushRef="#br0" timeOffset="455998.3869">20949 11318 4902,'9'-10'5031,"-9"10"-258,5 16-387,5 4-3612,-2 9-1419,3 9-3354,-4-1-387,2 7-645,-7-6 0</inkml:trace>
  <inkml:trace contextRef="#ctx0" brushRef="#br0" timeOffset="456938.4406">23144 11626 6063,'13'21'4644,"-8"6"-516,-5 12-1290,0 1-2580,0 9-129,0 1 0,-3 1-129,-2 2-387,0-12-387,5-3-1161,-5-13-2064,2-12-387,3-13-129</inkml:trace>
  <inkml:trace contextRef="#ctx0" brushRef="#br0" timeOffset="457250.4585">23053 11668 3225,'0'0'4773,"13"-7"-774,-3 2 129,9-4-3225,3 5-516,-1-3-258,8 2 0,-5-3 0,2-1 0,3 1 387,-3 1-387,-2-2 258,-2 5-258,-6 3 258,-3 1-387,-2 5 129,-5 8 0,-6 2-258,0 6 129,-2 3 129,-4-1-258,-6 5 0,7-4-258,-2 3-2451,0 0-1290,-5-12-387,7-5-129</inkml:trace>
  <inkml:trace contextRef="#ctx0" brushRef="#br0" timeOffset="457454.4702">23623 11403 3354,'21'32'3999,"-21"-18"-2451,3 9-1548,-2 2-3741,-5-9-258</inkml:trace>
  <inkml:trace contextRef="#ctx0" brushRef="#br0" timeOffset="458726.5429">23906 11678 2580,'4'-17'4644,"5"6"0,-9 11-387,4 16-2838,-4 0-387,2 16-516,-2 0-258,0 11 0,0 1-129,-2 6-258,-3 4-387,-7-11-903,9 4-2064,-4-9-903,-3-8-387,3-8 258</inkml:trace>
  <inkml:trace contextRef="#ctx0" brushRef="#br0" timeOffset="458926.5544">23841 11953 6321,'31'20'4773,"-4"-10"-129,6-5-387,3 0-3741,9-2-387,2-2-258,3-2-258,1 1-1161,-1-7-2709,-17-3-258,-5 4-387,-17-6 258</inkml:trace>
  <inkml:trace contextRef="#ctx0" brushRef="#br0" timeOffset="461210.685">21683 12029 1032,'37'0'3870,"-16"5"-258,-9-5-2193,7-8-4128,3 9-903,-6-2 1</inkml:trace>
  <inkml:trace contextRef="#ctx0" brushRef="#br0" timeOffset="461381.6948">22039 12029 5160,'22'28'3096,"-19"-13"-2967,-3-15-129,1 13-4386</inkml:trace>
  <inkml:trace contextRef="#ctx0" brushRef="#br0" timeOffset="461526.7031">22147 12046 1419,'31'36'129,"-20"-23"0</inkml:trace>
  <inkml:trace contextRef="#ctx0" brushRef="#br0" timeOffset="462133.7378">24621 12183 9030,'0'0'4386,"0"0"-1935,0 0-2322,14 49-2838,-14-49-2193,0 0-387</inkml:trace>
  <inkml:trace contextRef="#ctx0" brushRef="#br0" timeOffset="462285.7465">24814 12205 258,'41'17'2709,"-41"-17"-129,44 32-2451,-44-32-1161,0 0-1419</inkml:trace>
  <inkml:trace contextRef="#ctx0" brushRef="#br0" timeOffset="462457.7563">24936 12197 3870,'38'43'4386,"-38"-43"-258,0 0-903,34 58-4515,-34-58-2064,0 0-645,0 0-516</inkml:trace>
  <inkml:trace contextRef="#ctx0" brushRef="#br0" timeOffset="462601.7646">25094 12249 4644,'0'0'4257,"53"33"-387,-53-33-3741,0 0-3096,6 56-903,-6-56-258</inkml:trace>
  <inkml:trace contextRef="#ctx0" brushRef="#br0" timeOffset="463553.819">23667 12735 2322,'25'8'3225,"-14"-4"-1548,5-2-645,9 2-129,0-4-258,9 2 258,2-2 387,18 1 129,1-7 258,24 8-129,-6-6-258,23 4-129,-4 0 129,16 4-387,-15-1-129,4 4-387,-14 0-129,-8-1 0,-15 0 0,-9 1 0,-13-3-129,-38-4 0,52 10-129,-52-10 129,37 10-258,-37-10-387,0 0-774,45 9-1677,-45-9-1806,0 0-129,0 0-387</inkml:trace>
  <inkml:trace contextRef="#ctx0" brushRef="#br0" timeOffset="1.15849E6">14744 12506 645,'0'0'1548,"0"0"129,0 0-258,5 14 129,0 1 129,2 2-774,0 4-387,0 3-258,0 0 0,0 4-258,-3-2 0,0 0 258,-2 0-258,-2 0 0,0-2-258,0-2 258,0 2 0,3-4-129,1-3 129,2 0 0,3-4 0,5-3-129,4 0 129,2-3 0,3-3 0,2-1 0,2-2-129,2-1 129,0 0 0,2 0 0,-2-1 0,2-3 129,0 0-129,1-1 0,1 0 129,2-3-129,2 1 129,4-2-129,3 4 258,3-4-129,1 1 0,3 5 129,1-1 0,1 3 258,-3 0-129,3 1 129,-4 2-129,0 6 129,2-3-129,2 1 0,-1 0 129,4 0-129,3-1-258,4-2 129,2-3 0,5 0-129,2 1-129,2-1 258,5 0-258,0 0 0,0 0 0,1 2 0,-1-2 0,0 0 0,-2 0 0,1 0 0,-2 0 0,0 0 0,1 0 0,0 0 0,0 0 0,4 1-258,1 1 258,-1 0-129,2 0 0,1-1 0,-4-1 0,-5 3 0,-3-2 0,-2 1 129,-5-2 0,-6 0-129,-4 1 129,-4 1 129,0-1-258,-3 0 129,-1 4 0,0-4-129,-2 2 129,-1-1-129,-2-2 129,0 1 0,-2 0-258,-2-1 258,-6 0 0,-1 0 258,-5-2-258,-5 0 0,-1-1 129,-8 2 0,-1-2-129,-3 1 258,-8 2-129,11-1 0,-11 1 0,0 0 129,0 0 129,8-4-129,-8 4-129,0 0 129,0 0-258,0 0 0,0 0-258,-2-16-774,2 16-1935,0 0-903,-15-12-516,15 12 258</inkml:trace>
  <inkml:trace contextRef="#ctx1" brushRef="#br0" timeOffset="1.1192E6">18006 17571 0,'0'0'0</inkml:trace>
  <inkml:trace contextRef="#ctx0" brushRef="#br0" timeOffset="1.16073E6">15229 11351 645,'-27'24'1806,"10"-5"0,-1 2-258,1-1 0,-3 2-516,6-1-258,0 2-129,3-4-387,4 3-129,1-7-129,3-1 0,3-14 0,0 21-129,0-21 0,0 0-258,10 12-129,-10-12-1290,0 0-1290,15-1 0</inkml:trace>
  <inkml:trace contextRef="#ctx0" brushRef="#br0" timeOffset="1.16134E6">14996 11508 645,'8'-7'3612,"-8"7"129,0 0-258,0 0-1935,9-4-774,-9 4-387,0 12-129,0 0 0,0 5 129,0 1-258,0 2 129,0 2-129,0 1 129,0-6-129,2 1 0,1-1 0,-1-4 258,-2-13-258,7 19 0,-7-19 0,11 5 129,-11-5 0,13 0-129,-5-5 129,3 0-129,3 0 0,2-3 129,3 1-258,2 2-258,0 3 0,0-4-1032,4 3-2451,1 3-258,-6-1-258,2 1-129</inkml:trace>
  <inkml:trace contextRef="#ctx0" brushRef="#br0" timeOffset="1.16471E6">19014 5429 516,'-10'-12'1677,"10"12"-387,0 0-387,8-5-129,11 5-258,2 0-129,11 5 258,7-1 0,16 0 0,2-1 0,13 3 0,7-5 0,9 3-129,2-4 129,4 6 0,-5-6-387,-5 3 129,-9-3 0,-8 2-258,-15-1 0,-9 0-129,-14 1 129,-6-2-129,-9 2 0,-12-2-129,10 3-516,-10-3-774,0 0-2193,0 14-387</inkml:trace>
  <inkml:trace contextRef="#ctx0" brushRef="#br0" timeOffset="1.17063E6">18523 4033 1548,'-44'115'3741,"17"-38"129,1 13-2193,-3 12-516,13 19-129,3 3-129,13 10-516,18-6-516,12-6-3354,18-22-387,18-11-258</inkml:trace>
  <inkml:trace contextRef="#ctx0" brushRef="#br0" timeOffset="1.17222E6">23495 4004 129,'18'7'4128,"0"9"516,-3 0-645,7 10-2967,-3 13-387,0 13-129,-2 10-129,-3 10-387,-4 7 0,-4 5 0,-6 3-258,0-2-129,-5-7 0,-1-2-516,-3-13-1806,-1-12-1419,8-5-129</inkml:trace>
  <inkml:trace contextRef="#ctx0" brushRef="#br0" timeOffset="1.17602E6">24537 4599 1419,'10'0'4257,"-10"0"258,0 0-2193,-10 0-645,10 0-387,0 12-258,0-12-387,0 0-645,0 15-258,0-15-516,0 0-645,0 0-774,0 0-1032,0 0-1290,0 0 387</inkml:trace>
  <inkml:trace contextRef="#ctx0" brushRef="#br0" timeOffset="1.18082E6">20992 5618 1548,'17'-11'3225,"-3"-3"-1032,-6 13 0,-8 1 0,10-4-387,-10 4 129,0 0-258,0 0-258,0 0-258,0 0-258,0 0-387,0 0 0,0 0-258,-11 0 129,11 0-129,-14 4 0,14-4 0,-14 1-129,6-1 0,-1 0 129,-3 0-129,-6-2 0,3 2 0,-5-2 0,-1 2 0,-1 0-129,-3 3 0,0 1 129,1 2-129,2-1 0,2-1 0,1 1 0,7-1 0,0-1 0,12-3 0,-12 4 0,12-4 0,0 10 0,0-10 0,3 24 0,1-4 129,3 4-129,-1 7 129,-2 4 0,2 6 129,-2 2-258,-1 4 129,-1 1-129,0 1 0,0 2 0,-1-1 129,1-5-258,0 1 258,1-3-129,-1-4 0,0-5 129,1-2 0,-1-8 0,0-1-129,2-3 129,-4-7-129,0-13 129,4 15-129,-4-15 129,0 0 0,13 11-129,-13-11 129,14 0-129,-5 0 129,3 0 0,2 0-129,0 1 0,1 0 0,2 4 129,-2-2-129,1 1 129,-1 1-129,-1 3 129,-4-3-129,-1 2-129,-9-7-129,16 10-516,-16-10-3999,0 0-258,0 0-258,2-16-645</inkml:trace>
  <inkml:trace contextRef="#ctx0" brushRef="#br0" timeOffset="1.18226E6">21242 6049 1935,'12'-39'4902,"-6"19"129,-3-1-258,3 11-2838,-6-13-516,0 23-258,2-21-258,-2 21-387,0 0-129,0 14-129,0 6 0,-3 9-129,0 4-129,-2 11 129,0 5-129,-1 0 129,-1-1-129,2-2 129,0-9 0,0-7-129,1-8 129,4-10 0,0-12-129,0 0 0,7-27 258,0 1-258,-3-8 0,2-10 0,-5-7 129,0-4-129,-1-3 258,0 7-258,0 5 258,0 3-129,-1 10 129,1 9-129,1 14 0,-1 10 129,19 7-129,-2 12-129,-1 7 129,4 5-129,2 8 0,1 0 0,1 7 0,-2 0 0,0-4 0,-3-2 129,-1-1-258,-3-6 0,-1-2 129,-4-4-258,0-2-129,-7-6-645,4 11-1548,-10-13-2322,-3-1-129,-9-6-387,0 2-258</inkml:trace>
  <inkml:trace contextRef="#ctx0" brushRef="#br0" timeOffset="1.18247E6">21263 6325 7353,'-9'-14'4902,"9"14"129,0 0-903,4-4-3225,-4 4-129,21 0-258,-8 0-129,8 0 0,0 0-129,3-4-258,3-2-258,0-4-129,5 4-645,-11-11-3741,6 2-129,-5-2-645,3 1 258</inkml:trace>
  <inkml:trace contextRef="#ctx0" brushRef="#br0" timeOffset="1.18275E6">21684 5957 9030,'11'7'5289,"-11"-7"-516,11 16-129,-11-16-4773,0 0-129,5 20-1677,-5-20-2580,3 13-387,-3-13-387,6 14-258</inkml:trace>
  <inkml:trace contextRef="#ctx0" brushRef="#br0" timeOffset="1.18293E6">21786 6185 1806,'-14'52'4257,"7"-28"645,2-4-516,5 3-2967,0-23-258,0 18-645,0-18-1290,0 0-3096,10 3-387,-10-3-387,14-11-129</inkml:trace>
  <inkml:trace contextRef="#ctx0" brushRef="#br0" timeOffset="1.18339E6">21920 5999 5160,'23'13'5676,"-9"-13"-645,6-1-129,-7-7-3483,14 8-258,-8-6-516,0 1-258,1 1-129,-4 0-516,-2 3 129,-5-4-258,2 4-129,-11 1-258,12 0-1548,-12 0-2451,0 0-387,0 0-129,0 0 259</inkml:trace>
  <inkml:trace contextRef="#ctx0" brushRef="#br0" timeOffset="1.18364E6">21972 6125 4902,'-3'19'5418,"3"-19"-258,14 6-387,-14-6-3483,28 0 0,-12-1-516,5-1-387,-1-1-258,1 0 0,0 2 0,1 0 129,-1 1-258,-1 0 129,-1 0-129,0 0 0,-2 0-387,-7 0-387,9 0-3741,-19 0-516,15-8-129,-15 8-645</inkml:trace>
  <inkml:trace contextRef="#ctx0" brushRef="#br0" timeOffset="1.18416E6">22514 5798 7224,'23'0'5289,"-10"20"-258,-5 0-258,3 15-3999,-6 0-129,2 11-129,-5 0-387,-1 7 129,1-1-258,-2-9-258,0 0 0,0-15 0,0-1-387,0-16-516,7 1-3483,-7-12-516,0 0 129,6-21-516</inkml:trace>
  <inkml:trace contextRef="#ctx0" brushRef="#br0" timeOffset="1.1847E6">22497 5831 6708,'-10'-12'5547,"10"12"-387,0 0-258,5-1-3741,4 1-645,10 0 129,-1 0-387,7-2-258,3 0 0,1 2 0,1 0 0,-2 0-129,-3 0 129,-2 0-129,-8 5 129,-5 4-258,-6 5 129,-4 3 129,-11-1-129,-5 9 129,-6 0-129,-5 0 129,0-1-129,0-6 129,4-3 0,4-2 0,8-3 129,11-10 129,0 0-129,9 12 258,8-11-129,9 2-129,0 3 129,3 1-129,-2 5-129,-1 1 0,-4 3 0,-5 2 0,-7 3-129,-4-1 129,-5 1-129,-1 0 258,-6-2-258,-5-2 129,-6 0 0,0-2 0,-4-6 129,1 1 0,-1-4 0,1-3-129,3 0 129,3 0 0,5-3 0,0 0-258,9 0-258,0 0-774,7-3-3612,2-3-387,7 2-258,4-5-516</inkml:trace>
  <inkml:trace contextRef="#ctx0" brushRef="#br0" timeOffset="1.18512E6">23023 6147 5805,'-29'0'5160,"17"0"-516,5 7-258,-3 2-4128,8 3 258,-4 0-258,6 6 0,0-4 0,2 3-129,5-5 129,4 1-129,1-8 0,4 0 0,2-5-129,1 0 129,3-10-129,-1-4 129,-3-2 0,1-1 0,-5-4 0,-2 0 129,-6-1-129,-4 3 129,-2 4 0,-9 3-129,-7 4 129,-6 5-129,-1 3 129,-5 6-258,0 7-258,1 1-129,6 12-1290,2-9-3096,9-1-258,10-16-258,5 18-258</inkml:trace>
  <inkml:trace contextRef="#ctx0" brushRef="#br0" timeOffset="1.18552E6">23433 6038 7611,'-2'-11'4902,"-10"11"-129,-6 8-1806,-5-1-2193,-1 13 129,-2-1-516,3 9 0,0 0-129,11 1 0,3-3-129,7-2 0,4-3-258,14-5 387,3-6-129,8-4 0,1-6 0,4-7 129,-3-5 129,0-1-129,-5-5 129,-8 2-129,-6-3 0,-5-2-129,-5-4 129,-6 3-129,-8 1 0,-7-1-258,-5 6 0,-4 3 0,2 6-129,1 6 129,3 2-129,5 7-387,10 13-1290,2-9-2967,8 3-129,7-5-516,11-2-129</inkml:trace>
  <inkml:trace contextRef="#ctx0" brushRef="#br0" timeOffset="1.18578E6">23555 5807 6837,'13'-54'5289,"-8"43"-129,-5 11-258,9 9-3999,1 19-129,-9 7-258,5 10 129,-2-3-387,4 7 0,-6-4-129,3 1-129,0-5 0,2-5-258,0-4-258,0-11-516,13 4-2193,-8-16-1806,7-5-387,-2-4-516</inkml:trace>
  <inkml:trace contextRef="#ctx0" brushRef="#br0" timeOffset="1.1864E6">23748 5616 4644,'12'12'5676,"-12"-12"-258,21 3-516,-9-3-2193,8 0-1935,-6-1-129,7 1-258,-1-1-258,-1-3-129,1 0 129,0 1 0,-3-1 129,1 0-129,-4 1 0,0 2 0,-3 0 0,-2 1 0,-9 0-129,11 5 0,-11-5 0,3 24 0,-1-5 0,-2 3 0,0 3 0,0 4 0,0 5 0,0 2 0,0 2 0,0 2 0,1-1-129,0-1 387,1 0-387,2 2 258,-1-4-129,0-5 0,0-2 129,1-2-129,-1-1 0,-1-2-129,4-5 129,-6-2-129,0-3 0,0 1 129,-3-1-258,3-14 0,-17 19 129,3-11 0,-6 2 129,-1-1 0,-3 3 258,0-2-387,-1 0 258,2 0-129,8 0-258,-2-10-3096,17 0-1677,0 0-258,0 0-774,13 0 259</inkml:trace>
  <inkml:trace contextRef="#ctx0" brushRef="#br0" timeOffset="1.18722E6">20019 6980 6837,'0'0'5289,"0"0"-258,0 0-516,8-4-3096,-8 4-387,0 0-387,14 0-387,-6 2-129,6 0-129,5 2 0,3-1 0,4-3 0,3 0-129,0 0 0,-1 0-129,1-2-516,-1 5-903,-12-3-2967,-2 0-129,-5 0-645,-9 0-129</inkml:trace>
  <inkml:trace contextRef="#ctx0" brushRef="#br0" timeOffset="1.18746E6">20010 7182 5934,'-11'15'5418,"11"-15"-516,6 2-129,6 2-3096,1-5-774,12 0-129,0-4-129,5 3-258,2-3-258,1 3 129,1-1-258,-2 0-258,-1 3-516,-10 0-3870,1 0-258,-3 0-258,-4-5-774</inkml:trace>
  <inkml:trace contextRef="#ctx0" brushRef="#br0" timeOffset="1.1901E6">20704 6999 4902,'0'0'5289,"9"-5"-387,-9 5-258,0 5-3483,7 16-387,-6 1 129,5 12-516,-3-2 0,0 8-129,0 0 0,1 0-258,-2-2 129,0-9-387,4-2-387,-6-17-1548,0 5-2451,0-15-258,0 0-387,-7 1 129</inkml:trace>
  <inkml:trace contextRef="#ctx0" brushRef="#br0" timeOffset="1.19065E6">20635 7049 5289,'2'-32'5160,"5"18"-387,2 5-258,-4-11-3612,13 13 0,-2-7-129,7 9-387,-1 0 0,2 5 0,3 0-258,-2 3-129,1 6 129,-3 0-129,-1 6-129,-8 3 129,-4 0 0,-5 0-129,-5 4 129,-8 1-129,-8 0 129,-6 2 0,-2-5 0,-5-4-129,4-2 258,0 0-129,6-7 129,9-2 0,10-5 129,0 0-129,12 0 129,9 0-129,4-1 129,4 1-258,-3 0 129,3 7-258,-7 5-129,-4 1 258,-5 3-129,-4 2 0,-7 4 129,-2-3 0,-7-1-129,-7 1 129,-6 1 0,-3-4 129,-6-5 0,-1-2 0,-2-2 258,2-5-258,0 0 129,3-2-129,4 0 129,5-3-258,7 0-129,11 3-258,0 0-645,0-14-2838,13 8-903,12-7-387,6 0-387</inkml:trace>
  <inkml:trace contextRef="#ctx0" brushRef="#br0" timeOffset="1.19102E6">21103 7206 8385,'-39'47'5031,"20"-19"-516,3-12-1290,6 12-2838,4-6 129,6 3-129,8-6-258,7-7-129,3-5 0,9-4 129,2-3-129,4-7 0,-4-9 129,2-4-129,-2-6 129,-3 4-129,-6-4 258,-8 1-129,-8 2 0,-6 2-129,-11 8 129,-8 2-129,-4 9 0,-5 2 0,0 12-258,-2-3-258,9 18-1935,3-7-2064,8 3-387,7-5-387,5-6 129</inkml:trace>
  <inkml:trace contextRef="#ctx0" brushRef="#br0" timeOffset="1.1914E6">21496 7215 7224,'-10'11'5031,"-8"0"-129,-6 7-516,-6 1-3741,9 10-129,2-5-258,4 4-129,7 0-129,8-6 0,5-1 0,13-7 0,3-3 0,6-9 0,4-2 0,1-11 0,-3-3 129,-1-2 0,-3-5 0,-3-1 129,-9-3-129,-7 3 129,-6-4-129,-6 1 258,-9 2-258,-5 3 0,-6 5-258,-2 1 129,2 11-129,0 3-258,8 3 0,2 2-1032,11 11-3354,5-16 0,5 18-516,9-13-129</inkml:trace>
  <inkml:trace contextRef="#ctx0" brushRef="#br0" timeOffset="1.19167E6">21717 7020 4386,'0'-33'5418,"0"33"-387,0 0-258,-8 22-1935,4 0-1935,4 16-387,0 1-129,5 11 0,-1-3-129,6 3-129,-2-7 0,1-1 0,3-3-258,0-8 129,0-6-258,0-8-258,5 3-1419,-7-17-2838,4-3-129,-2-6-516,2-9-258</inkml:trace>
  <inkml:trace contextRef="#ctx0" brushRef="#br0" timeOffset="1.19205E6">22072 7163 6837,'7'2'5418,"8"-2"-387,4-7-129,8 2-3999,-1-7 0,4 6-258,-2-1-516,-1 2 0,-2 2-129,-3 0-129,-7 3 0,-3 0-258,-1 0 129,-11 0-516,12 7-1419,-12-7-2322,0 0-516,-5 9-129,5-9-258</inkml:trace>
  <inkml:trace contextRef="#ctx0" brushRef="#br0" timeOffset="1.19228E6">22080 7236 4644,'-3'12'5418,"11"-12"-645,10 0 129,9 0-3225,-2-6-774,8 1-258,-4 1-258,1 1-387,-5 3-129,-1 0 0,-5 0-387,-7 0-774,4 0-3096,-6 0-516,-1-2-258,0-3 0</inkml:trace>
  <inkml:trace contextRef="#ctx0" brushRef="#br0" timeOffset="1.19261E6">22318 7006 5934,'-8'0'5418,"8"0"-645,14 3 0,-4-2-4128,8 5 258,-4-4-387,6 11-129,-5-4-258,4 5 129,-5 2-129,-1 0-129,-4 0 258,2 2-129,-4 0 0,-3-3-129,-2 1 258,-2 4-258,-2-1 0,-5 2 129,-3-1-129,-2 2 0,0-2 0,2-3-129,1 2-645,-8-6-3483,17-13-645,-8 11-258,8-11-258</inkml:trace>
  <inkml:trace contextRef="#ctx0" brushRef="#br0" timeOffset="1.19312E6">22776 6923 5934,'13'34'5547,"-13"-11"-387,1 7-387,-1-1-3354,0 11-645,0 0-129,2 1-129,1 0-516,-1-4 0,3-3-516,-1-11 0,5 0-516,-9-23-2322,0 0-1548,0 0-258,0 0-129</inkml:trace>
  <inkml:trace contextRef="#ctx0" brushRef="#br0" timeOffset="1.19367E6">22716 6953 5934,'-6'-11'5547,"6"11"-258,6-11-516,5 8-3225,6 3-903,3 0-129,6 1-129,1 1-129,6 2-129,-1 0-129,3 0 0,-4 2 0,-1-2 0,-7 2-129,-4 2 0,-9 3 129,-10-11-129,0 25-129,-17-9 258,-7 2 0,-2 1 0,-6 2 258,-2-4-258,4 1 129,4-2-129,6-6 258,5-1-129,15-9 129,0 0 0,16 13-129,7-11 129,6 2-129,6-1 0,2 1 0,-1 3-129,-2 1 0,-6 2 0,-3 6-129,-9-1 129,-7 4 0,-9 2 129,-5 4-129,-11-1 0,-8-1 0,-5 3 129,-4-5 0,-3-2-129,1-5 0,0-4 0,2-7 0,6-3 0,5-1 0,5-8-129,8-3 0,2-3-258,7 15-129,6-30-1161,12 19-3096,2-5-258,7 4-516,6-1-258</inkml:trace>
  <inkml:trace contextRef="#ctx0" brushRef="#br0" timeOffset="1.19406E6">23210 7185 7611,'-24'30'5418,"17"-14"-516,-2 1-129,4 8-4128,1-4-387,4-2 129,6-2-258,4-2-129,4-1 0,2-1 0,4-5 0,4-4 0,0-4 129,0-1 0,0-9 258,-3 1-129,-1-4 0,-2-1 129,-8-3 0,-3 2-129,-10-1-129,-7-1 0,-8 3 0,-1 4 0,-5 3-129,-2 1 0,-1 6-129,1 2-258,11 10-129,-1-5-1419,11 9-3096,2-3-258,9 0-258,5-6-258</inkml:trace>
  <inkml:trace contextRef="#ctx0" brushRef="#br0" timeOffset="1.19445E6">23553 7213 6321,'0'0'5031,"-12"0"-387,3 11-258,-3 3-4128,-2 8 0,6 5 0,0-1 0,7 1-129,1-1 0,3-4-129,11-4 258,5-4-258,1-10 0,3-4 0,1-2 258,2-6 0,-7-5 129,-2 2 129,-9-10 0,-2 5 0,-6-4 129,-8 2-129,-10-5-129,1 8 0,-7 0-258,-2 2 0,-1 7 0,1 1-129,3 5-129,6 0-387,10 19-2193,7-19-2064,-3 15-516,3-15-258,17 13-387</inkml:trace>
  <inkml:trace contextRef="#ctx0" brushRef="#br0" timeOffset="1.19474E6">23781 6923 7224,'-5'-53'5547,"5"53"-258,0 0-387,0 0-3741,3 26-645,4 15-129,-3 3-129,2 9 0,-2 4-129,1 0-129,-4-1 129,3-1-129,-3-10 129,1-9-129,5-6-129,0-8 0,3-7-387,-10-15-1806,21 0-2580,-11 0-258,4-4-387,-4-2-258</inkml:trace>
  <inkml:trace contextRef="#ctx0" brushRef="#br0" timeOffset="1.74918E6">6787 7566 3225,'23'14'4386,"-4"-11"129,4-3-2193,11 5-129,-1-5-903,9 8-258,0-7-387,6 6-258,-2-3 0,2 3-258,-1-3-129,-1-1 129,-3-2 0,-3-1 0,-3 0 0,0-4 0,-6-6 0,-3 0-129,-3-2 0,-5-3-258,-3 5-129,-6-5-258,0 5-258,-9-6-258,-2 16-258,6-25-645,-6 25-645,6-22-1677,-6 4 0</inkml:trace>
  <inkml:trace contextRef="#ctx0" brushRef="#br0" timeOffset="1.74948E6">7588 7335 3096,'-13'46'3612,"11"-28"-1161,2 0-258,0-4-387,8 6-387,-1-10-129,7 4-387,0-7-129,7 7-258,-2-7 0,3 4-387,-3 1 0,1-2-129,-2-1 0,-3 2-129,-4 2 129,-4-1 0,-4 4 0,-3 3-258,-5-2-387,-9-2-1161,-3 3-2193,0 6-387,-7-9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16T10:15:27.2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7087 8551 5805,'-54'10'5031,"33"-7"0,4-2-516,7 7-2967,-2-8-387,12 0 0,0 0-258,8 4-258,6-4-258,8 2 0,9-1-129,6 2 0,8-3 0,2 2-258,6-1 129,-2 3-129,2 1 0,-2 2 0,-7 2-129,-5 0 129,-3 3 0,-7-1 129,-7-1 0,-2 0-129,-7-3 129,-3 0-387,-10-7 129,10 5-258,-10-5-516,0 0-1290,13-14-2580,-13 0-258,2-1-129,-2-4-387</inkml:trace>
  <inkml:trace contextRef="#ctx0" brushRef="#br0" timeOffset="219.0126">7593 8546 2322,'-21'-15'4644,"13"11"258,8 4-258,0 0-1677,0 0-1032,0 0-516,10 7-258,4 7-258,-1-1-387,3 10 0,1-2 0,-2 6-258,-3-3 0,-2 2 0,-3-2 0,-2-2-129,-1-3 129,-3-7-258,-1-1-387,-6-5-4128,6-6-387,-9 0-129,0-10-645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16T10:02:12.223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2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2-16T10:03:55.196"/>
    </inkml:context>
  </inkml:definitions>
  <inkml:trace contextRef="#ctx0" brushRef="#br0">1444 938 8643,'0'0'4773,"0"0"-387,0 0-129,0 0-2838,27 63-129,-27-63-387,0 62-645,0-62 129,0 73-387,0-73 387,0 77-258,0-77-258,0 69-258,0-69-258,1 62-258,-1-62-1290,0 0-1806,7 53-258,-7-53-516,0 0 0</inkml:trace>
  <inkml:trace contextRef="#ctx0" brushRef="#br0" timeOffset="413.0236">1649 1179 4644,'0'0'4386,"0"0"-516,0 0 387,0 0-2967,0 0-645,39 67 129,-39-67-129,0 0-258,14 68 387,-14-68-258,0 0 129,0 0 0,0 0-258,0 0 387,0 0-645,56 0 129,-56 0-258,0 0 258,35-56-516,-35 56 0,0 0 258,35-60-129,-35 60 258,0 0 129,0 0 0,0 0-387,51-4 516,-51 4-258,0 0 129,23 58 0,-23-58-129,18 48-129,-18-48-129,0 0-129,27 58-258,-27-58-903,0 0-2580,0 0-645,0 0-387,51-14 258</inkml:trace>
  <inkml:trace contextRef="#ctx0" brushRef="#br0" timeOffset="652.0373">2130 955 11223,'24'-50'5289,"-24"50"-903,0 0 0,5 53-4128,-5-53 129,-1 76-258,1-76 258,-5 95-129,2-44 0,2-2-387,1-49 258,0 89-258,0-89-387,7 53-1032,-7-53-2580,0 0-258,0 0-129,0 0 0</inkml:trace>
  <inkml:trace contextRef="#ctx0" brushRef="#br0" timeOffset="840.048">2001 1109 6837,'0'0'5160,"0"0"258,0 0-774,43-39-1032,-43 39-2967,84 2 258,-84-2-516,96 11-258,-47-8-516,-49-3-2193,85-2-2064,-85 2-129,61 0-387,-61 0-387</inkml:trace>
  <inkml:trace contextRef="#ctx0" brushRef="#br0" timeOffset="1256.0718">2437 1132 9804,'0'0'5418,"0"0"-903,0 0 516,51 36-4257,-51-36 258,0 0-516,59 0-258,-59 0-258,0 0-258,54-20 258,-54 20-387,0 0 387,0 0-129,0 0 0,30-60 0,-30 60 129,0 0 0,-43-31-129,43 31 387,0 0-258,-77-10-387,77 10 258,0 0 0,-61 26 258,61-26 387,0 0-129,-17 74 0,17-74-258,9 61 516,-9-61-387,33 59 129,-33-59 0,45 52-258,-45-52-129,0 0 0,69 39 258,-69-39-1032,0 0-1806,63-15-1935,-63 15-387,0 0 0,47-63-387</inkml:trace>
  <inkml:trace contextRef="#ctx0" brushRef="#br0" timeOffset="1600.0915">2730 1110 8256,'0'0'5289,"0"0"-645,47 5 0,-47-5-2193,0 0-1806,34 50-258,-34-50 129,0 0-516,22 56 129,-22-56-129,0 0 129,0 0-387,0 0 516,0 0-258,0 0 258,0 0-129,0 0-129,0 0 129,0 0-129,0 0 258,0-65-516,0 65 516,0 0-258,25-58 258,-25 58-258,0 0 0,57-29-516,-57 29-516,0 0-3225,65-1-516,-65 1-258,0 0-258</inkml:trace>
  <inkml:trace contextRef="#ctx0" brushRef="#br0" timeOffset="2052.1174">3058 1197 6450,'0'0'4902,"52"17"-129,-52-17-258,0 0-1419,53 14-1935,-53-14-258,0 0-258,61-2-387,-61 2 258,0 0-258,50-28 129,-50 28-129,0 0-387,0 0-258,40-51 258,-40 51-258,0 0 258,1-51-129,-1 51 129,0 0 258,-13-53-129,13 53 0,0 0 0,0 0 387,-50-22-516,50 22-129,0 0 258,-53 29-258,53-29 387,-34 48 129,34-48-129,-27 63 129,27-63-258,-12 68 516,12-68-258,0 64 0,0-64-129,0 0 129,34 65-645,-34-65 129,0 0-645,55 14-3354,-55-14-129,49-13 0,-49 13-1161</inkml:trace>
  <inkml:trace contextRef="#ctx0" brushRef="#br0" timeOffset="2500.143">3686 1134 6708,'0'0'4644,"0"0"-516,0 0 258,0 0-2709,-65-26-258,65 26-903,0 0 129,-49 7 387,49-7-645,0 0 387,-53 28-645,53-28 129,0 0-129,0 0 258,-29 50 0,29-50-387,0 0-129,0 0-129,35 62 645,-35-62-645,0 0 258,56 49 129,-56-49-387,0 0 258,37 53-129,-37-53 516,0 0-774,-1 54 645,1-54-258,0 0 0,0 0 0,-68 40-129,68-40 129,0 0 0,-54 0-129,54 0-258,0 0-516,0 0-2967,0 0-645,-50-26 129,50 26-387</inkml:trace>
  <inkml:trace contextRef="#ctx0" brushRef="#br0" timeOffset="2816.1611">3961 922 12900,'0'0'5160,"0"0"-258,0 0-258,0 0-4515,0 0 0,-37 44-258,37-44 387,-6 69 0,6-69-129,-1 89 387,1-89-645,1 96 645,0-47-645,-1-49 516,5 81-1032,-5-81-258,1 52-1548,-1-52-2193,0 0-129,0 0-129,0 0-516</inkml:trace>
  <inkml:trace contextRef="#ctx0" brushRef="#br0" timeOffset="3176.1817">3807 1216 12900,'0'0'5160,"0"0"-645,0 0-774,0 0-2451,0 0-516,76-23-129,-76 23-645,81 11 0,-81-11-258,81 15 0,-81-15 387,75 6-387,-75-6 129,65 0-129,-65 0 129,49-12 129,-49 12 129,0 0 0,0 0 0,0 0 129,0 0-129,0 0 129,0 0 0,0 0 0,0 0-129,0 0 0,0 0-258,17 57 258,-17-57-129,-9 64 0,9-64 0,-10 63-387,10-63 129,0 0-516,0 0-1935,0 0-2064,0 0-129,0 0 0,0 0-387</inkml:trace>
  <inkml:trace contextRef="#ctx0" brushRef="#br0" timeOffset="3344.1913">4272 975 10836,'0'0'5418,"-49"-2"-516,49 2-645,0 0-2451,0 0-5805,0 0-516,0 0-258,0 0-645</inkml:trace>
  <inkml:trace contextRef="#ctx0" brushRef="#br0" timeOffset="3772.2157">4272 975 8256,'91'126'4773,"-91"-126"0,19 52-516,-19-52-2322,0 54-1806,0-54 129,0 55 258,0-55-516,-4 58 129,4-58 0,0 0 387,-1 50-258,1-50 0,0 0 0,0 0 258,0 0-258,0 0 0,60-45-387,-60 45 258,0 0 129,65-72 129,-65 72-129,0 0-516,63-48 258,-63 48 258,0 0-129,0 0-129,59 1 129,-59-1 0,0 0-387,22 50 645,-22-50-258,0 0-129,13 72 0,-13-72-258,9 52-258,-9-52-645,0 0-3096,0 0-387,44 51 258,-44-51-903</inkml:trace>
  <inkml:trace contextRef="#ctx0" brushRef="#br0" timeOffset="4268.2441">5042 1245 11094,'-52'0'4386,"52"0"516,-58 23-258,58-23-3999,-49 34 258,49-34-516,0 0 0,-47 60-129,47-60-129,0 0 129,24 50-129,-24-50-129,0 0-129,70 28 258,-70-28 0,0 0 0,64-1 0,-64 1 0,0 0 0,30-48 258,-30 48-258,0 0 258,4-64-516,-4 64 129,0 0 258,0 0-516,-4-50 387,4 50-516,0 0 645,0 0-516,5 61 516,-5-61-258,16 80 0,-9-29 0,-1 6 0,-1-3 0,0 7 0,-5-4 0,0-2 129,-6-8-129,-5-6 129,-2-10-129,-3-9 0,2-12-129,-4-11-774,18 1-3612,-26-29-387,18 10-129,-3-9-387</inkml:trace>
  <inkml:trace contextRef="#ctx0" brushRef="#br0" timeOffset="7356.4208">5824 1014 9030,'0'0'4773,"0"0"-129,0 0 129,0 0-2064,0 0-1935,0 0 129,0 0 0,0 0-387,0 0-258,0 0 0,-49-49 0,49 49-129,0 0 0,-57 0-129,57 0 0,0 0-129,-54 34 0,54-34 258,0 0 0,-6 69-258,6-69 645,0 0-774,51 64-258,-51-64-774,53 24-2838,-53-24-645,61 9 0,-61-9 258</inkml:trace>
  <inkml:trace contextRef="#ctx0" brushRef="#br0" timeOffset="7792.4457">6163 1042 11223,'0'0'4902,"0"0"-516,0 0 258,0 0-2580,0 0-1548,-49-46 0,49 46-387,0 0 0,0 0-129,-59 28 0,59-28 0,0 0 387,-28 52-258,28-52 0,0 0-129,0 57 129,0-57 129,0 0 387,0 0-516,61 33 129,-61-33-516,0 0 0,70-8 387,-70 8-645,0 0 387,48-45 0,-48 45 0,0 0-387,10-51 774,-10 51-129,0 0 0,0 0-129,0 0 129,0 0-129,0 0 129,0 0 129,0 0-258,0 0 129,0 0 129,0 0-258,56 56-903,-56-56-2967,0 0-774,61 38-129,-61-38-258</inkml:trace>
  <inkml:trace contextRef="#ctx0" brushRef="#br0" timeOffset="8172.4674">6672 952 15609,'0'0'4773,"0"0"129,0 0-387,-57-29-4386,57 29 258,-55 3-258,55-3 0,-54 20 258,54-20-258,0 0-516,-61 34 387,61-34-129,0 0 129,0 0-129,0 0 129,24 57-516,-24-57 387,51 21 129,-51-21 129,54 29 516,-54-29-774,0 0 129,60 42 258,-60-42 258,0 0-387,0 0 387,-5 59-516,5-59 0,0 0 258,-66 30-645,66-30-387,-49 5-645,49-5-3096,0 0 0,0 0-516,0 0-387</inkml:trace>
  <inkml:trace contextRef="#ctx0" brushRef="#br0" timeOffset="8564.4898">6793 1090 13158,'53'-7'4773,"-53"7"-258,0 0 258,0 0-4128,0 0-774,56-32 387,-56 32-129,57-28-129,-57 28-129,63-33 129,-63 33 129,60-35 0,-60 35 387,0 0-387,56-48-387,-56 48 387,0 0 0,0 0 0,0 0-258,0 0 129,-70-33-129,70 33 258,-81 19 258,81-19-258,-79 45 258,79-45-387,-52 56 387,52-56-258,-3 53 387,3-53-387,0 0 129,76 59-387,-76-59 129,86 26-645,-86-26-2322,84-1-1548,-84 1-645,78-8-129,-78 8-387</inkml:trace>
  <inkml:trace contextRef="#ctx0" brushRef="#br0" timeOffset="8888.5084">7552 920 14061,'0'0'5289,"-45"-22"-387,45 22-129,-53 3-3870,53-3-258,0 0-387,-54 21-129,54-21 0,0 0-129,0 0 0,0 0-129,29 53 0,-29-53 0,0 0 129,71 43-258,-71-43 129,0 0 129,52 43 0,-52-43 258,0 0-258,0 0 258,-23 54 129,23-54 129,0 0-258,-64 18-645,64-18-2838,0 0-1677,0 0-129,0 0-1032,0 0-387</inkml:trace>
  <inkml:trace contextRef="#ctx0" brushRef="#br0" timeOffset="10236.5855">1994 4431 5289,'49'-8'4902,"-11"2"-387,7-4-129,14 5-2967,6-2-774,22 7 258,9-2-387,21 2 0,17-1-129,15 1 0,13-2-129,21 0 0,15-5 129,17 4-129,17-6 0,12 4 129,9-2-258,15 3 129,9 3-129,6-2 129,7 3-129,7 1 0,2 5 0,1 0-129,9 6 129,-5 1 0,9 1 0,0 1 0,-1 2 0,-4 2-129,-9-1 129,-8 1 0,-17 0-129,-10-2 129,-19 1-258,-23-2 129,-22 2-258,-19-3-129,-20 11-2064,-24-15-2451,-21-2-129,-34-5-516,-29-4-258</inkml:trace>
  <inkml:trace contextRef="#ctx0" brushRef="#br0" timeOffset="11516.6587">3402 5289 4386,'15'-48'5031,"-9"32"-258,-6-2-387,0 18-2193,0 0-774,0 0-516,-1 25-387,1 11-129,-2 12-258,1 10 0,0 10 258,0 8-387,0-5 258,0 0-258,1-9 0,1-17-516,2-3-258,-2-25-3483,-1-17-387,17-12-129,-5-18-387</inkml:trace>
  <inkml:trace contextRef="#ctx0" brushRef="#br0" timeOffset="11844.6775">3384 5220 4902,'-16'-14'5031,"16"14"-387,0 0-129,8-24-1419,16 16-2709,5-7 0,12 5 0,3-5-258,7 1 0,2 0-129,2 5 129,-2 4-129,-5 5 0,-7-1 0,-4 10 0,-7 5 0,-9 1 0,-3 1 0,-5 2 0,-4 1 0,-2 2 0,-4 2 0,-1 3 0,-2-1 0,0 1 0,0 3 0,-4-1-129,4 4-1032,-5-7-3096,5-3 0,0-7-645,4-3-258</inkml:trace>
  <inkml:trace contextRef="#ctx0" brushRef="#br0" timeOffset="12303.7037">4641 5224 7998,'14'29'4386,"-11"6"0,-3 4-387,-4 13-3483,-4 3 129,3 7-387,-4-2 0,1 2-129,2-7 0,1-6-129,5-12-387,-2-10-1290,4-8-2322,-2-19-516,12 6-129,-6-17-258</inkml:trace>
  <inkml:trace contextRef="#ctx0" brushRef="#br0" timeOffset="12500.715">4635 5614 7740,'14'-20'5160,"0"12"-645,13 2 0,-2-7-3612,8 10-129,0-8-129,7 8-129,-7 2-387,0 1-129,-5 4-129,-6 2-645,2 6-3483,-11-4-129,-2 6-645,-11-14-258</inkml:trace>
  <inkml:trace contextRef="#ctx0" brushRef="#br0" timeOffset="13244.7575">5942 5422 8256,'0'0'4773,"0"6"-129,-14 2-258,3 19-3354,-13-6 0,3 14-387,-6 1-387,-1 4-258,3 0 129,-1 2-129,4-3 0,0-6-516,10-5-645,-5-12-2580,12-3-774,5-13-387,0 0-258</inkml:trace>
  <inkml:trace contextRef="#ctx0" brushRef="#br0" timeOffset="13503.7724">5651 5420 10965,'-3'-21'4902,"3"21"-516,0 0-1032,5 1-2709,6 11-129,3 5-387,5 6 129,1-1 0,4 7 0,-1-2 129,4 4-387,2-1 129,4-5-129,-3 4-129,1-4-258,2 2-387,-7-14-2193,6 9-1806,-11-11-129,2 2-387,-8-4 0</inkml:trace>
  <inkml:trace contextRef="#ctx0" brushRef="#br0" timeOffset="13768.7875">6333 5395 9933,'0'0'4773,"12"-4"0,-12 4-516,0 0-3870,0 0-258,0 0-516,15 13-2709,-15-13-1419,4 21 0,-4-21-774,2 23 387</inkml:trace>
  <inkml:trace contextRef="#ctx0" brushRef="#br0" timeOffset="13939.7973">6387 5556 8127,'0'21'4644,"0"-21"-258,0 18-516,0-7-3612,0-11-129,7 11-1290,-7-11-2838,20 17-387,-7-14-258,-1 2-258</inkml:trace>
  <inkml:trace contextRef="#ctx0" brushRef="#br0" timeOffset="14264.8159">7005 5274 9288,'0'0'4902,"0"0"-129,0 0-387,0 0-3741,-7 7 0,7 13-258,0 7-129,0 8 0,0 1-129,0 9 0,0-1 0,1 2-129,-1-1 129,4-4-258,-2-4 129,1-6-258,-1-2 0,-2-10-516,7 3-2580,-7-22-1161,0 0-516,0 0-258,0-14-258</inkml:trace>
  <inkml:trace contextRef="#ctx0" brushRef="#br0" timeOffset="14595.8348">6747 5364 8385,'0'-14'5031,"18"-7"-387,-4 14 0,0-9-3483,12 11-129,4-7-258,11 4-129,3-1-129,6 4-129,0-2-129,5 3 0,-1 0 0,-1 0-129,-9 4-129,-4 0 129,-7-1-129,-7 1 0,-7 1 0,-9-1-387,2 9-3225,-12-9-1161,0 0-387,-21-7-516,3 2-258</inkml:trace>
  <inkml:trace contextRef="#ctx0" brushRef="#br0" timeOffset="20288.1604">2820 3383 1161,'9'-14'4386,"-9"14"0,0-11-129,0 11-1677,-8-7-129,8 7-903,-19 0-258,19 0-516,-25 15-258,12 2-258,-6 5 0,5 12 0,-1 9-258,2 10 258,0 4-258,2 9 387,4 1-387,2 0 129,2-5-129,3-9 129,3-8 0,6-11-129,1-8 129,4-9-129,3-3-129,0-12-903,10 0-3096,-10-6-258,7 0-387,-6-13-516</inkml:trace>
  <inkml:trace contextRef="#ctx0" brushRef="#br0" timeOffset="20604.1785">3310 3600 7224,'16'-10'4257,"-16"10"0,-1 20-129,-19-1-2967,3 16-258,-7 0-258,-1 9 0,-7-4-129,4 8-129,-2-7-129,3-5 0,3-5-129,3-7-258,9-4-129,-3-14-774,15-6-2967,0 0-516,1-7 0,3-15-516</inkml:trace>
  <inkml:trace contextRef="#ctx0" brushRef="#br0" timeOffset="20844.1922">3051 3603 11094,'0'0'4902,"0"0"-258,0 0-129,0 8-3741,0-8-258,24 28 0,-4-7-129,5 2 0,2 4-129,4 2 0,0-1-258,1 1 0,-1-4-129,2-3-129,-2 2-387,-6-14-516,11 10-3225,-14-16-258,8 5-129,-11-9-516</inkml:trace>
  <inkml:trace contextRef="#ctx0" brushRef="#br0" timeOffset="21040.2034">3610 3840 8385,'21'-12'5031,"-21"12"-387,16-6 0,-16 6-2322,5 10-1290,-5 3-258,0 14-258,-3 1 0,0 7-387,-1-2 0,1 0-258,3 0-387,-6-14-1419,10 7-2580,-4-26-258,8 13-387,-8-13-258</inkml:trace>
  <inkml:trace contextRef="#ctx0" brushRef="#br0" timeOffset="24492.4009">4194 3392 11094,'0'0'4644,"0"0"-258,0 7-129,0-7-3483,0 33-129,0-7-258,0 10 0,0 2-258,0 11 129,0-4-129,0 4 0,0-3-258,0-4 129,0-5-258,0-9-129,2-2-774,-8-15-3354,6 2 258,0-13-774,-10-1-129</inkml:trace>
  <inkml:trace contextRef="#ctx0" brushRef="#br0" timeOffset="24740.4151">3997 3422 9030,'-15'-16'4902,"15"16"-258,-2-13-129,2 13-2193,16-12-1548,5 9-129,2-4-129,8 5 0,2 0-129,3 2-129,2 0-258,0 2-129,1 5-387,-6-5-1419,5 14-2709,-10-9 0,5 10-516,-15-8-387</inkml:trace>
  <inkml:trace contextRef="#ctx0" brushRef="#br0" timeOffset="25008.4304">4479 3718 11094,'14'1'4644,"-14"-1"-129,0 0-387,0 20-3483,0-8-387,0 8 129,0 4-129,0-1 0,0 1-129,0-1 0,-1-2-129,1-1-129,0-1-129,0-19-645,7 21-3483,-7-21-258,0 0 0,0 0-774</inkml:trace>
  <inkml:trace contextRef="#ctx0" brushRef="#br0" timeOffset="25372.4512">4656 3219 7482,'13'-3'4902,"11"6"0,-24-3-258,27 35-1161,-17-13-2451,11 13-387,-3 0-129,5 11 0,-4 3-387,0 5 0,-5 4-258,-4-4 0,-4 4-258,-6-5 0,-3-4-258,-13-14-387,7 3-3096,-14-17-516,9-3-258,-7-14-258</inkml:trace>
  <inkml:trace contextRef="#ctx0" brushRef="#br0" timeOffset="26023.4884">5512 3425 9030,'0'-15'4515,"-12"-3"0,-1 16-258,-14-6-3096,4 8-387,-13 0 0,6 10-258,-8 3-129,6 9 0,-3 4-129,7 10 0,7 3-258,6 3 129,9 1 0,6 1-129,7-5 0,13-6 0,7-6-129,7-5-129,4-4-645,-9-15-3612,9 4 129,-11-9-516,-1 2-129</inkml:trace>
  <inkml:trace contextRef="#ctx0" brushRef="#br0" timeOffset="26240.5009">5196 3625 11352,'-8'-19'4773,"8"-4"-258,8 19-129,3-4-3741,9 5-387,3-2 0,9 4-129,3 0-258,1 0-516,14 3-3741,-15-2 0,5 2-387,-7-2-387</inkml:trace>
  <inkml:trace contextRef="#ctx0" brushRef="#br0" timeOffset="26572.5198">5817 3333 11481,'0'9'5031,"0"8"-645,-1-7 258,1 13-3999,1 4-129,3 4 0,0 6-129,0 4-129,-1-2-129,1 0 0,-3-1-129,-1-4 0,0-6-387,0-9-387,0-2-3741,0-17-129,0 0-258,-8-14-387</inkml:trace>
  <inkml:trace contextRef="#ctx0" brushRef="#br0" timeOffset="26964.5423">5746 3325 8901,'0'0'5289,"0"0"-387,-8-15-258,8 15-903,14-4-3096,5 1-129,3-6-129,5 5-129,-1-3 0,10 2-129,-4-2 0,-2 3-129,-1 1 0,-2 1 0,-2-4 129,-2 5 129,-2 1-258,-7 0 0,0 0-129,-2 0 129,-12 0 0,16 1 0,-16-1-129,0 0-129,12 14 258,-12-14 129,8 21-129,-4-8 129,1 3-129,-4 0 129,2 2-129,0-1 0,-1 0-387,-2-17-1419,3 24-2967,-3-24-258,0 18-516,0-18-645</inkml:trace>
  <inkml:trace contextRef="#ctx0" brushRef="#br0" timeOffset="32055.8335">7500 2875 5031,'3'-18'4902,"-3"18"-129,0 0-387,0 0-1548,0 0-1548,5 18-258,-4-1-129,8 12-387,-2 4 0,2 7 129,-2 3-258,2 6 258,-5-5-387,0 0-129,-2-3 0,0-6-129,-2-2-258,0-13-774,6 2-3483,-6-22-387,0 0 129,-9 0-516</inkml:trace>
  <inkml:trace contextRef="#ctx0" brushRef="#br0" timeOffset="32303.8477">7320 2823 11223,'-11'-15'4902,"11"15"-129,0 0-258,6-2-3999,10 0 0,9 2-258,4 0 0,9 0 0,0-8-129,8 1-129,4 0 0,-2-2-258,5 11-903,-11-2-3612,3 20 258,-14-5-774,0 14-258</inkml:trace>
  <inkml:trace contextRef="#ctx0" brushRef="#br0" timeOffset="32655.8678">7910 3212 10449,'0'0'4773,"0"0"-129,0 0-258,0 0-3354,1-5-129,8-10-387,2-1 0,3 1-387,-2 0 258,1-1-387,-1 6 258,-12 10-258,17-8 0,-17 8 0,12 7 0,-7 8 129,-2 6-258,0 3 258,-1 0-387,0 6 258,0 1-258,1-2 129,0-4-387,0 2-129,-3-27-1419,3 29-2322,-3-29-258,2 19-516,-2-19-129</inkml:trace>
  <inkml:trace contextRef="#ctx0" brushRef="#br0" timeOffset="32875.8804">7983 3422 10836,'-13'0'4902,"13"0"-129,0 0 0,0 0-3483,11-15-387,1 9-387,5-1-129,3 2-129,1-1 0,2 3-258,1 2-129,-2-5-387,6 7-1161,-8-2-2967,5 1-258,-11-7-258,7 5-645</inkml:trace>
  <inkml:trace contextRef="#ctx0" brushRef="#br0" timeOffset="33143.8957">8344 3017 9804,'0'-14'5031,"12"5"-387,0 9-129,-12 0-3741,26-3-258,-9-1-258,4 4-129,2 0 0,-2-1-387,5 0-516,-11-1-3870,6 3 129,-8-1-387,-3 7-516</inkml:trace>
  <inkml:trace contextRef="#ctx0" brushRef="#br0" timeOffset="33331.9065">8415 3092 7998,'-10'1'5547,"10"-1"-645,0 0 0,0 0-2322,9 1-1677,7-1-516,3 0-387,5-2-129,3-1-387,10 3-3096,-10-3-1548,7 3 258,-7-7-1032</inkml:trace>
  <inkml:trace contextRef="#ctx0" brushRef="#br0" timeOffset="33955.9422">9130 2697 5934,'0'-15'5160,"0"15"-258,0-12-129,0 12-2451,-10-8-774,10 8-516,-15-8-258,15 8-258,-22-8-129,10 8-129,-4 0 0,3 0-129,-3 0-129,3 0 129,-1 1-129,4 6 0,10-7 0,-18 8 0,18-8 0,-7 18 0,7-5 0,0 6-129,4 6 129,4 6 0,-1 5-129,1 1 258,0 9-258,0 0 516,-2 6-387,-4-2 387,-2 0-258,0-6 0,0-3 0,-4-2 0,0-8-129,1-6-129,-1-7 129,4-7-129,0-11 0,0 0 129,13 10 0,-1-10 129,2-4-129,1 0 0,4-2 0,3-1-129,-1 2 0,2-2-258,4 7-645,-14-6-3612,16 6-258,-7-2-258,4 2-516</inkml:trace>
  <inkml:trace contextRef="#ctx0" brushRef="#br0" timeOffset="34459.971">9502 2850 9417,'12'-39'5031,"-9"23"-258,-3 16-258,0 0-3612,5 27-387,-5 0-258,0 9 0,1 4 129,-3 7 129,-5-1-258,4 2 258,-4-1-258,0-7 0,1-6 0,0-9 0,0-7-129,6-18-258,0 0 129,-5-7 0,5-21-129,0-11-129,4-12 129,-3-9-129,7-7 129,0 3-129,1 4 129,-2 9-129,-1 7 258,2 8 0,-5 14 129,-3 22-129,11-7 129,-5 16 0,1 9 0,1 7-129,4 4 0,1 10 129,3 1-129,2-1 0,-2 1 0,2-2 258,-2-5-129,-1-2 129,-2-6-258,-3-4 129,-1-2-645,-9-19-387,18 32-3741,-18-32-387,2 21-258,-2-21-516</inkml:trace>
  <inkml:trace contextRef="#ctx0" brushRef="#br0" timeOffset="34663.9827">9485 3104 11997,'-31'0'5031,"31"0"-387,0 0 129,0 0-4386,13-17 0,13 5-387,4 1 129,5-2-516,3 0-129,-4-7-4386,9 10 258,-11-4-774,0 9-129</inkml:trace>
  <inkml:trace contextRef="#ctx0" brushRef="#br0" timeOffset="35228.0149">9681 2603 9546,'0'-9'5160,"15"4"-258,-1-12-387,10 6-3870,1-4 0,11 1-258,-4-2 0,1 6-258,-2-1-129,-3 4 129,-3 0-129,-4 7 0,-7 0 0,-4 0 129,-10 0-129,8 15 0,-6-2 0,-2 3 129,0 3-129,0 5 0,0 6-129,1 4 129,4 7 0,-1 5 0,2 2 0,5 1 0,-1 4-129,1-3 516,0-2-387,0-7 387,1-2-387,-3-3 387,1-7-258,-4-4 387,-3-2-387,-1-7-129,-2-3 258,0-13-387,-8 12 387,8-12-129,-22-6 0,4-3 0,3-3-129,-2 0 258,0 4-516,-1-5 129,18 13-645,-25-12-2838,25 12-1419,0 0 0,0 0-516,0 0-258</inkml:trace>
  <inkml:trace contextRef="#ctx0" brushRef="#br0" timeOffset="35528.0321">10466 2544 10836,'0'0'5031,"0"0"-129,0 0-129,0 9-4257,0 9 0,3 7-258,0 7 129,4 11-129,-3-2 0,3 4-129,-1-2-129,-1 0 0,-1-3-129,-2-9 0,-1-3-516,-1-28-1290,0 19-2838,0-19-258,0 0-258,-3-25-516</inkml:trace>
  <inkml:trace contextRef="#ctx0" brushRef="#br0" timeOffset="35760.0453">10296 2566 13029,'-17'-4'5031,"17"4"0,0 0-1290,0 0-3096,20-11-258,1 7-129,8-4-129,6-2 129,6 0-258,2 0-129,-1-1-387,8 11-1806,-9-4-2580,0 4-129,-18 3-387,2 12-516</inkml:trace>
  <inkml:trace contextRef="#ctx0" brushRef="#br0" timeOffset="36240.0728">10648 2973 11352,'0'-20'5160,"9"11"-258,-2-13 0,9 7-4257,1-5 0,8 8-258,-2 1 0,3 7-258,-2 4 129,-4 3-258,-4 13 0,-6 3 0,-5 7-129,-5 3 387,-7 3-387,-8 0 387,-2 1-258,-1-8 129,3 0 0,-1-2 129,3-9-129,5 2 0,8-16-129,-3 14 258,3-14-129,11 2 129,7-2-129,6-1 0,6-2 0,1-2 0,7 3-258,-4-2-258,2 10-1032,-19-3-3741,9 13 129,-26-16-645,12 25-258</inkml:trace>
  <inkml:trace contextRef="#ctx0" brushRef="#br0" timeOffset="37352.1364">7957 3928 8643,'1'-16'5289,"-1"16"-774,0 7 129,0-7-3612,-7 20-129,5-7-258,2 3-129,0 1 0,3 5-129,1 5 0,-2 1-258,2 3 129,-2 4-129,-2 2-129,1-4 0,-1 4-129,-2-8 0,1-3-258,-4-9-258,5 5-2967,0-22-1032,0 0-387,-1-17-129,-3-7-516</inkml:trace>
  <inkml:trace contextRef="#ctx0" brushRef="#br0" timeOffset="37599.1505">7706 3923 10707,'-26'0'5160,"9"0"-516,17 0 129,0 0-3999,0 0-129,7-5-258,15 2 0,6-1-129,10 0 0,4 0-129,7-1 0,9 1-258,-3 1 0,2 3-516,-4-5-903,3 7-3225,-10-2-129,5 1-129,-11-1-774</inkml:trace>
  <inkml:trace contextRef="#ctx0" brushRef="#br0" timeOffset="37864.1657">8387 3972 11094,'0'0'5031,"0"0"0,0 0-258,0 0-4128,15 0-387,8 0 0,2 0-129,7-3 0,3 3-387,-6-8-516,15 13-2451,-19-5-1677,0 3 0,-25-3-258,15 20-516</inkml:trace>
  <inkml:trace contextRef="#ctx0" brushRef="#br0" timeOffset="38052.1764">8387 4186 10965,'0'0'5160,"0"0"-258,14-4 129,15-6-3999,0-9-516,14 5 0,-2-1-129,4 5-387,-2 4-258,-2 0-645,6 8-3870,-19 1-129,1 8-387,-11-3-258</inkml:trace>
  <inkml:trace contextRef="#ctx0" brushRef="#br0" timeOffset="38608.2083">9432 3822 10062,'11'-4'5031,"2"9"-258,-13 9 0,1 18-3741,-1-2-387,0 10-129,0 1 0,0 5-129,0-2 0,3-4-258,1-5 129,0-9-258,3-5-258,-7-21-516,18 18-3999,-18-18 0,1-12-387,-3-9-387</inkml:trace>
  <inkml:trace contextRef="#ctx0" brushRef="#br0" timeOffset="38832.2211">9183 3862 12255,'0'0'5160,"0"0"0,0 0-387,12-16-4386,11 8 129,10 1-258,10-2 0,1 2 0,7 2-258,3 1-258,3 4-258,-9-4-1419,6 10-2967,-10-1-258,-1 10-129,-12-5-774</inkml:trace>
  <inkml:trace contextRef="#ctx0" brushRef="#br0" timeOffset="39568.2632">9790 4090 11481,'0'0'5547,"0"0"-645,-4-12 129,4 12-4386,14-20-129,2 13-258,1-1 0,7 6 0,-2 1-258,-1 1 0,3 6 0,-8 5 0,-2 6-129,-3 3 0,-6 0 129,-4 1-129,-1 0 0,-7-1 129,-3-6 0,0-1-129,10-13 129,-19 11 0,19-11 0,0 0 0,-7-6 129,7 6-129,6-15 0,-6 15 0,21-15 0,-5 13 0,2 2 0,-2 0 0,3 8-129,-2 8 129,-1 1 0,-1 5 0,-2 0-129,-3 0 129,-5 5 0,-2-6 129,-3-4-129,-8-3 129,-3-2 0,-5-4 129,-5-3-129,2 0 129,-3-5-129,4 0 0,1 0-129,3 0-129,14 0-387,-20-4-1806,20 4-2838,0 0-129,11-3-387,-4-13-387</inkml:trace>
  <inkml:trace contextRef="#ctx0" brushRef="#br0" timeOffset="40516.3174">10560 3750 8127,'0'0'4773,"0"0"-129,0 0-258,0 0-3096,-13-1-258,13 1-258,-26 0-129,12 0-129,-5 2-129,3 3 0,-4 0-129,4-2 0,0 1-129,5-1 0,11-3 0,-17 5 0,17-5-129,0 0 0,0 18 0,9-6 0,3 3 0,1 4 0,3 11 0,1-2-129,-3 6 258,1 3-129,-2 1 0,-7 1 0,0-2 129,-4 0-129,-2-2 0,0-5 0,0-7 0,-2-2 0,-1-5 0,0-4 0,3-12-129,-2 13 129,2-13 0,0 0 0,8 0 0,3-4 0,1 1 0,7-1 0,-3 3 0,6-4-129,1 5-258,-2-3-903,11 3-3483,-10 0 0,6 0-645,-5-6-258</inkml:trace>
  <inkml:trace contextRef="#ctx0" brushRef="#br0" timeOffset="41080.3496">11026 3881 9159,'7'-14'5160,"3"3"-516,-10 11-129,0 11-3870,0 8-129,-5 8 0,-2 9-258,-3 2 258,-2 9-258,-3-3 0,1 1-129,-2-5 129,5-8-129,-1-9 0,4-4 0,8-19-129,0 0 129,0 0-129,-4-22-129,7-2 258,1-5-129,4-9-129,0-3 129,-1-2-129,-3 1 129,3 1 0,0 2 0,-2 4 0,2 3 0,0 10 129,2 2-129,1 4 129,-10 16 0,20-17-129,-7 16 129,0 1 0,2 8 0,-4 6 0,5 7-129,-1 3 0,-1 6 0,2 1 129,-1 4-129,-2-2 129,5-3-258,-3 4 258,2-5-129,-3 0 0,-1-6-129,-2-1-129,-3-4-129,2 3-129,-10-9-387,6 7-1161,-12-13-2709,-3 5-258,-5-11-129,-2 5-387</inkml:trace>
  <inkml:trace contextRef="#ctx0" brushRef="#br0" timeOffset="41288.3615">10973 4153 10191,'-11'-9'5289,"11"9"-516,-1-15 129,1 15-3999,12-16-258,8 7-129,2-2-258,4-1-129,4 4-129,2-3-516,6 11-1419,-6-7-2967,5 7 0,-10-4-516,0 4-387</inkml:trace>
  <inkml:trace contextRef="#ctx0" brushRef="#br0" timeOffset="41560.3771">11437 3810 12126,'0'0'5031,"0"0"-258,0 0-258,0 0-4257,0 0-258,9 6-258,0 8-903,-9-14-3612,14 23 129,-14-23-516,14 25-258</inkml:trace>
  <inkml:trace contextRef="#ctx0" brushRef="#br0" timeOffset="41739.3873">11516 3992 11094,'-15'18'5160,"15"-18"-258,-13 12-387,13-12-4257,0 0 0,0 16-387,0-16-387,20 13-1290,-20-13-2580,26 7-645,-16-7 0,9 0-387</inkml:trace>
  <inkml:trace contextRef="#ctx0" brushRef="#br0" timeOffset="41972.4007">11674 3835 11094,'-7'-13'4902,"15"5"-258,5 7 0,5-6-4386,4 3 0,4-3-258,1 2 0,5 4-387,-10-10-1677,9 11-2322,-13 0-387,0 10-258,-18-10-516</inkml:trace>
  <inkml:trace contextRef="#ctx0" brushRef="#br0" timeOffset="42168.4119">11742 3969 12513,'-3'11'5289,"3"-11"-129,6-6-1032,14 0-3354,3-5-387,10 0 0,3 2-387,3-5-516,10 9-3999,-15-5-516,2 10-129,-14-5-645</inkml:trace>
  <inkml:trace contextRef="#ctx0" brushRef="#br0" timeOffset="45584.6073">12288 3694 7740,'0'-15'4773,"0"15"-129,0 0-258,0 0-3096,-4 14-387,4-3-258,6 10 0,0 1-258,5 6 0,-3-1-129,0 4-129,-3-1 0,1-1-258,-4 4 258,-2-8-258,4-1 0,-4-6-387,5 5-1161,-5-23-2838,3 13-258,-3-13-516,0-10-129</inkml:trace>
  <inkml:trace contextRef="#ctx0" brushRef="#br0" timeOffset="45840.6219">12128 3685 10191,'-14'1'5031,"14"-1"-516,0 0 0,6-7-3870,12 6-129,4-5-258,9 2 0,3 1 0,7 0 0,3 1-387,3-2-258,6 7-1806,-9-3-2193,1 0-387,-11 0-258,-2 0-387</inkml:trace>
  <inkml:trace contextRef="#ctx0" brushRef="#br0" timeOffset="46403.6541">12605 3879 8643,'4'-7'4902,"-4"7"0,13-15-516,-2 15-3096,-11 0-387,19-12-387,-19 12-129,19-3-258,-7 3 0,0 1 0,-1 7-258,-11-8 129,17 20-129,-11-8 0,-2-1 0,-4 2 0,0 1 0,-2 1-129,-5-5 258,7-10-258,-14 18 258,14-18 0,-10 11 0,10-11 0,0 0 129,0 0 0,0 0 0,9-1-258,-9 1 129,24 0 0,-9 0 0,1 0 0,-1 9 0,-2 2-258,-2 3 258,-5 6 129,-6-2-129,0 1 0,-8 1 0,-4-2 129,-2-5 0,0 0 129,0-4 0,2-5-129,12-4 0,-20 3 0,20-3-258,-10-2-645,10 2-3870,0 0-129,5-11-258,-5 11-387</inkml:trace>
  <inkml:trace contextRef="#ctx0" brushRef="#br0" timeOffset="47155.6971">12820 3453 9933,'0'0'4902,"12"-4"-258,2 3-258,-1-13-3483,6 9-516,1-3 0,6 4-129,-1-2 0,-2 3-129,1 0 0,-1 2-129,-3 1 0,-4-1 0,-2 1 129,-2 0-129,-12 0 0,11 2 129,-11-2 0,0 17 0,0-3 0,0 3 0,-2 5 0,0 6-129,2 5 129,0 1-129,0 3 0,4 2 0,4 2-129,2 3 129,4-3 0,-1 2 0,3-2 0,1 1 0,-2-2 0,1-3-129,-3-4 258,-3-3 0,-5-8 0,-5-3 0,-2-4 0,-11-9 0,-3-3 0,-2-2-129,-3-1-258,-5-3-1032,6 3-3612,-6-5 258,10 5-903,-7-6-129</inkml:trace>
  <inkml:trace contextRef="#ctx0" brushRef="#br0" timeOffset="48311.7633">10730 4654 2193,'0'0'3354,"0"0"129,0 0-2322,0 0 0,14-6-129,-14 6 129,12 0 129,-12 0-129,21 0 129,-10-5 0,14 5-129,-1 0-258,11 0 0,0 0 0,11 2-258,-2-4-129,15 2-129,-1 0-129,10 2 129,4-2-129,7 0 0,8-3 0,6 0 0,1-2 0,6 2 0,0-3-129,2 3 0,-2-1 0,-1 4 0,-3 0 0,0 0-129,-5 1 0,0 4 0,-4 0 129,-3-2-129,-4-2 0,-4 0 0,-4-1 0,-1 0 0,-4-2 129,-2-4-129,-6 0 0,-3 1 0,-5 3 0,-9 1 0,-4 1 0,-7 0 0,-9 2 0,-2 2 0,-8-2 129,-12-2-129,14 9 0,-14-9 0,0 0 0,0 0-258,0 0-129,0 0 0,0 0-387,0 0-645,15 0-2709,-15 0-903,0 0 129,0 0-645</inkml:trace>
  <inkml:trace contextRef="#ctx0" brushRef="#br0" timeOffset="54508.1177">2359 9032 516,'23'-6'4128,"-10"-2"258,0-1-258,5 6-1806,-7-13-387,14 13 129,-6-14-903,8 13-258,0-4 0,8 4-258,3-2-129,7 5-129,8-2 0,13 2 0,7 1-258,9 0 129,5-3-129,8 3 0,5 0 0,10 0 0,8 0-129,4 1 129,3 2-129,6 3 129,10-1-129,9 2 0,8-3 129,7 2-129,-4-3 0,4 1 0,9 1 0,0-2 0,1-1 0,-3-1 0,2 3 0,4-2 0,1 2 0,3-2-129,6-2 129,5 4 0,7-3 0,9-1-129,4 2 129,6 0 0,8-1-129,10-1 129,3 0-129,4 0 129,13 0-129,-1 0 0,6 0 0,9-5 129,1 2-129,3 0 129,2-2-129,1 0 129,6-3 0,2-2 0,4 0 0,4-1 0,5-5 0,6-4 129,4-2 0,7 3 0,-2-4 0,-4 3 0,3 3 0,-11 2 0,-9 2 129,-8 4-258,-13 7-129,-19-3-645,-11 10-3870,-27 1 0,-27 3-516,-34 2-516</inkml:trace>
  <inkml:trace contextRef="#ctx0" brushRef="#br0" timeOffset="56996.26">2889 9694 2193,'-2'-13'4644,"2"13"0,0 0-129,0 0-1806,0 0-516,0 0-258,-6 13-774,6 9-129,1 2-516,-1 13 0,0 2-258,0 11 0,0-1-129,2 5 0,0-2 0,1 0-129,0-6 0,1-5-129,1-7-129,1-9-129,3-3-645,-9-22-3483,0 0 0,5-6-387,-3-14-258</inkml:trace>
  <inkml:trace contextRef="#ctx0" brushRef="#br0" timeOffset="57372.2815">2822 9741 8256,'0'-12'4773,"6"-10"-258,2 9-129,9 6-3483,-4-10 0,14 10-258,-1-4-129,6 5-258,0-3-129,1 6 0,1 1-129,-1 2 0,-4 0 0,-2 1 0,-1 2 0,-5 3 0,-7 0 0,0 0 0,-14-6 0,16 10 0,-16-10 129,0 0-129,10 9 129,-10-9 0,7 13 0,-7-13 0,5 17 0,-4-4-129,4 1 0,-3-1-387,6 13-1419,-4-11-2580,3 2-129,-4-3-387,3 4-387</inkml:trace>
  <inkml:trace contextRef="#ctx0" brushRef="#br0" timeOffset="58135.3251">3688 9689 3999,'0'-14'4902,"0"3"-258,0 11 0,-1 8-1677,1-8-1032,0 31-645,-1-6-387,1 12-258,1 1-258,4 6 0,-3-1-258,3 2 0,-3-4 0,4-2-129,-4-8-129,1-6-258,0-3-387,-3-22-2838,0 15-903,0-15-258,0 0-387</inkml:trace>
  <inkml:trace contextRef="#ctx0" brushRef="#br0" timeOffset="58340.3369">3674 9996 5289,'0'0'5160,"1"-12"-129,-1 12-387,29-1-1161,-11-10-2064,19 10-387,-6-8-258,12 3-387,-5 0-129,2-1-129,-3 5-516,-8-7-1677,-3 9-2580,-13 0-129,-13 0-258,0 0-645</inkml:trace>
  <inkml:trace contextRef="#ctx0" brushRef="#br0" timeOffset="59128.3819">4642 9623 9546,'3'-15'4902,"-12"4"-258,-3 8-129,-4 3-3354,-4-4-387,3 4-258,-3 6-129,-1 4-129,0 2-129,5 3 129,3 0-258,5 6 129,2 1-129,6 1 0,0 1 0,6 4 0,0-3 0,3 0 0,1 3 0,2-7 0,2-2 0,-1 2 0,-1-7-129,-3-1 129,-9-13 0,10 18 0,-10-18-129,-8 16 129,-7-9 0,-3-1-129,-2-1 129,1 1 0,2-2-129,4-2 129,13-2 0,0 0-129,0 0 129,7 7 0,12-5 0,7 4 0,1 2 0,2 4 0,-2 3 0,-7 8 129,-5 0-258,-9 7 129,-3 6 129,-3-5-258,-4 2 258,-3-4-129,3-1 0,3-7 0,1-6 0,0-15 0,21 10 0,-6-9 0,4-1 0,0-1-258,6 1-1161,-8-4-2967,3 0-129,-2-3-387,-1 2-516</inkml:trace>
  <inkml:trace contextRef="#ctx0" brushRef="#br0" timeOffset="59503.4034">4965 9862 11352,'7'-12'4773,"-7"12"-129,7 10-129,-1 6-4257,0 6-129,6 8 129,-1-1-129,2 4 0,2-5-129,1 1 129,0-4-258,1-8 129,1-10 0,0-5 129,-1-4-129,0-14 0,0-8 0,-1-9 0,-2-6 129,-1-1-129,-2-1 0,-3 0-258,1 9 0,-9 0-903,0 32-2193,7-21-903,-7 21-516,0 0-129,10 15-258</inkml:trace>
  <inkml:trace contextRef="#ctx0" brushRef="#br0" timeOffset="59931.4279">5535 9871 8643,'0'0'4773,"-14"-9"-129,-9 9-129,-1 6-3354,-9-2-129,8 11-387,-4 1-258,8 3-258,4 3 0,10 3-129,7-1 0,4-1 0,12-1 0,6-3 0,6-4 0,0-4 0,0-8 0,-2-2 0,-2-2 129,-7-9-129,-3-4 0,-6-3 0,-5-6 129,-3 1-129,-5-5 0,-4 4 129,-2 2 0,2 5-129,-4 4 258,13 12-258,-11-6 258,11 6-129,0 20 0,5 0 129,1 2-258,8 4 129,-2 1-129,4-1 0,1 0-258,-2-13-645,8-2-3483,-10-10-258,4-1-387,-6-11-129</inkml:trace>
  <inkml:trace contextRef="#ctx0" brushRef="#br0" timeOffset="60163.4411">5732 9545 11481,'0'0'5160,"9"16"-516,-8 7 258,7 15-4128,-8 3 0,13 12-129,-10 3-258,6 2-129,-4 1-129,5-1 129,-2-7-258,0-6 129,4-8-645,-4-16-3225,9-4-1032,-4-11-387,4-8-129</inkml:trace>
  <inkml:trace contextRef="#ctx0" brushRef="#br0" timeOffset="64227.6736">6671 9828 11223,'0'0'5031,"6"4"-129,2 17-516,-4-9-3483,7 10-258,-2 0 0,4 9-258,-3-6-129,-1 3-129,2-7-129,2-3 129,-1-9-129,3-5 129,-2-6-129,4-17 0,-2-3 0,4-4 129,-3-3-129,-1-2 0,-1 3 129,-3 11-258,-11 17 258,11 0-129,-9 15 0,-2 17 0,-6 9 129,-4 12-129,0 8 129,1-1 0,1-3-129,1-1 129,5-10 0,3-8-129,-1-4-129,4-15 0,6-8-516,-10-11-903,19-3-3225,-10-12-129,4-4-387,0-13-258</inkml:trace>
  <inkml:trace contextRef="#ctx0" brushRef="#br0" timeOffset="64395.6832">7215 9847 12384,'11'-18'5031,"-4"4"-258,-7 14-258,-9 11-4257,9-11-774,0 28-3870,-1-14-258,1 4-387,0-1-129</inkml:trace>
  <inkml:trace contextRef="#ctx0" brushRef="#br0" timeOffset="64567.693">7291 9959 9417,'9'12'5160,"-9"-12"-258,0 11-387,2 3-1806,-2-14-2451,7 19-516,3 3-1161,-5-8-3354,8 3 129,-2-6-387,2-1-516</inkml:trace>
  <inkml:trace contextRef="#ctx0" brushRef="#br0" timeOffset="64823.7077">7755 9666 13029,'25'-30'5031,"-25"30"0,0 0-258,0 0-4257,0 25-129,-1 1-129,0 8-129,-1 8 0,4 2 0,-1 4-129,2-5-129,4 5-258,-1-13-129,7 3-1806,-8-17-2709,2-6 0,-7-15-258,0 0-516</inkml:trace>
  <inkml:trace contextRef="#ctx0" brushRef="#br0" timeOffset="65039.72">7507 9673 12384,'-15'-25'5418,"15"25"-129,11-22-258,12 15-4257,9-6-129,12 9-129,1-1 0,10 4-258,0 1-129,1 0-387,1 11-258,-6-7-1419,1 13-3225,-10-4-129,-4 5-387,-7 2-387</inkml:trace>
  <inkml:trace contextRef="#ctx0" brushRef="#br0" timeOffset="65519.7475">8209 9840 10965,'-1'6'5160,"1"10"-258,-1 1 129,1 17-4128,0-10-387,5 4-129,4 1 0,4-4 0,0-3-129,5-6 0,0-7-129,3-7-129,4-4 129,1-11 0,-2-9-129,2-4 129,-6 0 0,-2 1-129,-6 4 129,-2 1-129,-8 7 0,-2 13 129,0 0-129,-8 12 129,-2 12-129,4 5 0,-5 7 129,1 7-129,0 4 129,3 0 0,-2-3 0,5 2 0,0-11 129,0-2-258,2-8 258,0-7-387,2-3-129,0-15-903,0 0-3870,0 0-258,2-12-129,-2-12-645</inkml:trace>
  <inkml:trace contextRef="#ctx0" brushRef="#br0" timeOffset="67992.889">9015 9786 10707,'25'-7'5418,"-6"0"-129,1-6-129,13 5-4128,-9-6-258,9 5-387,-1-2-387,-3 4-258,-1 7-774,-18 1-3741,5 10-387,-15-11-387,0 31-387</inkml:trace>
  <inkml:trace contextRef="#ctx0" brushRef="#br0" timeOffset="68179.8997">9099 9905 10836,'0'0'5289,"-1"11"-129,1-11 0,14 3-4257,1-3-129,7 4-258,4 2-129,5 2-258,3 2-258,-1-6-774,9 9-4128,-11-4-129,3 4-258,-3-8-387</inkml:trace>
  <inkml:trace contextRef="#ctx0" brushRef="#br0" timeOffset="69019.9477">10121 9791 5676,'8'-14'5289,"-8"1"-258,0 13-258,-1-11-2709,-18-4-645,19 15-258,-28-14-516,13 14-129,-10 0-129,2 4-129,-7 12 0,3 8-129,-2 4-129,4 7 129,8 2-129,4 3 129,9 1-258,5-3 258,17-9-129,9-5 0,6-7 0,4-9-129,6-8 129,-1-3 129,-6-13-129,-5-5 0,-8-4 0,-11-3-129,-10-1 129,-2-1 0,-13 3 0,-3 7 0,1 4 0,-3 5 0,5 9 0,13 2 0,-6 11 0,6 12 0,12 7 0,3 4 0,4 2 0,0 7 0,-1 5 0,-2 0 0,-5 1 129,-6-7-129,-5-1 129,-3-4-129,-10-6 129,-5-9-129,-7-8 129,-4-5 0,-1-8-129,2-1 0,1-1-129,1-11-387,12 6-258,-5-12-2709,18 8-1419,1-9-516,9 1-129,9-6-387</inkml:trace>
  <inkml:trace contextRef="#ctx0" brushRef="#br0" timeOffset="69291.9633">10621 9623 9288,'10'-39'5418,"-14"31"-129,-15 9-258,-11 16-3483,3 10-903,-4 6 0,5 13-129,0 4-129,10 7 129,2 2-258,13 1 0,4-6-258,11-5 129,10-6-129,5-9-258,6-4-129,-1-18-516,18 0-3612,-18-12-645,8-10-387,-9-9-387</inkml:trace>
  <inkml:trace contextRef="#ctx0" brushRef="#br0" timeOffset="69503.9754">10947 9751 11094,'0'0'5418,"-3"22"-387,-12 3 129,2 7-4644,-5 5-258,2 8 129,1-1-258,3 3 129,-2-7-258,6-7-129,3-5-387,-6-19-1677,7 3-2838,-6-12-129,10 0-516,-29-20-258</inkml:trace>
  <inkml:trace contextRef="#ctx0" brushRef="#br0" timeOffset="69711.9873">10595 9911 10191,'0'0'5547,"9"0"-258,9 0-129,9 3-4128,2 1-258,11 7-129,-2-4-129,4 5-258,-2-1-129,-4 3-258,-1 3 0,-6-6-258,2 5-129,-11-9-387,7 10-2967,-15-13-1290,4-1-258,-16-3-258</inkml:trace>
  <inkml:trace contextRef="#ctx0" brushRef="#br0" timeOffset="69976.0024">11029 9618 11868,'21'-16'5547,"-7"12"-129,10 7-129,-1 5-4644,9 15 0,-4 3-258,3 11-129,-8 6 0,-3 6-258,-6 8 0,-7-4 129,-6 0-129,-1-5-129,-9-3-129,-5-10-129,3 3-1161,-9-19-3741,11-9 0,-3-10-387,12 0-516</inkml:trace>
  <inkml:trace contextRef="#ctx0" brushRef="#br0" timeOffset="72228.1312">11712 9762 9804,'18'-28'5289,"-10"16"-387,1 5-129,-9 7-3999,0 0-258,0 0-387,12 6-387,-6 18-774,-6-5-3741,0 2 0,0 0-516,0 3-516</inkml:trace>
  <inkml:trace contextRef="#ctx0" brushRef="#br0" timeOffset="72404.1413">11847 10001 10191,'14'47'5289,"-14"-20"-387,1 6-129,-1 0-4515,-3 5 0,-4 4-258,-4-5-645,9 8-3483,-11-9-516,2-2-387,1-10-516</inkml:trace>
  <inkml:trace contextRef="#ctx0" brushRef="#br0" timeOffset="72815.1648">12574 9618 10320,'34'3'5547,"-17"10"-516,-10 3-129,5 5-4257,-7 5-387,0 7 0,1 1 0,-2 2 0,-3 4-258,0 0 258,-1-2-258,0-3 0,0-2 0,1-4 0,1-5 0,4-1 0,4-9 0,1-7 0,7-6 0,7-1 0,2-7-129,1-4 0,6-2-129,-6-5-516,7 12-2193,-10-8-1935,-4 8-387,-12-6-258,-9 12 0</inkml:trace>
  <inkml:trace contextRef="#ctx0" brushRef="#br0" timeOffset="73012.176">12574 9908 9417,'-17'-2'5289,"17"2"-129,14-20-129,22 14-3999,8-6-387,10 4-129,0 0-258,2-4-387,-1 10-645,-15-6-4128,0 7 0,-17-7-516,-6 8-516</inkml:trace>
  <inkml:trace contextRef="#ctx0" brushRef="#br0" timeOffset="73208.1873">12559 9675 9030,'-14'-12'5547,"15"-15"-129,19 13-258,5-4-3483,10 3-903,5-2-258,7 4-258,-2 6-645,-5-7-3870,6 10-774,-9 0-387,2 1-516</inkml:trace>
  <inkml:trace contextRef="#ctx0" brushRef="#br0" timeOffset="73963.2304">13443 9412 9804,'-5'-21'5418,"5"21"-387,11-21 0,11 15-4128,-1-3 0,6 5-387,3 3-129,1 1-129,-3 7-129,-1 7 0,-6 6-129,-3 1 0,-11 3 129,-7 4-129,-4 1 0,-12 0 0,-5 4 0,-2-5 0,-4 1 0,3-1 129,3 0-129,5-2 0,9-5 0,4 3 129,3-5 0,13-4-129,2-2 129,5-2-129,1-4 129,-2-3-129,0 0 0,-2-2 129,-4 2-129,-13-4 0,13 3 0,-13-3 0,4 22-129,-4-6 129,-4 6 0,-2 5 0,-1 7 0,4 3 129,-3 5-129,2-2 129,1 4-129,3-3 129,-2-4 0,2 1 0,0-6 129,0-4-258,-5-6 258,1-4-129,-5-8 129,9-10-258,-26 12 129,12-12-129,-4 1-258,-3-1-516,21 0-3354,-29 0-1161,14-4-387,-8-6-129</inkml:trace>
  <inkml:trace contextRef="#ctx0" brushRef="#br0" timeOffset="74819.2794">2579 7925 8127,'11'-14'5031,"1"2"258,-12 12-645,8 20-2580,-10-5-645,2 16-645,0 4 0,0 13-258,-3 2 0,6 7-258,-3 1 0,0 0-258,4-8 0,1-3 0,3-8 0,-2-12-258,6-6-258,-12-21-903,17 6-3354,-13-13-258,5-11-387,-9-11-387</inkml:trace>
  <inkml:trace contextRef="#ctx0" brushRef="#br0" timeOffset="75232.303">2544 7979 10707,'-1'-13'5289,"1"13"-387,0-13-129,0 13-3483,11-12-903,0 11 0,5-3-129,0 2 0,3 0-258,3 1 129,3-4 0,2 4-129,4-1 0,-4-1 0,0 2 0,-1 0 0,-5-2 0,-1 1 0,-5 1 0,-15 1 0,17-3 0,-17 3 129,0 0-129,0 0 0,0 0 0,0 0 129,0 10 0,0-10-129,1 18 129,5-8 0,-1 6 0,-1-2-129,5 2 258,-3 0-258,3 3 0,-4-3-387,3 13-2322,-7-14-2193,4 5-129,-5-6-516,0 2-516</inkml:trace>
  <inkml:trace contextRef="#ctx0" brushRef="#br0" timeOffset="76524.3769">3355 7915 7482,'3'-11'4515,"-3"11"129,-2 6-516,0 16-3225,-11 1 0,8 13-516,-6 5 0,6 8 0,-1 3 0,7 4 129,-1-4-258,13-1 129,3-11-129,7-5 0,3-18 129,6-7-129,4-13 129,1-14-258,-1-13 258,-1-6-258,-4-7 258,-5-3-258,-7 3 129,-11 0-129,-7 4 0,-3 10 129,-11 2-129,-6 9 0,-2 10-129,1 4 129,5 4-129,3 6-129,7 10-387,-1-2-3612,8 4-774,10-5-258,2 3-516</inkml:trace>
  <inkml:trace contextRef="#ctx0" brushRef="#br0" timeOffset="77080.4087">3467 8066 774,'10'-15'3999,"-10"15"387,13-19-129,-13 19-1677,9-17-387,-9 17-258,0 0-387,0 0 0,4 7-516,-3 10-258,-1-3-258,0 8-258,-2 0-129,1 0 0,1 1-129,-2-3-258,2 7-1161,0-11-3096,0-1-129,0-15-258,-9 17-516</inkml:trace>
  <inkml:trace contextRef="#ctx0" brushRef="#br0" timeOffset="77252.4186">3393 8211 6966,'17'-21'5160,"-5"14"-129,8-2-258,-4-6-2064,10 12-1806,-5-3-387,6-4-1419,1 7-3612,2 2-129,-3 1-516,0-2-516</inkml:trace>
  <inkml:trace contextRef="#ctx0" brushRef="#br0" timeOffset="78311.4791">4156 7816 5160,'0'0'4902,"0"0"-129,0 0-258,0 0-2451,-18 0-774,18 0-516,-18 0 0,18 0-129,-19 0-258,19 0 0,-18 12-129,18-12-129,-18 17 0,11-6 0,2 3-129,3 1 129,2 3 129,0-3-129,7 4 129,5-1-129,-2 3 129,7-3-129,-3 0 129,-1 2-258,-4-1 0,-2 2 129,-6-3-129,-1 3 0,-6-3 129,-8-2 0,-2 0-129,-4-5 0,0-1 0,-1-3 129,3-5-129,5 2 0,13-4-129,-16 1 129,16-1 0,0 0 0,12 2 0,-1 1 0,5 4 0,0 0-129,2 3 258,-3 6-129,-3 6-129,-3 2 129,-4 5-129,-3 2 129,-2 3 0,0-2 0,0-3-129,0-1 129,0-4 0,0-5 0,7-5 0,6-4-129,15 3-3354,-4-12-1290,10-1-258,1-10-516,8-11-387</inkml:trace>
  <inkml:trace contextRef="#ctx0" brushRef="#br0" timeOffset="79443.5439">4632 7934 5934,'7'-15'5160,"-7"15"-129,0-13-516,0 22-1419,-14-1-2193,5 14-258,-9 6-129,1 11-258,-3 9 0,4 6-258,4 3 258,7-2-258,5 2-129,8-12-129,18 0-903,-2-12-3612,11-17 129,-1-8-516,3-8-258</inkml:trace>
  <inkml:trace contextRef="#ctx0" brushRef="#br0" timeOffset="79839.5665">4764 8074 9417,'-11'33'4773,"12"-14"-129,6-1-258,2 7-4128,3 0 129,7-1 0,-3-6 129,9 0-258,-2-7 129,4-5-129,-2-6 0,0-6-129,-1-11 0,0 0 0,-3-3 0,-4-3 0,-3 1 0,-3 6 0,-5 3 0,-6 13 0,0 0 0,0 0 0,0 19 0,-5 9 0,-2 6-129,4 6 0,0 8 0,0-3 0,3 0 0,0-1-129,2-7-129,2-11-903,6-5-3612,-10-21 0,18 12-516,-18-12-258</inkml:trace>
  <inkml:trace contextRef="#ctx0" brushRef="#br0" timeOffset="80027.5773">5267 8386 11352,'12'21'5418,"-10"-7"-645,-1 7 129,-1-2-4515,0 7 0,0-2-387,0-2-258,0 8-903,0-15-3612,0-15 0,6 9-387,-6-9-387</inkml:trace>
  <inkml:trace contextRef="#ctx0" brushRef="#br0" timeOffset="80267.591">5653 7993 12126,'11'-5'5289,"1"17"-258,-11 9-129,-2-2-4515,-1 15-129,-2 5-129,4 5 129,-1 5-258,1-4 129,0-2-258,0-9-129,6-1-516,-6-17-3612,2-3-516,-2-13-258,0 0-387</inkml:trace>
  <inkml:trace contextRef="#ctx0" brushRef="#br0" timeOffset="80471.6027">5411 7969 11868,'0'0'5289,"0"0"-129,8-16-258,24 14-4128,-2-2-387,11 4 129,6-1-129,6 1-258,0 0-258,-4 0-516,12 5-4128,-16-1-129,-3 8-516,-9-3-387</inkml:trace>
  <inkml:trace contextRef="#ctx0" brushRef="#br0" timeOffset="80871.6256">5958 8213 11094,'0'21'5160,"-2"-10"-387,2 2 0,2 0-4257,6 2-129,0-4-129,4 3-129,1-9 129,2 0-129,0-5 0,5-1-129,0-8 129,-2-5-129,0 0 129,-2 1-129,-3-2 0,-2 6 129,-11 9-129,0 0 129,0 0 0,4 19 0,-7 2 0,-2 7 0,-4 4-129,2 2 129,0 1-129,3-3 0,0-2-129,2-7-387,3 1-1677,-1-24-2838,1 15 129,-1-15-387,0-10-516</inkml:trace>
  <inkml:trace contextRef="#ctx0" brushRef="#br0" timeOffset="81111.6393">6124 7884 11223,'47'-11'5547,"-19"11"-258,6 8-129,-7 7-3741,6 13-903,-2 10 0,0 4-258,-8 9 129,-11 7-387,-8 5-129,-4-2-258,-7 3-645,-17-9-3999,6-4 0,-9-13-645,4-12-129</inkml:trace>
  <inkml:trace contextRef="#ctx0" brushRef="#br0" timeOffset="82043.6926">6542 7762 4257,'0'-7'5289,"7"-6"-258,8 1-129,-5-10-2838,16 15-387,-10-8-516,7 9-258,-1 3-516,-3 3 0,-3 11-258,-5 6 0,-5 7-129,-2 7 129,-4 1 0,-1 6 0,-8-1 0,-1 0 0,-1 0 129,3-1-258,0-5 258,1-5-258,5-4 0,0-4 129,2-5-129,0-13 0,11 15 0,-11-15 0,21 1 129,-7-1-129,-2-1 0,2-2 0,-4 2 0,-10 1 0,17 5 0,-10 8 0,-2 2-129,-1 8 129,0 5 0,1 3-129,-1 8 129,4 2 0,1 3-129,0-6 129,-1 2 0,0-3 0,-2-2 0,-3-9 129,-2-3-129,-1-7 129,0-16-129,-18 11 129,2-11-129,-3 0-129,0-4-645,-5-4-3999,6-2-129,2-2-516,16 12-387</inkml:trace>
  <inkml:trace contextRef="#ctx0" brushRef="#br0" timeOffset="82559.7221">7297 7965 8901,'0'0'5289,"18"11"-129,-12 11-258,5 22-3096,-10-4-1032,14 19 0,-9-3-258,2 5-129,2-3-129,-3-1 0,-1-9-387,1-8-516,10-8-4128,-12-16-258,-5-16-387,0 0-387</inkml:trace>
  <inkml:trace contextRef="#ctx0" brushRef="#br0" timeOffset="82935.7436">7372 8238 9546,'0'0'5676,"11"-2"-516,4-7 0,14 5-3354,0-8-1161,13 6-258,4 2-387,-3-6-2193,2 13-2838,-12 1-129,-8 4-645,-25-8-258</inkml:trace>
  <inkml:trace contextRef="#ctx0" brushRef="#br0" timeOffset="84971.8601">7969 7993 8643,'7'-13'5289,"-7"13"-129,0 0-387,8-17-3096,-8 17-903,4 11-258,-1 8 0,-2 8-258,-3 11 0,-2 2 0,2 6-129,0 6-129,2-7 0,0 0 0,1-4 0,8-7 0,4-11 129,1-5-129,7-5 129,-2-5-129,2-4 0,5-4 129,-1 0 0,2-4-129,0-1 0,-5-1 0,1-2 0,0 0-129,-4 2 0,-1 5-387,-8-5-516,12 6-3741,-22 0-387,0 0-129,0 0-516</inkml:trace>
  <inkml:trace contextRef="#ctx0" brushRef="#br0" timeOffset="85187.8725">8062 8306 9546,'-45'-45'5547,"29"21"-516,14 6 129,0-5-3870,10 10-387,6-3-258,10 7-129,0 1-258,6 1 0,0 2-258,1 3-129,-3 1-129,-2-4-387,1 8-1935,-11-3-2451,-6-3-129,-10 3-387,-4-15-387</inkml:trace>
  <inkml:trace contextRef="#ctx0" brushRef="#br0" timeOffset="85391.8841">7904 7967 10836,'-21'-26'5289,"21"26"0,1-26-129,19 16-4128,-2-5-387,9 6 129,0-1-258,4 8-129,5-4-129,-3-1-258,-2 7-516,2-13-2064,2 12-2580,-3-10-516,0 3-129,-2-12-645</inkml:trace>
  <inkml:trace contextRef="#ctx0" brushRef="#br0" timeOffset="86767.9628">15705 8838 645,'0'-13'2322,"0"0"0,0 13 387,-2-14-387,2 14-129,0 0 0,0 0-129,0 0-387,10-1-387,-10 1-258,17 0-258,-5 0 129,12 0-129,2-1-129,14 1-129,0-6 129,16 4-387,8-5 129,15 2-129,10-6 0,10 4-129,9-1 129,11 0-129,12 2 129,10-1-129,8 0 129,8 4-129,5-3-129,17 1 258,8 2-129,10-4 129,12 5-258,8 1 258,13 0-129,13 1 0,9 0 129,4 4-129,-2 4 0,6 0-129,-9 3 129,-5 1-129,-4 1-129,-14 0 129,-15-1-129,-11 0 0,-15 3-258,-15-7-516,-11 6-4128,-29-1-129,-26-2-516,-31-1-516</inkml:trace>
  <inkml:trace contextRef="#ctx0" brushRef="#br0" timeOffset="102567.8665">10026 7790 1,'0'0'3611,"16"-2"259,-16 2-1548,0 0-1032,0 0-258,0 0-258,0 0-129,0 0-129,0 0-129,0 0 0,-6-5 129,6 5-129,0 0 0,-15 1 129,15-1-129,-14 13 0,14-13-129,-20 18 0,8 0 0,-3-3 258,0 4-258,-3 4 129,3 6 0,-1-4 258,3 12-258,-6 1 258,8 5 0,-3 2-129,8 7 0,-2 0-129,7 2 0,-2-6 0,3-1 0,6-10-258,3 1 129,0-14-129,3-4 0,0-9 0,-2-6-129,-10-5-129,17 0-258,-17 0-2193,11-12-2322,-11 0 0,-4 0-645,4 12 0</inkml:trace>
  <inkml:trace contextRef="#ctx1" brushRef="#br0">19731 15446 0,'0'0'0,"0"0"0,0 0 0</inkml:trace>
  <inkml:trace contextRef="#ctx0" brushRef="#br0" timeOffset="103955.9459">10358 8084 1419,'26'-12'4128,"-11"7"387,-15 5-129,9-22-2580,-9 22-258,3-17-258,-3 17-258,0-15-129,0 15 0,0 0-387,-8-9-129,8 9-129,-18-3 0,8 3 0,-1 0-129,-4 4 0,-2 3-129,0 4 129,-2 5 0,1 3-129,-2 4 129,3 4 0,2 5-129,6-1 0,1 2 258,8 0-258,0-5 129,13-7-129,0-7 0,5-5 129,4-9-129,-1-9 129,2-6 0,-4-6 0,-3-5-129,-4-1 129,-4-2 0,-6 2-129,-2 6 129,-1 0 0,-3 6-129,-3 3 0,7 12 129,-11-5-129,11 5 0,-1 11 0,1 9 0,4 3 0,3 4 0,2 8-129,0 2 129,0 2 0,-2 4 0,-1 1 0,-3-7 0,-3 3 0,-3-5 129,-7-5-129,-1-7 0,-5-4 129,0-5 0,-3-7 0,1 1 0,-2-5-129,0-3 0,5 0-129,-1 0-129,16 0-516,-18-8-2451,18 8-1419,0-14-645,11 6-129,5-6-258</inkml:trace>
  <inkml:trace contextRef="#ctx0" brushRef="#br0" timeOffset="104183.959">10679 8304 9030,'37'1'5160,"-37"-1"-258,16 24-258,-16-9-4128,0 9 0,0-2-129,0 7 129,0-5-129,-3 1-258,-1-3 0,3-2-129,1-4-516,0-16-1161,0 0-2967,0 0-387,0 0-258,-7-17-516</inkml:trace>
  <inkml:trace contextRef="#ctx0" brushRef="#br0" timeOffset="104647.9855">11173 7844 8256,'0'0'5289,"0"0"-258,2 25-258,-5 0-3870,3 10-129,0 7-129,0 6-129,0-4 129,3 6-387,-2-5 0,3 0 0,0-5-387,-1-11 0,1-7-258,-4-22-387,8 24-2967,-8-24-1161,0-13-387,-5-13-258</inkml:trace>
  <inkml:trace contextRef="#ctx0" brushRef="#br0" timeOffset="104948.0027">10995 7933 7611,'-15'-13'5289,"15"13"-129,-7-14-258,7 14-2967,0 0-1161,21-5 0,-2 1-129,8 4-129,-1-3-129,11 3-129,-1-2-129,1 2 0,0-1-129,1 0 0,-5-6 0,-3 4-258,-3-3 258,-5-2-258,-2 0 0,-2-3-129,-6 5-129,-6-6-645,6 12-3225,-12 0-645,0 0-258,-9 0-516</inkml:trace>
  <inkml:trace contextRef="#ctx0" brushRef="#br0" timeOffset="107340.1395">11576 8186 1806,'5'-20'4902,"-5"20"-129,4-17 0,-4 4-2322,0 13-774,0 0-129,8 11-516,-6 4-387,6 11-129,-4 1-258,5 6 0,-2 3-258,-3-4-258,4 4-258,-8-13-1161,4-3-2838,-3-6-258,-1-14-516,0 0 0</inkml:trace>
  <inkml:trace contextRef="#ctx0" brushRef="#br0" timeOffset="107631.1561">11727 7808 7353,'21'-34'4902,"-6"33"-258,2 1-129,3 12-3870,4 13-516,6 6 129,5 8 0,0 8-129,3 7 0,-8 3 0,-3 2 0,-8-4 0,-10 2-129,-9-3-129,-3-8 0,-12-6 0,-3-8 129,-2-9-258,-2-11-129,8 2-1290,-3-14-2709,11-9-129,6-6-516,3-9-129</inkml:trace>
  <inkml:trace contextRef="#ctx0" brushRef="#br0" timeOffset="107960.175">12715 7964 7740,'-6'-15'4773,"-9"11"129,-4 0-258,-2 4-3999,-8 0-129,-1 10 0,-8 4 0,0 12 129,-4-2 0,9 12-258,0-3-129,9 9 0,8-3 0,12 1-129,8-5 0,16-3 0,11-6-129,4-8 0,4-1-129,2-14-387,5 4-903,-15-10-3612,0-5-129,-12-9-258,-5 0-387</inkml:trace>
  <inkml:trace contextRef="#ctx0" brushRef="#br0" timeOffset="108139.1852">12366 8151 10191,'0'0'5289,"11"0"-387,19-8 0,8-2-4644,13-3-129,5 0-258,7 7-774,-11-6-3741,2 3-258,-7-2-387,-7 3-516</inkml:trace>
  <inkml:trace contextRef="#ctx0" brushRef="#br0" timeOffset="108435.2021">13105 7758 9288,'0'0'5289,"0"0"-129,0 0-129,4 22-4515,-5 1-129,-1 11 0,-3 3 0,4 8 129,-6 1-129,6 5-129,0-5-129,0 0 0,-1-5 0,2-7-258,0-8-258,0-13-387,5 4-2967,-5-17-1290,6-13-387,-6-12-258</inkml:trace>
  <inkml:trace contextRef="#ctx0" brushRef="#br0" timeOffset="108763.2209">13018 7730 6321,'0'0'5676,"7"-15"-258,6 8-258,9 7-2193,2-8-2451,11 3 0,2-2-129,3 4-129,-3 1 0,1-1-129,-6 2-129,0 1 0,-4 0 0,-6 0-129,-1 4 129,-5 0 0,-2 2-129,-14-6 129,17 15-129,-17-15 129,14 26 0,-10-12 0,-2 5 0,-1 2 129,-1 1-129,0 3 129,0-2-258,0-5-258,9 1-4386,-9-19-387,4 14-129,-4-14-774</inkml:trace>
  <inkml:trace contextRef="#ctx0" brushRef="#br0" timeOffset="109567.2669">14447 7651 2967,'-29'20'5031,"9"-3"0,-5 3-387,5 17-2451,-18-5-387,12 17-258,-9-4-387,15 10 0,-2 0-387,13 3-129,4-8-129,5 3-129,11-7-387,8-2 0,4-6-129,2-10-129,7-2-774,-13-12-3870,7-5 0,-7-9-645,-3-10-258</inkml:trace>
  <inkml:trace contextRef="#ctx0" brushRef="#br0" timeOffset="110355.312">14780 7953 9030,'-9'26'4902,"-11"-5"-129,-1 12-1290,-8-4-2967,4 6 0,-3-2 0,3 6-129,-2-4 129,5-1-258,5-8-258,3-10-258,8-1-645,6-15-1677,-11-1-1935,11-14-387,0-9-387,0-6-129</inkml:trace>
  <inkml:trace contextRef="#ctx0" brushRef="#br0" timeOffset="110552.3232">14520 8009 8514,'0'0'5289,"0"0"-387,12 11-258,-12-11-3741,16 29-129,-2-9-387,8 5-129,1-2-129,1 4-129,6 0-258,-1-7-258,7 9-516,-9-15-903,10 3-2838,-6-10-258,2 1-258,-3-8 0</inkml:trace>
  <inkml:trace contextRef="#ctx0" brushRef="#br0" timeOffset="110747.3344">15060 8176 8256,'11'-7'5031,"3"7"-129,-8 8-387,-6-8-3483,5 32-129,-5-5-387,2 3-129,-2 2-129,0 7 0,-2-6-129,0 4-129,1-9-258,-3-13-1032,4-2-3354,0-13-258,0 0-258,9-13-645</inkml:trace>
  <inkml:trace contextRef="#ctx0" brushRef="#br0" timeOffset="110979.3476">15422 7814 9546,'19'17'5289,"-14"1"0,-5 3-258,0 6-4644,0 1 0,0 8 0,1 0-129,-1 1 0,1 1-129,-1-7-387,4 2-645,-7-10-3870,3-3-258,0-20-129,0 0-645</inkml:trace>
  <inkml:trace contextRef="#ctx0" brushRef="#br0" timeOffset="111200.3603">15200 7821 10449,'0'0'5547,"17"-2"-129,4-4-387,14 2-4515,13-2 0,4 4-129,3 2-258,4 0-258,-2 0-258,-4 2-645,4 11-3999,-18-1-129,-2 4-258,-14-1-516</inkml:trace>
  <inkml:trace contextRef="#ctx0" brushRef="#br0" timeOffset="111575.3817">15721 8080 11223,'-16'0'5547,"16"-8"-258,0 8-258,3-17-4128,14 9-516,4 2-129,2 5 0,-1 1-258,-3 6 129,-2 8-258,-5 6 129,-6 4-129,-6 6 0,0 2-129,-11 4 258,-5-2-129,-1 0 0,-1-6 0,2-3 129,2-3 0,5-9 0,9-13 129,0 0 0,0 0 0,13 0-129,5-4 129,5-6 0,1-1-258,-1-8-516,11 14-3096,-13-12-1290,1 1-516,-9-6 0</inkml:trace>
  <inkml:trace contextRef="#ctx0" brushRef="#br0" timeOffset="111831.3964">15901 7701 10449,'50'-11'5676,"-20"11"-387,10 5 0,-5 8-4644,10 14 0,-12 6-258,-1 9 129,-13 4-129,-5 9-258,-9 0 0,-5 0-129,-7 0-129,-9-7-129,5-6-129,-8-14-774,17-5-3999,-11-15-129,13-8-387,-12-2-258</inkml:trace>
  <inkml:trace contextRef="#ctx0" brushRef="#br0" timeOffset="112211.4181">16708 7816 9030,'-57'14'5160,"20"3"0,-5 1-1161,8 13-2580,-4-2-387,10 12-258,6-1-129,13-1 0,7-3-258,7-1-129,20-6-129,2-3 0,8-6-129,0-7-258,1-5-387,-11-9-3096,7 0-1290,-10-10-516,-3 0 0</inkml:trace>
  <inkml:trace contextRef="#ctx0" brushRef="#br0" timeOffset="112407.4293">16452 8021 10320,'0'0'5547,"14"0"-387,16 0-129,-7-4-4257,22 4-258,1 0-258,1-1-387,2 7-1935,-9-6-2838,-3 2-258,-10-2-387,0 0-645</inkml:trace>
  <inkml:trace contextRef="#ctx0" brushRef="#br0" timeOffset="112707.4465">17071 7700 10320,'14'12'5547,"-14"2"-258,6 14 0,-6-2-4515,0 10 0,0 3-129,1 5-129,-5 2-129,1 2 0,1-2-258,0-11-129,2-1-129,0-13-387,4 0-1419,-4-21-3225,0 0-258,0-16-258,6-11-516</inkml:trace>
  <inkml:trace contextRef="#ctx0" brushRef="#br0" timeOffset="113039.4655">17005 7691 10320,'0'-12'5547,"17"7"-258,-7-6 0,23 0-4386,-8 0-129,5 3-258,4 0-129,0 3-129,1 1 0,0 1-129,1 3-129,-8 0 0,-1 0 0,-3 5 0,-2-1 0,-6 4-129,-3-1 129,-1 2 0,-4 4 0,-2-1 129,-3 2-129,-1 1 129,1 0-129,-2 1 129,0 1-258,-1 0-129,10 3-2580,-10-20-2322,0 0-258,0 0-645,17-16-387</inkml:trace>
  <inkml:trace contextRef="#ctx0" brushRef="#br0" timeOffset="114207.5323">21626 8921 2709,'1'-14'3225,"-1"14"-129,13-7-903,-13 7 0,0 0-516,20 0-258,-20 0-516,13 2-129,-13-2 258,26 11-258,-8-11-129,15 7-129,5-7 0,15 0 0,2-6-129,14 1-129,11-2 129,11 5 0,7-3 0,11 5 258,9 3-258,10 7-129,4 2 0,7 4-129,3-1 0,3 0 0,-1 0-129,-6 0 0,-3 0-129,-10-1 129,-6-3 0,-10 1 0,-12 1-129,-15-4 129,-13 1 0,-14-3-129,-11-1 129,-13-5-258,-10 8-1032,-21-9-3354,0 0-387,-21-16-258,-2 4-516</inkml:trace>
  <inkml:trace contextRef="#ctx0" brushRef="#br0" timeOffset="116635.6712">19000 6969 7353,'0'-17'5418,"0"17"-645,0 0-1032,-11-11-2322,11 11-387,-4 12 0,4 11-387,-3 7-129,2 8-129,-5 4-129,6 7 0,0 3 0,0-1-129,0-2 0,0-11-258,6-4-258,-4-10-387,9-1-2838,-11-23-1290,0 0-387,0 0-129,-15-23-387</inkml:trace>
  <inkml:trace contextRef="#ctx0" brushRef="#br0" timeOffset="116855.6838">18695 6981 9030,'-9'-14'5418,"9"14"-387,25-8-129,-1 1-4128,19 7-129,5-3-129,18 0-129,-2 1-129,6 2-129,-3 0-129,-5 0-129,-4 4-387,-11-4-1032,0 2-3225,-19 1-516,-4 4 0,-13-1-645</inkml:trace>
  <inkml:trace contextRef="#ctx0" brushRef="#br0" timeOffset="117095.6975">19397 7146 8256,'26'29'5289,"-22"-16"-129,1 3-387,-5 1-3483,0 10-258,-1-4-387,-1 9-129,-3-3-129,3 4-129,-2-3-258,1-4-129,3-3-258,0-23-645,8 21-3612,-8-21-258,0 0-516,11-21-516</inkml:trace>
  <inkml:trace contextRef="#ctx0" brushRef="#br0" timeOffset="117515.7215">19772 6995 9159,'0'0'5547,"0"0"-516,12 8 129,-12-8-4386,27 0 0,-7 0-516,0 0-258,2 0-258,-1-4-645,7 4-3483,-16 0-645,1 2-129,-13-2-774</inkml:trace>
  <inkml:trace contextRef="#ctx0" brushRef="#br0" timeOffset="117679.7309">19729 7182 7353,'0'12'5547,"15"-11"-645,1-1-129,9 0-2967,1-8-1290,3-2-774,7 6-3870,-9-4-516,-4 4-774,-6-2-129</inkml:trace>
  <inkml:trace contextRef="#ctx0" brushRef="#br0" timeOffset="118303.7666">20597 6747 4644,'5'-13'5160,"-5"13"-129,0 0-129,0-16-3096,0 16-258,0 0-645,0 0 0,-22 1-387,10 5 0,-7 0-258,-1 1 0,-6 0-129,-1 1 0,1-1 0,2-1 0,2 1 0,4-1-129,2-1 0,16-5 0,-15 9-129,15-9 129,-2 14 0,2-14-129,0 22 129,2-6 0,-1 0 0,4 5 0,-5 2 0,0 7 0,-2 1-129,-5 5 258,-1-3-129,-1 2 0,2-3 129,0-1-129,2-3 129,2-7-129,3-2 129,0-4-129,0-2-129,7-1 258,-7-12-129,19 12 0,-2-8 0,1 1 0,3-3 0,1-1 0,4 0-258,-3-1-387,9 6-2709,-9-6-1548,-1 0-258,-6-6-387,1-1-387</inkml:trace>
  <inkml:trace contextRef="#ctx0" brushRef="#br0" timeOffset="118823.7963">20826 6888 7482,'0'0'5031,"0"0"-129,0 0-258,0 0-3870,-1 24-258,-11-1-129,1 8 0,-9 4 387,-1 6-387,0 0 0,-3-3 0,1-3-129,3-4 0,6-10-129,2-6-129,12-15 0,0 0-129,0 0-129,0-21 0,13-8-129,-1-7 129,6-8-129,0-1 0,0-1-129,2 2 258,-5 5 258,2 4 0,-5 9 129,1 6 129,-4 8 129,-9 12-129,17-4 0,-17 4 0,18 11 0,-5 3-129,-3 5 129,3 3-129,4 3 0,-3 4 0,0-2 0,2 2 0,1 0 0,-4-3-129,-1-1 129,0-5-258,1 1-258,-13-21-774,22 20-3741,-22-20-129,0 0-258,0 0-516</inkml:trace>
  <inkml:trace contextRef="#ctx0" brushRef="#br0" timeOffset="119039.8087">20699 7105 10449,'0'0'5418,"0"0"-258,9-7-258,8 3-4128,6 1-387,4 2-129,3 1-387,-1-2-387,7 6-1161,-10-4-3354,1 1-129,-9-1-387,2 0-387</inkml:trace>
  <inkml:trace contextRef="#ctx0" brushRef="#br0" timeOffset="119670.8448">20975 6682 8385,'25'3'5418,"-6"-3"-387,7 0-258,-5-5-3741,12 4-258,-2-7-258,1 4-129,-2 1-129,-2 2-129,-5-2 0,-4 2 0,-6 1-129,-1 0 0,-12 0 0,10 0 0,-10 0 0,0 0 0,0 0 0,0 19 0,0-8 0,-2 2 0,-4 1 0,3 2 0,-4 4 0,1 1 0,1 5 0,0-4 129,4 3-129,0 2 0,1-2 0,0 5 0,1 1-129,6 0 258,-2-2-129,0 0 0,2 0 129,-4-3 0,3 1 0,0-4-129,-3-5 129,1 1-258,-2-1 258,-2-3-129,0-3 0,0-1 0,0-11 0,-13 12 0,13-12 0,-18 4 0,18-4 129,-17 0 0,17 0-129,-15-5-129,15 5 0,0 0-516,0 0-2451,0 0-1806,0 0-516,0 0-129,0 0-645</inkml:trace>
  <inkml:trace contextRef="#ctx0" brushRef="#br0" timeOffset="121814.9674">21807 6616 258,'5'-18'4386,"-13"18"0,-9 13 0,-4 10-1548,-15-2-1290,7 18 0,-10-1-516,8 15 129,-5-5-129,7 13-129,3-7-258,12 4 0,4-5-258,10-5-258,1-3 129,16-10-387,8-1-387,-5-14-3999,13-10-258,-3-5-387,2-5-258</inkml:trace>
  <inkml:trace contextRef="#ctx0" brushRef="#br0" timeOffset="122107.9842">22142 6718 6837,'15'12'5289,"-11"10"-258,-4 3-516,0 6-2580,-7 7-1677,2 5 129,-3 5 129,0-1-258,-2-5 129,2-2-258,2-7 0,2-8-258,2 0-129,2-25-2064,-7 14-2193,7-14-645,0 0 0,-11-16-516</inkml:trace>
  <inkml:trace contextRef="#ctx0" brushRef="#br0" timeOffset="122303.9954">21886 6812 9288,'0'0'5289,"-2"-18"-387,16 13-129,10-5-4128,11 3-129,5-2-129,7 2-129,-3 2-258,5-2-645,7 7-4128,-17 0 0,-1 2-645,-10 4-258</inkml:trace>
  <inkml:trace contextRef="#ctx0" brushRef="#br0" timeOffset="122708.0185">22377 7079 9288,'-8'12'5031,"8"-12"0,0 0-258,0 0-3999,12-5-129,6 2-258,0-8 0,6 6-129,-4 4 0,3 1 0,-7 0-129,-5 8-129,-4 9 0,-7-3-129,-7 9 129,-11 2 0,-2-2 0,-7 2-258,1 0 387,-1-2-258,4-2 129,6-3 0,3-4 129,8-1-129,6-13 129,2 12 129,10-9-258,6-2 129,2-1 0,6 0 0,0 0-387,-3-7-387,13 3-3999,-15-6-387,-1 1-387,-9-5-516</inkml:trace>
  <inkml:trace contextRef="#ctx0" brushRef="#br0" timeOffset="122940.0318">22463 6400 9804,'21'-8'5418,"-4"11"-387,-3 4-129,4 7-4515,3 4 258,6 8-387,-2 6 0,-5 3-645,3 12-2838,-16-10-1419,0 1-645,-7-5-387,-2 3-258</inkml:trace>
  <inkml:trace contextRef="#ctx0" brushRef="#br0" timeOffset="123204.0469">22885 6924 4902,'0'14'5418,"0"-14"-387,25 0-258,-4-7-2064,7 2-2193,1-5-129,4 3-129,2 0-387,-3-4-1419,-3 9-3096,-4 0-258,-11 2-258,-14 0-516</inkml:trace>
  <inkml:trace contextRef="#ctx0" brushRef="#br0" timeOffset="123392.0576">22927 7035 7998,'-3'12'5160,"3"-12"-258,13-2-129,-13 2-4128,35-13-129,-8 7-258,3 4-258,6 3-1032,-8-2-3483,5 0-258,-6-3-645,-3 0 0</inkml:trace>
  <inkml:trace contextRef="#ctx0" brushRef="#br0" timeOffset="123723.0765">23126 6751 9159,'-5'12'5418,"5"-12"-387,21 8 0,-2-2-4644,8 0 0,4-3 0,7 3-129,-5 1 0,1 0-129,-3 1-129,-5 1-129,-5 1 0,-6 2-129,-5 2 0,-8 4 0,-2 2 0,-8 3 0,-5 6 129,-7-4 0,2 5-258,-5-2 129,10 4-1161,-2-12-3225,6-3-129,9-17-645,0 0 129</inkml:trace>
  <inkml:trace contextRef="#ctx0" brushRef="#br0" timeOffset="123976.091">23795 6674 7740,'9'25'5676,"-15"0"-387,-6-2-387,9 10-2451,-5 0-2064,5 3-129,-1 7 0,2 2 129,0-4-258,-2-1-129,4-5-129,-2-8-387,2 3-1032,-5-11-3612,5-19-129,0 0-258,-13 0-387</inkml:trace>
  <inkml:trace contextRef="#ctx0" brushRef="#br0" timeOffset="124187.1031">23575 6767 10191,'16'-4'5676,"-3"-3"-516,11 7 129,1-2-4644,11 2 0,0 0-258,6 5 0,1 2-516,-5 1-258,8 11-1419,-11-10-3483,0 9 0,-12-10-645,-2 5-258</inkml:trace>
  <inkml:trace contextRef="#ctx0" brushRef="#br0" timeOffset="124555.1241">24048 7020 9804,'-19'59'5547,"18"-31"-516,0-2 0,2-1-4515,11-14 129,6 1-387,6-5 129,4-7-258,2 0 129,1-6-129,-3-5-258,1-1 258,-7 1-129,-3 0 0,-7 1-129,-12 10 258,0 0 0,0 0 0,0 8 0,-9 10 0,-4 2 0,-3 6 0,3 5 129,-4 2-258,3 2 0,1-5-129,6 0-516,-7-15-2064,13 2-2451,1-17-258,0 0-387,-11-7-516</inkml:trace>
  <inkml:trace contextRef="#ctx0" brushRef="#br0" timeOffset="124767.1363">24327 6556 11352,'21'18'5805,"-9"6"-645,-6-1-129,0 8-4902,4 8-258,0-2-387,4 11-4257,-14-10-387,-5 1-387,-7-14-645</inkml:trace>
  <inkml:trace contextRef="#ctx0" brushRef="#br0" timeOffset="125059.153">24522 6560 10836,'50'-6'5805,"-18"12"-387,14 21-129,-8 10-4515,11 4-129,-1 8-129,-2 11 0,-15 8-258,-13 2 129,-16-2-387,-8-9-387,-12 8-1677,-15-19-3225,-4-7-258,-9-15-516,4-13-387</inkml:trace>
  <inkml:trace contextRef="#ctx0" brushRef="#br0" timeOffset="126583.2401">18345 7985 7740,'9'-12'5031,"-9"12"-129,11 0-258,-11 0-3741,-2 27-129,-3-5-129,3 12-129,-3-1-258,3 8 129,-2-2-258,2 1 0,2-6 0,0-6-129,0-2-129,0-9-258,6 3-1161,-6-20-3096,0 0-129,0 0-516,-6-19-129</inkml:trace>
  <inkml:trace contextRef="#ctx0" brushRef="#br0" timeOffset="126800.2525">18166 7981 9546,'-17'-1'5160,"17"1"-129,0 0-387,0 0-3741,25-3-258,-2-2-387,9 3 129,2-1-129,6 0-129,4 2-387,-5-8-903,9 8-3741,-9-1 0,-6 2-129,-7 1-774</inkml:trace>
  <inkml:trace contextRef="#ctx0" brushRef="#br0" timeOffset="127191.2749">18510 8211 7611,'-11'0'5160,"11"0"-387,0 0 0,13-17-3741,7 12-129,-5-2-129,8 7-129,-4 0-387,-2 0 0,0 9 0,-7 9-129,-10 2-258,0 4 129,-12 4 0,-5 2-129,-4 0 0,0-1 129,0-1-129,2-5 129,7-7 0,3-4 0,9-12 129,0 12 0,12-12 0,8 0 0,4-6 129,7 1-129,1 2-129,-1-2-387,10 5-3483,-12-4-1032,-3 4-129,-9-3-774</inkml:trace>
  <inkml:trace contextRef="#ctx0" brushRef="#br0" timeOffset="127535.2946">18961 8062 10836,'12'-10'5160,"-12"10"-258,20-14-129,-20 14-4257,26-15-129,-10 12-258,0-1-516,10 5-3225,-9 1-1161,-3 2-258,-14-4-387</inkml:trace>
  <inkml:trace contextRef="#ctx0" brushRef="#br0" timeOffset="127715.3049">18975 8203 9030,'-6'12'5160,"19"-12"-129,4-2-387,3-12-3741,7 11-516,0-3-129,-2-4-1548,4 10-3225,-5-1-258,-2 1-516,-4 0-258</inkml:trace>
  <inkml:trace contextRef="#ctx0" brushRef="#br0" timeOffset="127995.3209">19402 7991 8514,'13'-6'5289,"-13"6"-387,11 9-258,-11 8-2709,0 9-1548,0 5 0,0 13 129,0 2-258,-2 6 129,-2 1-129,3-1 0,0-6-387,-2-6 0,3-6-774,0-20-3999,0-14 129,0 0-645,0 0-258</inkml:trace>
  <inkml:trace contextRef="#ctx0" brushRef="#br0" timeOffset="128227.3342">19211 8013 10836,'-9'-13'5418,"9"13"-258,3-16-258,14 9-3999,5-5-516,12 1 258,7-2-516,5 6 0,3 0-387,1-1-258,5 8-3354,-11 0-1032,-5 0-516,-12 5-129</inkml:trace>
  <inkml:trace contextRef="#ctx0" brushRef="#br0" timeOffset="128707.3616">19665 8236 8901,'0'0'5418,"11"-10"-387,-11 10 0,14-8-3225,-14 8-1032,24-14-258,-9 11-129,1 3-129,-3 0 0,0 8-129,-6 5-258,-6 5 0,-1 8 0,-9 1 0,-5 6 0,-4-1 0,-2 1-129,-2-5 129,5-3 0,2-4 129,4-3 0,5-6 0,6-12 129,3 13-129,8-13 129,7 0 0,0 0 0,4-3-129,4 2-387,-8-13-1032,4 10-3483,-7-8-129,-2 3-258,-8-6-645</inkml:trace>
  <inkml:trace contextRef="#ctx0" brushRef="#br0" timeOffset="128927.3742">19801 7815 10320,'14'-6'5160,"-3"6"-258,-11 0-258,15 26-4386,-7-7 129,5 3-387,-2 10-516,-9-4-3741,4 1-387,-2-1-387,0-6-387</inkml:trace>
  <inkml:trace contextRef="#ctx0" brushRef="#br0" timeOffset="129527.4085">20233 7866 5547,'0'0'4902,"11"-9"-129,-11 9-129,0 0-3354,0 0-129,4-13-258,-4 13-258,0 0 129,0 0-258,-15 5-129,4 3-129,-7 2-129,-1 1 0,-3 1 0,4 1 0,-2-3 0,5 0 0,4-4 129,11-6-258,-10 10 258,10-10-129,0 0 129,10 10-258,-10-10 387,19 18-387,-19-18 0,19 27 129,-14-7-129,-4 4 129,0 4-129,-2 4 0,-6 3 0,-3 3-129,0 2 0,-2-3 129,0 1-129,3-2 129,1-5-129,2-3 0,1-2 129,3-9 0,2 1-129,0-6 258,0-12-129,14 14 0,-1-12 129,3 0 0,2-2 0,3 1 0,-1-1 0,-1 0-387,2 10-1290,-11-10-3612,-10 0 129,14 0-387,-14 0-645</inkml:trace>
  <inkml:trace contextRef="#ctx0" brushRef="#br0" timeOffset="130411.4591">20448 7994 6063,'10'-3'5031,"-10"3"-258,13-3-258,-13 3-2967,3 6-516,-3 12-258,-3 2-258,-3 10 258,-8 3-387,3 8 0,-3-1-129,3 0 0,0-3-129,2-5 0,3-9-129,4-3 129,2-20-129,-1 12 0,1-12 0,0-11 0,0-5-129,0-4 0,1-7 0,-1-7-129,2 3 129,0-8-129,3 3 129,-1-2 0,5 8 129,2 1 129,-2 6 0,4 5 0,-2 4 129,-2 12 0,-9 2 0,23 4 0,-13 11 0,-1 6 0,1 5-129,-1 3 129,3 3-129,-1 3 0,2 1 0,-2-2 0,1-6-258,0 1 0,-1-4-129,-3-4-387,5 9-774,-13-19-3483,0 4-129,0-15-516,-10 13-258</inkml:trace>
  <inkml:trace contextRef="#ctx0" brushRef="#br0" timeOffset="130615.4708">20322 8323 7482,'4'-25'5418,"16"18"-387,1-4-129,7 8-2451,1-4-2064,7 5 0,-1 2-645,-7-7-2580,2 7-1935,-4 0-258,0 2-129,-5-2-645</inkml:trace>
  <inkml:trace contextRef="#ctx0" brushRef="#br0" timeOffset="130855.4845">20768 8007 9804,'0'0'4902,"0"0"-129,0 0-387,0 14-3999,0-14-645,14 18-3225,-14-18-1032,12 17-387,-12-17-387</inkml:trace>
  <inkml:trace contextRef="#ctx0" brushRef="#br0" timeOffset="131035.4948">20832 8151 9546,'-5'21'5289,"-1"-3"-387,6-18 0,0 16-4257,0-16-258,1 18-129,8-5-387,-9-13-774,23 14-3870,-23-14 0,20 8-387,-20-8-258</inkml:trace>
  <inkml:trace contextRef="#ctx0" brushRef="#br0" timeOffset="131255.5074">20996 8017 9030,'27'-6'5289,"-8"2"-387,-1 1-258,6-1-3096,-1 1-1290,3 0-387,3 3-645,-12 0-2967,5 0-1032,-9 0-258,-13 0-387</inkml:trace>
  <inkml:trace contextRef="#ctx0" brushRef="#br0" timeOffset="131435.5177">20996 8174 9804,'6'8'5031,"11"-6"-129,2-4-387,10-2-3870,-1-2-129,3 0-645,5 6-1935,-6-1-2451,-6-1-387,-4-4-387,-6 3-258</inkml:trace>
  <inkml:trace contextRef="#ctx0" brushRef="#br0" timeOffset="131700.5328">21385 7971 10191,'17'-4'5160,"-17"4"-258,9 11-129,-8 2-4386,5 8 129,-4 5-258,1 3 0,-3 1 0,0 6-129,0-3-129,0 0 0,0-5-387,0-12-903,0 0-3612,0-16 0,0 15-387,0-15-516</inkml:trace>
  <inkml:trace contextRef="#ctx0" brushRef="#br0" timeOffset="131959.5476">21230 7904 11223,'-12'-1'5289,"12"1"-387,9 0 129,11 0-4644,6 0 129,10 1-258,4-1 0,2 0-258,3 1-129,-4-1-387,4 4-2064,-13-4-2580,-2 1 0,-9-1-516,-6 0-258</inkml:trace>
  <inkml:trace contextRef="#ctx0" brushRef="#br0" timeOffset="132538.5808">21622 8178 9159,'12'-1'5418,"-12"1"-258,19-6 0,-12-7-3741,8 12-516,0-4-258,5 3-258,-2 2-129,0 0 0,-1 7-129,-3 1-129,-4 3 0,-7 7 0,-3 1-258,-1 4 258,-8-2-258,-8 3 129,2 0 0,-1-3 0,-2-1 0,3-4 0,15-16 129,-16 14 0,16-14 0,0 0 0,12 0 129,3-1-129,3-1 0,0-2 129,-1 4-129,0 0 0,-8 12 0,1 0 0,-5 4 0,-5 1 0,1 5-129,-10-2 258,-2 2-129,-2-6 129,-4-4 0,3-4 0,-5-2 0,2-4 0,2-2 0,-1 0-258,16 0-387,-22-11-2838,22 11-1806,0 0-258,-7-14-387,7 14-258</inkml:trace>
  <inkml:trace contextRef="#ctx0" brushRef="#br0" timeOffset="133299.6243">21839 7838 7482,'-1'11'4773,"1"-11"258,0 0-1290,16 0-2451,-16 0-258,31-1-516,-12-7 0,11 5 0,-7-6 0,4 5-387,-7 2 0,0 1 129,-9-3-258,-11 4 0,14 0 129,-14 0-129,0 10 0,0-10 129,-2 21 0,-1-7-129,-2 1 258,2 4-129,2 3 129,1-1-129,0 2 129,0 2-258,3 1 258,1 7-258,-1 0 129,1 4-129,0 1 0,1 3 129,-1-4-258,0 3 129,0-3 0,0-5 0,-3-3 0,-1-4 129,0-4 0,0-6 0,-9-2 0,9-13 129,-19 12-129,7-7 0,1-2 0,-4-2-516,12 11-1935,-9-11-2838,12-1-129,-11 0-387,11 0-387</inkml:trace>
  <inkml:trace contextRef="#ctx0" brushRef="#br0" timeOffset="134943.7183">22552 7952 129,'3'-13'2451,"-3"13"129,4-12 516,-4 12-258,0 0-387,0 0 258,0 0-516,0 0-645,0 0-258,0 0-129,-4 11-387,4 5-129,0 3-129,0 6-129,0 3 0,4 7-258,-9-6 129,4 3-129,-1-2-129,-1-4-129,1-3-129,-2-12-645,4 7-1548,0-18-2322,0 0-258,0 0-258,-5-6 0</inkml:trace>
  <inkml:trace contextRef="#ctx0" brushRef="#br0" timeOffset="135183.7321">22402 7948 7353,'-14'-16'4773,"12"3"129,2 13-387,13-4-3225,1-1-387,13 5 0,0-4-516,11 4 129,-2-1-258,4 0-129,2 1-129,-8-3-516,4 6-1677,-14-1-2451,-4 4-387,-20-6-387,9 15-258</inkml:trace>
  <inkml:trace contextRef="#ctx0" brushRef="#br0" timeOffset="135651.7588">22763 8133 8385,'0'10'5160,"9"5"0,-2-3-516,-7-12-3612,11 28-129,-5-13-387,5 4 0,-2-2-258,0 3 129,0-8-258,2 4 129,1-9-129,2-4 0,1-3-129,5-8 129,-2-6 0,3 0-129,0-2 0,-2 0 0,-4 2 0,0 4 0,-15 10 0,0 0 0,0 0 0,0 15 129,-6 6-129,-8 9 129,1 7 0,-2 3 0,1 4 0,1-4 0,2 2 0,3-3-129,0-5 0,1-6 0,7-4-258,-2-10-387,4 7-2451,-2-21-2064,0 0 0,4-8-645,0-10-129</inkml:trace>
  <inkml:trace contextRef="#ctx0" brushRef="#br0" timeOffset="137123.843">22972 7909 7740,'14'0'5160,"2"0"-645,-5-1 129,-11 1-3999,16 0-516,-1 0 129,2 0-387,2 5 129,-6-3-774,5 8-1419,-6-6-2451,-12-4-258,13 11-258,-13-11 0</inkml:trace>
  <inkml:trace contextRef="#ctx0" brushRef="#br0" timeOffset="137303.8533">22983 8059 6708,'-4'10'5031,"4"-10"-129,19 0-516,-19 0-3225,29 0-516,-8 0-129,4 0-516,-2 1-516,-6 1-3741,4 2-516,-6-1-129,0-1-645</inkml:trace>
  <inkml:trace contextRef="#ctx0" brushRef="#br0" timeOffset="137634.8723">23387 7813 7224,'19'10'5289,"-19"5"-258,1 11-129,-2-2-3870,1 12-258,-2-1 129,2 8-387,-2-6 0,2 1-258,0-3 0,0-4-258,4-4-258,-4-10-387,10 5-2064,-10-22-2193,0 0-258,0 0-258,1-19-387</inkml:trace>
  <inkml:trace contextRef="#ctx0" brushRef="#br0" timeOffset="137859.8851">23205 7784 9030,'0'0'5547,"0"0"-516,14 12 129,2-7-4515,6 8-129,-1-4 0,6 3-129,-1 1-129,4-2-129,-2 3-129,-1-4-387,4 6-645,-16-6-3870,9 1-129,-8-4-516,-1 3-129</inkml:trace>
  <inkml:trace contextRef="#ctx0" brushRef="#br0" timeOffset="138271.9087">23600 8065 5805,'3'27'5547,"-3"-12"-129,2 0-774,-2-15-1419,5 25-2451,-1-13-129,4 8-258,-2-2 0,2 0-129,0-6 0,2 1-129,-10-13 0,22 13 0,-11-13-129,0 0 0,4-9 0,-4-3 0,4-1 0,-4-2 0,-2 2 0,-1 2 129,-8 11-129,10-10 0,-10 10 0,0 0 0,0 14 0,-9 7 129,1 5-129,-1 4 129,0 2 0,-2 7 0,0-3 0,2 2 0,0-4 0,2-3-129,1-4-258,1-10-387,5 4-3225,0-21-1161,0 0-387,0 0-387</inkml:trace>
  <inkml:trace contextRef="#ctx0" brushRef="#br0" timeOffset="138527.9233">23687 7669 5805,'0'0'5289,"0"0"-387,0 0-129,0 0-3612,10 15-387,-4-2-129,5 4-129,-5 4-516,-2-2-774,5 4-3483,-7-1-645,-1 0-129,-1-7-516</inkml:trace>
  <inkml:trace contextRef="#ctx0" brushRef="#br0" timeOffset="139150.959">24165 7763 6450,'-12'-8'5289,"-9"5"-516,8 0-258,-5-2-3225,18 5-516,-25 0-387,13 0-129,-2 2 0,4 0-129,-2 2 0,12-4 0,-16 8-129,16-8 258,0 0-129,-9 16 0,9-16 0,0 21 0,5-5-129,1 7 129,-2 0 129,1 3-129,-4 5 0,-1 2 0,0 6 0,-2 1-129,-5-2 258,-4 1-258,1-1 0,-1 2 129,-1 0-129,3-6 129,3-4-129,3-3 129,3-4-129,0-6 129,3-3-129,-3-14 0,19 15 129,-6-10-129,2-4 0,3-1-258,1 1-645,-19-1-3999,27-1 0,-13-8-387,1 3-516</inkml:trace>
  <inkml:trace contextRef="#ctx0" brushRef="#br0" timeOffset="139699.9904">24281 7971 5289,'0'0'5031,"0"0"-258,0 0 0,0 27-3741,-6-6 129,4 13-258,-11 1-129,4 10 129,-8-5-258,7 2-258,-4-6-129,3-3 0,2-9-258,3-6 129,6-18-129,0 0 0,0 0-129,0-8-129,8-13 0,-2-10-258,3-1-387,-6-12 258,7 4-129,-6-5 129,3 6 0,-5 3 387,-1 6 258,4 7 129,-5 2 516,0 21-129,6-14 129,-6 14 0,12 0-129,-1 9 129,-1 3-258,7 3-129,-3 4 129,5 6-129,-3 1 0,1 5 0,-4-3-129,1 3 0,-5 2 0,1 0-129,-1 1-129,-4-6-129,1 0-387,-6-9-1677,1 12-2580,-1-12-258,0 0-387,-4-4-258</inkml:trace>
  <inkml:trace contextRef="#ctx0" brushRef="#br0" timeOffset="139923.0031">24197 8322 11223,'0'0'5289,"0"0"-516,3-21-1290,11 21-3096,5-1-129,0 1-258,9 0-258,-6-8-1290,7 7-3096,-5-5-258,0 4-516,-8-7-129</inkml:trace>
  <inkml:trace contextRef="#ctx0" brushRef="#br0" timeOffset="140203.0191">24563 8084 6966,'14'13'4902,"-14"-13"-129,6 11-645,-6-11-3612,0 0-387,6 18-516,-6-18-3741,1 14-516,-1-14-129,1 11-258</inkml:trace>
  <inkml:trace contextRef="#ctx0" brushRef="#br0" timeOffset="140376.029">24585 8248 8256,'-2'30'5289,"0"-17"-258,2 0-387,0-13-3999,0 17-258,4-5-516,-4-12-2064,13 0-2451,-13 0-387,19 0-258,-19 0-258</inkml:trace>
  <inkml:trace contextRef="#ctx0" brushRef="#br0" timeOffset="140591.0413">24679 8119 9159,'0'0'5289,"0"0"-258,15 0-387,-15 0-3870,19 2-516,-8 1-258,0-3-387,7 9-2451,-6-9-1935,-12 0-387,14 3-387,-14-3 0</inkml:trace>
  <inkml:trace contextRef="#ctx0" brushRef="#br0" timeOffset="140767.0514">24706 8196 9288,'-15'14'5289,"7"-4"-129,8-10-258,0 0-4128,0 0-387,15 12-258,-5-7-516,-10-5-1290,26 0-2967,-13-5-516,1 3-258,-14 2-258</inkml:trace>
  <inkml:trace contextRef="#ctx0" brushRef="#br0" timeOffset="141052.0677">24942 7920 10062,'13'2'5418,"-5"17"-387,-8-19-258,12 25-4128,-9-6-129,7 11 0,-7-3-258,2 4 129,-4 1-387,-1-1 129,0-2-129,-4 1-258,2-6-129,-7-12-774,9 5-3870,0-17-129,-4 11-258,4-11-516</inkml:trace>
  <inkml:trace contextRef="#ctx0" brushRef="#br0" timeOffset="141291.0814">24808 7937 10965,'-13'3'5547,"13"-3"-387,15 0 0,8 1-4644,6-1 0,10 0-258,3-2 0,4-4-129,0 4-258,-3-6-387,5 8-3999,-17-4-774,-1 4-258,-13 0-258</inkml:trace>
  <inkml:trace contextRef="#ctx0" brushRef="#br0" timeOffset="142875.172">24956 8473 1,'0'0'4385,"-11"5"646,11-5-258,0 12-2064,0-12-516,0 0-516,0 0-258,0 20-387,0-20-258,11 16 0,-11-16-258,19 21-129,-8-11 0,5 1-258,0-6 129,4 0-129,0-4-129,0-1 129,1-3-129,-1-5 0,-1-8 129,-5 1-258,-2 0 129,-5-1 0,-5 1-129,-2 1 129,-2 2 0,2 12-129,-19-13 129,7 12 0,1 1 0,0 0 0,11 0 0,-14 12 0,14-12 0,0 18 0,0-18 0,8 15 0,3-8 0,5-5 0,-1-1 0,3-1 129,0-2-129,-1-4 0,-2-4 129,0-5-258,-1 0 258,-3 0-129,-4 1 0,-1-3-129,-5-2 258,-1 2-129,-2 4 0,-8-2 0,-3 5 0,-4-5 0,-2 6 0,3 2 0,1 4-129,0-2-258,15 5-2193,0 0-2322,0 0-387,0 0-129,0 0-645</inkml:trace>
  <inkml:trace contextRef="#ctx0" brushRef="#br0" timeOffset="144216.2487">25126 7730 4257,'0'0'4902,"0"0"-645,0 0-1806,0 0-516,0 0-516,25-2-387,-25 2-129,28-13 0,-15 6-258,6 4-258,-4-1 0,-1 4 0,-14 0-129,21-2 0,-21 2 129,11 2-129,-11-2-129,8 13 129,-8-13-129,10 19 129,-4-7-129,1 3 0,0-1-129,0 6 129,0-1 0,-1 4 0,-2 0 0,3 5 0,-4-3 258,4 3-258,-2-1 129,4-3-129,-3-3 0,5 1-129,-2-4 0,0 2-129,1-3-129,-4-2-387,6 11-1161,-11-12-3225,5 3-258,-6-17-258,0 21-387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16T10:05:17.52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3511 15324 258,'0'0'1419,"18"2"129,-6 1 129,4-3 258,4-2-258,3 2-129,3-3-258,8 3-258,4-8 0,7 8 0,2-11-258,11 9-129,-3-7-258,13 3 129,1-8-258,5 9-129,1-5 129,8-1-258,3 4 129,5-6 0,5 5-129,4 2 129,-1 1 0,5 1 0,5 0 0,5 2 129,0 1-129,2 1 0,6 1 0,4-1-129,12 0 129,4 0-129,-3 0 0,3 0 129,4 0-258,6-1 258,0 1-129,2-1 0,-1-2 0,3 0 0,7 1 0,4 0 0,4-3-129,2 3 129,4-2 0,6 3-129,3-1 129,3-1-129,-2 3 129,2 0-129,3 0 129,-1 2 0,4-1-129,-1 2 129,3 3 0,4 0 0,3 0-258,2-1 258,1 3 0,3-1 258,0-1-258,-1 0 0,-2-3 0,2 3 129,3-1 0,-1-3-129,7-2 129,4 0 0,3 0 0,7 1 0,11-3-129,3-6 129,1 1 0,9-4-129,-1-1 258,-2 1-258,4-1 258,3 2-129,-7-1 0,2 3 0,0-4 129,0 6-258,4-1 0,4 2 129,0-1-258,2 1 129,0 2-129,5 0 129,0 0-129,2 1 0,1 1-129,-1 1 129,-4 0 0,-7 0 0,-1 1-258,-3-1 129,-12 0 0,-9 0-258,-7 5-645,-21-4-3096,-17-1-258,-8-1-258</inkml:trace>
  <inkml:trace contextRef="#ctx0" brushRef="#br0" timeOffset="2688.1537">4041 16190 1677,'0'-18'3999,"-1"1"258,-5 4-2064,6 13 0,0-12-258,0 12-258,0-11-258,0 11-387,0 0-129,10 1-129,-10-1-258,7 30 0,-6-4-129,3 9 0,-4 2-129,2 16 258,-1-1-387,2 2 129,-3-6-129,0-1-129,0-9 129,1-1-129,1-6 0,-1-14-129,3-2-129,-4-15-1032,0 0-3225,10 7-258,-10-7-258,6-14-258</inkml:trace>
  <inkml:trace contextRef="#ctx0" brushRef="#br0" timeOffset="3176.1817">4007 16217 2709,'-2'-14'4128,"2"-1"0,0 15-774,7-11-2193,-7 11 258,0 0-258,8-19 0,-8 19-258,16-6-129,-5 6-129,1-7 0,8 3-387,-1-6 0,7 1-129,-2 0 0,4 0 0,1-2 0,-1 2 0,-5 1 0,2 0-129,-7 2 0,0 0 0,-4 2 0,-2 0 0,-12 4 0,18-2 0,-18 2 0,15 0 0,-15 0 129,13 15-129,-13-15 0,14 20 129,-9-7-129,1 5 129,-1-1-129,0-1 129,1 1-129,-5 1 0,3-3 0,-3-1 0,2 0-516,-3-14-3354,-1 21-645,1-21-516,-6 11-129</inkml:trace>
  <inkml:trace contextRef="#ctx0" brushRef="#br0" timeOffset="4964.2839">4961 16090 1677,'16'-8'4257,"-16"8"258,13 0-129,-10 19-2064,-3-19-903,4 33-258,-3-16-387,6 18-129,-6-5-129,4 8 0,-2 5-387,2 3 258,-2-2-387,2-2 129,1-8-258,-1 1 258,-1-8-516,-1-7-129,5-4-1806,-8-16-2193,0 0 129,0 0-774,-1-6 387</inkml:trace>
  <inkml:trace contextRef="#ctx0" brushRef="#br0" timeOffset="5204.2977">4970 16346 4773,'0'0'5031,"7"0"-387,3 0-129,-10 0-3225,30-1-258,-12-3 129,12 4-516,-6 0-129,8 0-258,3 0 0,-1 0-258,-1 0 0,1 0 0,-2 0-129,-5 0-387,3 11-1677,-13-11-2193,-4 3-258,-13-3-387,0 0-387</inkml:trace>
  <inkml:trace contextRef="#ctx0" brushRef="#br0" timeOffset="7000.4004">5967 16084 1,'12'-12'3482,"-12"12"646,8-14-387,-8 1-1806,0 13-129,0-14-387,0 14-258,-2-13 0,2 13-258,0 0-129,-15-9-129,15 9-258,-17-3 0,4 3-129,3 5-129,-3 3 0,-1 6 0,1-2-129,1 4 129,1 2-129,4 3 129,2-3 0,3 4-129,2-4 0,0 7 129,5-3-129,1-3 0,1 2 0,0-1 0,0 0 0,-4-6 0,-1 2 0,-2-2 0,0-2-129,0-12 129,-17 19 129,17-19-129,-21 5 0,9-5 0,12 0 0,-19 0 0,19 0 0,-11-6 0,11 6 0,0 0 0,1-12 0,12 11 0,1 0 0,3 1 0,1 2 0,0 5 0,-2 8 0,-2 7 0,-4 2 0,-7 1 0,0 1 0,-3 3 129,0 0-129,-5 1 129,-1-12 0,5 0-258,-2-1 258,3-4-258,0-2 258,0-11-258,10 14 387,-10-14-258,20 7 0,-8-7 129,0 0-129,-1 0 0,4 0-387,-15 0-2451,18-2-1806,-18 2 0,19-7-645,-19 7 258</inkml:trace>
  <inkml:trace contextRef="#ctx0" brushRef="#br0" timeOffset="7888.4512">6448 16292 3483,'3'-14'4773,"-3"14"-258,2-14-516,-2 1-2064,0 13-516,0 0-516,13 0-258,-13 0 0,10 13-387,-6 1 0,4 7-129,-2 14 0,0-2 0,1 4-129,1-3 129,1 0-258,0-2 129,0-4-129,4-6 258,-3-14-258,3-1 129,0-7 0,-1 0 0,4-7 129,0-7-129,0-10 129,3-3-258,-1-4 258,-1 1-258,-2 0 258,0-1-258,-3 4 129,-2 2-129,-10 25-387,11-22-516,0 22-2838,-11 0-645,0 0-258,0 0-387</inkml:trace>
  <inkml:trace contextRef="#ctx0" brushRef="#br0" timeOffset="8383.4795">7102 16299 3225,'-19'-8'4773,"4"8"-258,-5 1-129,0 11-1677,-3-9-1935,8 9 0,0-4-258,6 9 0,2 4-258,7 7 129,0-5-258,4 1 0,8-1 0,1 1 0,0-4 0,3-7 0,2-9 0,-3-2 0,-3-2 0,1-15-129,-5-3 129,-1-4 0,-1-4 0,-4 1-258,-2-1 258,0 2-129,0 2 258,0 22-258,-8-15 0,8 15 129,0 0-129,-6 8 129,6 16 0,0-1 0,3 4 0,6 3 0,0 1-129,4 0 258,2-4-258,0 2 0,1-13 0,-3-3-516,3 2 0,-16-15-1032,26 9-2580,-26-9-774,17-4 0,-10-9-387</inkml:trace>
  <inkml:trace contextRef="#ctx0" brushRef="#br0" timeOffset="8643.4944">7355 16109 8643,'0'0'4902,"0"0"-258,10 17-129,-10 4-3999,0 12-129,0 0-129,3 8 129,2 5 0,1 5 0,0-7-387,3 3 258,0-8-258,4-4 0,0-3 0,-3-5-129,5-8-1032,-15-19-3483,20 17 0,-20-17-516,14 0-258</inkml:trace>
  <inkml:trace contextRef="#ctx0" brushRef="#br0" timeOffset="10547.6033">8368 16367 3096,'0'0'4128,"0"0"-387,0 0-1161,0 0-1290,0 0 0,1-5-129,-1 5-258,0 0 0,0 0-258,-1-11 0,1 11-129,0 0-129,-13-10-129,13 10-129,-20-8 129,7 4-129,-1 0-129,-3 2 129,0 2-129,-1 0 0,1 3 0,0 5 0,2 2 0,2 3 0,1 0 0,5 11 0,3 1 129,1 1-129,3-1 129,5-1-129,7-2 129,-2-4-129,6 0 258,1-14-258,1-3 0,-1-1 129,2-3 0,-2-15 0,-2-2-129,-3-3 129,-3 2-129,0-2 129,-3 2-129,-3-2 129,1 5-258,-4 18 258,3-11-129,-3 11 0,0 0 129,7 19-129,-3 5 258,3 6-258,0 3-129,4 5 258,2 3-258,-1-1 258,2 7-258,-6-11 258,-2 1-387,-6-8 387,0 2-129,0-8 0,-11-5 0,-4-7 0,-2-6 129,-2-5-129,-1-4 129,-3-5-129,1-9-129,3 2 129,2 0-258,4 2-387,-1-7-1677,8 10-2322,1-2 0,5 13-774,4-17 516</inkml:trace>
  <inkml:trace contextRef="#ctx0" brushRef="#br0" timeOffset="10808.6182">8917 16283 7482,'0'0'4773,"8"5"-258,-8-5-516,0 18-3870,0-18-516,2 33-1290,-2-33-2580,9 21-129,-9-21-645,9 16 516</inkml:trace>
  <inkml:trace contextRef="#ctx0" brushRef="#br0" timeOffset="10987.6284">8974 16480 8514,'12'23'4644,"-12"-23"-387,18 23-1290,-18-23-2580,13 26-129,-5-12-645,-8-14-3741,7 18-129,-7-18-516,7 14-258</inkml:trace>
  <inkml:trace contextRef="#ctx0" brushRef="#br0" timeOffset="11507.6582">9478 16163 4644,'3'-12'5289,"-3"12"-516,0 0-129,0 0-1548,13 18-2580,-11 2-129,6 11 0,-2 1-258,5 6 129,-1 6-129,3-1 387,-1-4-516,-1-1 129,2-2-129,-4-9-129,1 0-645,-9-16-1548,-1-11-2064,0 0-645,0 0 129,-4-12-645</inkml:trace>
  <inkml:trace contextRef="#ctx0" brushRef="#br0" timeOffset="11755.6724">9285 16140 6321,'0'0'5031,"0"0"-258,17 0-129,0-4-3225,10 4-774,0 0 0,11 4 0,-3-3-129,6 5-129,3-4-129,6-1-258,-4 1 0,-2-2-258,6 9-1677,-12-9-2580,-1 0-645,-9-7-129,-7 2-516</inkml:trace>
  <inkml:trace contextRef="#ctx0" brushRef="#br0" timeOffset="14091.806">10102 16454 1,'0'0'4385,"6"-4"388,-6 4-387,-2-22-1806,2 22-516,-8-14-516,8 14-645,-16-14-129,16 14-129,-24 0-129,11 0-258,-6 2 0,2 12-129,-3 3 0,2 2 129,1 1-258,3 2 258,1 0-258,7 0 258,3 2-258,4-9-129,4-1 258,7-5 0,4-1 0,3-3-129,4-4 258,2-1-258,-2-1 0,3-10 258,-4 1-387,-2-3 129,-1-2 0,-5-8 0,-4 0 0,-2 2-129,-5 1 258,-2 0-258,-1 3 129,0 6-258,0 11 258,0 0 0,-6 11 0,6 8 0,2 5 0,5 4-129,3 5 258,3 1-258,0 7 258,1-7-258,-3-4 258,-5 5-258,-3-8 258,-3-1 129,-5-3-258,-8-5 258,-7-7-129,-2-5 0,-5-4 0,3-2 0,-3 0 0,3-1-129,2-4-129,4-4-645,18 9-3741,0 0-258,0 0-645,0 0-129</inkml:trace>
  <inkml:trace contextRef="#ctx0" brushRef="#br0" timeOffset="15967.9133">10725 16248 6708,'28'0'5031,"-10"0"-645,4-3 0,-5-3-4128,5 4-129,0-1-258,-2-4-516,9 7-1806,-9 0-2064,-3 0-129,-3 0-387</inkml:trace>
  <inkml:trace contextRef="#ctx0" brushRef="#br0" timeOffset="16175.9252">10758 16357 6063,'-14'17'5160,"14"-17"-516,9 9-258,3-9-3870,9 0 0,3 0-129,5 1-387,6 10-387,-7-11-516,17 2-3225,-9 1-387,2-1-387,-2-2-387</inkml:trace>
  <inkml:trace contextRef="#ctx0" brushRef="#br0" timeOffset="17139.9803">11973 16084 4902,'15'-8'4902,"-10"-5"-258,-5 13-1548,0-17-1677,0 17-129,-8-15-387,8 15-129,-10-11-258,10 11-258,-19-6 0,19 6-129,-25 0 0,11 7-129,-6 2 129,4 1-129,-3 2 129,3 5 0,0 3-129,2 0 129,5 0 0,3 0 0,5 0 0,1 1 129,5-1-258,5-1 387,2-2-387,2-2 129,-1 2 0,0 0-129,-3-1 129,0 0-129,-6 0 0,-1 0 0,-3-5-129,0 13 129,-8-3 0,-7-1 129,1-1-129,-3-3 0,-1-2 0,2 0 129,-1-1 0,2-11-129,6 0 0,9-2 0,-14 1 129,14-1-129,0 0 0,0 0 0,8 8 0,-8-8 0,17 10 0,-17-10 0,18 16 0,-11-5-129,0 0 258,-2 1-258,-2 3 129,-3 2 0,0 3 0,0-2-129,-4 1 258,-2-3-129,0 3-129,1-4 129,1 1 0,1-1 0,2-5 0,1 2 0,0-12 0,4 21 0,-4-21 129,12 15-129,-12-15 0,17 10 0,-17-10-129,15 15 129,-15-15-516,11 7-2709,-11-7-1548,13 3-258,-13-3-774,0 0 387</inkml:trace>
  <inkml:trace contextRef="#ctx0" brushRef="#br0" timeOffset="18200.041">12706 16209 1935,'0'0'4515,"0"0"0,0 0-774,7 14-2451,-7-14 0,-7 17-129,-7-5-258,2 16-129,-8 1 0,5 13 258,-6-2-516,5 9 0,2-3 0,10-2-258,2-2 0,6-1-258,9-13 0,6-7-645,8 4-1161,-3-16-2580,4-3-774,-5-6 0,0 0-516</inkml:trace>
  <inkml:trace contextRef="#ctx0" brushRef="#br0" timeOffset="18536.0602">13186 16357 3096,'3'31'5031,"-16"-11"-387,-3 4 0,-12-7-3225,5 14-645,-8-7 129,6 8-387,-3-12 0,5 6-387,4-9-129,4-4-774,12 2-1935,3-15-1935,0 0 0,0 0-645</inkml:trace>
  <inkml:trace contextRef="#ctx0" brushRef="#br0" timeOffset="18756.0728">12891 16384 6966,'-1'25'5160,"8"-5"-129,-7-20-774,28 34-3483,-11-13-129,10 6-129,0 1 0,7 1-387,-3-12 129,3-2-516,6 5-387,-15-15-2580,9 3-1677,-8-5-129,-2-3-774</inkml:trace>
  <inkml:trace contextRef="#ctx0" brushRef="#br0" timeOffset="19008.0872">13554 16315 6966,'19'0'5160,"1"3"-516,-20-3-258,9 13-4128,-9-13-387,13 31-1548,-13-31-2709,4 29-387,-4-29-516,0 16 387</inkml:trace>
  <inkml:trace contextRef="#ctx0" brushRef="#br0" timeOffset="19204.0984">13644 16459 7740,'5'24'5418,"-5"-24"-645,4 26 0,-4-26-4257,0 20-258,0-20-258,0 22 0,0-5-645,0-17-3612,0 17-774,0-17 129,0 0-645</inkml:trace>
  <inkml:trace contextRef="#ctx0" brushRef="#br0" timeOffset="19492.1149">13955 16248 9030,'12'0'5031,"1"3"0,-13-3-387,0 17-4386,0-5-129,1 6 129,2 5 0,0 13 0,-1-5-129,4 2 0,-3 1-129,3-1-129,-3-4 0,-2-5-129,3 1-645,-4-25-3612,-10 12-258,10-12-645,-17-2-129</inkml:trace>
  <inkml:trace contextRef="#ctx0" brushRef="#br0" timeOffset="19708.1272">13661 16265 6966,'0'0'5547,"0"0"-258,21 8-129,6-8-3096,16 3-1419,10-3 129,11 1-258,4 0-387,2-1-129,5 0-258,-9-5-1032,10 3-3612,-16-10-258,-6 10-387,-13-7-516</inkml:trace>
  <inkml:trace contextRef="#ctx0" brushRef="#br0" timeOffset="20108.1501">14512 16501 9030,'-4'24'5160,"-5"-8"-129,-10-2-1290,2 10-2967,-7-5-129,4 6 0,-3-3-258,4 2-129,-1-4-129,4-1-258,4-7-129,-2-5-258,11 7-1290,-12-14-2838,15 0-645,-10-19-129,7 3-387</inkml:trace>
  <inkml:trace contextRef="#ctx0" brushRef="#br0" timeOffset="20316.162">14232 16534 8127,'0'0'5160,"12"9"387,-12-9-774,33 15-3612,-17-7-258,9 6-258,-2-2-258,2 4-258,0-2 129,2 3-258,2-1 0,-3-5-387,4 3-387,-13-13-3096,10 2-1290,-6-3 0,2-1-903</inkml:trace>
  <inkml:trace contextRef="#ctx0" brushRef="#br0" timeOffset="20623.1796">14617 15988 10191,'55'19'5547,"-14"8"-387,-2-3 129,12 9-4515,-9 6-258,2 10 0,-11-1-258,-7 12 0,-14 0-129,-11-2-129,-5-2 0,-14-1-258,-2-2-258,-15-15-1032,10 2-3741,-9-22 129,12-2-645,0-14-258</inkml:trace>
  <inkml:trace contextRef="#ctx0" brushRef="#br0" timeOffset="22144.2666">15325 16265 5676,'28'7'5289,"-6"-7"-387,6 0-387,-5-8-3225,17 8-129,-8-7-387,6 7-387,-3 0-387,-8-1-516,5 9-1806,-18-6-2064,0 7-516,-14-9-258,-1 12-129</inkml:trace>
  <inkml:trace contextRef="#ctx0" brushRef="#br0" timeOffset="22356.2787">15330 16362 9159,'-5'13'5031,"18"-6"-258,2-3-387,10-2-3999,5-2-129,9 0-129,7 1-387,-2-1-129,10 0-516,-11-3-3096,8-2-645,-10-3-387,-4 2-258</inkml:trace>
  <inkml:trace contextRef="#ctx0" brushRef="#br0" timeOffset="22724.2997">15639 16058 7353,'3'22'4773,"15"-13"-129,8 8-387,4-8-3741,9 11 129,-2-7-258,8 8-129,-5-2-129,3 3 0,-8-3-129,-6 4 129,-10 1-258,-4-3 129,-12 1 0,-3 3 129,-12 1-129,-7 4 129,-3-5-129,2-2 129,-3-2 0,5-3 0,8-2-258,2-4-258,8-12-2838,0 0-1419,9 3-258,0-12-387</inkml:trace>
  <inkml:trace contextRef="#ctx0" brushRef="#br0" timeOffset="23067.3194">16405 16059 10191,'11'-8'5418,"-7"15"-516,-4-7 0,0 28-4257,0-8-516,1 8 129,-1 1-129,3 11-129,-3-2 129,0 7-129,0 1 0,1-2 0,0-2 0,3-4 129,1 0-258,3-9 258,5-2-129,6-11 129,2-6-129,6-4 129,1-3-129,5-3-129,2 0 0,-3-10-774,9 4-3483,-13-9-645,-1-6-129,-14-2-645</inkml:trace>
  <inkml:trace contextRef="#ctx0" brushRef="#br0" timeOffset="23272.3311">16403 16319 9417,'-43'7'5289,"43"-7"-129,0 0-387,27 10-4128,3-10-129,11 0-258,1 0 0,2-5-516,5 5-1548,-11-11-2838,-1 4-387,-12-8-258,-2 2-387</inkml:trace>
  <inkml:trace contextRef="#ctx0" brushRef="#br0" timeOffset="23476.3428">16389 16065 9933,'-29'-2'5418,"29"2"-387,13 0 0,21 0-4257,-3-1-258,13 1-129,0 1-129,2 4-387,2 1-387,-6-6-774,10 12-3612,-17-10-129,2 11-387,-6-7-387</inkml:trace>
  <inkml:trace contextRef="#ctx0" brushRef="#br0" timeOffset="23700.3556">16986 16329 8514,'19'46'5289,"-11"-19"-516,2 9-774,-10-10-3096,7 10-258,-7-11 129,0 6-387,0-3 129,0-10-387,0-4 0,0-14-387,2 25-3225,-2-25-1548,0 0-129,7-11-516</inkml:trace>
  <inkml:trace contextRef="#ctx0" brushRef="#br0" timeOffset="24531.4031">17146 15852 4128,'0'0'5031,"17"0"129,7 0-516,1-16-1677,8 16-2064,-3-3-129,9 3-129,-8 0-129,2 5-129,-6 4-258,-4 8 0,-7 3-129,-8 6 0,-7 8-129,-1 2 258,-11 2-129,-5 5 0,-3-3 129,0-1-129,0-4 129,4-2 0,1-9 0,10 0-129,4-7 129,4-3 0,11-4-129,3-3 129,4-6-129,1-1 0,1-5 0,0-2 0,-6 2 0,-3 1 0,-15 4 0,0 0 0,0 0 0,0 0 0,-1 14 0,-10 3 0,3 12 0,1 2 0,2 3-129,2 4 129,3 3 0,0-3-129,0 4 129,3-5 0,1-4 0,-2-9 0,1-2 129,-3-1 0,-3-8 0,-6-2 129,-6-4-129,-6-2 129,-5-1-129,-1-2 0,-4-2-129,1 0-387,12 8-2838,-4-9-1677,9-2-516,13 3-258,-9-22-516</inkml:trace>
  <inkml:trace contextRef="#ctx0" brushRef="#br0" timeOffset="27019.5454">17998 16105 8514,'0'0'5289,"0"0"-516,0 9-516,0-9-4386,0 13-1677,6 4-2451,-4 2-645,4 5-129,-5-2-258</inkml:trace>
  <inkml:trace contextRef="#ctx0" brushRef="#br0" timeOffset="27203.5559">18112 16475 5160,'8'50'5676,"-8"-23"-645,2 7-129,-2-18-1935,-2 14-2451,-8 5 0,-2 5-903,-3 14-516,-16-4-3612,8 4-516,-8-5-258,4 2-387</inkml:trace>
  <inkml:trace contextRef="#ctx0" brushRef="#br0" timeOffset="27807.5905">19296 15993 5934,'0'0'5418,"3"14"-516,-3 0-258,-2 20-3354,-8-2-1032,2 10 0,-5 1-129,3 9 129,-4-1-129,1 6 0,6-6 0,3-4 0,4-5 0,12-3 0,6-9 0,14-5 0,10-6 0,7-12-129,9-4 129,1 0-129,3-3-129,-5-6-258,1 7-1935,-18-12-2451,-2 6-258,-23-14-774,-7 5 387</inkml:trace>
  <inkml:trace contextRef="#ctx0" brushRef="#br0" timeOffset="28015.6024">19222 16341 8127,'0'0'5418,"24"0"-387,10 5-258,5-5-4515,12 2-387,5 4 0,1-1-516,7 3-1161,-15-8-2967,2 0-129,-8-5-516,-8-4 258</inkml:trace>
  <inkml:trace contextRef="#ctx0" brushRef="#br0" timeOffset="28219.6141">19147 16021 8643,'22'0'5418,"25"0"-516,12-10-258,20-1-4644,12 3-258,1-4-645,10 9-3741,-9-3-258,-5 6-387,-11 0-129</inkml:trace>
  <inkml:trace contextRef="#ctx0" brushRef="#br0" timeOffset="28784.6464">20035 16423 6966,'0'0'5547,"0"0"-387,10-4 0,-10 4-4257,34-4 129,-11 4-516,9 0 0,-3 1-258,6 6 0,-8 5-258,-6 4 129,-7 9-258,-7 1 0,-8 1 0,-17 3-129,-5 2 258,-7-4-129,-2 0 129,-4-7-258,5-3 387,6-5-258,6-3 129,19-10 129,-9 11-129,9-11 129,21 0 0,7 1 0,4-2 0,3-3 0,3-1-129,-2 2 0,-1 3-129,-4 0-258,2 5-1161,-19-5-3354,5 5-387,-19-5-387,25 0-645</inkml:trace>
  <inkml:trace contextRef="#ctx0" brushRef="#br0" timeOffset="33927.9406">20682 15782 258,'11'-5'3999,"-11"5"-645,0 0-258,0 0-774,0 0-516,0 0-645,0 0-387,0 0 0,0 0-258,0 0 129,20-1-258,-20 1 129,20 0-129,-9 0 0,5 0 0,-1 3-129,3 2 0,-3 0-129,-1 5 129,-2 3 0,0-1-129,-3 5-129,0-1 129,-3 6-129,-2 1 129,-3 5 0,-1 3 0,-2 1 0,-8 7 0,-4-6 0,4 7 129,-4-4-258,2 0 258,2-5-258,2-3 129,5-3-129,3-6 129,0 0 0,7-4 0,2-2-129,5-1 129,1-6 0,4-3 0,0-1 129,6-2-258,-1 0 129,-1-3-129,-2-3 0,-3 1 0,-4 1 0,-2 3 129,-12 1-129,0 0 0,0 0 129,0 0-129,0 0 0,-8 0 0,-4 3 0,-3 2 0,-1 2 0,-4 0 0,-1 3 0,-1 4 0,1 0 0,1 6 129,5 1-258,0 5 258,4 7-129,4 0-129,5-1 129,2 2 0,1 1 0,7 1-129,2-3 129,1-6 0,0 1 0,1-2 0,-8-4 0,-2 3 0,-2-3 0,-5 0 129,-8-4-129,-5 0 258,-4-2-258,-3-2 129,1-3 0,3-6 129,-1-2-129,5 0-258,5 4-129,-2-11-1677,14 4-3096,0 0-387,0 0-516,8-16-258</inkml:trace>
  <inkml:trace contextRef="#ctx0" brushRef="#br0" timeOffset="38147.1819">1694 15456 2967,'15'-11'3483,"-15"11"-387,21-13-645,-12 0-645,10 9-387,-6-6-129,12 9-258,-8-8-129,7 9-387,0-4 0,4 3-258,2-3 0,2 2 0,2-3 0,2 2-129,6-1 129,-1 2-129,-1-3 129,5 3 0,-2-2 129,0 4-129,-6-3-129,2 3 0,-5-4 129,-2 4-129,-3-1-129,-1-1 129,-2 0-129,-1 1 129,0 0-129,1 1 129,0-1 0,-2 1 0,-1 0-129,-1 2 129,-3 1 0,1 1 0,-2 0-129,-1-1 0,-1 2 0,4-3 0,0-2 0,4 2 0,-4-1 0,3-1 0,1 0 0,1 0 129,1-3-129,-1 2-129,-2 1 129,0 0 0,0 0 0,-2 0 0,0 1 0,-1 1 0,-2 1 0,2-2 0,0 0 0,3 1 0,2 0 0,3-2 0,4 1 0,3 0 0,5-1 0,1 0 129,5 3-129,3-3 0,9 0-387,0-4-3741,14-6-258,6-7-645,13-10-387</inkml:trace>
  <inkml:trace contextRef="#ctx0" brushRef="#br0" timeOffset="39867.2803">20820 15148 1419,'41'6'1806,"-21"-5"258,7 7 258,1-8-387,7 9 0,1-8-387,13 6-258,-6-7-258,11 7-258,-4-6-258,7 2-129,-2-2-129,1 3-129,-3-3 0,1 3 129,-1 0-129,-1-1 0,1-2 0,3 4 129,-2-4 0,3 0-129,1 0 129,2-1-129,-2 0 129,2 2-129,-2-2 0,2 0-129,-3 1 129,-3 1 0,0 0-129,-3 3 129,-1-1-129,0 0 0,-3 1 129,1 0-129,-1 2 129,-1-2-129,4-2 129,-4 2-129,3-3 0,-2 1 129,3-2-129,-2 3 0,-4-1 0,-1-1 0,0 0 0,-4-2 0,-2 1 0,3 1 0,-2-1 0,2-1 0,2 0 0,2-1 0,3-1 0,1 2 0,3 0-129,2 0 129,-1 0 0,2 0 0,3 2 0,1 1 0,0-1 0,2 1 0,0-1 0,-1 0 129,-6-2-129,2 0 0,-4 0 0,-2 0 0,-6 3-129,-4-3-903,0 0-3225,-13 0-516,0 0-516,-11-5 130</inkml:trace>
  <inkml:trace contextRef="#ctx0" brushRef="#br0" timeOffset="41687.3844">2066 14163 8256,'23'-26'4773,"-23"26"-258,21-7-129,-21 7-3354,17 22-129,-14 4 0,3 16-387,-6 6 0,0 10-129,0 3-129,-1 4-129,0-4 0,1-6-129,0-8-129,0-7-129,8-6-516,-8-21-3870,0-13 258,10-4-774,-3-17-258</inkml:trace>
  <inkml:trace contextRef="#ctx0" brushRef="#br0" timeOffset="42107.4084">2095 14106 8643,'-12'-9'4773,"-5"-12"-387,17 21 0,-4-20-3870,4 20 0,11-13 0,4 11 0,4-3 129,9 5-258,2-1 0,8 1-129,0 0-129,5 0 0,-3-3 0,3 0-129,-4-4 129,-2-1-129,-5-1 0,-4 0 0,-4 0 129,-8 2-129,-2 1 0,-14 6 129,14-5-129,-14 5 0,0 0 0,0 0 0,5 14 0,-4-1 0,3 3 0,-2 3 129,0 2 0,2 5-129,-1 0-129,-1-5-516,8 11-2580,-9-5-1290,6 2-387,-7-5-258,4 1-516</inkml:trace>
  <inkml:trace contextRef="#ctx0" brushRef="#br0" timeOffset="42647.4393">2923 14055 6966,'11'-9'4515,"-11"9"0,0 0-258,7 16-3096,-7-5-129,0 13-258,0 0-129,0 11-129,0 4 129,0 6-387,0 0 0,3 5-129,4-6 0,4 1-129,5-5 0,2-8 129,2-5-129,6-6 129,0-13-129,1-7 129,-3-5-129,3-14 0,0-10 129,-1-3 0,-1-10-129,-2-5 0,-5-2 129,-4-2-129,-2 3 0,-7-1 0,-5 4 0,-1 7 0,-7 6-258,-9 8-129,6 16-774,-14-2-3354,12 9 129,-5 4-645,6 10-516</inkml:trace>
  <inkml:trace contextRef="#ctx0" brushRef="#br0" timeOffset="43092.4647">3085 14128 3225,'12'-12'4515,"-12"12"129,13-3-129,-13 3-2193,8 8-645,-8 5-387,7 8-516,-7 0-258,2 2-258,-2 2 0,0 5-129,0-3-129,0-3 0,0-3 0,0-4-129,0-1-516,0-16-774,0 13-2967,0-13-129,0 0-258,0 0-258</inkml:trace>
  <inkml:trace contextRef="#ctx0" brushRef="#br0" timeOffset="43299.4766">3011 14275 7353,'-16'-8'4902,"16"8"-258,0 0-387,7-5-2709,-7 5-516,22-3-387,-2-1-129,5 4-258,3 0-129,2 0-258,3 0-387,-6-4-2193,4 4-1935,-5-5 129,0 3-645,-3-7-129</inkml:trace>
  <inkml:trace contextRef="#ctx0" brushRef="#br0" timeOffset="44735.5587">3648 13935 129,'6'-20'3741,"-6"20"0,7-14 129,-7 14-1935,0 0-516,0-13-129,0 13 0,0 0-129,0 0-387,-17 5 0,17-5-258,-20 10 129,20-10 0,-25 16-258,15-4 129,-6-2-129,7 2 0,-3-2-129,9 2 0,-4 0-129,7 2 258,0-2-258,8 1-129,1-1 129,3 3-129,1 3 258,2 1-258,-1 1 129,-1 1-129,-1 1 129,-6 3-129,-4 0 129,-2-4-129,-7 2 0,-6-4 129,-5-2-129,-1-4 0,-5 0 0,1-5 129,4-4 0,0-1-129,5-3 0,2 0 129,12 0-129,0 0 129,-5-7-129,5 7 0,11-4 0,3 1 0,2 3 0,1 2 129,2 2-129,-4 8-129,-2 3 129,-2 5 0,-8 5 0,-3 5 0,0 1 0,-5 1 0,-4 1-129,-3 1 258,3-2-258,2-5 258,0-4-129,6-2 0,1-6 0,0 1 0,0-16 0,22 16 0,-8-9-129,2-7-129,8 10-1419,-5-12-2838,4-1-258,-3-13-258,1 1-516</inkml:trace>
  <inkml:trace contextRef="#ctx0" brushRef="#br0" timeOffset="45051.5768">4056 13973 9030,'-15'23'5031,"6"8"0,-10 1-387,5 18-3096,-2-5-516,10 15-258,0-1-129,7 7-387,-1 3 0,11-3-387,11 6-1419,-2-21-3354,8-5 129,2-16-774,-1-13-516</inkml:trace>
  <inkml:trace contextRef="#ctx0" brushRef="#br0" timeOffset="48703.7857">4368 14297 1032,'6'-13'3870,"-6"3"387,0 10-129,-13-14-1677,13 14-774,-12-12-258,12 12-516,-16-9-129,16 9-258,-19-5-129,7 5-129,-2 1 258,2 8-387,-4 1 129,3 6 0,0 2-129,5 4 129,1 2 0,5-2-129,2 1 129,6-1 0,5-6-129,6-5 258,1-5-258,3-1 129,0-5-129,-1-8 0,-2-4 0,-6-2-129,-1-4 129,-6 0 0,-5-1-129,0 0 0,-5 4 129,-4 2-129,2 1 129,7 12-129,-13-3 129,13 3-129,0 14 129,0 5 0,11 4-129,0 9 0,2 2 0,4 1 0,-3 4 0,-2-1 0,-2 0 0,-4-2 0,-6-2 0,0-2 0,-10-3 0,-4-4 0,-3-7 129,-1-4-129,-3-3 0,3-4 129,1-1-129,3-7 0,2 1-258,12 0-258,0 0-2709,-10-6-1419,10 6-129,4-17-645,11 7 129</inkml:trace>
  <inkml:trace contextRef="#ctx0" brushRef="#br0" timeOffset="48923.7983">4678 14481 11352,'31'-4'5289,"-31"4"-516,17 9 0,-17 1-4257,4 9-258,-1 4 0,0 4-129,-2-2 0,3 4-258,-3-2-129,-1-8-516,5 5-3999,-5-24 129,1 17-516,-1-17-516</inkml:trace>
  <inkml:trace contextRef="#ctx0" brushRef="#br0" timeOffset="49183.8131">5032 13946 9546,'14'15'4902,"-9"6"-129,-5 6-387,0 10-3870,0 5 129,2 2-129,-2 2-129,5 0-129,-3-4 0,5-3-129,-2-7-129,-3-9-258,5 1-645,-7-24-3096,0 22-387,0-22-645,0 0-258</inkml:trace>
  <inkml:trace contextRef="#ctx0" brushRef="#br0" timeOffset="49431.8273">4760 14021 10836,'-4'-11'5031,"14"8"0,6-6-258,17 2-3741,3-2-387,12 2 129,3-2-258,9 4-129,-5 0 0,4 1-258,-2 3-258,-3-3-516,4 4-4128,-19 0-129,-2 6-387,-17-6-516</inkml:trace>
  <inkml:trace contextRef="#ctx0" brushRef="#br0" timeOffset="50931.9131">5563 14349 5676,'0'0'4773,"10"-11"-129,-10 11-387,0 0-2838,-8-14 0,8 14-516,-12-2-387,12 2 0,-26 0 0,8 7-387,-2 2 129,-2 3-129,-3 2 0,1 9 0,3-4 0,4 1-129,4 0 129,8-3 0,5 0-129,8-6 129,8-6-129,9-5 0,-2 0 129,3-5 0,-1-7-129,-3-1 129,-4-4-129,-7-1 0,-2 3 129,-6 0-129,-3 2 0,0 13 129,-3-18-129,3 18 0,0 0 0,-15-4 0,15 4 129,-2 13-129,2 2 0,2 3 0,7 4-129,0 10 258,0 0-258,-1 1 129,0 5 0,-1 0 129,-6-1-258,-1-1 129,-5-3 0,-5-7 0,-3-3 0,-5-5 0,-4-5 0,2-5-129,-1-4 129,0-4-258,4 0-387,-1-15-1677,18 15-2064,-18-28-516,18 13-129,-1-11-516</inkml:trace>
  <inkml:trace contextRef="#ctx0" brushRef="#br0" timeOffset="51278.933">5630 13807 10062,'39'-1'5031,"-13"12"-129,-2 5-129,7 23-3612,-2-6-387,8 11-258,-9 1 0,0 7-258,-10 3-129,-9-1-129,-5 0-129,-7 1-129,-10-2-129,-13-6-516,8 2-3999,-18-13 258,9 1-516,-3-16-516</inkml:trace>
  <inkml:trace contextRef="#ctx0" brushRef="#br0" timeOffset="52607.0089">6041 13729 1,'11'-14'3998,"-11"14"259,0 0-129,11-12-1032,-11 12-1161,0 0-258,0 0-258,19-4-387,-19 4 0,28 1-258,-11-1-258,4 7 0,0-2-129,3 0-129,-6 6-129,0 0-129,-5 3 129,-4 5-129,-8 3 0,1 3 0,-2-2 0,-8 6 0,-4-1 0,0-3 0,-3 2 129,3-2-129,-2-2 0,7 2 0,2-4 129,4-1-129,1-4 0,4 1 129,8-3-129,2-1 0,4-4 129,2-2-129,1-3 129,0-2-129,1-2 129,-2 0-129,0-3 0,-5-4 129,-4-2-129,-11 9 0,11-10 129,-11 10-129,0 0 129,-16 0-129,2 3 129,-3 13-258,0 1 258,2 7-258,3 4 129,2 1 0,3 3-129,4 2 129,4 1 0,1-2-129,7-1 129,0-2 0,2 5 0,-1-3 129,-1 3-129,-4-2 258,-2-8-129,-3 4 0,-1-8 129,-5-3 0,6-18 0,-23 18-129,11-17 129,-4-1-258,5 0 0,-3-9-258,14 9-1290,-20-10-3354,20 10 129,-13-14-645,13 14-129</inkml:trace>
  <inkml:trace contextRef="#ctx0" brushRef="#br0" timeOffset="53300.0486">6840 13887 4257,'0'-13'4902,"0"13"-129,0 0 0,13 6-1419,-3 24-2064,-4 0 0,8 19-387,-5 4-129,0 11-258,0 2-129,-2 2-258,-2-3 0,-1 1-129,-2-7 0,2-5-129,0-11 129,3-3-129,0-11 0,2-10-387,5-1-774,-14-18-3354,16-10-129,-10-15-258,3 0-516</inkml:trace>
  <inkml:trace contextRef="#ctx0" brushRef="#br0" timeOffset="53600.0657">6923 14268 8127,'11'6'5160,"2"-4"-258,3 0 0,-1-5-2709,15 3-1161,-3-7-129,16 3-387,-3-7-129,8 4-129,-4-5-258,3 1 0,-7 3-258,-6-1-258,-4 10-1290,-12-1-3096,-7 8 0,-11-8-387,-8 26-387</inkml:trace>
  <inkml:trace contextRef="#ctx0" brushRef="#br0" timeOffset="57068.2641">7653 13975 5031,'11'1'5031,"-11"-1"-258,0 0-903,19 5-1290,-19-5-387,0 0-516,0 0-645,0 0-387,0 0-258,10 1 0,-10 9-258,0 10-129,0 2 129,0 9-258,-3 7 258,-2 4-258,0 0 129,1 4 0,1-4 0,3-1 0,0-5-129,6-7 129,2-1 0,3-7 0,2-3 0,0-3 0,1-2 0,0-3 0,3-2 129,2-6-129,3 0 0,2-2 0,5 0 0,2-6 129,2-3-129,-3 0 0,4 1 0,-2 1-129,-4 2 0,-5 0-129,-2 5-258,-9-3-645,6 4-3741,-18-1 129,0 0-516,0 0-258</inkml:trace>
  <inkml:trace contextRef="#ctx0" brushRef="#br0" timeOffset="57319.2785">7681 14240 8514,'-11'-3'4902,"11"3"-129,11-8-258,2 5-3741,18 3-129,-1-2 0,11 2-129,-4 0-258,-1 3-129,-1-2-129,-8 0-258,0 4-516,-14-10-1935,4 5-1935,-17 0-258,8-14-129,-9 4-129</inkml:trace>
  <inkml:trace contextRef="#ctx0" brushRef="#br0" timeOffset="57539.291">7597 14034 9417,'-13'-8'5289,"15"-9"-516,21 13 0,2-9-3225,16 8-903,6-7 0,9 5 0,-2-2-258,1 3 0,-5 4-387,-3-2-129,-5 4-645,-17 0-3870,1 9-258,-12-4-258,-14-5-387</inkml:trace>
  <inkml:trace contextRef="#ctx0" brushRef="#br0" timeOffset="59287.391">8361 14476 6450,'0'0'5031,"0"0"129,0 0-516,7-13-2322,9 10-1161,-2-6-258,11 6-258,-2-5-258,4 7 0,-4 1-258,-3 5 0,-4 7-129,-5 10 0,-8 2 0,-3 5-129,-8 7 129,-6-4-129,-4 5 0,-4-4 129,2-4-129,-1-3 129,1-5 0,5-8 0,2-4 129,13-9 0,-11 7 0,11-7 0,0 0 129,14-9 0,2 4 0,8 3 129,0-1-129,4 3 0,-2 0 0,2 5-129,-2 6 0,-1-2-129,-4 2-129,-4-2 0,2 0-387,-10-6-774,8 6-3483,-17-9-516,0 0 0,0 0-903</inkml:trace>
  <inkml:trace contextRef="#ctx0" brushRef="#br0" timeOffset="67799.8779">10305 13985 645,'5'-15'4128,"-2"1"258,-3 3-1032,0 11-129,0-16-903,0 16 129,0 0-1032,0 0-258,0-12-387,0 12 0,0 0-387,4 15 0,-3 1-129,1 9 0,-2 4 0,3 11-129,-3 5 129,0 7-258,0 2 129,0 1-258,0-2 258,0-2-258,0-4 129,0-8-129,0-5 129,3-8 0,0-5-129,-1-7 129,-2-14-258,5 12 0,-5-12-516,0 0-1161,4-7-2709,-4-10-387,-1 1 0,-6-9-387</inkml:trace>
  <inkml:trace contextRef="#ctx0" brushRef="#br0" timeOffset="68338.9087">10237 13917 6708,'1'-21'4773,"3"11"-258,-4 10-516,9-19-2709,5 18 0,-14 1-258,22-11-258,-10 6-129,8 5-129,-3-1-129,10-1-129,2-4 0,3 0 0,-1-5-129,8 0-129,-2 0 129,1 0-129,-3 1 129,-2 3-129,-6 4 0,-3 2 0,-6 1 0,-6 3 0,-12-3 0,15 11 0,-15-11 0,3 14 0,-3-14 0,0 12 0,0-12 0,0 0 129,0 0-258,9 13 129,-9-13 0,0 0 0,15 14 0,-15-14 0,11 22 0,-6-7 0,-1 4 0,1 2 129,-2 3-258,2-1 258,-1-1-258,-1 2 258,-2-1-258,-1-5 129,0 0-258,0-18-1032,0 22-3483,0-22-129,-6 15-258,6-15-645</inkml:trace>
  <inkml:trace contextRef="#ctx0" brushRef="#br0" timeOffset="69287.963">11312 13932 2193,'1'-13'4515,"2"1"0,-3 12-258,0 0-1806,-2 6-516,2 13-645,-6-4-258,4 13-387,-3-5 0,3 8-387,-2 2 129,3 6-258,-3-1 258,3 3-387,1-2 129,0 1-258,1-4 258,7 0-129,2-4 0,6-4 129,0-6-129,3-1 129,1-6 0,5-2 0,2-3-129,-1-6 129,0-4 0,1-3 0,0-6 0,2-4 0,-5-5-129,0-1 129,-3-7 0,-3-2 0,-4 1-129,-1-11 0,-3 3 129,-6-5 0,-3-2-129,-1 1 258,-1 0-258,-5 2 129,-2 3-129,0 9 258,0 4-258,1 9 0,7 14-258,0 0-645,0 0-3741,0 0 0,6 13-387,-3 1-774</inkml:trace>
  <inkml:trace contextRef="#ctx0" brushRef="#br0" timeOffset="69866.9961">11505 14097 2322,'0'0'4515,"0"0"-129,12-3-1032,-12 3-645,0 0-387,0 0-645,0 0-258,0 0-258,0 0-387,6 9-129,-1 7-387,-3 3 0,2 3-258,-3 2 129,0 2-258,-1 3 129,0 0 0,0-3-129,0-5 0,1 1-258,-1-9-387,7 7-1161,-7-20-2709,0 0-129,0 0-258,-7 2-516</inkml:trace>
  <inkml:trace contextRef="#ctx0" brushRef="#br0" timeOffset="70056.007">11422 14270 7611,'-8'-15'5160,"8"5"-258,0 10-258,16-11-3354,-16 11-516,27-10 0,-7 8-387,4 2-258,3 0-387,-1 0-516,15 0-3870,-9 1 0,3-1-645,-5-4-129</inkml:trace>
  <inkml:trace contextRef="#ctx0" brushRef="#br0" timeOffset="70920.0564">12317 13719 8127,'-28'-14'4902,"8"11"-129,4 3-258,-8-2-3612,13 7-129,-6 2 0,9 11-258,-2 0-258,7 3 129,3 4-258,0 2 0,6 0 0,7 3 0,-1 1-129,2-3 129,-3-2-129,1-2 0,-4 1 0,-4-6 0,-4 1 129,-6-1-258,-9-2 129,-4 0 0,-5-5 0,-3-2 0,-2 1 0,-1-4 0,1-4-129,3-1 129,5-2 0,6 0 129,15 0-129,0 0 0,0 0 129,0 0 0,19-8-129,0 8 129,4 4-129,0 5 0,-3 7 0,-3 1-129,-5 6 129,1 2-129,-9 4 129,-3 3-129,1-2 129,-4 1 0,-3 0 0,-2-5 0,0 0-129,3-4 129,0-4 129,4-4-129,0-3-129,0-11 129,0 0 0,11 8-258,3-6-516,-14-2-3999,25-3 0,-10-9-387,6 2-387</inkml:trace>
  <inkml:trace contextRef="#ctx0" brushRef="#br0" timeOffset="71287.0774">12712 13823 8643,'0'-12'5160,"-5"-4"-516,5 16-903,0 0-2580,0 0-129,-12 10 0,12 10-387,-7 2-129,1 11 0,-6 0-129,2 10-129,-5 7 0,0 4-129,-1 3 129,2 3-129,2-2 129,4-2-258,5-1 129,4-2-129,0-8 0,10-6 0,2-8-516,-1-17-1419,6 4-3096,-4-12-129,3-6-387,-3-11-516</inkml:trace>
  <inkml:trace contextRef="#ctx0" brushRef="#br0" timeOffset="72204.1298">13198 14046 4902,'11'-1'5289,"-11"1"-387,0 11-129,-8-9-2451,8 19-903,-18-10 0,10 13-645,-13 1-258,6 3-258,-5-1 129,0 3-387,-1-1 129,0-1-129,3 0 0,-2-3 0,4-6-129,0 0-129,7 0-258,-5-13-903,14-6-3483,-12 9-129,12-9 0,0 0-645</inkml:trace>
  <inkml:trace contextRef="#ctx0" brushRef="#br0" timeOffset="72427.1426">12877 14096 9030,'0'0'5160,"5"0"-387,10 9 0,-1-1-3483,13 14-903,3 0 129,5 7-258,2-2 0,5 5-129,-2-4 0,1-3-258,-3 1-258,-9-9-516,8 7-2709,-13-12-1032,-2-1-516,-8-9-258</inkml:trace>
  <inkml:trace contextRef="#ctx0" brushRef="#br0" timeOffset="72631.1542">13418 14339 6063,'27'0'5418,"-11"5"-258,-4 3-516,6 13-2709,-14-5-774,9 11 0,-10-1-516,0 10-258,-3-2-129,0 0-387,0 7-2322,0-14-2193,0-5-387,-6-12-387,6-10-516</inkml:trace>
  <inkml:trace contextRef="#ctx0" brushRef="#br0" timeOffset="73463.2018">13964 13951 3225,'10'-29'5289,"-4"13"-258,-6 16 0,14-26-2064,0 30-903,-14-4-516,6 29-516,-6-3-387,-1 11-258,-5 6-129,0 0 0,0 2 0,3-3-258,-1-2 129,3-9-258,1-3 129,0-8-387,3-3-258,-3-17-2451,0 0-1806,0 0-258,-4-7-387,-4-12-129</inkml:trace>
  <inkml:trace contextRef="#ctx0" brushRef="#br0" timeOffset="73691.2149">13735 13896 10191,'-12'-7'5289,"12"7"-258,7-3-129,23 3-3999,-2-6-258,22 4 0,4-4-258,9 1-129,2 2-129,2-1-258,-1 4-129,-10-5-903,1 10-3741,-20 4-129,-5 8-387,-17-4-387</inkml:trace>
  <inkml:trace contextRef="#ctx0" brushRef="#br0" timeOffset="73951.2298">14467 14113 10965,'0'19'5160,"-11"9"-258,-6-10 0,-1 3-4644,1 4 0,3 4 0,-3-1-129,2 3 0,1 0-129,0-5 0,7-3-129,-1-3-387,8 6-2064,0-26-2193,-9 17-258,9-17-387,0 0-129</inkml:trace>
  <inkml:trace contextRef="#ctx0" brushRef="#br0" timeOffset="74163.2419">14212 14235 10836,'-3'-14'5289,"15"10"-258,3 4 0,1 0-4257,12 11-129,-2 1-258,8 3-129,-1 3-129,0 0-129,-1 6-258,-2-3 0,2 3-774,-18-10-3870,7 0 0,-7-10-645,-1 2-129</inkml:trace>
  <inkml:trace contextRef="#ctx0" brushRef="#br0" timeOffset="74487.2604">14530 13685 9804,'27'-29'5289,"-9"25"-258,11 8 0,-13 9-3612,19 22-516,-6 6-258,4 16 0,-5 4-258,-4 6-129,-12 5 0,-6 2-258,-6-3 129,-1-2-129,-12-10 0,-2-5-129,2-10-258,-4-15-903,13-6-3741,4-23-129,0 0-516,-2-15-387</inkml:trace>
  <inkml:trace contextRef="#ctx0" brushRef="#br0" timeOffset="76099.3526">15000 13524 7611,'0'-10'5160,"0"10"-387,10-17-129,3 15-3225,-8-11-258,11 10-387,-3-1-258,5 4-129,-4 0-129,7 2 0,-1 3-129,0 5-129,-2 1 129,-1 3-129,-3 0 0,-6 2 129,-5 5-129,-3 3 0,-11 0 0,-5 4 0,-2-2 0,-3 3 0,0 0 0,1 0 129,5-2-129,3 1 0,6-3 129,2 0-129,4-5 0,3 1 129,6-3-129,2-1 0,3-7 129,2-2-129,2-3 0,0-2 0,-2-1 0,-2-2 0,0 0 129,-14 0-129,17-2 0,-17 2 0,0 0 0,1 12 0,-2-1 129,-3 6-129,-2 5-129,3 3 129,-2 6 129,1 4-258,1-1 258,3 4-258,0-1 129,1 4 0,4-6 0,-2-1-129,1-6 0,2-2 129,-5-4 0,0-4 0,-10-2 0,-3-7 0,-6-1 129,-1-1-129,-3-3 129,-1 0-129,2-2 0,2-1 0,4 2-258,4-3-129,11 0-645,-13 0-3870,13 0 129,6 0-645,7 0-258</inkml:trace>
  <inkml:trace contextRef="#ctx0" brushRef="#br0" timeOffset="78163.4707">15650 13764 4902,'-1'-14'5031,"1"14"-258,0 0 0,-7 7-2838,12 28-387,-5-1-516,5 19-129,-1 5-258,1 7-129,-2-1-129,-1 2-258,-2-2 129,0-5-258,1-8 129,1-7-129,0-10-129,1-9-129,4-7-258,-7-18-903,12 0-3354,-10-8-258,3-8-258,-5-10-258</inkml:trace>
  <inkml:trace contextRef="#ctx0" brushRef="#br0" timeOffset="78411.4849">15612 14159 10449,'37'-10'5289,"-17"3"-516,10 5 0,-3-6-4257,10 6 0,-1-5-258,-1 3-129,-4 2-258,-6 1 129,-1 1-258,-10 0-258,0 5-1290,-14-5-2838,0 0-258,0 13-387,0-13-258</inkml:trace>
  <inkml:trace contextRef="#ctx0" brushRef="#br0" timeOffset="79531.5489">16299 13790 8385,'7'-16'5160,"-7"16"-258,15 22-387,-17-5-3741,3 16-258,-1 0 0,0 9-129,-1 5-129,-2 0 0,-1-3-129,4 0-129,0-7 129,0-3-129,9-5 129,4-4-129,2-5 0,4-2 0,3-4 0,2-6 0,-1-2 0,1-3 0,2-3 129,-1 0-129,0 0 0,-4-3-129,3 0-129,-8-3-516,6 5-3999,-22 1 0,21-4-387,-21 4-387</inkml:trace>
  <inkml:trace contextRef="#ctx0" brushRef="#br0" timeOffset="79755.5617">16323 14113 10191,'6'-9'5031,"16"9"-258,7-8-387,6 3-3999,4 1-129,3-3-387,1 6-516,-11-11-2709,3 7-1032,-7-5-774,-5 3 129,-10-4-387</inkml:trace>
  <inkml:trace contextRef="#ctx0" brushRef="#br0" timeOffset="79983.5748">16320 13713 11352,'12'-9'5289,"3"1"-387,12 8-645,1-7-3612,8 5 0,2-1-258,0 3-258,0 1-516,-5-1-1419,5 9-3096,-13-1-129,2 7-387,-12-1-516</inkml:trace>
  <inkml:trace contextRef="#ctx0" brushRef="#br0" timeOffset="80439.6009">16889 14157 10320,'0'0'5289,"10"15"-258,-9 8-258,-1-2-3741,0 14-645,-2 1 129,2 11-258,0-7 0,0 7 0,3-9-129,3-3 0,2-2-645,-8-15-4128,8-5-387,-8-13-387,4-9-516</inkml:trace>
  <inkml:trace contextRef="#ctx0" brushRef="#br0" timeOffset="93083.324">18860 13620 1935,'0'0'3612,"0"0"-645,0 0-258,0 0 129,0 0-258,-8 0-258,8 0-645,0 0-258,0 0-516,-1 9-129,1 4-258,0 1 0,5 8-129,-2 7 0,3 12 0,-4 3-258,2 5 258,0 2-258,0-3 0,-2 0 0,1-5-129,1-5 129,-1-8-258,1-8 129,-2-3-129,1-7 0,-3-12-258,4 15-1032,-4-15-3225,-7-3-129,-2-12-387,0 1-258</inkml:trace>
  <inkml:trace contextRef="#ctx0" brushRef="#br0" timeOffset="93527.3494">18526 13580 8256,'0'-16'4902,"0"16"0,7-7-645,0-5-2967,19 10-129,1-4-387,15 1-129,6-3 0,8 4-258,9-5 0,2 2-258,3 0 129,1 0-258,-8 2 129,-7 1-129,-10 3 0,-10 1-129,-7 0 0,-14 2-129,-15-2-258,0 0-1032,0 17-3483,-12-12 129,-4 2-516,-9 0-129</inkml:trace>
  <inkml:trace contextRef="#ctx0" brushRef="#br0" timeOffset="102595.8681">19805 13779 4386,'0'0'4902,"0"0"-129,2-6-258,11 6-2838,-7-10-516,13 6-129,-5-6-387,7 9 0,-2-6-258,6 5 129,-2-2-258,0 4-129,3-3-129,-1 2 129,-2 0-129,-3 1 0,0-1-129,-7-1-258,1 2-129,-14 0-516,16 0-2193,-16 0-1419,0 0-387,-16 3-258,3 4 388</inkml:trace>
  <inkml:trace contextRef="#ctx0" brushRef="#br0" timeOffset="102875.8841">19819 13953 5289,'-4'11'5160,"3"2"-387,1-13-129,6 1-2967,15 6-387,-7-7-387,12 0 0,-1-2-387,3 1-129,-1-4 0,2 3-258,0 0 0,-2-3-129,-2 1 0,-4 2 0,4 1-258,-8-4 0,-1 4-258,-16 1-516,24-7-3225,-24 7-516,0 0-387,0-10-516</inkml:trace>
  <inkml:trace contextRef="#ctx0" brushRef="#br0" timeOffset="110303.309">20831 13520 3483,'9'-14'2580,"-9"14"0,0 0-129,0 0-258,6-13-258,-6 13-387,0 0-516,0 0-129,0 0-258,-7 0 0,7 0-129,-17 0-129,7 0 0,10 0 0,-25 6 0,14-2 0,-4-4-129,3 2 0,-4-2 0,3 2 0,0-2 0,-1 0-129,3 0 129,11 0-129,-18 3-129,18-3 129,-11 3-129,11-3 0,0 0 0,0 0 0,-12 13 0,12-13 0,-1 13 0,1-3 258,0 6-258,0 1 0,1 7 0,2 5 129,0 4-129,0 6 0,-1 3 0,1 5 0,-2-2 0,-1 2 129,0-5-258,0 1 258,0-6-258,0-2 129,0-6-129,0-1-129,0-6 258,0-2-129,0 1 129,3-5-129,1 1 129,-1-1 0,3-4-129,-6-12 129,18 19-129,-18-19 129,21 9 0,-10-9 0,5 0 0,-2-3 0,2-6 0,1 1 0,-1-2 0,-1 0 0,1 2-258,-5-3-129,8 11-1548,-19 0-2451,13-3-645,-13 3-129,0 0-129</inkml:trace>
  <inkml:trace contextRef="#ctx0" brushRef="#br0" timeOffset="111151.3575">21236 13613 3225,'0'0'4386,"0"0"0,5-14-2322,-5 14-258,0 0 0,0 0-387,0 0-387,0 0-258,4 6-258,-1 8 258,-3 2-258,0 12-129,-6 5-129,-1 9 129,-3 7-258,-2 4 129,-2-1-129,0-2 0,0-4-129,2-5 0,3-11 0,1-5 0,4-8 0,3-7-129,1-10 129,0 0-129,0 0 129,0 0 129,0 0-129,0 0 0,1-14 0,3-5 129,2-7-129,2-7 0,2-11 0,3-3 0,1-5 0,1-5 0,0 4 0,-2 2 0,0 5 0,-2 8 0,-3 12 0,-1 7 0,-3 5 0,-4 14 0,0 0 258,14 0-258,-14 0 129,16 23 0,-5-5 0,1 7 129,4 4-129,0 4 0,2 4 0,-2 1 0,1 1-129,-1 1 0,3 0 0,-4-4 0,-1-2 0,-2-6 0,2-1-129,-3-5 129,0-4-258,-5-4 0,2 0-258,-8-14-516,11 17-2709,-11-17-1290,0 0-258,0 0-258</inkml:trace>
  <inkml:trace contextRef="#ctx0" brushRef="#br0" timeOffset="111399.3717">21179 13944 7353,'-14'-14'5031,"24"-8"0,10 5-258,12 5-3741,-3-3-516,10 5 129,-4 0-129,6 4-387,-4 3-258,-6 2-645,3 12-1677,-9-8-2193,-6 4-387,-4-3-516,-4-1 129</inkml:trace>
  <inkml:trace contextRef="#ctx0" brushRef="#br0" timeOffset="112195.4172">21583 13373 5805,'0'11'5160,"0"-11"-387,10 1-1032,2 3-2580,-12-4-129,21-6 0,-21 6-387,26-9-129,-13 2-129,3 4 129,-1 0-387,2 2 129,-3 0-129,3 1 0,-4-2-129,1 2 0,-2 0 129,-1 0-129,-11 0 129,16 9-129,-16-9 129,11 12-129,-8 1 129,0-2-129,-3 1 129,0 3 0,2 1-129,-2 2 129,0 4-129,0-2 129,-5 3-129,5 6 129,0 0-129,0 4 129,0 7-129,0-1 0,0 4 0,0-2 129,3 1-129,2 0 0,0 0 0,1-6 0,2-2 0,2 0 0,0-3 0,0-4-129,-1 0 129,-3-5 0,1-2 0,-1-3-129,-5-2 129,-1-15 0,-4 16 0,4-16 0,-22 7 0,7-6 0,0-1 0,-2 0 0,0 1 0,1-1 0,0 3 0,5-2 0,11-1-129,-15 1-387,15 12-1161,0-13-3096,0 0-258,0 0-387,15 0-387</inkml:trace>
  <inkml:trace contextRef="#ctx0" brushRef="#br0" timeOffset="114387.5426">22311 13407 129,'0'0'3354,"0"0"-1161,0 0 129,0 0-387,-6-5 0,6 5-387,-10 0-129,10 0-129,-17 2-129,10 10-387,-5-8 0,4 7-258,-3-3 0,0 11-129,-3-6 129,2 9-129,3-2 0,-1 6 129,0 3-129,4 8 0,-3 5 0,8 5 0,0 1 0,1 6-129,6-4 129,1 0 0,-1-1-258,3-7 129,0-5-129,3-8 0,-1-3-129,2-3 0,1-8 129,0-4-258,-2-4 129,-1-4 0,3-2-387,-14-1-258,23 0-3225,-19-12-903,-4 12-258,3-21-645</inkml:trace>
  <inkml:trace contextRef="#ctx0" brushRef="#br0" timeOffset="114935.5739">22587 13580 6321,'16'7'4902,"-11"6"-129,1 7-129,3 7-3741,-9 2-129,1 12-129,-1 0-129,0 7 129,0-2-387,0-2 258,2-3-387,1-5 0,2-5-129,-2-8-258,3-6-258,-6-17-258,17 15-2064,-17-15-1935,6-7-129,-6-9-645,-6-6 258</inkml:trace>
  <inkml:trace contextRef="#ctx0" brushRef="#br0" timeOffset="115159.5867">22434 13664 6966,'-11'-8'5160,"2"-4"-258,9 12-258,7-12-3612,-7 12-387,34-9 129,-8 2-129,12 5-258,5-4-129,5 1-129,2 2-258,2-2-258,1 5-1032,-8 0-3354,-2 0-129,-4 1-516,-7 5-129</inkml:trace>
  <inkml:trace contextRef="#ctx0" brushRef="#br0" timeOffset="115442.6029">23089 13853 3870,'6'34'4773,"-6"-12"129,-1 1-258,1 7-2193,-14-9-1419,4 12-129,-6-7-129,2 6-129,-5-4 0,5-5-258,0-2-129,3-4-129,1-4-258,10-13-258,-12 16-1032,0-16-2838,12 0-774,-7-14-258,7 1-129</inkml:trace>
  <inkml:trace contextRef="#ctx0" brushRef="#br0" timeOffset="115707.6181">22850 13970 4902,'0'0'5418,"0"0"-258,0 0-258,0 0-1677,13 4-2451,-13-4 0,25 24-258,-7-9 0,1 3-258,1-1 0,2 1-129,4-2 0,-2 1-129,1-2 0,-4-1-129,3 0 0,-4-5-258,-1 5-387,-9-14-2193,5 5-2064,-15-5-258,18 1-258,-18-1-258</inkml:trace>
  <inkml:trace contextRef="#ctx0" brushRef="#br0" timeOffset="116271.6503">23293 13654 3999,'0'0'5289,"0"0"-258,0 0-258,17 10-1806,-1-10-2451,8-1-129,-3-3 0,5 1-258,-1 2 0,2 1 0,-2 0-258,-6 0 0,1 2-129,-6-2-387,3 12-1806,-17-12-2193,13 6-387,-13-6-258,0 0 258</inkml:trace>
  <inkml:trace contextRef="#ctx0" brushRef="#br0" timeOffset="116502.6636">23339 13810 8385,'-7'13'5031,"7"-1"0,0-12-1548,25 0-2709,-10 0 0,10 0-129,-2-3-129,2 3-258,-1-1-258,-4-6-258,6 7-516,-13-14-2064,5 9-1935,-7-5-387,-11 10-258,14-24-129</inkml:trace>
  <inkml:trace contextRef="#ctx0" brushRef="#br0" timeOffset="116878.6851">23503 13545 7998,'-13'5'5160,"13"-5"-258,4 13-129,15-8-4128,-4-1-258,11 1 0,-3 0 129,5 1-258,-2 0-129,2 0-129,-3 1 0,-5-1 0,-2 5-129,-1 0 129,-6 0-129,-3 0 0,-6 5 129,1 0-129,-3 7 129,-4 1 0,-4-1 0,-2 8 129,-2-7-129,-1 3 129,1-1 0,3-4-129,0-5 129,3-6-258,2 1-129,4-12-645,0 0-3741,0 0-258,0 0-387,7-12-387</inkml:trace>
  <inkml:trace contextRef="#ctx0" brushRef="#br0" timeOffset="123815.0818">19334 14157 1677,'12'-3'3870,"1"2"-129,-13 1-1548,12-8 258,-12-5-516,9 13-129,-9 0-258,0 0-258,4-11-129,-4 11-129,0 0-258,10-10-129,-10 10 0,1-12-387,-1 12 129,0-12-129,0 12-129,-15-8 0,3 8 0,-2 0-129,-1 3 129,-3 6-129,-2 5 0,3-1-129,-1 3 129,2 4 0,3 4-129,3 3 129,2-5 0,6 4-129,2 1 129,1-5-129,7-3 258,4-4-129,2-7 129,3-4-129,2-4 129,0-2 0,1-9-129,1-3 129,-4-4-129,-2-4 0,-6 0 129,-3 1-129,-4 2 0,-2 3 0,0 4 129,0 12-129,-13-14 0,13 14 0,-8 9 0,8 5 0,0 6 0,2 2 0,5 6 0,0 4 0,2 1 129,-3 3-258,0-2 129,-6 6 129,0-2-129,-6 2 0,-6-4 0,-3-5 129,-4-2 0,-3-6 0,-2-7 129,1-7 0,1-7 0,2-2-129,3 0 0,2 0 0,15 0-258,-10 0-516,17 4-3741,-7-4-774,24 1-387,-6-2-387</inkml:trace>
  <inkml:trace contextRef="#ctx0" brushRef="#br0" timeOffset="127803.3099">17052 13854 4128,'11'-12'4902,"-11"12"-129,0 0-387,0 0-1935,0 0-1032,11 17-387,-11-17-387,0 15-258,2-3-258,-2 1-387,9 5-903,-9-5-3225,0 2-258,0-4-258,5 3-387</inkml:trace>
  <inkml:trace contextRef="#ctx0" brushRef="#br0" timeOffset="127999.3211">17122 14127 5031,'3'28'5160,"-3"-16"-258,2 0-258,-2-12-1806,3 13-2064,-3-13-129,6 13-258,-6-13-387,6 10-258,-6-10-774,2 14-3225,-2-14-516,0 0-129,0 0-387</inkml:trace>
  <inkml:trace contextRef="#ctx0" brushRef="#br0" timeOffset="130070.4396">17574 13787 3483,'0'0'4644,"0"0"0,-7 7-387,9 6-2322,-2-13-258,4 35-129,-4-10-645,5 15 129,-5-5-258,4 10-258,-1-1-129,-1-1-129,0-4 0,2 0-129,-2-10 0,2-4-258,-1-8 0,-1-3-258,2 0-774,-4-14-3612,0 0 0,-6-11-387,-1-6-258</inkml:trace>
  <inkml:trace contextRef="#ctx0" brushRef="#br0" timeOffset="130378.4572">17349 13819 5160,'-15'-15'5289,"12"0"-258,3 1-387,15 14-1419,-3-10-2451,18 3 0,1-3-129,13 4-129,-3-4-258,5 7 0,-2-1-129,0 3 0,-7 1-129,-3 0-129,-9 4-129,-8-2-516,1 16-2193,-18-18-1806,0 0-129,0 0-516,0 0-258</inkml:trace>
  <inkml:trace contextRef="#ctx0" brushRef="#br0" timeOffset="130823.4827">17857 14177 11223,'13'0'5289,"-13"0"-387,13 17-1032,-11-6-2967,6 11-129,-2 3-129,4 6-129,-4 0-129,3 5-129,-3-5-129,2-3 0,-1-6-129,0-6-129,1-3-774,-8-13-4128,0 0-129,1-21-516,-1-8-645</inkml:trace>
  <inkml:trace contextRef="#ctx0" brushRef="#br0" timeOffset="132806.5961">24179 13535 6450,'6'13'5031,"-4"2"0,1-4-903,5 15-3096,-8-6 0,1 14-387,-1-1-129,1 5-129,-1 1 0,3-3-258,-3 1 0,2-3 0,-2-2-258,0-3 129,0-5-129,0-4 0,0-2-387,-5-7 0,5 3-516,0-14-1032,0 0-1935,-14-2-1032,8-9-129,-3-8-129</inkml:trace>
  <inkml:trace contextRef="#ctx0" brushRef="#br0" timeOffset="133066.611">23984 13603 5289,'0'0'5418,"1"-14"-387,10 10-387,-4-9-2838,20 12-645,-2-10-258,10 6 0,0-2-387,5 4-258,1-2 0,-2 5-129,-3 0-129,-1 0 0,-5 3-387,-10 1-258,6 12-1677,-15-11-2580,3 5-258,-14-10-258,13 22-387</inkml:trace>
  <inkml:trace contextRef="#ctx0" brushRef="#br0" timeOffset="133330.6261">24534 13803 6708,'8'42'5160,"-5"-20"-129,1 6-516,-4-9-3225,0 12-516,0-8-258,0 3-129,0-3-129,-3-3 0,2-4-258,0-3-129,1-2-516,0-11-1161,0 0-2838,0 0-516,-2-10 0,2-4-516</inkml:trace>
  <inkml:trace contextRef="#ctx0" brushRef="#br0" timeOffset="133818.654">24652 13444 8643,'40'4'5289,"-18"5"-258,8 16-774,-3-1-3354,7 12 0,-8 4-387,1 12-258,-9 8-129,-6 4 129,-6 2-387,-6 2 258,-13-9-258,-7-3 129,-5-4-129,-3-14-387,7-1-1032,-6-18-3096,11-5-387,3-10-258,13-4-258</inkml:trace>
  <inkml:trace contextRef="#ctx0" brushRef="#br0" timeOffset="137286.8523">19341 12328 3999,'11'-14'5031,"7"-1"-258,-18 15-129,11 7-2451,-14 6-903,1 20-258,-13 0-387,5 12-129,-9 0 129,2 4-387,-5-6 0,4 2 0,1-10-129,4-3 0,4-10 129,2-7-258,7-15 0,-7 14 0,7-14-129,0 0 129,0-13 0,3-3 0,2-8-129,1-10 0,1-3 0,2-11 129,0-5-129,2-2 0,1-4 129,3 8 129,-1 3 0,0 9 129,-2 6 0,3 13-129,-1 8 129,4 9 0,-7 8-129,6 11 129,0 7-129,2 6 0,2 10 0,3 2 129,-4 3-129,2 4 0,2-3 129,-3-2-129,0-5 129,-1-2-129,-4-4-129,1-6 0,-4-1 0,0-7-258,-2 0-129,-11-18-258,19 25-903,-19-25-3354,0 0-129,-8 7-129,8-7-516</inkml:trace>
  <inkml:trace contextRef="#ctx0" brushRef="#br0" timeOffset="137490.864">19271 12643 9933,'4'-12'5160,"21"5"-387,7-6 0,15 4-3999,2-6-387,8 6 0,4 2-387,-9 0-903,5 7-3741,-13-3-129,-4 3-258,-13 0-774</inkml:trace>
  <inkml:trace contextRef="#ctx0" brushRef="#br0" timeOffset="138134.9008">20395 12153 6063,'13'-10'5289,"1"-1"-516,-14 11-645,0 0-2193,-8-14-645,-4 16-387,-13 1-129,-2 10-258,-10-1-129,-2 11 0,-4 3-258,-2 9 129,4 0 0,5 8-129,5-3 0,10 4 0,13-6 0,8 0 0,9-8 129,16-3-129,10-10 0,10-3-129,2-7 0,3-4 0,1-3 0,-6 0-258,-1-2-387,-14-8-516,5 6-3354,-23-6-516,-12 10-258,1-17-387</inkml:trace>
  <inkml:trace contextRef="#ctx0" brushRef="#br0" timeOffset="138331.9121">20125 12402 5289,'0'0'5547,"11"-15"-387,12 12-258,7-8-1806,8 11-2193,0-6-129,8 5-387,-5 1-258,-5-4-903,5 4-3741,-17 0-387,-7 5-258,-17-5-516</inkml:trace>
  <inkml:trace contextRef="#ctx0" brushRef="#br0" timeOffset="138614.9283">20319 11927 10707,'25'-2'5418,"-13"17"-387,-3 10 0,-5 14-4515,-3 11-129,1 13 129,-2 12-387,-5 7 258,-3-1-129,2 1 0,-1-10-129,3-6 0,3-14-129,2-11 0,-1-10-258,0-19-1290,2 0-3354,-2-12-129,0 0-645,-6-25-129</inkml:trace>
  <inkml:trace contextRef="#ctx0" brushRef="#br0" timeOffset="139338.9697">20892 12050 3483,'0'0'5418,"10"-2"-258,-10 2-129,2 9-2064,4 15-1290,-6-4-258,0 17-387,0 0-258,0 9-129,0 0-129,0 8-129,0-2-258,0-5 0,0-3 129,0-8-258,0 1 129,0-11-129,3-3 0,-2-10-258,5 1-129,-6-14-1032,0 0-3612,8-10-129,-6-7-516,-2-8-258</inkml:trace>
  <inkml:trace contextRef="#ctx0" brushRef="#br0" timeOffset="139570.983">20837 12125 10191,'18'-21'5547,"-7"7"-516,6 6 0,1-4-4128,12 5-387,1-2 0,9 5-129,-1 0-258,4 3-129,-1 1-258,-3 0-258,-3 2-516,-16-1-2967,0 8-1032,-20-9-387,3 21-516</inkml:trace>
  <inkml:trace contextRef="#ctx0" brushRef="#br0" timeOffset="139770.9944">20976 12252 5805,'-15'39'5418,"15"-23"129,0-16-774,31 20-1032,-9-20-2838,17 0-129,-1-7-129,6 4-258,-5 0-129,2 1-258,0 2-516,-14-7-1419,-1 7-3096,-11 2-129,1 5-387,-16-7-516</inkml:trace>
  <inkml:trace contextRef="#ctx0" brushRef="#br0" timeOffset="140427.032">21564 12005 9030,'11'0'5289,"-11"0"-258,16 20-1032,-16-20-2451,10 24-387,-6-5-387,5 10-258,0-1-129,0 11-129,-1 3 0,5 3-129,-6 3-129,0-1 0,1-5 0,0-3 0,1-7 0,0-12 129,3-7-258,1-8 129,4-10 129,2-12-129,2-13 0,4-13 0,4-10 129,2-5-129,0-2 0,1-2 129,0 4 0,-4 7-129,-4 12 129,-4 8-129,-2 14 129,-5 9-387,1 8-516,-14 0-4257,7 9-258,-7-9-387,1 13-516</inkml:trace>
  <inkml:trace contextRef="#ctx0" brushRef="#br0" timeOffset="144019.2374">22660 11876 4386,'15'-14'4902,"-6"0"0,-9 14-387,-15-10-3225,15 10-258,-27 5 0,11 12-258,-13-2-258,2 10 129,-6 4-258,5 8 258,-3 2-129,2 8 0,3 3-129,5 8 0,5-4-129,7 6 0,2-5 0,7 0 129,2-7-258,11-2 0,8-11 129,2-4-129,2-8 129,5-2 0,-1-4-129,-2-6-258,-1-2 129,-7-3-516,2 6-1935,-21-12-2580,14 0-258,-14-11-516,-5-3-387</inkml:trace>
  <inkml:trace contextRef="#ctx0" brushRef="#br0" timeOffset="146186.3614">23038 11977 2193,'9'-16'4773,"-9"16"129,0 0-258,0-18-2580,0 18-516,0 0-129,0 0-129,0 0-387,0 0 0,0 0-387,0 11-129,0 2 0,0 8-129,1 3 0,-1 7-129,0 8 129,0 6-129,-1 5-129,-2 4 129,-1-3-129,-1-4 129,2-1-129,-1-11 129,3-6-258,0-7 129,1-8-129,0-14 0,0 0-387,0 0-903,3-7-3483,-3-13-387,0 0 0,0-8-645</inkml:trace>
  <inkml:trace contextRef="#ctx0" brushRef="#br0" timeOffset="146810.3971">23077 11890 1,'0'0'4385,"-7"3"388,7-3-129,0 0-2322,0 0-387,0 14 0,0-14-645,0 0 0,0 0-516,19 3-129,-5-3 129,6-2-258,4-1-258,5 1 129,-1-4-129,3-1-129,1 0 0,-1 2-129,-1 2 0,1-1-129,-4 1 258,-1 0-258,0 2 129,-5 0 0,-4 1 0,2 0 0,-7 1 129,0 5-129,-12-6 0,12 13 129,-10 0 0,-2-1 0,0 4 0,-3-3 129,1 4-258,-5 3 258,3 1-258,0-3 129,1-2-129,1 2 129,1-3-387,1-15-129,3 25-1935,-3-25-2580,0 0-387,5-6-258,-1-4-387</inkml:trace>
  <inkml:trace contextRef="#ctx0" brushRef="#br0" timeOffset="148394.4877">23759 11783 1935,'-1'-12'5289,"1"12"-258,0 0-129,0 0-2580,0 0-516,0 0-258,6 5-387,-6-5-129,22 23-387,-7-7 0,3 8-129,2 5-129,-3 8 0,-1 7-258,-3 7 129,-4 11-258,-9 1 129,-2 3-129,-12-3 0,-5-2-129,-5-4 129,-3-11-129,-1-7 129,-1-13 0,5-5 0,2-8-129,7-6 0,15-7-258,-10 0-2451,16-2-1935,6-5-645,10-4-258,1-4-387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16T10:08:34.2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20150 11201 2193,'-14'-6'3741,"14"6"258,-26 7-2064,2 0-387,3 9-258,-9 6-258,2 6 0,-10 0-258,8 13-129,-7 0 0,5 6-129,0-4-258,3 6 0,4-5-129,7-7 0,5-2-387,3-5 0,6-4-516,-4-12-1032,8-2-2322,0-12-387,0 13 0</inkml:trace>
  <inkml:trace contextRef="#ctx0" brushRef="#br0" timeOffset="256.0146">19602 11679 2193,'-26'20'3741,"19"-5"387,-7 2-1161,1-2-1548,12 6-387,-5-2 129,7 1-387,-1-4-129,11 4 129,-2-6-258,6-5-258,0-3-129,4-5 0,2-3-129,3-8-516,4-3-1161,-3-2-2451,3-10-129,4 7-387,0-10 1</inkml:trace>
  <inkml:trace contextRef="#ctx0" brushRef="#br0" timeOffset="1216.0695">20462 10931 1161,'6'-20'4386,"-5"-1"387,-1 7-1290,0 14-1290,0-14-387,0 14-258,0 0-516,6 7-129,-6 6 0,0 13-516,0 2 0,0 5-129,0 3 129,0 4-258,0 1 0,0-5-129,1 2-129,2-11 0,2-3-258,-1-5-387,6 2-903,-10-21-2838,10 13-258,-10-13-258,0 0 0</inkml:trace>
  <inkml:trace contextRef="#ctx0" brushRef="#br0" timeOffset="1444.0826">20443 11004 3483,'-7'-36'4773,"7"23"-129,6-5-258,10 9-2967,-6-10-774,10 10 129,-2-3-258,6 4-258,-4 3-129,6 0-129,-2 4-129,-4-1-387,7 4-903,-13 4-2967,4 0 0,-7 3-645,-11-9 387</inkml:trace>
  <inkml:trace contextRef="#ctx0" brushRef="#br0" timeOffset="1640.0938">20503 11067 4128,'-18'11'4902,"18"-11"0,0 0-387,11-7-3096,10 7-516,-1-6 258,7 6-645,-1-1-387,-3 1-516,8 3-1290,-11 3-2709,2 2-387,-6-2-258,-1 0-258</inkml:trace>
  <inkml:trace contextRef="#ctx0" brushRef="#br0" timeOffset="1888.108">20809 10929 3483,'3'-12'4515,"-3"12"-258,14 0 129,-9 6-3612,-1 10-129,3 10-129,-2-1 129,3 7-516,-2 0 129,-1 0-258,0 2-516,-3-4-645,5-7-2967,-4-1-258,-3-9-258,0-13 0</inkml:trace>
  <inkml:trace contextRef="#ctx0" brushRef="#br0" timeOffset="2300.1315">20847 10943 5934,'-4'-28'5160,"4"17"-258,0 11-258,17-11-3354,-4 1-645,10 6-129,-2-1-129,7 3-258,-2 2-129,1 6 129,-3 5-258,-7 2 129,-5 1-129,-7-1 129,-5 7 129,-3-5-258,-12 4 258,-3-4-129,-4-3 129,1 1-129,-2-3 258,1 4-258,3-9 0,4 3 0,4-3 0,11-5 129,-6 13-129,6-13 0,11 16 129,5-7-129,2 1 129,4 1 129,1 1-258,2-1-258,1 2 129,-3-5-516,5 11-1806,-9-11-1935,-1 3-645,-5-8-387,-2 1 0</inkml:trace>
  <inkml:trace contextRef="#ctx0" brushRef="#br0" timeOffset="2644.1512">21302 10878 6450,'13'-8'4902,"-13"8"-129,3 13-387,1 3-3741,-4 4-129,0 11 0,0 0 0,0 1-258,-2 1 0,0-3-129,-1 0 0,3-1-129,0-9 0,0-3 0,6-2 0,2-5 0,-8-10 0,21 14 129,-6-11-129,2-3 129,-1 0-129,6-1-129,1-3-129,-6-2-645,7 6-1161,-8-3-2451,-3-1-387,-13 4-387,0 0 129</inkml:trace>
  <inkml:trace contextRef="#ctx0" brushRef="#br0" timeOffset="2840.1624">21323 11142 4257,'-15'-11'5160,"15"11"-258,1-14-258,5 1-3096,15 10-387,-1-5-258,6 7-516,1-2-387,-4-1-903,8 5-1419,-10-1-2193,-5 1-516,-16-1-129,14 0 130</inkml:trace>
  <inkml:trace contextRef="#ctx0" brushRef="#br0" timeOffset="3043.174">21344 10919 6321,'0'0'5418,"0"-11"-516,0 11-387,17-11-3225,6 10-516,-1-6-258,8 3-258,-1 0-516,-1-7-1032,9 8-3225,-8-2-516,-1 1-129,-4 1-387</inkml:trace>
  <inkml:trace contextRef="#ctx0" brushRef="#br0" timeOffset="3652.2089">21965 10882 3870,'1'-12'5160,"-1"12"-258,-10-1-129,-16-1-3354,11 4-129,-12 4-387,4 5-258,-4-3-258,5 5 0,0-3-258,6 2 0,6-2-129,8 5 129,2-15-129,6 14 0,10-7 129,3 3-129,5 1 129,0 0-129,-2 4 387,-3 0-516,-3 5 258,-3-3-129,-9 6 129,-4-2-258,-2-4 129,-9 1 0,-2-4 0,-5-1 0,2-4 0,-2-1 0,1-4 129,-1-4-129,5 0 0,-1 0 0,14 0-129,-11-8-645,11 8-1548,0 0-2193,11-6-516,-11 6-258,23-5-387</inkml:trace>
  <inkml:trace contextRef="#ctx0" brushRef="#br0" timeOffset="3984.2278">22118 10857 774,'22'-23'4386,"-22"23"645,18-8-387,-6 9-2064,-12-1-1032,12 23-258,-12-6-258,3 16 129,-3-5-258,0 12-387,-4-5 0,-1 5-129,2-7 0,0 4-258,1-8 129,2-6-258,0-2-129,0-10-258,8 2-774,-8-13-3354,12 0-387,-12 0-387,19-16-258</inkml:trace>
  <inkml:trace contextRef="#ctx0" brushRef="#br0" timeOffset="4276.2445">22398 10787 3354,'13'-16'5031,"-3"14"0,-10 2-387,11 17-3225,-11-6-387,5 12 0,-5 0-129,0 12-129,-6-3-129,2 9-387,-3-3 387,1 1-516,-2-5 258,2 1-387,2-5 258,1-4-387,3-8-129,0-18-903,10 17-3483,-10-17-258,0 0-387,0 0-387</inkml:trace>
  <inkml:trace contextRef="#ctx0" brushRef="#br0" timeOffset="4484.2564">22114 11066 9159,'15'-19'5289,"12"5"-387,11 3-258,-2-6-4257,15 4-387,7 3-4386,-6-1-387,-6 1-645,-7 6-387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16T10:19:01.4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context xml:id="ctx1">
      <inkml:inkSource xml:id="inkSrc27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2-16T10:20:38.559"/>
    </inkml:context>
  </inkml:definitions>
  <inkml:trace contextRef="#ctx0" brushRef="#br0">6840 8637 1935,'0'0'2193,"0"0"-1290,4 0-387,-4 0-387,0 0-258,8-6-387,-8 6 129,0 0 0,12-1 0,-12 1-129,0 0 387,10-2 129,-10 2 0,0 0 387,0 0 129,9-1 258,-9 1 0,0 0 387,0 0-258,0 0 387,0 0-387,9-5 387,-9 5-129,10 0 387,-10 0-387,22-4 0,-13-2 0,13 6 0,-3-3-129,10 3-387,1-5 129,7 5-387,2-6 258,6 6-258,1-6 0,4 2-129,1-1 0,2 1 0,-3 0 0,-3 0-129,-3-2 0,-3 4 0,-8 0 0,-3 2-129,-12-2 258,-1 2-129,-8 0-129,-9 0 0,0 0-129,0 0-903,-6 3-3225,6-3-516,-14 0-258,14 0-387</inkml:trace>
  <inkml:trace contextRef="#ctx0" brushRef="#br0" timeOffset="677.0387">7531 8429 1548,'0'0'4386,"-11"0"516,11 0-516,0 0-2064,0 0-516,5 19-516,-5-19-387,11 16 0,-4-4-258,7 3 0,0-2-258,3 5-129,2-4 129,2 0-129,-1-3-129,0 0-129,-3-3 129,-5 0-129,-3-2 129,-9-6-129,7 12 129,-7-12 0,-9 21 129,-3-8-129,-7 1 258,0 2-258,-5 2 129,-1 2-129,-3 2 129,4-2-258,2 0-387,0-4-1290,10 3-3225,5-1 129,5-4-645,2 1-387</inkml:trace>
  <inkml:trace contextRef="#ctx0" brushRef="#br1" timeOffset="35885.0525">5840 16429 2193,'32'16'4257,"-7"-14"645,0-2-774,12 4-1806,-3-12-387,14 8-774,2-11-129,7 9-516,5-13 0,7 11-258,5-13 129,7 11-258,1-1 0,9-1 0,0 0 0,5 3-129,7-3 129,-1 2 0,7 3-129,-1 3 0,3-2 0,4 2 0,3 0 258,2 0-258,-2 3-258,0 1 258,3-1 258,3-1-258,0 0-258,-2 3 258,3 0 0,1 0 0,2 1 0,1 0 0,-3 1 0,7-2-129,0 1 129,4 0 0,0-1 0,3 4 0,0-4 0,2-5 0,2 3-129,3-1 129,-1 0 0,3 3 0,2 5-129,4-10 129,4 9 0,3-1 129,4 3-129,1-4 0,4 1 0,1-7 0,8 1 0,-2-2 0,5 1 0,4-1-129,0 0 258,8 0-258,-2 0 258,2-1-129,-1 1 129,3 0-129,0 0 0,0 0 129,3-2 129,3 2-258,5-8 129,9-2-258,2-2 129,9 2 0,0-3-258,7 0 129,1 1 0,0-1 0,7 4 0,2 4 0,5-2 0,4-2 0,6 2 129,3 4-129,6-4 129,5 4 0,2 3 0,1-2-129,0 2-516,-6 2-3225,-4 0-1032,-6 0-645,-18 3-258</inkml:trace>
  <inkml:trace contextRef="#ctx0" brushRef="#br1" timeOffset="36902.1107">7156 16900 1161,'5'-13'4902,"-5"13"258,5-10-258,-5 10-1806,0 0-774,0 0-387,2 13-516,2 18-387,-2-1-387,-2 17 0,0 6-258,4 6 0,-1 7 0,-3 4-129,4 6 0,-1-2 0,1 2-129,1 4 0,-2-2 0,2-6 0,-1-10-258,-1-7 0,1-7-129,0-22-258,1-9-516,-5-17-4128,0-44 129,-1-9-645,1-10-129</inkml:trace>
  <inkml:trace contextRef="#ctx0" brushRef="#br1" timeOffset="37458.1425">7133 16822 4386,'-4'5'5031,"11"-2"0,4-1-387,-4-10-3096,13 8 129,-6-4-387,7 4 0,-4-4-516,7 0-258,-2 2-129,1-3-129,1 2 0,0-9-129,0 3 0,-2 2-129,-2 1 0,-1 0 0,-7 2 0,-1 3 0,-11 1 0,13 1 0,-13-1 0,0 0 0,2 18 0,-2-18 0,0 12 0,0-12 0,2 17 0,-2-17 0,2 15 0,-2-15 129,4 13-129,-4-13 0,0 0 129,11 16-129,-11-16 0,12 12 0,-12-12 0,15 15 0,-15-15-129,13 23 129,-6-3 0,-2-3 0,-2 0 129,0 1-129,-1 2 0,-2 5 0,1-2 0,-1-8-258,2 10-1032,-2-25-3612,2 17-129,-2-17-387,12-17-645</inkml:trace>
  <inkml:trace contextRef="#ctx0" brushRef="#br1" timeOffset="38222.1862">8133 16925 774,'-4'-28'3999,"1"15"645,3 13-1935,-7-25 0,7 25-387,-10-4-258,10 13-774,-4 3-258,4 17 0,-3 3-387,3 7-129,-2 7 0,2 9 0,0 2-258,4 1 129,-1 3-258,3-3 258,-1-4-258,1-1 0,-1-8-129,0-12-129,2-3-129,-3-12-258,4-1-903,-8-17-3354,0 0-129,0-13-645,0-5 258</inkml:trace>
  <inkml:trace contextRef="#ctx0" brushRef="#br1" timeOffset="38450.1992">8095 17267 5934,'7'0'5289,"-7"0"-387,20 8-129,-20-8-3483,28 4-387,-8-4-129,5 0-258,3-3 0,2-4-387,4 2-129,-2-6-387,0 8-645,-9-10-2838,2 7-774,-4-4-516,-1 5-387</inkml:trace>
  <inkml:trace contextRef="#ctx0" brushRef="#br1" timeOffset="40426.3123">9075 16873 1677,'0'0'3096,"0"0"387,0 0-516,0 0-258,0 0-645,0 0-258,0 0-387,0-17-387,0 17-129,0 0-129,0 0-129,0 0-258,0 0 129,-7-12-258,7 12 129,-11-5-258,11 5 258,-13 0-258,3 0-129,0 0 129,-3 7-129,-3-1 129,2 3-129,0 3 129,-1-1-129,5-1 129,1 1-129,2 0 129,5 3-129,2 0 129,5-1-129,3-2 0,5 5 129,-2 4-129,4-2 0,-1 2 0,-2 1 129,0 2-258,-2 1 258,-5 2-129,-3-1 0,-2 1 0,-2-2 129,-7-1-129,-2-2 0,-3-3 0,0 0 129,0-9-129,-1-2 0,3 0 0,2-1 0,10-6 0,-13 0-129,13 0 258,0 0-129,6 0 0,4 0 0,2 0 0,1 0 0,3 6 0,-2 5 0,2 7 0,-3-1 0,-1 8 0,-4 6 0,-1 2 129,-5 4-129,-2 10 0,0 13 129,-2-1-129,-2-11 129,0 2-129,0 10 129,3-16 129,1-9 0,2-9 0,6-14 0,3 2 0,3 4-129,2-18-258,-2-3-774,8-2-3870,-10-2-516,0-14-129,-5-17-903</inkml:trace>
  <inkml:trace contextRef="#ctx0" brushRef="#br1" timeOffset="47349.7083">9925 17252 2580,'0'0'4902,"11"7"-129,-11-7-258,0 0-2580,0 27-516,-6-14-129,5 15-129,-9-8-387,4 11 0,-5-7-129,2 6-129,-6-4 0,2 3-129,-2-1-129,1 0 0,1-9-129,-1-3 0,2 5-129,3-2 129,3 0-258,6-19-387,-9 24-258,-2-22-1677,11-2-2193,0 0-645,-9 6 0,9-6-516</inkml:trace>
  <inkml:trace contextRef="#ctx0" brushRef="#br1" timeOffset="47677.727">9678 17253 3612,'-1'-12'5289,"1"12"-129,0 0-258,9-13-1419,4 16-2322,-4-1 0,13 17-129,-4-2-258,7 15-258,-3-3 0,5 4-129,-2 5-258,-1-1 0,3 3 129,-3-5-129,0 5 0,0-14-129,-2-1 0,-4 1 0,2 8-258,-8-19-516,7 1-3999,-19-16-516,12 0-129,-12-14-774</inkml:trace>
  <inkml:trace contextRef="#ctx0" brushRef="#br1" timeOffset="48633.7817">10424 17402 7740,'-15'3'5418,"5"1"-387,10-4 129,0 0-3741,0 0-258,9-8-387,6 7 0,0-4-258,4 5-129,2-2 0,-1-1-258,2 3 0,-2 0-129,1 0 0,-3 0-258,-3 0-258,-3 0-258,2 5-645,-14-5-3225,0 0-516,0 0-258,0 0-516</inkml:trace>
  <inkml:trace contextRef="#ctx0" brushRef="#br1" timeOffset="48905.7973">10406 17601 7998,'10'24'5547,"-3"-23"-258,8 1-258,-15-2-3612,24-5-387,-9 4-258,3 0-129,0-1-258,-2 2-129,1 0-258,1 2 129,2 0-129,-1 7 129,-1-9-258,0-2-258,3 7-1032,-8-5-3741,4-2 258,-6-6-903,1-5-129</inkml:trace>
  <inkml:trace contextRef="#ctx0" brushRef="#br1" timeOffset="49889.8535">11100 17269 4902,'2'7'5289,"2"8"-129,-4-15-258,9 29-2838,-9-29-774,7 31 0,-6-16-516,8 9-129,-2-5-129,5 0 0,-4-2-258,5 0 0,-3-1 0,6-7-258,-2 1 129,0-4-129,2-6 0,1 0 129,-1-12-129,1 1 0,3-12-129,-4-4 258,0-2-129,0-7 0,-5 7 129,0 2-129,-3 5 129,-5 3-129,-3 19 129,0-11-129,0 11 129,-10 21 0,3 6-129,-2 5 129,-4 18-129,1 14 258,0 1 0,1 16 0,2 9-129,3-6-645,-3-9 774,4 5-645,0-23 387,3-24 0,2-7 129,0-26-903,0 18 387,0-29-129,7 1-5160,-5-17 645,5 5-645,0-5-903</inkml:trace>
  <inkml:trace contextRef="#ctx0" brushRef="#br1" timeOffset="51649.9542">11907 17211 4257,'5'10'5676,"-5"-10"-387,12 0-129,-12 0-2322,16 0-1677,-16 0 0,17 0-387,-7 4-258,-1 4-387,-2 4-516,-7-12-774,16 26-2709,-16-26-1161,7 23-516,-7-11-387</inkml:trace>
  <inkml:trace contextRef="#ctx0" brushRef="#br1" timeOffset="51853.9659">12026 17480 6708,'5'42'5418,"-3"-20"-258,2 6 129,-5 7-3870,4 2-258,-3 13-258,2-12-258,-2 8-129,0 6-387,-2 12-387,-8-21-645,10-43-1548,-14 68-2451,5-57-645,-4-6-258,3-7-516</inkml:trace>
  <inkml:trace contextRef="#ctx0" brushRef="#br1" timeOffset="52554.0059">12625 17201 3870,'13'-14'5160,"0"-7"-903,1 21-903,-14-14-645,12 16-516,-12-2-645,0 0-387,5 15-387,-5 1-129,0 11-387,-2 8 129,-3-3-258,0 8 0,0-9 0,1 14 0,4-8-129,0 3 129,4 1-129,6-9 129,0-4-129,4-3 0,3 6 0,6-23 0,-1 4 0,2-12 0,3-2 129,1-6-129,0-3 0,-3-1 0,-1-6-258,-7 8-129,3 1-258,-10 2-1161,5 1-3096,-15 6-387,0 0-258,0-18-387</inkml:trace>
  <inkml:trace contextRef="#ctx0" brushRef="#br1" timeOffset="52810.0206">12651 17398 6063,'-12'-5'5676,"9"-10"-516,3 15-129,25-13-3354,-7-3-645,12 10-387,-4-5-129,6 5-129,-2-1-129,-1-1-129,-4 2-387,-7-1-258,-4 8-516,-14-1-1419,0 0-2451,0 0-516,0 0-129,-12-4-129</inkml:trace>
  <inkml:trace contextRef="#ctx0" brushRef="#br1" timeOffset="53034.0334">12593 17105 5805,'-5'-34'5547,"5"34"-129,14-21-258,10 15-3483,-6-15-387,13 12-258,-4 1-387,5 10 0,1-2-258,-1 3-387,-2 1-129,-2 1-645,8 15-3999,-11-10-387,3-4-516,-4-6-516</inkml:trace>
  <inkml:trace contextRef="#ctx0" brushRef="#br1" timeOffset="54102.0945">13307 16866 3354,'-8'-12'5031,"9"-2"-129,-1 14-516,18-8-2580,-13-6-387,12 14-129,-6-7-258,7 8-129,-4 3-129,5 4-258,-5-1-129,1 12-129,-3-3 0,0 1-258,-5 0 129,0 4 0,-4 2-129,-3 2 129,-1 5-129,-7-7 0,-2 2 0,-5 3 129,3 2-129,0-6 0,3-1 0,-1-3 129,7-1-129,3-5 129,0 4-129,8-4 129,2-4 0,3-2-129,0 2 0,4-1 0,0-3 129,-2-2-129,1-2-129,0-2 258,-6 1-258,0 1 258,-10-2-129,0 0 0,0 0 0,0 18 129,-3-2-129,-4 5 0,0 4 0,0 3 129,0-1-129,3 4 0,3 8 0,1 7-129,0-7 258,2-2 0,1 9-129,2-3 0,0 13 0,-4-14 129,2-6 0,-3-14 129,-3-2-258,-4-4-129,-2 9 258,-6-18-645,1-15 645,0 8-258,-1 8-258,-2-9-903,17 1-3612,-17 0-516,13-21-387,-1 3 0</inkml:trace>
  <inkml:trace contextRef="#ctx0" brushRef="#br1" timeOffset="57937.3138">12686 17089 1032,'0'0'3612,"0"-9"-774,0 9-258,3-12-258,4 12-258,-4-11-387,-3 11-387,7-5-516,-7 5 129,0 0-258,10 4 0,-10-4 0,0 30 0,0-8-129,2 4 0,-2 3-258,3 6 0,1 1-903,-4-5-3999,1-5-129,0-10-387,-1-16-516</inkml:trace>
  <inkml:trace contextRef="#ctx0" brushRef="#br1" timeOffset="83545.7786">6533 15166 3354,'2'-35'4386,"-1"20"-129,-2-6-1161,1 21-903,0-21-387,0 21-516,0 0-258,0 0 0,-7 11-387,7 14-129,-2 5-129,2 11 0,-4 8 0,2 11-129,2-3-129,-1 4 129,0-6-258,1-4 129,0-4-129,0-7 129,0-12-129,1-9 129,3-1-258,-4-18 129,5 19-258,-5-19-129,0 0-1032,0 0-3096,0 0-129,0 0-516,0-8 0</inkml:trace>
  <inkml:trace contextRef="#ctx0" brushRef="#br1" timeOffset="84657.8422">6533 14996 2580,'0'0'4257,"2"-11"258,-2 11-387,10-16-2322,3 13 0,0-12-645,6 8-129,-2-3-387,2 4 0,2-1-258,-1 2 0,-2-1-258,0 5 129,-2 0 0,2 1-129,-4 0 0,2 1 0,-3 2 129,1-1-258,-4 1 0,1 0 0,-11-3 129,15 2-129,-15-2 0,10 1 0,-10-1 0,0 0 0,9 0 129,-9 0-129,0 0 129,0 0-129,0 0 0,0 0 0,0 0 0,0 0 0,7-6 0,-7 6 0,0 0 0,0 0 0,0 0 0,0 0 0,8-3-129,-8 3 129,0 0 0,0 0 0,13 2 0,-13-2 0,11 5 0,-11-5-129,9 3 258,-9-3-129,9 2 0,-9-2 0,0 0 0,0 0 0,0 0 0,8 2 0,-8-2 0,0 0-129,0 0 129,0 0 0,0 0 129,0 0-129,0 0 129,9 1-129,-9-1 0,0 0 0,1 14 129,-1-14-129,-1 22 0,-1-5 0,-1-1 0,1 4 0,-2-1 129,1 1-129,0-1 0,3-5 0,1-2-516,-1-12-3870,0 0-258,0 0-387,0 0-645</inkml:trace>
  <inkml:trace contextRef="#ctx0" brushRef="#br1" timeOffset="86421.9431">7413 14894 6450,'7'-17'4644,"-3"29"-387,-2 9-129,-2 13-3483,-8 7 0,6 13-129,-5 4 258,4 10-258,-4-4 0,5 3-129,-1-6-258,3-5 129,0-7-258,0-7 0,1-8-129,3-7 0,3-1-645,-7-26-1677,7 24-1935,-7-24-387,0 0-129,10 0-258</inkml:trace>
  <inkml:trace contextRef="#ctx0" brushRef="#br1" timeOffset="86669.9572">7404 15274 6063,'26'-3'5289,"-11"3"-387,6 1-258,3-8-1935,5 5-2322,4-3 0,7-2 0,2-2-129,-1-3-258,-1-2 129,-1-3-387,-1 10-645,-11-5-3354,-3 11-258,-12-2-645,-12 3-258</inkml:trace>
  <inkml:trace contextRef="#ctx0" brushRef="#br1" timeOffset="88190.0442">8342 14894 2193,'2'-12'4128,"-2"12"258,3-14-1290,-3 14-645,0 0-258,10-8-387,-10 8-516,0 0 0,0 0-387,4 8-258,-4 6 0,0 8-387,0 8 0,-5 8-258,-2 6 129,0 3-129,-2 6 129,2 3-258,0-2 129,-1-2 0,6-4-129,2-5 129,0-5 0,7-4 0,1-7 0,5-3 0,2-5 129,4-4-129,2-5 129,-1 2 0,6-6-129,-2 1 129,2-4-129,-2-1 129,3 1-129,-3-1 0,0-2 129,0 0-258,0 0 129,-2 0-258,-2 2-129,-4-5-1032,5 0-2967,-8-2-516,1-2 0,-10-6-774</inkml:trace>
  <inkml:trace contextRef="#ctx0" brushRef="#br1" timeOffset="88457.0595">8350 15201 9288,'38'0'4902,"-17"-3"-258,9 4-516,-5-1-3612,10-2-129,-4-4-129,-1 0-258,-2-2-258,-5-2-645,3 6-2322,-9-7-1161,-2 3-516,-10-5 0</inkml:trace>
  <inkml:trace contextRef="#ctx0" brushRef="#br1" timeOffset="88729.075">8369 14901 9288,'12'-26'5160,"4"16"-258,1-10-258,7 7-3612,2-4-258,4 5-258,1 2-129,0 7-129,2 1-258,-1 2 0,-6 4-258,-1 1-516,5 6-3870,-10 0 0,2 0-516,-5-6-516</inkml:trace>
  <inkml:trace contextRef="#ctx1" brushRef="#br1">15189 16029 0</inkml:trace>
  <inkml:trace contextRef="#ctx0" brushRef="#br1" timeOffset="97613.5832">9137 9095 2709,'87'-15'3354,"-19"1"-774,28 3-1677,26 1-2451,25-7-1677,29 12-129</inkml:trace>
  <inkml:trace contextRef="#ctx0" brushRef="#br1" timeOffset="98245.6193">11820 8916 3870,'37'0'5160,"16"-7"-387,32-1-387,36 4-3354,63-1-4386,-1 11-645,26 2-645,23 12-645</inkml:trace>
  <inkml:trace contextRef="#ctx0" brushRef="#br1" timeOffset="107921.1727">10854 14999 2193,'7'-10'4257,"-7"10"129,0-18-1419,0 18-774,0 0-387,0 0-258,-11 0-516,5 11-129,-11 5 0,3 13-129,-8 8-387,5 12 258,-6 6-258,7 12 129,0 1-129,6 1-129,5 0 0,5-2-129,8-12-129,6-7 129,3-11-387,3-11-258,8-2-903,-6-18-3225,4-5-258,-4-5-387,-1-4-258</inkml:trace>
  <inkml:trace contextRef="#ctx0" brushRef="#br1" timeOffset="108441.2025">11324 15189 6708,'12'-10'5160,"-12"19"-258,-7 9-258,-10 0-3354,4 14-387,-8-1-129,2 12 129,-7-6-387,2 7-129,0-1-129,3-2-129,1-6 0,3-3-129,5-7-258,1-9-129,5 0-516,-4-16-1548,10 0-2322,0 0-258,-6-14-387,2-8-258</inkml:trace>
  <inkml:trace contextRef="#ctx0" brushRef="#br1" timeOffset="108697.2171">11036 15318 6966,'0'-12'5289,"8"10"-258,-8 2-129,20 2-3741,-8 5-129,7 12 0,2 0-516,4 6 0,2 0-258,0 5-129,4-1 0,-2-1-129,1-2 0,-3-4-129,-2 1-258,-5-11-645,7 6-3870,-11-10 0,1-1-387,-7-6-645</inkml:trace>
  <inkml:trace contextRef="#ctx0" brushRef="#br1" timeOffset="108966.2325">11585 15572 4644,'25'17'5547,"-25"-17"-258,16 24-258,-12-13-1806,1 14-2064,-5-2-129,0 5-645,-2-1 129,-1 5-387,-4-5-129,0-6-774,7 2-4128,-8-11-129,1 0-387,7-12-516</inkml:trace>
  <inkml:trace contextRef="#ctx0" brushRef="#br1" timeOffset="109497.2629">11899 15137 6450,'27'-31'5418,"-15"16"-258,4 10-516,-6-4-2838,4 13-645,-8 7-258,3 14-258,-9 10-129,2 11-129,-2 5-258,0 4 129,-2 0-129,0-5 0,2 1-258,0-12 129,0-3-516,2-17-129,7 1-1161,-9-20-3354,9 0 0,-9-13-258,0-11-387</inkml:trace>
  <inkml:trace contextRef="#ctx0" brushRef="#br1" timeOffset="109717.2755">11789 15087 8127,'0'0'5289,"0"-11"-129,12 4-387,10 5-3870,6-6 129,11 7-258,1-5-258,8 2-129,-2 0-129,2 0-258,0 4-387,-9-8-1806,1 10-2838,-9 1-129,0 7-387,-7 0-258</inkml:trace>
  <inkml:trace contextRef="#ctx0" brushRef="#br1" timeOffset="110033.2936">12520 15414 9288,'-15'35'5289,"2"-17"-258,2 5 0,-8-2-4257,5 8-129,-4-2-258,2 5 0,-4-2-129,4 0-129,-1 1 129,1-7-387,4 0 0,2-8-387,3 2-129,-3-17-774,10-1-3483,0 0-258,-8-4-258,1-16-258</inkml:trace>
  <inkml:trace contextRef="#ctx0" brushRef="#br1" timeOffset="110265.3068">12253 15533 7740,'0'-16'5289,"0"16"-258,9-10 0,-9 10-3999,17 1 129,-8 4-387,9 10-129,-4 0-129,5 7-129,-2 2-258,2 2-129,2-4 129,1 0-258,0-2 0,-1-6-258,6 5-645,-12-15-3999,8 1 0,-5-7-387,3-5-516</inkml:trace>
  <inkml:trace contextRef="#ctx0" brushRef="#br1" timeOffset="110589.3254">12540 14851 9159,'25'-25'5289,"-6"23"-258,10 6-258,-3 13-3741,8 12-387,-2 10 0,3 13-258,-6 8-129,-3 12-129,-6 3 0,-7 1-129,-5 0 0,-8-7-129,0-4-387,-13-22-2451,4 3-1935,-8-17-516,5-10-129,0-15-645</inkml:trace>
  <inkml:trace contextRef="#ctx0" brushRef="#br1" timeOffset="111573.3816">13330 15059 3483,'5'-11'3999,"-5"11"-258,-7-13-516,7 13-645,-24 2-774,12 12-516,-10-8-387,2 15 258,-8-4-387,3 14 0,-7-4-129,5 10 129,1 1-387,6 1 0,4 0-129,11 2 0,5 0-129,7-2 0,10-4-129,5-5 129,8-2-129,0-8-129,2-2-129,-2-7-387,6 2-1161,-9-12-2967,1-1-258,-8-3-516,-4-6-129</inkml:trace>
  <inkml:trace contextRef="#ctx0" brushRef="#br1" timeOffset="111797.3945">13074 15341 5031,'0'0'5676,"6"0"-387,14 0-258,4-10-1677,10 9-2451,1-9-129,9 7-387,-2 2-645,-5-12-3354,2 8-1290,-6-4-387,-4 0-387</inkml:trace>
  <inkml:trace contextRef="#ctx0" brushRef="#br1" timeOffset="112325.4247">13613 14952 10449,'0'12'5418,"-1"1"-258,1 13-129,1 1-4386,-1 10-129,3 8-129,0 11 0,1-1-258,-2 4 129,1-6-258,3 0 129,0-3-129,0-8-129,2-6-258,-5-14-516,8 6-2580,-11-17-1677,0-11-129,0 0-516,0 0-129</inkml:trace>
  <inkml:trace contextRef="#ctx0" brushRef="#br1" timeOffset="112736.4482">13594 14941 6966,'2'-18'5418,"-2"18"-387,17-17 0,0 10-2838,3-2-1419,8 6 0,0-8-258,4 8-129,-2-2-129,1 4 0,-3-3-129,-1 3 0,-6-1 0,1 2-129,-6 1 0,1-1 129,-3 0-129,0 0 0,-4 0 0,0 0 0,-3 4 0,-7-4-129,15 3 129,-15-3 0,9 7 0,-9-7-129,11 17 258,-5-6-387,1 8 0,-3 1-387,8 8-3741,-10-1-774,1 8-258,-3-2-645</inkml:trace>
  <inkml:trace contextRef="#ctx0" brushRef="#br1" timeOffset="114265.5356">15082 15011 2709,'10'-19'4773,"-10"19"-258,0 0 129,-3 23-2580,-13-3-645,6 25 0,-14-2-387,3 19-129,-5 1-258,6 12 258,1-4-387,8 7-129,5-10 0,6 0-129,8-6-129,8-13-129,6-2-258,-1-19-774,10-2-3741,-9-18 129,4-2-645,-4-7-387</inkml:trace>
  <inkml:trace contextRef="#ctx0" brushRef="#br1" timeOffset="114717.5615">15187 15385 8901,'0'19'5289,"0"-2"-258,5 10-387,1-2-3612,3 7-516,1-4-129,6 3 0,-2-3-258,0-4 129,-1-11-258,2-6 129,0-7-129,4-10 0,-3-6 129,1-8-129,-2-8 0,1 0 0,-4 2 129,0 5-129,-5 5 0,-2 9 0,-5 11 0,0 0 129,2 20-129,-4 10 0,0 10 129,-3 3 0,2 4 129,-1 1-258,4 1 258,-3-4-258,3-4 129,0-2-387,0-3-129,0-15-1032,5 1-3612,-5-22 129,12 15-387,-5-20-387</inkml:trace>
  <inkml:trace contextRef="#ctx0" brushRef="#br1" timeOffset="114905.5722">15609 15754 10965,'16'0'5289,"-11"30"-258,-6-7-129,1 13-4128,-6 1-129,0 8-258,-2 0-258,1-7-387,4 1-645,-6-20-3741,9-3-387,0-16-258,11-21-645</inkml:trace>
  <inkml:trace contextRef="#ctx0" brushRef="#br1" timeOffset="115145.586">15829 15312 9933,'15'17'5418,"-13"3"-387,3 15 0,-5 1-4257,7 7-258,-4 0 0,5 1-129,-2 1-129,1-4-258,-1-6-129,-2-7-129,5-1-387,-9-27-3096,5 19-1290,-5-19-258,0 0-258</inkml:trace>
  <inkml:trace contextRef="#ctx0" brushRef="#br1" timeOffset="115369.5988">15680 15306 9159,'-12'-5'5289,"12"5"-258,0 0-129,12-3-3870,5-1-387,7 1-129,3 0 0,5 3-258,2 0-258,0 0-258,4 10-2193,-8-6-2451,1 11-258,-10-2-387,2 4-387</inkml:trace>
  <inkml:trace contextRef="#ctx0" brushRef="#br1" timeOffset="115793.623">16115 15636 9804,'5'26'5289,"-5"-26"-516,11 26 129,-3-14-4515,4 1 129,-1-6-258,2 2 0,1-6-129,3-3 0,-5-2 0,2-10-129,-1-2 129,-2-2-129,-2 0 0,1 2 0,-5 1 129,-5 13-129,0 0 129,0 0-129,0 0 0,4 11 129,-4 11 129,-2 5-258,0 4 258,-3 3-258,2 4 129,-1 3 0,2-4-129,-1-7-258,3 1-645,-7-16-3612,7-1-645,0-14-129,-2-6-645</inkml:trace>
  <inkml:trace contextRef="#ctx0" brushRef="#br1" timeOffset="116093.6402">16196 15110 10707,'31'9'5289,"-11"7"-258,5 23-129,0-5-4386,5 13 0,1 1-129,0 8-129,-5 0 0,1 1 0,-9-5-258,-2-2 129,-8-5 0,-4-1-258,-4-7 129,-9-7-387,2 2-774,-7-18-3870,4 0 0,-1-14-774,11 0-258</inkml:trace>
  <inkml:trace contextRef="#ctx0" brushRef="#br1" timeOffset="116729.6766">16916 15229 2322,'18'-26'5031,"-16"13"-129,-2 13-129,-2-24-2193,2 24-903,-16-3-258,7 6-387,-9 3-129,2 12-258,-5-2-129,1 8-129,-1 3-129,2 8 0,2 0-129,5 2 0,5 1 0,3-2 0,4 1-129,9-6 129,5-7-129,4-3 0,3-5-129,5-6-129,-2 0-387,-1-10-903,2 0-3354,-9-6-387,0 1-129,-9-9-516</inkml:trace>
  <inkml:trace contextRef="#ctx0" brushRef="#br1" timeOffset="116925.6878">16741 15426 7740,'-4'-13'5160,"11"7"-387,7-7-129,5 4-3999,7-7-258,8 4-129,-1 0-387,-1-4-1935,4 6-2451,-5 0-387,-1 2-387,-3-3-387</inkml:trace>
  <inkml:trace contextRef="#ctx0" brushRef="#br1" timeOffset="117333.7111">17191 14963 6321,'0'0'5676,"11"19"-516,-11-6-258,4 10-2838,-4 0-1290,8 17 0,-6-2-387,5 8 129,-2-1-258,1 7 0,-2-1-129,-2 2 0,2-4-129,-4-5 0,0-6-129,-1-4 0,-1-3-516,-3-17-645,6-1-3741,-1-13-258,1-7-129,-1-14-645</inkml:trace>
  <inkml:trace contextRef="#ctx0" brushRef="#br1" timeOffset="117761.7356">17163 14955 8385,'7'-21'5418,"5"9"-516,10 4-129,-1-8-4257,8 3 258,2-3-387,4 6 0,-4-1-129,0 4-129,-2 3 0,-3 4 0,-6 0-129,-2 3 0,-2 3-129,-4 1 129,-4 1 0,-8-8 0,12 14 0,-12-14-129,5 13 129,-5-13 0,2 13 0,-2-13 0,7 19 129,-4-8-129,2 2 129,0 3-129,-1 1 129,1 1-129,1-1 0,-2-2-258,1 9-387,-5-11-4257,4 4-129,-4-17-516,4 14-387</inkml:trace>
  <inkml:trace contextRef="#ctx0" brushRef="#br1" timeOffset="119276.8223">16141 15648 903,'0'0'3741,"-5"-14"-645,5 14-129,0 0-645,0 0-258,-8-12-387,8 12-516,0 0 0,0 0-258,-8-3-258,8 3-129,0 0 0,0 0 129,0 0-387,4 5 0,5 2-129,4 2 0,3 6-516,-2-6-3225,7 10-1032,-2-5-387,2-2-258</inkml:trace>
  <inkml:trace contextRef="#ctx0" brushRef="#br1" timeOffset="119920.8591">16314 15583 1419,'5'-3'1161,"-5"3"129,0 0 387,0 0 129,0 0 129,0 0 129,0 0 387,0 0-645,0 0-258,0 0-516,0 0 129,0 0-258,0 0-258,0 0 0,0 0 0,0 0-129,0 0-258,-3 16 129,3 4-258,0 1-129,-4 5-129,3 15-1548,-4-8-2709,1 6-387,-5-2-258,4-1-516</inkml:trace>
  <inkml:trace contextRef="#ctx0" brushRef="#br1" timeOffset="316885.1248">11132 18515 1419,'-39'24'5418,"39"-24"0,-48 22-129,48-22-2451,0 0-903,0 0-774,0 0 0,41-51-645,25 45-2580,19-9-2838,23-25-516,25-26-903,17-6 0</inkml:trace>
  <inkml:trace contextRef="#ctx0" brushRef="#br1" timeOffset="319529.276">19547 15245 258,'7'-17'4515,"5"-2"-129,-10 1-1161,8 12-516,-10-13-516,0 19-645,3-19-387,-3 19-258,0 0-129,0 0 0,2 15-258,-1 13-129,-1 3-129,0 13 129,-3 4-129,1 6 129,-1 2-258,5 2 129,-4-6-129,2-5 129,0-5-258,0-8 0,2-6-258,1-12 0,1-5-516,-4-11-387,6-10-3612,-6-12-258,-2-5-387,-6-14-129</inkml:trace>
  <inkml:trace contextRef="#ctx0" brushRef="#br1" timeOffset="325353.6092">19375 15144 1419,'0'0'4128,"0"0"-774,-10-5-387,10 5-516,0 0-516,0 0-258,0 0-129,4 0-258,-4 0-129,13 0-258,-4 0-258,6 7-129,1-4-129,6 2 0,2 0-129,7-2 0,4-3-129,3 0 0,1-2 129,1-3-258,-2-1 129,-5 1 0,-4-1-129,-6 5 129,-5-1-129,-8 1-129,-10 1 0,11 0-387,-6 15-1419,-5-15-2838,0 0-645,0 0-129,0 16-387</inkml:trace>
  <inkml:trace contextRef="#ctx0" brushRef="#br1" timeOffset="326533.6767">19836 15640 1677,'0'0'4773,"0"0"258,0 0-258,0 0-2064,0 0-1161,0 0-387,0 0-387,4 15-129,-4-15-258,7 24 0,-3-11-129,-1 3-129,2 2 0,2-4-129,-1-2 258,-6-12-516,16 17 516,-7-12-516,1-2 516,-1-3-258,4 0 0,-4-4 129,1-6-129,0-4 258,0-1-258,-1-4 129,0-1 0,-1 4 0,-3 1 0,-1 0 0,-4 15-129,0-10 129,0 10 0,-2 7-129,0 11 0,-3 4 0,0 6 0,1 4 0,-1 3 0,2 5 0,1 1-129,-1 0 129,0 0 0,3-1 0,-1-9 0,1 0 0,0-4 0,0-6 0,0-9 0,0-12-387,0 0-3354,0 0-1032,7-15-774,-5-11-258</inkml:trace>
  <inkml:trace contextRef="#ctx0" brushRef="#br1" timeOffset="327276.7192">20335 15311 5934,'-10'2'5805,"10"-2"-645,0 0-129,5-14-3483,11 12-258,-7-7-516,8 3-258,-2 0-129,0 2-129,1 4-129,1 0-258,-2 0-129,-4 0-258,5 12-774,-16-12-3612,12 13-258,-12-13-387,6 19-387</inkml:trace>
  <inkml:trace contextRef="#ctx0" brushRef="#br1" timeOffset="327500.732">20319 15483 6321,'0'0'5676,"7"6"-387,7-6-258,-7-9-3483,11 6-387,-5-4-516,5 4-258,-4-1-129,4 3-258,-1 1-129,-1-3-258,6 9-2451,-6-6-2193,4 0-129,-3-4-774,0-1-129</inkml:trace>
  <inkml:trace contextRef="#ctx0" brushRef="#br1" timeOffset="330572.9077">20963 15053 2580,'2'7'4902,"-2"-7"-387,0 0-1419,0 0-1032,-10 0-516,10 0-516,-11 0-258,11 0-129,-12 0-129,12 0 0,-18 2-258,7-2-129,1 0 0,-1 0 0,-4 0-129,0 2 0,0-1 0,0 0 129,-1 2-129,2 0 129,3-3 0,2 2 0,9-2 0,-11 7 129,11-7-129,0 0 0,-2 18 0,2-5 0,4 6 0,1 6 129,1 0-129,-1 10 0,-1 4-129,1 1 0,-1 3-129,1 0 129,0 0 0,-4-2-129,2-2 129,-2-7-258,-1-1 129,0-2 0,0-3 0,0-4 0,0-3 0,0-5 129,2-1-129,-2-13 129,7 16 0,-7-16 0,16 2 129,-5-2 0,0 0 0,3-3 0,-2-2-129,2 2 129,0-2-258,-2-1-645,5 6-3741,-10-3-516,3-1-387,-10 4-387</inkml:trace>
  <inkml:trace contextRef="#ctx0" brushRef="#br1" timeOffset="331460.9585">21247 15227 4644,'1'-12'5160,"-1"-2"-258,0 14-387,0 0-3225,0 18-258,-1-4-258,1 16-129,-5 4-387,2 8 129,-4 4-258,-2 1 0,0-3 0,1 2 0,-2-6-258,3-6 258,0-10-258,2-4 129,0-3 0,5-17-129,-6 13 0,6-13 129,0 0-129,-5-12 0,4-4 129,0 1-129,1-6 129,0-5-129,0-4 129,1-3 0,4-7 0,2-1 0,0-4 129,3-4-129,-1 4 258,3 2-129,1 4 0,-2 4 0,2 7 129,-2 5 129,3 6-129,-3 6 0,-2 5-129,5 6 129,-1 3-129,-2 9 129,2 9-129,-2 4 0,1 8 0,1 5 0,-2 2-129,-1 6 129,-3 1-129,0 0 0,-1 0-129,1-4 129,-2-5 0,0-4-129,1-5 0,-1-10-129,4 2-129,-9-21-387,18 21-2580,-18-21-1806,14 0-129,-12-12-645</inkml:trace>
  <inkml:trace contextRef="#ctx0" brushRef="#br1" timeOffset="331684.9713">21167 15534 7353,'40'-17'5418,"-13"5"-516,-5-7-258,5 7-4386,3 7-2709,-3-6-2193,-2 4-516,0-2-258</inkml:trace>
  <inkml:trace contextRef="#ctx0" brushRef="#br1" timeOffset="332409.0127">21528 14919 4386,'-1'14'5676,"8"-2"-516,7-6-129,-4-14-2451,15 8-1806,-5-5-258,5 1 258,-3-3-516,3 1 0,-4 1-129,1 1-129,-4 1 129,-3 0-129,-5 1 0,-1 2 0,-9 0 0,9 13 0,-9-2 129,0 4-129,0 0 129,-2 8-258,0-1 258,-1 5-258,2 5 258,1-2-258,0 1 129,0 6 0,1-3 0,2 0 0,2 1-129,0 3 258,-1-5-258,1 3 129,1 0 0,0-2 0,-2 2-129,2 0 129,-2-3 0,-1-4 0,1 1 0,-1-4 0,-3-5 0,0-1 0,0-5 0,-5-3 0,5-12 0,-19 11 0,5-9 129,-1-2-129,-2 0 0,-2-4 0,5 4-387,-3-14-2709,7 12-1677,10 2-645,-4-14-516,6 2 129</inkml:trace>
  <inkml:trace contextRef="#ctx0" brushRef="#br1" timeOffset="333537.0772">22268 15039 4773,'8'-6'5289,"-8"6"-258,0 0-1032,9 0-2064,-9 0-387,0 0-516,0 16-387,3 6 129,-3 4-258,4 6-129,-3 11-258,3 6 129,-2 3-258,3 7 129,-2-3-129,3-2 129,1-1-258,-3-5 129,2-8-258,-2-12-129,3 0-1161,-7-28-3483,3 12 0,-3-12-645,-5-21-129</inkml:trace>
  <inkml:trace contextRef="#ctx0" brushRef="#br1" timeOffset="333853.0953">22071 15037 7224,'8'0'5547,"-8"0"-129,24-3-258,-10-7-3741,11 8-258,4-8-129,6 4-129,2-4-387,8 1 0,-2-5-387,1 7 129,-3 0-258,-3 1-387,-6 6-1290,-8-1-3612,-4 1-129,-8 0-645,-2 3-258</inkml:trace>
  <inkml:trace contextRef="#ctx0" brushRef="#br1" timeOffset="335161.1701">22629 15570 774,'0'-11'4773,"0"11"-129,-11 6-387,-1-4-1806,5 18-903,-8-11-516,7 12-129,-7-4-258,11 8 0,1-7 129,3 7-387,7-7 129,8 2-258,0-4 258,7-2-258,1-8 129,1-2-129,-2-4-129,-1-4 0,-1-10-129,-4-4 129,-6-7 0,-1-2-129,-11-4 0,1-1 129,-10 0-129,-3 1 0,-6 6 0,-3 5-258,4 12-903,-11 1-3741,10 7-258,0 0-516,10 6-129</inkml:trace>
  <inkml:trace contextRef="#ctx0" brushRef="#br1" timeOffset="337644.3122">19598 13906 4773,'12'-11'5031,"-12"11"-387,0 0-129,4-16-3354,-4 16-516,0 0-129,0 0 129,4 12-129,-3 4-129,-1 5 0,1 10 0,0 0 0,2 11-129,-3 0 258,1 7-387,1-5 129,0-2-258,0-2 129,1-4-258,0-4 129,-1-6-129,0-4-129,1-7-258,-1 0 0,-2-15-903,0 0-3354,0 0-258,-5 7-258,5-7-258</inkml:trace>
  <inkml:trace contextRef="#ctx0" brushRef="#br1" timeOffset="337961.3303">19387 13934 6321,'0'0'5547,"6"-14"-516,9 11 0,2-7-3483,12 4-774,4-6 258,9 5-258,1-4-129,4 5-258,0-4-129,1 4-129,-2 4-129,-4 1-129,-4 1-258,-8 1-645,3 15-3870,-17-6-258,1 9-258,-12-3-387</inkml:trace>
  <inkml:trace contextRef="#ctx0" brushRef="#br1" timeOffset="338473.3596">20037 14317 4902,'10'0'5289,"-10"0"-129,0 0-387,-8 11-3483,6 0-129,-9-1-387,4 6-129,-6-1-258,3 7 129,-2-1-258,0 1-129,-2 3 0,2 1 0,0-1-129,-1 2 0,1-1-129,1-2-258,5 5-516,-3-15-774,8 3-3096,1-17-387,-5 18-129,5-18-387</inkml:trace>
  <inkml:trace contextRef="#ctx0" brushRef="#br1" timeOffset="338721.3738">19801 14356 6450,'0'0'5418,"0"0"-258,10 0-258,-1 1-3741,8 15-258,-2-5 0,10 10-387,-6-1-129,4 1 0,2-3-258,-2 2 0,-1-2-258,-1-6-387,4 13-2580,-9-19-1806,5 2-387,-8-8-387,1 2-258</inkml:trace>
  <inkml:trace contextRef="#ctx0" brushRef="#br1" timeOffset="339132.3973">20363 14006 10191,'-14'6'5547,"14"-6"-516,0 0-129,2-11-4257,12 2-129,1-3-129,2 2-258,3 2-258,0-2-129,2 6-645,-9-7-2322,3 11-1806,-7 0-387,-9 0-258,6 10-258</inkml:trace>
  <inkml:trace contextRef="#ctx0" brushRef="#br1" timeOffset="339349.4097">20341 14128 6966,'-4'20'5805,"8"-16"-387,-4-4-129,20 0-3225,-7-4-1032,5 2-129,-4-3-387,6 1-129,-3-2-129,-1 2-258,4 4-774,-10-4-3870,8 2-387,-3-3-645,1-2-387</inkml:trace>
  <inkml:trace contextRef="#ctx0" brushRef="#br1" timeOffset="340856.4959">21196 13745 4773,'0'-10'5289,"0"10"-258,0 0-258,0 10-3096,3 18-387,-3-2-387,7 12 0,-5 3-516,4 4 0,-2 1-129,1 0 0,-3-5-129,1 0 0,1-7-129,-4 1-129,1-5-258,-1-7-516,0 10-1806,-1-16-2322,-1-2-258,2-15-516,-9 12 129</inkml:trace>
  <inkml:trace contextRef="#ctx0" brushRef="#br1" timeOffset="341116.5108">21052 13766 7740,'2'-21'5547,"8"14"-258,0-7-516,6 6-3741,-1-4-258,7 5-129,-3 0-129,6 6-258,-2-1-129,4 2 0,1 5-387,2 1-387,10 11-3741,-9-4-516,7 4-516,-6-4-516</inkml:trace>
  <inkml:trace contextRef="#ctx0" brushRef="#br1" timeOffset="341516.5336">21539 14063 6450,'-25'28'5031,"14"-10"0,2-3-645,6 9-3612,-1-1-129,4 1-258,5-4 129,6 5-387,4-5 258,4-3-387,0-3 129,5-2 0,-2-9 0,-1-3-129,-1-2 129,-4-8 258,-3-7-387,-6 0 258,-4-5-258,-4-3 0,-11 1-129,-5 1 129,0 3-129,-5 1-129,1 4 0,-2 5-129,8 7-387,-2-5-3225,17 8-774,-12 0-387,12 0-387</inkml:trace>
  <inkml:trace contextRef="#ctx0" brushRef="#br1" timeOffset="342200.5728">22068 13514 6966,'-6'13'5418,"6"-13"-387,-8 5-129,8-5-3741,0 0-387,-8 3 129,0-3-516,8 0 0,-18 0-129,8 0-258,-7 0 129,1 0-129,-3 0 0,1 2 0,-2 1 129,2 0-258,3 2 129,1 3 129,3 1-129,11-9 0,-7 20 129,7-7 0,3 2-129,5 7 129,0 5 0,1 6-129,0 4 129,1 5-129,-3 7 0,-1 2 0,-2 2-129,0-2 129,-4 2 0,0-8 129,0-2-129,0-5 0,-2 0 0,0-10 0,2-5 129,0-3-258,1-8 129,-1-12-129,13 14 129,-6-14-129,4 0 129,2-3 129,2-3-129,-1 3 129,3-4-129,0 1 129,0 0-516,-6-7-387,11 11-4257,-10-6 0,0-1-516,0-6-258</inkml:trace>
  <inkml:trace contextRef="#ctx0" brushRef="#br1" timeOffset="342720.6025">22325 13585 10320,'0'0'5418,"0"0"-516,2 10 129,-2 18-4515,-3 6-258,1 11 0,-3 3-129,-2 7 0,2 2 0,0-5-129,-2-2 0,2-7 0,-2-8-129,1-11 129,1-8 0,5-16-129,0 0 129,-9-1-129,7-23 129,2-11-129,0-13 129,0-9 129,2 0-129,2-4 0,-1 1 258,1 6-129,1 9 0,1 7 0,-1 14 129,3 8-129,-8 16 0,17-8 129,-6 9-129,3 15 0,-1 8-129,1 9 129,3 6-129,0 7 129,0 0-258,-3 4 129,0-4 0,0-5 0,0 1-129,-4-10 0,3-4-387,-9-11-387,8 7-2322,-12-24-1935,8 16-258,-8-16-387,0 0-258</inkml:trace>
  <inkml:trace contextRef="#ctx0" brushRef="#br1" timeOffset="342936.6149">22254 13929 8385,'0'0'5547,"4"0"-387,8-5-387,8 5-3354,0-9-903,8 4-129,-2 0-387,1-5-903,7 10-3870,-10-7-258,2 3-387,-5-4-516</inkml:trace>
  <inkml:trace contextRef="#ctx0" brushRef="#br1" timeOffset="343176.6286">22665 13605 8127,'0'0'5031,"0"0"-387,10 0-516,-10 0-5031,10 18-3354,-6-1-387,1 2-516,0 2 0</inkml:trace>
  <inkml:trace contextRef="#ctx0" brushRef="#br1" timeOffset="343348.6384">22726 13917 7353,'0'0'5031,"0"0"-258,0 0-387,8 10-3999,-5 1-2451,-3-11-2322,0 0-387,10 13-645,-10-13 387</inkml:trace>
  <inkml:trace contextRef="#ctx0" brushRef="#br1" timeOffset="343604.6531">22850 13649 9933,'36'-17'5418,"-19"14"-516,-3-3 0,8 0-4515,-1 4-258,1-1-387,3 3-903,-12 0-3483,7 2-387,-6-2-258,3 2-516</inkml:trace>
  <inkml:trace contextRef="#ctx0" brushRef="#br1" timeOffset="343824.6657">22910 13825 8385,'10'12'5418,"4"-11"-387,0-5-516,16-6-3741,-5-3-645,2-9-1677,4 5-3096,-4-2-387,2 2-387,-5-4-258</inkml:trace>
  <inkml:trace contextRef="#ctx0" brushRef="#br1" timeOffset="344168.6853">23474 13521 12384,'10'-2'5547,"-10"2"-387,8 16-129,-3 13-4644,1 6-258,1 14 129,-4 6-129,0 4-129,-2 2 0,0 0-129,-1 1-516,-1-18-645,2 3-3741,-2-18-258,0-6-258,1-23-645</inkml:trace>
  <inkml:trace contextRef="#ctx0" brushRef="#br1" timeOffset="344476.7029">23289 13555 8901,'0'0'5547,"7"5"-258,4-3-129,-11-2-3999,27-3 0,-10-4-129,7 3-387,2-1-129,4 1 0,6-2-258,2 1-129,5 1 0,-4-1-645,7 5-1419,-7 0-3354,-1 0-258,-11-2-516,1 2-387</inkml:trace>
  <inkml:trace contextRef="#ctx0" brushRef="#br1" timeOffset="345188.7437">23741 13951 7998,'0'0'5547,"9"-5"0,1-7-516,11 10-3354,-6-10-645,9 8-258,-5-2-258,3 6-129,-3 0-258,-3 9-129,-2 3 0,-4 3 0,-4 3 0,-5 3-129,-1 3 129,-4-2 0,-6-1-129,-2-1 129,0-4-129,0-1 129,3-5-129,-1-2 129,10-8 0,0 0 0,0 0-129,0 0 129,10 10 0,2-9-129,4 1 129,4 2 0,-4 3 129,-1 1-129,2 4 129,-7 1-129,-3 4 0,-6 2 0,-2 2 0,-11 0-129,-1 3 0,-6-6 0,-5 0 129,0-1-129,-4-5 129,4-6 0,4-2 129,0-4-129,4 0-129,5-7-387,11 7-3354,-1-11-1290,1 11-129,7-28-645</inkml:trace>
  <inkml:trace contextRef="#ctx0" brushRef="#br1" timeOffset="345888.7837">24012 13364 6837,'0'0'5676,"7"2"-258,8-2-129,-1-6-2967,12 3-1419,-1-6-258,10 8 129,3-4-129,2 6-258,8-5-129,-9 1-129,0 3-129,-3 0 0,-4 0 0,-4 0 0,-11 0 0,-7 7 0,-10 7 129,0 0-258,0 5 258,-6 4-258,-5 2 129,1 3 0,-1 6 0,3-3-129,6 4 0,-1 1 129,3 3 0,0 1-129,8 3 0,3-1 129,3 1 0,1-4-129,4 2 129,-5-1-129,0-1 0,1-2 129,0-1 129,-8 0-129,-3-2 0,-1 1 129,-5-2 0,-6-4-129,-5-3 258,-7-4-129,-8-3 129,3-7-129,-6-3 129,0-7-129,2-2 0,9 0-129,8-1-645,1-14-3354,11 15-1548,5-21 0,5 7-774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16T10:22:10.74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767 7337 3225,'-45'15'4257,"45"-15"0,0 0-1548,45 0-1032,-2 0-387,15-6-129,3 5-516,8-5-129,0 2-258,4 0-258,-4 1 0,-7 1 129,-11 1 0,-6 1-387,-9 0-645,-5 2-903,-11 2-2193,-9-4-258,-11 0-387,0 0 259</inkml:trace>
  <inkml:trace contextRef="#ctx0" brushRef="#br0" timeOffset="276.0158">1374 7248 1,'0'-25'3869,"0"15"259,0 10-774,0-22-774,0 22-774,9-4-645,0 5-387,-9-1 0,18 20-516,-8-4 0,2 4-129,-1 2 0,4 3 129,-3-1-129,-3 0 0,-1 1 0,-4-3-129,0 1 129,-4 1-129,-4-3 0,-5-3-129,1 4-2193,-1-3-1677,-4-9-387,2 2-516</inkml:trace>
  <inkml:trace contextRef="#ctx0" brushRef="#br0" timeOffset="1496.0855">654 13520 5031,'0'0'4515,"0"0"-258,44 19-387,-44-19-2580,71 2-387,-15-2-387,-1 1-516,7-1 0,-2 0 0,2 0 0,-4 1-129,0-4 129,-15 0 129,-2-2-387,-15-4-1419,0 4-2193,-9 3-258,-2-3-387,-15 5 258</inkml:trace>
  <inkml:trace contextRef="#ctx0" brushRef="#br0" timeOffset="1880.1075">1282 13390 4257,'0'0'4644,"0"0"-387,12 6 129,6 10-2967,-2-8 0,9 10-129,-4-3-387,6 10-258,-6-5-258,6 5-129,-6-6 0,-4 4-129,-4-2-129,-4-1 387,-5-1-387,-3-2 129,-2-2-129,-7-2-129,-2 5-1161,-5-9-2838,0 3-387,-1-4-387,-2 0-516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16T10:26:03.00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7854 13962 1677,'0'0'4128,"0"0"387,0 0-258,3 11-1548,-3-11-645,0 0-387,-11 0-387,11 0-387,-13 5-129,5 0-129,-6-5-129,1 4-258,-4-2 129,-1 3-258,-5 0 129,1 1-129,-2 2 0,3 0 0,-4 0 0,7 0 0,0-1-129,6 0 129,3 0-129,9-7 129,-10 13-129,10-13 0,0 18 129,0-6 0,1 0 0,4 10-129,0 0 129,-1 7-129,1 1 129,0 8-129,-3 2 0,2 5 0,-1 3 0,-3 0 0,0 4-129,0 2 129,0-4-129,-3 1 129,3-6-129,-2-2 129,2-7 0,2-7-129,-2-5 129,3-8 0,3 0 0,-6-16 129,16 9 0,-3-9 0,2 0 0,3-4 129,2-3-129,3-1 129,0-5 0,2 5-129,-4 3 0,0-1-258,-4 5-129,-5-6-1806,-5 9-2838,-7-2-129,0 13-387,-9-12-774</inkml:trace>
  <inkml:trace contextRef="#ctx0" brushRef="#br0" timeOffset="1015.0581">8199 14178 9804,'15'-64'5289,"-8"44"-387,-3-7 0,-4 27-3483,5-15-645,-5 15-258,4 13 0,-4 16-258,-2 4 0,-3 14-258,-2 5 129,-1 11-129,-2 3 129,1 4-129,1 0-129,0-9 129,3-2-129,0-10 129,2-5-129,3-14 129,0-9-129,0-21 0,0 0-129,0 0 0,-2-32 0,1-10-258,1-10 129,-1-15-258,1 1 258,0-9 0,4 3 129,0 4 129,3 7 129,2 10 258,-2 8 129,3 14 129,1 0-129,4 14 258,-1 7-129,1 8-258,2 8 258,2 16-258,-1 6 0,1 7-129,-1 10 129,3 3-258,-3 3 129,1 5 0,1-2-129,-2-1 0,-2-5-129,0-1 0,-3-8 0,-3-4-129,0-5-258,-6-16-129,4 4-774,-8-20-2838,0 0-645,-11-15-387,2-3-129</inkml:trace>
  <inkml:trace contextRef="#ctx0" brushRef="#br0" timeOffset="1196.0684">8146 14441 8643,'-15'5'5289,"15"-5"-387,9 12-129,6-15-3354,18 3-645,4-7 0,5 3-387,4 2-645,-5-9-3354,5 8-903,-6-6-645,-1 1-129</inkml:trace>
  <inkml:trace contextRef="#ctx0" brushRef="#br0" timeOffset="1824.1044">8499 13917 12126,'-1'-16'5418,"11"4"-516,5 10 0,-15 2-4128,24-6-258,-2 5-129,1 1-129,2 4 0,3 3-258,-2-2 0,1 1 0,-1 0 0,-2 0 0,-4-3-129,-4 3 129,-6 0 0,-10-6 0,12 10 0,-12-10 0,0 13 0,0-13 0,-4 22 0,1-8 129,-2 2-129,4 4-129,-1 2 258,0 4-258,1 5 129,1 5 0,0 1 0,0 1-129,0 4 129,1 4 0,2 1-129,-1 2 129,3-5 0,-2 4 0,3 2 0,-4-3 0,0 1-129,-2-5 129,0-2 0,-3-2 129,-5-4-258,-4-7 129,-2-4 0,-7-7 129,0-5-129,-5-5 129,5-5 0,0-2-129,3-2 129,4-9-258,4 8-1032,-1-13-3741,11 2 0,4-6-774,8 1-387</inkml:trace>
  <inkml:trace contextRef="#ctx0" brushRef="#br0" timeOffset="2540.1453">9357 14164 7998,'2'-43'5160,"-2"43"-129,1-15-258,-1 15-2709,4 15-774,0 9-516,-4 8-129,0 8-387,0 11 0,0 9 0,0 3-129,0 6 129,-2-6-258,2 1 258,0-8-258,0-8 0,2-9-129,3-9-129,1-10-258,-6-20-1290,9 0-3096,-8-18-129,2-9-387,-3-11-516</inkml:trace>
  <inkml:trace contextRef="#ctx0" brushRef="#br0" timeOffset="2863.1638">9149 14118 10062,'-9'0'5289,"9"0"-258,0 0 0,14-6-3741,-4 0-258,11 5 0,0-6-258,8 4 0,1-4-258,10 3-129,2-2-129,7 1-129,2-2 0,-1 0 0,-2 3-129,-1-1-129,-5 4-129,-10-2-258,-3 7-2193,-17-4-2451,-12 0-258,0 0-387,-15 13-516</inkml:trace>
  <inkml:trace contextRef="#ctx0" brushRef="#br0" timeOffset="4036.2309">10850 14119 3999,'21'-5'5289,"-13"5"-387,-8 0-129,0 0-2064,0 0-1161,-2 18-645,-14-6-129,-1 8-387,-8-1-129,-2 4 0,-4 2-129,-4 3-129,-4-3 129,1 0-129,2 0 0,3-2 129,3-2 0,9 3-129,5-7 129,5-2-129,9 0 258,4-1-129,11-3 129,6-4 0,6 0 0,7 1-129,3 3 129,3 2-129,2 0 0,-1 2 0,1 2-129,-6 2 0,-3-1-129,-4 1 0,-4-2-387,-8-14-1419,2 8-3096,-10-11-129,4 0-387,-5-12-387</inkml:trace>
  <inkml:trace contextRef="#ctx0" brushRef="#br0" timeOffset="4252.2432">11192 14200 8256,'-7'0'4902,"-5"7"-129,12-7-516,0 0-4128,-8 3-3096,8-3-1548,7 7-129,-7-7-516</inkml:trace>
  <inkml:trace contextRef="#ctx0" brushRef="#br0" timeOffset="4439.2539">11192 14494 10191,'2'45'5547,"0"-33"-387,7 2 0,-9-14-4128,11 12-387,-11-12-258,14 5-774,-4 2-4257,-10-7-516,0 0-258,9 0-387</inkml:trace>
  <inkml:trace contextRef="#ctx0" brushRef="#br0" timeOffset="5467.3127">12356 13961 11094,'1'-20'5160,"-1"20"0,13-9-1419,-3 21-2580,-8 6-129,5 18-387,-4 4 0,-1 11-387,-2 0 129,0 7-387,-2-3 258,1 2-258,-1-7 0,0-6-129,4-8-258,-2-7 0,0-2-774,0-27-3096,0 17-903,0-17-387,-12-18-129</inkml:trace>
  <inkml:trace contextRef="#ctx0" brushRef="#br0" timeOffset="5703.3262">12077 13962 10449,'-11'-7'5418,"11"7"-387,7-2 129,9-3-4128,13 5-258,4 0 0,12 0-258,2-2 0,5 0-129,4-3-258,-1 1-129,-2 3-387,-5-6-645,0 7-3999,-15-7-129,-1 6-387,-12-6-516</inkml:trace>
  <inkml:trace contextRef="#ctx0" brushRef="#br0" timeOffset="6379.3649">13165 13716 10191,'0'0'5418,"-4"6"-258,-6-5-129,-10-8-3354,3 7-1161,-5 0-258,1 3 0,-3 0 0,2 4-129,1-2 0,3 4-129,5 0 129,3 4-129,1 0 0,5 5 129,2 4-129,2 2 0,4 8 0,2 2 129,2 6-129,1 4 0,0 9 0,-4-1-129,1 2 0,-2 2 0,-4 1 0,0-5-129,-1 1 129,-5-8-129,0-3 129,0-2 129,1-8 0,3-6 0,-1-7 0,3-2 0,0-17 0,2 11 129,6-11-129,4-5 0,1-1 0,3-1 129,3-6-258,1 1-516,10 8-3741,-7-8-645,4 3-258,-2-10-387</inkml:trace>
  <inkml:trace contextRef="#ctx0" brushRef="#br0" timeOffset="6867.3928">13508 14002 11739,'-7'15'5418,"-3"5"-387,1 12-129,-4 4-4515,2 7-258,-5 8 129,0 6-258,0-1 129,0-4-129,0-2-129,2-9 129,3-8 0,0-12-129,11-21 129,0 0 0,-5-11 0,5-21 0,7-18 129,6-10-129,1-5 0,0-4 129,6 0-129,-2 3 129,-1 7 0,3 8 129,-8 15-129,2 11 129,-1 14-129,1 9 129,-2 6 0,2 16 0,1 8-129,-1 11 0,2 6 0,-1 6-129,-2 0 129,-2 3-129,-6-2 0,2-2 0,0-2-129,-2-10-129,1-5-129,-1-9-387,3 2-1290,-8-26-3225,0 0 0,0 0-387,0 0-387</inkml:trace>
  <inkml:trace contextRef="#ctx0" brushRef="#br0" timeOffset="7055.4036">13385 14245 8514,'-9'8'5805,"14"6"-645,9-13 0,12 12-2580,1-13-1935,8 0-258,-1 1-516,-4-5-1806,5 3-3096,-8-6-129,4 3-387,-5-10-516</inkml:trace>
  <inkml:trace contextRef="#ctx0" brushRef="#br0" timeOffset="7247.4146">13880 13942 11739,'2'9'5418,"-2"-9"-645,2 15 0,-2-15-4902,0 11-1677,5 3-2838,1 1-387,1 5-258,-3-5-516</inkml:trace>
  <inkml:trace contextRef="#ctx0" brushRef="#br0" timeOffset="7423.4246">13891 14291 11739,'0'15'5160,"0"5"-516,0-20-1161,11 8-3096,-4-3-774,-7-5-3354,11 4-903,-11-4-516,14 0-387</inkml:trace>
  <inkml:trace contextRef="#ctx0" brushRef="#br0" timeOffset="7691.4399">14053 14067 8385,'-2'14'5547,"15"-10"-387,0-4-258,9 0-2322,-1-6-1935,3 0-129,2-4-387,-3-1-516,5 11-1935,-8-7-2709,-2 4 0,-18 3-645,12-5-129</inkml:trace>
  <inkml:trace contextRef="#ctx0" brushRef="#br0" timeOffset="7896.4517">14095 14246 9288,'2'24'5418,"7"-18"0,9-1-258,-1-10-3225,10-1-1032,-4-2-258,4 0-387,-1-1-516,-6-14-2580,3 11-2451,-8-5 129,2 3-774,-8-1-129</inkml:trace>
  <inkml:trace contextRef="#ctx0" brushRef="#br0" timeOffset="8459.4839">14729 13839 10062,'11'-7'5547,"3"-2"-258,-14 9-129,5 12-3225,-6 2-1290,0 15-129,-2 3-258,0 9 0,3 2 0,-2 1-129,2-1 0,0-1 0,0-2-129,0-10-258,0-2 0,0-7-387,2 4-1032,-2-25-3354,-1 10-387,1-10-258,-6-18-516</inkml:trace>
  <inkml:trace contextRef="#ctx0" brushRef="#br0" timeOffset="8707.4981">14551 13807 7998,'-14'-32'5418,"14"32"129,3-23-387,9 23-1806,2-8-2451,12 5-258,4 0 0,6 3-129,5 0-258,5 3-129,4 0-129,0 2-129,-2 4-645,-10-5-2967,3 7-1548,-10-6-258,-5 9-387,-11-6-258</inkml:trace>
  <inkml:trace contextRef="#ctx0" brushRef="#br0" timeOffset="9435.5397">15045 14261 9933,'0'0'5418,"0"0"-129,9 1 0,-9-1-3870,17-3-516,-4 0-387,2 3-129,-3 3-129,0 4-129,-5 3-129,-3 2 0,-4 6-129,-2-2 0,-7 1 129,-2 0-129,-2-2 0,-2-2 0,1 2 0,2-6 129,3-6-129,9-3 129,-10 5 0,10-5 0,5 0 0,5 0 129,1 0-129,4 2 129,0 3-129,2 2 129,-1 4-129,0 3 0,-3 3-129,-6 5 0,-2-4 129,-5 1-129,-2 5 129,-8-1-129,-4-5 129,-6 1 0,-1-6 0,-3-1 129,0-2 0,2-5 0,3-3-129,1 0 129,6-1-129,12-1-258,0 0-2193,0 0-2709,0 0-129,12-12-387,6-3-387</inkml:trace>
  <inkml:trace contextRef="#ctx0" brushRef="#br0" timeOffset="10215.5843">15351 13596 9933,'0'0'5547,"0"0"-387,17-8 0,2-8-3354,12 12-1161,2-1-129,4 2-258,-3 0 0,-1 3 0,-6 0-258,-8 7 0,-7 2 129,-7 3-129,-5-1 0,-5 5 129,-7 0-129,-3 1 0,0 5 0,2 0 0,1 2 0,1 4 0,5 2 0,4 2 0,2 4 0,3-1 129,4 3-129,2 3 0,0 0-129,1 0 129,0-2 129,-3 5-129,3-3 0,-5 3 0,1 0 0,0-1 0,0 2 0,-3-3 0,-1-1 0,-2-3-129,0-3 258,-7 0-129,-5-3 0,-7-6 0,-1-3 129,-5-1 0,3-5-129,0-5-129,3 4-516,-4-16-3225,23 0-1419,-14-9-258,14-3-516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16T10:27:13.81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18981 5837 2580,'-10'22'5031,"-10"1"-387,-4 10 0,-2 11-3354,-13-8 0,9 15-258,-10-7-387,3 6 129,3-8-516,5-1 129,3-9-387,7-6-129,7-5-903,-5-12-3225,17-9-387,-5-7-387,5-13-129</inkml:trace>
  <inkml:trace contextRef="#ctx0" brushRef="#br0" timeOffset="188.0107">18613 5931 3225,'0'0'5160,"3"12"-129,4 8 0,7 19-2322,0-10-1806,6 10-129,0-3-129,5 7-258,2-1-387,1-9-387,7 7-2967,-2-15-1419,3-7-258,2-8-387</inkml:trace>
  <inkml:trace contextRef="#ctx0" brushRef="#br0" timeOffset="428.0245">19210 6031 7482,'0'12'5418,"10"-5"-387,5-8-258,9-6-4128,1-3-258,4 0-129,3 1-516,-5-7-2193,2 9-2193,-8 0-516,-4 7-258,-17 0 0</inkml:trace>
  <inkml:trace contextRef="#ctx0" brushRef="#br0" timeOffset="588.0336">19249 6213 5805,'-11'31'5676,"11"-31"-387,23 1-387,-3-9-3096,12 0-1032,1 0-1548,3-7-3612,2 0-516,0-5-645,0-6-387</inkml:trace>
  <inkml:trace contextRef="#ctx0" brushRef="#br0" timeOffset="1768.1011">20072 5718 4257,'-21'81'4773,"7"-27"-516,0 8-1419,1 8-2064,2 0-258,5 3 258,2-7-258,4-7-258,5-8 0,7-5 0,3-11 0,6-4 129,7-13 0,8-3-258,2-8 129,8-2 0,7-5 0,5 0-129,10-6 0,6 0-129,10 2 0,4-1 0,12-2 0,12 1 258,9 2-258,12-1 129,7-2 0,8 3 0,2 1 0,3 2 0,0 1 0,-1 0 0,-8 6-129,-6-1 0,-8 2 0,-13-2 0,-10 0 0,-14-2 0,-12 0-129,-16-3 0,-8 0 0,-15 0 0,-8 0 0,-11-5 0,-1 3 129,-6-3-129,-4-1 129,1 0 129,-4-4 0,-1-4 0,-2-5 0,2-8 258,-9-9-129,1-4 0,-2-13-129,-3-7 129,-3-9 0,1-3 0,-3-5 129,5 7-129,-3 1 0,5 7 129,-6 7-258,7 9 258,-5 7-258,6 7 0,-1 11-516,-4-2-387,6 9-4257,-10 4-258,-3 4-129,-11 1-645</inkml:trace>
  <inkml:trace contextRef="#ctx0" brushRef="#br0" timeOffset="2216.1267">19982 5707 6321,'80'46'5418,"9"-28"-387,31-12-387,35-3-3483,29-3-258,33-6-258,20-9 0,16 6-129,-2-7-129,1-1 0,-12 3-129,-16 0-129,-27 5 0,-27 2-129,-36 2 0,-31 1 0,-32 3 0,-25 1 0,-28 10-258,-18-10 129,-5 24-387,-21-15-1290,2 14-3096,-6-6-258,8 4-645,-1-3-258</inkml:trace>
  <inkml:trace contextRef="#ctx0" brushRef="#br0" timeOffset="4860.278">20776 6188 4128,'33'5'5676,"-8"-5"-387,3 0-387,3-15-1806,6 10-2838,4 4-3741,-4-6-1161,-1-1-387,-4 1-774</inkml:trace>
  <inkml:trace contextRef="#ctx0" brushRef="#br0" timeOffset="5392.3084">22060 5981 4902,'4'10'5547,"-8"14"-129,-5-11-516,1 15-2451,-6-9-1935,0 11 129,-6-4-129,1 3-258,-3-1-129,5-2-129,1-3-258,1-8 0,8 2-1161,-4-12-3354,11-5-387,0 0-129,0-18-258</inkml:trace>
  <inkml:trace contextRef="#ctx0" brushRef="#br0" timeOffset="5621.3215">21913 5969 9546,'11'0'5547,"8"8"-387,-19-8-1419,20 27-2709,-13-4-387,4 5-129,-2 5-129,-1 5-129,-1-2-129,0-3-129,1-1-258,-4-7-129,6-1-645,-10-12-3483,0-12-516,0 0-645,0 0-129</inkml:trace>
  <inkml:trace contextRef="#ctx0" brushRef="#br0" timeOffset="5776.3304">21867 6096 8385,'18'3'5676,"3"0"-387,13 4-258,1-5-4128,8 5-645,11 2-4773,-8-3-387,2 0-387,-6-6-774</inkml:trace>
  <inkml:trace contextRef="#ctx0" brushRef="#br0" timeOffset="7376.4219">20445 5980 7224,'-28'38'5031,"6"-10"-129,-3 10-387,-6-3-3870,7 9-258,0-1-258,2-2 0,4-1-258,-1-15-1161,11-1-3096,0-12-516,8-12 0,0 0-645</inkml:trace>
  <inkml:trace contextRef="#ctx0" brushRef="#br0" timeOffset="7536.431">20150 6035 8514,'13'0'5418,"5"7"-387,10 14-129,1-3-4515,11 12 129,2 4-1032,-4-2-3999,10 0-387,-3-3-387,4-3-387</inkml:trace>
  <inkml:trace contextRef="#ctx0" brushRef="#br0" timeOffset="8059.4609">21294 5921 8127,'-7'53'5418,"5"-21"-129,0-1-516,11-4-4128,-4 4 0,8-2-129,5-9-129,4-5-129,4-5-129,4-8 0,3-2 0,0-11-129,-2-9 129,-1-1-129,-3-3 129,-5 0-129,-5 3 0,-3 6 0,-14 15 0,0 0 0,6 13 0,-12 17 0,-4 8-129,-1 9 258,2 6-129,4 2 0,6 5-387,-2-14-3354,10 0-1290,6-14-258,7-7-516</inkml:trace>
  <inkml:trace contextRef="#ctx0" brushRef="#br0" timeOffset="8692.4972">22486 5898 6450,'0'0'5676,"13"9"-387,2-9-258,12 0-3354,-7-6-774,10 6-258,-6-1-258,0 1-129,-3 1-129,-2 5 0,-4 4-129,-4 4-129,-6 3 0,-5 3 129,-2 1-129,-10 1 129,-5 3 0,-3-2-129,-5 0 129,-2 2 0,1 0 0,-1-1 0,7 2 0,3-2 129,6-3-129,8 1 258,6-1-258,8-1 129,5-3 129,5-2-258,4 1 0,-1-8-645,7 9-2580,-12-15-1806,0 0-387,-7-2-387,-4-7-258</inkml:trace>
  <inkml:trace contextRef="#ctx0" brushRef="#br0" timeOffset="8864.507">22475 6058 11481,'0'-13'5676,"17"13"-516,14 12-1548,7-6-3096,3-5-1548,9 7-3741,1-7-387,6-1-516,2-7-774</inkml:trace>
  <inkml:trace contextRef="#ctx0" brushRef="#br0" timeOffset="34679.9836">18333 7070 3354,'-8'13'5031,"8"-13"-129,-9 10-387,9 5-2451,0-15-387,-1 23-387,-1-10-387,5 4-387,1-4 129,9 1-387,1-6 0,2-1 0,4-7-258,3-1 129,0-9-258,1-5 387,-3-6-387,-2-6 387,-9 0-387,-5-3 258,-5 5-258,-12 4 129,-9 7 0,-2 5-129,-8 9-129,2 12-258,8 15-1419,-3 2-2709,12 5-387,1-1-258,12 2-387</inkml:trace>
  <inkml:trace contextRef="#ctx0" brushRef="#br0" timeOffset="35147.0103">18436 7265 7224,'3'-10'5289,"-3"10"-258,0 0-129,0 0-3225,0 12-774,0 12-258,0 4-258,2 15-258,0 9 0,0 8 129,-2 8-258,0 8 0,0-1 258,0 4-258,0-3 129,-1-6 0,1-8 0,1-4-129,-1-10 129,0-12-129,0-4-129,0-14-258,0-6-129,0-12-516,0 0-1161,0 0-2709,-5-17-129,1-3-387,0 4-129</inkml:trace>
  <inkml:trace contextRef="#ctx0" brushRef="#br0" timeOffset="35448.0275">18331 8059 6063,'0'28'5418,"0"-10"-387,2 1-387,12 6-2838,-10-5-645,9 9-129,-4-7-387,4 6-258,0-5-129,2-3 0,0-7 0,2-6 0,-2-7 0,4-11-129,-1-9 129,-1-6-129,0-4 129,-3 0-258,-2 1 0,-7 1-387,4 21-3096,-9 7-1290,0 0-516,-4 0-516,1 8-258</inkml:trace>
  <inkml:trace contextRef="#ctx0" brushRef="#br0" timeOffset="36003.0592">18489 8503 4644,'-15'0'5289,"5"0"-387,-4 0 0,-2 0-3225,3 12-258,-6-4-387,5 12-129,-2-4-387,8 10-129,2 0 0,7 0 0,1-3 0,12-2-129,3-6 129,5-4-258,4-7 0,-1-4 129,1-14-258,-2-4 0,-4-7-129,-4-3 129,-6-3-129,-6 0 129,-4 1 0,-7 6-258,-5 9 0,-7 2-258,5 14-1290,-6 3-3225,5 12 0,-1 0-516,9 10-258</inkml:trace>
  <inkml:trace contextRef="#ctx0" brushRef="#br0" timeOffset="36416.0829">18467 8723 10836,'-15'25'5289,"8"-12"-258,3 12 0,-8 0-4257,12 9-387,0 5 0,5 9 0,-1 3-129,4 6-129,-1 3-129,0-2 0,-3 3 0,-1-1 129,-3-2-129,0-4 0,-2-6 0,-2-7-129,0-7 0,-3-5 0,4-12-258,3-17-645,0 0-3354,0 0-645,-8-20-387,6-2-258</inkml:trace>
  <inkml:trace contextRef="#ctx0" brushRef="#br0" timeOffset="36724.1005">18342 9375 9546,'-7'35'5547,"7"-12"-516,0-1 0,0 7-3354,2 0-1290,8 8-129,-3 0 129,5 4-258,3-4 0,-3-1 129,2-6-258,2-8 258,-1-11-129,0-6 129,-1-9-129,1-11 0,-4-7 0,-1-4-129,0-1 0,-3 0-258,1 7-645,-8-3-4128,4 8-258,-2 1-129,-2 14-774</inkml:trace>
  <inkml:trace contextRef="#ctx0" brushRef="#br0" timeOffset="37211.1283">18434 9912 10191,'-21'51'5289,"11"-24"-387,4 4 0,1-9-4257,5 4-129,6-9-258,3 1 0,5-7-129,4-4 0,1-7 129,2-1-129,-2-9 0,-2-7 0,-2-2 0,-1-5 0,-7-2 129,-5 1-258,-2 0 129,-7 6-129,-5 4-129,-2 2 0,-3 8-387,-4-4-2451,6 11-2064,0 9-387,6 2-258,9-13-387</inkml:trace>
  <inkml:trace contextRef="#ctx0" brushRef="#br0" timeOffset="37932.1696">18489 10251 3612,'-7'-15'4902,"7"0"129,0 15-129,0 0-3096,2-20-387,-2 20 129,0 0-387,9 12-129,-9 4-258,1 8-258,-1 6 0,2 12-129,-2 5 0,2 11-258,0 1 129,1 5 0,1 0-258,-1-1 129,2-1 0,2-12 0,1-5-129,-4-10 0,2-8-258,-2-15 0,-4-12-387,0 0-1935,0-17-2580,-4-9-258,-2 0-129,-6-6-516</inkml:trace>
  <inkml:trace contextRef="#ctx0" brushRef="#br0" timeOffset="38204.1851">18413 10766 7353,'-16'74'5160,"10"-36"0,5 2-387,-1-7-3612,9 5-129,2-14-129,8 1-387,0-10 129,3-7-387,-3-8 129,4-1 0,-5-16-129,-2-1 129,-1-6-258,-3 2 129,-1-1-258,-4 0 0,2 6-516,-5-7-1677,-2 24-2967,8-10-129,-8 10-258,0 0-645</inkml:trace>
  <inkml:trace contextRef="#ctx0" brushRef="#br0" timeOffset="38639.21">18430 11219 8901,'-11'42'5160,"11"-21"-129,0-2-258,10 2-3741,-1-13-387,8 2-129,-3-6-129,6-4 0,-3-6-129,1-3-129,-3-8 0,-3-1 0,-7 3 0,-3-3-129,-2 0 129,-4 3 0,-6-3-129,-4 7 0,1 2 0,-1 4-129,3 5-387,-3-4-774,14 4-3741,-13 16-129,12 2-258,1 3-516</inkml:trace>
  <inkml:trace contextRef="#ctx0" brushRef="#br0" timeOffset="39119.2375">18479 11464 10836,'0'-22'5289,"0"22"-258,0 0 129,0 0-4644,3 8-129,-3 11-129,3 7-129,-2 7 0,2 6-129,-3 1 129,0 4-129,0-3 129,0 1-129,0-2 129,-3-5-258,2-5 0,-2-11-1032,3-2-3870,0-4 258,0-13-774,0 0-258</inkml:trace>
  <inkml:trace contextRef="#ctx0" brushRef="#br0" timeOffset="39419.2546">18357 11857 10707,'0'0'5289,"-10"13"-129,10 0-129,0-13-4386,4 25-258,3-4 0,7-3 0,0 2-258,2 2 129,-2-3-258,4-2 129,-2-7 0,-2-5-129,-3-5 129,3-4 0,-5-10 0,-1-8-129,-1 0 0,-3-7 0,1 5-387,-5-8-387,8 14-4257,-8-1-129,0 19-258,0-17-387</inkml:trace>
  <inkml:trace contextRef="#ctx0" brushRef="#br0" timeOffset="39839.2786">18479 12031 9804,'-26'54'5418,"16"-26"-516,1-4-129,9 6-3999,0-13-258,4 3-129,8-6 0,3-7-258,4-7 0,3 0 0,-4-12 0,-1-5 0,-4-3 0,-4-3 0,-7-1 0,-2 3 0,-5 5 0,-7 1-258,-2 8-129,-6-8-1419,5 15-3354,2 0 0,5 0-387,8 0-645</inkml:trace>
  <inkml:trace contextRef="#ctx0" brushRef="#br0" timeOffset="43459.4857">18929 7596 3612,'1'-25'5418,"-1"6"-1032,0 19-774,-3-22-1032,3 22-645,0 0-387,0 0-516,-2 12-258,2 9-387,-1 5-258,1 4-129,0-1 0,0 6 129,0-8-258,1-3-129,4-3-516,-5-21-3354,5 15-645,-5-15-516,9-5-129</inkml:trace>
  <inkml:trace contextRef="#ctx0" brushRef="#br0" timeOffset="43631.4955">18875 7312 8385,'0'0'5160,"0"0"-516,0 0-129,0 0-5160,13 16-3741,-2-2-258,-2 3-387,3 0-387</inkml:trace>
  <inkml:trace contextRef="#ctx0" brushRef="#br0" timeOffset="43999.5166">19094 7298 7611,'-3'8'5289,"3"13"-387,0 5 0,1 9-4128,0 3-258,7 6 258,-6-4-258,4 6-258,1-5 0,-1-4-129,0-7-258,0-8-129,6 0-2193,-12-22-2451,17 13-129,-6-13-387,0-7-387</inkml:trace>
  <inkml:trace contextRef="#ctx0" brushRef="#br0" timeOffset="44367.5376">19295 7560 8901,'0'0'5289,"-11"16"-258,3-1-258,-3 0-4128,5 8-258,1-4-129,5 4 0,5-2 0,4-1 0,4-4-258,5-4 0,2-6 129,0-4 0,0-2-129,0-7 129,0-6 0,-4-6-129,-1-2 0,-8-4 0,-3-5 129,-4 0-258,-4-2 129,-8 3 0,-5 4 0,0 4-129,-3 5 129,0 9 0,3 7-129,-1 3 0,11 15-258,-2-4-1161,9 13-3225,0-6-387,7 4-258,5-3-387</inkml:trace>
  <inkml:trace contextRef="#ctx0" brushRef="#br0" timeOffset="44831.5642">19725 7494 10191,'8'-36'5418,"-9"19"-387,1 17 0,-26-17-4515,12 17-258,-6 2-129,-4 13 0,0 7-129,-1 5 129,2 3-129,1 3 129,8 3-129,4-3 0,10-3 0,3-3 129,13-8 0,3-5 0,8-9-129,2-5 0,0-3 129,2-12-129,-5-7 129,-2-3-129,-7-5 0,-6-1 0,-6-4 129,-5 3-129,-5 3 0,-6 7 0,0 8 0,-4 4 0,0 10 0,5 7 0,2 14 0,3 5-129,5 7 129,0 0-129,7 1 0,2 1 129,5-2-645,1-14-645,7 0-3741,-6-8 0,3-4-516,-2-7-387</inkml:trace>
  <inkml:trace contextRef="#ctx0" brushRef="#br0" timeOffset="45319.5921">20061 7236 10449,'9'-7'5676,"-9"7"-387,0 15-129,-9 1-4515,9 12-129,0 4-258,0 8 129,1 3-258,4 3 0,0-4 0,-1-3 0,5-3-258,-5-6 129,1-9-129,-2-8 0,-3-13 0,0 0 0,0 0-258,9-7 258,-9-6-129,-7-3 0,-2 0 129,-6 4 0,-2 4 129,-1 2-129,-5 6 258,-1 3-129,2 9 0,2 4 129,3 3 0,3-1 0,4 3 0,7 0 0,1-4 0,4 1 129,7-6 0,5 2 0,2-9 0,5-2 0,3-3-129,0 0 0,-2-7 0,3-5-129,-2 2-258,-5-4-516,6 11-2838,-16-9-1806,-8 12-129,8-13-645,-8 13 0</inkml:trace>
  <inkml:trace contextRef="#ctx0" brushRef="#br0" timeOffset="47487.7161">20537 7413 2193,'2'-11'4773,"0"-4"129,-2 15-129,0 0-2838,-14-16-645,14 16-387,-22 0-129,8 5-129,-5 3-258,1 5-129,5 3-129,0 1-129,6 2 129,4 0-129,3 0 0,10 2 0,5-1 0,3-1 0,0-2 0,0 6 129,-2-5-258,-5 1 129,-3-1 0,-6 4 0,-2-6-129,-5 1 258,-5-7-258,-2-2 129,-4-4 129,-1-4-258,1 0 0,1-6-387,15 6-903,-17-19-3225,12 2-129,5-5-387,5-4-129</inkml:trace>
  <inkml:trace contextRef="#ctx0" brushRef="#br0" timeOffset="47711.7289">20610 7220 7611,'7'-12'5289,"2"10"-129,-5 12-258,-6 8-3999,1 12-129,-5 4-258,5 10 0,-4 2-258,3 6 0,-1-5-129,3-1-129,3-8-129,3-6-258,5-4-774,-2-18-2838,8 0-1032,0-10-258,2 0-387</inkml:trace>
  <inkml:trace contextRef="#ctx0" brushRef="#br0" timeOffset="48035.7475">20798 7476 7611,'0'-15'5160,"-6"21"-258,-4 1-516,4 15-3612,-6 2-258,5 4-258,2 0-129,5 0 0,2-5 0,9-5-129,5-7 0,3-7 129,3-4-129,-3-8 0,0-7 129,-2-5-129,-7-7 0,-4-4 129,-6-1-129,-4 0 0,-12 5 0,-4 5 258,-4 4-258,-5 6 0,5 11 0,-1 1-258,5 15 0,5-5-1161,12 8-3354,6-6-129,16-2-516,4-7-258</inkml:trace>
  <inkml:trace contextRef="#ctx0" brushRef="#br0" timeOffset="48283.7616">21112 7154 10836,'-9'0'5418,"5"17"-387,-5-6-516,5 21-4257,1-1-129,1 9 0,0 2 0,2 7-129,0-4-129,0-3 0,4-4-258,-1-9-387,7 5-2580,-6-19-1548,1-3-516,-5-12-129,0 0 0</inkml:trace>
  <inkml:trace contextRef="#ctx0" brushRef="#br0" timeOffset="48451.7713">21006 7444 7611,'-7'-10'5418,"7"10"-258,12-8-258,12 6-3741,-5-6-387,6 6-516,3 2-1290,-1 0-3612,5 0-387,-4-2-387,1-3-387</inkml:trace>
  <inkml:trace contextRef="#ctx0" brushRef="#br0" timeOffset="48667.7836">21417 7209 9417,'-29'-6'5289,"10"24"-129,2 9-129,0 3-4644,2 11 0,-1 3-258,6 2 129,3 5-258,3-5 129,4-1-387,2-13-258,16 4-3741,-5-16-774,6-8-258,0-9-516</inkml:trace>
  <inkml:trace contextRef="#ctx0" brushRef="#br0" timeOffset="48891.7964">21630 7387 7224,'0'0'5547,"-11"-11"-387,-6 19-129,-6-1-2451,0 10-2322,1 3 0,0 6-129,-3 0-129,4-1 0,3 3-387,4-12-129,10 4-645,-6-17-516,14 8-2709,-4-11-645,7-6-387,-4-9-258</inkml:trace>
  <inkml:trace contextRef="#ctx0" brushRef="#br0" timeOffset="49079.8072">21434 7402 4257,'-12'-38'5160,"12"38"0,0 0-258,0 0-2838,5 9-774,7 8-516,7 5-387,1 1 0,3 2 129,1-8-387,-1 2 0,2-6-258,-6-9-129,2 6-1935,-4-13-2580,-3-12-129,-6-6-516,1-2-387</inkml:trace>
  <inkml:trace contextRef="#ctx0" brushRef="#br0" timeOffset="49283.8188">21693 7110 8385,'10'-5'5805,"1"13"-516,0 7 0,-4-2-3999,9 12-516,-5-1-129,2 9-129,-1 1-258,-4 5-258,1 3-387,-9-10-903,0 11-3999,-7-5 0,-3-4-516,-10-4-387</inkml:trace>
  <inkml:trace contextRef="#ctx0" brushRef="#br0" timeOffset="51550.9485">19023 8972 4644,'8'-13'5418,"-8"13"-258,7 4-387,-4 22-2451,-3-8-1161,2 13-387,-2-4 0,1 9-387,0-5-258,1 2-129,2-6-387,-3-14-1032,5 0-3096,-6-13-387,10 0-258,-5-11-516</inkml:trace>
  <inkml:trace contextRef="#ctx0" brushRef="#br0" timeOffset="51703.9573">18990 8667 6966,'-5'-12'4773,"5"12"-516,-10 0-1548,10 0-6837,15 25-258,-3-7-516,7 7 387</inkml:trace>
  <inkml:trace contextRef="#ctx0" brushRef="#br0" timeOffset="51963.9721">19244 8632 9030,'0'-17'5160,"0"17"0,-4 7-129,-8 15-3870,8 16-387,0 7-258,2 11 0,-1 6-129,3 2 0,0 0-387,3-5 0,9-5-258,0-13-258,9 1-1419,-1-22-3225,3-12 129,2-10-645,2-11-258</inkml:trace>
  <inkml:trace contextRef="#ctx0" brushRef="#br0" timeOffset="52279.9902">19506 8865 8643,'-24'18'5289,"10"0"-129,-1 11-387,1-4-3741,7 9-387,1-2-129,6-1 0,4-4-258,10-4-129,5-10 0,7-5 0,3-8-129,3-8 129,-1-11-129,-3-6 0,-6-2 0,-5-2 0,-11-3-129,-8 4 129,-13 4-129,-12 5 0,-4 11 129,-5 8-129,-3 2-129,3 13-129,10 11-516,3-7-3225,19 5-903,5-2-129,24-6-516</inkml:trace>
  <inkml:trace contextRef="#ctx0" brushRef="#br0" timeOffset="52688.0136">19927 8861 10320,'-15'-25'5418,"-2"21"-387,-2 4-129,-3 5-4386,5 11-258,0 2-129,3 2 0,7 4-129,2 5 129,5-4-258,2 3 129,8-3 0,4-5 0,3-3 0,0-6 0,3-8 0,1-3 0,-3-8 0,0-7 0,-4-8-129,-5-6 129,-3-3 129,-4-1-129,-2 0 0,-3 8 0,-5 2 129,0 5 0,-1 11 0,-2 7 0,2 9 0,5 13 0,3 2-129,2 0 129,5 6-258,7-5 0,5 4-774,-5-17-2709,13 6-1419,-5-15-387,2-3-129</inkml:trace>
  <inkml:trace contextRef="#ctx0" brushRef="#br0" timeOffset="53100.0371">20225 8594 10965,'6'-11'5289,"1"19"-129,-4 22-774,-3-3-3741,0 8-129,0 9-129,0 6 0,0-2-129,2 0-129,2-5-129,1-6 0,1-6 0,1-6 0,-1-14-129,-6-11 0,11 0 129,-9-11-258,-2-9 129,-2-3 0,-8-2 0,-4 0 0,-3 9 129,-5 2-129,0 6 129,-1 8 129,0 0 0,5 10-129,1 7 129,7-1 0,6 4 0,5-1 0,7-2-129,9 2 129,2-1-129,0-4-129,5-1-258,-2-11-1677,4 10-2967,-6-11-129,1 1-516,-4-3-387</inkml:trace>
  <inkml:trace contextRef="#ctx0" brushRef="#br0" timeOffset="53647.0684">20903 8775 8385,'3'-23'5160,"-3"23"129,-12-15-645,0 1-3483,-2 14-645,-3 0-258,4 3-129,-2 5 129,4 1-129,4 5-129,5 4 0,2 1-129,4 2 129,5 0 0,6 7 0,0-1 0,1-3 0,-1 6-129,-3-5 129,-2 3-129,-4 0 129,-6-6 0,-2-1 0,-9-3-129,-4-2 129,-4-4 0,-1-5 0,2-6-129,-2-2-258,12 1-1290,1-15-3096,7-5-258,0-6-258,11-5-516</inkml:trace>
  <inkml:trace contextRef="#ctx0" brushRef="#br0" timeOffset="53872.0813">21100 8494 9933,'10'22'5676,"-13"-1"-516,1 13 129,-12 0-4773,13 12-129,-1-1 0,2 11-129,0 0-129,0-6-258,4-1-129,0-6-387,3 0-1032,-7-16-3483,4-6-129,-4-21-258,0 0-387</inkml:trace>
  <inkml:trace contextRef="#ctx0" brushRef="#br0" timeOffset="54015.0895">21030 8890 6708,'-20'-47'5418,"18"33"-129,2-2-258,11 16-3096,0-6-1032,13 6-258,1 0-387,1 0-516,12 11-3096,-6-7-1677,1 4-258,-2-7-258</inkml:trace>
  <inkml:trace contextRef="#ctx0" brushRef="#br0" timeOffset="54331.1075">21375 8791 8901,'-38'31'5418,"17"-14"-258,4 10-258,3-2-3999,9 2-387,4-1-258,3-2 0,9-5 0,6-5-129,5-6 0,1-6-129,2-6 129,0-7-129,-4-8 0,-5-4 129,-4-8-129,-7 1 0,-5-1 0,-6 0 0,-10 7 129,-9 1-258,-1 9 129,-1 9-129,0 5-258,2 0-1161,11 16-3612,7-3 0,7 2-516,14-7-258</inkml:trace>
  <inkml:trace contextRef="#ctx0" brushRef="#br0" timeOffset="54579.1217">21695 8445 10449,'0'-19'5805,"0"19"-516,-7 8 0,0 15-4644,7 14-387,-2 3 129,2 12-129,-3 2 0,3 2-258,-1 3 129,0-2-258,-1 2 0,-1-14-258,4 4-1161,-2-16-3612,1-5-258,0-28-258,0 12-516</inkml:trace>
  <inkml:trace contextRef="#ctx0" brushRef="#br0" timeOffset="54744.1312">21587 8810 6966,'-29'-41'5934,"29"41"-387,-10-20-387,10 20-1677,12 0-2967,7 0-258,1 6-129,5-3-387,5 12-1419,-1-11-3483,5 3-129,-5-7-387,7 0-774</inkml:trace>
  <inkml:trace contextRef="#ctx0" brushRef="#br0" timeOffset="54955.1432">22054 8477 9804,'-23'-14'5676,"5"19"-516,-6 8 0,4 15-4386,0 3-387,4 12-258,2 1 129,3 8-258,5 3-129,6-8-258,11 11-2064,3-15-2580,2-11-387,4-14-387,5-7-387</inkml:trace>
  <inkml:trace contextRef="#ctx0" brushRef="#br0" timeOffset="55315.1638">22185 8660 10707,'-25'23'5547,"13"-10"-258,8 7-129,2 0-4773,2 1-129,2-2-129,9-1 129,2-4-129,4-5 0,0-6-129,3-3 129,0-1-129,-1-8 0,-1-4 129,-2 2-129,-2 0 0,-3 1-129,-1 2 258,-10 8-129,11-1 0,-11 1-129,3 19 129,-3 2 0,-3 8 0,-2 5 0,0 6-129,-1 4 129,1 2-129,0-6-129,2 3-645,-6-15-3612,9-3-645,0-25-516,0 11-129</inkml:trace>
  <inkml:trace contextRef="#ctx0" brushRef="#br0" timeOffset="55535.1764">22361 8443 9933,'31'-54'5676,"-9"54"-258,-2 18 0,7 20-4386,-3 10-258,-1 12-129,-5 9-258,-9 9 0,-8 5-258,-7 0-258,-11 1-129,-14-9-516,3 2-3612,-16-16-903,-1-8-516,-8-15-516</inkml:trace>
  <inkml:trace contextRef="#ctx0" brushRef="#br0" timeOffset="56847.2514">19113 10325 9288,'-1'-10'5805,"1"10"-774,0 0 258,-4 15-4257,3 0-387,1 5-258,1-1-129,4 8-129,-1-2-129,1-4 0,3 2-258,-1-7-387,2 7-1290,-9-23-3096,10 11-258,-10-11-129,7-10-516</inkml:trace>
  <inkml:trace contextRef="#ctx0" brushRef="#br0" timeOffset="57011.2608">19036 10075 9546,'-9'-43'5160,"9"27"-129,0 3-645,11 6-4128,6 7-2580,0 2-2322,3 7-387,-3 1-387,1 1 0</inkml:trace>
  <inkml:trace contextRef="#ctx0" brushRef="#br0" timeOffset="57752.3032">19480 10199 2709,'8'0'5031,"-8"0"-258,0 0-1548,0 0-774,-5 9-387,-10-9-645,5 6-258,-7 5-516,1 3 0,-3-4-129,4 2-258,-2-1 129,5 2-258,3-1 129,9-12-129,-2 15 0,2-15 0,11 16 0,4-6-129,0 2-129,1 3 129,3 0 0,-2 3 0,-3 2-129,-3 1 129,-2 4-129,-6-3 129,-2-2 0,-3-3 0,-10-3 0,0 2 0,-3-7 0,-1-3 0,-1-4 0,2-2 0,2 1-129,2-2-258,11 1-1935,0 0-2451,3-12-258,7 3-387,6-3-387</inkml:trace>
  <inkml:trace contextRef="#ctx0" brushRef="#br0" timeOffset="58191.3283">19680 10324 9030,'0'-10'5418,"-11"10"-516,3 1 0,4 12-4128,-2 3-387,6 5 0,-3 6-129,3 5 0,3-1-129,4 2 0,2-4 0,4-7 0,1-1-129,2-10 129,4-7 0,-2-4-129,1-13 129,1-6-129,-5-5 129,1-5-129,-3-1 129,-2-2-129,-3 4 0,-4 3 0,-1 6 129,-3 8-129,0 11 0,0 0 129,-5 2-129,0 16 0,3 6 0,2 4 0,0 3 0,0 3 0,5 2 0,2-4-258,1 1-129,1-14-774,6-2-3870,-15-17-129,20 10-387,-13-16-516</inkml:trace>
  <inkml:trace contextRef="#ctx0" brushRef="#br0" timeOffset="58463.3439">20012 10087 10191,'0'0'5676,"-2"19"-516,2 11 0,-4 0-4515,4 10-258,-1 4 0,-1 8-129,2-1 0,0 0-258,0-3 129,4-7-258,1-1-129,-1-9 0,5-2-516,-9-29-1032,12 21-3354,-12-21-129,9 0-387,-9-14-258</inkml:trace>
  <inkml:trace contextRef="#ctx0" brushRef="#br0" timeOffset="58735.3594">20020 10394 7224,'-5'-33'5289,"5"21"129,12 7-258,0-8-3096,10 13-1032,-1 6-387,8 10 0,-3 1-387,3 9 0,-3 2-129,-6 5-129,-5 0-129,-8 2 129,-5-2-129,-4-3 129,-13-1-129,-5-9 129,-3-1-129,-4-7 258,1-5-129,2-4 129,3-2-387,4-8-1419,17 7-3483,-10-14 0,10 14-516,16-19-645</inkml:trace>
  <inkml:trace contextRef="#ctx0" brushRef="#br0" timeOffset="62259.561">19139 11590 10707,'0'11'5547,"0"-11"-129,0 0-258,0 0-4257,9 0-387,1-3-516,7 3-516,-5 0-4515,11 0-129,0 0-516,5 1-258</inkml:trace>
  <inkml:trace contextRef="#ctx0" brushRef="#br0" timeOffset="62407.5695">19393 11670 9933,'0'0'5418,"10"4"-645,-3-4-129,5-2-5031,-2-5-4128,9 3-258,-3-3-516,6 4-387</inkml:trace>
  <inkml:trace contextRef="#ctx0" brushRef="#br0" timeOffset="62559.5782">19671 11652 8385,'20'5'5160,"-10"-5"-258,4 1-387,1 4-4644,1-5-4128,1 0-516,5-2-516,-1-8-129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BE9E9-CF38-416B-96C4-8D9F33EAF4D8}" type="datetimeFigureOut">
              <a:rPr lang="en-US" smtClean="0"/>
              <a:pPr/>
              <a:t>2013-12-16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E23C-B908-4BE6-B759-298985D67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3D55-B7B6-4871-9F53-2564914CBC69}" type="datetimeFigureOut">
              <a:rPr lang="en-US" smtClean="0"/>
              <a:pPr/>
              <a:t>2013-12-16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5" Type="http://schemas.openxmlformats.org/officeDocument/2006/relationships/image" Target="../media/image4.emf"/><Relationship Id="rId4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Exercise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Generics and Assignments</a:t>
            </a:r>
          </a:p>
        </p:txBody>
      </p:sp>
    </p:spTree>
    <p:extLst>
      <p:ext uri="{BB962C8B-B14F-4D97-AF65-F5344CB8AC3E}">
        <p14:creationId xmlns:p14="http://schemas.microsoft.com/office/powerpoint/2010/main" val="18550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Analysis on This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x = y</a:t>
            </a:r>
          </a:p>
          <a:p>
            <a:pPr marL="0" indent="0">
              <a:buNone/>
            </a:pPr>
            <a:r>
              <a:rPr lang="en-US" dirty="0" smtClean="0"/>
              <a:t>while (x &gt; 0) {</a:t>
            </a:r>
            <a:br>
              <a:rPr lang="en-US" dirty="0" smtClean="0"/>
            </a:br>
            <a:r>
              <a:rPr lang="en-US" dirty="0" smtClean="0"/>
              <a:t>  x = y – x – z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is the maximal number of steps for such analysis for: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- arbitrary graphs with these bytecodes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- graphs obtained by compiling Tool programs </a:t>
            </a:r>
            <a:br>
              <a:rPr lang="en-US" dirty="0" smtClean="0"/>
            </a:br>
            <a:r>
              <a:rPr lang="en-US" dirty="0" smtClean="0"/>
              <a:t>(if the analysis is extended with all bytecode instructions)</a:t>
            </a:r>
          </a:p>
        </p:txBody>
      </p:sp>
    </p:spTree>
    <p:extLst>
      <p:ext uri="{BB962C8B-B14F-4D97-AF65-F5344CB8AC3E}">
        <p14:creationId xmlns:p14="http://schemas.microsoft.com/office/powerpoint/2010/main" val="838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Stack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CFGs with bytecodes, generated from Tool</a:t>
            </a:r>
          </a:p>
          <a:p>
            <a:r>
              <a:rPr lang="en-US" dirty="0" smtClean="0"/>
              <a:t>Suppose we wish to store local variables in the memory and temporary variables in registers</a:t>
            </a:r>
          </a:p>
          <a:p>
            <a:r>
              <a:rPr lang="en-US" dirty="0" smtClean="0"/>
              <a:t>Give an upper bound on the number of registers and a way to convert bytecodes 	iload,istore,isub,imul </a:t>
            </a:r>
            <a:br>
              <a:rPr lang="en-US" dirty="0" smtClean="0"/>
            </a:br>
            <a:r>
              <a:rPr lang="en-US" dirty="0" smtClean="0"/>
              <a:t>into instructions that use registers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Exercise 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Pattern Matching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on Polymorphic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410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Suppose we have language with these types: </a:t>
            </a:r>
            <a:br>
              <a:rPr lang="en-US" dirty="0" smtClean="0"/>
            </a:br>
            <a:r>
              <a:rPr lang="en-US" dirty="0" smtClean="0"/>
              <a:t>	Int, Bool</a:t>
            </a:r>
            <a:br>
              <a:rPr lang="en-US" dirty="0" smtClean="0"/>
            </a:br>
            <a:r>
              <a:rPr lang="en-US" dirty="0" smtClean="0"/>
              <a:t>	List[T] for any type 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(T1,T2) if T1,T2 are types</a:t>
            </a:r>
          </a:p>
          <a:p>
            <a:pPr marL="0" indent="0">
              <a:buNone/>
            </a:pPr>
            <a:r>
              <a:rPr lang="en-US" dirty="0" smtClean="0"/>
              <a:t>Patterns have types: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true,false  :  Bool        integer constant  : Int     Nil[T]:List[T]</a:t>
            </a:r>
            <a:br>
              <a:rPr lang="en-US" dirty="0" smtClean="0"/>
            </a:br>
            <a:r>
              <a:rPr lang="en-US" dirty="0" smtClean="0"/>
              <a:t>   (x :: xs) : List[T]  where x:T and xs:List[T]</a:t>
            </a:r>
            <a:br>
              <a:rPr lang="en-US" dirty="0" smtClean="0"/>
            </a:br>
            <a:r>
              <a:rPr lang="en-US" dirty="0" smtClean="0"/>
              <a:t>   (x,y) : Tx, Ty  where x:Tx, y:Ty</a:t>
            </a:r>
          </a:p>
          <a:p>
            <a:pPr marL="0" indent="0">
              <a:buNone/>
            </a:pPr>
            <a:r>
              <a:rPr lang="en-US" dirty="0" smtClean="0"/>
              <a:t>Consider expressions containing the above constructs as expressions, in addition to the expression of the kind: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e match { case p1 =&gt; e1; … ; case pN =&gt; eN }</a:t>
            </a:r>
          </a:p>
          <a:p>
            <a:pPr marL="0" indent="0">
              <a:buNone/>
            </a:pPr>
            <a:r>
              <a:rPr lang="en-US" dirty="0" smtClean="0"/>
              <a:t>Give type checking rules for this language, and pay attention to introducing and removing fresh variables into the scope. Type rules should prevent the use of unbound variables.</a:t>
            </a:r>
          </a:p>
        </p:txBody>
      </p:sp>
    </p:spTree>
    <p:extLst>
      <p:ext uri="{BB962C8B-B14F-4D97-AF65-F5344CB8AC3E}">
        <p14:creationId xmlns:p14="http://schemas.microsoft.com/office/powerpoint/2010/main" val="196288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Language with Generics</a:t>
            </a:r>
            <a:br>
              <a:rPr lang="en-US" dirty="0" smtClean="0"/>
            </a:br>
            <a:r>
              <a:rPr lang="en-US" dirty="0" smtClean="0"/>
              <a:t>and Lots of Type Annotations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Simple language with this syntax</a:t>
            </a:r>
            <a:br>
              <a:rPr lang="en-US" sz="2800" dirty="0" smtClean="0"/>
            </a:br>
            <a:r>
              <a:rPr lang="en-US" sz="2800" dirty="0" smtClean="0"/>
              <a:t>types:		T ::= Int | Bool | T =&gt; T |  [Ident]T</a:t>
            </a:r>
          </a:p>
          <a:p>
            <a:pPr marL="0" indent="0">
              <a:buNone/>
            </a:pPr>
            <a:r>
              <a:rPr lang="en-US" sz="2800" dirty="0" smtClean="0"/>
              <a:t>expressions:</a:t>
            </a:r>
            <a:r>
              <a:rPr lang="en-US" sz="2800" dirty="0"/>
              <a:t>	E</a:t>
            </a:r>
            <a:r>
              <a:rPr lang="en-US" sz="2800" dirty="0" smtClean="0"/>
              <a:t> ::= ident</a:t>
            </a:r>
            <a:br>
              <a:rPr lang="en-US" sz="2800" dirty="0" smtClean="0"/>
            </a:br>
            <a:r>
              <a:rPr lang="en-US" sz="2800" dirty="0" smtClean="0"/>
              <a:t>		       | </a:t>
            </a:r>
            <a:r>
              <a:rPr lang="en-US" sz="2800" b="1" dirty="0" smtClean="0"/>
              <a:t>{</a:t>
            </a:r>
            <a:r>
              <a:rPr lang="en-US" sz="2800" dirty="0" smtClean="0"/>
              <a:t> </a:t>
            </a:r>
            <a:r>
              <a:rPr lang="en-US" sz="2800" b="1" dirty="0" smtClean="0"/>
              <a:t>val</a:t>
            </a:r>
            <a:r>
              <a:rPr lang="en-US" sz="2800" dirty="0" smtClean="0"/>
              <a:t> ident:T = ident(ident);   E </a:t>
            </a:r>
            <a:r>
              <a:rPr lang="en-US" sz="2800" b="1" dirty="0" smtClean="0"/>
              <a:t>}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/>
              <a:t>		       | </a:t>
            </a:r>
            <a:r>
              <a:rPr lang="en-US" sz="2800" b="1" dirty="0"/>
              <a:t>{</a:t>
            </a:r>
            <a:r>
              <a:rPr lang="en-US" sz="2800" dirty="0"/>
              <a:t> </a:t>
            </a:r>
            <a:r>
              <a:rPr lang="en-US" sz="2800" b="1" dirty="0"/>
              <a:t>val</a:t>
            </a:r>
            <a:r>
              <a:rPr lang="en-US" sz="2800" dirty="0"/>
              <a:t> </a:t>
            </a:r>
            <a:r>
              <a:rPr lang="en-US" sz="2800" dirty="0" smtClean="0"/>
              <a:t>ident:T </a:t>
            </a:r>
            <a:r>
              <a:rPr lang="en-US" sz="2800" dirty="0"/>
              <a:t>= </a:t>
            </a:r>
            <a:r>
              <a:rPr lang="en-US" sz="2800" dirty="0" smtClean="0"/>
              <a:t>{</a:t>
            </a:r>
            <a:r>
              <a:rPr lang="en-US" sz="2800" b="1" dirty="0" smtClean="0"/>
              <a:t>(</a:t>
            </a:r>
            <a:r>
              <a:rPr lang="en-US" sz="2800" dirty="0"/>
              <a:t>Ident</a:t>
            </a:r>
            <a:r>
              <a:rPr lang="en-US" sz="2800" b="1" dirty="0"/>
              <a:t>:</a:t>
            </a:r>
            <a:r>
              <a:rPr lang="en-US" sz="2800" dirty="0"/>
              <a:t>T</a:t>
            </a:r>
            <a:r>
              <a:rPr lang="en-US" sz="2800" b="1" dirty="0"/>
              <a:t>)</a:t>
            </a:r>
            <a:r>
              <a:rPr lang="en-US" sz="2800" dirty="0"/>
              <a:t>=&gt;</a:t>
            </a:r>
            <a:r>
              <a:rPr lang="en-US" sz="2800" dirty="0" smtClean="0"/>
              <a:t>E};  E </a:t>
            </a:r>
            <a:r>
              <a:rPr lang="en-US" sz="2800" b="1" dirty="0"/>
              <a:t>}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Initial environment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plus : Int =&gt; (Int =&gt; Int)		one : Int	two : Int</a:t>
            </a:r>
            <a:br>
              <a:rPr lang="en-US" sz="2800" dirty="0" smtClean="0"/>
            </a:br>
            <a:r>
              <a:rPr lang="en-US" sz="2800" dirty="0"/>
              <a:t> </a:t>
            </a:r>
            <a:r>
              <a:rPr lang="en-US" sz="2800" dirty="0" smtClean="0"/>
              <a:t>  less : Int =&gt; (Int =&gt; Boolean)</a:t>
            </a:r>
          </a:p>
          <a:p>
            <a:pPr marL="0" indent="0">
              <a:buNone/>
            </a:pPr>
            <a:r>
              <a:rPr lang="en-US" sz="2800" dirty="0" smtClean="0"/>
              <a:t>A generic type [Ident]T can be used as  T[Ident:=T’] ,</a:t>
            </a:r>
            <a:br>
              <a:rPr lang="en-US" sz="2800" dirty="0" smtClean="0"/>
            </a:br>
            <a:r>
              <a:rPr lang="en-US" sz="2800" dirty="0" smtClean="0"/>
              <a:t>which we call an </a:t>
            </a:r>
            <a:r>
              <a:rPr lang="en-US" sz="2800" i="1" dirty="0" smtClean="0"/>
              <a:t>instance</a:t>
            </a:r>
            <a:r>
              <a:rPr lang="en-US" sz="2800" dirty="0" smtClean="0"/>
              <a:t> of [Ident]T</a:t>
            </a:r>
          </a:p>
          <a:p>
            <a:pPr marL="0" indent="0">
              <a:buNone/>
            </a:pPr>
            <a:r>
              <a:rPr lang="en-US" sz="2800" dirty="0" smtClean="0"/>
              <a:t>Example:		{ </a:t>
            </a:r>
            <a:r>
              <a:rPr lang="en-US" sz="2800" b="1" dirty="0" smtClean="0"/>
              <a:t>val </a:t>
            </a:r>
            <a:r>
              <a:rPr lang="en-US" sz="2800" dirty="0"/>
              <a:t>f</a:t>
            </a:r>
            <a:r>
              <a:rPr lang="en-US" sz="2800" dirty="0" smtClean="0"/>
              <a:t>: [A](A =&gt; A) = {(x:A)=&gt;x};</a:t>
            </a:r>
            <a:br>
              <a:rPr lang="en-US" sz="2800" dirty="0" smtClean="0"/>
            </a:br>
            <a:r>
              <a:rPr lang="en-US" sz="2800" dirty="0"/>
              <a:t>(type </a:t>
            </a:r>
            <a:r>
              <a:rPr lang="en-US" sz="2800" dirty="0" smtClean="0"/>
              <a:t>checks) 		 { </a:t>
            </a:r>
            <a:r>
              <a:rPr lang="en-US" sz="2800" b="1" dirty="0" smtClean="0"/>
              <a:t>val </a:t>
            </a:r>
            <a:r>
              <a:rPr lang="en-US" sz="2800" dirty="0" smtClean="0"/>
              <a:t>x : Int =</a:t>
            </a:r>
            <a:r>
              <a:rPr lang="en-US" sz="2800" b="1" dirty="0" smtClean="0"/>
              <a:t> </a:t>
            </a:r>
            <a:r>
              <a:rPr lang="en-US" sz="2800" dirty="0" smtClean="0"/>
              <a:t>f(one);</a:t>
            </a:r>
            <a:br>
              <a:rPr lang="en-US" sz="2800" dirty="0" smtClean="0"/>
            </a:br>
            <a:r>
              <a:rPr lang="en-US" sz="2800" dirty="0" smtClean="0"/>
              <a:t>1) give rules		  { </a:t>
            </a:r>
            <a:r>
              <a:rPr lang="en-US" sz="2800" b="1" dirty="0" smtClean="0"/>
              <a:t>val </a:t>
            </a:r>
            <a:r>
              <a:rPr lang="en-US" sz="2800" dirty="0" smtClean="0"/>
              <a:t>above : Int =&gt; Bool = less(one);</a:t>
            </a:r>
            <a:br>
              <a:rPr lang="en-US" sz="2800" dirty="0" smtClean="0"/>
            </a:br>
            <a:r>
              <a:rPr lang="en-US" sz="2800" dirty="0" smtClean="0"/>
              <a:t>2) type check</a:t>
            </a:r>
            <a:r>
              <a:rPr lang="en-US" sz="2800" b="1" dirty="0"/>
              <a:t>	</a:t>
            </a:r>
            <a:r>
              <a:rPr lang="en-US" sz="2800" b="1" dirty="0" smtClean="0"/>
              <a:t>	   </a:t>
            </a:r>
            <a:r>
              <a:rPr lang="en-US" sz="2800" dirty="0" smtClean="0"/>
              <a:t>{</a:t>
            </a:r>
            <a:r>
              <a:rPr lang="en-US" sz="2800" b="1" dirty="0" smtClean="0"/>
              <a:t> val </a:t>
            </a:r>
            <a:r>
              <a:rPr lang="en-US" sz="2800" dirty="0" smtClean="0"/>
              <a:t>outcome : Bool = above(two);</a:t>
            </a:r>
            <a:br>
              <a:rPr lang="en-US" sz="2800" dirty="0" smtClean="0"/>
            </a:br>
            <a:r>
              <a:rPr lang="en-US" sz="2800" dirty="0" smtClean="0"/>
              <a:t>			    { </a:t>
            </a:r>
            <a:r>
              <a:rPr lang="en-US" sz="2800" b="1" dirty="0" smtClean="0"/>
              <a:t>val</a:t>
            </a:r>
            <a:r>
              <a:rPr lang="en-US" sz="2800" dirty="0" smtClean="0"/>
              <a:t> res : Bool = f(outcome);   res }}}}}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443320" y="1422000"/>
              <a:ext cx="6612120" cy="4903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9360" y="1411560"/>
                <a:ext cx="6621840" cy="49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510280" y="3069720"/>
              <a:ext cx="257760" cy="90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6960" y="3057480"/>
                <a:ext cx="285480" cy="11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30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19840" y="314640"/>
              <a:ext cx="8637120" cy="5246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240" y="299520"/>
                <a:ext cx="8660520" cy="52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09840" y="4237560"/>
              <a:ext cx="8352360" cy="1870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240" y="4225320"/>
                <a:ext cx="8369640" cy="18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7032600" y="3876840"/>
              <a:ext cx="1059120" cy="397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22520" y="3866760"/>
                <a:ext cx="1073160" cy="41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33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Assignment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expressions:	E ::= ident</a:t>
            </a:r>
            <a:br>
              <a:rPr lang="en-US" sz="2400" dirty="0"/>
            </a:br>
            <a:r>
              <a:rPr lang="en-US" sz="2400" dirty="0"/>
              <a:t>		       | </a:t>
            </a:r>
            <a:r>
              <a:rPr lang="en-US" sz="2400" b="1" dirty="0"/>
              <a:t>{</a:t>
            </a:r>
            <a:r>
              <a:rPr lang="en-US" sz="2400" dirty="0"/>
              <a:t> </a:t>
            </a:r>
            <a:r>
              <a:rPr lang="en-US" sz="2400" b="1" dirty="0" smtClean="0"/>
              <a:t>var</a:t>
            </a:r>
            <a:r>
              <a:rPr lang="en-US" sz="2400" dirty="0" smtClean="0"/>
              <a:t> </a:t>
            </a:r>
            <a:r>
              <a:rPr lang="en-US" sz="2400" dirty="0"/>
              <a:t>ident:T = ident(ident);   E </a:t>
            </a:r>
            <a:r>
              <a:rPr lang="en-US" sz="2400" b="1" dirty="0"/>
              <a:t>}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	       | </a:t>
            </a:r>
            <a:r>
              <a:rPr lang="en-US" sz="2400" b="1" dirty="0"/>
              <a:t>{</a:t>
            </a:r>
            <a:r>
              <a:rPr lang="en-US" sz="2400" dirty="0"/>
              <a:t> </a:t>
            </a:r>
            <a:r>
              <a:rPr lang="en-US" sz="2400" b="1" dirty="0" smtClean="0"/>
              <a:t>var</a:t>
            </a:r>
            <a:r>
              <a:rPr lang="en-US" sz="2400" dirty="0" smtClean="0"/>
              <a:t> </a:t>
            </a:r>
            <a:r>
              <a:rPr lang="en-US" sz="2400" dirty="0"/>
              <a:t>ident:T = {</a:t>
            </a:r>
            <a:r>
              <a:rPr lang="en-US" sz="2400" b="1" dirty="0"/>
              <a:t>(</a:t>
            </a:r>
            <a:r>
              <a:rPr lang="en-US" sz="2400" dirty="0"/>
              <a:t>Ident</a:t>
            </a:r>
            <a:r>
              <a:rPr lang="en-US" sz="2400" b="1" dirty="0"/>
              <a:t>:</a:t>
            </a:r>
            <a:r>
              <a:rPr lang="en-US" sz="2400" dirty="0"/>
              <a:t>T</a:t>
            </a:r>
            <a:r>
              <a:rPr lang="en-US" sz="2400" b="1" dirty="0"/>
              <a:t>)</a:t>
            </a:r>
            <a:r>
              <a:rPr lang="en-US" sz="2400" dirty="0"/>
              <a:t>=&gt;E};  E </a:t>
            </a:r>
            <a:r>
              <a:rPr lang="en-US" sz="2400" b="1" dirty="0"/>
              <a:t>}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  | </a:t>
            </a:r>
            <a:r>
              <a:rPr lang="en-US" sz="2400" b="1" dirty="0" smtClean="0"/>
              <a:t>{ </a:t>
            </a:r>
            <a:r>
              <a:rPr lang="en-US" sz="2400" dirty="0" smtClean="0"/>
              <a:t>ident = ident; E </a:t>
            </a:r>
            <a:r>
              <a:rPr lang="en-US" sz="2400" b="1" dirty="0" smtClean="0"/>
              <a:t>}</a:t>
            </a:r>
          </a:p>
          <a:p>
            <a:pPr marL="0" indent="0">
              <a:buNone/>
            </a:pPr>
            <a:r>
              <a:rPr lang="en-US" sz="2400" dirty="0" smtClean="0"/>
              <a:t>Use same rules for ‘var’ as for ‘val’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Give rule for assignment statement that are as permissive as possible, </a:t>
            </a:r>
            <a:r>
              <a:rPr lang="en-US" sz="2400" dirty="0" smtClean="0"/>
              <a:t>and still</a:t>
            </a:r>
            <a:r>
              <a:rPr lang="en-US" sz="2400" dirty="0" smtClean="0"/>
              <a:t> </a:t>
            </a:r>
            <a:r>
              <a:rPr lang="en-US" sz="2400" dirty="0" smtClean="0"/>
              <a:t>sound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102400" y="3034440"/>
              <a:ext cx="6735600" cy="3647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99160" y="3023640"/>
                <a:ext cx="6753600" cy="367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02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to Type Check These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5105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1)</a:t>
            </a:r>
          </a:p>
          <a:p>
            <a:pPr marL="0" indent="0">
              <a:buNone/>
            </a:pPr>
            <a:r>
              <a:rPr lang="en-US" dirty="0" smtClean="0"/>
              <a:t>{ </a:t>
            </a:r>
            <a:r>
              <a:rPr lang="en-US" b="1" dirty="0" smtClean="0"/>
              <a:t>var </a:t>
            </a:r>
            <a:r>
              <a:rPr lang="en-US" dirty="0" smtClean="0"/>
              <a:t>f: [A](A =&gt; A) = {(x:A)=&gt;x}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b="1" dirty="0" smtClean="0"/>
              <a:t>var </a:t>
            </a:r>
            <a:r>
              <a:rPr lang="en-US" dirty="0" smtClean="0"/>
              <a:t>p : Int =&gt; Int = plus(one)</a:t>
            </a:r>
            <a:br>
              <a:rPr lang="en-US" dirty="0" smtClean="0"/>
            </a:br>
            <a:r>
              <a:rPr lang="en-US" dirty="0" smtClean="0"/>
              <a:t>  f = p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b="1" dirty="0" smtClean="0"/>
              <a:t>var </a:t>
            </a:r>
            <a:r>
              <a:rPr lang="en-US" dirty="0"/>
              <a:t>above : Int =&gt; Bool = less(one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</a:t>
            </a:r>
            <a:r>
              <a:rPr lang="en-US" b="1" dirty="0" smtClean="0"/>
              <a:t>var </a:t>
            </a:r>
            <a:r>
              <a:rPr lang="en-US" dirty="0" smtClean="0"/>
              <a:t>outcome </a:t>
            </a:r>
            <a:r>
              <a:rPr lang="en-US" dirty="0"/>
              <a:t>: Bool = above(two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</a:t>
            </a:r>
            <a:r>
              <a:rPr lang="en-US" b="1" dirty="0" smtClean="0"/>
              <a:t>var</a:t>
            </a:r>
            <a:r>
              <a:rPr lang="en-US" dirty="0" smtClean="0"/>
              <a:t> </a:t>
            </a:r>
            <a:r>
              <a:rPr lang="en-US" dirty="0"/>
              <a:t>res : Bool = f(outcome);   res </a:t>
            </a:r>
            <a:r>
              <a:rPr lang="en-US" dirty="0" smtClean="0"/>
              <a:t>}}}}}</a:t>
            </a:r>
          </a:p>
          <a:p>
            <a:pPr marL="0" indent="0">
              <a:buNone/>
            </a:pPr>
            <a:r>
              <a:rPr lang="en-US" dirty="0" smtClean="0"/>
              <a:t>2)</a:t>
            </a:r>
          </a:p>
          <a:p>
            <a:pPr marL="0" indent="0">
              <a:buNone/>
            </a:pPr>
            <a:r>
              <a:rPr lang="en-US" dirty="0" smtClean="0"/>
              <a:t>{ </a:t>
            </a:r>
            <a:r>
              <a:rPr lang="en-US" b="1" dirty="0"/>
              <a:t>var </a:t>
            </a:r>
            <a:r>
              <a:rPr lang="en-US" dirty="0"/>
              <a:t>f: [A](A =&gt; A) = {(x:A)=&gt;x}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var </a:t>
            </a:r>
            <a:r>
              <a:rPr lang="en-US" dirty="0"/>
              <a:t>p : Int =&gt; Int = plus(one)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smtClean="0"/>
              <a:t>p </a:t>
            </a:r>
            <a:r>
              <a:rPr lang="en-US" dirty="0"/>
              <a:t>= </a:t>
            </a:r>
            <a:r>
              <a:rPr lang="en-US" dirty="0" smtClean="0"/>
              <a:t>f</a:t>
            </a:r>
            <a:br>
              <a:rPr lang="en-US" dirty="0" smtClean="0"/>
            </a:br>
            <a:r>
              <a:rPr lang="en-US" b="1" dirty="0" smtClean="0"/>
              <a:t>  var</a:t>
            </a:r>
            <a:r>
              <a:rPr lang="en-US" dirty="0" smtClean="0"/>
              <a:t> x : Int = p(one)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var </a:t>
            </a:r>
            <a:r>
              <a:rPr lang="en-US" dirty="0"/>
              <a:t>above : Int =&gt; Bool = </a:t>
            </a:r>
            <a:r>
              <a:rPr lang="en-US" dirty="0" smtClean="0"/>
              <a:t>less(x)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var </a:t>
            </a:r>
            <a:r>
              <a:rPr lang="en-US" dirty="0"/>
              <a:t>outcome : Bool = above(two)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var</a:t>
            </a:r>
            <a:r>
              <a:rPr lang="en-US" dirty="0"/>
              <a:t> res : Bool = f(outcome);   res }}}}}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35440" y="2587320"/>
              <a:ext cx="309960" cy="2354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160" y="2577240"/>
                <a:ext cx="331560" cy="236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070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we wish to introduce subtyping rule into the previous system</a:t>
            </a:r>
          </a:p>
          <a:p>
            <a:r>
              <a:rPr lang="en-US" dirty="0" smtClean="0"/>
              <a:t>There should be some sort of subtyping relation between </a:t>
            </a:r>
            <a:r>
              <a:rPr lang="en-US" dirty="0"/>
              <a:t>[Ident]T </a:t>
            </a:r>
            <a:r>
              <a:rPr lang="en-US" dirty="0" smtClean="0"/>
              <a:t> and its instance </a:t>
            </a:r>
            <a:r>
              <a:rPr lang="en-US" dirty="0"/>
              <a:t>T[Ident:=T’] 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Which type should be subtype of which?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729160" y="4880520"/>
              <a:ext cx="2894400" cy="477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4760" y="4865400"/>
                <a:ext cx="2924280" cy="50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395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Exercise 2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Computing Stack Depth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Control-Flow Graph with Bytecodes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assignment statements</a:t>
            </a:r>
          </a:p>
          <a:p>
            <a:r>
              <a:rPr lang="en-US" dirty="0" smtClean="0"/>
              <a:t>Right hand sides have only </a:t>
            </a:r>
          </a:p>
          <a:p>
            <a:pPr lvl="1"/>
            <a:r>
              <a:rPr lang="en-US" dirty="0" smtClean="0"/>
              <a:t>integer binary minus (-)</a:t>
            </a:r>
          </a:p>
          <a:p>
            <a:pPr lvl="1"/>
            <a:r>
              <a:rPr lang="en-US" dirty="0" smtClean="0"/>
              <a:t>integer multiplication (*)</a:t>
            </a:r>
          </a:p>
          <a:p>
            <a:pPr lvl="1"/>
            <a:r>
              <a:rPr lang="en-US" dirty="0" smtClean="0"/>
              <a:t>local variables</a:t>
            </a:r>
          </a:p>
          <a:p>
            <a:r>
              <a:rPr lang="en-US" dirty="0" smtClean="0"/>
              <a:t>We compile them into iload,istore,isub,imul</a:t>
            </a:r>
          </a:p>
          <a:p>
            <a:r>
              <a:rPr lang="en-US" dirty="0" smtClean="0"/>
              <a:t>Consider sequence of such statements as a simple control-flow graph (a line)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592680" y="1974240"/>
              <a:ext cx="1724400" cy="2427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0080" y="1969200"/>
                <a:ext cx="1749240" cy="244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240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CFG for Expression. Stack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Assume x,y,z are in slots 1,2,3</a:t>
            </a:r>
          </a:p>
          <a:p>
            <a:pPr marL="0" indent="0">
              <a:buNone/>
            </a:pPr>
            <a:r>
              <a:rPr lang="en-US" dirty="0" smtClean="0"/>
              <a:t>Statement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x = x*(x – y*z – z*x)</a:t>
            </a:r>
          </a:p>
          <a:p>
            <a:pPr marL="0" indent="0">
              <a:buNone/>
            </a:pPr>
            <a:r>
              <a:rPr lang="en-US" dirty="0" smtClean="0"/>
              <a:t>Compute for how many integers stack content increased after every point, relative to initial size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Design data-flow analysis for CFG containing these bytecode instructions that maintains interval of possible increases of stack sizes (stack depth), starting from entry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Define analysis domain as arbitrary intervals of stack size, and give transfer functions for iload,istore,isub,imul.</a:t>
            </a:r>
          </a:p>
        </p:txBody>
      </p:sp>
    </p:spTree>
    <p:extLst>
      <p:ext uri="{BB962C8B-B14F-4D97-AF65-F5344CB8AC3E}">
        <p14:creationId xmlns:p14="http://schemas.microsoft.com/office/powerpoint/2010/main" val="118422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17189</TotalTime>
  <Words>204</Words>
  <Application>Microsoft Office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Exercise 1</vt:lpstr>
      <vt:lpstr>Language with Generics and Lots of Type Annotations</vt:lpstr>
      <vt:lpstr>PowerPoint Presentation</vt:lpstr>
      <vt:lpstr>Add Assignment Statements</vt:lpstr>
      <vt:lpstr>Try to Type Check These Examples</vt:lpstr>
      <vt:lpstr>Subtyping</vt:lpstr>
      <vt:lpstr>Exercise 2</vt:lpstr>
      <vt:lpstr>Control-Flow Graph with Bytecodes</vt:lpstr>
      <vt:lpstr>CFG for Expression. Stack Depth</vt:lpstr>
      <vt:lpstr>Run Analysis on This Program</vt:lpstr>
      <vt:lpstr>Constant Stack Depth</vt:lpstr>
      <vt:lpstr>Exercise 3</vt:lpstr>
      <vt:lpstr>Matching on Polymorphic Lists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</dc:title>
  <dc:creator>psuter</dc:creator>
  <cp:lastModifiedBy>kuncak</cp:lastModifiedBy>
  <cp:revision>1309</cp:revision>
  <dcterms:created xsi:type="dcterms:W3CDTF">2009-12-16T09:41:49Z</dcterms:created>
  <dcterms:modified xsi:type="dcterms:W3CDTF">2013-12-16T15:55:41Z</dcterms:modified>
</cp:coreProperties>
</file>